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9" r:id="rId4"/>
    <p:sldId id="283" r:id="rId5"/>
    <p:sldId id="284" r:id="rId6"/>
    <p:sldId id="2007577168" r:id="rId7"/>
    <p:sldId id="2007577169" r:id="rId8"/>
    <p:sldId id="2007577170" r:id="rId9"/>
    <p:sldId id="2007577171" r:id="rId10"/>
    <p:sldId id="2007577174" r:id="rId11"/>
    <p:sldId id="2007577175" r:id="rId12"/>
    <p:sldId id="2007577176" r:id="rId13"/>
    <p:sldId id="2007577177" r:id="rId14"/>
    <p:sldId id="2007577172" r:id="rId15"/>
    <p:sldId id="2007577178" r:id="rId16"/>
    <p:sldId id="2007577179" r:id="rId17"/>
    <p:sldId id="2007577180" r:id="rId18"/>
    <p:sldId id="2007577181" r:id="rId19"/>
    <p:sldId id="2007577173" r:id="rId20"/>
    <p:sldId id="2007577182" r:id="rId21"/>
    <p:sldId id="2007577183" r:id="rId22"/>
    <p:sldId id="2007577184" r:id="rId23"/>
    <p:sldId id="2007577185" r:id="rId24"/>
    <p:sldId id="2007577186" r:id="rId25"/>
    <p:sldId id="2007577187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878"/>
    <a:srgbClr val="A0748F"/>
    <a:srgbClr val="9DC1B3"/>
    <a:srgbClr val="F2C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14D0-F1C1-451D-AA70-77F3E82669A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414B-E389-410E-AA70-D129D08C8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75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30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602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310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7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027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357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398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660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1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66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259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363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50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380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48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6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86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96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361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15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6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414B-E389-410E-AA70-D129D08C8A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49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0FF9C5-A844-4077-BA9A-C2B91B656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571FA9-2A1C-40C7-837B-7191E1A5C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5FFEE4-707B-4F75-8325-72F1FD1F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BD286F-2F57-4FE5-9E0A-F4D8C5C4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84D4D2-8368-46D5-8F85-BA55FD6E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2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179D3-3D4E-4C7F-996B-51C05928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DCC019-4073-4B62-9285-4760AA35D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9F24F2-2E45-4AE5-88DD-6DB7332CB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D268B6-2D10-4A97-AF06-EBE867AD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7015BC-7082-429A-9012-B50D03BD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AD0C8F-06F8-4E6B-9608-7CB0597D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3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E082CF-D37C-4A81-B8DB-AB5C1132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264F9C-4DB7-4C9A-897D-338D1E61C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DDE4BC-80DE-4DC5-8B5C-7E050222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D5454-CD9D-45D5-911B-BA02BC1E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3D359-5F3D-4BFB-9954-B853D644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9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BFA9582-4127-4CD1-8F66-BB709E140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695548-D39D-414D-8849-41610546A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9D4DEA-429A-4672-866F-BD0502C0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00DF61-17FC-4133-A704-A8E34A2C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FF7995-EC55-4705-AF55-4820AD7A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5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317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68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09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9D4A14-6404-44A5-963B-25516A5E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8EA0A4-9B61-457D-9D1A-F4976CB87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4A397C-D224-4674-8E67-8DC0518F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207B33-6B95-4F63-AD42-A882E3F8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D17755-A1E3-40EE-8BD9-AD9FE947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0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704F02-CFE0-4FE9-BBDD-0CF1C180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35D18E-D826-4C3D-9DF9-BDECC763B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65AF2D-5B95-4DC3-902F-8C3DD5AB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626AEB-4B18-4DBB-9863-9DC7FA98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E64D74-5C80-4BB2-B784-8F204309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9BA6A0-5948-4ADE-8CC6-411A34BD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EB5DF2-1F52-4638-8C22-1A60868FA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3270EC-979E-4BE4-A2E1-3B58352CD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3CB8F9-0308-43D5-ABE4-2B51CBCC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F29B0A-F126-4A28-A970-B076E1A1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3611EB-8867-4C8C-B10B-0C21657D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2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257C1-2ABC-4C0E-B997-87C5580F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1B94F9-4ABD-4A63-B4EA-17B42A2E6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FA37BF-50B9-462B-ADDD-D417CABFE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189262-ABAA-4E24-A5EA-6D64476A6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A82F5A0-235D-482A-BCB1-2EE48EF18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5F0795-3910-44E9-9CDE-A506874F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A4E135-AE9C-469F-943E-332402B8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C8D73A-036E-452F-8C06-B4819C9C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3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257C1-2ABC-4C0E-B997-87C5580F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1B94F9-4ABD-4A63-B4EA-17B42A2E6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FA37BF-50B9-462B-ADDD-D417CABFE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189262-ABAA-4E24-A5EA-6D64476A6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A82F5A0-235D-482A-BCB1-2EE48EF18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5F0795-3910-44E9-9CDE-A506874F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A4E135-AE9C-469F-943E-332402B8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C8D73A-036E-452F-8C06-B4819C9C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6556C8E-965B-102D-4200-577D3E763EC7}"/>
              </a:ext>
            </a:extLst>
          </p:cNvPr>
          <p:cNvSpPr txBox="1"/>
          <p:nvPr userDrawn="1"/>
        </p:nvSpPr>
        <p:spPr>
          <a:xfrm>
            <a:off x="1973796" y="672147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994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CC5F0-3037-432D-B134-35F2FBB3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08D7290-CCD2-4A0E-BF10-47435791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0A02C9-531C-4100-9EB5-A6FA573C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A5693B-996F-41BF-B0EF-556051F8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3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B213F1-AE22-4FE0-BBE9-EACB86B06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843CB0-1B9C-47DB-A684-1E640575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6546F4-8029-4B10-B5D3-19677253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5EB505-E1EF-4542-A584-D5274E2A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81D769-4C74-4287-B0FF-9C3D8C0F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C25CD1-67FE-4670-A104-DE1D8AFDE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8451D3-5674-4E14-B88F-7DAFEC38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9EE746-3C1B-4A6B-8204-82C4F8CBE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814ED1-EF11-4E82-9680-C1C1429C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0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1B54747-AE59-406E-8618-9106E885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15048F-5546-4FDF-87F0-30C1332F4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7E1A7-668F-4158-98E7-269FB5558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B351-D7A4-4AE5-A52C-C4E5D794F6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24081A-1203-4E91-B0F7-9057A6D56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4D3082-A004-4741-9160-DFEFC6980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2607-2878-4939-AEF9-0AA37D4AB78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4548019-8751-797B-5027-80329A18E1F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9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55.svg"/><Relationship Id="rId4" Type="http://schemas.openxmlformats.org/officeDocument/2006/relationships/image" Target="../media/image28.sv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2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2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55.svg"/><Relationship Id="rId4" Type="http://schemas.openxmlformats.org/officeDocument/2006/relationships/image" Target="../media/image28.sv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8.svg"/><Relationship Id="rId18" Type="http://schemas.openxmlformats.org/officeDocument/2006/relationships/image" Target="../media/image62.png"/><Relationship Id="rId3" Type="http://schemas.openxmlformats.org/officeDocument/2006/relationships/tags" Target="../tags/tag4.xml"/><Relationship Id="rId21" Type="http://schemas.openxmlformats.org/officeDocument/2006/relationships/image" Target="../media/image65.svg"/><Relationship Id="rId7" Type="http://schemas.openxmlformats.org/officeDocument/2006/relationships/tags" Target="../tags/tag8.xml"/><Relationship Id="rId12" Type="http://schemas.openxmlformats.org/officeDocument/2006/relationships/image" Target="../media/image27.png"/><Relationship Id="rId17" Type="http://schemas.openxmlformats.org/officeDocument/2006/relationships/image" Target="../media/image61.svg"/><Relationship Id="rId2" Type="http://schemas.openxmlformats.org/officeDocument/2006/relationships/tags" Target="../tags/tag3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6.xml"/><Relationship Id="rId15" Type="http://schemas.openxmlformats.org/officeDocument/2006/relationships/image" Target="../media/image5.sv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3.sv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27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27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Relationship Id="rId9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42.png"/><Relationship Id="rId5" Type="http://schemas.openxmlformats.org/officeDocument/2006/relationships/image" Target="../media/image4.png"/><Relationship Id="rId10" Type="http://schemas.openxmlformats.org/officeDocument/2006/relationships/image" Target="../media/image20.svg"/><Relationship Id="rId4" Type="http://schemas.openxmlformats.org/officeDocument/2006/relationships/image" Target="../media/image28.svg"/><Relationship Id="rId9" Type="http://schemas.openxmlformats.org/officeDocument/2006/relationships/image" Target="../media/image19.png"/><Relationship Id="rId1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形 15">
            <a:extLst>
              <a:ext uri="{FF2B5EF4-FFF2-40B4-BE49-F238E27FC236}">
                <a16:creationId xmlns:a16="http://schemas.microsoft.com/office/drawing/2014/main" id="{9AB2B9ED-9B56-48BF-BE1D-FC22219DB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974" y="147763"/>
            <a:ext cx="2703383" cy="3613433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41F2FDEB-0F09-4DCF-B655-F6510FAAE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3700" y="1435856"/>
            <a:ext cx="952500" cy="1847850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66840B6E-8A2B-4E4F-9D04-02FF28C30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9299" y="2197856"/>
            <a:ext cx="1095375" cy="108585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C3C3FB9F-FAFC-46D6-81C2-AEB872A36D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5713" y="198563"/>
            <a:ext cx="2783682" cy="425582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2947BB-DA43-4C9A-8C66-951F2F7BFE5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306" y="486672"/>
            <a:ext cx="2703383" cy="2703383"/>
          </a:xfrm>
          <a:prstGeom prst="rect">
            <a:avLst/>
          </a:prstGeom>
        </p:spPr>
      </p:pic>
      <p:pic>
        <p:nvPicPr>
          <p:cNvPr id="34" name="图形 33">
            <a:extLst>
              <a:ext uri="{FF2B5EF4-FFF2-40B4-BE49-F238E27FC236}">
                <a16:creationId xmlns:a16="http://schemas.microsoft.com/office/drawing/2014/main" id="{BD1C0622-7400-4FF1-BC14-AEB73CC6BE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28476" y="883958"/>
            <a:ext cx="1874088" cy="1822030"/>
          </a:xfrm>
          <a:prstGeom prst="rect">
            <a:avLst/>
          </a:prstGeom>
        </p:spPr>
      </p:pic>
      <p:sp>
        <p:nvSpPr>
          <p:cNvPr id="38" name="KSO_Shape">
            <a:extLst>
              <a:ext uri="{FF2B5EF4-FFF2-40B4-BE49-F238E27FC236}">
                <a16:creationId xmlns:a16="http://schemas.microsoft.com/office/drawing/2014/main" id="{0249F6D6-222D-4D1F-83A8-3B753C83C900}"/>
              </a:ext>
            </a:extLst>
          </p:cNvPr>
          <p:cNvSpPr/>
          <p:nvPr/>
        </p:nvSpPr>
        <p:spPr bwMode="auto">
          <a:xfrm>
            <a:off x="5541238" y="1333842"/>
            <a:ext cx="952500" cy="922261"/>
          </a:xfrm>
          <a:custGeom>
            <a:avLst/>
            <a:gdLst>
              <a:gd name="T0" fmla="*/ 1660229 w 8965002"/>
              <a:gd name="T1" fmla="*/ 723707 h 8673857"/>
              <a:gd name="T2" fmla="*/ 1707743 w 8965002"/>
              <a:gd name="T3" fmla="*/ 723707 h 8673857"/>
              <a:gd name="T4" fmla="*/ 1786179 w 8965002"/>
              <a:gd name="T5" fmla="*/ 872262 h 8673857"/>
              <a:gd name="T6" fmla="*/ 1398524 w 8965002"/>
              <a:gd name="T7" fmla="*/ 1455923 h 8673857"/>
              <a:gd name="T8" fmla="*/ 1307266 w 8965002"/>
              <a:gd name="T9" fmla="*/ 1501168 h 8673857"/>
              <a:gd name="T10" fmla="*/ 1079500 w 8965002"/>
              <a:gd name="T11" fmla="*/ 1501168 h 8673857"/>
              <a:gd name="T12" fmla="*/ 1079500 w 8965002"/>
              <a:gd name="T13" fmla="*/ 1685165 h 8673857"/>
              <a:gd name="T14" fmla="*/ 1049332 w 8965002"/>
              <a:gd name="T15" fmla="*/ 1734934 h 8673857"/>
              <a:gd name="T16" fmla="*/ 1021427 w 8965002"/>
              <a:gd name="T17" fmla="*/ 1741721 h 8673857"/>
              <a:gd name="T18" fmla="*/ 985980 w 8965002"/>
              <a:gd name="T19" fmla="*/ 1731164 h 8673857"/>
              <a:gd name="T20" fmla="*/ 808744 w 8965002"/>
              <a:gd name="T21" fmla="*/ 1611265 h 8673857"/>
              <a:gd name="T22" fmla="*/ 635280 w 8965002"/>
              <a:gd name="T23" fmla="*/ 1731164 h 8673857"/>
              <a:gd name="T24" fmla="*/ 571927 w 8965002"/>
              <a:gd name="T25" fmla="*/ 1734934 h 8673857"/>
              <a:gd name="T26" fmla="*/ 539497 w 8965002"/>
              <a:gd name="T27" fmla="*/ 1685165 h 8673857"/>
              <a:gd name="T28" fmla="*/ 539497 w 8965002"/>
              <a:gd name="T29" fmla="*/ 1225173 h 8673857"/>
              <a:gd name="T30" fmla="*/ 636788 w 8965002"/>
              <a:gd name="T31" fmla="*/ 1030619 h 8673857"/>
              <a:gd name="T32" fmla="*/ 667710 w 8965002"/>
              <a:gd name="T33" fmla="*/ 1022324 h 8673857"/>
              <a:gd name="T34" fmla="*/ 1142852 w 8965002"/>
              <a:gd name="T35" fmla="*/ 1022324 h 8673857"/>
              <a:gd name="T36" fmla="*/ 1077992 w 8965002"/>
              <a:gd name="T37" fmla="*/ 1261369 h 8673857"/>
              <a:gd name="T38" fmla="*/ 1250702 w 8965002"/>
              <a:gd name="T39" fmla="*/ 1261369 h 8673857"/>
              <a:gd name="T40" fmla="*/ 1660229 w 8965002"/>
              <a:gd name="T41" fmla="*/ 723707 h 8673857"/>
              <a:gd name="T42" fmla="*/ 1227016 w 8965002"/>
              <a:gd name="T43" fmla="*/ 26 h 8673857"/>
              <a:gd name="T44" fmla="*/ 1646524 w 8965002"/>
              <a:gd name="T45" fmla="*/ 27634 h 8673857"/>
              <a:gd name="T46" fmla="*/ 1722691 w 8965002"/>
              <a:gd name="T47" fmla="*/ 177681 h 8673857"/>
              <a:gd name="T48" fmla="*/ 1246833 w 8965002"/>
              <a:gd name="T49" fmla="*/ 798230 h 8673857"/>
              <a:gd name="T50" fmla="*/ 1160861 w 8965002"/>
              <a:gd name="T51" fmla="*/ 838946 h 8673857"/>
              <a:gd name="T52" fmla="*/ 443680 w 8965002"/>
              <a:gd name="T53" fmla="*/ 838946 h 8673857"/>
              <a:gd name="T54" fmla="*/ 231014 w 8965002"/>
              <a:gd name="T55" fmla="*/ 1099833 h 8673857"/>
              <a:gd name="T56" fmla="*/ 361479 w 8965002"/>
              <a:gd name="T57" fmla="*/ 1249880 h 8673857"/>
              <a:gd name="T58" fmla="*/ 418794 w 8965002"/>
              <a:gd name="T59" fmla="*/ 1261190 h 8673857"/>
              <a:gd name="T60" fmla="*/ 418794 w 8965002"/>
              <a:gd name="T61" fmla="*/ 1500965 h 8673857"/>
              <a:gd name="T62" fmla="*/ 10807 w 8965002"/>
              <a:gd name="T63" fmla="*/ 1148843 h 8673857"/>
              <a:gd name="T64" fmla="*/ 13069 w 8965002"/>
              <a:gd name="T65" fmla="*/ 949785 h 8673857"/>
              <a:gd name="T66" fmla="*/ 545488 w 8965002"/>
              <a:gd name="T67" fmla="*/ 134703 h 8673857"/>
              <a:gd name="T68" fmla="*/ 706119 w 8965002"/>
              <a:gd name="T69" fmla="*/ 45730 h 8673857"/>
              <a:gd name="T70" fmla="*/ 1227016 w 8965002"/>
              <a:gd name="T71" fmla="*/ 26 h 867385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965002" h="8673857">
                <a:moveTo>
                  <a:pt x="8267042" y="3603669"/>
                </a:moveTo>
                <a:cubicBezTo>
                  <a:pt x="8267042" y="3603669"/>
                  <a:pt x="8267042" y="3603669"/>
                  <a:pt x="8503636" y="3603669"/>
                </a:cubicBezTo>
                <a:cubicBezTo>
                  <a:pt x="8770275" y="3603669"/>
                  <a:pt x="9115779" y="3885289"/>
                  <a:pt x="8894206" y="4343392"/>
                </a:cubicBezTo>
                <a:cubicBezTo>
                  <a:pt x="8894206" y="4343392"/>
                  <a:pt x="8894206" y="4343392"/>
                  <a:pt x="6963891" y="7249712"/>
                </a:cubicBezTo>
                <a:cubicBezTo>
                  <a:pt x="6817428" y="7463743"/>
                  <a:pt x="6610877" y="7475008"/>
                  <a:pt x="6509479" y="7475008"/>
                </a:cubicBezTo>
                <a:cubicBezTo>
                  <a:pt x="6509479" y="7475008"/>
                  <a:pt x="6509479" y="7475008"/>
                  <a:pt x="5375325" y="7475008"/>
                </a:cubicBezTo>
                <a:cubicBezTo>
                  <a:pt x="5375325" y="7475008"/>
                  <a:pt x="5375325" y="7475008"/>
                  <a:pt x="5375325" y="8391212"/>
                </a:cubicBezTo>
                <a:cubicBezTo>
                  <a:pt x="5375325" y="8503860"/>
                  <a:pt x="5326504" y="8586469"/>
                  <a:pt x="5225106" y="8639038"/>
                </a:cubicBezTo>
                <a:cubicBezTo>
                  <a:pt x="5180040" y="8661567"/>
                  <a:pt x="5131219" y="8672833"/>
                  <a:pt x="5086153" y="8672833"/>
                </a:cubicBezTo>
                <a:cubicBezTo>
                  <a:pt x="5026066" y="8672833"/>
                  <a:pt x="4962223" y="8654057"/>
                  <a:pt x="4909646" y="8620263"/>
                </a:cubicBezTo>
                <a:cubicBezTo>
                  <a:pt x="4909646" y="8620263"/>
                  <a:pt x="4909646" y="8620263"/>
                  <a:pt x="4027109" y="8023229"/>
                </a:cubicBezTo>
                <a:cubicBezTo>
                  <a:pt x="4027109" y="8023229"/>
                  <a:pt x="4027109" y="8023229"/>
                  <a:pt x="3163349" y="8620263"/>
                </a:cubicBezTo>
                <a:cubicBezTo>
                  <a:pt x="3069463" y="8684097"/>
                  <a:pt x="2949287" y="8691607"/>
                  <a:pt x="2847889" y="8639038"/>
                </a:cubicBezTo>
                <a:cubicBezTo>
                  <a:pt x="2750247" y="8586469"/>
                  <a:pt x="2686404" y="8503860"/>
                  <a:pt x="2686404" y="8391212"/>
                </a:cubicBezTo>
                <a:cubicBezTo>
                  <a:pt x="2686404" y="8391212"/>
                  <a:pt x="2686404" y="8391212"/>
                  <a:pt x="2686404" y="6100701"/>
                </a:cubicBezTo>
                <a:cubicBezTo>
                  <a:pt x="2686404" y="5559991"/>
                  <a:pt x="2990598" y="5237066"/>
                  <a:pt x="3170860" y="5131928"/>
                </a:cubicBezTo>
                <a:cubicBezTo>
                  <a:pt x="3215926" y="5105644"/>
                  <a:pt x="3268503" y="5090624"/>
                  <a:pt x="3324835" y="5090624"/>
                </a:cubicBezTo>
                <a:cubicBezTo>
                  <a:pt x="3324835" y="5090624"/>
                  <a:pt x="3324835" y="5090624"/>
                  <a:pt x="5690785" y="5090624"/>
                </a:cubicBezTo>
                <a:cubicBezTo>
                  <a:pt x="5371570" y="5406038"/>
                  <a:pt x="5367814" y="5980543"/>
                  <a:pt x="5367814" y="6280938"/>
                </a:cubicBezTo>
                <a:cubicBezTo>
                  <a:pt x="5367814" y="6280938"/>
                  <a:pt x="5367814" y="6280938"/>
                  <a:pt x="6227818" y="6280938"/>
                </a:cubicBezTo>
                <a:cubicBezTo>
                  <a:pt x="6227818" y="6280938"/>
                  <a:pt x="6227818" y="6280938"/>
                  <a:pt x="8267042" y="3603669"/>
                </a:cubicBezTo>
                <a:close/>
                <a:moveTo>
                  <a:pt x="6109875" y="128"/>
                </a:moveTo>
                <a:cubicBezTo>
                  <a:pt x="6829153" y="-2490"/>
                  <a:pt x="7579192" y="34821"/>
                  <a:pt x="8198796" y="137601"/>
                </a:cubicBezTo>
                <a:cubicBezTo>
                  <a:pt x="8705745" y="220201"/>
                  <a:pt x="8739542" y="678257"/>
                  <a:pt x="8578069" y="884757"/>
                </a:cubicBezTo>
                <a:cubicBezTo>
                  <a:pt x="8578069" y="884757"/>
                  <a:pt x="6234838" y="3955980"/>
                  <a:pt x="6208552" y="3974753"/>
                </a:cubicBezTo>
                <a:cubicBezTo>
                  <a:pt x="6107162" y="4098653"/>
                  <a:pt x="5953199" y="4177498"/>
                  <a:pt x="5780461" y="4177498"/>
                </a:cubicBezTo>
                <a:cubicBezTo>
                  <a:pt x="5780461" y="4177498"/>
                  <a:pt x="5780461" y="4177498"/>
                  <a:pt x="2209285" y="4177498"/>
                </a:cubicBezTo>
                <a:cubicBezTo>
                  <a:pt x="1818747" y="4177498"/>
                  <a:pt x="970076" y="4545444"/>
                  <a:pt x="1150325" y="5476573"/>
                </a:cubicBezTo>
                <a:cubicBezTo>
                  <a:pt x="1217918" y="5825746"/>
                  <a:pt x="1465760" y="6103583"/>
                  <a:pt x="1799971" y="6223729"/>
                </a:cubicBezTo>
                <a:cubicBezTo>
                  <a:pt x="1875075" y="6253765"/>
                  <a:pt x="2002751" y="6268783"/>
                  <a:pt x="2085365" y="6280047"/>
                </a:cubicBezTo>
                <a:cubicBezTo>
                  <a:pt x="2085365" y="6280047"/>
                  <a:pt x="2085365" y="6280047"/>
                  <a:pt x="2085365" y="7473994"/>
                </a:cubicBezTo>
                <a:cubicBezTo>
                  <a:pt x="1582171" y="7440203"/>
                  <a:pt x="335451" y="7004675"/>
                  <a:pt x="53813" y="5720619"/>
                </a:cubicBezTo>
                <a:cubicBezTo>
                  <a:pt x="-25046" y="5397728"/>
                  <a:pt x="-13780" y="5056063"/>
                  <a:pt x="65078" y="4729417"/>
                </a:cubicBezTo>
                <a:cubicBezTo>
                  <a:pt x="282879" y="3283915"/>
                  <a:pt x="2351982" y="944830"/>
                  <a:pt x="2716235" y="670748"/>
                </a:cubicBezTo>
                <a:cubicBezTo>
                  <a:pt x="2960321" y="471756"/>
                  <a:pt x="3234449" y="310311"/>
                  <a:pt x="3516088" y="227711"/>
                </a:cubicBezTo>
                <a:cubicBezTo>
                  <a:pt x="3797726" y="119767"/>
                  <a:pt x="4911078" y="4491"/>
                  <a:pt x="610987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FEC04457-D1E1-4BF5-A696-BF5B56A81EA3}"/>
              </a:ext>
            </a:extLst>
          </p:cNvPr>
          <p:cNvSpPr txBox="1"/>
          <p:nvPr/>
        </p:nvSpPr>
        <p:spPr>
          <a:xfrm>
            <a:off x="1801986" y="3637029"/>
            <a:ext cx="8689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GRADUATION DEFENSE PPT</a:t>
            </a:r>
            <a:endParaRPr kumimoji="0" lang="en-US" altLang="zh-CN" sz="48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23">
            <a:extLst>
              <a:ext uri="{FF2B5EF4-FFF2-40B4-BE49-F238E27FC236}">
                <a16:creationId xmlns:a16="http://schemas.microsoft.com/office/drawing/2014/main" id="{10EB55BC-99B0-41A7-8601-68B0AF9850D0}"/>
              </a:ext>
            </a:extLst>
          </p:cNvPr>
          <p:cNvSpPr txBox="1"/>
          <p:nvPr/>
        </p:nvSpPr>
        <p:spPr>
          <a:xfrm>
            <a:off x="2114486" y="4622383"/>
            <a:ext cx="8153068" cy="41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lnSpc>
                <a:spcPts val="2500"/>
              </a:lnSpc>
            </a:pPr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6F1FD848-E48E-A808-07F4-5590A103B5DD}"/>
              </a:ext>
            </a:extLst>
          </p:cNvPr>
          <p:cNvSpPr txBox="1"/>
          <p:nvPr/>
        </p:nvSpPr>
        <p:spPr>
          <a:xfrm>
            <a:off x="3650758" y="5525046"/>
            <a:ext cx="498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600" b="1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Report </a:t>
            </a:r>
            <a:r>
              <a:rPr lang="zh-CN" altLang="en-US" sz="1600" b="1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：</a:t>
            </a:r>
            <a:r>
              <a:rPr lang="en-US" altLang="zh-CN" sz="1600" b="1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freeppt7.com   Time</a:t>
            </a:r>
            <a:r>
              <a:rPr lang="zh-CN" altLang="en-US" sz="1600" b="1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：</a:t>
            </a:r>
            <a:r>
              <a:rPr lang="en-US" altLang="zh-CN" sz="1600" b="1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3407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75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25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FA30D12-D0BE-44A9-A75B-D768A2AB3184}"/>
              </a:ext>
            </a:extLst>
          </p:cNvPr>
          <p:cNvGrpSpPr/>
          <p:nvPr/>
        </p:nvGrpSpPr>
        <p:grpSpPr>
          <a:xfrm>
            <a:off x="5913650" y="2307382"/>
            <a:ext cx="5022000" cy="1230176"/>
            <a:chOff x="3343881" y="2173689"/>
            <a:chExt cx="5022000" cy="1230176"/>
          </a:xfrm>
        </p:grpSpPr>
        <p:sp>
          <p:nvSpPr>
            <p:cNvPr id="11" name="矩形 23">
              <a:extLst>
                <a:ext uri="{FF2B5EF4-FFF2-40B4-BE49-F238E27FC236}">
                  <a16:creationId xmlns:a16="http://schemas.microsoft.com/office/drawing/2014/main" id="{918D4B26-98E5-4703-91BE-A1EF7B45D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883" y="2574920"/>
              <a:ext cx="5021998" cy="828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24">
              <a:extLst>
                <a:ext uri="{FF2B5EF4-FFF2-40B4-BE49-F238E27FC236}">
                  <a16:creationId xmlns:a16="http://schemas.microsoft.com/office/drawing/2014/main" id="{4A9F533B-FA8C-478A-A86F-1063BBE3D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881" y="2173689"/>
              <a:ext cx="3985385" cy="506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3935AA4-44DF-4F93-908B-C7AD15A95D5B}"/>
              </a:ext>
            </a:extLst>
          </p:cNvPr>
          <p:cNvGrpSpPr/>
          <p:nvPr/>
        </p:nvGrpSpPr>
        <p:grpSpPr>
          <a:xfrm>
            <a:off x="5913651" y="3950592"/>
            <a:ext cx="5021999" cy="1101294"/>
            <a:chOff x="3343881" y="2173689"/>
            <a:chExt cx="5021999" cy="1101294"/>
          </a:xfrm>
        </p:grpSpPr>
        <p:sp>
          <p:nvSpPr>
            <p:cNvPr id="14" name="矩形 23">
              <a:extLst>
                <a:ext uri="{FF2B5EF4-FFF2-40B4-BE49-F238E27FC236}">
                  <a16:creationId xmlns:a16="http://schemas.microsoft.com/office/drawing/2014/main" id="{F742340E-3A4C-4C97-BAB2-4BF7F1854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883" y="2574920"/>
              <a:ext cx="5021997" cy="7000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24">
              <a:extLst>
                <a:ext uri="{FF2B5EF4-FFF2-40B4-BE49-F238E27FC236}">
                  <a16:creationId xmlns:a16="http://schemas.microsoft.com/office/drawing/2014/main" id="{4710F57A-D278-437F-B7E4-538D4D2BA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881" y="2173689"/>
              <a:ext cx="3985385" cy="506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56350" y="1898490"/>
            <a:ext cx="3985385" cy="3921923"/>
            <a:chOff x="1256350" y="1898490"/>
            <a:chExt cx="3985385" cy="3921923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69BA532B-6C11-4123-B08E-B2FB1B129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6350" y="1898490"/>
              <a:ext cx="3985385" cy="3921923"/>
            </a:xfrm>
            <a:prstGeom prst="rect">
              <a:avLst/>
            </a:prstGeom>
          </p:spPr>
        </p:pic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E0E60620-1BB4-468B-ABED-73F95FBEF87F}"/>
                </a:ext>
              </a:extLst>
            </p:cNvPr>
            <p:cNvSpPr/>
            <p:nvPr/>
          </p:nvSpPr>
          <p:spPr>
            <a:xfrm>
              <a:off x="2489200" y="3021613"/>
              <a:ext cx="1717040" cy="1717040"/>
            </a:xfrm>
            <a:prstGeom prst="ellipse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7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D3CF7858-3A07-43CD-B1E6-FE0A720AB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850" y="3589028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23">
            <a:extLst>
              <a:ext uri="{FF2B5EF4-FFF2-40B4-BE49-F238E27FC236}">
                <a16:creationId xmlns:a16="http://schemas.microsoft.com/office/drawing/2014/main" id="{D33C4B3D-2515-42C9-B6E4-D5ADFDE73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474" y="4050693"/>
            <a:ext cx="3443725" cy="7853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4DB49EF3-5C3A-4C70-AB8C-1FA83C23F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130" y="3669269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23">
            <a:extLst>
              <a:ext uri="{FF2B5EF4-FFF2-40B4-BE49-F238E27FC236}">
                <a16:creationId xmlns:a16="http://schemas.microsoft.com/office/drawing/2014/main" id="{41F4A17D-7635-4516-97E1-9E526E41B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07" y="4130934"/>
            <a:ext cx="3443725" cy="7853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C468049C-5656-4527-A907-A0B99D31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832" y="1232660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23">
            <a:extLst>
              <a:ext uri="{FF2B5EF4-FFF2-40B4-BE49-F238E27FC236}">
                <a16:creationId xmlns:a16="http://schemas.microsoft.com/office/drawing/2014/main" id="{8BA9601D-AA8B-4086-B2B0-7EF0280D9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866" y="1694325"/>
            <a:ext cx="4897901" cy="416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0D2724D6-C8BA-432C-B555-1EB56D66C3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8653" y="2331516"/>
            <a:ext cx="19050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05C0542-5E94-4690-8B17-0A5F648686FE}"/>
              </a:ext>
            </a:extLst>
          </p:cNvPr>
          <p:cNvSpPr txBox="1"/>
          <p:nvPr/>
        </p:nvSpPr>
        <p:spPr>
          <a:xfrm>
            <a:off x="1493520" y="4471962"/>
            <a:ext cx="3017520" cy="11546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prstClr val="black"/>
                </a:solidFill>
                <a:latin typeface="印品丫丫体-D版" panose="02010601030101010101" pitchFamily="2" charset="-122"/>
                <a:ea typeface="印品丫丫体-D版" panose="02010601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9621992-FFC2-4FE9-B482-32A8661C7C88}"/>
              </a:ext>
            </a:extLst>
          </p:cNvPr>
          <p:cNvSpPr/>
          <p:nvPr/>
        </p:nvSpPr>
        <p:spPr>
          <a:xfrm>
            <a:off x="-42804" y="4010297"/>
            <a:ext cx="5883679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7A05B4F-A062-439B-8D08-89F9AFBDDD39}"/>
              </a:ext>
            </a:extLst>
          </p:cNvPr>
          <p:cNvSpPr txBox="1"/>
          <p:nvPr/>
        </p:nvSpPr>
        <p:spPr>
          <a:xfrm>
            <a:off x="4821956" y="2607739"/>
            <a:ext cx="2816824" cy="11546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prstClr val="black"/>
                </a:solidFill>
                <a:latin typeface="印品丫丫体-D版" panose="02010601030101010101" pitchFamily="2" charset="-122"/>
                <a:ea typeface="印品丫丫体-D版" panose="02010601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5B38C9-FC46-4A59-AF0C-CDC79DA620DA}"/>
              </a:ext>
            </a:extLst>
          </p:cNvPr>
          <p:cNvSpPr/>
          <p:nvPr/>
        </p:nvSpPr>
        <p:spPr>
          <a:xfrm>
            <a:off x="3732001" y="1984903"/>
            <a:ext cx="4996733" cy="57785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466AE18-A8BE-4A43-9466-AB08C398A6F8}"/>
              </a:ext>
            </a:extLst>
          </p:cNvPr>
          <p:cNvSpPr txBox="1"/>
          <p:nvPr/>
        </p:nvSpPr>
        <p:spPr>
          <a:xfrm>
            <a:off x="7996015" y="4528626"/>
            <a:ext cx="2889061" cy="11546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lvl="0">
              <a:lnSpc>
                <a:spcPts val="2000"/>
              </a:lnSpc>
              <a:defRPr sz="120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F31CE34-5F08-4358-AD71-30B46DCC6FC0}"/>
              </a:ext>
            </a:extLst>
          </p:cNvPr>
          <p:cNvSpPr/>
          <p:nvPr/>
        </p:nvSpPr>
        <p:spPr>
          <a:xfrm>
            <a:off x="7607179" y="3903374"/>
            <a:ext cx="3411773" cy="57785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2E865AE-C020-404B-97BF-2EB0AD9FF33E}"/>
              </a:ext>
            </a:extLst>
          </p:cNvPr>
          <p:cNvSpPr/>
          <p:nvPr/>
        </p:nvSpPr>
        <p:spPr>
          <a:xfrm>
            <a:off x="1695760" y="1453879"/>
            <a:ext cx="2321741" cy="232174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14E490C-295A-42E6-8C3A-24A90A9E80C3}"/>
              </a:ext>
            </a:extLst>
          </p:cNvPr>
          <p:cNvSpPr/>
          <p:nvPr/>
        </p:nvSpPr>
        <p:spPr>
          <a:xfrm rot="10800000">
            <a:off x="5179191" y="3841396"/>
            <a:ext cx="2321741" cy="232174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C7AB319-B6B3-4C1E-BC96-729000AD30AB}"/>
              </a:ext>
            </a:extLst>
          </p:cNvPr>
          <p:cNvSpPr/>
          <p:nvPr/>
        </p:nvSpPr>
        <p:spPr>
          <a:xfrm>
            <a:off x="7996015" y="1519655"/>
            <a:ext cx="2321741" cy="232174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0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966AA51-6920-4C60-B17A-6F7A2BD8B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7029" y="182562"/>
            <a:ext cx="3505200" cy="372427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A38D61C3-8F34-42B4-BF61-A98C34A507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3207" y="342901"/>
            <a:ext cx="267260" cy="100965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F622E559-AD60-40E1-BE56-7B006B9BB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545762" y="182562"/>
            <a:ext cx="1209675" cy="3648075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C518918-E496-4CA2-8002-8AAF8E38B3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14868" y="252193"/>
            <a:ext cx="296431" cy="160813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938DDDA-292E-4E90-B0D0-DE38EFC61791}"/>
              </a:ext>
            </a:extLst>
          </p:cNvPr>
          <p:cNvSpPr/>
          <p:nvPr/>
        </p:nvSpPr>
        <p:spPr>
          <a:xfrm>
            <a:off x="2898444" y="3263206"/>
            <a:ext cx="5024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5AC9A6-F3AD-4C7C-9408-A06AE2FA05C3}"/>
              </a:ext>
            </a:extLst>
          </p:cNvPr>
          <p:cNvSpPr txBox="1"/>
          <p:nvPr/>
        </p:nvSpPr>
        <p:spPr>
          <a:xfrm>
            <a:off x="3013779" y="2674861"/>
            <a:ext cx="2324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形 18">
            <a:extLst>
              <a:ext uri="{FF2B5EF4-FFF2-40B4-BE49-F238E27FC236}">
                <a16:creationId xmlns:a16="http://schemas.microsoft.com/office/drawing/2014/main" id="{9B95F349-7EB3-4335-B4C4-EA316236A7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23236" y="4070838"/>
            <a:ext cx="952500" cy="1847850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D93856E7-1EB9-4731-BD98-4C7316FD85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144612">
            <a:off x="2424937" y="1983491"/>
            <a:ext cx="1095375" cy="108585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E752EA80-5098-4C19-B430-0374C358AC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436563" y="226794"/>
            <a:ext cx="1419225" cy="32670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5513EF-9EE2-E431-F0A7-E0D9BBEFC937}"/>
              </a:ext>
            </a:extLst>
          </p:cNvPr>
          <p:cNvSpPr/>
          <p:nvPr/>
        </p:nvSpPr>
        <p:spPr>
          <a:xfrm>
            <a:off x="3000043" y="4275819"/>
            <a:ext cx="4913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8473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BECEAE3-44EC-4008-B750-069F4D6C79DA}"/>
              </a:ext>
            </a:extLst>
          </p:cNvPr>
          <p:cNvSpPr txBox="1"/>
          <p:nvPr/>
        </p:nvSpPr>
        <p:spPr>
          <a:xfrm>
            <a:off x="1333879" y="2258101"/>
            <a:ext cx="86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0 1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91E46C7-E5D5-48F8-8963-5758EA46C9D3}"/>
              </a:ext>
            </a:extLst>
          </p:cNvPr>
          <p:cNvSpPr txBox="1"/>
          <p:nvPr/>
        </p:nvSpPr>
        <p:spPr>
          <a:xfrm>
            <a:off x="1185747" y="3553352"/>
            <a:ext cx="101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0 2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0EEF383-E5E9-467D-9DE5-82F9AFCFF422}"/>
              </a:ext>
            </a:extLst>
          </p:cNvPr>
          <p:cNvSpPr txBox="1"/>
          <p:nvPr/>
        </p:nvSpPr>
        <p:spPr>
          <a:xfrm>
            <a:off x="1276033" y="4745041"/>
            <a:ext cx="83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0 3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B4B53D56-FD45-4684-A0C8-11B8E1EBBA26}"/>
              </a:ext>
            </a:extLst>
          </p:cNvPr>
          <p:cNvSpPr txBox="1"/>
          <p:nvPr/>
        </p:nvSpPr>
        <p:spPr>
          <a:xfrm>
            <a:off x="2315303" y="2156399"/>
            <a:ext cx="4397883" cy="7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A1913B83-B4BB-4FB0-8DAB-B658D98361DB}"/>
              </a:ext>
            </a:extLst>
          </p:cNvPr>
          <p:cNvSpPr txBox="1"/>
          <p:nvPr/>
        </p:nvSpPr>
        <p:spPr>
          <a:xfrm>
            <a:off x="2315303" y="3397520"/>
            <a:ext cx="4397883" cy="7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Tx/>
              <a:buFontTx/>
              <a:buNone/>
              <a:defRPr sz="14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D7F7F108-0A8E-4248-B8BC-6FD67DF87C33}"/>
              </a:ext>
            </a:extLst>
          </p:cNvPr>
          <p:cNvSpPr txBox="1"/>
          <p:nvPr/>
        </p:nvSpPr>
        <p:spPr>
          <a:xfrm>
            <a:off x="2315303" y="4620306"/>
            <a:ext cx="4397883" cy="7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Tx/>
              <a:buFontTx/>
              <a:buNone/>
              <a:defRPr sz="14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流程图: 可选过程 24">
            <a:extLst>
              <a:ext uri="{FF2B5EF4-FFF2-40B4-BE49-F238E27FC236}">
                <a16:creationId xmlns:a16="http://schemas.microsoft.com/office/drawing/2014/main" id="{0879C846-F2ED-432E-9FD7-F4F810D80C93}"/>
              </a:ext>
            </a:extLst>
          </p:cNvPr>
          <p:cNvSpPr/>
          <p:nvPr/>
        </p:nvSpPr>
        <p:spPr>
          <a:xfrm>
            <a:off x="1269300" y="3161927"/>
            <a:ext cx="5653457" cy="1213129"/>
          </a:xfrm>
          <a:prstGeom prst="flowChartAlternateProcess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22ED9CEF-B74E-4FB8-8B9A-E516F7F3C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94023" y="190335"/>
            <a:ext cx="3288078" cy="438777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4DA5E5CE-2188-4526-B12F-4B9278CBF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04637" y="4597668"/>
            <a:ext cx="14668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B2F42C2-88C2-488A-875B-2E56E61DED68}"/>
              </a:ext>
            </a:extLst>
          </p:cNvPr>
          <p:cNvSpPr txBox="1"/>
          <p:nvPr/>
        </p:nvSpPr>
        <p:spPr>
          <a:xfrm>
            <a:off x="7182022" y="2392676"/>
            <a:ext cx="266945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E2F92B-B4E8-4FC2-92D4-310B1D143122}"/>
              </a:ext>
            </a:extLst>
          </p:cNvPr>
          <p:cNvSpPr txBox="1"/>
          <p:nvPr/>
        </p:nvSpPr>
        <p:spPr>
          <a:xfrm>
            <a:off x="7182024" y="2765421"/>
            <a:ext cx="386542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C2148B-6D5E-4456-A745-14E0DB7B0223}"/>
              </a:ext>
            </a:extLst>
          </p:cNvPr>
          <p:cNvSpPr txBox="1"/>
          <p:nvPr/>
        </p:nvSpPr>
        <p:spPr>
          <a:xfrm>
            <a:off x="7159815" y="4113428"/>
            <a:ext cx="230422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DD2D18-4369-48B0-B946-FA3E24162AD1}"/>
              </a:ext>
            </a:extLst>
          </p:cNvPr>
          <p:cNvSpPr txBox="1"/>
          <p:nvPr/>
        </p:nvSpPr>
        <p:spPr>
          <a:xfrm>
            <a:off x="7159816" y="4536973"/>
            <a:ext cx="395056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F6E9B26-7C1D-442B-9626-C01DF9230D3D}"/>
              </a:ext>
            </a:extLst>
          </p:cNvPr>
          <p:cNvSpPr txBox="1"/>
          <p:nvPr/>
        </p:nvSpPr>
        <p:spPr>
          <a:xfrm>
            <a:off x="3088382" y="2163789"/>
            <a:ext cx="2162192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3523B1-7ADF-424B-AD42-90308E81BCA1}"/>
              </a:ext>
            </a:extLst>
          </p:cNvPr>
          <p:cNvSpPr txBox="1"/>
          <p:nvPr/>
        </p:nvSpPr>
        <p:spPr>
          <a:xfrm>
            <a:off x="1565449" y="2554414"/>
            <a:ext cx="367995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1E6195-7B8E-4AD4-8894-ADE1D6CD1E88}"/>
              </a:ext>
            </a:extLst>
          </p:cNvPr>
          <p:cNvSpPr txBox="1"/>
          <p:nvPr/>
        </p:nvSpPr>
        <p:spPr>
          <a:xfrm>
            <a:off x="3017520" y="4310254"/>
            <a:ext cx="205592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E1AA08-8C2B-4DE8-BB0A-F95E546371F0}"/>
              </a:ext>
            </a:extLst>
          </p:cNvPr>
          <p:cNvSpPr txBox="1"/>
          <p:nvPr/>
        </p:nvSpPr>
        <p:spPr>
          <a:xfrm>
            <a:off x="1388321" y="4700879"/>
            <a:ext cx="367995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AA29BA07-3311-4CFF-A3DC-FCE662B77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1610" y="1752915"/>
            <a:ext cx="16287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D76AF75-73E7-4D3D-9ABC-10641BE4A842}"/>
              </a:ext>
            </a:extLst>
          </p:cNvPr>
          <p:cNvGrpSpPr/>
          <p:nvPr/>
        </p:nvGrpSpPr>
        <p:grpSpPr>
          <a:xfrm>
            <a:off x="5950902" y="2098928"/>
            <a:ext cx="4233545" cy="1008038"/>
            <a:chOff x="395684" y="3175143"/>
            <a:chExt cx="4233545" cy="1008038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6AFA3B4-C3E9-43A7-83D6-001A0F67104A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50719BB-44DD-404E-A41F-66360C7F16CF}"/>
                </a:ext>
              </a:extLst>
            </p:cNvPr>
            <p:cNvSpPr/>
            <p:nvPr/>
          </p:nvSpPr>
          <p:spPr>
            <a:xfrm>
              <a:off x="395684" y="3483118"/>
              <a:ext cx="4233545" cy="700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ts val="25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0407B09-CC9C-40AD-AFE2-4FB0E29DFCD3}"/>
              </a:ext>
            </a:extLst>
          </p:cNvPr>
          <p:cNvGrpSpPr/>
          <p:nvPr/>
        </p:nvGrpSpPr>
        <p:grpSpPr>
          <a:xfrm>
            <a:off x="5950902" y="3415109"/>
            <a:ext cx="4233545" cy="1008038"/>
            <a:chOff x="395684" y="3175143"/>
            <a:chExt cx="4233545" cy="1008038"/>
          </a:xfrm>
        </p:grpSpPr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E3AEC2D6-D6EA-40DB-99B4-55C70CCC1684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DEB2FDB-B979-475B-A8D9-515C3816D9FD}"/>
                </a:ext>
              </a:extLst>
            </p:cNvPr>
            <p:cNvSpPr/>
            <p:nvPr/>
          </p:nvSpPr>
          <p:spPr>
            <a:xfrm>
              <a:off x="395684" y="3483118"/>
              <a:ext cx="4233545" cy="700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ts val="25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265B0F1-A556-4F4A-A479-FFD8D0E9666A}"/>
              </a:ext>
            </a:extLst>
          </p:cNvPr>
          <p:cNvGrpSpPr/>
          <p:nvPr/>
        </p:nvGrpSpPr>
        <p:grpSpPr>
          <a:xfrm>
            <a:off x="5977582" y="4642780"/>
            <a:ext cx="4233545" cy="1008038"/>
            <a:chOff x="395684" y="3175143"/>
            <a:chExt cx="4233545" cy="1008038"/>
          </a:xfrm>
        </p:grpSpPr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0BE92D48-7B42-47D0-9C81-65887415DD96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D05E068-FA01-4BEE-AADC-5E2F8461158B}"/>
                </a:ext>
              </a:extLst>
            </p:cNvPr>
            <p:cNvSpPr/>
            <p:nvPr/>
          </p:nvSpPr>
          <p:spPr>
            <a:xfrm>
              <a:off x="395684" y="3483118"/>
              <a:ext cx="4233545" cy="700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ts val="25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E7798BFB-58DF-4A05-92F6-398EB8C39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7357" y="1993688"/>
            <a:ext cx="2969260" cy="39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ECBCF00-53A1-4AE6-9E5B-9E580510F233}"/>
              </a:ext>
            </a:extLst>
          </p:cNvPr>
          <p:cNvGrpSpPr/>
          <p:nvPr/>
        </p:nvGrpSpPr>
        <p:grpSpPr>
          <a:xfrm>
            <a:off x="1490196" y="4045166"/>
            <a:ext cx="2445026" cy="1378219"/>
            <a:chOff x="1418152" y="3649828"/>
            <a:chExt cx="3363807" cy="1378219"/>
          </a:xfrm>
        </p:grpSpPr>
        <p:sp>
          <p:nvSpPr>
            <p:cNvPr id="11" name="文本框 7">
              <a:extLst>
                <a:ext uri="{FF2B5EF4-FFF2-40B4-BE49-F238E27FC236}">
                  <a16:creationId xmlns:a16="http://schemas.microsoft.com/office/drawing/2014/main" id="{4C616004-0685-4889-B1E9-D8E482950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95" y="3649828"/>
              <a:ext cx="2835169" cy="58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BAFAD32-BC03-4370-ACA9-92FE94DB00E7}"/>
                </a:ext>
              </a:extLst>
            </p:cNvPr>
            <p:cNvSpPr/>
            <p:nvPr/>
          </p:nvSpPr>
          <p:spPr>
            <a:xfrm>
              <a:off x="1418152" y="4242704"/>
              <a:ext cx="3363807" cy="785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018F71-501F-459E-800B-DF3626011AA4}"/>
              </a:ext>
            </a:extLst>
          </p:cNvPr>
          <p:cNvGrpSpPr/>
          <p:nvPr/>
        </p:nvGrpSpPr>
        <p:grpSpPr>
          <a:xfrm>
            <a:off x="8052204" y="4033277"/>
            <a:ext cx="2445026" cy="1431674"/>
            <a:chOff x="1451702" y="3649828"/>
            <a:chExt cx="3363807" cy="1431674"/>
          </a:xfrm>
        </p:grpSpPr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id="{6B2C8F0C-3C0E-4302-A2BB-DF1B5789F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95" y="3649828"/>
              <a:ext cx="2835169" cy="58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B2E4A07-2B48-4993-A05F-F5CAB47EEE40}"/>
                </a:ext>
              </a:extLst>
            </p:cNvPr>
            <p:cNvSpPr/>
            <p:nvPr/>
          </p:nvSpPr>
          <p:spPr>
            <a:xfrm>
              <a:off x="1451702" y="4296159"/>
              <a:ext cx="3363807" cy="785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82ED418-A3EE-404E-AD03-8372897478C3}"/>
              </a:ext>
            </a:extLst>
          </p:cNvPr>
          <p:cNvGrpSpPr/>
          <p:nvPr/>
        </p:nvGrpSpPr>
        <p:grpSpPr>
          <a:xfrm>
            <a:off x="4783900" y="4039217"/>
            <a:ext cx="2445026" cy="1465889"/>
            <a:chOff x="1425950" y="3649828"/>
            <a:chExt cx="3363807" cy="1465889"/>
          </a:xfrm>
        </p:grpSpPr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1EDC00B9-FF23-420D-ACE3-32BE2913D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95" y="3649828"/>
              <a:ext cx="2835169" cy="58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725C410-2509-421A-BE86-8C40EF3091DA}"/>
                </a:ext>
              </a:extLst>
            </p:cNvPr>
            <p:cNvSpPr/>
            <p:nvPr/>
          </p:nvSpPr>
          <p:spPr>
            <a:xfrm>
              <a:off x="1425950" y="4330374"/>
              <a:ext cx="3363807" cy="785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3" name="图形 22">
            <a:extLst>
              <a:ext uri="{FF2B5EF4-FFF2-40B4-BE49-F238E27FC236}">
                <a16:creationId xmlns:a16="http://schemas.microsoft.com/office/drawing/2014/main" id="{8DD3F671-4EB6-4F92-B8B2-35EB4E7E7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4194" y="2152264"/>
            <a:ext cx="2261028" cy="1774592"/>
          </a:xfrm>
          <a:prstGeom prst="rect">
            <a:avLst/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E8E6B1E4-6573-4124-8F21-2A7085903E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61613" y="2254466"/>
            <a:ext cx="1466850" cy="1790700"/>
          </a:xfrm>
          <a:prstGeom prst="rect">
            <a:avLst/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B2023AF3-6913-42FA-A756-51C2BA0B8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052204" y="2177894"/>
            <a:ext cx="2261028" cy="17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966AA51-6920-4C60-B17A-6F7A2BD8B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7029" y="182562"/>
            <a:ext cx="3505200" cy="372427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A38D61C3-8F34-42B4-BF61-A98C34A507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3207" y="342901"/>
            <a:ext cx="267260" cy="100965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F622E559-AD60-40E1-BE56-7B006B9BB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545762" y="182562"/>
            <a:ext cx="1209675" cy="3648075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C518918-E496-4CA2-8002-8AAF8E38B3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14868" y="252193"/>
            <a:ext cx="296431" cy="160813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938DDDA-292E-4E90-B0D0-DE38EFC61791}"/>
              </a:ext>
            </a:extLst>
          </p:cNvPr>
          <p:cNvSpPr/>
          <p:nvPr/>
        </p:nvSpPr>
        <p:spPr>
          <a:xfrm>
            <a:off x="2898444" y="3263206"/>
            <a:ext cx="4913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5AC9A6-F3AD-4C7C-9408-A06AE2FA05C3}"/>
              </a:ext>
            </a:extLst>
          </p:cNvPr>
          <p:cNvSpPr txBox="1"/>
          <p:nvPr/>
        </p:nvSpPr>
        <p:spPr>
          <a:xfrm>
            <a:off x="3013779" y="2674861"/>
            <a:ext cx="2324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形 18">
            <a:extLst>
              <a:ext uri="{FF2B5EF4-FFF2-40B4-BE49-F238E27FC236}">
                <a16:creationId xmlns:a16="http://schemas.microsoft.com/office/drawing/2014/main" id="{9B95F349-7EB3-4335-B4C4-EA316236A7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23236" y="4070838"/>
            <a:ext cx="952500" cy="1847850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D93856E7-1EB9-4731-BD98-4C7316FD85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144612">
            <a:off x="2424937" y="1983491"/>
            <a:ext cx="1095375" cy="108585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E752EA80-5098-4C19-B430-0374C358AC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436563" y="226794"/>
            <a:ext cx="1419225" cy="32670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AF4CB86-F87C-44C0-ADD7-DC9275C4C616}"/>
              </a:ext>
            </a:extLst>
          </p:cNvPr>
          <p:cNvSpPr/>
          <p:nvPr/>
        </p:nvSpPr>
        <p:spPr>
          <a:xfrm>
            <a:off x="3000043" y="4275819"/>
            <a:ext cx="4913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3552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sp>
        <p:nvSpPr>
          <p:cNvPr id="22" name="PA_库_文本框 118">
            <a:extLst>
              <a:ext uri="{FF2B5EF4-FFF2-40B4-BE49-F238E27FC236}">
                <a16:creationId xmlns:a16="http://schemas.microsoft.com/office/drawing/2014/main" id="{D0019956-B2E9-412F-B2FB-974B6CBC8D6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65654" y="2524263"/>
            <a:ext cx="2499087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_库_文本框 119">
            <a:extLst>
              <a:ext uri="{FF2B5EF4-FFF2-40B4-BE49-F238E27FC236}">
                <a16:creationId xmlns:a16="http://schemas.microsoft.com/office/drawing/2014/main" id="{6E1FF096-D5CA-4B76-8F06-AA5A4706225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202739" y="2011465"/>
            <a:ext cx="187743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_库_文本框 121">
            <a:extLst>
              <a:ext uri="{FF2B5EF4-FFF2-40B4-BE49-F238E27FC236}">
                <a16:creationId xmlns:a16="http://schemas.microsoft.com/office/drawing/2014/main" id="{B0F96F08-CEA5-40F5-8CA1-8BF5CCD951B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99847" y="1944629"/>
            <a:ext cx="753514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5" name="PA_库_文本框 118">
            <a:extLst>
              <a:ext uri="{FF2B5EF4-FFF2-40B4-BE49-F238E27FC236}">
                <a16:creationId xmlns:a16="http://schemas.microsoft.com/office/drawing/2014/main" id="{CE5892B1-0C61-42D1-8F9A-52A2A407642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56069" y="4477277"/>
            <a:ext cx="2499087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PA_库_文本框 119">
            <a:extLst>
              <a:ext uri="{FF2B5EF4-FFF2-40B4-BE49-F238E27FC236}">
                <a16:creationId xmlns:a16="http://schemas.microsoft.com/office/drawing/2014/main" id="{FADE0662-7449-4B7C-B453-5E25B5F2CF8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93154" y="3964479"/>
            <a:ext cx="187743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PA_库_文本框 121">
            <a:extLst>
              <a:ext uri="{FF2B5EF4-FFF2-40B4-BE49-F238E27FC236}">
                <a16:creationId xmlns:a16="http://schemas.microsoft.com/office/drawing/2014/main" id="{0FDC5EC8-3549-46ED-885B-0A3273379AE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635417" y="3898907"/>
            <a:ext cx="753514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8" name="PA_库_文本框 118">
            <a:extLst>
              <a:ext uri="{FF2B5EF4-FFF2-40B4-BE49-F238E27FC236}">
                <a16:creationId xmlns:a16="http://schemas.microsoft.com/office/drawing/2014/main" id="{2A198679-0221-4134-9B46-63DC4EE5AD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993313" y="4422752"/>
            <a:ext cx="2499087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PA_库_文本框 119">
            <a:extLst>
              <a:ext uri="{FF2B5EF4-FFF2-40B4-BE49-F238E27FC236}">
                <a16:creationId xmlns:a16="http://schemas.microsoft.com/office/drawing/2014/main" id="{03AE7730-CC05-49AC-A9D8-63486CCEA45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530398" y="3909954"/>
            <a:ext cx="187743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PA_库_文本框 121">
            <a:extLst>
              <a:ext uri="{FF2B5EF4-FFF2-40B4-BE49-F238E27FC236}">
                <a16:creationId xmlns:a16="http://schemas.microsoft.com/office/drawing/2014/main" id="{015D74D9-EAC2-44BA-8771-52FC7BAAA11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943476" y="3842571"/>
            <a:ext cx="753514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1466AC33-2B53-4CCE-832F-99D32D28C0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37949" y="2094527"/>
            <a:ext cx="1597028" cy="1597028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23364F4-1CC3-4D60-883D-5F8D68F5F7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74343" y="2131046"/>
            <a:ext cx="1563757" cy="1563757"/>
          </a:xfrm>
          <a:prstGeom prst="rect">
            <a:avLst/>
          </a:prstGeom>
        </p:spPr>
      </p:pic>
      <p:pic>
        <p:nvPicPr>
          <p:cNvPr id="34" name="图形 33">
            <a:extLst>
              <a:ext uri="{FF2B5EF4-FFF2-40B4-BE49-F238E27FC236}">
                <a16:creationId xmlns:a16="http://schemas.microsoft.com/office/drawing/2014/main" id="{29991651-408D-4CD8-A395-4531BC37CB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38892" y="3691555"/>
            <a:ext cx="1663571" cy="16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8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8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4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0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8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4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E06A245E-FCC7-4E76-8D6F-ABF4060CC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850" y="214312"/>
            <a:ext cx="3724728" cy="5222716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FF7DF4F0-FEA6-4D8B-B5A1-AA114011A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3675" y="214312"/>
            <a:ext cx="1514475" cy="211455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F98F11B-04FA-445B-B6F9-918C4B9D7500}"/>
              </a:ext>
            </a:extLst>
          </p:cNvPr>
          <p:cNvSpPr/>
          <p:nvPr/>
        </p:nvSpPr>
        <p:spPr>
          <a:xfrm>
            <a:off x="5117103" y="2782669"/>
            <a:ext cx="2974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41FC038-43A1-46B1-935B-CC3DF43EEEF8}"/>
              </a:ext>
            </a:extLst>
          </p:cNvPr>
          <p:cNvSpPr/>
          <p:nvPr/>
        </p:nvSpPr>
        <p:spPr>
          <a:xfrm>
            <a:off x="8282392" y="2783750"/>
            <a:ext cx="2974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52C0F98-43C8-499B-9091-81AB0D846093}"/>
              </a:ext>
            </a:extLst>
          </p:cNvPr>
          <p:cNvSpPr/>
          <p:nvPr/>
        </p:nvSpPr>
        <p:spPr>
          <a:xfrm>
            <a:off x="5129802" y="4721408"/>
            <a:ext cx="3013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4F37588-2B36-4F44-A1A1-E859AC0F0E7D}"/>
              </a:ext>
            </a:extLst>
          </p:cNvPr>
          <p:cNvSpPr/>
          <p:nvPr/>
        </p:nvSpPr>
        <p:spPr>
          <a:xfrm>
            <a:off x="8287677" y="4712454"/>
            <a:ext cx="2842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7169D1F-61EA-4CAF-ACA9-25C2D7893B75}"/>
              </a:ext>
            </a:extLst>
          </p:cNvPr>
          <p:cNvSpPr txBox="1"/>
          <p:nvPr/>
        </p:nvSpPr>
        <p:spPr>
          <a:xfrm>
            <a:off x="5152027" y="23446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8669504-EBA2-4B94-BA01-CBE5CAA33735}"/>
              </a:ext>
            </a:extLst>
          </p:cNvPr>
          <p:cNvSpPr txBox="1"/>
          <p:nvPr/>
        </p:nvSpPr>
        <p:spPr>
          <a:xfrm>
            <a:off x="8309627" y="23446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DF1807C-527B-4E84-9B68-3E315D0FE836}"/>
              </a:ext>
            </a:extLst>
          </p:cNvPr>
          <p:cNvSpPr txBox="1"/>
          <p:nvPr/>
        </p:nvSpPr>
        <p:spPr>
          <a:xfrm>
            <a:off x="5148852" y="428779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DFD0C14-AF72-432D-9ACC-007732BF9AB7}"/>
              </a:ext>
            </a:extLst>
          </p:cNvPr>
          <p:cNvSpPr txBox="1"/>
          <p:nvPr/>
        </p:nvSpPr>
        <p:spPr>
          <a:xfrm>
            <a:off x="8306452" y="428779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D8F143A-2A48-4894-8D77-2789D516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227" y="1301347"/>
            <a:ext cx="5249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CONTENTS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E1D6ED8-967F-49A7-88DA-CEE95A042F36}"/>
              </a:ext>
            </a:extLst>
          </p:cNvPr>
          <p:cNvSpPr/>
          <p:nvPr/>
        </p:nvSpPr>
        <p:spPr>
          <a:xfrm>
            <a:off x="5161236" y="3346269"/>
            <a:ext cx="2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189F6CA-CDFE-4E4A-9372-5529E9F83DEB}"/>
              </a:ext>
            </a:extLst>
          </p:cNvPr>
          <p:cNvSpPr/>
          <p:nvPr/>
        </p:nvSpPr>
        <p:spPr>
          <a:xfrm>
            <a:off x="8314566" y="3343553"/>
            <a:ext cx="2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BFB712D-2751-4F16-AC22-E347BE93402D}"/>
              </a:ext>
            </a:extLst>
          </p:cNvPr>
          <p:cNvSpPr/>
          <p:nvPr/>
        </p:nvSpPr>
        <p:spPr>
          <a:xfrm>
            <a:off x="5157815" y="5235833"/>
            <a:ext cx="2626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DED826C-330F-41A6-AE69-4C96133EB183}"/>
              </a:ext>
            </a:extLst>
          </p:cNvPr>
          <p:cNvSpPr/>
          <p:nvPr/>
        </p:nvSpPr>
        <p:spPr>
          <a:xfrm>
            <a:off x="8317495" y="5233117"/>
            <a:ext cx="2626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38710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75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34DDA81-230B-4360-9E8C-CE419ACB374B}"/>
              </a:ext>
            </a:extLst>
          </p:cNvPr>
          <p:cNvSpPr txBox="1"/>
          <p:nvPr/>
        </p:nvSpPr>
        <p:spPr>
          <a:xfrm>
            <a:off x="6898304" y="18001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FC9378-9E05-4144-A0E1-DD3D8D532C92}"/>
              </a:ext>
            </a:extLst>
          </p:cNvPr>
          <p:cNvSpPr txBox="1"/>
          <p:nvPr/>
        </p:nvSpPr>
        <p:spPr>
          <a:xfrm>
            <a:off x="5313965" y="196596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C14D4E-03D8-4779-8420-0D5E6CE13075}"/>
              </a:ext>
            </a:extLst>
          </p:cNvPr>
          <p:cNvSpPr txBox="1"/>
          <p:nvPr/>
        </p:nvSpPr>
        <p:spPr>
          <a:xfrm>
            <a:off x="4598538" y="2327042"/>
            <a:ext cx="3007295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ED7EFAD-92B0-4411-A594-A8E5D4243D30}"/>
              </a:ext>
            </a:extLst>
          </p:cNvPr>
          <p:cNvSpPr txBox="1"/>
          <p:nvPr/>
        </p:nvSpPr>
        <p:spPr>
          <a:xfrm>
            <a:off x="6870691" y="367758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EBDFE57-7368-43BA-A6AA-E40E3895F78D}"/>
              </a:ext>
            </a:extLst>
          </p:cNvPr>
          <p:cNvSpPr txBox="1"/>
          <p:nvPr/>
        </p:nvSpPr>
        <p:spPr>
          <a:xfrm>
            <a:off x="5286352" y="384336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915E44-A602-4A36-AD7D-70BEEEE75858}"/>
              </a:ext>
            </a:extLst>
          </p:cNvPr>
          <p:cNvSpPr txBox="1"/>
          <p:nvPr/>
        </p:nvSpPr>
        <p:spPr>
          <a:xfrm>
            <a:off x="4680109" y="4204441"/>
            <a:ext cx="3007295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9215D76-7155-483D-AFFC-710A543EBD56}"/>
              </a:ext>
            </a:extLst>
          </p:cNvPr>
          <p:cNvSpPr txBox="1"/>
          <p:nvPr/>
        </p:nvSpPr>
        <p:spPr>
          <a:xfrm>
            <a:off x="8098387" y="179147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193BE8C-E421-4056-964F-706A253A832D}"/>
              </a:ext>
            </a:extLst>
          </p:cNvPr>
          <p:cNvSpPr txBox="1"/>
          <p:nvPr/>
        </p:nvSpPr>
        <p:spPr>
          <a:xfrm>
            <a:off x="8716140" y="194649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7D46E7F-7A38-44FF-99C9-E195E949FFB7}"/>
              </a:ext>
            </a:extLst>
          </p:cNvPr>
          <p:cNvSpPr txBox="1"/>
          <p:nvPr/>
        </p:nvSpPr>
        <p:spPr>
          <a:xfrm>
            <a:off x="8098387" y="2318332"/>
            <a:ext cx="3007295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2F26560-6094-480D-AC5B-D81453525349}"/>
              </a:ext>
            </a:extLst>
          </p:cNvPr>
          <p:cNvSpPr txBox="1"/>
          <p:nvPr/>
        </p:nvSpPr>
        <p:spPr>
          <a:xfrm>
            <a:off x="8098387" y="364636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4583558-B9D8-4C68-9FDE-E70F8B8F846E}"/>
              </a:ext>
            </a:extLst>
          </p:cNvPr>
          <p:cNvSpPr txBox="1"/>
          <p:nvPr/>
        </p:nvSpPr>
        <p:spPr>
          <a:xfrm>
            <a:off x="8716140" y="380138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3E9F05-B446-41CE-B2F3-92CCE6C952B5}"/>
              </a:ext>
            </a:extLst>
          </p:cNvPr>
          <p:cNvSpPr txBox="1"/>
          <p:nvPr/>
        </p:nvSpPr>
        <p:spPr>
          <a:xfrm>
            <a:off x="8098387" y="4173222"/>
            <a:ext cx="3007295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A155EBF3-3BCE-4287-A5BD-FD027300B8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627" y="1900773"/>
            <a:ext cx="36671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70567D-0BAE-4AC3-A893-903FE259E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148" y="1819791"/>
            <a:ext cx="3806719" cy="3806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5457D0-440F-48D8-BB04-A98628069548}"/>
              </a:ext>
            </a:extLst>
          </p:cNvPr>
          <p:cNvGrpSpPr/>
          <p:nvPr/>
        </p:nvGrpSpPr>
        <p:grpSpPr>
          <a:xfrm>
            <a:off x="7482440" y="2472270"/>
            <a:ext cx="3691351" cy="2875991"/>
            <a:chOff x="9791" y="3380"/>
            <a:chExt cx="3995" cy="322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8790E7-971C-4C69-A025-786C0324A34A}"/>
                </a:ext>
              </a:extLst>
            </p:cNvPr>
            <p:cNvSpPr txBox="1"/>
            <p:nvPr/>
          </p:nvSpPr>
          <p:spPr>
            <a:xfrm>
              <a:off x="11912" y="4116"/>
              <a:ext cx="1874" cy="44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B32E27A-66AD-4D5B-A9E2-3D4FCBB49BD3}"/>
                </a:ext>
              </a:extLst>
            </p:cNvPr>
            <p:cNvCxnSpPr/>
            <p:nvPr/>
          </p:nvCxnSpPr>
          <p:spPr>
            <a:xfrm>
              <a:off x="11904" y="3380"/>
              <a:ext cx="0" cy="3222"/>
            </a:xfrm>
            <a:prstGeom prst="line">
              <a:avLst/>
            </a:prstGeom>
            <a:noFill/>
            <a:ln w="635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957D43A-B807-44E7-A5D3-FC6DAB2C9E83}"/>
                </a:ext>
              </a:extLst>
            </p:cNvPr>
            <p:cNvSpPr txBox="1"/>
            <p:nvPr/>
          </p:nvSpPr>
          <p:spPr>
            <a:xfrm>
              <a:off x="9791" y="3657"/>
              <a:ext cx="2121" cy="133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lvl="0" algn="l">
                <a:lnSpc>
                  <a:spcPts val="3000"/>
                </a:lnSpc>
              </a:pPr>
              <a:r>
                <a:rPr lang="en-US" altLang="zh-CN" sz="16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96C7B90-D350-4A6F-BEE3-5B40132C6938}"/>
              </a:ext>
            </a:extLst>
          </p:cNvPr>
          <p:cNvGrpSpPr/>
          <p:nvPr/>
        </p:nvGrpSpPr>
        <p:grpSpPr>
          <a:xfrm>
            <a:off x="1292694" y="2524947"/>
            <a:ext cx="4178079" cy="2719666"/>
            <a:chOff x="1878" y="3380"/>
            <a:chExt cx="4046" cy="322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C2CFF27-0B8C-4436-8154-1F7627C0B447}"/>
                </a:ext>
              </a:extLst>
            </p:cNvPr>
            <p:cNvSpPr txBox="1"/>
            <p:nvPr/>
          </p:nvSpPr>
          <p:spPr>
            <a:xfrm>
              <a:off x="3854" y="4096"/>
              <a:ext cx="2070" cy="4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52E919E-2CC7-44F0-B0CC-D0B4EF2260F1}"/>
                </a:ext>
              </a:extLst>
            </p:cNvPr>
            <p:cNvCxnSpPr/>
            <p:nvPr/>
          </p:nvCxnSpPr>
          <p:spPr>
            <a:xfrm>
              <a:off x="3769" y="3380"/>
              <a:ext cx="0" cy="3222"/>
            </a:xfrm>
            <a:prstGeom prst="line">
              <a:avLst/>
            </a:prstGeom>
            <a:noFill/>
            <a:ln w="635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B6C7824-B4FD-46F0-A880-B23406E0A299}"/>
                </a:ext>
              </a:extLst>
            </p:cNvPr>
            <p:cNvSpPr txBox="1"/>
            <p:nvPr/>
          </p:nvSpPr>
          <p:spPr>
            <a:xfrm>
              <a:off x="1878" y="3610"/>
              <a:ext cx="1940" cy="141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3000"/>
                </a:lnSpc>
                <a:defRPr sz="14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印品溜溜圆" panose="02000000000000000000" pitchFamily="2" charset="-122"/>
                  <a:ea typeface="印品溜溜圆" panose="02000000000000000000" pitchFamily="2" charset="-122"/>
                  <a:cs typeface="Segoe UI" panose="020B0502040204020203" pitchFamily="34" charset="0"/>
                </a:defRPr>
              </a:lvl1pPr>
            </a:lstStyle>
            <a:p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6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53D506D1-41FF-4EC2-BFF8-94BA304BFF9D}"/>
              </a:ext>
            </a:extLst>
          </p:cNvPr>
          <p:cNvGrpSpPr/>
          <p:nvPr/>
        </p:nvGrpSpPr>
        <p:grpSpPr>
          <a:xfrm>
            <a:off x="1406525" y="4055110"/>
            <a:ext cx="2870145" cy="1210310"/>
            <a:chOff x="7427" y="4054"/>
            <a:chExt cx="7061" cy="190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D925C18-AE1D-4F87-A2BE-A9C1479F0848}"/>
                </a:ext>
              </a:extLst>
            </p:cNvPr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 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EB6AF0C-B1BA-472C-B7F7-9C26D74C4C0B}"/>
                </a:ext>
              </a:extLst>
            </p:cNvPr>
            <p:cNvSpPr txBox="1"/>
            <p:nvPr/>
          </p:nvSpPr>
          <p:spPr>
            <a:xfrm>
              <a:off x="7427" y="4723"/>
              <a:ext cx="7061" cy="12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buNone/>
                <a:defRPr sz="1200"/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E6F91DB-C96D-4AA3-914C-910199CF3959}"/>
              </a:ext>
            </a:extLst>
          </p:cNvPr>
          <p:cNvGrpSpPr/>
          <p:nvPr/>
        </p:nvGrpSpPr>
        <p:grpSpPr>
          <a:xfrm>
            <a:off x="1406525" y="2399665"/>
            <a:ext cx="3871708" cy="1210310"/>
            <a:chOff x="7427" y="4054"/>
            <a:chExt cx="9525" cy="190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0E83F48-9937-408F-8DD5-43EB0546B928}"/>
                </a:ext>
              </a:extLst>
            </p:cNvPr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 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966F717-45A5-4674-99D6-B6DAB8E00413}"/>
                </a:ext>
              </a:extLst>
            </p:cNvPr>
            <p:cNvSpPr txBox="1"/>
            <p:nvPr/>
          </p:nvSpPr>
          <p:spPr>
            <a:xfrm>
              <a:off x="7427" y="4723"/>
              <a:ext cx="9525" cy="12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US" altLang="zh-CN" sz="16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E784502-E928-4927-B32F-382442E50684}"/>
              </a:ext>
            </a:extLst>
          </p:cNvPr>
          <p:cNvGrpSpPr/>
          <p:nvPr/>
        </p:nvGrpSpPr>
        <p:grpSpPr>
          <a:xfrm>
            <a:off x="8042275" y="3044190"/>
            <a:ext cx="3003063" cy="1210310"/>
            <a:chOff x="7427" y="4054"/>
            <a:chExt cx="7388" cy="190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6466650-3F60-4F27-852F-DF46A10F27FD}"/>
                </a:ext>
              </a:extLst>
            </p:cNvPr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 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7625EDF-94AD-46B3-A1AD-56CB0D13B49D}"/>
                </a:ext>
              </a:extLst>
            </p:cNvPr>
            <p:cNvSpPr txBox="1"/>
            <p:nvPr/>
          </p:nvSpPr>
          <p:spPr>
            <a:xfrm>
              <a:off x="7427" y="4723"/>
              <a:ext cx="7388" cy="12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US" altLang="zh-CN" sz="16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00D96834-D83A-4698-9F7F-AB516777F6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9643" y="1290161"/>
            <a:ext cx="2432198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B07AC36-4B4C-42E6-9A10-DC31C4464D42}"/>
              </a:ext>
            </a:extLst>
          </p:cNvPr>
          <p:cNvSpPr/>
          <p:nvPr/>
        </p:nvSpPr>
        <p:spPr>
          <a:xfrm>
            <a:off x="1032267" y="4699883"/>
            <a:ext cx="2722059" cy="8620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D85A831-F619-428F-B50F-5CE0D9B46C59}"/>
              </a:ext>
            </a:extLst>
          </p:cNvPr>
          <p:cNvSpPr/>
          <p:nvPr/>
        </p:nvSpPr>
        <p:spPr>
          <a:xfrm>
            <a:off x="4835955" y="4672723"/>
            <a:ext cx="2722059" cy="8892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A74ED7F-8B6F-4469-BD0A-4C8C3514AD51}"/>
              </a:ext>
            </a:extLst>
          </p:cNvPr>
          <p:cNvSpPr/>
          <p:nvPr/>
        </p:nvSpPr>
        <p:spPr>
          <a:xfrm>
            <a:off x="8463209" y="4656456"/>
            <a:ext cx="2722059" cy="9055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E754C43-429C-4517-973B-8B384A0481C9}"/>
              </a:ext>
            </a:extLst>
          </p:cNvPr>
          <p:cNvGrpSpPr/>
          <p:nvPr/>
        </p:nvGrpSpPr>
        <p:grpSpPr>
          <a:xfrm>
            <a:off x="909632" y="1769130"/>
            <a:ext cx="2947095" cy="2900166"/>
            <a:chOff x="1256350" y="1898490"/>
            <a:chExt cx="3985385" cy="3921923"/>
          </a:xfrm>
        </p:grpSpPr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2CA10664-6432-4F9B-958A-18ADA3517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6350" y="1898490"/>
              <a:ext cx="3985385" cy="3921923"/>
            </a:xfrm>
            <a:prstGeom prst="rect">
              <a:avLst/>
            </a:prstGeom>
          </p:spPr>
        </p:pic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2C1BB5C-2053-42AE-ACBF-A2803D2FE627}"/>
                </a:ext>
              </a:extLst>
            </p:cNvPr>
            <p:cNvSpPr/>
            <p:nvPr/>
          </p:nvSpPr>
          <p:spPr>
            <a:xfrm>
              <a:off x="2489200" y="3021613"/>
              <a:ext cx="1717040" cy="1717040"/>
            </a:xfrm>
            <a:prstGeom prst="ellipse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0F2625F-3938-4288-8910-C9C3BFDE0C4B}"/>
              </a:ext>
            </a:extLst>
          </p:cNvPr>
          <p:cNvGrpSpPr/>
          <p:nvPr/>
        </p:nvGrpSpPr>
        <p:grpSpPr>
          <a:xfrm>
            <a:off x="4622450" y="1725570"/>
            <a:ext cx="2947095" cy="2900166"/>
            <a:chOff x="1256350" y="1898490"/>
            <a:chExt cx="3985385" cy="3921923"/>
          </a:xfrm>
        </p:grpSpPr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E48D9598-5EF8-4FD0-A1D5-82A7ACB77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6350" y="1898490"/>
              <a:ext cx="3985385" cy="3921923"/>
            </a:xfrm>
            <a:prstGeom prst="rect">
              <a:avLst/>
            </a:prstGeom>
          </p:spPr>
        </p:pic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81246AB-E8E9-4D45-8C4A-A4AC6AFAAA5B}"/>
                </a:ext>
              </a:extLst>
            </p:cNvPr>
            <p:cNvSpPr/>
            <p:nvPr/>
          </p:nvSpPr>
          <p:spPr>
            <a:xfrm>
              <a:off x="2489200" y="3021613"/>
              <a:ext cx="1717040" cy="1717040"/>
            </a:xfrm>
            <a:prstGeom prst="ellipse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F7802CA-1907-476F-81F6-FBE118AD6A74}"/>
              </a:ext>
            </a:extLst>
          </p:cNvPr>
          <p:cNvGrpSpPr/>
          <p:nvPr/>
        </p:nvGrpSpPr>
        <p:grpSpPr>
          <a:xfrm>
            <a:off x="8277722" y="1725570"/>
            <a:ext cx="2947095" cy="2900166"/>
            <a:chOff x="1256350" y="1898490"/>
            <a:chExt cx="3985385" cy="3921923"/>
          </a:xfrm>
        </p:grpSpPr>
        <p:pic>
          <p:nvPicPr>
            <p:cNvPr id="22" name="图形 21">
              <a:extLst>
                <a:ext uri="{FF2B5EF4-FFF2-40B4-BE49-F238E27FC236}">
                  <a16:creationId xmlns:a16="http://schemas.microsoft.com/office/drawing/2014/main" id="{C1C92B88-D15A-4A3A-8C86-08D2A860B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6350" y="1898490"/>
              <a:ext cx="3985385" cy="3921923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2C2D40C-AFF8-45E1-8C7E-1CBE0E2A5F23}"/>
                </a:ext>
              </a:extLst>
            </p:cNvPr>
            <p:cNvSpPr/>
            <p:nvPr/>
          </p:nvSpPr>
          <p:spPr>
            <a:xfrm>
              <a:off x="2489200" y="3021613"/>
              <a:ext cx="1717040" cy="1717040"/>
            </a:xfrm>
            <a:prstGeom prst="ellipse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8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形 15">
            <a:extLst>
              <a:ext uri="{FF2B5EF4-FFF2-40B4-BE49-F238E27FC236}">
                <a16:creationId xmlns:a16="http://schemas.microsoft.com/office/drawing/2014/main" id="{9AB2B9ED-9B56-48BF-BE1D-FC22219DB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974" y="147763"/>
            <a:ext cx="2703383" cy="3613433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41F2FDEB-0F09-4DCF-B655-F6510FAAE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3700" y="1435856"/>
            <a:ext cx="952500" cy="1847850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66840B6E-8A2B-4E4F-9D04-02FF28C30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9299" y="2197856"/>
            <a:ext cx="1095375" cy="108585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C3C3FB9F-FAFC-46D6-81C2-AEB872A36D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5713" y="198563"/>
            <a:ext cx="2783682" cy="425582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2947BB-DA43-4C9A-8C66-951F2F7BFE5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306" y="486672"/>
            <a:ext cx="2703383" cy="2703383"/>
          </a:xfrm>
          <a:prstGeom prst="rect">
            <a:avLst/>
          </a:prstGeom>
        </p:spPr>
      </p:pic>
      <p:pic>
        <p:nvPicPr>
          <p:cNvPr id="34" name="图形 33">
            <a:extLst>
              <a:ext uri="{FF2B5EF4-FFF2-40B4-BE49-F238E27FC236}">
                <a16:creationId xmlns:a16="http://schemas.microsoft.com/office/drawing/2014/main" id="{BD1C0622-7400-4FF1-BC14-AEB73CC6BE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28476" y="883958"/>
            <a:ext cx="1874088" cy="1822030"/>
          </a:xfrm>
          <a:prstGeom prst="rect">
            <a:avLst/>
          </a:prstGeom>
        </p:spPr>
      </p:pic>
      <p:sp>
        <p:nvSpPr>
          <p:cNvPr id="38" name="KSO_Shape">
            <a:extLst>
              <a:ext uri="{FF2B5EF4-FFF2-40B4-BE49-F238E27FC236}">
                <a16:creationId xmlns:a16="http://schemas.microsoft.com/office/drawing/2014/main" id="{0249F6D6-222D-4D1F-83A8-3B753C83C900}"/>
              </a:ext>
            </a:extLst>
          </p:cNvPr>
          <p:cNvSpPr/>
          <p:nvPr/>
        </p:nvSpPr>
        <p:spPr bwMode="auto">
          <a:xfrm>
            <a:off x="5541238" y="1333842"/>
            <a:ext cx="952500" cy="922261"/>
          </a:xfrm>
          <a:custGeom>
            <a:avLst/>
            <a:gdLst>
              <a:gd name="T0" fmla="*/ 1660229 w 8965002"/>
              <a:gd name="T1" fmla="*/ 723707 h 8673857"/>
              <a:gd name="T2" fmla="*/ 1707743 w 8965002"/>
              <a:gd name="T3" fmla="*/ 723707 h 8673857"/>
              <a:gd name="T4" fmla="*/ 1786179 w 8965002"/>
              <a:gd name="T5" fmla="*/ 872262 h 8673857"/>
              <a:gd name="T6" fmla="*/ 1398524 w 8965002"/>
              <a:gd name="T7" fmla="*/ 1455923 h 8673857"/>
              <a:gd name="T8" fmla="*/ 1307266 w 8965002"/>
              <a:gd name="T9" fmla="*/ 1501168 h 8673857"/>
              <a:gd name="T10" fmla="*/ 1079500 w 8965002"/>
              <a:gd name="T11" fmla="*/ 1501168 h 8673857"/>
              <a:gd name="T12" fmla="*/ 1079500 w 8965002"/>
              <a:gd name="T13" fmla="*/ 1685165 h 8673857"/>
              <a:gd name="T14" fmla="*/ 1049332 w 8965002"/>
              <a:gd name="T15" fmla="*/ 1734934 h 8673857"/>
              <a:gd name="T16" fmla="*/ 1021427 w 8965002"/>
              <a:gd name="T17" fmla="*/ 1741721 h 8673857"/>
              <a:gd name="T18" fmla="*/ 985980 w 8965002"/>
              <a:gd name="T19" fmla="*/ 1731164 h 8673857"/>
              <a:gd name="T20" fmla="*/ 808744 w 8965002"/>
              <a:gd name="T21" fmla="*/ 1611265 h 8673857"/>
              <a:gd name="T22" fmla="*/ 635280 w 8965002"/>
              <a:gd name="T23" fmla="*/ 1731164 h 8673857"/>
              <a:gd name="T24" fmla="*/ 571927 w 8965002"/>
              <a:gd name="T25" fmla="*/ 1734934 h 8673857"/>
              <a:gd name="T26" fmla="*/ 539497 w 8965002"/>
              <a:gd name="T27" fmla="*/ 1685165 h 8673857"/>
              <a:gd name="T28" fmla="*/ 539497 w 8965002"/>
              <a:gd name="T29" fmla="*/ 1225173 h 8673857"/>
              <a:gd name="T30" fmla="*/ 636788 w 8965002"/>
              <a:gd name="T31" fmla="*/ 1030619 h 8673857"/>
              <a:gd name="T32" fmla="*/ 667710 w 8965002"/>
              <a:gd name="T33" fmla="*/ 1022324 h 8673857"/>
              <a:gd name="T34" fmla="*/ 1142852 w 8965002"/>
              <a:gd name="T35" fmla="*/ 1022324 h 8673857"/>
              <a:gd name="T36" fmla="*/ 1077992 w 8965002"/>
              <a:gd name="T37" fmla="*/ 1261369 h 8673857"/>
              <a:gd name="T38" fmla="*/ 1250702 w 8965002"/>
              <a:gd name="T39" fmla="*/ 1261369 h 8673857"/>
              <a:gd name="T40" fmla="*/ 1660229 w 8965002"/>
              <a:gd name="T41" fmla="*/ 723707 h 8673857"/>
              <a:gd name="T42" fmla="*/ 1227016 w 8965002"/>
              <a:gd name="T43" fmla="*/ 26 h 8673857"/>
              <a:gd name="T44" fmla="*/ 1646524 w 8965002"/>
              <a:gd name="T45" fmla="*/ 27634 h 8673857"/>
              <a:gd name="T46" fmla="*/ 1722691 w 8965002"/>
              <a:gd name="T47" fmla="*/ 177681 h 8673857"/>
              <a:gd name="T48" fmla="*/ 1246833 w 8965002"/>
              <a:gd name="T49" fmla="*/ 798230 h 8673857"/>
              <a:gd name="T50" fmla="*/ 1160861 w 8965002"/>
              <a:gd name="T51" fmla="*/ 838946 h 8673857"/>
              <a:gd name="T52" fmla="*/ 443680 w 8965002"/>
              <a:gd name="T53" fmla="*/ 838946 h 8673857"/>
              <a:gd name="T54" fmla="*/ 231014 w 8965002"/>
              <a:gd name="T55" fmla="*/ 1099833 h 8673857"/>
              <a:gd name="T56" fmla="*/ 361479 w 8965002"/>
              <a:gd name="T57" fmla="*/ 1249880 h 8673857"/>
              <a:gd name="T58" fmla="*/ 418794 w 8965002"/>
              <a:gd name="T59" fmla="*/ 1261190 h 8673857"/>
              <a:gd name="T60" fmla="*/ 418794 w 8965002"/>
              <a:gd name="T61" fmla="*/ 1500965 h 8673857"/>
              <a:gd name="T62" fmla="*/ 10807 w 8965002"/>
              <a:gd name="T63" fmla="*/ 1148843 h 8673857"/>
              <a:gd name="T64" fmla="*/ 13069 w 8965002"/>
              <a:gd name="T65" fmla="*/ 949785 h 8673857"/>
              <a:gd name="T66" fmla="*/ 545488 w 8965002"/>
              <a:gd name="T67" fmla="*/ 134703 h 8673857"/>
              <a:gd name="T68" fmla="*/ 706119 w 8965002"/>
              <a:gd name="T69" fmla="*/ 45730 h 8673857"/>
              <a:gd name="T70" fmla="*/ 1227016 w 8965002"/>
              <a:gd name="T71" fmla="*/ 26 h 867385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965002" h="8673857">
                <a:moveTo>
                  <a:pt x="8267042" y="3603669"/>
                </a:moveTo>
                <a:cubicBezTo>
                  <a:pt x="8267042" y="3603669"/>
                  <a:pt x="8267042" y="3603669"/>
                  <a:pt x="8503636" y="3603669"/>
                </a:cubicBezTo>
                <a:cubicBezTo>
                  <a:pt x="8770275" y="3603669"/>
                  <a:pt x="9115779" y="3885289"/>
                  <a:pt x="8894206" y="4343392"/>
                </a:cubicBezTo>
                <a:cubicBezTo>
                  <a:pt x="8894206" y="4343392"/>
                  <a:pt x="8894206" y="4343392"/>
                  <a:pt x="6963891" y="7249712"/>
                </a:cubicBezTo>
                <a:cubicBezTo>
                  <a:pt x="6817428" y="7463743"/>
                  <a:pt x="6610877" y="7475008"/>
                  <a:pt x="6509479" y="7475008"/>
                </a:cubicBezTo>
                <a:cubicBezTo>
                  <a:pt x="6509479" y="7475008"/>
                  <a:pt x="6509479" y="7475008"/>
                  <a:pt x="5375325" y="7475008"/>
                </a:cubicBezTo>
                <a:cubicBezTo>
                  <a:pt x="5375325" y="7475008"/>
                  <a:pt x="5375325" y="7475008"/>
                  <a:pt x="5375325" y="8391212"/>
                </a:cubicBezTo>
                <a:cubicBezTo>
                  <a:pt x="5375325" y="8503860"/>
                  <a:pt x="5326504" y="8586469"/>
                  <a:pt x="5225106" y="8639038"/>
                </a:cubicBezTo>
                <a:cubicBezTo>
                  <a:pt x="5180040" y="8661567"/>
                  <a:pt x="5131219" y="8672833"/>
                  <a:pt x="5086153" y="8672833"/>
                </a:cubicBezTo>
                <a:cubicBezTo>
                  <a:pt x="5026066" y="8672833"/>
                  <a:pt x="4962223" y="8654057"/>
                  <a:pt x="4909646" y="8620263"/>
                </a:cubicBezTo>
                <a:cubicBezTo>
                  <a:pt x="4909646" y="8620263"/>
                  <a:pt x="4909646" y="8620263"/>
                  <a:pt x="4027109" y="8023229"/>
                </a:cubicBezTo>
                <a:cubicBezTo>
                  <a:pt x="4027109" y="8023229"/>
                  <a:pt x="4027109" y="8023229"/>
                  <a:pt x="3163349" y="8620263"/>
                </a:cubicBezTo>
                <a:cubicBezTo>
                  <a:pt x="3069463" y="8684097"/>
                  <a:pt x="2949287" y="8691607"/>
                  <a:pt x="2847889" y="8639038"/>
                </a:cubicBezTo>
                <a:cubicBezTo>
                  <a:pt x="2750247" y="8586469"/>
                  <a:pt x="2686404" y="8503860"/>
                  <a:pt x="2686404" y="8391212"/>
                </a:cubicBezTo>
                <a:cubicBezTo>
                  <a:pt x="2686404" y="8391212"/>
                  <a:pt x="2686404" y="8391212"/>
                  <a:pt x="2686404" y="6100701"/>
                </a:cubicBezTo>
                <a:cubicBezTo>
                  <a:pt x="2686404" y="5559991"/>
                  <a:pt x="2990598" y="5237066"/>
                  <a:pt x="3170860" y="5131928"/>
                </a:cubicBezTo>
                <a:cubicBezTo>
                  <a:pt x="3215926" y="5105644"/>
                  <a:pt x="3268503" y="5090624"/>
                  <a:pt x="3324835" y="5090624"/>
                </a:cubicBezTo>
                <a:cubicBezTo>
                  <a:pt x="3324835" y="5090624"/>
                  <a:pt x="3324835" y="5090624"/>
                  <a:pt x="5690785" y="5090624"/>
                </a:cubicBezTo>
                <a:cubicBezTo>
                  <a:pt x="5371570" y="5406038"/>
                  <a:pt x="5367814" y="5980543"/>
                  <a:pt x="5367814" y="6280938"/>
                </a:cubicBezTo>
                <a:cubicBezTo>
                  <a:pt x="5367814" y="6280938"/>
                  <a:pt x="5367814" y="6280938"/>
                  <a:pt x="6227818" y="6280938"/>
                </a:cubicBezTo>
                <a:cubicBezTo>
                  <a:pt x="6227818" y="6280938"/>
                  <a:pt x="6227818" y="6280938"/>
                  <a:pt x="8267042" y="3603669"/>
                </a:cubicBezTo>
                <a:close/>
                <a:moveTo>
                  <a:pt x="6109875" y="128"/>
                </a:moveTo>
                <a:cubicBezTo>
                  <a:pt x="6829153" y="-2490"/>
                  <a:pt x="7579192" y="34821"/>
                  <a:pt x="8198796" y="137601"/>
                </a:cubicBezTo>
                <a:cubicBezTo>
                  <a:pt x="8705745" y="220201"/>
                  <a:pt x="8739542" y="678257"/>
                  <a:pt x="8578069" y="884757"/>
                </a:cubicBezTo>
                <a:cubicBezTo>
                  <a:pt x="8578069" y="884757"/>
                  <a:pt x="6234838" y="3955980"/>
                  <a:pt x="6208552" y="3974753"/>
                </a:cubicBezTo>
                <a:cubicBezTo>
                  <a:pt x="6107162" y="4098653"/>
                  <a:pt x="5953199" y="4177498"/>
                  <a:pt x="5780461" y="4177498"/>
                </a:cubicBezTo>
                <a:cubicBezTo>
                  <a:pt x="5780461" y="4177498"/>
                  <a:pt x="5780461" y="4177498"/>
                  <a:pt x="2209285" y="4177498"/>
                </a:cubicBezTo>
                <a:cubicBezTo>
                  <a:pt x="1818747" y="4177498"/>
                  <a:pt x="970076" y="4545444"/>
                  <a:pt x="1150325" y="5476573"/>
                </a:cubicBezTo>
                <a:cubicBezTo>
                  <a:pt x="1217918" y="5825746"/>
                  <a:pt x="1465760" y="6103583"/>
                  <a:pt x="1799971" y="6223729"/>
                </a:cubicBezTo>
                <a:cubicBezTo>
                  <a:pt x="1875075" y="6253765"/>
                  <a:pt x="2002751" y="6268783"/>
                  <a:pt x="2085365" y="6280047"/>
                </a:cubicBezTo>
                <a:cubicBezTo>
                  <a:pt x="2085365" y="6280047"/>
                  <a:pt x="2085365" y="6280047"/>
                  <a:pt x="2085365" y="7473994"/>
                </a:cubicBezTo>
                <a:cubicBezTo>
                  <a:pt x="1582171" y="7440203"/>
                  <a:pt x="335451" y="7004675"/>
                  <a:pt x="53813" y="5720619"/>
                </a:cubicBezTo>
                <a:cubicBezTo>
                  <a:pt x="-25046" y="5397728"/>
                  <a:pt x="-13780" y="5056063"/>
                  <a:pt x="65078" y="4729417"/>
                </a:cubicBezTo>
                <a:cubicBezTo>
                  <a:pt x="282879" y="3283915"/>
                  <a:pt x="2351982" y="944830"/>
                  <a:pt x="2716235" y="670748"/>
                </a:cubicBezTo>
                <a:cubicBezTo>
                  <a:pt x="2960321" y="471756"/>
                  <a:pt x="3234449" y="310311"/>
                  <a:pt x="3516088" y="227711"/>
                </a:cubicBezTo>
                <a:cubicBezTo>
                  <a:pt x="3797726" y="119767"/>
                  <a:pt x="4911078" y="4491"/>
                  <a:pt x="610987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FEC04457-D1E1-4BF5-A696-BF5B56A81EA3}"/>
              </a:ext>
            </a:extLst>
          </p:cNvPr>
          <p:cNvSpPr txBox="1"/>
          <p:nvPr/>
        </p:nvSpPr>
        <p:spPr>
          <a:xfrm>
            <a:off x="3196510" y="3729921"/>
            <a:ext cx="5900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THANK YOU</a:t>
            </a:r>
            <a:endParaRPr kumimoji="0" lang="en-US" altLang="zh-CN" sz="720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C9947E32-F6AE-4351-88BE-6F9CC7CF1CE5}"/>
              </a:ext>
            </a:extLst>
          </p:cNvPr>
          <p:cNvSpPr txBox="1"/>
          <p:nvPr/>
        </p:nvSpPr>
        <p:spPr>
          <a:xfrm>
            <a:off x="3650758" y="5525046"/>
            <a:ext cx="498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600" b="1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Report </a:t>
            </a:r>
            <a:r>
              <a:rPr lang="zh-CN" altLang="en-US" sz="1600" b="1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：</a:t>
            </a:r>
            <a:r>
              <a:rPr lang="en-US" altLang="zh-CN" sz="1600" b="1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freeppt7.com   Time</a:t>
            </a:r>
            <a:r>
              <a:rPr lang="zh-CN" altLang="en-US" sz="1600" b="1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：</a:t>
            </a:r>
            <a:r>
              <a:rPr lang="en-US" altLang="zh-CN" sz="1600" b="1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227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75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966AA51-6920-4C60-B17A-6F7A2BD8B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7029" y="182562"/>
            <a:ext cx="3505200" cy="372427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A38D61C3-8F34-42B4-BF61-A98C34A507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3207" y="342901"/>
            <a:ext cx="267260" cy="100965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F622E559-AD60-40E1-BE56-7B006B9BB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545762" y="182562"/>
            <a:ext cx="1209675" cy="3648075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C518918-E496-4CA2-8002-8AAF8E38B3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14868" y="252193"/>
            <a:ext cx="296431" cy="160813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938DDDA-292E-4E90-B0D0-DE38EFC61791}"/>
              </a:ext>
            </a:extLst>
          </p:cNvPr>
          <p:cNvSpPr/>
          <p:nvPr/>
        </p:nvSpPr>
        <p:spPr>
          <a:xfrm>
            <a:off x="2898444" y="3263206"/>
            <a:ext cx="5346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5AC9A6-F3AD-4C7C-9408-A06AE2FA05C3}"/>
              </a:ext>
            </a:extLst>
          </p:cNvPr>
          <p:cNvSpPr txBox="1"/>
          <p:nvPr/>
        </p:nvSpPr>
        <p:spPr>
          <a:xfrm>
            <a:off x="3013779" y="2674861"/>
            <a:ext cx="2324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FD4E16C-6177-4230-8CB9-BD97403F1219}"/>
              </a:ext>
            </a:extLst>
          </p:cNvPr>
          <p:cNvSpPr/>
          <p:nvPr/>
        </p:nvSpPr>
        <p:spPr>
          <a:xfrm>
            <a:off x="3000043" y="4275819"/>
            <a:ext cx="4913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19" name="图形 18">
            <a:extLst>
              <a:ext uri="{FF2B5EF4-FFF2-40B4-BE49-F238E27FC236}">
                <a16:creationId xmlns:a16="http://schemas.microsoft.com/office/drawing/2014/main" id="{9B95F349-7EB3-4335-B4C4-EA316236A7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23236" y="4070838"/>
            <a:ext cx="952500" cy="1847850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D93856E7-1EB9-4731-BD98-4C7316FD85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144612">
            <a:off x="2424937" y="1983491"/>
            <a:ext cx="1095375" cy="108585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E752EA80-5098-4C19-B430-0374C358AC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436563" y="226794"/>
            <a:ext cx="14192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B8CCF441-D2B8-4E60-8297-40E9CF7F45B5}"/>
              </a:ext>
            </a:extLst>
          </p:cNvPr>
          <p:cNvSpPr/>
          <p:nvPr/>
        </p:nvSpPr>
        <p:spPr>
          <a:xfrm>
            <a:off x="1742514" y="2242418"/>
            <a:ext cx="2709649" cy="2709649"/>
          </a:xfrm>
          <a:prstGeom prst="ellipse">
            <a:avLst/>
          </a:prstGeom>
          <a:noFill/>
          <a:ln w="19050">
            <a:solidFill>
              <a:srgbClr val="F2C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AE1E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D23BC07-C788-4EDA-9347-AD3A2842ABAB}"/>
              </a:ext>
            </a:extLst>
          </p:cNvPr>
          <p:cNvSpPr/>
          <p:nvPr/>
        </p:nvSpPr>
        <p:spPr>
          <a:xfrm>
            <a:off x="5105079" y="2018777"/>
            <a:ext cx="2009420" cy="2009420"/>
          </a:xfrm>
          <a:prstGeom prst="ellipse">
            <a:avLst/>
          </a:prstGeom>
          <a:noFill/>
          <a:ln w="19050">
            <a:solidFill>
              <a:srgbClr val="9DC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AE1E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48790CC-D346-4396-BC00-5965B8A9D044}"/>
              </a:ext>
            </a:extLst>
          </p:cNvPr>
          <p:cNvSpPr/>
          <p:nvPr/>
        </p:nvSpPr>
        <p:spPr>
          <a:xfrm>
            <a:off x="4691193" y="4208557"/>
            <a:ext cx="1418596" cy="1418596"/>
          </a:xfrm>
          <a:prstGeom prst="ellipse">
            <a:avLst/>
          </a:prstGeom>
          <a:noFill/>
          <a:ln w="19050">
            <a:solidFill>
              <a:srgbClr val="A07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AE1E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00476B4-71E1-4DD0-A679-93346750BD12}"/>
              </a:ext>
            </a:extLst>
          </p:cNvPr>
          <p:cNvSpPr txBox="1"/>
          <p:nvPr/>
        </p:nvSpPr>
        <p:spPr>
          <a:xfrm>
            <a:off x="1870710" y="3362960"/>
            <a:ext cx="2452370" cy="102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FE45820-8AE3-4475-A1EF-8D28956B4FF0}"/>
              </a:ext>
            </a:extLst>
          </p:cNvPr>
          <p:cNvCxnSpPr/>
          <p:nvPr/>
        </p:nvCxnSpPr>
        <p:spPr>
          <a:xfrm flipV="1">
            <a:off x="2339884" y="3346226"/>
            <a:ext cx="1631556" cy="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3">
            <a:extLst>
              <a:ext uri="{FF2B5EF4-FFF2-40B4-BE49-F238E27FC236}">
                <a16:creationId xmlns:a16="http://schemas.microsoft.com/office/drawing/2014/main" id="{BE060E00-101E-4DEA-A8CF-57CDBDA3BB42}"/>
              </a:ext>
            </a:extLst>
          </p:cNvPr>
          <p:cNvSpPr txBox="1"/>
          <p:nvPr/>
        </p:nvSpPr>
        <p:spPr>
          <a:xfrm>
            <a:off x="5263979" y="2787929"/>
            <a:ext cx="1712378" cy="8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61B6B9F-BB6E-4A64-9B01-FB3E1D7E3C89}"/>
              </a:ext>
            </a:extLst>
          </p:cNvPr>
          <p:cNvCxnSpPr/>
          <p:nvPr/>
        </p:nvCxnSpPr>
        <p:spPr>
          <a:xfrm>
            <a:off x="5413013" y="2752376"/>
            <a:ext cx="1288025" cy="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5">
            <a:extLst>
              <a:ext uri="{FF2B5EF4-FFF2-40B4-BE49-F238E27FC236}">
                <a16:creationId xmlns:a16="http://schemas.microsoft.com/office/drawing/2014/main" id="{D0B00A96-27B0-4D3F-87E4-16672DE11B70}"/>
              </a:ext>
            </a:extLst>
          </p:cNvPr>
          <p:cNvSpPr txBox="1"/>
          <p:nvPr/>
        </p:nvSpPr>
        <p:spPr>
          <a:xfrm>
            <a:off x="4800580" y="4440801"/>
            <a:ext cx="1256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5">
            <a:extLst>
              <a:ext uri="{FF2B5EF4-FFF2-40B4-BE49-F238E27FC236}">
                <a16:creationId xmlns:a16="http://schemas.microsoft.com/office/drawing/2014/main" id="{E3B720D5-353E-425D-A2CE-3B2649A558CD}"/>
              </a:ext>
            </a:extLst>
          </p:cNvPr>
          <p:cNvSpPr txBox="1"/>
          <p:nvPr/>
        </p:nvSpPr>
        <p:spPr>
          <a:xfrm>
            <a:off x="1880916" y="2757696"/>
            <a:ext cx="245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15">
            <a:extLst>
              <a:ext uri="{FF2B5EF4-FFF2-40B4-BE49-F238E27FC236}">
                <a16:creationId xmlns:a16="http://schemas.microsoft.com/office/drawing/2014/main" id="{00FADCBD-85BF-47DF-BFE0-AC8847D339B9}"/>
              </a:ext>
            </a:extLst>
          </p:cNvPr>
          <p:cNvSpPr txBox="1"/>
          <p:nvPr/>
        </p:nvSpPr>
        <p:spPr>
          <a:xfrm>
            <a:off x="4865592" y="2321004"/>
            <a:ext cx="245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形 21">
            <a:extLst>
              <a:ext uri="{FF2B5EF4-FFF2-40B4-BE49-F238E27FC236}">
                <a16:creationId xmlns:a16="http://schemas.microsoft.com/office/drawing/2014/main" id="{8C238744-9782-4B67-B74C-83F0042B24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508318" y="205497"/>
            <a:ext cx="4097851" cy="499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ldLvl="0" animBg="1"/>
      <p:bldP spid="12" grpId="0" bldLvl="0" animBg="1"/>
      <p:bldP spid="13" grpId="0" bldLvl="0" animBg="1"/>
      <p:bldP spid="14" grpId="0"/>
      <p:bldP spid="16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6040B3D-F457-415D-B637-4F6824A59FD2}"/>
              </a:ext>
            </a:extLst>
          </p:cNvPr>
          <p:cNvGrpSpPr/>
          <p:nvPr/>
        </p:nvGrpSpPr>
        <p:grpSpPr>
          <a:xfrm>
            <a:off x="5859268" y="1728381"/>
            <a:ext cx="4667571" cy="1624733"/>
            <a:chOff x="6276200" y="2533744"/>
            <a:chExt cx="4667571" cy="1624733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ECA23B8F-CA27-4F10-9FDB-304C1FBB70EE}"/>
                </a:ext>
              </a:extLst>
            </p:cNvPr>
            <p:cNvSpPr txBox="1"/>
            <p:nvPr/>
          </p:nvSpPr>
          <p:spPr>
            <a:xfrm>
              <a:off x="6288996" y="2533744"/>
              <a:ext cx="27101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2" name="文本框 49">
              <a:extLst>
                <a:ext uri="{FF2B5EF4-FFF2-40B4-BE49-F238E27FC236}">
                  <a16:creationId xmlns:a16="http://schemas.microsoft.com/office/drawing/2014/main" id="{CAB9B2EB-8409-441E-9BDF-00CD0E944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00" y="2963278"/>
              <a:ext cx="4667571" cy="119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837591D-0F27-4F54-B02A-8B3B6463D7DC}"/>
              </a:ext>
            </a:extLst>
          </p:cNvPr>
          <p:cNvGrpSpPr/>
          <p:nvPr/>
        </p:nvGrpSpPr>
        <p:grpSpPr>
          <a:xfrm>
            <a:off x="5872064" y="4273081"/>
            <a:ext cx="4702560" cy="1648591"/>
            <a:chOff x="6241211" y="2469362"/>
            <a:chExt cx="4702560" cy="1648591"/>
          </a:xfrm>
        </p:grpSpPr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552D2AC8-E977-4453-8236-CFECD85C4C4D}"/>
                </a:ext>
              </a:extLst>
            </p:cNvPr>
            <p:cNvSpPr txBox="1"/>
            <p:nvPr/>
          </p:nvSpPr>
          <p:spPr>
            <a:xfrm>
              <a:off x="6241211" y="2469362"/>
              <a:ext cx="27101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id="{7F152A0C-C77C-4486-9434-79CC27DC2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00" y="2963278"/>
              <a:ext cx="4667571" cy="115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印品丫丫体-D版" panose="0201060103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B002E08-480B-4809-95E1-D3448E122DA4}"/>
              </a:ext>
            </a:extLst>
          </p:cNvPr>
          <p:cNvGrpSpPr/>
          <p:nvPr/>
        </p:nvGrpSpPr>
        <p:grpSpPr>
          <a:xfrm>
            <a:off x="5859267" y="3066409"/>
            <a:ext cx="4667571" cy="1624733"/>
            <a:chOff x="6276200" y="2533744"/>
            <a:chExt cx="4667571" cy="1624733"/>
          </a:xfrm>
        </p:grpSpPr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023A5D68-40C0-4E79-A240-91C630BD848E}"/>
                </a:ext>
              </a:extLst>
            </p:cNvPr>
            <p:cNvSpPr txBox="1"/>
            <p:nvPr/>
          </p:nvSpPr>
          <p:spPr>
            <a:xfrm>
              <a:off x="6288996" y="2533744"/>
              <a:ext cx="27101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" name="文本框 49">
              <a:extLst>
                <a:ext uri="{FF2B5EF4-FFF2-40B4-BE49-F238E27FC236}">
                  <a16:creationId xmlns:a16="http://schemas.microsoft.com/office/drawing/2014/main" id="{B3BB1419-107A-47E7-8A9C-CAFD77FA5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00" y="2963278"/>
              <a:ext cx="4667571" cy="119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31499" y="1556084"/>
            <a:ext cx="3244050" cy="3979299"/>
            <a:chOff x="1331499" y="1556084"/>
            <a:chExt cx="3244050" cy="397929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13CA15FE-575C-4E3A-B535-B194969A6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77259" y="1556084"/>
              <a:ext cx="2484895" cy="3879718"/>
            </a:xfrm>
            <a:prstGeom prst="rect">
              <a:avLst/>
            </a:prstGeom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916F1BF0-7085-4C02-9B0A-1DE038A66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9367153">
              <a:off x="1331499" y="4080875"/>
              <a:ext cx="477538" cy="1410908"/>
            </a:xfrm>
            <a:prstGeom prst="rect">
              <a:avLst/>
            </a:prstGeom>
          </p:spPr>
        </p:pic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D8645C56-3966-41F3-ACB5-8D3E4AB0C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232847" flipH="1">
              <a:off x="4098011" y="4124475"/>
              <a:ext cx="477538" cy="141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92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0C93DD0-0577-4F58-9B1C-860A386FEB28}"/>
              </a:ext>
            </a:extLst>
          </p:cNvPr>
          <p:cNvSpPr txBox="1"/>
          <p:nvPr/>
        </p:nvSpPr>
        <p:spPr>
          <a:xfrm>
            <a:off x="1770443" y="1973521"/>
            <a:ext cx="276984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7C28A63-4A76-4838-ACCD-7B1A4075A412}"/>
              </a:ext>
            </a:extLst>
          </p:cNvPr>
          <p:cNvSpPr txBox="1"/>
          <p:nvPr/>
        </p:nvSpPr>
        <p:spPr>
          <a:xfrm>
            <a:off x="1862215" y="4483354"/>
            <a:ext cx="276984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BF5F4CE-01BC-4A71-A995-699080935440}"/>
              </a:ext>
            </a:extLst>
          </p:cNvPr>
          <p:cNvSpPr txBox="1"/>
          <p:nvPr/>
        </p:nvSpPr>
        <p:spPr>
          <a:xfrm>
            <a:off x="7780887" y="2053080"/>
            <a:ext cx="276984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BD9A20-8AC4-4AD0-BD99-B05D839AAE9C}"/>
              </a:ext>
            </a:extLst>
          </p:cNvPr>
          <p:cNvSpPr txBox="1"/>
          <p:nvPr/>
        </p:nvSpPr>
        <p:spPr>
          <a:xfrm>
            <a:off x="7227753" y="4412392"/>
            <a:ext cx="276984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CDA5E00D-D484-4E45-ABA4-A7DED8543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1705" y="952380"/>
            <a:ext cx="2178050" cy="52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435024D6-4961-BDF5-0758-9920766192F4}"/>
              </a:ext>
            </a:extLst>
          </p:cNvPr>
          <p:cNvSpPr txBox="1"/>
          <p:nvPr/>
        </p:nvSpPr>
        <p:spPr>
          <a:xfrm>
            <a:off x="3681501" y="6500456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A586466F-EDB2-4EB4-A696-D07759317E8C}"/>
              </a:ext>
            </a:extLst>
          </p:cNvPr>
          <p:cNvGrpSpPr/>
          <p:nvPr/>
        </p:nvGrpSpPr>
        <p:grpSpPr>
          <a:xfrm>
            <a:off x="1130988" y="4554062"/>
            <a:ext cx="2683636" cy="1292529"/>
            <a:chOff x="3034859" y="9726231"/>
            <a:chExt cx="5950568" cy="258505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BB1AD92-0EBA-41F7-8507-499F382D06A8}"/>
                </a:ext>
              </a:extLst>
            </p:cNvPr>
            <p:cNvSpPr txBox="1"/>
            <p:nvPr/>
          </p:nvSpPr>
          <p:spPr>
            <a:xfrm>
              <a:off x="3034859" y="10740602"/>
              <a:ext cx="5950568" cy="157068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E254D31-2ECA-4E1E-89AE-AF911473E765}"/>
                </a:ext>
              </a:extLst>
            </p:cNvPr>
            <p:cNvSpPr txBox="1"/>
            <p:nvPr/>
          </p:nvSpPr>
          <p:spPr>
            <a:xfrm>
              <a:off x="3231219" y="9726231"/>
              <a:ext cx="5754208" cy="101566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B4B214F-3D7C-443E-A502-8617ADD22B33}"/>
              </a:ext>
            </a:extLst>
          </p:cNvPr>
          <p:cNvGrpSpPr/>
          <p:nvPr/>
        </p:nvGrpSpPr>
        <p:grpSpPr>
          <a:xfrm>
            <a:off x="4757867" y="4621654"/>
            <a:ext cx="2717169" cy="1224940"/>
            <a:chOff x="3203387" y="9861409"/>
            <a:chExt cx="6024923" cy="244987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74A30AD-01B6-46B3-BAE5-49682F3D280A}"/>
                </a:ext>
              </a:extLst>
            </p:cNvPr>
            <p:cNvSpPr txBox="1"/>
            <p:nvPr/>
          </p:nvSpPr>
          <p:spPr>
            <a:xfrm>
              <a:off x="3203387" y="10740602"/>
              <a:ext cx="5950568" cy="157068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2000"/>
                </a:lnSpc>
                <a:defRPr sz="1200">
                  <a:solidFill>
                    <a:srgbClr val="CC9900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26490FB-D876-414A-AF0E-318F6AFDE29B}"/>
                </a:ext>
              </a:extLst>
            </p:cNvPr>
            <p:cNvSpPr txBox="1"/>
            <p:nvPr/>
          </p:nvSpPr>
          <p:spPr>
            <a:xfrm>
              <a:off x="3964791" y="9861409"/>
              <a:ext cx="5263519" cy="101566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6E6215A-078A-4451-B55E-3540D5AEB8E9}"/>
              </a:ext>
            </a:extLst>
          </p:cNvPr>
          <p:cNvGrpSpPr/>
          <p:nvPr/>
        </p:nvGrpSpPr>
        <p:grpSpPr>
          <a:xfrm>
            <a:off x="8301864" y="4603071"/>
            <a:ext cx="2683636" cy="1217028"/>
            <a:chOff x="3101221" y="9824247"/>
            <a:chExt cx="5950568" cy="243405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8804190-6C83-4CDE-ABCE-572472436ED1}"/>
                </a:ext>
              </a:extLst>
            </p:cNvPr>
            <p:cNvSpPr txBox="1"/>
            <p:nvPr/>
          </p:nvSpPr>
          <p:spPr>
            <a:xfrm>
              <a:off x="3101221" y="10687616"/>
              <a:ext cx="5950568" cy="157068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2000"/>
                </a:lnSpc>
                <a:defRPr sz="1200">
                  <a:solidFill>
                    <a:srgbClr val="CC9900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24B8882-67A8-4F5B-8DF8-01FA2F667892}"/>
                </a:ext>
              </a:extLst>
            </p:cNvPr>
            <p:cNvSpPr txBox="1"/>
            <p:nvPr/>
          </p:nvSpPr>
          <p:spPr>
            <a:xfrm>
              <a:off x="3199401" y="9824247"/>
              <a:ext cx="5754208" cy="101566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CD86EBA-AECA-43C6-989D-BE320777AD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25" y="1469471"/>
            <a:ext cx="1968965" cy="2979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25373CB-EF52-41B4-9EF6-0C175B3E9C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330" y="1469471"/>
            <a:ext cx="1974258" cy="2974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02F557-23A7-49D5-89D7-BFAD017536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410" y="1405761"/>
            <a:ext cx="1968965" cy="2985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95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966AA51-6920-4C60-B17A-6F7A2BD8B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7029" y="182562"/>
            <a:ext cx="3505200" cy="372427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A38D61C3-8F34-42B4-BF61-A98C34A507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3207" y="342901"/>
            <a:ext cx="267260" cy="100965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F622E559-AD60-40E1-BE56-7B006B9BB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545762" y="182562"/>
            <a:ext cx="1209675" cy="3648075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C518918-E496-4CA2-8002-8AAF8E38B3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14868" y="252193"/>
            <a:ext cx="296431" cy="160813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938DDDA-292E-4E90-B0D0-DE38EFC61791}"/>
              </a:ext>
            </a:extLst>
          </p:cNvPr>
          <p:cNvSpPr/>
          <p:nvPr/>
        </p:nvSpPr>
        <p:spPr>
          <a:xfrm>
            <a:off x="2898444" y="3263206"/>
            <a:ext cx="4913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5AC9A6-F3AD-4C7C-9408-A06AE2FA05C3}"/>
              </a:ext>
            </a:extLst>
          </p:cNvPr>
          <p:cNvSpPr txBox="1"/>
          <p:nvPr/>
        </p:nvSpPr>
        <p:spPr>
          <a:xfrm>
            <a:off x="3013779" y="2674861"/>
            <a:ext cx="2324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形 18">
            <a:extLst>
              <a:ext uri="{FF2B5EF4-FFF2-40B4-BE49-F238E27FC236}">
                <a16:creationId xmlns:a16="http://schemas.microsoft.com/office/drawing/2014/main" id="{9B95F349-7EB3-4335-B4C4-EA316236A7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23236" y="4070838"/>
            <a:ext cx="952500" cy="1847850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D93856E7-1EB9-4731-BD98-4C7316FD85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144612">
            <a:off x="2424937" y="1983491"/>
            <a:ext cx="1095375" cy="108585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E752EA80-5098-4C19-B430-0374C358AC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436563" y="226794"/>
            <a:ext cx="1419225" cy="32670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0DDDCD4-C5C4-308C-B569-4719D72E8D36}"/>
              </a:ext>
            </a:extLst>
          </p:cNvPr>
          <p:cNvSpPr/>
          <p:nvPr/>
        </p:nvSpPr>
        <p:spPr>
          <a:xfrm>
            <a:off x="3000043" y="4275819"/>
            <a:ext cx="4913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4610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C48187E-7737-49B2-9365-EA3A1833BE08}"/>
              </a:ext>
            </a:extLst>
          </p:cNvPr>
          <p:cNvSpPr/>
          <p:nvPr/>
        </p:nvSpPr>
        <p:spPr>
          <a:xfrm>
            <a:off x="828344" y="331200"/>
            <a:ext cx="346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 Add title text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4B7629D-CA55-4B7F-810B-FB576310E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90881">
            <a:off x="504841" y="110819"/>
            <a:ext cx="283360" cy="84429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F372F8A-EEDF-43F7-95F6-DE8C201B0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0" y="5136240"/>
            <a:ext cx="717550" cy="139204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4902D41A-7BE0-41B9-B6FA-CB8D3700472E}"/>
              </a:ext>
            </a:extLst>
          </p:cNvPr>
          <p:cNvSpPr txBox="1"/>
          <p:nvPr/>
        </p:nvSpPr>
        <p:spPr>
          <a:xfrm>
            <a:off x="2331840" y="2659440"/>
            <a:ext cx="344424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EB79186-C2A7-4891-8B42-4AF91DE33DB5}"/>
              </a:ext>
            </a:extLst>
          </p:cNvPr>
          <p:cNvSpPr txBox="1"/>
          <p:nvPr/>
        </p:nvSpPr>
        <p:spPr>
          <a:xfrm>
            <a:off x="2307771" y="2198989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64FAF14-4B3C-4802-859B-704D16D235B1}"/>
              </a:ext>
            </a:extLst>
          </p:cNvPr>
          <p:cNvSpPr txBox="1"/>
          <p:nvPr/>
        </p:nvSpPr>
        <p:spPr>
          <a:xfrm>
            <a:off x="2362869" y="4401790"/>
            <a:ext cx="344424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4807CFA-1D74-4FC6-9E71-E0E909D8C07C}"/>
              </a:ext>
            </a:extLst>
          </p:cNvPr>
          <p:cNvSpPr txBox="1"/>
          <p:nvPr/>
        </p:nvSpPr>
        <p:spPr>
          <a:xfrm>
            <a:off x="2338800" y="3984882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4DB8567-5F08-480C-AE19-D03CA430078D}"/>
              </a:ext>
            </a:extLst>
          </p:cNvPr>
          <p:cNvSpPr txBox="1"/>
          <p:nvPr/>
        </p:nvSpPr>
        <p:spPr>
          <a:xfrm>
            <a:off x="6978897" y="2659440"/>
            <a:ext cx="344424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5D52569-F8AB-41BC-8A14-7857EAE2BB32}"/>
              </a:ext>
            </a:extLst>
          </p:cNvPr>
          <p:cNvSpPr txBox="1"/>
          <p:nvPr/>
        </p:nvSpPr>
        <p:spPr>
          <a:xfrm>
            <a:off x="6954828" y="2198989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309DC7C-FA86-4A9D-9CE5-2FA4E7589D9D}"/>
              </a:ext>
            </a:extLst>
          </p:cNvPr>
          <p:cNvSpPr txBox="1"/>
          <p:nvPr/>
        </p:nvSpPr>
        <p:spPr>
          <a:xfrm>
            <a:off x="7086631" y="4366549"/>
            <a:ext cx="344424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D4E44E9-73BE-4D52-8E5E-F2C25DC114AE}"/>
              </a:ext>
            </a:extLst>
          </p:cNvPr>
          <p:cNvSpPr txBox="1"/>
          <p:nvPr/>
        </p:nvSpPr>
        <p:spPr>
          <a:xfrm>
            <a:off x="7062562" y="3949641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7EC83BEF-8356-4F3D-822A-9D52CB6BB9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44997">
            <a:off x="6334302" y="1831840"/>
            <a:ext cx="542554" cy="1750175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3B9F4C92-1372-4FB1-BF59-38942A4DD3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44997">
            <a:off x="1678300" y="3437181"/>
            <a:ext cx="472548" cy="178518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35C83DE8-349F-4BF2-A5EF-5B4B46602F9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744997">
            <a:off x="6334302" y="3815469"/>
            <a:ext cx="490756" cy="1593578"/>
          </a:xfrm>
          <a:prstGeom prst="rect">
            <a:avLst/>
          </a:prstGeom>
        </p:spPr>
      </p:pic>
      <p:pic>
        <p:nvPicPr>
          <p:cNvPr id="35" name="图形 34">
            <a:extLst>
              <a:ext uri="{FF2B5EF4-FFF2-40B4-BE49-F238E27FC236}">
                <a16:creationId xmlns:a16="http://schemas.microsoft.com/office/drawing/2014/main" id="{552106E3-6573-43E9-BB05-9741DF12D6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744997">
            <a:off x="1615557" y="1700576"/>
            <a:ext cx="538371" cy="15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svg="http://schemas.microsoft.com/office/drawing/2016/SVG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答辩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gimcd55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1044</Words>
  <Application>Microsoft Office PowerPoint</Application>
  <PresentationFormat>宽屏</PresentationFormat>
  <Paragraphs>182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</dc:title>
  <dc:creator>第一PPT</dc:creator>
  <cp:keywords>www.1ppt.com</cp:keywords>
  <dc:description>www.1ppt.com</dc:description>
  <cp:lastModifiedBy>之灵</cp:lastModifiedBy>
  <cp:revision>45</cp:revision>
  <dcterms:created xsi:type="dcterms:W3CDTF">2019-03-13T00:32:34Z</dcterms:created>
  <dcterms:modified xsi:type="dcterms:W3CDTF">2022-11-27T15:18:30Z</dcterms:modified>
</cp:coreProperties>
</file>