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8"/>
  </p:notesMasterIdLst>
  <p:sldIdLst>
    <p:sldId id="1133" r:id="rId3"/>
    <p:sldId id="1130" r:id="rId4"/>
    <p:sldId id="1156" r:id="rId5"/>
    <p:sldId id="1140" r:id="rId6"/>
    <p:sldId id="1141" r:id="rId7"/>
    <p:sldId id="1142" r:id="rId8"/>
    <p:sldId id="1151" r:id="rId9"/>
    <p:sldId id="1155" r:id="rId10"/>
    <p:sldId id="1139" r:id="rId11"/>
    <p:sldId id="1145" r:id="rId12"/>
    <p:sldId id="1146" r:id="rId13"/>
    <p:sldId id="1153" r:id="rId14"/>
    <p:sldId id="1154" r:id="rId15"/>
    <p:sldId id="1149" r:id="rId16"/>
    <p:sldId id="1143" r:id="rId17"/>
    <p:sldId id="1144" r:id="rId18"/>
    <p:sldId id="1147" r:id="rId19"/>
    <p:sldId id="1138" r:id="rId20"/>
    <p:sldId id="1136" r:id="rId21"/>
    <p:sldId id="1150" r:id="rId22"/>
    <p:sldId id="1148" r:id="rId23"/>
    <p:sldId id="1152" r:id="rId24"/>
    <p:sldId id="1137" r:id="rId25"/>
    <p:sldId id="315" r:id="rId26"/>
    <p:sldId id="1132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75BF"/>
    <a:srgbClr val="034EA2"/>
    <a:srgbClr val="0087CD"/>
    <a:srgbClr val="C68F06"/>
    <a:srgbClr val="DB2C03"/>
    <a:srgbClr val="EBAC07"/>
    <a:srgbClr val="008487"/>
    <a:srgbClr val="163C46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91" d="100"/>
          <a:sy n="91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82A5992-9D73-4015-9385-ABE035416B29}" type="datetimeFigureOut">
              <a:rPr lang="zh-CN" altLang="en-US" smtClean="0"/>
              <a:pPr/>
              <a:t>2022/11/29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157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243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3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9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58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81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052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71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9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84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59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241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74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72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92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23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61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9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80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30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3851920" y="203067"/>
            <a:ext cx="1579202" cy="346082"/>
          </a:xfrm>
          <a:prstGeom prst="rect">
            <a:avLst/>
          </a:prstGeom>
          <a:noFill/>
        </p:spPr>
        <p:txBody>
          <a:bodyPr wrap="none" lIns="68542" tIns="34271" rIns="68542" bIns="34271" rtlCol="0">
            <a:spAutoFit/>
          </a:bodyPr>
          <a:lstStyle/>
          <a:p>
            <a:pPr lvl="0" defTabSz="685663">
              <a:defRPr/>
            </a:pPr>
            <a:r>
              <a:rPr lang="en-US" altLang="zh-CN" sz="1799" b="0" dirty="0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kumimoji="0" lang="zh-CN" altLang="en-US" sz="1799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27584" y="329774"/>
            <a:ext cx="3008150" cy="343597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+mn-lt"/>
              </a:rPr>
              <a:t>ADD RELATED TITLE WORDS</a:t>
            </a:r>
          </a:p>
        </p:txBody>
      </p:sp>
      <p:sp>
        <p:nvSpPr>
          <p:cNvPr id="8" name="燕尾形 7"/>
          <p:cNvSpPr/>
          <p:nvPr userDrawn="1"/>
        </p:nvSpPr>
        <p:spPr>
          <a:xfrm>
            <a:off x="395536" y="339502"/>
            <a:ext cx="288032" cy="2880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611560" y="339502"/>
            <a:ext cx="288032" cy="2880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2149" y="-10716"/>
            <a:ext cx="7608095" cy="2475310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2149" y="-10716"/>
            <a:ext cx="7608095" cy="2475310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944B61-1F3E-16A2-7312-737A257AC755}"/>
              </a:ext>
            </a:extLst>
          </p:cNvPr>
          <p:cNvSpPr txBox="1"/>
          <p:nvPr userDrawn="1"/>
        </p:nvSpPr>
        <p:spPr>
          <a:xfrm>
            <a:off x="539552" y="473199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1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0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3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9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2022/11/29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5" r:id="rId2"/>
    <p:sldLayoutId id="2147483672" r:id="rId3"/>
    <p:sldLayoutId id="2147483677" r:id="rId4"/>
    <p:sldLayoutId id="2147483676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3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onts.google.com/specimen/Ubunt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形 18" descr="图表本和笔记本、铅笔">
            <a:extLst>
              <a:ext uri="{FF2B5EF4-FFF2-40B4-BE49-F238E27FC236}">
                <a16:creationId xmlns:a16="http://schemas.microsoft.com/office/drawing/2014/main" id="{BEC709C2-8A41-2172-5287-D4F75D98B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4838" y="320133"/>
            <a:ext cx="4419729" cy="4572000"/>
          </a:xfrm>
          <a:prstGeom prst="rect">
            <a:avLst/>
          </a:prstGeom>
        </p:spPr>
      </p:pic>
      <p:pic>
        <p:nvPicPr>
          <p:cNvPr id="23" name="图形 22" descr="作为装饰品的插花">
            <a:extLst>
              <a:ext uri="{FF2B5EF4-FFF2-40B4-BE49-F238E27FC236}">
                <a16:creationId xmlns:a16="http://schemas.microsoft.com/office/drawing/2014/main" id="{0A6F5484-0FA5-BEB6-2A1B-AA82DB1D7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46404" y="1792627"/>
            <a:ext cx="5143500" cy="5143500"/>
          </a:xfrm>
          <a:prstGeom prst="rect">
            <a:avLst/>
          </a:prstGeom>
        </p:spPr>
      </p:pic>
      <p:sp>
        <p:nvSpPr>
          <p:cNvPr id="46" name="TextBox 25">
            <a:extLst>
              <a:ext uri="{FF2B5EF4-FFF2-40B4-BE49-F238E27FC236}">
                <a16:creationId xmlns:a16="http://schemas.microsoft.com/office/drawing/2014/main" id="{874CEACB-829E-41BE-A983-EBA17B1ECA42}"/>
              </a:ext>
            </a:extLst>
          </p:cNvPr>
          <p:cNvSpPr txBox="1"/>
          <p:nvPr/>
        </p:nvSpPr>
        <p:spPr>
          <a:xfrm>
            <a:off x="611560" y="1275606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COMOANY’S 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7A1EFE94-5140-4CA2-AFB7-2E3A0E96AAF0}"/>
              </a:ext>
            </a:extLst>
          </p:cNvPr>
          <p:cNvSpPr txBox="1"/>
          <p:nvPr/>
        </p:nvSpPr>
        <p:spPr>
          <a:xfrm>
            <a:off x="577386" y="1909743"/>
            <a:ext cx="5331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cs typeface="+mn-ea"/>
                <a:sym typeface="+mn-lt"/>
              </a:rPr>
              <a:t>FREE PPT TEMPLATES</a:t>
            </a:r>
            <a:endParaRPr lang="zh-CN" altLang="en-US" sz="36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D23F8D53-45C0-429C-B206-A87A22704A8B}"/>
              </a:ext>
            </a:extLst>
          </p:cNvPr>
          <p:cNvSpPr txBox="1"/>
          <p:nvPr/>
        </p:nvSpPr>
        <p:spPr>
          <a:xfrm>
            <a:off x="611560" y="25889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F3FD0CA-A231-6AE6-200F-025735EAC01F}"/>
              </a:ext>
            </a:extLst>
          </p:cNvPr>
          <p:cNvGrpSpPr/>
          <p:nvPr/>
        </p:nvGrpSpPr>
        <p:grpSpPr>
          <a:xfrm>
            <a:off x="721402" y="3173658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B7F04D6-DD1C-42CF-C43F-90F3A6ADB63F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E3C35286-2E29-EFCA-7B14-90801738C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E4154FD1-63EB-CA64-5FC6-8928955B9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F50DFB41-89DF-F308-7507-905D1A3DE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15D15EFB-9C8B-2A44-1183-50B8CE4E3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7CD4947-5E84-7343-A9C5-0A46F171F800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14DFED81-F915-B582-5C99-E83908F4F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724DBD24-6DA7-29F3-19FA-987E9D5B1E9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DD1C9DF1-E71A-28E8-E78D-513A2FC7A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E25B8DD9-B7A7-F77B-B7E1-22FB1BF71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5BEBE82E-DCFD-E527-EB7F-011294FB41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B4F2CB6-4D13-AD29-58AC-36EB5966ACCA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249B63E-9020-8F4A-E382-0789B5D5F334}"/>
              </a:ext>
            </a:extLst>
          </p:cNvPr>
          <p:cNvSpPr/>
          <p:nvPr/>
        </p:nvSpPr>
        <p:spPr>
          <a:xfrm>
            <a:off x="732583" y="313754"/>
            <a:ext cx="1175121" cy="34136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LOGO</a:t>
            </a:r>
            <a:endParaRPr lang="ko-KR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60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818464" y="1302609"/>
            <a:ext cx="3728909" cy="2597568"/>
            <a:chOff x="4818464" y="1302609"/>
            <a:chExt cx="3728909" cy="2597568"/>
          </a:xfrm>
        </p:grpSpPr>
        <p:grpSp>
          <p:nvGrpSpPr>
            <p:cNvPr id="5" name="组合 4"/>
            <p:cNvGrpSpPr/>
            <p:nvPr/>
          </p:nvGrpSpPr>
          <p:grpSpPr>
            <a:xfrm>
              <a:off x="4818464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37" name="任意多边形: 形状 36"/>
                  <p:cNvSpPr>
                    <a:spLocks/>
                  </p:cNvSpPr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任意多边形: 形状 37"/>
                  <p:cNvSpPr>
                    <a:spLocks/>
                  </p:cNvSpPr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任意多边形: 形状 38"/>
                  <p:cNvSpPr>
                    <a:spLocks/>
                  </p:cNvSpPr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6" name="椭圆 3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任意多边形: 形状 33"/>
              <p:cNvSpPr/>
              <p:nvPr/>
            </p:nvSpPr>
            <p:spPr>
              <a:xfrm>
                <a:off x="2705267" y="3173896"/>
                <a:ext cx="671262" cy="669300"/>
              </a:xfrm>
              <a:custGeom>
                <a:avLst/>
                <a:gdLst>
                  <a:gd name="connsiteX0" fmla="*/ 15478 w 330200"/>
                  <a:gd name="connsiteY0" fmla="*/ 259385 h 329235"/>
                  <a:gd name="connsiteX1" fmla="*/ 314722 w 330200"/>
                  <a:gd name="connsiteY1" fmla="*/ 259385 h 329235"/>
                  <a:gd name="connsiteX2" fmla="*/ 330200 w 330200"/>
                  <a:gd name="connsiteY2" fmla="*/ 274907 h 329235"/>
                  <a:gd name="connsiteX3" fmla="*/ 330200 w 330200"/>
                  <a:gd name="connsiteY3" fmla="*/ 313713 h 329235"/>
                  <a:gd name="connsiteX4" fmla="*/ 314722 w 330200"/>
                  <a:gd name="connsiteY4" fmla="*/ 329235 h 329235"/>
                  <a:gd name="connsiteX5" fmla="*/ 15478 w 330200"/>
                  <a:gd name="connsiteY5" fmla="*/ 329235 h 329235"/>
                  <a:gd name="connsiteX6" fmla="*/ 0 w 330200"/>
                  <a:gd name="connsiteY6" fmla="*/ 313713 h 329235"/>
                  <a:gd name="connsiteX7" fmla="*/ 0 w 330200"/>
                  <a:gd name="connsiteY7" fmla="*/ 274907 h 329235"/>
                  <a:gd name="connsiteX8" fmla="*/ 15478 w 330200"/>
                  <a:gd name="connsiteY8" fmla="*/ 259385 h 329235"/>
                  <a:gd name="connsiteX9" fmla="*/ 157348 w 330200"/>
                  <a:gd name="connsiteY9" fmla="*/ 2893 h 329235"/>
                  <a:gd name="connsiteX10" fmla="*/ 172854 w 330200"/>
                  <a:gd name="connsiteY10" fmla="*/ 2893 h 329235"/>
                  <a:gd name="connsiteX11" fmla="*/ 322743 w 330200"/>
                  <a:gd name="connsiteY11" fmla="*/ 101912 h 329235"/>
                  <a:gd name="connsiteX12" fmla="*/ 329204 w 330200"/>
                  <a:gd name="connsiteY12" fmla="*/ 118630 h 329235"/>
                  <a:gd name="connsiteX13" fmla="*/ 314990 w 330200"/>
                  <a:gd name="connsiteY13" fmla="*/ 128917 h 329235"/>
                  <a:gd name="connsiteX14" fmla="*/ 299484 w 330200"/>
                  <a:gd name="connsiteY14" fmla="*/ 128917 h 329235"/>
                  <a:gd name="connsiteX15" fmla="*/ 299484 w 330200"/>
                  <a:gd name="connsiteY15" fmla="*/ 229223 h 329235"/>
                  <a:gd name="connsiteX16" fmla="*/ 269765 w 330200"/>
                  <a:gd name="connsiteY16" fmla="*/ 229223 h 329235"/>
                  <a:gd name="connsiteX17" fmla="*/ 269765 w 330200"/>
                  <a:gd name="connsiteY17" fmla="*/ 128917 h 329235"/>
                  <a:gd name="connsiteX18" fmla="*/ 220663 w 330200"/>
                  <a:gd name="connsiteY18" fmla="*/ 128917 h 329235"/>
                  <a:gd name="connsiteX19" fmla="*/ 220663 w 330200"/>
                  <a:gd name="connsiteY19" fmla="*/ 229223 h 329235"/>
                  <a:gd name="connsiteX20" fmla="*/ 189652 w 330200"/>
                  <a:gd name="connsiteY20" fmla="*/ 229223 h 329235"/>
                  <a:gd name="connsiteX21" fmla="*/ 189652 w 330200"/>
                  <a:gd name="connsiteY21" fmla="*/ 128917 h 329235"/>
                  <a:gd name="connsiteX22" fmla="*/ 140550 w 330200"/>
                  <a:gd name="connsiteY22" fmla="*/ 128917 h 329235"/>
                  <a:gd name="connsiteX23" fmla="*/ 140550 w 330200"/>
                  <a:gd name="connsiteY23" fmla="*/ 229223 h 329235"/>
                  <a:gd name="connsiteX24" fmla="*/ 109538 w 330200"/>
                  <a:gd name="connsiteY24" fmla="*/ 229223 h 329235"/>
                  <a:gd name="connsiteX25" fmla="*/ 109538 w 330200"/>
                  <a:gd name="connsiteY25" fmla="*/ 128917 h 329235"/>
                  <a:gd name="connsiteX26" fmla="*/ 60436 w 330200"/>
                  <a:gd name="connsiteY26" fmla="*/ 128917 h 329235"/>
                  <a:gd name="connsiteX27" fmla="*/ 60436 w 330200"/>
                  <a:gd name="connsiteY27" fmla="*/ 229223 h 329235"/>
                  <a:gd name="connsiteX28" fmla="*/ 30717 w 330200"/>
                  <a:gd name="connsiteY28" fmla="*/ 229223 h 329235"/>
                  <a:gd name="connsiteX29" fmla="*/ 30717 w 330200"/>
                  <a:gd name="connsiteY29" fmla="*/ 128917 h 329235"/>
                  <a:gd name="connsiteX30" fmla="*/ 15211 w 330200"/>
                  <a:gd name="connsiteY30" fmla="*/ 128917 h 329235"/>
                  <a:gd name="connsiteX31" fmla="*/ 997 w 330200"/>
                  <a:gd name="connsiteY31" fmla="*/ 118630 h 329235"/>
                  <a:gd name="connsiteX32" fmla="*/ 7458 w 330200"/>
                  <a:gd name="connsiteY32" fmla="*/ 101912 h 329235"/>
                  <a:gd name="connsiteX33" fmla="*/ 157348 w 330200"/>
                  <a:gd name="connsiteY33" fmla="*/ 2893 h 3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0200" h="329235">
                    <a:moveTo>
                      <a:pt x="15478" y="259385"/>
                    </a:moveTo>
                    <a:cubicBezTo>
                      <a:pt x="15478" y="259385"/>
                      <a:pt x="15478" y="259385"/>
                      <a:pt x="314722" y="259385"/>
                    </a:cubicBezTo>
                    <a:cubicBezTo>
                      <a:pt x="322461" y="259385"/>
                      <a:pt x="330200" y="265853"/>
                      <a:pt x="330200" y="274907"/>
                    </a:cubicBezTo>
                    <a:cubicBezTo>
                      <a:pt x="330200" y="274907"/>
                      <a:pt x="330200" y="274907"/>
                      <a:pt x="330200" y="313713"/>
                    </a:cubicBezTo>
                    <a:cubicBezTo>
                      <a:pt x="330200" y="322768"/>
                      <a:pt x="322461" y="329235"/>
                      <a:pt x="314722" y="329235"/>
                    </a:cubicBezTo>
                    <a:cubicBezTo>
                      <a:pt x="314722" y="329235"/>
                      <a:pt x="314722" y="329235"/>
                      <a:pt x="15478" y="329235"/>
                    </a:cubicBezTo>
                    <a:cubicBezTo>
                      <a:pt x="7739" y="329235"/>
                      <a:pt x="0" y="322768"/>
                      <a:pt x="0" y="313713"/>
                    </a:cubicBezTo>
                    <a:cubicBezTo>
                      <a:pt x="0" y="313713"/>
                      <a:pt x="0" y="313713"/>
                      <a:pt x="0" y="274907"/>
                    </a:cubicBezTo>
                    <a:cubicBezTo>
                      <a:pt x="0" y="265853"/>
                      <a:pt x="7739" y="259385"/>
                      <a:pt x="15478" y="259385"/>
                    </a:cubicBezTo>
                    <a:close/>
                    <a:moveTo>
                      <a:pt x="157348" y="2893"/>
                    </a:moveTo>
                    <a:cubicBezTo>
                      <a:pt x="161224" y="-965"/>
                      <a:pt x="168977" y="-965"/>
                      <a:pt x="172854" y="2893"/>
                    </a:cubicBezTo>
                    <a:cubicBezTo>
                      <a:pt x="172854" y="2893"/>
                      <a:pt x="172854" y="2893"/>
                      <a:pt x="322743" y="101912"/>
                    </a:cubicBezTo>
                    <a:cubicBezTo>
                      <a:pt x="329204" y="105770"/>
                      <a:pt x="331788" y="112200"/>
                      <a:pt x="329204" y="118630"/>
                    </a:cubicBezTo>
                    <a:cubicBezTo>
                      <a:pt x="327912" y="125060"/>
                      <a:pt x="321451" y="128917"/>
                      <a:pt x="314990" y="128917"/>
                    </a:cubicBezTo>
                    <a:cubicBezTo>
                      <a:pt x="314990" y="128917"/>
                      <a:pt x="314990" y="128917"/>
                      <a:pt x="299484" y="128917"/>
                    </a:cubicBezTo>
                    <a:cubicBezTo>
                      <a:pt x="299484" y="128917"/>
                      <a:pt x="299484" y="128917"/>
                      <a:pt x="299484" y="229223"/>
                    </a:cubicBezTo>
                    <a:cubicBezTo>
                      <a:pt x="299484" y="229223"/>
                      <a:pt x="299484" y="229223"/>
                      <a:pt x="269765" y="229223"/>
                    </a:cubicBezTo>
                    <a:cubicBezTo>
                      <a:pt x="269765" y="229223"/>
                      <a:pt x="269765" y="229223"/>
                      <a:pt x="269765" y="128917"/>
                    </a:cubicBezTo>
                    <a:cubicBezTo>
                      <a:pt x="269765" y="128917"/>
                      <a:pt x="269765" y="128917"/>
                      <a:pt x="220663" y="128917"/>
                    </a:cubicBezTo>
                    <a:cubicBezTo>
                      <a:pt x="220663" y="128917"/>
                      <a:pt x="220663" y="128917"/>
                      <a:pt x="220663" y="229223"/>
                    </a:cubicBezTo>
                    <a:cubicBezTo>
                      <a:pt x="220663" y="229223"/>
                      <a:pt x="220663" y="229223"/>
                      <a:pt x="189652" y="229223"/>
                    </a:cubicBezTo>
                    <a:cubicBezTo>
                      <a:pt x="189652" y="229223"/>
                      <a:pt x="189652" y="229223"/>
                      <a:pt x="189652" y="128917"/>
                    </a:cubicBezTo>
                    <a:cubicBezTo>
                      <a:pt x="189652" y="128917"/>
                      <a:pt x="189652" y="128917"/>
                      <a:pt x="140550" y="128917"/>
                    </a:cubicBezTo>
                    <a:cubicBezTo>
                      <a:pt x="140550" y="128917"/>
                      <a:pt x="140550" y="128917"/>
                      <a:pt x="140550" y="229223"/>
                    </a:cubicBezTo>
                    <a:cubicBezTo>
                      <a:pt x="140550" y="229223"/>
                      <a:pt x="140550" y="229223"/>
                      <a:pt x="109538" y="229223"/>
                    </a:cubicBezTo>
                    <a:cubicBezTo>
                      <a:pt x="109538" y="229223"/>
                      <a:pt x="109538" y="229223"/>
                      <a:pt x="109538" y="128917"/>
                    </a:cubicBezTo>
                    <a:cubicBezTo>
                      <a:pt x="109538" y="128917"/>
                      <a:pt x="109538" y="128917"/>
                      <a:pt x="60436" y="128917"/>
                    </a:cubicBezTo>
                    <a:cubicBezTo>
                      <a:pt x="60436" y="128917"/>
                      <a:pt x="60436" y="128917"/>
                      <a:pt x="60436" y="229223"/>
                    </a:cubicBezTo>
                    <a:cubicBezTo>
                      <a:pt x="60436" y="229223"/>
                      <a:pt x="60436" y="229223"/>
                      <a:pt x="30717" y="229223"/>
                    </a:cubicBezTo>
                    <a:cubicBezTo>
                      <a:pt x="30717" y="229223"/>
                      <a:pt x="30717" y="229223"/>
                      <a:pt x="30717" y="128917"/>
                    </a:cubicBezTo>
                    <a:cubicBezTo>
                      <a:pt x="30717" y="128917"/>
                      <a:pt x="30717" y="128917"/>
                      <a:pt x="15211" y="128917"/>
                    </a:cubicBezTo>
                    <a:cubicBezTo>
                      <a:pt x="8750" y="128917"/>
                      <a:pt x="2290" y="125060"/>
                      <a:pt x="997" y="118630"/>
                    </a:cubicBezTo>
                    <a:cubicBezTo>
                      <a:pt x="-1587" y="112200"/>
                      <a:pt x="997" y="105770"/>
                      <a:pt x="7458" y="101912"/>
                    </a:cubicBezTo>
                    <a:cubicBezTo>
                      <a:pt x="7458" y="101912"/>
                      <a:pt x="7458" y="101912"/>
                      <a:pt x="157348" y="289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485082" y="1302609"/>
              <a:ext cx="2062291" cy="2597568"/>
              <a:chOff x="8170814" y="1912116"/>
              <a:chExt cx="2749722" cy="346342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文本框 12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</a:br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en-US" altLang="zh-CN" sz="1400" b="1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9" name="文本框 12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</a:br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en-US" altLang="zh-CN" sz="1400" b="1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7" name="文本框 12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</a:br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en-US" altLang="zh-CN" sz="1400" b="1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614677" y="1302609"/>
            <a:ext cx="3710858" cy="2597568"/>
            <a:chOff x="614677" y="1302609"/>
            <a:chExt cx="3710858" cy="2597568"/>
          </a:xfrm>
        </p:grpSpPr>
        <p:grpSp>
          <p:nvGrpSpPr>
            <p:cNvPr id="4" name="组合 3"/>
            <p:cNvGrpSpPr/>
            <p:nvPr/>
          </p:nvGrpSpPr>
          <p:grpSpPr>
            <a:xfrm>
              <a:off x="2374511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47" name="任意多边形: 形状 46"/>
                  <p:cNvSpPr>
                    <a:spLocks/>
                  </p:cNvSpPr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任意多边形: 形状 47"/>
                  <p:cNvSpPr>
                    <a:spLocks/>
                  </p:cNvSpPr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任意多边形: 形状 48"/>
                  <p:cNvSpPr>
                    <a:spLocks/>
                  </p:cNvSpPr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6" name="椭圆 4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任意多边形: 形状 43"/>
              <p:cNvSpPr/>
              <p:nvPr/>
            </p:nvSpPr>
            <p:spPr>
              <a:xfrm>
                <a:off x="2699139" y="3255035"/>
                <a:ext cx="683518" cy="507022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14677" y="1302609"/>
              <a:ext cx="2035289" cy="2597568"/>
              <a:chOff x="1307468" y="1697288"/>
              <a:chExt cx="2713719" cy="346342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文本框 14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</a:br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文本框 139"/>
                  <p:cNvSpPr txBox="1"/>
                  <p:nvPr/>
                </p:nvSpPr>
                <p:spPr>
                  <a:xfrm>
                    <a:off x="1317259" y="2132652"/>
                    <a:ext cx="337207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5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05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</a:br>
                    <a:endParaRPr lang="zh-CN" altLang="en-US" sz="10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" name="组合 13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文本框 1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</a:br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en-US" altLang="zh-CN" sz="1400" b="1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0657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487501" y="1487251"/>
            <a:ext cx="2168998" cy="21689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09890" y="1364780"/>
            <a:ext cx="2373726" cy="2373725"/>
            <a:chOff x="3409890" y="1364780"/>
            <a:chExt cx="2373726" cy="2373725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Oval 3"/>
            <p:cNvSpPr>
              <a:spLocks/>
            </p:cNvSpPr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rgbClr val="524F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14113" y="1382016"/>
            <a:ext cx="2204903" cy="684803"/>
            <a:chOff x="5914113" y="1382016"/>
            <a:chExt cx="2204903" cy="684803"/>
          </a:xfrm>
        </p:grpSpPr>
        <p:sp>
          <p:nvSpPr>
            <p:cNvPr id="17" name="TextBox 15"/>
            <p:cNvSpPr txBox="1"/>
            <p:nvPr/>
          </p:nvSpPr>
          <p:spPr>
            <a:xfrm>
              <a:off x="5914113" y="1382016"/>
              <a:ext cx="168222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6"/>
            <p:cNvSpPr txBox="1">
              <a:spLocks/>
            </p:cNvSpPr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14113" y="2971446"/>
            <a:ext cx="2204903" cy="684803"/>
            <a:chOff x="5914113" y="2971446"/>
            <a:chExt cx="2204903" cy="684803"/>
          </a:xfrm>
        </p:grpSpPr>
        <p:sp>
          <p:nvSpPr>
            <p:cNvPr id="19" name="TextBox 17"/>
            <p:cNvSpPr txBox="1"/>
            <p:nvPr/>
          </p:nvSpPr>
          <p:spPr>
            <a:xfrm>
              <a:off x="5914113" y="2971446"/>
              <a:ext cx="168222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8"/>
            <p:cNvSpPr txBox="1">
              <a:spLocks/>
            </p:cNvSpPr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4984" y="1382016"/>
            <a:ext cx="2204903" cy="684803"/>
            <a:chOff x="1024984" y="1382016"/>
            <a:chExt cx="2204903" cy="684803"/>
          </a:xfrm>
        </p:grpSpPr>
        <p:sp>
          <p:nvSpPr>
            <p:cNvPr id="21" name="TextBox 19"/>
            <p:cNvSpPr txBox="1"/>
            <p:nvPr/>
          </p:nvSpPr>
          <p:spPr>
            <a:xfrm>
              <a:off x="1691680" y="1382016"/>
              <a:ext cx="1538207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 eaLnBrk="1" fontAlgn="auto" hangingPunct="1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0"/>
            <p:cNvSpPr txBox="1">
              <a:spLocks/>
            </p:cNvSpPr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24984" y="2971446"/>
            <a:ext cx="2204903" cy="684803"/>
            <a:chOff x="1024984" y="2971446"/>
            <a:chExt cx="2204903" cy="684803"/>
          </a:xfrm>
        </p:grpSpPr>
        <p:sp>
          <p:nvSpPr>
            <p:cNvPr id="23" name="TextBox 21"/>
            <p:cNvSpPr txBox="1"/>
            <p:nvPr/>
          </p:nvSpPr>
          <p:spPr>
            <a:xfrm>
              <a:off x="1691680" y="2971446"/>
              <a:ext cx="1538207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 eaLnBrk="1" fontAlgn="auto" hangingPunct="1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2"/>
            <p:cNvSpPr txBox="1">
              <a:spLocks/>
            </p:cNvSpPr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0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30070" y="1547879"/>
            <a:ext cx="2609090" cy="2771309"/>
            <a:chOff x="2469" y="1167"/>
            <a:chExt cx="2509" cy="2665"/>
          </a:xfrm>
        </p:grpSpPr>
        <p:sp>
          <p:nvSpPr>
            <p:cNvPr id="33" name="Freeform: Shape 4"/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Freeform: Shape 5"/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Freeform: Shape 6"/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Freeform: Shape 7"/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Freeform: Shape 8"/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Freeform: Shape 9"/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Freeform: Shape 10"/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Freeform: Shape 11"/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Freeform: Shape 12"/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Freeform: Shape 13"/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Freeform: Shape 14"/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Freeform: Shape 15"/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Freeform: Shape 16"/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Freeform: Shape 17"/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Freeform: Shape 18"/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Freeform: Shape 19"/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Freeform: Shape 20"/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Freeform: Shape 21"/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Freeform: Shape 22"/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Freeform: Shape 23"/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Freeform: Shape 24"/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Freeform: Shape 25"/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Freeform: Shape 26"/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062658" y="1879048"/>
            <a:ext cx="705724" cy="705724"/>
            <a:chOff x="6832990" y="2145682"/>
            <a:chExt cx="823913" cy="823913"/>
          </a:xfrm>
        </p:grpSpPr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: Shape 31"/>
            <p:cNvSpPr>
              <a:spLocks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4093914" y="2872702"/>
            <a:ext cx="705724" cy="705724"/>
            <a:chOff x="6869481" y="3174886"/>
            <a:chExt cx="823913" cy="823913"/>
          </a:xfrm>
        </p:grpSpPr>
        <p:sp>
          <p:nvSpPr>
            <p:cNvPr id="27" name="Oval 33"/>
            <p:cNvSpPr>
              <a:spLocks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Group 34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29" name="Freeform: Shape 35"/>
              <p:cNvSpPr>
                <a:spLocks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6"/>
              <p:cNvSpPr>
                <a:spLocks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1"/>
          <p:cNvGrpSpPr/>
          <p:nvPr/>
        </p:nvGrpSpPr>
        <p:grpSpPr>
          <a:xfrm>
            <a:off x="5031050" y="1950681"/>
            <a:ext cx="3573597" cy="945891"/>
            <a:chOff x="6384032" y="3124343"/>
            <a:chExt cx="5090832" cy="1261188"/>
          </a:xfrm>
        </p:grpSpPr>
        <p:sp>
          <p:nvSpPr>
            <p:cNvPr id="25" name="TextBox 27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7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5031050" y="2936095"/>
            <a:ext cx="3573597" cy="945891"/>
            <a:chOff x="6384032" y="3124343"/>
            <a:chExt cx="5090832" cy="1261188"/>
          </a:xfrm>
        </p:grpSpPr>
        <p:sp>
          <p:nvSpPr>
            <p:cNvPr id="23" name="TextBox 41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42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3237509" y="1062686"/>
            <a:ext cx="705724" cy="705724"/>
            <a:chOff x="6832990" y="2145682"/>
            <a:chExt cx="823913" cy="823913"/>
          </a:xfrm>
        </p:grpSpPr>
        <p:sp>
          <p:nvSpPr>
            <p:cNvPr id="21" name="Oval 44"/>
            <p:cNvSpPr>
              <a:spLocks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: Shape 45"/>
            <p:cNvSpPr>
              <a:spLocks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3237509" y="3673079"/>
            <a:ext cx="705724" cy="705724"/>
            <a:chOff x="6869481" y="3174886"/>
            <a:chExt cx="823913" cy="823913"/>
          </a:xfrm>
        </p:grpSpPr>
        <p:sp>
          <p:nvSpPr>
            <p:cNvPr id="17" name="Oval 47"/>
            <p:cNvSpPr>
              <a:spLocks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48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19" name="Freeform: Shape 49"/>
              <p:cNvSpPr>
                <a:spLocks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: Shape 50"/>
              <p:cNvSpPr>
                <a:spLocks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51"/>
          <p:cNvGrpSpPr/>
          <p:nvPr/>
        </p:nvGrpSpPr>
        <p:grpSpPr>
          <a:xfrm>
            <a:off x="4093914" y="1108145"/>
            <a:ext cx="3573597" cy="945891"/>
            <a:chOff x="6384032" y="3124343"/>
            <a:chExt cx="5090832" cy="1261188"/>
          </a:xfrm>
        </p:grpSpPr>
        <p:sp>
          <p:nvSpPr>
            <p:cNvPr id="15" name="TextBox 52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53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4093914" y="3769608"/>
            <a:ext cx="3573597" cy="945891"/>
            <a:chOff x="6384032" y="3124343"/>
            <a:chExt cx="5090832" cy="1261188"/>
          </a:xfrm>
        </p:grpSpPr>
        <p:sp>
          <p:nvSpPr>
            <p:cNvPr id="13" name="TextBox 55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56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0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176DA8-824C-747D-3C5B-7AA3F7F77A23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0"/>
            <a:ext cx="9143999" cy="5143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5" name="图形 4" descr="作为装饰品的插花">
            <a:extLst>
              <a:ext uri="{FF2B5EF4-FFF2-40B4-BE49-F238E27FC236}">
                <a16:creationId xmlns:a16="http://schemas.microsoft.com/office/drawing/2014/main" id="{EE8CA095-1A61-9D0D-DF1C-59653F54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722" y="1317734"/>
            <a:ext cx="5143500" cy="514350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76056" y="1431336"/>
            <a:ext cx="2264468" cy="434989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26"/>
          <p:cNvSpPr txBox="1"/>
          <p:nvPr/>
        </p:nvSpPr>
        <p:spPr>
          <a:xfrm>
            <a:off x="5076054" y="1893442"/>
            <a:ext cx="2736305" cy="67390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997931" y="1441508"/>
            <a:ext cx="1006116" cy="89665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1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77634" y="2004681"/>
            <a:ext cx="6352105" cy="1370116"/>
            <a:chOff x="1277634" y="2004681"/>
            <a:chExt cx="6352105" cy="1370116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1277634" y="2004681"/>
              <a:ext cx="1426013" cy="1367249"/>
            </a:xfrm>
            <a:custGeom>
              <a:avLst/>
              <a:gdLst>
                <a:gd name="T0" fmla="*/ 812 w 995"/>
                <a:gd name="T1" fmla="*/ 708 h 954"/>
                <a:gd name="T2" fmla="*/ 760 w 995"/>
                <a:gd name="T3" fmla="*/ 701 h 954"/>
                <a:gd name="T4" fmla="*/ 717 w 995"/>
                <a:gd name="T5" fmla="*/ 685 h 954"/>
                <a:gd name="T6" fmla="*/ 685 w 995"/>
                <a:gd name="T7" fmla="*/ 662 h 954"/>
                <a:gd name="T8" fmla="*/ 641 w 995"/>
                <a:gd name="T9" fmla="*/ 607 h 954"/>
                <a:gd name="T10" fmla="*/ 622 w 995"/>
                <a:gd name="T11" fmla="*/ 550 h 954"/>
                <a:gd name="T12" fmla="*/ 617 w 995"/>
                <a:gd name="T13" fmla="*/ 503 h 954"/>
                <a:gd name="T14" fmla="*/ 610 w 995"/>
                <a:gd name="T15" fmla="*/ 409 h 954"/>
                <a:gd name="T16" fmla="*/ 583 w 995"/>
                <a:gd name="T17" fmla="*/ 292 h 954"/>
                <a:gd name="T18" fmla="*/ 539 w 995"/>
                <a:gd name="T19" fmla="*/ 198 h 954"/>
                <a:gd name="T20" fmla="*/ 482 w 995"/>
                <a:gd name="T21" fmla="*/ 128 h 954"/>
                <a:gd name="T22" fmla="*/ 419 w 995"/>
                <a:gd name="T23" fmla="*/ 76 h 954"/>
                <a:gd name="T24" fmla="*/ 352 w 995"/>
                <a:gd name="T25" fmla="*/ 41 h 954"/>
                <a:gd name="T26" fmla="*/ 286 w 995"/>
                <a:gd name="T27" fmla="*/ 18 h 954"/>
                <a:gd name="T28" fmla="*/ 180 w 995"/>
                <a:gd name="T29" fmla="*/ 0 h 954"/>
                <a:gd name="T30" fmla="*/ 136 w 995"/>
                <a:gd name="T31" fmla="*/ 0 h 954"/>
                <a:gd name="T32" fmla="*/ 96 w 995"/>
                <a:gd name="T33" fmla="*/ 6 h 954"/>
                <a:gd name="T34" fmla="*/ 60 w 995"/>
                <a:gd name="T35" fmla="*/ 23 h 954"/>
                <a:gd name="T36" fmla="*/ 31 w 995"/>
                <a:gd name="T37" fmla="*/ 49 h 954"/>
                <a:gd name="T38" fmla="*/ 11 w 995"/>
                <a:gd name="T39" fmla="*/ 83 h 954"/>
                <a:gd name="T40" fmla="*/ 2 w 995"/>
                <a:gd name="T41" fmla="*/ 122 h 954"/>
                <a:gd name="T42" fmla="*/ 2 w 995"/>
                <a:gd name="T43" fmla="*/ 149 h 954"/>
                <a:gd name="T44" fmla="*/ 11 w 995"/>
                <a:gd name="T45" fmla="*/ 188 h 954"/>
                <a:gd name="T46" fmla="*/ 31 w 995"/>
                <a:gd name="T47" fmla="*/ 221 h 954"/>
                <a:gd name="T48" fmla="*/ 60 w 995"/>
                <a:gd name="T49" fmla="*/ 248 h 954"/>
                <a:gd name="T50" fmla="*/ 96 w 995"/>
                <a:gd name="T51" fmla="*/ 265 h 954"/>
                <a:gd name="T52" fmla="*/ 136 w 995"/>
                <a:gd name="T53" fmla="*/ 271 h 954"/>
                <a:gd name="T54" fmla="*/ 172 w 995"/>
                <a:gd name="T55" fmla="*/ 271 h 954"/>
                <a:gd name="T56" fmla="*/ 221 w 995"/>
                <a:gd name="T57" fmla="*/ 281 h 954"/>
                <a:gd name="T58" fmla="*/ 260 w 995"/>
                <a:gd name="T59" fmla="*/ 299 h 954"/>
                <a:gd name="T60" fmla="*/ 299 w 995"/>
                <a:gd name="T61" fmla="*/ 333 h 954"/>
                <a:gd name="T62" fmla="*/ 336 w 995"/>
                <a:gd name="T63" fmla="*/ 393 h 954"/>
                <a:gd name="T64" fmla="*/ 352 w 995"/>
                <a:gd name="T65" fmla="*/ 448 h 954"/>
                <a:gd name="T66" fmla="*/ 359 w 995"/>
                <a:gd name="T67" fmla="*/ 484 h 954"/>
                <a:gd name="T68" fmla="*/ 372 w 995"/>
                <a:gd name="T69" fmla="*/ 628 h 954"/>
                <a:gd name="T70" fmla="*/ 390 w 995"/>
                <a:gd name="T71" fmla="*/ 695 h 954"/>
                <a:gd name="T72" fmla="*/ 433 w 995"/>
                <a:gd name="T73" fmla="*/ 777 h 954"/>
                <a:gd name="T74" fmla="*/ 489 w 995"/>
                <a:gd name="T75" fmla="*/ 841 h 954"/>
                <a:gd name="T76" fmla="*/ 555 w 995"/>
                <a:gd name="T77" fmla="*/ 888 h 954"/>
                <a:gd name="T78" fmla="*/ 625 w 995"/>
                <a:gd name="T79" fmla="*/ 919 h 954"/>
                <a:gd name="T80" fmla="*/ 696 w 995"/>
                <a:gd name="T81" fmla="*/ 940 h 954"/>
                <a:gd name="T82" fmla="*/ 807 w 995"/>
                <a:gd name="T83" fmla="*/ 953 h 954"/>
                <a:gd name="T84" fmla="*/ 898 w 995"/>
                <a:gd name="T85" fmla="*/ 953 h 954"/>
                <a:gd name="T86" fmla="*/ 958 w 995"/>
                <a:gd name="T87" fmla="*/ 946 h 954"/>
                <a:gd name="T88" fmla="*/ 912 w 995"/>
                <a:gd name="T89" fmla="*/ 698 h 954"/>
                <a:gd name="T90" fmla="*/ 855 w 995"/>
                <a:gd name="T91" fmla="*/ 708 h 954"/>
                <a:gd name="T92" fmla="*/ 831 w 995"/>
                <a:gd name="T93" fmla="*/ 709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5" h="954">
                  <a:moveTo>
                    <a:pt x="831" y="709"/>
                  </a:moveTo>
                  <a:lnTo>
                    <a:pt x="831" y="709"/>
                  </a:lnTo>
                  <a:lnTo>
                    <a:pt x="812" y="708"/>
                  </a:lnTo>
                  <a:lnTo>
                    <a:pt x="792" y="706"/>
                  </a:lnTo>
                  <a:lnTo>
                    <a:pt x="774" y="704"/>
                  </a:lnTo>
                  <a:lnTo>
                    <a:pt x="760" y="701"/>
                  </a:lnTo>
                  <a:lnTo>
                    <a:pt x="743" y="696"/>
                  </a:lnTo>
                  <a:lnTo>
                    <a:pt x="730" y="690"/>
                  </a:lnTo>
                  <a:lnTo>
                    <a:pt x="717" y="685"/>
                  </a:lnTo>
                  <a:lnTo>
                    <a:pt x="704" y="677"/>
                  </a:lnTo>
                  <a:lnTo>
                    <a:pt x="695" y="670"/>
                  </a:lnTo>
                  <a:lnTo>
                    <a:pt x="685" y="662"/>
                  </a:lnTo>
                  <a:lnTo>
                    <a:pt x="667" y="644"/>
                  </a:lnTo>
                  <a:lnTo>
                    <a:pt x="652" y="627"/>
                  </a:lnTo>
                  <a:lnTo>
                    <a:pt x="641" y="607"/>
                  </a:lnTo>
                  <a:lnTo>
                    <a:pt x="633" y="588"/>
                  </a:lnTo>
                  <a:lnTo>
                    <a:pt x="627" y="568"/>
                  </a:lnTo>
                  <a:lnTo>
                    <a:pt x="622" y="550"/>
                  </a:lnTo>
                  <a:lnTo>
                    <a:pt x="618" y="536"/>
                  </a:lnTo>
                  <a:lnTo>
                    <a:pt x="617" y="511"/>
                  </a:lnTo>
                  <a:lnTo>
                    <a:pt x="617" y="503"/>
                  </a:lnTo>
                  <a:lnTo>
                    <a:pt x="617" y="503"/>
                  </a:lnTo>
                  <a:lnTo>
                    <a:pt x="614" y="454"/>
                  </a:lnTo>
                  <a:lnTo>
                    <a:pt x="610" y="409"/>
                  </a:lnTo>
                  <a:lnTo>
                    <a:pt x="604" y="367"/>
                  </a:lnTo>
                  <a:lnTo>
                    <a:pt x="594" y="328"/>
                  </a:lnTo>
                  <a:lnTo>
                    <a:pt x="583" y="292"/>
                  </a:lnTo>
                  <a:lnTo>
                    <a:pt x="570" y="258"/>
                  </a:lnTo>
                  <a:lnTo>
                    <a:pt x="555" y="227"/>
                  </a:lnTo>
                  <a:lnTo>
                    <a:pt x="539" y="198"/>
                  </a:lnTo>
                  <a:lnTo>
                    <a:pt x="521" y="174"/>
                  </a:lnTo>
                  <a:lnTo>
                    <a:pt x="503" y="149"/>
                  </a:lnTo>
                  <a:lnTo>
                    <a:pt x="482" y="128"/>
                  </a:lnTo>
                  <a:lnTo>
                    <a:pt x="463" y="109"/>
                  </a:lnTo>
                  <a:lnTo>
                    <a:pt x="440" y="91"/>
                  </a:lnTo>
                  <a:lnTo>
                    <a:pt x="419" y="76"/>
                  </a:lnTo>
                  <a:lnTo>
                    <a:pt x="396" y="63"/>
                  </a:lnTo>
                  <a:lnTo>
                    <a:pt x="373" y="50"/>
                  </a:lnTo>
                  <a:lnTo>
                    <a:pt x="352" y="41"/>
                  </a:lnTo>
                  <a:lnTo>
                    <a:pt x="329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7" y="8"/>
                  </a:lnTo>
                  <a:lnTo>
                    <a:pt x="209" y="3"/>
                  </a:lnTo>
                  <a:lnTo>
                    <a:pt x="180" y="0"/>
                  </a:lnTo>
                  <a:lnTo>
                    <a:pt x="15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9" y="3"/>
                  </a:lnTo>
                  <a:lnTo>
                    <a:pt x="96" y="6"/>
                  </a:lnTo>
                  <a:lnTo>
                    <a:pt x="83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6" y="96"/>
                  </a:lnTo>
                  <a:lnTo>
                    <a:pt x="3" y="109"/>
                  </a:lnTo>
                  <a:lnTo>
                    <a:pt x="2" y="12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49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1"/>
                  </a:lnTo>
                  <a:lnTo>
                    <a:pt x="41" y="230"/>
                  </a:lnTo>
                  <a:lnTo>
                    <a:pt x="49" y="240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0"/>
                  </a:lnTo>
                  <a:lnTo>
                    <a:pt x="96" y="265"/>
                  </a:lnTo>
                  <a:lnTo>
                    <a:pt x="109" y="268"/>
                  </a:lnTo>
                  <a:lnTo>
                    <a:pt x="122" y="269"/>
                  </a:lnTo>
                  <a:lnTo>
                    <a:pt x="136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71"/>
                  </a:lnTo>
                  <a:lnTo>
                    <a:pt x="190" y="273"/>
                  </a:lnTo>
                  <a:lnTo>
                    <a:pt x="206" y="276"/>
                  </a:lnTo>
                  <a:lnTo>
                    <a:pt x="221" y="281"/>
                  </a:lnTo>
                  <a:lnTo>
                    <a:pt x="234" y="286"/>
                  </a:lnTo>
                  <a:lnTo>
                    <a:pt x="247" y="292"/>
                  </a:lnTo>
                  <a:lnTo>
                    <a:pt x="260" y="299"/>
                  </a:lnTo>
                  <a:lnTo>
                    <a:pt x="269" y="307"/>
                  </a:lnTo>
                  <a:lnTo>
                    <a:pt x="281" y="315"/>
                  </a:lnTo>
                  <a:lnTo>
                    <a:pt x="299" y="333"/>
                  </a:lnTo>
                  <a:lnTo>
                    <a:pt x="313" y="352"/>
                  </a:lnTo>
                  <a:lnTo>
                    <a:pt x="326" y="373"/>
                  </a:lnTo>
                  <a:lnTo>
                    <a:pt x="336" y="393"/>
                  </a:lnTo>
                  <a:lnTo>
                    <a:pt x="342" y="412"/>
                  </a:lnTo>
                  <a:lnTo>
                    <a:pt x="349" y="432"/>
                  </a:lnTo>
                  <a:lnTo>
                    <a:pt x="352" y="448"/>
                  </a:lnTo>
                  <a:lnTo>
                    <a:pt x="357" y="474"/>
                  </a:lnTo>
                  <a:lnTo>
                    <a:pt x="359" y="484"/>
                  </a:lnTo>
                  <a:lnTo>
                    <a:pt x="359" y="484"/>
                  </a:lnTo>
                  <a:lnTo>
                    <a:pt x="362" y="542"/>
                  </a:lnTo>
                  <a:lnTo>
                    <a:pt x="367" y="588"/>
                  </a:lnTo>
                  <a:lnTo>
                    <a:pt x="372" y="628"/>
                  </a:lnTo>
                  <a:lnTo>
                    <a:pt x="372" y="628"/>
                  </a:lnTo>
                  <a:lnTo>
                    <a:pt x="380" y="662"/>
                  </a:lnTo>
                  <a:lnTo>
                    <a:pt x="390" y="695"/>
                  </a:lnTo>
                  <a:lnTo>
                    <a:pt x="403" y="726"/>
                  </a:lnTo>
                  <a:lnTo>
                    <a:pt x="417" y="753"/>
                  </a:lnTo>
                  <a:lnTo>
                    <a:pt x="433" y="777"/>
                  </a:lnTo>
                  <a:lnTo>
                    <a:pt x="450" y="800"/>
                  </a:lnTo>
                  <a:lnTo>
                    <a:pt x="469" y="821"/>
                  </a:lnTo>
                  <a:lnTo>
                    <a:pt x="489" y="841"/>
                  </a:lnTo>
                  <a:lnTo>
                    <a:pt x="510" y="859"/>
                  </a:lnTo>
                  <a:lnTo>
                    <a:pt x="532" y="873"/>
                  </a:lnTo>
                  <a:lnTo>
                    <a:pt x="555" y="888"/>
                  </a:lnTo>
                  <a:lnTo>
                    <a:pt x="578" y="899"/>
                  </a:lnTo>
                  <a:lnTo>
                    <a:pt x="602" y="911"/>
                  </a:lnTo>
                  <a:lnTo>
                    <a:pt x="625" y="919"/>
                  </a:lnTo>
                  <a:lnTo>
                    <a:pt x="649" y="927"/>
                  </a:lnTo>
                  <a:lnTo>
                    <a:pt x="674" y="933"/>
                  </a:lnTo>
                  <a:lnTo>
                    <a:pt x="696" y="940"/>
                  </a:lnTo>
                  <a:lnTo>
                    <a:pt x="721" y="943"/>
                  </a:lnTo>
                  <a:lnTo>
                    <a:pt x="764" y="950"/>
                  </a:lnTo>
                  <a:lnTo>
                    <a:pt x="807" y="953"/>
                  </a:lnTo>
                  <a:lnTo>
                    <a:pt x="842" y="954"/>
                  </a:lnTo>
                  <a:lnTo>
                    <a:pt x="873" y="953"/>
                  </a:lnTo>
                  <a:lnTo>
                    <a:pt x="898" y="953"/>
                  </a:lnTo>
                  <a:lnTo>
                    <a:pt x="917" y="950"/>
                  </a:lnTo>
                  <a:lnTo>
                    <a:pt x="917" y="950"/>
                  </a:lnTo>
                  <a:lnTo>
                    <a:pt x="958" y="946"/>
                  </a:lnTo>
                  <a:lnTo>
                    <a:pt x="995" y="941"/>
                  </a:lnTo>
                  <a:lnTo>
                    <a:pt x="912" y="698"/>
                  </a:lnTo>
                  <a:lnTo>
                    <a:pt x="912" y="698"/>
                  </a:lnTo>
                  <a:lnTo>
                    <a:pt x="896" y="703"/>
                  </a:lnTo>
                  <a:lnTo>
                    <a:pt x="881" y="704"/>
                  </a:lnTo>
                  <a:lnTo>
                    <a:pt x="855" y="708"/>
                  </a:lnTo>
                  <a:lnTo>
                    <a:pt x="838" y="709"/>
                  </a:lnTo>
                  <a:lnTo>
                    <a:pt x="831" y="709"/>
                  </a:lnTo>
                  <a:lnTo>
                    <a:pt x="831" y="709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2584693" y="2026180"/>
              <a:ext cx="1123612" cy="1327121"/>
            </a:xfrm>
            <a:custGeom>
              <a:avLst/>
              <a:gdLst>
                <a:gd name="T0" fmla="*/ 606 w 784"/>
                <a:gd name="T1" fmla="*/ 0 h 926"/>
                <a:gd name="T2" fmla="*/ 516 w 784"/>
                <a:gd name="T3" fmla="*/ 4 h 926"/>
                <a:gd name="T4" fmla="*/ 438 w 784"/>
                <a:gd name="T5" fmla="*/ 17 h 926"/>
                <a:gd name="T6" fmla="*/ 373 w 784"/>
                <a:gd name="T7" fmla="*/ 42 h 926"/>
                <a:gd name="T8" fmla="*/ 318 w 784"/>
                <a:gd name="T9" fmla="*/ 71 h 926"/>
                <a:gd name="T10" fmla="*/ 271 w 784"/>
                <a:gd name="T11" fmla="*/ 107 h 926"/>
                <a:gd name="T12" fmla="*/ 236 w 784"/>
                <a:gd name="T13" fmla="*/ 146 h 926"/>
                <a:gd name="T14" fmla="*/ 206 w 784"/>
                <a:gd name="T15" fmla="*/ 188 h 926"/>
                <a:gd name="T16" fmla="*/ 184 w 784"/>
                <a:gd name="T17" fmla="*/ 232 h 926"/>
                <a:gd name="T18" fmla="*/ 167 w 784"/>
                <a:gd name="T19" fmla="*/ 276 h 926"/>
                <a:gd name="T20" fmla="*/ 156 w 784"/>
                <a:gd name="T21" fmla="*/ 318 h 926"/>
                <a:gd name="T22" fmla="*/ 146 w 784"/>
                <a:gd name="T23" fmla="*/ 392 h 926"/>
                <a:gd name="T24" fmla="*/ 145 w 784"/>
                <a:gd name="T25" fmla="*/ 446 h 926"/>
                <a:gd name="T26" fmla="*/ 146 w 784"/>
                <a:gd name="T27" fmla="*/ 467 h 926"/>
                <a:gd name="T28" fmla="*/ 143 w 784"/>
                <a:gd name="T29" fmla="*/ 516 h 926"/>
                <a:gd name="T30" fmla="*/ 133 w 784"/>
                <a:gd name="T31" fmla="*/ 558 h 926"/>
                <a:gd name="T32" fmla="*/ 119 w 784"/>
                <a:gd name="T33" fmla="*/ 594 h 926"/>
                <a:gd name="T34" fmla="*/ 99 w 784"/>
                <a:gd name="T35" fmla="*/ 621 h 926"/>
                <a:gd name="T36" fmla="*/ 76 w 784"/>
                <a:gd name="T37" fmla="*/ 644 h 926"/>
                <a:gd name="T38" fmla="*/ 52 w 784"/>
                <a:gd name="T39" fmla="*/ 660 h 926"/>
                <a:gd name="T40" fmla="*/ 26 w 784"/>
                <a:gd name="T41" fmla="*/ 673 h 926"/>
                <a:gd name="T42" fmla="*/ 83 w 784"/>
                <a:gd name="T43" fmla="*/ 926 h 926"/>
                <a:gd name="T44" fmla="*/ 112 w 784"/>
                <a:gd name="T45" fmla="*/ 918 h 926"/>
                <a:gd name="T46" fmla="*/ 164 w 784"/>
                <a:gd name="T47" fmla="*/ 900 h 926"/>
                <a:gd name="T48" fmla="*/ 210 w 784"/>
                <a:gd name="T49" fmla="*/ 878 h 926"/>
                <a:gd name="T50" fmla="*/ 249 w 784"/>
                <a:gd name="T51" fmla="*/ 848 h 926"/>
                <a:gd name="T52" fmla="*/ 281 w 784"/>
                <a:gd name="T53" fmla="*/ 818 h 926"/>
                <a:gd name="T54" fmla="*/ 309 w 784"/>
                <a:gd name="T55" fmla="*/ 784 h 926"/>
                <a:gd name="T56" fmla="*/ 330 w 784"/>
                <a:gd name="T57" fmla="*/ 749 h 926"/>
                <a:gd name="T58" fmla="*/ 354 w 784"/>
                <a:gd name="T59" fmla="*/ 696 h 926"/>
                <a:gd name="T60" fmla="*/ 375 w 784"/>
                <a:gd name="T61" fmla="*/ 626 h 926"/>
                <a:gd name="T62" fmla="*/ 383 w 784"/>
                <a:gd name="T63" fmla="*/ 568 h 926"/>
                <a:gd name="T64" fmla="*/ 385 w 784"/>
                <a:gd name="T65" fmla="*/ 529 h 926"/>
                <a:gd name="T66" fmla="*/ 385 w 784"/>
                <a:gd name="T67" fmla="*/ 513 h 926"/>
                <a:gd name="T68" fmla="*/ 385 w 784"/>
                <a:gd name="T69" fmla="*/ 465 h 926"/>
                <a:gd name="T70" fmla="*/ 390 w 784"/>
                <a:gd name="T71" fmla="*/ 425 h 926"/>
                <a:gd name="T72" fmla="*/ 399 w 784"/>
                <a:gd name="T73" fmla="*/ 389 h 926"/>
                <a:gd name="T74" fmla="*/ 412 w 784"/>
                <a:gd name="T75" fmla="*/ 358 h 926"/>
                <a:gd name="T76" fmla="*/ 430 w 784"/>
                <a:gd name="T77" fmla="*/ 332 h 926"/>
                <a:gd name="T78" fmla="*/ 450 w 784"/>
                <a:gd name="T79" fmla="*/ 311 h 926"/>
                <a:gd name="T80" fmla="*/ 492 w 784"/>
                <a:gd name="T81" fmla="*/ 279 h 926"/>
                <a:gd name="T82" fmla="*/ 536 w 784"/>
                <a:gd name="T83" fmla="*/ 259 h 926"/>
                <a:gd name="T84" fmla="*/ 575 w 784"/>
                <a:gd name="T85" fmla="*/ 250 h 926"/>
                <a:gd name="T86" fmla="*/ 614 w 784"/>
                <a:gd name="T87" fmla="*/ 245 h 926"/>
                <a:gd name="T88" fmla="*/ 630 w 784"/>
                <a:gd name="T89" fmla="*/ 243 h 926"/>
                <a:gd name="T90" fmla="*/ 659 w 784"/>
                <a:gd name="T91" fmla="*/ 245 h 926"/>
                <a:gd name="T92" fmla="*/ 685 w 784"/>
                <a:gd name="T93" fmla="*/ 250 h 926"/>
                <a:gd name="T94" fmla="*/ 719 w 784"/>
                <a:gd name="T95" fmla="*/ 264 h 926"/>
                <a:gd name="T96" fmla="*/ 784 w 784"/>
                <a:gd name="T97" fmla="*/ 24 h 926"/>
                <a:gd name="T98" fmla="*/ 716 w 784"/>
                <a:gd name="T99" fmla="*/ 8 h 926"/>
                <a:gd name="T100" fmla="*/ 659 w 784"/>
                <a:gd name="T101" fmla="*/ 1 h 926"/>
                <a:gd name="T102" fmla="*/ 606 w 784"/>
                <a:gd name="T10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4" h="926">
                  <a:moveTo>
                    <a:pt x="606" y="0"/>
                  </a:moveTo>
                  <a:lnTo>
                    <a:pt x="606" y="0"/>
                  </a:lnTo>
                  <a:lnTo>
                    <a:pt x="560" y="0"/>
                  </a:lnTo>
                  <a:lnTo>
                    <a:pt x="516" y="4"/>
                  </a:lnTo>
                  <a:lnTo>
                    <a:pt x="476" y="9"/>
                  </a:lnTo>
                  <a:lnTo>
                    <a:pt x="438" y="17"/>
                  </a:lnTo>
                  <a:lnTo>
                    <a:pt x="404" y="29"/>
                  </a:lnTo>
                  <a:lnTo>
                    <a:pt x="373" y="42"/>
                  </a:lnTo>
                  <a:lnTo>
                    <a:pt x="344" y="55"/>
                  </a:lnTo>
                  <a:lnTo>
                    <a:pt x="318" y="71"/>
                  </a:lnTo>
                  <a:lnTo>
                    <a:pt x="294" y="87"/>
                  </a:lnTo>
                  <a:lnTo>
                    <a:pt x="271" y="107"/>
                  </a:lnTo>
                  <a:lnTo>
                    <a:pt x="252" y="125"/>
                  </a:lnTo>
                  <a:lnTo>
                    <a:pt x="236" y="146"/>
                  </a:lnTo>
                  <a:lnTo>
                    <a:pt x="219" y="167"/>
                  </a:lnTo>
                  <a:lnTo>
                    <a:pt x="206" y="188"/>
                  </a:lnTo>
                  <a:lnTo>
                    <a:pt x="193" y="209"/>
                  </a:lnTo>
                  <a:lnTo>
                    <a:pt x="184" y="232"/>
                  </a:lnTo>
                  <a:lnTo>
                    <a:pt x="175" y="253"/>
                  </a:lnTo>
                  <a:lnTo>
                    <a:pt x="167" y="276"/>
                  </a:lnTo>
                  <a:lnTo>
                    <a:pt x="161" y="297"/>
                  </a:lnTo>
                  <a:lnTo>
                    <a:pt x="156" y="318"/>
                  </a:lnTo>
                  <a:lnTo>
                    <a:pt x="149" y="357"/>
                  </a:lnTo>
                  <a:lnTo>
                    <a:pt x="146" y="392"/>
                  </a:lnTo>
                  <a:lnTo>
                    <a:pt x="145" y="423"/>
                  </a:lnTo>
                  <a:lnTo>
                    <a:pt x="145" y="446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93"/>
                  </a:lnTo>
                  <a:lnTo>
                    <a:pt x="143" y="516"/>
                  </a:lnTo>
                  <a:lnTo>
                    <a:pt x="140" y="538"/>
                  </a:lnTo>
                  <a:lnTo>
                    <a:pt x="133" y="558"/>
                  </a:lnTo>
                  <a:lnTo>
                    <a:pt x="127" y="576"/>
                  </a:lnTo>
                  <a:lnTo>
                    <a:pt x="119" y="594"/>
                  </a:lnTo>
                  <a:lnTo>
                    <a:pt x="109" y="608"/>
                  </a:lnTo>
                  <a:lnTo>
                    <a:pt x="99" y="621"/>
                  </a:lnTo>
                  <a:lnTo>
                    <a:pt x="88" y="633"/>
                  </a:lnTo>
                  <a:lnTo>
                    <a:pt x="76" y="644"/>
                  </a:lnTo>
                  <a:lnTo>
                    <a:pt x="63" y="654"/>
                  </a:lnTo>
                  <a:lnTo>
                    <a:pt x="52" y="660"/>
                  </a:lnTo>
                  <a:lnTo>
                    <a:pt x="39" y="668"/>
                  </a:lnTo>
                  <a:lnTo>
                    <a:pt x="26" y="673"/>
                  </a:lnTo>
                  <a:lnTo>
                    <a:pt x="0" y="683"/>
                  </a:lnTo>
                  <a:lnTo>
                    <a:pt x="83" y="926"/>
                  </a:lnTo>
                  <a:lnTo>
                    <a:pt x="83" y="926"/>
                  </a:lnTo>
                  <a:lnTo>
                    <a:pt x="112" y="918"/>
                  </a:lnTo>
                  <a:lnTo>
                    <a:pt x="138" y="910"/>
                  </a:lnTo>
                  <a:lnTo>
                    <a:pt x="164" y="900"/>
                  </a:lnTo>
                  <a:lnTo>
                    <a:pt x="188" y="889"/>
                  </a:lnTo>
                  <a:lnTo>
                    <a:pt x="210" y="878"/>
                  </a:lnTo>
                  <a:lnTo>
                    <a:pt x="231" y="863"/>
                  </a:lnTo>
                  <a:lnTo>
                    <a:pt x="249" y="848"/>
                  </a:lnTo>
                  <a:lnTo>
                    <a:pt x="266" y="834"/>
                  </a:lnTo>
                  <a:lnTo>
                    <a:pt x="281" y="818"/>
                  </a:lnTo>
                  <a:lnTo>
                    <a:pt x="296" y="801"/>
                  </a:lnTo>
                  <a:lnTo>
                    <a:pt x="309" y="784"/>
                  </a:lnTo>
                  <a:lnTo>
                    <a:pt x="320" y="767"/>
                  </a:lnTo>
                  <a:lnTo>
                    <a:pt x="330" y="749"/>
                  </a:lnTo>
                  <a:lnTo>
                    <a:pt x="339" y="732"/>
                  </a:lnTo>
                  <a:lnTo>
                    <a:pt x="354" y="696"/>
                  </a:lnTo>
                  <a:lnTo>
                    <a:pt x="365" y="660"/>
                  </a:lnTo>
                  <a:lnTo>
                    <a:pt x="375" y="626"/>
                  </a:lnTo>
                  <a:lnTo>
                    <a:pt x="380" y="595"/>
                  </a:lnTo>
                  <a:lnTo>
                    <a:pt x="383" y="568"/>
                  </a:lnTo>
                  <a:lnTo>
                    <a:pt x="385" y="545"/>
                  </a:lnTo>
                  <a:lnTo>
                    <a:pt x="385" y="529"/>
                  </a:lnTo>
                  <a:lnTo>
                    <a:pt x="385" y="513"/>
                  </a:lnTo>
                  <a:lnTo>
                    <a:pt x="385" y="513"/>
                  </a:lnTo>
                  <a:lnTo>
                    <a:pt x="385" y="488"/>
                  </a:lnTo>
                  <a:lnTo>
                    <a:pt x="385" y="465"/>
                  </a:lnTo>
                  <a:lnTo>
                    <a:pt x="386" y="444"/>
                  </a:lnTo>
                  <a:lnTo>
                    <a:pt x="390" y="425"/>
                  </a:lnTo>
                  <a:lnTo>
                    <a:pt x="395" y="407"/>
                  </a:lnTo>
                  <a:lnTo>
                    <a:pt x="399" y="389"/>
                  </a:lnTo>
                  <a:lnTo>
                    <a:pt x="406" y="373"/>
                  </a:lnTo>
                  <a:lnTo>
                    <a:pt x="412" y="358"/>
                  </a:lnTo>
                  <a:lnTo>
                    <a:pt x="421" y="345"/>
                  </a:lnTo>
                  <a:lnTo>
                    <a:pt x="430" y="332"/>
                  </a:lnTo>
                  <a:lnTo>
                    <a:pt x="440" y="321"/>
                  </a:lnTo>
                  <a:lnTo>
                    <a:pt x="450" y="311"/>
                  </a:lnTo>
                  <a:lnTo>
                    <a:pt x="471" y="293"/>
                  </a:lnTo>
                  <a:lnTo>
                    <a:pt x="492" y="279"/>
                  </a:lnTo>
                  <a:lnTo>
                    <a:pt x="515" y="267"/>
                  </a:lnTo>
                  <a:lnTo>
                    <a:pt x="536" y="259"/>
                  </a:lnTo>
                  <a:lnTo>
                    <a:pt x="557" y="253"/>
                  </a:lnTo>
                  <a:lnTo>
                    <a:pt x="575" y="250"/>
                  </a:lnTo>
                  <a:lnTo>
                    <a:pt x="602" y="245"/>
                  </a:lnTo>
                  <a:lnTo>
                    <a:pt x="614" y="245"/>
                  </a:lnTo>
                  <a:lnTo>
                    <a:pt x="614" y="245"/>
                  </a:lnTo>
                  <a:lnTo>
                    <a:pt x="630" y="243"/>
                  </a:lnTo>
                  <a:lnTo>
                    <a:pt x="645" y="243"/>
                  </a:lnTo>
                  <a:lnTo>
                    <a:pt x="659" y="245"/>
                  </a:lnTo>
                  <a:lnTo>
                    <a:pt x="672" y="246"/>
                  </a:lnTo>
                  <a:lnTo>
                    <a:pt x="685" y="250"/>
                  </a:lnTo>
                  <a:lnTo>
                    <a:pt x="696" y="254"/>
                  </a:lnTo>
                  <a:lnTo>
                    <a:pt x="719" y="264"/>
                  </a:lnTo>
                  <a:lnTo>
                    <a:pt x="784" y="24"/>
                  </a:lnTo>
                  <a:lnTo>
                    <a:pt x="784" y="24"/>
                  </a:lnTo>
                  <a:lnTo>
                    <a:pt x="748" y="16"/>
                  </a:lnTo>
                  <a:lnTo>
                    <a:pt x="716" y="8"/>
                  </a:lnTo>
                  <a:lnTo>
                    <a:pt x="685" y="3"/>
                  </a:lnTo>
                  <a:lnTo>
                    <a:pt x="659" y="1"/>
                  </a:lnTo>
                  <a:lnTo>
                    <a:pt x="620" y="0"/>
                  </a:lnTo>
                  <a:lnTo>
                    <a:pt x="606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3606678" y="2060575"/>
              <a:ext cx="1473308" cy="1314222"/>
            </a:xfrm>
            <a:custGeom>
              <a:avLst/>
              <a:gdLst>
                <a:gd name="T0" fmla="*/ 591 w 1028"/>
                <a:gd name="T1" fmla="*/ 670 h 917"/>
                <a:gd name="T2" fmla="*/ 550 w 1028"/>
                <a:gd name="T3" fmla="*/ 669 h 917"/>
                <a:gd name="T4" fmla="*/ 515 w 1028"/>
                <a:gd name="T5" fmla="*/ 664 h 917"/>
                <a:gd name="T6" fmla="*/ 484 w 1028"/>
                <a:gd name="T7" fmla="*/ 656 h 917"/>
                <a:gd name="T8" fmla="*/ 458 w 1028"/>
                <a:gd name="T9" fmla="*/ 644 h 917"/>
                <a:gd name="T10" fmla="*/ 435 w 1028"/>
                <a:gd name="T11" fmla="*/ 630 h 917"/>
                <a:gd name="T12" fmla="*/ 401 w 1028"/>
                <a:gd name="T13" fmla="*/ 596 h 917"/>
                <a:gd name="T14" fmla="*/ 378 w 1028"/>
                <a:gd name="T15" fmla="*/ 560 h 917"/>
                <a:gd name="T16" fmla="*/ 367 w 1028"/>
                <a:gd name="T17" fmla="*/ 523 h 917"/>
                <a:gd name="T18" fmla="*/ 361 w 1028"/>
                <a:gd name="T19" fmla="*/ 477 h 917"/>
                <a:gd name="T20" fmla="*/ 361 w 1028"/>
                <a:gd name="T21" fmla="*/ 461 h 917"/>
                <a:gd name="T22" fmla="*/ 356 w 1028"/>
                <a:gd name="T23" fmla="*/ 393 h 917"/>
                <a:gd name="T24" fmla="*/ 351 w 1028"/>
                <a:gd name="T25" fmla="*/ 346 h 917"/>
                <a:gd name="T26" fmla="*/ 336 w 1028"/>
                <a:gd name="T27" fmla="*/ 271 h 917"/>
                <a:gd name="T28" fmla="*/ 312 w 1028"/>
                <a:gd name="T29" fmla="*/ 206 h 917"/>
                <a:gd name="T30" fmla="*/ 281 w 1028"/>
                <a:gd name="T31" fmla="*/ 151 h 917"/>
                <a:gd name="T32" fmla="*/ 244 w 1028"/>
                <a:gd name="T33" fmla="*/ 105 h 917"/>
                <a:gd name="T34" fmla="*/ 201 w 1028"/>
                <a:gd name="T35" fmla="*/ 70 h 917"/>
                <a:gd name="T36" fmla="*/ 156 w 1028"/>
                <a:gd name="T37" fmla="*/ 41 h 917"/>
                <a:gd name="T38" fmla="*/ 111 w 1028"/>
                <a:gd name="T39" fmla="*/ 18 h 917"/>
                <a:gd name="T40" fmla="*/ 65 w 1028"/>
                <a:gd name="T41" fmla="*/ 0 h 917"/>
                <a:gd name="T42" fmla="*/ 0 w 1028"/>
                <a:gd name="T43" fmla="*/ 240 h 917"/>
                <a:gd name="T44" fmla="*/ 23 w 1028"/>
                <a:gd name="T45" fmla="*/ 255 h 917"/>
                <a:gd name="T46" fmla="*/ 41 w 1028"/>
                <a:gd name="T47" fmla="*/ 271 h 917"/>
                <a:gd name="T48" fmla="*/ 72 w 1028"/>
                <a:gd name="T49" fmla="*/ 313 h 917"/>
                <a:gd name="T50" fmla="*/ 93 w 1028"/>
                <a:gd name="T51" fmla="*/ 360 h 917"/>
                <a:gd name="T52" fmla="*/ 106 w 1028"/>
                <a:gd name="T53" fmla="*/ 407 h 917"/>
                <a:gd name="T54" fmla="*/ 114 w 1028"/>
                <a:gd name="T55" fmla="*/ 451 h 917"/>
                <a:gd name="T56" fmla="*/ 117 w 1028"/>
                <a:gd name="T57" fmla="*/ 514 h 917"/>
                <a:gd name="T58" fmla="*/ 117 w 1028"/>
                <a:gd name="T59" fmla="*/ 524 h 917"/>
                <a:gd name="T60" fmla="*/ 127 w 1028"/>
                <a:gd name="T61" fmla="*/ 599 h 917"/>
                <a:gd name="T62" fmla="*/ 145 w 1028"/>
                <a:gd name="T63" fmla="*/ 662 h 917"/>
                <a:gd name="T64" fmla="*/ 171 w 1028"/>
                <a:gd name="T65" fmla="*/ 719 h 917"/>
                <a:gd name="T66" fmla="*/ 201 w 1028"/>
                <a:gd name="T67" fmla="*/ 764 h 917"/>
                <a:gd name="T68" fmla="*/ 239 w 1028"/>
                <a:gd name="T69" fmla="*/ 803 h 917"/>
                <a:gd name="T70" fmla="*/ 278 w 1028"/>
                <a:gd name="T71" fmla="*/ 836 h 917"/>
                <a:gd name="T72" fmla="*/ 320 w 1028"/>
                <a:gd name="T73" fmla="*/ 860 h 917"/>
                <a:gd name="T74" fmla="*/ 364 w 1028"/>
                <a:gd name="T75" fmla="*/ 880 h 917"/>
                <a:gd name="T76" fmla="*/ 406 w 1028"/>
                <a:gd name="T77" fmla="*/ 894 h 917"/>
                <a:gd name="T78" fmla="*/ 487 w 1028"/>
                <a:gd name="T79" fmla="*/ 911 h 917"/>
                <a:gd name="T80" fmla="*/ 550 w 1028"/>
                <a:gd name="T81" fmla="*/ 917 h 917"/>
                <a:gd name="T82" fmla="*/ 591 w 1028"/>
                <a:gd name="T83" fmla="*/ 917 h 917"/>
                <a:gd name="T84" fmla="*/ 606 w 1028"/>
                <a:gd name="T85" fmla="*/ 917 h 917"/>
                <a:gd name="T86" fmla="*/ 669 w 1028"/>
                <a:gd name="T87" fmla="*/ 914 h 917"/>
                <a:gd name="T88" fmla="*/ 732 w 1028"/>
                <a:gd name="T89" fmla="*/ 906 h 917"/>
                <a:gd name="T90" fmla="*/ 802 w 1028"/>
                <a:gd name="T91" fmla="*/ 886 h 917"/>
                <a:gd name="T92" fmla="*/ 857 w 1028"/>
                <a:gd name="T93" fmla="*/ 863 h 917"/>
                <a:gd name="T94" fmla="*/ 895 w 1028"/>
                <a:gd name="T95" fmla="*/ 842 h 917"/>
                <a:gd name="T96" fmla="*/ 929 w 1028"/>
                <a:gd name="T97" fmla="*/ 818 h 917"/>
                <a:gd name="T98" fmla="*/ 961 w 1028"/>
                <a:gd name="T99" fmla="*/ 787 h 917"/>
                <a:gd name="T100" fmla="*/ 990 w 1028"/>
                <a:gd name="T101" fmla="*/ 753 h 917"/>
                <a:gd name="T102" fmla="*/ 1016 w 1028"/>
                <a:gd name="T103" fmla="*/ 711 h 917"/>
                <a:gd name="T104" fmla="*/ 810 w 1028"/>
                <a:gd name="T105" fmla="*/ 544 h 917"/>
                <a:gd name="T106" fmla="*/ 800 w 1028"/>
                <a:gd name="T107" fmla="*/ 566 h 917"/>
                <a:gd name="T108" fmla="*/ 787 w 1028"/>
                <a:gd name="T109" fmla="*/ 589 h 917"/>
                <a:gd name="T110" fmla="*/ 770 w 1028"/>
                <a:gd name="T111" fmla="*/ 612 h 917"/>
                <a:gd name="T112" fmla="*/ 745 w 1028"/>
                <a:gd name="T113" fmla="*/ 631 h 917"/>
                <a:gd name="T114" fmla="*/ 718 w 1028"/>
                <a:gd name="T115" fmla="*/ 648 h 917"/>
                <a:gd name="T116" fmla="*/ 682 w 1028"/>
                <a:gd name="T117" fmla="*/ 661 h 917"/>
                <a:gd name="T118" fmla="*/ 641 w 1028"/>
                <a:gd name="T119" fmla="*/ 669 h 917"/>
                <a:gd name="T120" fmla="*/ 591 w 1028"/>
                <a:gd name="T121" fmla="*/ 67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8" h="917">
                  <a:moveTo>
                    <a:pt x="591" y="670"/>
                  </a:moveTo>
                  <a:lnTo>
                    <a:pt x="591" y="670"/>
                  </a:lnTo>
                  <a:lnTo>
                    <a:pt x="570" y="670"/>
                  </a:lnTo>
                  <a:lnTo>
                    <a:pt x="550" y="669"/>
                  </a:lnTo>
                  <a:lnTo>
                    <a:pt x="533" y="667"/>
                  </a:lnTo>
                  <a:lnTo>
                    <a:pt x="515" y="664"/>
                  </a:lnTo>
                  <a:lnTo>
                    <a:pt x="498" y="661"/>
                  </a:lnTo>
                  <a:lnTo>
                    <a:pt x="484" y="656"/>
                  </a:lnTo>
                  <a:lnTo>
                    <a:pt x="471" y="649"/>
                  </a:lnTo>
                  <a:lnTo>
                    <a:pt x="458" y="644"/>
                  </a:lnTo>
                  <a:lnTo>
                    <a:pt x="447" y="638"/>
                  </a:lnTo>
                  <a:lnTo>
                    <a:pt x="435" y="630"/>
                  </a:lnTo>
                  <a:lnTo>
                    <a:pt x="416" y="613"/>
                  </a:lnTo>
                  <a:lnTo>
                    <a:pt x="401" y="596"/>
                  </a:lnTo>
                  <a:lnTo>
                    <a:pt x="388" y="578"/>
                  </a:lnTo>
                  <a:lnTo>
                    <a:pt x="378" y="560"/>
                  </a:lnTo>
                  <a:lnTo>
                    <a:pt x="372" y="540"/>
                  </a:lnTo>
                  <a:lnTo>
                    <a:pt x="367" y="523"/>
                  </a:lnTo>
                  <a:lnTo>
                    <a:pt x="362" y="506"/>
                  </a:lnTo>
                  <a:lnTo>
                    <a:pt x="361" y="477"/>
                  </a:lnTo>
                  <a:lnTo>
                    <a:pt x="361" y="461"/>
                  </a:lnTo>
                  <a:lnTo>
                    <a:pt x="361" y="461"/>
                  </a:lnTo>
                  <a:lnTo>
                    <a:pt x="359" y="432"/>
                  </a:lnTo>
                  <a:lnTo>
                    <a:pt x="356" y="393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44" y="307"/>
                  </a:lnTo>
                  <a:lnTo>
                    <a:pt x="336" y="271"/>
                  </a:lnTo>
                  <a:lnTo>
                    <a:pt x="325" y="237"/>
                  </a:lnTo>
                  <a:lnTo>
                    <a:pt x="312" y="206"/>
                  </a:lnTo>
                  <a:lnTo>
                    <a:pt x="297" y="177"/>
                  </a:lnTo>
                  <a:lnTo>
                    <a:pt x="281" y="151"/>
                  </a:lnTo>
                  <a:lnTo>
                    <a:pt x="263" y="127"/>
                  </a:lnTo>
                  <a:lnTo>
                    <a:pt x="244" y="105"/>
                  </a:lnTo>
                  <a:lnTo>
                    <a:pt x="223" y="86"/>
                  </a:lnTo>
                  <a:lnTo>
                    <a:pt x="201" y="70"/>
                  </a:lnTo>
                  <a:lnTo>
                    <a:pt x="179" y="54"/>
                  </a:lnTo>
                  <a:lnTo>
                    <a:pt x="156" y="41"/>
                  </a:lnTo>
                  <a:lnTo>
                    <a:pt x="133" y="28"/>
                  </a:lnTo>
                  <a:lnTo>
                    <a:pt x="111" y="18"/>
                  </a:lnTo>
                  <a:lnTo>
                    <a:pt x="88" y="8"/>
                  </a:lnTo>
                  <a:lnTo>
                    <a:pt x="65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47"/>
                  </a:lnTo>
                  <a:lnTo>
                    <a:pt x="23" y="255"/>
                  </a:lnTo>
                  <a:lnTo>
                    <a:pt x="33" y="263"/>
                  </a:lnTo>
                  <a:lnTo>
                    <a:pt x="41" y="271"/>
                  </a:lnTo>
                  <a:lnTo>
                    <a:pt x="57" y="290"/>
                  </a:lnTo>
                  <a:lnTo>
                    <a:pt x="72" y="313"/>
                  </a:lnTo>
                  <a:lnTo>
                    <a:pt x="83" y="336"/>
                  </a:lnTo>
                  <a:lnTo>
                    <a:pt x="93" y="360"/>
                  </a:lnTo>
                  <a:lnTo>
                    <a:pt x="99" y="383"/>
                  </a:lnTo>
                  <a:lnTo>
                    <a:pt x="106" y="407"/>
                  </a:lnTo>
                  <a:lnTo>
                    <a:pt x="111" y="430"/>
                  </a:lnTo>
                  <a:lnTo>
                    <a:pt x="114" y="451"/>
                  </a:lnTo>
                  <a:lnTo>
                    <a:pt x="117" y="489"/>
                  </a:lnTo>
                  <a:lnTo>
                    <a:pt x="117" y="51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20" y="562"/>
                  </a:lnTo>
                  <a:lnTo>
                    <a:pt x="127" y="599"/>
                  </a:lnTo>
                  <a:lnTo>
                    <a:pt x="135" y="631"/>
                  </a:lnTo>
                  <a:lnTo>
                    <a:pt x="145" y="662"/>
                  </a:lnTo>
                  <a:lnTo>
                    <a:pt x="156" y="691"/>
                  </a:lnTo>
                  <a:lnTo>
                    <a:pt x="171" y="719"/>
                  </a:lnTo>
                  <a:lnTo>
                    <a:pt x="185" y="743"/>
                  </a:lnTo>
                  <a:lnTo>
                    <a:pt x="201" y="764"/>
                  </a:lnTo>
                  <a:lnTo>
                    <a:pt x="219" y="786"/>
                  </a:lnTo>
                  <a:lnTo>
                    <a:pt x="239" y="803"/>
                  </a:lnTo>
                  <a:lnTo>
                    <a:pt x="258" y="820"/>
                  </a:lnTo>
                  <a:lnTo>
                    <a:pt x="278" y="836"/>
                  </a:lnTo>
                  <a:lnTo>
                    <a:pt x="299" y="849"/>
                  </a:lnTo>
                  <a:lnTo>
                    <a:pt x="320" y="860"/>
                  </a:lnTo>
                  <a:lnTo>
                    <a:pt x="343" y="872"/>
                  </a:lnTo>
                  <a:lnTo>
                    <a:pt x="364" y="880"/>
                  </a:lnTo>
                  <a:lnTo>
                    <a:pt x="385" y="888"/>
                  </a:lnTo>
                  <a:lnTo>
                    <a:pt x="406" y="894"/>
                  </a:lnTo>
                  <a:lnTo>
                    <a:pt x="448" y="904"/>
                  </a:lnTo>
                  <a:lnTo>
                    <a:pt x="487" y="911"/>
                  </a:lnTo>
                  <a:lnTo>
                    <a:pt x="521" y="915"/>
                  </a:lnTo>
                  <a:lnTo>
                    <a:pt x="550" y="917"/>
                  </a:lnTo>
                  <a:lnTo>
                    <a:pt x="572" y="917"/>
                  </a:lnTo>
                  <a:lnTo>
                    <a:pt x="591" y="917"/>
                  </a:lnTo>
                  <a:lnTo>
                    <a:pt x="591" y="917"/>
                  </a:lnTo>
                  <a:lnTo>
                    <a:pt x="606" y="917"/>
                  </a:lnTo>
                  <a:lnTo>
                    <a:pt x="643" y="917"/>
                  </a:lnTo>
                  <a:lnTo>
                    <a:pt x="669" y="914"/>
                  </a:lnTo>
                  <a:lnTo>
                    <a:pt x="700" y="911"/>
                  </a:lnTo>
                  <a:lnTo>
                    <a:pt x="732" y="906"/>
                  </a:lnTo>
                  <a:lnTo>
                    <a:pt x="766" y="898"/>
                  </a:lnTo>
                  <a:lnTo>
                    <a:pt x="802" y="886"/>
                  </a:lnTo>
                  <a:lnTo>
                    <a:pt x="839" y="872"/>
                  </a:lnTo>
                  <a:lnTo>
                    <a:pt x="857" y="863"/>
                  </a:lnTo>
                  <a:lnTo>
                    <a:pt x="875" y="854"/>
                  </a:lnTo>
                  <a:lnTo>
                    <a:pt x="895" y="842"/>
                  </a:lnTo>
                  <a:lnTo>
                    <a:pt x="911" y="831"/>
                  </a:lnTo>
                  <a:lnTo>
                    <a:pt x="929" y="818"/>
                  </a:lnTo>
                  <a:lnTo>
                    <a:pt x="945" y="803"/>
                  </a:lnTo>
                  <a:lnTo>
                    <a:pt x="961" y="787"/>
                  </a:lnTo>
                  <a:lnTo>
                    <a:pt x="976" y="771"/>
                  </a:lnTo>
                  <a:lnTo>
                    <a:pt x="990" y="753"/>
                  </a:lnTo>
                  <a:lnTo>
                    <a:pt x="1003" y="732"/>
                  </a:lnTo>
                  <a:lnTo>
                    <a:pt x="1016" y="711"/>
                  </a:lnTo>
                  <a:lnTo>
                    <a:pt x="1028" y="688"/>
                  </a:lnTo>
                  <a:lnTo>
                    <a:pt x="810" y="544"/>
                  </a:lnTo>
                  <a:lnTo>
                    <a:pt x="810" y="544"/>
                  </a:lnTo>
                  <a:lnTo>
                    <a:pt x="800" y="566"/>
                  </a:lnTo>
                  <a:lnTo>
                    <a:pt x="794" y="578"/>
                  </a:lnTo>
                  <a:lnTo>
                    <a:pt x="787" y="589"/>
                  </a:lnTo>
                  <a:lnTo>
                    <a:pt x="778" y="600"/>
                  </a:lnTo>
                  <a:lnTo>
                    <a:pt x="770" y="612"/>
                  </a:lnTo>
                  <a:lnTo>
                    <a:pt x="758" y="622"/>
                  </a:lnTo>
                  <a:lnTo>
                    <a:pt x="745" y="631"/>
                  </a:lnTo>
                  <a:lnTo>
                    <a:pt x="732" y="639"/>
                  </a:lnTo>
                  <a:lnTo>
                    <a:pt x="718" y="648"/>
                  </a:lnTo>
                  <a:lnTo>
                    <a:pt x="701" y="654"/>
                  </a:lnTo>
                  <a:lnTo>
                    <a:pt x="682" y="661"/>
                  </a:lnTo>
                  <a:lnTo>
                    <a:pt x="662" y="665"/>
                  </a:lnTo>
                  <a:lnTo>
                    <a:pt x="641" y="669"/>
                  </a:lnTo>
                  <a:lnTo>
                    <a:pt x="617" y="670"/>
                  </a:lnTo>
                  <a:lnTo>
                    <a:pt x="591" y="670"/>
                  </a:lnTo>
                  <a:lnTo>
                    <a:pt x="591" y="67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4767553" y="2026180"/>
              <a:ext cx="1589396" cy="1329986"/>
            </a:xfrm>
            <a:custGeom>
              <a:avLst/>
              <a:gdLst>
                <a:gd name="T0" fmla="*/ 946 w 1109"/>
                <a:gd name="T1" fmla="*/ 446 h 928"/>
                <a:gd name="T2" fmla="*/ 942 w 1109"/>
                <a:gd name="T3" fmla="*/ 357 h 928"/>
                <a:gd name="T4" fmla="*/ 924 w 1109"/>
                <a:gd name="T5" fmla="*/ 276 h 928"/>
                <a:gd name="T6" fmla="*/ 898 w 1109"/>
                <a:gd name="T7" fmla="*/ 209 h 928"/>
                <a:gd name="T8" fmla="*/ 857 w 1109"/>
                <a:gd name="T9" fmla="*/ 146 h 928"/>
                <a:gd name="T10" fmla="*/ 799 w 1109"/>
                <a:gd name="T11" fmla="*/ 87 h 928"/>
                <a:gd name="T12" fmla="*/ 719 w 1109"/>
                <a:gd name="T13" fmla="*/ 42 h 928"/>
                <a:gd name="T14" fmla="*/ 615 w 1109"/>
                <a:gd name="T15" fmla="*/ 9 h 928"/>
                <a:gd name="T16" fmla="*/ 485 w 1109"/>
                <a:gd name="T17" fmla="*/ 0 h 928"/>
                <a:gd name="T18" fmla="*/ 446 w 1109"/>
                <a:gd name="T19" fmla="*/ 0 h 928"/>
                <a:gd name="T20" fmla="*/ 351 w 1109"/>
                <a:gd name="T21" fmla="*/ 13 h 928"/>
                <a:gd name="T22" fmla="*/ 250 w 1109"/>
                <a:gd name="T23" fmla="*/ 47 h 928"/>
                <a:gd name="T24" fmla="*/ 188 w 1109"/>
                <a:gd name="T25" fmla="*/ 81 h 928"/>
                <a:gd name="T26" fmla="*/ 132 w 1109"/>
                <a:gd name="T27" fmla="*/ 128 h 928"/>
                <a:gd name="T28" fmla="*/ 81 w 1109"/>
                <a:gd name="T29" fmla="*/ 191 h 928"/>
                <a:gd name="T30" fmla="*/ 44 w 1109"/>
                <a:gd name="T31" fmla="*/ 271 h 928"/>
                <a:gd name="T32" fmla="*/ 21 w 1109"/>
                <a:gd name="T33" fmla="*/ 370 h 928"/>
                <a:gd name="T34" fmla="*/ 13 w 1109"/>
                <a:gd name="T35" fmla="*/ 456 h 928"/>
                <a:gd name="T36" fmla="*/ 13 w 1109"/>
                <a:gd name="T37" fmla="*/ 496 h 928"/>
                <a:gd name="T38" fmla="*/ 0 w 1109"/>
                <a:gd name="T39" fmla="*/ 568 h 928"/>
                <a:gd name="T40" fmla="*/ 231 w 1109"/>
                <a:gd name="T41" fmla="*/ 676 h 928"/>
                <a:gd name="T42" fmla="*/ 247 w 1109"/>
                <a:gd name="T43" fmla="*/ 616 h 928"/>
                <a:gd name="T44" fmla="*/ 255 w 1109"/>
                <a:gd name="T45" fmla="*/ 548 h 928"/>
                <a:gd name="T46" fmla="*/ 257 w 1109"/>
                <a:gd name="T47" fmla="*/ 498 h 928"/>
                <a:gd name="T48" fmla="*/ 271 w 1109"/>
                <a:gd name="T49" fmla="*/ 417 h 928"/>
                <a:gd name="T50" fmla="*/ 305 w 1109"/>
                <a:gd name="T51" fmla="*/ 331 h 928"/>
                <a:gd name="T52" fmla="*/ 333 w 1109"/>
                <a:gd name="T53" fmla="*/ 293 h 928"/>
                <a:gd name="T54" fmla="*/ 370 w 1109"/>
                <a:gd name="T55" fmla="*/ 264 h 928"/>
                <a:gd name="T56" fmla="*/ 419 w 1109"/>
                <a:gd name="T57" fmla="*/ 248 h 928"/>
                <a:gd name="T58" fmla="*/ 479 w 1109"/>
                <a:gd name="T59" fmla="*/ 245 h 928"/>
                <a:gd name="T60" fmla="*/ 516 w 1109"/>
                <a:gd name="T61" fmla="*/ 250 h 928"/>
                <a:gd name="T62" fmla="*/ 576 w 1109"/>
                <a:gd name="T63" fmla="*/ 267 h 928"/>
                <a:gd name="T64" fmla="*/ 643 w 1109"/>
                <a:gd name="T65" fmla="*/ 311 h 928"/>
                <a:gd name="T66" fmla="*/ 670 w 1109"/>
                <a:gd name="T67" fmla="*/ 345 h 928"/>
                <a:gd name="T68" fmla="*/ 692 w 1109"/>
                <a:gd name="T69" fmla="*/ 389 h 928"/>
                <a:gd name="T70" fmla="*/ 705 w 1109"/>
                <a:gd name="T71" fmla="*/ 444 h 928"/>
                <a:gd name="T72" fmla="*/ 706 w 1109"/>
                <a:gd name="T73" fmla="*/ 513 h 928"/>
                <a:gd name="T74" fmla="*/ 706 w 1109"/>
                <a:gd name="T75" fmla="*/ 547 h 928"/>
                <a:gd name="T76" fmla="*/ 718 w 1109"/>
                <a:gd name="T77" fmla="*/ 629 h 928"/>
                <a:gd name="T78" fmla="*/ 747 w 1109"/>
                <a:gd name="T79" fmla="*/ 717 h 928"/>
                <a:gd name="T80" fmla="*/ 776 w 1109"/>
                <a:gd name="T81" fmla="*/ 772 h 928"/>
                <a:gd name="T82" fmla="*/ 817 w 1109"/>
                <a:gd name="T83" fmla="*/ 824 h 928"/>
                <a:gd name="T84" fmla="*/ 870 w 1109"/>
                <a:gd name="T85" fmla="*/ 870 h 928"/>
                <a:gd name="T86" fmla="*/ 938 w 1109"/>
                <a:gd name="T87" fmla="*/ 905 h 928"/>
                <a:gd name="T88" fmla="*/ 1024 w 1109"/>
                <a:gd name="T89" fmla="*/ 928 h 928"/>
                <a:gd name="T90" fmla="*/ 1081 w 1109"/>
                <a:gd name="T91" fmla="*/ 680 h 928"/>
                <a:gd name="T92" fmla="*/ 1039 w 1109"/>
                <a:gd name="T93" fmla="*/ 660 h 928"/>
                <a:gd name="T94" fmla="*/ 1000 w 1109"/>
                <a:gd name="T95" fmla="*/ 629 h 928"/>
                <a:gd name="T96" fmla="*/ 969 w 1109"/>
                <a:gd name="T97" fmla="*/ 584 h 928"/>
                <a:gd name="T98" fmla="*/ 950 w 1109"/>
                <a:gd name="T99" fmla="*/ 521 h 928"/>
                <a:gd name="T100" fmla="*/ 946 w 1109"/>
                <a:gd name="T101" fmla="*/ 46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9" h="928">
                  <a:moveTo>
                    <a:pt x="946" y="467"/>
                  </a:moveTo>
                  <a:lnTo>
                    <a:pt x="946" y="467"/>
                  </a:lnTo>
                  <a:lnTo>
                    <a:pt x="946" y="446"/>
                  </a:lnTo>
                  <a:lnTo>
                    <a:pt x="946" y="423"/>
                  </a:lnTo>
                  <a:lnTo>
                    <a:pt x="946" y="392"/>
                  </a:lnTo>
                  <a:lnTo>
                    <a:pt x="942" y="357"/>
                  </a:lnTo>
                  <a:lnTo>
                    <a:pt x="935" y="318"/>
                  </a:lnTo>
                  <a:lnTo>
                    <a:pt x="930" y="297"/>
                  </a:lnTo>
                  <a:lnTo>
                    <a:pt x="924" y="276"/>
                  </a:lnTo>
                  <a:lnTo>
                    <a:pt x="917" y="253"/>
                  </a:lnTo>
                  <a:lnTo>
                    <a:pt x="907" y="232"/>
                  </a:lnTo>
                  <a:lnTo>
                    <a:pt x="898" y="209"/>
                  </a:lnTo>
                  <a:lnTo>
                    <a:pt x="886" y="188"/>
                  </a:lnTo>
                  <a:lnTo>
                    <a:pt x="872" y="167"/>
                  </a:lnTo>
                  <a:lnTo>
                    <a:pt x="857" y="146"/>
                  </a:lnTo>
                  <a:lnTo>
                    <a:pt x="839" y="125"/>
                  </a:lnTo>
                  <a:lnTo>
                    <a:pt x="820" y="107"/>
                  </a:lnTo>
                  <a:lnTo>
                    <a:pt x="799" y="87"/>
                  </a:lnTo>
                  <a:lnTo>
                    <a:pt x="774" y="71"/>
                  </a:lnTo>
                  <a:lnTo>
                    <a:pt x="748" y="55"/>
                  </a:lnTo>
                  <a:lnTo>
                    <a:pt x="719" y="42"/>
                  </a:lnTo>
                  <a:lnTo>
                    <a:pt x="687" y="29"/>
                  </a:lnTo>
                  <a:lnTo>
                    <a:pt x="653" y="17"/>
                  </a:lnTo>
                  <a:lnTo>
                    <a:pt x="615" y="9"/>
                  </a:lnTo>
                  <a:lnTo>
                    <a:pt x="575" y="4"/>
                  </a:lnTo>
                  <a:lnTo>
                    <a:pt x="532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68" y="0"/>
                  </a:lnTo>
                  <a:lnTo>
                    <a:pt x="446" y="0"/>
                  </a:lnTo>
                  <a:lnTo>
                    <a:pt x="419" y="1"/>
                  </a:lnTo>
                  <a:lnTo>
                    <a:pt x="388" y="6"/>
                  </a:lnTo>
                  <a:lnTo>
                    <a:pt x="351" y="13"/>
                  </a:lnTo>
                  <a:lnTo>
                    <a:pt x="312" y="24"/>
                  </a:lnTo>
                  <a:lnTo>
                    <a:pt x="271" y="39"/>
                  </a:lnTo>
                  <a:lnTo>
                    <a:pt x="250" y="47"/>
                  </a:lnTo>
                  <a:lnTo>
                    <a:pt x="229" y="56"/>
                  </a:lnTo>
                  <a:lnTo>
                    <a:pt x="208" y="68"/>
                  </a:lnTo>
                  <a:lnTo>
                    <a:pt x="188" y="81"/>
                  </a:lnTo>
                  <a:lnTo>
                    <a:pt x="169" y="95"/>
                  </a:lnTo>
                  <a:lnTo>
                    <a:pt x="149" y="110"/>
                  </a:lnTo>
                  <a:lnTo>
                    <a:pt x="132" y="128"/>
                  </a:lnTo>
                  <a:lnTo>
                    <a:pt x="114" y="147"/>
                  </a:lnTo>
                  <a:lnTo>
                    <a:pt x="96" y="168"/>
                  </a:lnTo>
                  <a:lnTo>
                    <a:pt x="81" y="191"/>
                  </a:lnTo>
                  <a:lnTo>
                    <a:pt x="67" y="215"/>
                  </a:lnTo>
                  <a:lnTo>
                    <a:pt x="55" y="241"/>
                  </a:lnTo>
                  <a:lnTo>
                    <a:pt x="44" y="271"/>
                  </a:lnTo>
                  <a:lnTo>
                    <a:pt x="34" y="302"/>
                  </a:lnTo>
                  <a:lnTo>
                    <a:pt x="26" y="334"/>
                  </a:lnTo>
                  <a:lnTo>
                    <a:pt x="21" y="370"/>
                  </a:lnTo>
                  <a:lnTo>
                    <a:pt x="21" y="370"/>
                  </a:lnTo>
                  <a:lnTo>
                    <a:pt x="16" y="417"/>
                  </a:lnTo>
                  <a:lnTo>
                    <a:pt x="13" y="456"/>
                  </a:lnTo>
                  <a:lnTo>
                    <a:pt x="13" y="485"/>
                  </a:lnTo>
                  <a:lnTo>
                    <a:pt x="13" y="485"/>
                  </a:lnTo>
                  <a:lnTo>
                    <a:pt x="13" y="496"/>
                  </a:lnTo>
                  <a:lnTo>
                    <a:pt x="11" y="516"/>
                  </a:lnTo>
                  <a:lnTo>
                    <a:pt x="8" y="540"/>
                  </a:lnTo>
                  <a:lnTo>
                    <a:pt x="0" y="568"/>
                  </a:lnTo>
                  <a:lnTo>
                    <a:pt x="218" y="712"/>
                  </a:lnTo>
                  <a:lnTo>
                    <a:pt x="218" y="712"/>
                  </a:lnTo>
                  <a:lnTo>
                    <a:pt x="231" y="676"/>
                  </a:lnTo>
                  <a:lnTo>
                    <a:pt x="237" y="657"/>
                  </a:lnTo>
                  <a:lnTo>
                    <a:pt x="242" y="637"/>
                  </a:lnTo>
                  <a:lnTo>
                    <a:pt x="247" y="616"/>
                  </a:lnTo>
                  <a:lnTo>
                    <a:pt x="250" y="595"/>
                  </a:lnTo>
                  <a:lnTo>
                    <a:pt x="253" y="571"/>
                  </a:lnTo>
                  <a:lnTo>
                    <a:pt x="255" y="548"/>
                  </a:lnTo>
                  <a:lnTo>
                    <a:pt x="255" y="548"/>
                  </a:lnTo>
                  <a:lnTo>
                    <a:pt x="255" y="534"/>
                  </a:lnTo>
                  <a:lnTo>
                    <a:pt x="257" y="498"/>
                  </a:lnTo>
                  <a:lnTo>
                    <a:pt x="260" y="474"/>
                  </a:lnTo>
                  <a:lnTo>
                    <a:pt x="265" y="446"/>
                  </a:lnTo>
                  <a:lnTo>
                    <a:pt x="271" y="417"/>
                  </a:lnTo>
                  <a:lnTo>
                    <a:pt x="279" y="388"/>
                  </a:lnTo>
                  <a:lnTo>
                    <a:pt x="291" y="358"/>
                  </a:lnTo>
                  <a:lnTo>
                    <a:pt x="305" y="331"/>
                  </a:lnTo>
                  <a:lnTo>
                    <a:pt x="313" y="318"/>
                  </a:lnTo>
                  <a:lnTo>
                    <a:pt x="323" y="305"/>
                  </a:lnTo>
                  <a:lnTo>
                    <a:pt x="333" y="293"/>
                  </a:lnTo>
                  <a:lnTo>
                    <a:pt x="344" y="284"/>
                  </a:lnTo>
                  <a:lnTo>
                    <a:pt x="357" y="274"/>
                  </a:lnTo>
                  <a:lnTo>
                    <a:pt x="370" y="264"/>
                  </a:lnTo>
                  <a:lnTo>
                    <a:pt x="385" y="258"/>
                  </a:lnTo>
                  <a:lnTo>
                    <a:pt x="401" y="251"/>
                  </a:lnTo>
                  <a:lnTo>
                    <a:pt x="419" y="248"/>
                  </a:lnTo>
                  <a:lnTo>
                    <a:pt x="437" y="245"/>
                  </a:lnTo>
                  <a:lnTo>
                    <a:pt x="456" y="243"/>
                  </a:lnTo>
                  <a:lnTo>
                    <a:pt x="479" y="245"/>
                  </a:lnTo>
                  <a:lnTo>
                    <a:pt x="479" y="245"/>
                  </a:lnTo>
                  <a:lnTo>
                    <a:pt x="489" y="245"/>
                  </a:lnTo>
                  <a:lnTo>
                    <a:pt x="516" y="250"/>
                  </a:lnTo>
                  <a:lnTo>
                    <a:pt x="534" y="253"/>
                  </a:lnTo>
                  <a:lnTo>
                    <a:pt x="555" y="259"/>
                  </a:lnTo>
                  <a:lnTo>
                    <a:pt x="576" y="267"/>
                  </a:lnTo>
                  <a:lnTo>
                    <a:pt x="599" y="279"/>
                  </a:lnTo>
                  <a:lnTo>
                    <a:pt x="622" y="293"/>
                  </a:lnTo>
                  <a:lnTo>
                    <a:pt x="643" y="311"/>
                  </a:lnTo>
                  <a:lnTo>
                    <a:pt x="653" y="321"/>
                  </a:lnTo>
                  <a:lnTo>
                    <a:pt x="662" y="332"/>
                  </a:lnTo>
                  <a:lnTo>
                    <a:pt x="670" y="345"/>
                  </a:lnTo>
                  <a:lnTo>
                    <a:pt x="679" y="358"/>
                  </a:lnTo>
                  <a:lnTo>
                    <a:pt x="685" y="373"/>
                  </a:lnTo>
                  <a:lnTo>
                    <a:pt x="692" y="389"/>
                  </a:lnTo>
                  <a:lnTo>
                    <a:pt x="698" y="407"/>
                  </a:lnTo>
                  <a:lnTo>
                    <a:pt x="701" y="425"/>
                  </a:lnTo>
                  <a:lnTo>
                    <a:pt x="705" y="444"/>
                  </a:lnTo>
                  <a:lnTo>
                    <a:pt x="706" y="465"/>
                  </a:lnTo>
                  <a:lnTo>
                    <a:pt x="708" y="488"/>
                  </a:lnTo>
                  <a:lnTo>
                    <a:pt x="706" y="513"/>
                  </a:lnTo>
                  <a:lnTo>
                    <a:pt x="706" y="513"/>
                  </a:lnTo>
                  <a:lnTo>
                    <a:pt x="706" y="529"/>
                  </a:lnTo>
                  <a:lnTo>
                    <a:pt x="706" y="547"/>
                  </a:lnTo>
                  <a:lnTo>
                    <a:pt x="709" y="569"/>
                  </a:lnTo>
                  <a:lnTo>
                    <a:pt x="713" y="599"/>
                  </a:lnTo>
                  <a:lnTo>
                    <a:pt x="718" y="629"/>
                  </a:lnTo>
                  <a:lnTo>
                    <a:pt x="727" y="663"/>
                  </a:lnTo>
                  <a:lnTo>
                    <a:pt x="739" y="699"/>
                  </a:lnTo>
                  <a:lnTo>
                    <a:pt x="747" y="717"/>
                  </a:lnTo>
                  <a:lnTo>
                    <a:pt x="755" y="736"/>
                  </a:lnTo>
                  <a:lnTo>
                    <a:pt x="765" y="754"/>
                  </a:lnTo>
                  <a:lnTo>
                    <a:pt x="776" y="772"/>
                  </a:lnTo>
                  <a:lnTo>
                    <a:pt x="787" y="790"/>
                  </a:lnTo>
                  <a:lnTo>
                    <a:pt x="800" y="808"/>
                  </a:lnTo>
                  <a:lnTo>
                    <a:pt x="817" y="824"/>
                  </a:lnTo>
                  <a:lnTo>
                    <a:pt x="833" y="840"/>
                  </a:lnTo>
                  <a:lnTo>
                    <a:pt x="851" y="855"/>
                  </a:lnTo>
                  <a:lnTo>
                    <a:pt x="870" y="870"/>
                  </a:lnTo>
                  <a:lnTo>
                    <a:pt x="891" y="883"/>
                  </a:lnTo>
                  <a:lnTo>
                    <a:pt x="914" y="894"/>
                  </a:lnTo>
                  <a:lnTo>
                    <a:pt x="938" y="905"/>
                  </a:lnTo>
                  <a:lnTo>
                    <a:pt x="966" y="915"/>
                  </a:lnTo>
                  <a:lnTo>
                    <a:pt x="993" y="922"/>
                  </a:lnTo>
                  <a:lnTo>
                    <a:pt x="1024" y="928"/>
                  </a:lnTo>
                  <a:lnTo>
                    <a:pt x="1109" y="688"/>
                  </a:lnTo>
                  <a:lnTo>
                    <a:pt x="1109" y="688"/>
                  </a:lnTo>
                  <a:lnTo>
                    <a:pt x="1081" y="680"/>
                  </a:lnTo>
                  <a:lnTo>
                    <a:pt x="1068" y="675"/>
                  </a:lnTo>
                  <a:lnTo>
                    <a:pt x="1053" y="668"/>
                  </a:lnTo>
                  <a:lnTo>
                    <a:pt x="1039" y="660"/>
                  </a:lnTo>
                  <a:lnTo>
                    <a:pt x="1026" y="652"/>
                  </a:lnTo>
                  <a:lnTo>
                    <a:pt x="1013" y="642"/>
                  </a:lnTo>
                  <a:lnTo>
                    <a:pt x="1000" y="629"/>
                  </a:lnTo>
                  <a:lnTo>
                    <a:pt x="989" y="616"/>
                  </a:lnTo>
                  <a:lnTo>
                    <a:pt x="977" y="602"/>
                  </a:lnTo>
                  <a:lnTo>
                    <a:pt x="969" y="584"/>
                  </a:lnTo>
                  <a:lnTo>
                    <a:pt x="961" y="564"/>
                  </a:lnTo>
                  <a:lnTo>
                    <a:pt x="954" y="543"/>
                  </a:lnTo>
                  <a:lnTo>
                    <a:pt x="950" y="521"/>
                  </a:lnTo>
                  <a:lnTo>
                    <a:pt x="946" y="495"/>
                  </a:lnTo>
                  <a:lnTo>
                    <a:pt x="946" y="467"/>
                  </a:lnTo>
                  <a:lnTo>
                    <a:pt x="946" y="467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6226657" y="2004681"/>
              <a:ext cx="1403082" cy="1367249"/>
            </a:xfrm>
            <a:custGeom>
              <a:avLst/>
              <a:gdLst>
                <a:gd name="T0" fmla="*/ 823 w 979"/>
                <a:gd name="T1" fmla="*/ 0 h 954"/>
                <a:gd name="T2" fmla="*/ 734 w 979"/>
                <a:gd name="T3" fmla="*/ 8 h 954"/>
                <a:gd name="T4" fmla="*/ 650 w 979"/>
                <a:gd name="T5" fmla="*/ 32 h 954"/>
                <a:gd name="T6" fmla="*/ 583 w 979"/>
                <a:gd name="T7" fmla="*/ 63 h 954"/>
                <a:gd name="T8" fmla="*/ 518 w 979"/>
                <a:gd name="T9" fmla="*/ 109 h 954"/>
                <a:gd name="T10" fmla="*/ 458 w 979"/>
                <a:gd name="T11" fmla="*/ 174 h 954"/>
                <a:gd name="T12" fmla="*/ 409 w 979"/>
                <a:gd name="T13" fmla="*/ 258 h 954"/>
                <a:gd name="T14" fmla="*/ 377 w 979"/>
                <a:gd name="T15" fmla="*/ 367 h 954"/>
                <a:gd name="T16" fmla="*/ 364 w 979"/>
                <a:gd name="T17" fmla="*/ 503 h 954"/>
                <a:gd name="T18" fmla="*/ 361 w 979"/>
                <a:gd name="T19" fmla="*/ 536 h 954"/>
                <a:gd name="T20" fmla="*/ 348 w 979"/>
                <a:gd name="T21" fmla="*/ 588 h 954"/>
                <a:gd name="T22" fmla="*/ 314 w 979"/>
                <a:gd name="T23" fmla="*/ 644 h 954"/>
                <a:gd name="T24" fmla="*/ 275 w 979"/>
                <a:gd name="T25" fmla="*/ 677 h 954"/>
                <a:gd name="T26" fmla="*/ 236 w 979"/>
                <a:gd name="T27" fmla="*/ 696 h 954"/>
                <a:gd name="T28" fmla="*/ 187 w 979"/>
                <a:gd name="T29" fmla="*/ 706 h 954"/>
                <a:gd name="T30" fmla="*/ 150 w 979"/>
                <a:gd name="T31" fmla="*/ 709 h 954"/>
                <a:gd name="T32" fmla="*/ 85 w 979"/>
                <a:gd name="T33" fmla="*/ 703 h 954"/>
                <a:gd name="T34" fmla="*/ 31 w 979"/>
                <a:gd name="T35" fmla="*/ 948 h 954"/>
                <a:gd name="T36" fmla="*/ 83 w 979"/>
                <a:gd name="T37" fmla="*/ 953 h 954"/>
                <a:gd name="T38" fmla="*/ 174 w 979"/>
                <a:gd name="T39" fmla="*/ 953 h 954"/>
                <a:gd name="T40" fmla="*/ 283 w 979"/>
                <a:gd name="T41" fmla="*/ 940 h 954"/>
                <a:gd name="T42" fmla="*/ 354 w 979"/>
                <a:gd name="T43" fmla="*/ 919 h 954"/>
                <a:gd name="T44" fmla="*/ 426 w 979"/>
                <a:gd name="T45" fmla="*/ 888 h 954"/>
                <a:gd name="T46" fmla="*/ 490 w 979"/>
                <a:gd name="T47" fmla="*/ 841 h 954"/>
                <a:gd name="T48" fmla="*/ 547 w 979"/>
                <a:gd name="T49" fmla="*/ 777 h 954"/>
                <a:gd name="T50" fmla="*/ 589 w 979"/>
                <a:gd name="T51" fmla="*/ 695 h 954"/>
                <a:gd name="T52" fmla="*/ 609 w 979"/>
                <a:gd name="T53" fmla="*/ 628 h 954"/>
                <a:gd name="T54" fmla="*/ 622 w 979"/>
                <a:gd name="T55" fmla="*/ 484 h 954"/>
                <a:gd name="T56" fmla="*/ 627 w 979"/>
                <a:gd name="T57" fmla="*/ 448 h 954"/>
                <a:gd name="T58" fmla="*/ 645 w 979"/>
                <a:gd name="T59" fmla="*/ 393 h 954"/>
                <a:gd name="T60" fmla="*/ 682 w 979"/>
                <a:gd name="T61" fmla="*/ 333 h 954"/>
                <a:gd name="T62" fmla="*/ 721 w 979"/>
                <a:gd name="T63" fmla="*/ 299 h 954"/>
                <a:gd name="T64" fmla="*/ 760 w 979"/>
                <a:gd name="T65" fmla="*/ 281 h 954"/>
                <a:gd name="T66" fmla="*/ 807 w 979"/>
                <a:gd name="T67" fmla="*/ 271 h 954"/>
                <a:gd name="T68" fmla="*/ 844 w 979"/>
                <a:gd name="T69" fmla="*/ 271 h 954"/>
                <a:gd name="T70" fmla="*/ 885 w 979"/>
                <a:gd name="T71" fmla="*/ 265 h 954"/>
                <a:gd name="T72" fmla="*/ 921 w 979"/>
                <a:gd name="T73" fmla="*/ 248 h 954"/>
                <a:gd name="T74" fmla="*/ 948 w 979"/>
                <a:gd name="T75" fmla="*/ 221 h 954"/>
                <a:gd name="T76" fmla="*/ 969 w 979"/>
                <a:gd name="T77" fmla="*/ 188 h 954"/>
                <a:gd name="T78" fmla="*/ 979 w 979"/>
                <a:gd name="T79" fmla="*/ 149 h 954"/>
                <a:gd name="T80" fmla="*/ 979 w 979"/>
                <a:gd name="T81" fmla="*/ 122 h 954"/>
                <a:gd name="T82" fmla="*/ 969 w 979"/>
                <a:gd name="T83" fmla="*/ 83 h 954"/>
                <a:gd name="T84" fmla="*/ 948 w 979"/>
                <a:gd name="T85" fmla="*/ 49 h 954"/>
                <a:gd name="T86" fmla="*/ 921 w 979"/>
                <a:gd name="T87" fmla="*/ 23 h 954"/>
                <a:gd name="T88" fmla="*/ 885 w 979"/>
                <a:gd name="T89" fmla="*/ 6 h 954"/>
                <a:gd name="T90" fmla="*/ 844 w 979"/>
                <a:gd name="T9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9" h="954">
                  <a:moveTo>
                    <a:pt x="844" y="0"/>
                  </a:moveTo>
                  <a:lnTo>
                    <a:pt x="844" y="0"/>
                  </a:lnTo>
                  <a:lnTo>
                    <a:pt x="823" y="0"/>
                  </a:lnTo>
                  <a:lnTo>
                    <a:pt x="800" y="0"/>
                  </a:lnTo>
                  <a:lnTo>
                    <a:pt x="770" y="3"/>
                  </a:lnTo>
                  <a:lnTo>
                    <a:pt x="734" y="8"/>
                  </a:lnTo>
                  <a:lnTo>
                    <a:pt x="693" y="18"/>
                  </a:lnTo>
                  <a:lnTo>
                    <a:pt x="672" y="24"/>
                  </a:lnTo>
                  <a:lnTo>
                    <a:pt x="650" y="32"/>
                  </a:lnTo>
                  <a:lnTo>
                    <a:pt x="628" y="41"/>
                  </a:lnTo>
                  <a:lnTo>
                    <a:pt x="606" y="50"/>
                  </a:lnTo>
                  <a:lnTo>
                    <a:pt x="583" y="63"/>
                  </a:lnTo>
                  <a:lnTo>
                    <a:pt x="560" y="76"/>
                  </a:lnTo>
                  <a:lnTo>
                    <a:pt x="539" y="91"/>
                  </a:lnTo>
                  <a:lnTo>
                    <a:pt x="518" y="109"/>
                  </a:lnTo>
                  <a:lnTo>
                    <a:pt x="497" y="128"/>
                  </a:lnTo>
                  <a:lnTo>
                    <a:pt x="477" y="149"/>
                  </a:lnTo>
                  <a:lnTo>
                    <a:pt x="458" y="174"/>
                  </a:lnTo>
                  <a:lnTo>
                    <a:pt x="440" y="198"/>
                  </a:lnTo>
                  <a:lnTo>
                    <a:pt x="424" y="227"/>
                  </a:lnTo>
                  <a:lnTo>
                    <a:pt x="409" y="258"/>
                  </a:lnTo>
                  <a:lnTo>
                    <a:pt x="396" y="292"/>
                  </a:lnTo>
                  <a:lnTo>
                    <a:pt x="385" y="328"/>
                  </a:lnTo>
                  <a:lnTo>
                    <a:pt x="377" y="367"/>
                  </a:lnTo>
                  <a:lnTo>
                    <a:pt x="370" y="409"/>
                  </a:lnTo>
                  <a:lnTo>
                    <a:pt x="365" y="454"/>
                  </a:lnTo>
                  <a:lnTo>
                    <a:pt x="364" y="503"/>
                  </a:lnTo>
                  <a:lnTo>
                    <a:pt x="364" y="503"/>
                  </a:lnTo>
                  <a:lnTo>
                    <a:pt x="364" y="511"/>
                  </a:lnTo>
                  <a:lnTo>
                    <a:pt x="361" y="536"/>
                  </a:lnTo>
                  <a:lnTo>
                    <a:pt x="357" y="550"/>
                  </a:lnTo>
                  <a:lnTo>
                    <a:pt x="354" y="568"/>
                  </a:lnTo>
                  <a:lnTo>
                    <a:pt x="348" y="588"/>
                  </a:lnTo>
                  <a:lnTo>
                    <a:pt x="338" y="607"/>
                  </a:lnTo>
                  <a:lnTo>
                    <a:pt x="327" y="627"/>
                  </a:lnTo>
                  <a:lnTo>
                    <a:pt x="314" y="644"/>
                  </a:lnTo>
                  <a:lnTo>
                    <a:pt x="296" y="662"/>
                  </a:lnTo>
                  <a:lnTo>
                    <a:pt x="286" y="670"/>
                  </a:lnTo>
                  <a:lnTo>
                    <a:pt x="275" y="677"/>
                  </a:lnTo>
                  <a:lnTo>
                    <a:pt x="263" y="685"/>
                  </a:lnTo>
                  <a:lnTo>
                    <a:pt x="250" y="690"/>
                  </a:lnTo>
                  <a:lnTo>
                    <a:pt x="236" y="696"/>
                  </a:lnTo>
                  <a:lnTo>
                    <a:pt x="221" y="701"/>
                  </a:lnTo>
                  <a:lnTo>
                    <a:pt x="205" y="704"/>
                  </a:lnTo>
                  <a:lnTo>
                    <a:pt x="187" y="706"/>
                  </a:lnTo>
                  <a:lnTo>
                    <a:pt x="169" y="708"/>
                  </a:lnTo>
                  <a:lnTo>
                    <a:pt x="150" y="709"/>
                  </a:lnTo>
                  <a:lnTo>
                    <a:pt x="150" y="709"/>
                  </a:lnTo>
                  <a:lnTo>
                    <a:pt x="130" y="709"/>
                  </a:lnTo>
                  <a:lnTo>
                    <a:pt x="109" y="706"/>
                  </a:lnTo>
                  <a:lnTo>
                    <a:pt x="85" y="703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31" y="948"/>
                  </a:lnTo>
                  <a:lnTo>
                    <a:pt x="62" y="950"/>
                  </a:lnTo>
                  <a:lnTo>
                    <a:pt x="62" y="950"/>
                  </a:lnTo>
                  <a:lnTo>
                    <a:pt x="83" y="953"/>
                  </a:lnTo>
                  <a:lnTo>
                    <a:pt x="106" y="953"/>
                  </a:lnTo>
                  <a:lnTo>
                    <a:pt x="137" y="954"/>
                  </a:lnTo>
                  <a:lnTo>
                    <a:pt x="174" y="953"/>
                  </a:lnTo>
                  <a:lnTo>
                    <a:pt x="215" y="950"/>
                  </a:lnTo>
                  <a:lnTo>
                    <a:pt x="260" y="943"/>
                  </a:lnTo>
                  <a:lnTo>
                    <a:pt x="283" y="940"/>
                  </a:lnTo>
                  <a:lnTo>
                    <a:pt x="307" y="933"/>
                  </a:lnTo>
                  <a:lnTo>
                    <a:pt x="330" y="927"/>
                  </a:lnTo>
                  <a:lnTo>
                    <a:pt x="354" y="919"/>
                  </a:lnTo>
                  <a:lnTo>
                    <a:pt x="378" y="911"/>
                  </a:lnTo>
                  <a:lnTo>
                    <a:pt x="401" y="899"/>
                  </a:lnTo>
                  <a:lnTo>
                    <a:pt x="426" y="888"/>
                  </a:lnTo>
                  <a:lnTo>
                    <a:pt x="448" y="873"/>
                  </a:lnTo>
                  <a:lnTo>
                    <a:pt x="469" y="859"/>
                  </a:lnTo>
                  <a:lnTo>
                    <a:pt x="490" y="841"/>
                  </a:lnTo>
                  <a:lnTo>
                    <a:pt x="510" y="821"/>
                  </a:lnTo>
                  <a:lnTo>
                    <a:pt x="529" y="800"/>
                  </a:lnTo>
                  <a:lnTo>
                    <a:pt x="547" y="777"/>
                  </a:lnTo>
                  <a:lnTo>
                    <a:pt x="563" y="753"/>
                  </a:lnTo>
                  <a:lnTo>
                    <a:pt x="576" y="726"/>
                  </a:lnTo>
                  <a:lnTo>
                    <a:pt x="589" y="695"/>
                  </a:lnTo>
                  <a:lnTo>
                    <a:pt x="601" y="662"/>
                  </a:lnTo>
                  <a:lnTo>
                    <a:pt x="609" y="628"/>
                  </a:lnTo>
                  <a:lnTo>
                    <a:pt x="609" y="628"/>
                  </a:lnTo>
                  <a:lnTo>
                    <a:pt x="614" y="588"/>
                  </a:lnTo>
                  <a:lnTo>
                    <a:pt x="617" y="542"/>
                  </a:lnTo>
                  <a:lnTo>
                    <a:pt x="622" y="484"/>
                  </a:lnTo>
                  <a:lnTo>
                    <a:pt x="622" y="484"/>
                  </a:lnTo>
                  <a:lnTo>
                    <a:pt x="622" y="474"/>
                  </a:lnTo>
                  <a:lnTo>
                    <a:pt x="627" y="448"/>
                  </a:lnTo>
                  <a:lnTo>
                    <a:pt x="632" y="432"/>
                  </a:lnTo>
                  <a:lnTo>
                    <a:pt x="637" y="412"/>
                  </a:lnTo>
                  <a:lnTo>
                    <a:pt x="645" y="393"/>
                  </a:lnTo>
                  <a:lnTo>
                    <a:pt x="654" y="373"/>
                  </a:lnTo>
                  <a:lnTo>
                    <a:pt x="666" y="352"/>
                  </a:lnTo>
                  <a:lnTo>
                    <a:pt x="682" y="333"/>
                  </a:lnTo>
                  <a:lnTo>
                    <a:pt x="700" y="315"/>
                  </a:lnTo>
                  <a:lnTo>
                    <a:pt x="710" y="307"/>
                  </a:lnTo>
                  <a:lnTo>
                    <a:pt x="721" y="299"/>
                  </a:lnTo>
                  <a:lnTo>
                    <a:pt x="732" y="292"/>
                  </a:lnTo>
                  <a:lnTo>
                    <a:pt x="745" y="286"/>
                  </a:lnTo>
                  <a:lnTo>
                    <a:pt x="760" y="281"/>
                  </a:lnTo>
                  <a:lnTo>
                    <a:pt x="774" y="276"/>
                  </a:lnTo>
                  <a:lnTo>
                    <a:pt x="789" y="273"/>
                  </a:lnTo>
                  <a:lnTo>
                    <a:pt x="807" y="271"/>
                  </a:lnTo>
                  <a:lnTo>
                    <a:pt x="825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57" y="269"/>
                  </a:lnTo>
                  <a:lnTo>
                    <a:pt x="872" y="268"/>
                  </a:lnTo>
                  <a:lnTo>
                    <a:pt x="885" y="265"/>
                  </a:lnTo>
                  <a:lnTo>
                    <a:pt x="896" y="260"/>
                  </a:lnTo>
                  <a:lnTo>
                    <a:pt x="909" y="255"/>
                  </a:lnTo>
                  <a:lnTo>
                    <a:pt x="921" y="248"/>
                  </a:lnTo>
                  <a:lnTo>
                    <a:pt x="930" y="240"/>
                  </a:lnTo>
                  <a:lnTo>
                    <a:pt x="940" y="230"/>
                  </a:lnTo>
                  <a:lnTo>
                    <a:pt x="948" y="221"/>
                  </a:lnTo>
                  <a:lnTo>
                    <a:pt x="956" y="211"/>
                  </a:lnTo>
                  <a:lnTo>
                    <a:pt x="963" y="200"/>
                  </a:lnTo>
                  <a:lnTo>
                    <a:pt x="969" y="188"/>
                  </a:lnTo>
                  <a:lnTo>
                    <a:pt x="974" y="175"/>
                  </a:lnTo>
                  <a:lnTo>
                    <a:pt x="977" y="162"/>
                  </a:lnTo>
                  <a:lnTo>
                    <a:pt x="979" y="149"/>
                  </a:lnTo>
                  <a:lnTo>
                    <a:pt x="979" y="135"/>
                  </a:lnTo>
                  <a:lnTo>
                    <a:pt x="979" y="135"/>
                  </a:lnTo>
                  <a:lnTo>
                    <a:pt x="979" y="122"/>
                  </a:lnTo>
                  <a:lnTo>
                    <a:pt x="977" y="109"/>
                  </a:lnTo>
                  <a:lnTo>
                    <a:pt x="974" y="96"/>
                  </a:lnTo>
                  <a:lnTo>
                    <a:pt x="969" y="83"/>
                  </a:lnTo>
                  <a:lnTo>
                    <a:pt x="963" y="71"/>
                  </a:lnTo>
                  <a:lnTo>
                    <a:pt x="956" y="60"/>
                  </a:lnTo>
                  <a:lnTo>
                    <a:pt x="948" y="49"/>
                  </a:lnTo>
                  <a:lnTo>
                    <a:pt x="940" y="39"/>
                  </a:lnTo>
                  <a:lnTo>
                    <a:pt x="930" y="31"/>
                  </a:lnTo>
                  <a:lnTo>
                    <a:pt x="921" y="23"/>
                  </a:lnTo>
                  <a:lnTo>
                    <a:pt x="909" y="16"/>
                  </a:lnTo>
                  <a:lnTo>
                    <a:pt x="896" y="10"/>
                  </a:lnTo>
                  <a:lnTo>
                    <a:pt x="885" y="6"/>
                  </a:lnTo>
                  <a:lnTo>
                    <a:pt x="872" y="3"/>
                  </a:lnTo>
                  <a:lnTo>
                    <a:pt x="857" y="0"/>
                  </a:lnTo>
                  <a:lnTo>
                    <a:pt x="844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3146498" y="1422782"/>
            <a:ext cx="0" cy="897956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/>
          <p:nvPr/>
        </p:nvCxnSpPr>
        <p:spPr>
          <a:xfrm>
            <a:off x="1942148" y="2505111"/>
            <a:ext cx="0" cy="123268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8"/>
          <p:cNvCxnSpPr/>
          <p:nvPr/>
        </p:nvCxnSpPr>
        <p:spPr>
          <a:xfrm flipV="1">
            <a:off x="5226180" y="1422781"/>
            <a:ext cx="0" cy="89795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3"/>
          <p:cNvCxnSpPr/>
          <p:nvPr/>
        </p:nvCxnSpPr>
        <p:spPr>
          <a:xfrm>
            <a:off x="4164833" y="3017161"/>
            <a:ext cx="0" cy="720637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/>
          <p:cNvCxnSpPr/>
          <p:nvPr/>
        </p:nvCxnSpPr>
        <p:spPr>
          <a:xfrm>
            <a:off x="6469071" y="3273828"/>
            <a:ext cx="0" cy="463969"/>
          </a:xfrm>
          <a:prstGeom prst="straightConnector1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5226181" y="1230806"/>
            <a:ext cx="1884102" cy="755243"/>
            <a:chOff x="1197898" y="2503545"/>
            <a:chExt cx="2198693" cy="1006991"/>
          </a:xfrm>
        </p:grpSpPr>
        <p:sp>
          <p:nvSpPr>
            <p:cNvPr id="27" name="TextBox 2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5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3146498" y="1230806"/>
            <a:ext cx="1884102" cy="755243"/>
            <a:chOff x="1197898" y="2503545"/>
            <a:chExt cx="2198693" cy="1006991"/>
          </a:xfrm>
        </p:grpSpPr>
        <p:sp>
          <p:nvSpPr>
            <p:cNvPr id="25" name="TextBox 31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2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6469071" y="3517696"/>
            <a:ext cx="1884102" cy="755243"/>
            <a:chOff x="1197898" y="2503545"/>
            <a:chExt cx="2198693" cy="1006991"/>
          </a:xfrm>
        </p:grpSpPr>
        <p:sp>
          <p:nvSpPr>
            <p:cNvPr id="23" name="TextBox 3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5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37"/>
          <p:cNvGrpSpPr/>
          <p:nvPr/>
        </p:nvGrpSpPr>
        <p:grpSpPr>
          <a:xfrm>
            <a:off x="4165028" y="3517696"/>
            <a:ext cx="1884102" cy="755243"/>
            <a:chOff x="1197898" y="2503545"/>
            <a:chExt cx="2198693" cy="1006991"/>
          </a:xfrm>
        </p:grpSpPr>
        <p:sp>
          <p:nvSpPr>
            <p:cNvPr id="21" name="TextBox 46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47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48"/>
          <p:cNvGrpSpPr/>
          <p:nvPr/>
        </p:nvGrpSpPr>
        <p:grpSpPr>
          <a:xfrm>
            <a:off x="1944542" y="3517696"/>
            <a:ext cx="1884102" cy="755243"/>
            <a:chOff x="1197898" y="2503545"/>
            <a:chExt cx="2198693" cy="1006991"/>
          </a:xfrm>
        </p:grpSpPr>
        <p:sp>
          <p:nvSpPr>
            <p:cNvPr id="19" name="TextBox 4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52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 rot="16200000">
            <a:off x="3583731" y="3581654"/>
            <a:ext cx="985061" cy="984930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4571937" y="3578381"/>
            <a:ext cx="985061" cy="991479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 rot="16200000">
            <a:off x="4575208" y="2597660"/>
            <a:ext cx="985063" cy="984928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31" name="Freeform 30"/>
          <p:cNvSpPr/>
          <p:nvPr/>
        </p:nvSpPr>
        <p:spPr>
          <a:xfrm rot="16200000">
            <a:off x="3583731" y="2175519"/>
            <a:ext cx="985061" cy="984930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3583730" y="2597659"/>
            <a:ext cx="985063" cy="984930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32" name="Freeform 31"/>
          <p:cNvSpPr/>
          <p:nvPr/>
        </p:nvSpPr>
        <p:spPr>
          <a:xfrm rot="16200000">
            <a:off x="4567593" y="2175520"/>
            <a:ext cx="985061" cy="984928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4567592" y="1191526"/>
            <a:ext cx="985063" cy="984928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34" name="Freeform 33"/>
          <p:cNvSpPr/>
          <p:nvPr/>
        </p:nvSpPr>
        <p:spPr>
          <a:xfrm rot="16200000">
            <a:off x="3583730" y="1191525"/>
            <a:ext cx="985063" cy="984930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endParaRPr lang="en-US" sz="1799" dirty="0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0163" y="1875422"/>
            <a:ext cx="436610" cy="392263"/>
          </a:xfrm>
          <a:prstGeom prst="rect">
            <a:avLst/>
          </a:prstGeom>
          <a:noFill/>
        </p:spPr>
        <p:txBody>
          <a:bodyPr wrap="none" lIns="68556" tIns="34278" rIns="68556" bIns="34278" rtlCol="0">
            <a:spAutoFit/>
          </a:bodyPr>
          <a:lstStyle/>
          <a:p>
            <a:r>
              <a:rPr lang="en-US" sz="2099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7740" y="2208529"/>
            <a:ext cx="436610" cy="392263"/>
          </a:xfrm>
          <a:prstGeom prst="rect">
            <a:avLst/>
          </a:prstGeom>
          <a:noFill/>
        </p:spPr>
        <p:txBody>
          <a:bodyPr wrap="none" lIns="68556" tIns="34278" rIns="68556" bIns="34278" rtlCol="0">
            <a:spAutoFit/>
          </a:bodyPr>
          <a:lstStyle/>
          <a:p>
            <a:r>
              <a:rPr lang="en-US" sz="2099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67740" y="3272120"/>
            <a:ext cx="436610" cy="392263"/>
          </a:xfrm>
          <a:prstGeom prst="rect">
            <a:avLst/>
          </a:prstGeom>
          <a:noFill/>
        </p:spPr>
        <p:txBody>
          <a:bodyPr wrap="none" lIns="68556" tIns="34278" rIns="68556" bIns="34278" rtlCol="0">
            <a:spAutoFit/>
          </a:bodyPr>
          <a:lstStyle/>
          <a:p>
            <a:r>
              <a:rPr lang="en-US" sz="2099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40163" y="3598660"/>
            <a:ext cx="441419" cy="392263"/>
          </a:xfrm>
          <a:prstGeom prst="rect">
            <a:avLst/>
          </a:prstGeom>
          <a:noFill/>
        </p:spPr>
        <p:txBody>
          <a:bodyPr wrap="none" lIns="68556" tIns="34278" rIns="68556" bIns="34278" rtlCol="0">
            <a:spAutoFit/>
          </a:bodyPr>
          <a:lstStyle/>
          <a:p>
            <a:r>
              <a:rPr lang="en-US" sz="2099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2" name="Oval 41"/>
          <p:cNvSpPr/>
          <p:nvPr/>
        </p:nvSpPr>
        <p:spPr>
          <a:xfrm>
            <a:off x="2997334" y="1866905"/>
            <a:ext cx="421075" cy="4211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5536" y="1806185"/>
            <a:ext cx="2523615" cy="654001"/>
          </a:xfrm>
          <a:prstGeom prst="rect">
            <a:avLst/>
          </a:prstGeom>
          <a:noFill/>
        </p:spPr>
        <p:txBody>
          <a:bodyPr wrap="square" lIns="68556" tIns="34278" rIns="68556" bIns="34278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97334" y="3590143"/>
            <a:ext cx="421075" cy="4211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5536" y="3529423"/>
            <a:ext cx="2523615" cy="654001"/>
          </a:xfrm>
          <a:prstGeom prst="rect">
            <a:avLst/>
          </a:prstGeom>
          <a:noFill/>
        </p:spPr>
        <p:txBody>
          <a:bodyPr wrap="square" lIns="68556" tIns="34278" rIns="68556" bIns="34278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 algn="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77877" y="2200013"/>
            <a:ext cx="421075" cy="4211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52492" y="2143322"/>
            <a:ext cx="2037295" cy="654001"/>
          </a:xfrm>
          <a:prstGeom prst="rect">
            <a:avLst/>
          </a:prstGeom>
          <a:noFill/>
        </p:spPr>
        <p:txBody>
          <a:bodyPr wrap="square" lIns="68556" tIns="34278" rIns="68556" bIns="34278" rtlCol="0">
            <a:sp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877877" y="3272121"/>
            <a:ext cx="421075" cy="4211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52492" y="3211400"/>
            <a:ext cx="2037295" cy="654001"/>
          </a:xfrm>
          <a:prstGeom prst="rect">
            <a:avLst/>
          </a:prstGeom>
          <a:noFill/>
        </p:spPr>
        <p:txBody>
          <a:bodyPr wrap="square" lIns="68556" tIns="34278" rIns="68556" bIns="34278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2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 animBg="1"/>
      <p:bldP spid="31" grpId="0" animBg="1"/>
      <p:bldP spid="11" grpId="0" animBg="1"/>
      <p:bldP spid="32" grpId="0" animBg="1"/>
      <p:bldP spid="33" grpId="0" animBg="1"/>
      <p:bldP spid="34" grpId="0" animBg="1"/>
      <p:bldP spid="37" grpId="0"/>
      <p:bldP spid="38" grpId="0"/>
      <p:bldP spid="39" grpId="0"/>
      <p:bldP spid="40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10571" y="1275606"/>
            <a:ext cx="5296907" cy="3617466"/>
            <a:chOff x="918385" y="1587854"/>
            <a:chExt cx="7062543" cy="4823289"/>
          </a:xfrm>
        </p:grpSpPr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3683275" y="3174158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2238103" y="2793220"/>
              <a:ext cx="1121055" cy="164141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6830876" y="4406877"/>
              <a:ext cx="1150052" cy="128186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5245936" y="3554906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192533" y="3171906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5758146" y="3554906"/>
              <a:ext cx="1807221" cy="213384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629872" y="2791158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9551" y="1689046"/>
              <a:ext cx="1933376" cy="2745596"/>
              <a:chOff x="2022154" y="1461590"/>
              <a:chExt cx="1418370" cy="2014234"/>
            </a:xfrm>
          </p:grpSpPr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6156740" y="3803870"/>
              <a:ext cx="389505" cy="38950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文本框 12"/>
            <p:cNvSpPr txBox="1"/>
            <p:nvPr/>
          </p:nvSpPr>
          <p:spPr>
            <a:xfrm rot="3809661">
              <a:off x="6068253" y="4552895"/>
              <a:ext cx="135550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588333" y="3414367"/>
              <a:ext cx="389505" cy="38950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 rot="3809661">
              <a:off x="4499846" y="4163391"/>
              <a:ext cx="135550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040700" y="3030055"/>
              <a:ext cx="389505" cy="389505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文本框 16"/>
            <p:cNvSpPr txBox="1"/>
            <p:nvPr/>
          </p:nvSpPr>
          <p:spPr>
            <a:xfrm rot="3809661">
              <a:off x="2952214" y="3779076"/>
              <a:ext cx="135550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472293" y="2469168"/>
              <a:ext cx="389505" cy="389505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文本框 18"/>
            <p:cNvSpPr txBox="1"/>
            <p:nvPr/>
          </p:nvSpPr>
          <p:spPr>
            <a:xfrm rot="3809661">
              <a:off x="1383808" y="3218189"/>
              <a:ext cx="135550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5609109" y="2355939"/>
              <a:ext cx="2194347" cy="98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2500054" y="1587854"/>
              <a:ext cx="2194347" cy="98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>
              <a:off x="3935601" y="5426684"/>
              <a:ext cx="2194347" cy="98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918385" y="4608724"/>
              <a:ext cx="2194347" cy="98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3916" y="2097953"/>
            <a:ext cx="3509366" cy="1013857"/>
            <a:chOff x="543916" y="2097953"/>
            <a:chExt cx="3509366" cy="1013857"/>
          </a:xfrm>
        </p:grpSpPr>
        <p:grpSp>
          <p:nvGrpSpPr>
            <p:cNvPr id="5" name="组合 4"/>
            <p:cNvGrpSpPr/>
            <p:nvPr/>
          </p:nvGrpSpPr>
          <p:grpSpPr>
            <a:xfrm>
              <a:off x="543916" y="2097953"/>
              <a:ext cx="3509366" cy="1013857"/>
              <a:chOff x="4259796" y="3903795"/>
              <a:chExt cx="4679154" cy="1351809"/>
            </a:xfrm>
          </p:grpSpPr>
          <p:sp>
            <p:nvSpPr>
              <p:cNvPr id="7" name="文本框 60"/>
              <p:cNvSpPr txBox="1">
                <a:spLocks/>
              </p:cNvSpPr>
              <p:nvPr/>
            </p:nvSpPr>
            <p:spPr>
              <a:xfrm>
                <a:off x="4259796" y="3903795"/>
                <a:ext cx="4679154" cy="458793"/>
              </a:xfrm>
              <a:prstGeom prst="rect">
                <a:avLst/>
              </a:prstGeom>
            </p:spPr>
            <p:txBody>
              <a:bodyPr lIns="72000" tIns="72000" rIns="72000" bIns="72000" anchor="ctr" anchorCtr="0"/>
              <a:lstStyle/>
              <a:p>
                <a:pPr marL="0" indent="0">
                  <a:buNone/>
                </a:pPr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61"/>
              <p:cNvSpPr txBox="1">
                <a:spLocks/>
              </p:cNvSpPr>
              <p:nvPr/>
            </p:nvSpPr>
            <p:spPr>
              <a:xfrm>
                <a:off x="4277991" y="4450695"/>
                <a:ext cx="3583423" cy="80490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63570" y="2509742"/>
              <a:ext cx="2681561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1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01D974F-6605-4051-8C50-0584F8F588E0}"/>
              </a:ext>
            </a:extLst>
          </p:cNvPr>
          <p:cNvGrpSpPr>
            <a:grpSpLocks/>
          </p:cNvGrpSpPr>
          <p:nvPr/>
        </p:nvGrpSpPr>
        <p:grpSpPr bwMode="auto">
          <a:xfrm>
            <a:off x="2616407" y="1307134"/>
            <a:ext cx="3992124" cy="3352204"/>
            <a:chOff x="-92" y="0"/>
            <a:chExt cx="10648308" cy="8939379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E7CF5BC6-8C6B-441D-B4A4-89389D192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402" y="4400632"/>
              <a:ext cx="3501814" cy="1312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551" y="0"/>
                  </a:moveTo>
                  <a:cubicBezTo>
                    <a:pt x="15720" y="0"/>
                    <a:pt x="14174" y="3248"/>
                    <a:pt x="13674" y="7700"/>
                  </a:cubicBezTo>
                  <a:lnTo>
                    <a:pt x="0" y="6335"/>
                  </a:lnTo>
                  <a:lnTo>
                    <a:pt x="13525" y="11887"/>
                  </a:lnTo>
                  <a:cubicBezTo>
                    <a:pt x="13729" y="17342"/>
                    <a:pt x="15453" y="21599"/>
                    <a:pt x="17551" y="21599"/>
                  </a:cubicBezTo>
                  <a:cubicBezTo>
                    <a:pt x="19787" y="21599"/>
                    <a:pt x="21599" y="16761"/>
                    <a:pt x="21599" y="10796"/>
                  </a:cubicBezTo>
                  <a:cubicBezTo>
                    <a:pt x="21599" y="4832"/>
                    <a:pt x="19787" y="0"/>
                    <a:pt x="17551" y="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DBDE5E35-79C7-4842-9B6A-16B89D88F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11" y="5815121"/>
              <a:ext cx="2271575" cy="1595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9448" y="9841"/>
                  </a:lnTo>
                  <a:cubicBezTo>
                    <a:pt x="9230" y="10744"/>
                    <a:pt x="9108" y="11706"/>
                    <a:pt x="9108" y="12715"/>
                  </a:cubicBezTo>
                  <a:cubicBezTo>
                    <a:pt x="9108" y="17620"/>
                    <a:pt x="11904" y="21599"/>
                    <a:pt x="15354" y="21599"/>
                  </a:cubicBezTo>
                  <a:cubicBezTo>
                    <a:pt x="18803" y="21600"/>
                    <a:pt x="21599" y="17620"/>
                    <a:pt x="21599" y="12715"/>
                  </a:cubicBezTo>
                  <a:cubicBezTo>
                    <a:pt x="21599" y="7809"/>
                    <a:pt x="18803" y="3835"/>
                    <a:pt x="15354" y="3835"/>
                  </a:cubicBezTo>
                  <a:cubicBezTo>
                    <a:pt x="13494" y="3835"/>
                    <a:pt x="11842" y="5014"/>
                    <a:pt x="10698" y="6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s-ES" sz="1799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C62B12F7-583D-4151-B50D-0AAC57F9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090" y="755664"/>
              <a:ext cx="2381106" cy="2087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46" y="0"/>
                  </a:moveTo>
                  <a:cubicBezTo>
                    <a:pt x="12358" y="0"/>
                    <a:pt x="9693" y="3039"/>
                    <a:pt x="9693" y="6790"/>
                  </a:cubicBezTo>
                  <a:cubicBezTo>
                    <a:pt x="9693" y="7958"/>
                    <a:pt x="9975" y="9042"/>
                    <a:pt x="10431" y="10003"/>
                  </a:cubicBezTo>
                  <a:lnTo>
                    <a:pt x="0" y="21600"/>
                  </a:lnTo>
                  <a:lnTo>
                    <a:pt x="11914" y="12044"/>
                  </a:lnTo>
                  <a:cubicBezTo>
                    <a:pt x="12937" y="12993"/>
                    <a:pt x="14225" y="13585"/>
                    <a:pt x="15646" y="13585"/>
                  </a:cubicBezTo>
                  <a:cubicBezTo>
                    <a:pt x="18934" y="13585"/>
                    <a:pt x="21599" y="10541"/>
                    <a:pt x="21599" y="6790"/>
                  </a:cubicBezTo>
                  <a:cubicBezTo>
                    <a:pt x="21599" y="3039"/>
                    <a:pt x="18934" y="0"/>
                    <a:pt x="15646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CE9EF1C8-B99F-4CE1-B291-E572F9BF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039" y="2476546"/>
              <a:ext cx="3479590" cy="1363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525" y="0"/>
                  </a:moveTo>
                  <a:cubicBezTo>
                    <a:pt x="15275" y="0"/>
                    <a:pt x="13450" y="4649"/>
                    <a:pt x="13450" y="10388"/>
                  </a:cubicBezTo>
                  <a:cubicBezTo>
                    <a:pt x="13450" y="10561"/>
                    <a:pt x="13457" y="10732"/>
                    <a:pt x="13460" y="10903"/>
                  </a:cubicBezTo>
                  <a:lnTo>
                    <a:pt x="0" y="21600"/>
                  </a:lnTo>
                  <a:lnTo>
                    <a:pt x="13854" y="14825"/>
                  </a:lnTo>
                  <a:cubicBezTo>
                    <a:pt x="14508" y="18336"/>
                    <a:pt x="15899" y="20783"/>
                    <a:pt x="17525" y="20783"/>
                  </a:cubicBezTo>
                  <a:cubicBezTo>
                    <a:pt x="19775" y="20783"/>
                    <a:pt x="21599" y="16127"/>
                    <a:pt x="21599" y="10388"/>
                  </a:cubicBezTo>
                  <a:cubicBezTo>
                    <a:pt x="21599" y="4649"/>
                    <a:pt x="19775" y="0"/>
                    <a:pt x="17525" y="0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B32C31B9-E2A5-49A1-8CBB-E9B5D6F7F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6788" y="1198584"/>
              <a:ext cx="525431" cy="5254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600" y="5659"/>
                    <a:pt x="21600" y="6675"/>
                  </a:cubicBezTo>
                  <a:cubicBezTo>
                    <a:pt x="21600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600"/>
                    <a:pt x="10798" y="21600"/>
                  </a:cubicBezTo>
                  <a:cubicBezTo>
                    <a:pt x="10553" y="21600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4B33643-F8F3-4832-AE16-C1BA85C3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7579" y="6546972"/>
              <a:ext cx="523843" cy="4318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600" y="760"/>
                    <a:pt x="21600" y="1048"/>
                  </a:cubicBezTo>
                  <a:lnTo>
                    <a:pt x="21600" y="16238"/>
                  </a:lnTo>
                  <a:cubicBezTo>
                    <a:pt x="21600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600"/>
                    <a:pt x="16197" y="21600"/>
                  </a:cubicBezTo>
                  <a:cubicBezTo>
                    <a:pt x="15705" y="21600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8999" y="17274"/>
                  </a:lnTo>
                  <a:lnTo>
                    <a:pt x="8999" y="17369"/>
                  </a:lnTo>
                  <a:cubicBezTo>
                    <a:pt x="8999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600"/>
                    <a:pt x="5402" y="21600"/>
                  </a:cubicBezTo>
                  <a:cubicBezTo>
                    <a:pt x="4910" y="21600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1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59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49DC3DF8-C0D8-4253-8271-F070346CF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459" y="2849615"/>
              <a:ext cx="525430" cy="525473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A2D218CC-9250-4B24-9741-B8F3E961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270" y="4773701"/>
              <a:ext cx="525431" cy="525473"/>
            </a:xfrm>
            <a:custGeom>
              <a:avLst/>
              <a:gdLst>
                <a:gd name="T0" fmla="*/ 10795 w 21591"/>
                <a:gd name="T1" fmla="+- 0 10799 50"/>
                <a:gd name="T2" fmla="*/ 10799 h 21498"/>
                <a:gd name="T3" fmla="*/ 10795 w 21591"/>
                <a:gd name="T4" fmla="+- 0 10799 50"/>
                <a:gd name="T5" fmla="*/ 10799 h 21498"/>
                <a:gd name="T6" fmla="*/ 10795 w 21591"/>
                <a:gd name="T7" fmla="+- 0 10799 50"/>
                <a:gd name="T8" fmla="*/ 10799 h 21498"/>
                <a:gd name="T9" fmla="*/ 10795 w 21591"/>
                <a:gd name="T10" fmla="+- 0 10799 50"/>
                <a:gd name="T11" fmla="*/ 10799 h 2149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591" h="21498">
                  <a:moveTo>
                    <a:pt x="14059" y="6524"/>
                  </a:moveTo>
                  <a:cubicBezTo>
                    <a:pt x="13645" y="6524"/>
                    <a:pt x="13256" y="6670"/>
                    <a:pt x="12887" y="6962"/>
                  </a:cubicBezTo>
                  <a:cubicBezTo>
                    <a:pt x="12520" y="7257"/>
                    <a:pt x="12155" y="7651"/>
                    <a:pt x="11798" y="8138"/>
                  </a:cubicBezTo>
                  <a:cubicBezTo>
                    <a:pt x="11441" y="8626"/>
                    <a:pt x="11081" y="9183"/>
                    <a:pt x="10726" y="9814"/>
                  </a:cubicBezTo>
                  <a:cubicBezTo>
                    <a:pt x="10371" y="10444"/>
                    <a:pt x="10017" y="11093"/>
                    <a:pt x="9664" y="11764"/>
                  </a:cubicBezTo>
                  <a:cubicBezTo>
                    <a:pt x="9234" y="12584"/>
                    <a:pt x="8793" y="13393"/>
                    <a:pt x="8336" y="14196"/>
                  </a:cubicBezTo>
                  <a:cubicBezTo>
                    <a:pt x="7876" y="14996"/>
                    <a:pt x="7384" y="15717"/>
                    <a:pt x="6858" y="16356"/>
                  </a:cubicBezTo>
                  <a:cubicBezTo>
                    <a:pt x="6329" y="16995"/>
                    <a:pt x="5752" y="17509"/>
                    <a:pt x="5118" y="17898"/>
                  </a:cubicBezTo>
                  <a:cubicBezTo>
                    <a:pt x="4484" y="18289"/>
                    <a:pt x="3787" y="18487"/>
                    <a:pt x="3021" y="18487"/>
                  </a:cubicBezTo>
                  <a:lnTo>
                    <a:pt x="457" y="18487"/>
                  </a:lnTo>
                  <a:cubicBezTo>
                    <a:pt x="332" y="18487"/>
                    <a:pt x="225" y="18432"/>
                    <a:pt x="134" y="18324"/>
                  </a:cubicBezTo>
                  <a:cubicBezTo>
                    <a:pt x="44" y="18219"/>
                    <a:pt x="0" y="18090"/>
                    <a:pt x="0" y="17941"/>
                  </a:cubicBezTo>
                  <a:lnTo>
                    <a:pt x="0" y="15790"/>
                  </a:lnTo>
                  <a:cubicBezTo>
                    <a:pt x="0" y="15638"/>
                    <a:pt x="44" y="15512"/>
                    <a:pt x="134" y="15410"/>
                  </a:cubicBezTo>
                  <a:cubicBezTo>
                    <a:pt x="225" y="15311"/>
                    <a:pt x="332" y="15255"/>
                    <a:pt x="457" y="15255"/>
                  </a:cubicBezTo>
                  <a:lnTo>
                    <a:pt x="3021" y="15255"/>
                  </a:lnTo>
                  <a:cubicBezTo>
                    <a:pt x="3420" y="15255"/>
                    <a:pt x="3809" y="15112"/>
                    <a:pt x="4188" y="14823"/>
                  </a:cubicBezTo>
                  <a:cubicBezTo>
                    <a:pt x="4568" y="14537"/>
                    <a:pt x="4932" y="14149"/>
                    <a:pt x="5285" y="13664"/>
                  </a:cubicBezTo>
                  <a:cubicBezTo>
                    <a:pt x="5637" y="13180"/>
                    <a:pt x="5984" y="12622"/>
                    <a:pt x="6339" y="11995"/>
                  </a:cubicBezTo>
                  <a:cubicBezTo>
                    <a:pt x="6691" y="11367"/>
                    <a:pt x="7041" y="10716"/>
                    <a:pt x="7394" y="10044"/>
                  </a:cubicBezTo>
                  <a:cubicBezTo>
                    <a:pt x="7822" y="9224"/>
                    <a:pt x="8270" y="8407"/>
                    <a:pt x="8734" y="7598"/>
                  </a:cubicBezTo>
                  <a:cubicBezTo>
                    <a:pt x="9199" y="6789"/>
                    <a:pt x="9696" y="6063"/>
                    <a:pt x="10222" y="5420"/>
                  </a:cubicBezTo>
                  <a:cubicBezTo>
                    <a:pt x="10748" y="4775"/>
                    <a:pt x="11323" y="4261"/>
                    <a:pt x="11949" y="3876"/>
                  </a:cubicBezTo>
                  <a:cubicBezTo>
                    <a:pt x="12573" y="3488"/>
                    <a:pt x="13276" y="3292"/>
                    <a:pt x="14056" y="3292"/>
                  </a:cubicBezTo>
                  <a:lnTo>
                    <a:pt x="16434" y="3292"/>
                  </a:lnTo>
                  <a:lnTo>
                    <a:pt x="16434" y="711"/>
                  </a:lnTo>
                  <a:cubicBezTo>
                    <a:pt x="16434" y="329"/>
                    <a:pt x="16530" y="101"/>
                    <a:pt x="16721" y="22"/>
                  </a:cubicBezTo>
                  <a:cubicBezTo>
                    <a:pt x="16914" y="-50"/>
                    <a:pt x="17146" y="49"/>
                    <a:pt x="17418" y="317"/>
                  </a:cubicBezTo>
                  <a:lnTo>
                    <a:pt x="21330" y="4203"/>
                  </a:lnTo>
                  <a:cubicBezTo>
                    <a:pt x="21511" y="4372"/>
                    <a:pt x="21597" y="4582"/>
                    <a:pt x="21587" y="4834"/>
                  </a:cubicBezTo>
                  <a:cubicBezTo>
                    <a:pt x="21587" y="5102"/>
                    <a:pt x="21502" y="5321"/>
                    <a:pt x="21330" y="5487"/>
                  </a:cubicBezTo>
                  <a:lnTo>
                    <a:pt x="17418" y="9361"/>
                  </a:lnTo>
                  <a:cubicBezTo>
                    <a:pt x="17146" y="9630"/>
                    <a:pt x="16914" y="9726"/>
                    <a:pt x="16721" y="9644"/>
                  </a:cubicBezTo>
                  <a:cubicBezTo>
                    <a:pt x="16530" y="9569"/>
                    <a:pt x="16434" y="9338"/>
                    <a:pt x="16434" y="8956"/>
                  </a:cubicBezTo>
                  <a:lnTo>
                    <a:pt x="16434" y="6524"/>
                  </a:lnTo>
                  <a:lnTo>
                    <a:pt x="14059" y="6524"/>
                  </a:lnTo>
                  <a:close/>
                  <a:moveTo>
                    <a:pt x="462" y="6495"/>
                  </a:moveTo>
                  <a:cubicBezTo>
                    <a:pt x="337" y="6495"/>
                    <a:pt x="229" y="6448"/>
                    <a:pt x="139" y="6349"/>
                  </a:cubicBezTo>
                  <a:cubicBezTo>
                    <a:pt x="48" y="6250"/>
                    <a:pt x="4" y="6127"/>
                    <a:pt x="4" y="5978"/>
                  </a:cubicBezTo>
                  <a:lnTo>
                    <a:pt x="4" y="3823"/>
                  </a:lnTo>
                  <a:cubicBezTo>
                    <a:pt x="4" y="3462"/>
                    <a:pt x="156" y="3286"/>
                    <a:pt x="462" y="3292"/>
                  </a:cubicBezTo>
                  <a:lnTo>
                    <a:pt x="3026" y="3292"/>
                  </a:lnTo>
                  <a:cubicBezTo>
                    <a:pt x="3560" y="3292"/>
                    <a:pt x="4054" y="3388"/>
                    <a:pt x="4514" y="3572"/>
                  </a:cubicBezTo>
                  <a:cubicBezTo>
                    <a:pt x="4974" y="3762"/>
                    <a:pt x="5409" y="4022"/>
                    <a:pt x="5820" y="4358"/>
                  </a:cubicBezTo>
                  <a:cubicBezTo>
                    <a:pt x="6229" y="4691"/>
                    <a:pt x="6608" y="5085"/>
                    <a:pt x="6963" y="5531"/>
                  </a:cubicBezTo>
                  <a:cubicBezTo>
                    <a:pt x="7318" y="5978"/>
                    <a:pt x="7655" y="6463"/>
                    <a:pt x="7993" y="6982"/>
                  </a:cubicBezTo>
                  <a:cubicBezTo>
                    <a:pt x="7518" y="7823"/>
                    <a:pt x="7058" y="8652"/>
                    <a:pt x="6620" y="9472"/>
                  </a:cubicBezTo>
                  <a:cubicBezTo>
                    <a:pt x="6589" y="9548"/>
                    <a:pt x="6557" y="9610"/>
                    <a:pt x="6515" y="9668"/>
                  </a:cubicBezTo>
                  <a:cubicBezTo>
                    <a:pt x="6476" y="9726"/>
                    <a:pt x="6442" y="9793"/>
                    <a:pt x="6410" y="9875"/>
                  </a:cubicBezTo>
                  <a:cubicBezTo>
                    <a:pt x="5862" y="8926"/>
                    <a:pt x="5319" y="8127"/>
                    <a:pt x="4776" y="7473"/>
                  </a:cubicBezTo>
                  <a:cubicBezTo>
                    <a:pt x="4232" y="6822"/>
                    <a:pt x="3650" y="6495"/>
                    <a:pt x="3024" y="6495"/>
                  </a:cubicBezTo>
                  <a:lnTo>
                    <a:pt x="462" y="6495"/>
                  </a:lnTo>
                  <a:close/>
                  <a:moveTo>
                    <a:pt x="21333" y="15997"/>
                  </a:moveTo>
                  <a:cubicBezTo>
                    <a:pt x="21514" y="16166"/>
                    <a:pt x="21600" y="16385"/>
                    <a:pt x="21590" y="16657"/>
                  </a:cubicBezTo>
                  <a:cubicBezTo>
                    <a:pt x="21590" y="16908"/>
                    <a:pt x="21504" y="17115"/>
                    <a:pt x="21333" y="17284"/>
                  </a:cubicBezTo>
                  <a:lnTo>
                    <a:pt x="17420" y="21182"/>
                  </a:lnTo>
                  <a:cubicBezTo>
                    <a:pt x="17149" y="21453"/>
                    <a:pt x="16916" y="21550"/>
                    <a:pt x="16723" y="21471"/>
                  </a:cubicBezTo>
                  <a:cubicBezTo>
                    <a:pt x="16532" y="21392"/>
                    <a:pt x="16437" y="21161"/>
                    <a:pt x="16437" y="20779"/>
                  </a:cubicBezTo>
                  <a:lnTo>
                    <a:pt x="16437" y="18432"/>
                  </a:lnTo>
                  <a:lnTo>
                    <a:pt x="14059" y="18432"/>
                  </a:lnTo>
                  <a:cubicBezTo>
                    <a:pt x="13528" y="18432"/>
                    <a:pt x="13031" y="18335"/>
                    <a:pt x="12573" y="18143"/>
                  </a:cubicBezTo>
                  <a:cubicBezTo>
                    <a:pt x="12113" y="17953"/>
                    <a:pt x="11680" y="17690"/>
                    <a:pt x="11279" y="17354"/>
                  </a:cubicBezTo>
                  <a:cubicBezTo>
                    <a:pt x="10878" y="17019"/>
                    <a:pt x="10496" y="16628"/>
                    <a:pt x="10136" y="16181"/>
                  </a:cubicBezTo>
                  <a:cubicBezTo>
                    <a:pt x="9779" y="15731"/>
                    <a:pt x="9439" y="15253"/>
                    <a:pt x="9119" y="14739"/>
                  </a:cubicBezTo>
                  <a:cubicBezTo>
                    <a:pt x="9344" y="14359"/>
                    <a:pt x="9566" y="13962"/>
                    <a:pt x="9779" y="13551"/>
                  </a:cubicBezTo>
                  <a:cubicBezTo>
                    <a:pt x="9994" y="13142"/>
                    <a:pt x="10217" y="12739"/>
                    <a:pt x="10442" y="12336"/>
                  </a:cubicBezTo>
                  <a:cubicBezTo>
                    <a:pt x="10474" y="12246"/>
                    <a:pt x="10513" y="12164"/>
                    <a:pt x="10560" y="12091"/>
                  </a:cubicBezTo>
                  <a:cubicBezTo>
                    <a:pt x="10609" y="12024"/>
                    <a:pt x="10645" y="11939"/>
                    <a:pt x="10680" y="11846"/>
                  </a:cubicBezTo>
                  <a:cubicBezTo>
                    <a:pt x="11225" y="12797"/>
                    <a:pt x="11768" y="13591"/>
                    <a:pt x="12314" y="14231"/>
                  </a:cubicBezTo>
                  <a:cubicBezTo>
                    <a:pt x="12855" y="14867"/>
                    <a:pt x="13440" y="15188"/>
                    <a:pt x="14063" y="15188"/>
                  </a:cubicBezTo>
                  <a:lnTo>
                    <a:pt x="16442" y="15188"/>
                  </a:lnTo>
                  <a:lnTo>
                    <a:pt x="16442" y="12532"/>
                  </a:lnTo>
                  <a:cubicBezTo>
                    <a:pt x="16442" y="12152"/>
                    <a:pt x="16537" y="11922"/>
                    <a:pt x="16728" y="11846"/>
                  </a:cubicBezTo>
                  <a:cubicBezTo>
                    <a:pt x="16921" y="11773"/>
                    <a:pt x="17154" y="11866"/>
                    <a:pt x="17425" y="12126"/>
                  </a:cubicBezTo>
                  <a:lnTo>
                    <a:pt x="21333" y="159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23A829C4-684D-4ACB-AC06-31D88332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857" y="0"/>
              <a:ext cx="1312784" cy="23812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0"/>
                  </a:moveTo>
                  <a:cubicBezTo>
                    <a:pt x="4835" y="0"/>
                    <a:pt x="0" y="2663"/>
                    <a:pt x="0" y="5951"/>
                  </a:cubicBezTo>
                  <a:cubicBezTo>
                    <a:pt x="0" y="8122"/>
                    <a:pt x="2127" y="10006"/>
                    <a:pt x="5275" y="11046"/>
                  </a:cubicBezTo>
                  <a:lnTo>
                    <a:pt x="737" y="21599"/>
                  </a:lnTo>
                  <a:lnTo>
                    <a:pt x="9252" y="11838"/>
                  </a:lnTo>
                  <a:cubicBezTo>
                    <a:pt x="9759" y="11879"/>
                    <a:pt x="10272" y="11907"/>
                    <a:pt x="10799" y="11907"/>
                  </a:cubicBezTo>
                  <a:cubicBezTo>
                    <a:pt x="16764" y="11907"/>
                    <a:pt x="21599" y="9239"/>
                    <a:pt x="21599" y="5951"/>
                  </a:cubicBezTo>
                  <a:cubicBezTo>
                    <a:pt x="21599" y="2663"/>
                    <a:pt x="16764" y="0"/>
                    <a:pt x="10799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27B9AAC4-FA9A-4D17-81F3-EFD3B94CA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822" y="6456483"/>
              <a:ext cx="1715984" cy="24828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86" y="11625"/>
                  </a:lnTo>
                  <a:cubicBezTo>
                    <a:pt x="6170" y="12671"/>
                    <a:pt x="5067" y="14184"/>
                    <a:pt x="5067" y="15889"/>
                  </a:cubicBezTo>
                  <a:cubicBezTo>
                    <a:pt x="5067" y="19042"/>
                    <a:pt x="8768" y="21599"/>
                    <a:pt x="13333" y="21599"/>
                  </a:cubicBezTo>
                  <a:cubicBezTo>
                    <a:pt x="17898" y="21599"/>
                    <a:pt x="21600" y="19042"/>
                    <a:pt x="21600" y="15889"/>
                  </a:cubicBezTo>
                  <a:cubicBezTo>
                    <a:pt x="21600" y="12736"/>
                    <a:pt x="17898" y="10181"/>
                    <a:pt x="13333" y="10181"/>
                  </a:cubicBezTo>
                  <a:cubicBezTo>
                    <a:pt x="12401" y="10181"/>
                    <a:pt x="11506" y="10292"/>
                    <a:pt x="10670" y="104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56DEF05E-4B8E-451D-8A44-2E282780DE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92" y="4400632"/>
              <a:ext cx="3501814" cy="1312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551" y="0"/>
                  </a:moveTo>
                  <a:cubicBezTo>
                    <a:pt x="15720" y="0"/>
                    <a:pt x="14174" y="3248"/>
                    <a:pt x="13674" y="7700"/>
                  </a:cubicBezTo>
                  <a:lnTo>
                    <a:pt x="0" y="6335"/>
                  </a:lnTo>
                  <a:lnTo>
                    <a:pt x="13525" y="11887"/>
                  </a:lnTo>
                  <a:cubicBezTo>
                    <a:pt x="13729" y="17342"/>
                    <a:pt x="15453" y="21599"/>
                    <a:pt x="17551" y="21599"/>
                  </a:cubicBezTo>
                  <a:cubicBezTo>
                    <a:pt x="19787" y="21599"/>
                    <a:pt x="21599" y="16761"/>
                    <a:pt x="21599" y="10796"/>
                  </a:cubicBezTo>
                  <a:cubicBezTo>
                    <a:pt x="21599" y="4832"/>
                    <a:pt x="19787" y="0"/>
                    <a:pt x="17551" y="0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9A032B4E-BC6A-4302-9492-A032BAB2F9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22235" y="5840521"/>
              <a:ext cx="2271576" cy="1595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9448" y="9841"/>
                  </a:lnTo>
                  <a:cubicBezTo>
                    <a:pt x="9230" y="10744"/>
                    <a:pt x="9108" y="11706"/>
                    <a:pt x="9108" y="12715"/>
                  </a:cubicBezTo>
                  <a:cubicBezTo>
                    <a:pt x="9108" y="17620"/>
                    <a:pt x="11904" y="21599"/>
                    <a:pt x="15354" y="21599"/>
                  </a:cubicBezTo>
                  <a:cubicBezTo>
                    <a:pt x="18803" y="21600"/>
                    <a:pt x="21599" y="17620"/>
                    <a:pt x="21599" y="12715"/>
                  </a:cubicBezTo>
                  <a:cubicBezTo>
                    <a:pt x="21599" y="7809"/>
                    <a:pt x="18803" y="3835"/>
                    <a:pt x="15354" y="3835"/>
                  </a:cubicBezTo>
                  <a:cubicBezTo>
                    <a:pt x="13494" y="3835"/>
                    <a:pt x="11842" y="5014"/>
                    <a:pt x="10698" y="6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ABE688C5-3336-4BAF-B9C0-E1110C731B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4928" y="755664"/>
              <a:ext cx="2381106" cy="2087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46" y="0"/>
                  </a:moveTo>
                  <a:cubicBezTo>
                    <a:pt x="12358" y="0"/>
                    <a:pt x="9693" y="3039"/>
                    <a:pt x="9693" y="6790"/>
                  </a:cubicBezTo>
                  <a:cubicBezTo>
                    <a:pt x="9693" y="7958"/>
                    <a:pt x="9975" y="9042"/>
                    <a:pt x="10431" y="10003"/>
                  </a:cubicBezTo>
                  <a:lnTo>
                    <a:pt x="0" y="21600"/>
                  </a:lnTo>
                  <a:lnTo>
                    <a:pt x="11914" y="12044"/>
                  </a:lnTo>
                  <a:cubicBezTo>
                    <a:pt x="12937" y="12993"/>
                    <a:pt x="14225" y="13585"/>
                    <a:pt x="15646" y="13585"/>
                  </a:cubicBezTo>
                  <a:cubicBezTo>
                    <a:pt x="18934" y="13585"/>
                    <a:pt x="21599" y="10541"/>
                    <a:pt x="21599" y="6790"/>
                  </a:cubicBezTo>
                  <a:cubicBezTo>
                    <a:pt x="21599" y="3039"/>
                    <a:pt x="18934" y="0"/>
                    <a:pt x="15646" y="0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s-ES" sz="1799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5DB2E859-B684-467E-8866-18800C90D5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96" y="2476546"/>
              <a:ext cx="3479590" cy="1363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525" y="0"/>
                  </a:moveTo>
                  <a:cubicBezTo>
                    <a:pt x="15275" y="0"/>
                    <a:pt x="13450" y="4649"/>
                    <a:pt x="13450" y="10388"/>
                  </a:cubicBezTo>
                  <a:cubicBezTo>
                    <a:pt x="13450" y="10561"/>
                    <a:pt x="13457" y="10732"/>
                    <a:pt x="13460" y="10903"/>
                  </a:cubicBezTo>
                  <a:lnTo>
                    <a:pt x="0" y="21600"/>
                  </a:lnTo>
                  <a:lnTo>
                    <a:pt x="13854" y="14825"/>
                  </a:lnTo>
                  <a:cubicBezTo>
                    <a:pt x="14508" y="18336"/>
                    <a:pt x="15899" y="20783"/>
                    <a:pt x="17525" y="20783"/>
                  </a:cubicBezTo>
                  <a:cubicBezTo>
                    <a:pt x="19775" y="20783"/>
                    <a:pt x="21599" y="16127"/>
                    <a:pt x="21599" y="10388"/>
                  </a:cubicBezTo>
                  <a:cubicBezTo>
                    <a:pt x="21599" y="4649"/>
                    <a:pt x="19775" y="0"/>
                    <a:pt x="17525" y="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358A1DDC-7864-4069-8F28-2E8871620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15905" y="1198584"/>
              <a:ext cx="525430" cy="5254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600" y="5659"/>
                    <a:pt x="21600" y="6675"/>
                  </a:cubicBezTo>
                  <a:cubicBezTo>
                    <a:pt x="21600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600"/>
                    <a:pt x="10798" y="21600"/>
                  </a:cubicBezTo>
                  <a:cubicBezTo>
                    <a:pt x="10553" y="21600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6B3FA46E-415C-4DF0-B1B8-35901ADFA6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7499" y="6572373"/>
              <a:ext cx="523843" cy="4318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600" y="760"/>
                    <a:pt x="21600" y="1048"/>
                  </a:cubicBezTo>
                  <a:lnTo>
                    <a:pt x="21600" y="16238"/>
                  </a:lnTo>
                  <a:cubicBezTo>
                    <a:pt x="21600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600"/>
                    <a:pt x="16197" y="21600"/>
                  </a:cubicBezTo>
                  <a:cubicBezTo>
                    <a:pt x="15705" y="21600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8999" y="17274"/>
                  </a:lnTo>
                  <a:lnTo>
                    <a:pt x="8999" y="17369"/>
                  </a:lnTo>
                  <a:cubicBezTo>
                    <a:pt x="8999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600"/>
                    <a:pt x="5402" y="21600"/>
                  </a:cubicBezTo>
                  <a:cubicBezTo>
                    <a:pt x="4910" y="21600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1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59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9D3331C4-6755-4DE8-A8DB-E9BBF5FF03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7235" y="2849615"/>
              <a:ext cx="525431" cy="525473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DF28ED58-46D5-48A3-865C-EE9432EAF9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3424" y="4773701"/>
              <a:ext cx="525430" cy="525473"/>
            </a:xfrm>
            <a:custGeom>
              <a:avLst/>
              <a:gdLst>
                <a:gd name="T0" fmla="*/ 10795 w 21591"/>
                <a:gd name="T1" fmla="+- 0 10799 50"/>
                <a:gd name="T2" fmla="*/ 10799 h 21498"/>
                <a:gd name="T3" fmla="*/ 10795 w 21591"/>
                <a:gd name="T4" fmla="+- 0 10799 50"/>
                <a:gd name="T5" fmla="*/ 10799 h 21498"/>
                <a:gd name="T6" fmla="*/ 10795 w 21591"/>
                <a:gd name="T7" fmla="+- 0 10799 50"/>
                <a:gd name="T8" fmla="*/ 10799 h 21498"/>
                <a:gd name="T9" fmla="*/ 10795 w 21591"/>
                <a:gd name="T10" fmla="+- 0 10799 50"/>
                <a:gd name="T11" fmla="*/ 10799 h 2149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591" h="21498">
                  <a:moveTo>
                    <a:pt x="14059" y="6524"/>
                  </a:moveTo>
                  <a:cubicBezTo>
                    <a:pt x="13645" y="6524"/>
                    <a:pt x="13256" y="6670"/>
                    <a:pt x="12887" y="6962"/>
                  </a:cubicBezTo>
                  <a:cubicBezTo>
                    <a:pt x="12520" y="7257"/>
                    <a:pt x="12155" y="7651"/>
                    <a:pt x="11798" y="8138"/>
                  </a:cubicBezTo>
                  <a:cubicBezTo>
                    <a:pt x="11441" y="8626"/>
                    <a:pt x="11081" y="9183"/>
                    <a:pt x="10726" y="9814"/>
                  </a:cubicBezTo>
                  <a:cubicBezTo>
                    <a:pt x="10371" y="10444"/>
                    <a:pt x="10017" y="11093"/>
                    <a:pt x="9664" y="11764"/>
                  </a:cubicBezTo>
                  <a:cubicBezTo>
                    <a:pt x="9234" y="12584"/>
                    <a:pt x="8793" y="13393"/>
                    <a:pt x="8336" y="14196"/>
                  </a:cubicBezTo>
                  <a:cubicBezTo>
                    <a:pt x="7876" y="14996"/>
                    <a:pt x="7384" y="15717"/>
                    <a:pt x="6858" y="16356"/>
                  </a:cubicBezTo>
                  <a:cubicBezTo>
                    <a:pt x="6329" y="16995"/>
                    <a:pt x="5752" y="17509"/>
                    <a:pt x="5118" y="17898"/>
                  </a:cubicBezTo>
                  <a:cubicBezTo>
                    <a:pt x="4484" y="18289"/>
                    <a:pt x="3787" y="18487"/>
                    <a:pt x="3021" y="18487"/>
                  </a:cubicBezTo>
                  <a:lnTo>
                    <a:pt x="457" y="18487"/>
                  </a:lnTo>
                  <a:cubicBezTo>
                    <a:pt x="332" y="18487"/>
                    <a:pt x="225" y="18432"/>
                    <a:pt x="134" y="18324"/>
                  </a:cubicBezTo>
                  <a:cubicBezTo>
                    <a:pt x="44" y="18219"/>
                    <a:pt x="0" y="18090"/>
                    <a:pt x="0" y="17941"/>
                  </a:cubicBezTo>
                  <a:lnTo>
                    <a:pt x="0" y="15790"/>
                  </a:lnTo>
                  <a:cubicBezTo>
                    <a:pt x="0" y="15638"/>
                    <a:pt x="44" y="15512"/>
                    <a:pt x="134" y="15410"/>
                  </a:cubicBezTo>
                  <a:cubicBezTo>
                    <a:pt x="225" y="15311"/>
                    <a:pt x="332" y="15255"/>
                    <a:pt x="457" y="15255"/>
                  </a:cubicBezTo>
                  <a:lnTo>
                    <a:pt x="3021" y="15255"/>
                  </a:lnTo>
                  <a:cubicBezTo>
                    <a:pt x="3420" y="15255"/>
                    <a:pt x="3809" y="15112"/>
                    <a:pt x="4188" y="14823"/>
                  </a:cubicBezTo>
                  <a:cubicBezTo>
                    <a:pt x="4568" y="14537"/>
                    <a:pt x="4932" y="14149"/>
                    <a:pt x="5285" y="13664"/>
                  </a:cubicBezTo>
                  <a:cubicBezTo>
                    <a:pt x="5637" y="13180"/>
                    <a:pt x="5984" y="12622"/>
                    <a:pt x="6339" y="11995"/>
                  </a:cubicBezTo>
                  <a:cubicBezTo>
                    <a:pt x="6691" y="11367"/>
                    <a:pt x="7041" y="10716"/>
                    <a:pt x="7394" y="10044"/>
                  </a:cubicBezTo>
                  <a:cubicBezTo>
                    <a:pt x="7822" y="9224"/>
                    <a:pt x="8270" y="8407"/>
                    <a:pt x="8734" y="7598"/>
                  </a:cubicBezTo>
                  <a:cubicBezTo>
                    <a:pt x="9199" y="6789"/>
                    <a:pt x="9696" y="6063"/>
                    <a:pt x="10222" y="5420"/>
                  </a:cubicBezTo>
                  <a:cubicBezTo>
                    <a:pt x="10748" y="4775"/>
                    <a:pt x="11323" y="4261"/>
                    <a:pt x="11949" y="3876"/>
                  </a:cubicBezTo>
                  <a:cubicBezTo>
                    <a:pt x="12573" y="3488"/>
                    <a:pt x="13276" y="3292"/>
                    <a:pt x="14056" y="3292"/>
                  </a:cubicBezTo>
                  <a:lnTo>
                    <a:pt x="16434" y="3292"/>
                  </a:lnTo>
                  <a:lnTo>
                    <a:pt x="16434" y="711"/>
                  </a:lnTo>
                  <a:cubicBezTo>
                    <a:pt x="16434" y="329"/>
                    <a:pt x="16530" y="101"/>
                    <a:pt x="16721" y="22"/>
                  </a:cubicBezTo>
                  <a:cubicBezTo>
                    <a:pt x="16914" y="-50"/>
                    <a:pt x="17146" y="49"/>
                    <a:pt x="17418" y="317"/>
                  </a:cubicBezTo>
                  <a:lnTo>
                    <a:pt x="21330" y="4203"/>
                  </a:lnTo>
                  <a:cubicBezTo>
                    <a:pt x="21511" y="4372"/>
                    <a:pt x="21597" y="4582"/>
                    <a:pt x="21587" y="4834"/>
                  </a:cubicBezTo>
                  <a:cubicBezTo>
                    <a:pt x="21587" y="5102"/>
                    <a:pt x="21502" y="5321"/>
                    <a:pt x="21330" y="5487"/>
                  </a:cubicBezTo>
                  <a:lnTo>
                    <a:pt x="17418" y="9361"/>
                  </a:lnTo>
                  <a:cubicBezTo>
                    <a:pt x="17146" y="9630"/>
                    <a:pt x="16914" y="9726"/>
                    <a:pt x="16721" y="9644"/>
                  </a:cubicBezTo>
                  <a:cubicBezTo>
                    <a:pt x="16530" y="9569"/>
                    <a:pt x="16434" y="9338"/>
                    <a:pt x="16434" y="8956"/>
                  </a:cubicBezTo>
                  <a:lnTo>
                    <a:pt x="16434" y="6524"/>
                  </a:lnTo>
                  <a:lnTo>
                    <a:pt x="14059" y="6524"/>
                  </a:lnTo>
                  <a:close/>
                  <a:moveTo>
                    <a:pt x="462" y="6495"/>
                  </a:moveTo>
                  <a:cubicBezTo>
                    <a:pt x="337" y="6495"/>
                    <a:pt x="229" y="6448"/>
                    <a:pt x="139" y="6349"/>
                  </a:cubicBezTo>
                  <a:cubicBezTo>
                    <a:pt x="48" y="6250"/>
                    <a:pt x="4" y="6127"/>
                    <a:pt x="4" y="5978"/>
                  </a:cubicBezTo>
                  <a:lnTo>
                    <a:pt x="4" y="3823"/>
                  </a:lnTo>
                  <a:cubicBezTo>
                    <a:pt x="4" y="3462"/>
                    <a:pt x="156" y="3286"/>
                    <a:pt x="462" y="3292"/>
                  </a:cubicBezTo>
                  <a:lnTo>
                    <a:pt x="3026" y="3292"/>
                  </a:lnTo>
                  <a:cubicBezTo>
                    <a:pt x="3560" y="3292"/>
                    <a:pt x="4054" y="3388"/>
                    <a:pt x="4514" y="3572"/>
                  </a:cubicBezTo>
                  <a:cubicBezTo>
                    <a:pt x="4974" y="3762"/>
                    <a:pt x="5409" y="4022"/>
                    <a:pt x="5820" y="4358"/>
                  </a:cubicBezTo>
                  <a:cubicBezTo>
                    <a:pt x="6229" y="4691"/>
                    <a:pt x="6608" y="5085"/>
                    <a:pt x="6963" y="5531"/>
                  </a:cubicBezTo>
                  <a:cubicBezTo>
                    <a:pt x="7318" y="5978"/>
                    <a:pt x="7655" y="6463"/>
                    <a:pt x="7993" y="6982"/>
                  </a:cubicBezTo>
                  <a:cubicBezTo>
                    <a:pt x="7518" y="7823"/>
                    <a:pt x="7058" y="8652"/>
                    <a:pt x="6620" y="9472"/>
                  </a:cubicBezTo>
                  <a:cubicBezTo>
                    <a:pt x="6589" y="9548"/>
                    <a:pt x="6557" y="9610"/>
                    <a:pt x="6515" y="9668"/>
                  </a:cubicBezTo>
                  <a:cubicBezTo>
                    <a:pt x="6476" y="9726"/>
                    <a:pt x="6442" y="9793"/>
                    <a:pt x="6410" y="9875"/>
                  </a:cubicBezTo>
                  <a:cubicBezTo>
                    <a:pt x="5862" y="8926"/>
                    <a:pt x="5319" y="8127"/>
                    <a:pt x="4776" y="7473"/>
                  </a:cubicBezTo>
                  <a:cubicBezTo>
                    <a:pt x="4232" y="6822"/>
                    <a:pt x="3650" y="6495"/>
                    <a:pt x="3024" y="6495"/>
                  </a:cubicBezTo>
                  <a:lnTo>
                    <a:pt x="462" y="6495"/>
                  </a:lnTo>
                  <a:close/>
                  <a:moveTo>
                    <a:pt x="21333" y="15997"/>
                  </a:moveTo>
                  <a:cubicBezTo>
                    <a:pt x="21514" y="16166"/>
                    <a:pt x="21600" y="16385"/>
                    <a:pt x="21590" y="16657"/>
                  </a:cubicBezTo>
                  <a:cubicBezTo>
                    <a:pt x="21590" y="16908"/>
                    <a:pt x="21504" y="17115"/>
                    <a:pt x="21333" y="17284"/>
                  </a:cubicBezTo>
                  <a:lnTo>
                    <a:pt x="17420" y="21182"/>
                  </a:lnTo>
                  <a:cubicBezTo>
                    <a:pt x="17149" y="21453"/>
                    <a:pt x="16916" y="21550"/>
                    <a:pt x="16723" y="21471"/>
                  </a:cubicBezTo>
                  <a:cubicBezTo>
                    <a:pt x="16532" y="21392"/>
                    <a:pt x="16437" y="21161"/>
                    <a:pt x="16437" y="20779"/>
                  </a:cubicBezTo>
                  <a:lnTo>
                    <a:pt x="16437" y="18432"/>
                  </a:lnTo>
                  <a:lnTo>
                    <a:pt x="14059" y="18432"/>
                  </a:lnTo>
                  <a:cubicBezTo>
                    <a:pt x="13528" y="18432"/>
                    <a:pt x="13031" y="18335"/>
                    <a:pt x="12573" y="18143"/>
                  </a:cubicBezTo>
                  <a:cubicBezTo>
                    <a:pt x="12113" y="17953"/>
                    <a:pt x="11680" y="17690"/>
                    <a:pt x="11279" y="17354"/>
                  </a:cubicBezTo>
                  <a:cubicBezTo>
                    <a:pt x="10878" y="17019"/>
                    <a:pt x="10496" y="16628"/>
                    <a:pt x="10136" y="16181"/>
                  </a:cubicBezTo>
                  <a:cubicBezTo>
                    <a:pt x="9779" y="15731"/>
                    <a:pt x="9439" y="15253"/>
                    <a:pt x="9119" y="14739"/>
                  </a:cubicBezTo>
                  <a:cubicBezTo>
                    <a:pt x="9344" y="14359"/>
                    <a:pt x="9566" y="13962"/>
                    <a:pt x="9779" y="13551"/>
                  </a:cubicBezTo>
                  <a:cubicBezTo>
                    <a:pt x="9994" y="13142"/>
                    <a:pt x="10217" y="12739"/>
                    <a:pt x="10442" y="12336"/>
                  </a:cubicBezTo>
                  <a:cubicBezTo>
                    <a:pt x="10474" y="12246"/>
                    <a:pt x="10513" y="12164"/>
                    <a:pt x="10560" y="12091"/>
                  </a:cubicBezTo>
                  <a:cubicBezTo>
                    <a:pt x="10609" y="12024"/>
                    <a:pt x="10645" y="11939"/>
                    <a:pt x="10680" y="11846"/>
                  </a:cubicBezTo>
                  <a:cubicBezTo>
                    <a:pt x="11225" y="12797"/>
                    <a:pt x="11768" y="13591"/>
                    <a:pt x="12314" y="14231"/>
                  </a:cubicBezTo>
                  <a:cubicBezTo>
                    <a:pt x="12855" y="14867"/>
                    <a:pt x="13440" y="15188"/>
                    <a:pt x="14063" y="15188"/>
                  </a:cubicBezTo>
                  <a:lnTo>
                    <a:pt x="16442" y="15188"/>
                  </a:lnTo>
                  <a:lnTo>
                    <a:pt x="16442" y="12532"/>
                  </a:lnTo>
                  <a:cubicBezTo>
                    <a:pt x="16442" y="12152"/>
                    <a:pt x="16537" y="11922"/>
                    <a:pt x="16728" y="11846"/>
                  </a:cubicBezTo>
                  <a:cubicBezTo>
                    <a:pt x="16921" y="11773"/>
                    <a:pt x="17154" y="11866"/>
                    <a:pt x="17425" y="12126"/>
                  </a:cubicBezTo>
                  <a:lnTo>
                    <a:pt x="21333" y="159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AutoShape 23">
              <a:extLst>
                <a:ext uri="{FF2B5EF4-FFF2-40B4-BE49-F238E27FC236}">
                  <a16:creationId xmlns:a16="http://schemas.microsoft.com/office/drawing/2014/main" id="{9BF37C0F-6EC7-496A-865B-F35169885D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31883" y="0"/>
              <a:ext cx="1317546" cy="22765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42" y="0"/>
                  </a:moveTo>
                  <a:cubicBezTo>
                    <a:pt x="4901" y="0"/>
                    <a:pt x="84" y="2784"/>
                    <a:pt x="84" y="6222"/>
                  </a:cubicBezTo>
                  <a:cubicBezTo>
                    <a:pt x="84" y="8390"/>
                    <a:pt x="2004" y="10299"/>
                    <a:pt x="4910" y="11413"/>
                  </a:cubicBezTo>
                  <a:lnTo>
                    <a:pt x="0" y="21600"/>
                  </a:lnTo>
                  <a:lnTo>
                    <a:pt x="8806" y="12332"/>
                  </a:lnTo>
                  <a:cubicBezTo>
                    <a:pt x="9466" y="12405"/>
                    <a:pt x="10144" y="12448"/>
                    <a:pt x="10842" y="12448"/>
                  </a:cubicBezTo>
                  <a:cubicBezTo>
                    <a:pt x="16783" y="12448"/>
                    <a:pt x="21599" y="9660"/>
                    <a:pt x="21599" y="6222"/>
                  </a:cubicBezTo>
                  <a:cubicBezTo>
                    <a:pt x="21600" y="2784"/>
                    <a:pt x="16783" y="0"/>
                    <a:pt x="10842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91F396E6-9521-4857-BDAC-0930E31B52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14408" y="6402507"/>
              <a:ext cx="1519146" cy="2460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6690" y="11247"/>
                  </a:lnTo>
                  <a:cubicBezTo>
                    <a:pt x="4424" y="12298"/>
                    <a:pt x="2939" y="13954"/>
                    <a:pt x="2939" y="15838"/>
                  </a:cubicBezTo>
                  <a:cubicBezTo>
                    <a:pt x="2939" y="19019"/>
                    <a:pt x="7116" y="21599"/>
                    <a:pt x="12269" y="21599"/>
                  </a:cubicBezTo>
                  <a:cubicBezTo>
                    <a:pt x="17422" y="21599"/>
                    <a:pt x="21599" y="19019"/>
                    <a:pt x="21599" y="15838"/>
                  </a:cubicBezTo>
                  <a:cubicBezTo>
                    <a:pt x="21600" y="12657"/>
                    <a:pt x="17422" y="10080"/>
                    <a:pt x="12269" y="10080"/>
                  </a:cubicBezTo>
                  <a:cubicBezTo>
                    <a:pt x="11475" y="10080"/>
                    <a:pt x="10709" y="10150"/>
                    <a:pt x="9973" y="102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99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AutoShape 25">
              <a:extLst>
                <a:ext uri="{FF2B5EF4-FFF2-40B4-BE49-F238E27FC236}">
                  <a16:creationId xmlns:a16="http://schemas.microsoft.com/office/drawing/2014/main" id="{679A1289-4827-4A92-86CD-5CFBA307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60" y="7978924"/>
              <a:ext cx="520669" cy="520710"/>
            </a:xfrm>
            <a:custGeom>
              <a:avLst/>
              <a:gdLst>
                <a:gd name="T0" fmla="+- 0 10800 88"/>
                <a:gd name="T1" fmla="*/ T0 w 21424"/>
                <a:gd name="T2" fmla="*/ 10800 h 21600"/>
                <a:gd name="T3" fmla="+- 0 10800 88"/>
                <a:gd name="T4" fmla="*/ T3 w 21424"/>
                <a:gd name="T5" fmla="*/ 10800 h 21600"/>
                <a:gd name="T6" fmla="+- 0 10800 88"/>
                <a:gd name="T7" fmla="*/ T6 w 21424"/>
                <a:gd name="T8" fmla="*/ 10800 h 21600"/>
                <a:gd name="T9" fmla="+- 0 10800 88"/>
                <a:gd name="T10" fmla="*/ T9 w 2142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24" h="21600">
                  <a:moveTo>
                    <a:pt x="12593" y="10421"/>
                  </a:moveTo>
                  <a:lnTo>
                    <a:pt x="12593" y="19432"/>
                  </a:lnTo>
                  <a:lnTo>
                    <a:pt x="16047" y="19432"/>
                  </a:lnTo>
                  <a:cubicBezTo>
                    <a:pt x="16352" y="19432"/>
                    <a:pt x="16611" y="19538"/>
                    <a:pt x="16821" y="19749"/>
                  </a:cubicBezTo>
                  <a:cubicBezTo>
                    <a:pt x="17027" y="19961"/>
                    <a:pt x="17135" y="20210"/>
                    <a:pt x="17135" y="20504"/>
                  </a:cubicBezTo>
                  <a:cubicBezTo>
                    <a:pt x="17135" y="20809"/>
                    <a:pt x="17027" y="21071"/>
                    <a:pt x="16821" y="21282"/>
                  </a:cubicBezTo>
                  <a:cubicBezTo>
                    <a:pt x="16611" y="21494"/>
                    <a:pt x="16352" y="21600"/>
                    <a:pt x="16047" y="21600"/>
                  </a:cubicBezTo>
                  <a:lnTo>
                    <a:pt x="5350" y="21600"/>
                  </a:lnTo>
                  <a:cubicBezTo>
                    <a:pt x="5062" y="21600"/>
                    <a:pt x="4812" y="21494"/>
                    <a:pt x="4602" y="21282"/>
                  </a:cubicBezTo>
                  <a:cubicBezTo>
                    <a:pt x="4396" y="21071"/>
                    <a:pt x="4288" y="20809"/>
                    <a:pt x="4288" y="20504"/>
                  </a:cubicBezTo>
                  <a:cubicBezTo>
                    <a:pt x="4288" y="20210"/>
                    <a:pt x="4396" y="19961"/>
                    <a:pt x="4602" y="19749"/>
                  </a:cubicBezTo>
                  <a:cubicBezTo>
                    <a:pt x="4812" y="19538"/>
                    <a:pt x="5062" y="19432"/>
                    <a:pt x="5350" y="19432"/>
                  </a:cubicBezTo>
                  <a:lnTo>
                    <a:pt x="8833" y="19432"/>
                  </a:lnTo>
                  <a:lnTo>
                    <a:pt x="8833" y="10421"/>
                  </a:lnTo>
                  <a:lnTo>
                    <a:pt x="333" y="1841"/>
                  </a:lnTo>
                  <a:cubicBezTo>
                    <a:pt x="-10" y="1497"/>
                    <a:pt x="-88" y="1101"/>
                    <a:pt x="98" y="660"/>
                  </a:cubicBezTo>
                  <a:cubicBezTo>
                    <a:pt x="284" y="220"/>
                    <a:pt x="607" y="0"/>
                    <a:pt x="1073" y="0"/>
                  </a:cubicBezTo>
                  <a:lnTo>
                    <a:pt x="20324" y="0"/>
                  </a:lnTo>
                  <a:cubicBezTo>
                    <a:pt x="20799" y="0"/>
                    <a:pt x="21133" y="220"/>
                    <a:pt x="21325" y="660"/>
                  </a:cubicBezTo>
                  <a:cubicBezTo>
                    <a:pt x="21511" y="1101"/>
                    <a:pt x="21433" y="1497"/>
                    <a:pt x="21090" y="1841"/>
                  </a:cubicBezTo>
                  <a:lnTo>
                    <a:pt x="12593" y="10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AutoShape 26">
              <a:extLst>
                <a:ext uri="{FF2B5EF4-FFF2-40B4-BE49-F238E27FC236}">
                  <a16:creationId xmlns:a16="http://schemas.microsoft.com/office/drawing/2014/main" id="{43A1D71A-F086-4617-BF7A-E395701E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923" y="8005912"/>
              <a:ext cx="495270" cy="495309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7D994C5D-4AA7-424F-87FF-87836C1F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860" y="333381"/>
              <a:ext cx="584165" cy="5842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AutoShape 28">
              <a:extLst>
                <a:ext uri="{FF2B5EF4-FFF2-40B4-BE49-F238E27FC236}">
                  <a16:creationId xmlns:a16="http://schemas.microsoft.com/office/drawing/2014/main" id="{81AA4069-E9CF-4258-8787-AF1AF709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393" y="309568"/>
              <a:ext cx="457172" cy="584211"/>
            </a:xfrm>
            <a:custGeom>
              <a:avLst/>
              <a:gdLst>
                <a:gd name="T0" fmla="*/ 10800 w 21600"/>
                <a:gd name="T1" fmla="+- 0 10821 42"/>
                <a:gd name="T2" fmla="*/ 10821 h 21558"/>
                <a:gd name="T3" fmla="*/ 10800 w 21600"/>
                <a:gd name="T4" fmla="+- 0 10821 42"/>
                <a:gd name="T5" fmla="*/ 10821 h 21558"/>
                <a:gd name="T6" fmla="*/ 10800 w 21600"/>
                <a:gd name="T7" fmla="+- 0 10821 42"/>
                <a:gd name="T8" fmla="*/ 10821 h 21558"/>
                <a:gd name="T9" fmla="*/ 10800 w 21600"/>
                <a:gd name="T10" fmla="+- 0 10821 42"/>
                <a:gd name="T11" fmla="*/ 10821 h 2155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58">
                  <a:moveTo>
                    <a:pt x="18076" y="8547"/>
                  </a:moveTo>
                  <a:cubicBezTo>
                    <a:pt x="19181" y="9499"/>
                    <a:pt x="20046" y="10569"/>
                    <a:pt x="20670" y="11749"/>
                  </a:cubicBezTo>
                  <a:cubicBezTo>
                    <a:pt x="21291" y="12932"/>
                    <a:pt x="21600" y="14075"/>
                    <a:pt x="21600" y="15179"/>
                  </a:cubicBezTo>
                  <a:cubicBezTo>
                    <a:pt x="21600" y="16159"/>
                    <a:pt x="21344" y="17040"/>
                    <a:pt x="20832" y="17815"/>
                  </a:cubicBezTo>
                  <a:cubicBezTo>
                    <a:pt x="20320" y="18592"/>
                    <a:pt x="19593" y="19260"/>
                    <a:pt x="18660" y="19812"/>
                  </a:cubicBezTo>
                  <a:cubicBezTo>
                    <a:pt x="17724" y="20363"/>
                    <a:pt x="16585" y="20794"/>
                    <a:pt x="15252" y="21098"/>
                  </a:cubicBezTo>
                  <a:cubicBezTo>
                    <a:pt x="13917" y="21403"/>
                    <a:pt x="12435" y="21558"/>
                    <a:pt x="10800" y="21558"/>
                  </a:cubicBezTo>
                  <a:cubicBezTo>
                    <a:pt x="9168" y="21558"/>
                    <a:pt x="7682" y="21403"/>
                    <a:pt x="6350" y="21098"/>
                  </a:cubicBezTo>
                  <a:cubicBezTo>
                    <a:pt x="5014" y="20794"/>
                    <a:pt x="3878" y="20363"/>
                    <a:pt x="2936" y="19812"/>
                  </a:cubicBezTo>
                  <a:cubicBezTo>
                    <a:pt x="1993" y="19260"/>
                    <a:pt x="1270" y="18589"/>
                    <a:pt x="761" y="17809"/>
                  </a:cubicBezTo>
                  <a:cubicBezTo>
                    <a:pt x="255" y="17029"/>
                    <a:pt x="0" y="16150"/>
                    <a:pt x="0" y="15179"/>
                  </a:cubicBezTo>
                  <a:cubicBezTo>
                    <a:pt x="0" y="14075"/>
                    <a:pt x="318" y="12934"/>
                    <a:pt x="948" y="11757"/>
                  </a:cubicBezTo>
                  <a:cubicBezTo>
                    <a:pt x="1582" y="10580"/>
                    <a:pt x="2449" y="9510"/>
                    <a:pt x="3557" y="8547"/>
                  </a:cubicBezTo>
                  <a:cubicBezTo>
                    <a:pt x="3654" y="8403"/>
                    <a:pt x="3822" y="8344"/>
                    <a:pt x="4056" y="8369"/>
                  </a:cubicBezTo>
                  <a:cubicBezTo>
                    <a:pt x="4290" y="8398"/>
                    <a:pt x="4446" y="8491"/>
                    <a:pt x="4527" y="8654"/>
                  </a:cubicBezTo>
                  <a:cubicBezTo>
                    <a:pt x="4565" y="8800"/>
                    <a:pt x="4565" y="8930"/>
                    <a:pt x="4527" y="9045"/>
                  </a:cubicBezTo>
                  <a:cubicBezTo>
                    <a:pt x="4446" y="9361"/>
                    <a:pt x="4378" y="9738"/>
                    <a:pt x="4318" y="10177"/>
                  </a:cubicBezTo>
                  <a:cubicBezTo>
                    <a:pt x="4259" y="10617"/>
                    <a:pt x="4237" y="11073"/>
                    <a:pt x="4259" y="11546"/>
                  </a:cubicBezTo>
                  <a:cubicBezTo>
                    <a:pt x="4278" y="12016"/>
                    <a:pt x="4343" y="12475"/>
                    <a:pt x="4452" y="12915"/>
                  </a:cubicBezTo>
                  <a:cubicBezTo>
                    <a:pt x="4562" y="13354"/>
                    <a:pt x="4749" y="13734"/>
                    <a:pt x="5020" y="14047"/>
                  </a:cubicBezTo>
                  <a:cubicBezTo>
                    <a:pt x="5329" y="14379"/>
                    <a:pt x="5716" y="14599"/>
                    <a:pt x="6184" y="14709"/>
                  </a:cubicBezTo>
                  <a:cubicBezTo>
                    <a:pt x="5698" y="13323"/>
                    <a:pt x="5498" y="12008"/>
                    <a:pt x="5588" y="10757"/>
                  </a:cubicBezTo>
                  <a:cubicBezTo>
                    <a:pt x="5676" y="9510"/>
                    <a:pt x="5919" y="8344"/>
                    <a:pt x="6318" y="7265"/>
                  </a:cubicBezTo>
                  <a:cubicBezTo>
                    <a:pt x="6718" y="6187"/>
                    <a:pt x="7223" y="5212"/>
                    <a:pt x="7835" y="4339"/>
                  </a:cubicBezTo>
                  <a:cubicBezTo>
                    <a:pt x="8450" y="3469"/>
                    <a:pt x="9040" y="2720"/>
                    <a:pt x="9607" y="2089"/>
                  </a:cubicBezTo>
                  <a:cubicBezTo>
                    <a:pt x="10172" y="1459"/>
                    <a:pt x="10662" y="980"/>
                    <a:pt x="11068" y="653"/>
                  </a:cubicBezTo>
                  <a:cubicBezTo>
                    <a:pt x="11477" y="326"/>
                    <a:pt x="11692" y="149"/>
                    <a:pt x="11711" y="124"/>
                  </a:cubicBezTo>
                  <a:cubicBezTo>
                    <a:pt x="11960" y="-42"/>
                    <a:pt x="12194" y="-42"/>
                    <a:pt x="12416" y="124"/>
                  </a:cubicBezTo>
                  <a:cubicBezTo>
                    <a:pt x="12513" y="191"/>
                    <a:pt x="12581" y="293"/>
                    <a:pt x="12616" y="414"/>
                  </a:cubicBezTo>
                  <a:cubicBezTo>
                    <a:pt x="12650" y="535"/>
                    <a:pt x="12647" y="645"/>
                    <a:pt x="12609" y="746"/>
                  </a:cubicBezTo>
                  <a:cubicBezTo>
                    <a:pt x="12609" y="760"/>
                    <a:pt x="12531" y="954"/>
                    <a:pt x="12375" y="1318"/>
                  </a:cubicBezTo>
                  <a:cubicBezTo>
                    <a:pt x="12222" y="1681"/>
                    <a:pt x="12116" y="2140"/>
                    <a:pt x="12057" y="2692"/>
                  </a:cubicBezTo>
                  <a:cubicBezTo>
                    <a:pt x="11995" y="3244"/>
                    <a:pt x="12029" y="3849"/>
                    <a:pt x="12160" y="4503"/>
                  </a:cubicBezTo>
                  <a:cubicBezTo>
                    <a:pt x="12291" y="5162"/>
                    <a:pt x="12644" y="5773"/>
                    <a:pt x="13221" y="6339"/>
                  </a:cubicBezTo>
                  <a:cubicBezTo>
                    <a:pt x="13589" y="6728"/>
                    <a:pt x="13926" y="7108"/>
                    <a:pt x="14229" y="7485"/>
                  </a:cubicBezTo>
                  <a:cubicBezTo>
                    <a:pt x="14532" y="7862"/>
                    <a:pt x="14791" y="8282"/>
                    <a:pt x="15006" y="8744"/>
                  </a:cubicBezTo>
                  <a:cubicBezTo>
                    <a:pt x="15218" y="9209"/>
                    <a:pt x="15390" y="9749"/>
                    <a:pt x="15515" y="10363"/>
                  </a:cubicBezTo>
                  <a:cubicBezTo>
                    <a:pt x="15639" y="10977"/>
                    <a:pt x="15702" y="11709"/>
                    <a:pt x="15702" y="12554"/>
                  </a:cubicBezTo>
                  <a:cubicBezTo>
                    <a:pt x="15702" y="12850"/>
                    <a:pt x="15546" y="13027"/>
                    <a:pt x="15237" y="13078"/>
                  </a:cubicBezTo>
                  <a:cubicBezTo>
                    <a:pt x="15118" y="13098"/>
                    <a:pt x="14997" y="13078"/>
                    <a:pt x="14872" y="13027"/>
                  </a:cubicBezTo>
                  <a:cubicBezTo>
                    <a:pt x="14747" y="12971"/>
                    <a:pt x="14666" y="12886"/>
                    <a:pt x="14625" y="12768"/>
                  </a:cubicBezTo>
                  <a:cubicBezTo>
                    <a:pt x="14485" y="12489"/>
                    <a:pt x="14276" y="12270"/>
                    <a:pt x="13998" y="12109"/>
                  </a:cubicBezTo>
                  <a:cubicBezTo>
                    <a:pt x="13720" y="11946"/>
                    <a:pt x="13405" y="11867"/>
                    <a:pt x="13056" y="11867"/>
                  </a:cubicBezTo>
                  <a:cubicBezTo>
                    <a:pt x="12588" y="11867"/>
                    <a:pt x="12191" y="12016"/>
                    <a:pt x="11870" y="12318"/>
                  </a:cubicBezTo>
                  <a:cubicBezTo>
                    <a:pt x="11545" y="12619"/>
                    <a:pt x="11383" y="12985"/>
                    <a:pt x="11383" y="13419"/>
                  </a:cubicBezTo>
                  <a:cubicBezTo>
                    <a:pt x="11383" y="14503"/>
                    <a:pt x="12160" y="15044"/>
                    <a:pt x="13714" y="15035"/>
                  </a:cubicBezTo>
                  <a:cubicBezTo>
                    <a:pt x="14691" y="15035"/>
                    <a:pt x="15452" y="14751"/>
                    <a:pt x="15998" y="14185"/>
                  </a:cubicBezTo>
                  <a:cubicBezTo>
                    <a:pt x="16370" y="13799"/>
                    <a:pt x="16635" y="13343"/>
                    <a:pt x="16797" y="12819"/>
                  </a:cubicBezTo>
                  <a:cubicBezTo>
                    <a:pt x="16963" y="12290"/>
                    <a:pt x="17065" y="11777"/>
                    <a:pt x="17103" y="11273"/>
                  </a:cubicBezTo>
                  <a:cubicBezTo>
                    <a:pt x="17144" y="10769"/>
                    <a:pt x="17156" y="10310"/>
                    <a:pt x="17134" y="9893"/>
                  </a:cubicBezTo>
                  <a:cubicBezTo>
                    <a:pt x="17115" y="9473"/>
                    <a:pt x="17097" y="9195"/>
                    <a:pt x="17075" y="9048"/>
                  </a:cubicBezTo>
                  <a:cubicBezTo>
                    <a:pt x="17016" y="8941"/>
                    <a:pt x="17016" y="8812"/>
                    <a:pt x="17075" y="8657"/>
                  </a:cubicBezTo>
                  <a:cubicBezTo>
                    <a:pt x="17156" y="8493"/>
                    <a:pt x="17312" y="8400"/>
                    <a:pt x="17546" y="8372"/>
                  </a:cubicBezTo>
                  <a:cubicBezTo>
                    <a:pt x="17780" y="8347"/>
                    <a:pt x="17955" y="8403"/>
                    <a:pt x="18076" y="8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088" tIns="38088" rIns="38088" bIns="38088" anchor="ctr"/>
            <a:lstStyle/>
            <a:p>
              <a:pPr defTabSz="171390">
                <a:defRPr/>
              </a:pPr>
              <a:endParaRPr lang="es-ES" sz="1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9" name="AutoShape 29">
            <a:extLst>
              <a:ext uri="{FF2B5EF4-FFF2-40B4-BE49-F238E27FC236}">
                <a16:creationId xmlns:a16="http://schemas.microsoft.com/office/drawing/2014/main" id="{641A53A8-C60F-4162-ABC3-13DE567C9935}"/>
              </a:ext>
            </a:extLst>
          </p:cNvPr>
          <p:cNvSpPr>
            <a:spLocks/>
          </p:cNvSpPr>
          <p:nvPr/>
        </p:nvSpPr>
        <p:spPr bwMode="auto">
          <a:xfrm>
            <a:off x="3949496" y="2285826"/>
            <a:ext cx="1309283" cy="1309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600" y="9341"/>
                  <a:pt x="21600" y="10801"/>
                </a:cubicBezTo>
                <a:cubicBezTo>
                  <a:pt x="21600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600"/>
                  <a:pt x="10804" y="21600"/>
                </a:cubicBezTo>
                <a:cubicBezTo>
                  <a:pt x="9326" y="21600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3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0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1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txBody>
          <a:bodyPr vert="horz" wrap="square" lIns="49024" tIns="24512" rIns="49024" bIns="24512" numCol="1" anchor="t" anchorCtr="0" compatLnSpc="1">
            <a:prstTxWarp prst="textNoShape">
              <a:avLst/>
            </a:prstTxWarp>
          </a:bodyPr>
          <a:lstStyle/>
          <a:p>
            <a:endParaRPr lang="es-ES" sz="1799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B72699AE-8B05-4444-AC77-DAB34E7807AC}"/>
              </a:ext>
            </a:extLst>
          </p:cNvPr>
          <p:cNvSpPr>
            <a:spLocks/>
          </p:cNvSpPr>
          <p:nvPr/>
        </p:nvSpPr>
        <p:spPr bwMode="auto">
          <a:xfrm>
            <a:off x="848874" y="1892325"/>
            <a:ext cx="1740156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802">
              <a:lnSpc>
                <a:spcPct val="120000"/>
              </a:lnSpc>
              <a:spcBef>
                <a:spcPts val="638"/>
              </a:spcBef>
              <a:defRPr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s-ES" sz="2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6E3A01E5-D8B0-4026-802F-1660A85F01E8}"/>
              </a:ext>
            </a:extLst>
          </p:cNvPr>
          <p:cNvSpPr>
            <a:spLocks/>
          </p:cNvSpPr>
          <p:nvPr/>
        </p:nvSpPr>
        <p:spPr bwMode="auto">
          <a:xfrm>
            <a:off x="853636" y="1635646"/>
            <a:ext cx="144259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936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AutoShape 30">
            <a:extLst>
              <a:ext uri="{FF2B5EF4-FFF2-40B4-BE49-F238E27FC236}">
                <a16:creationId xmlns:a16="http://schemas.microsoft.com/office/drawing/2014/main" id="{A19B8C3D-562C-4E81-9B7E-8AFFF70240F7}"/>
              </a:ext>
            </a:extLst>
          </p:cNvPr>
          <p:cNvSpPr>
            <a:spLocks/>
          </p:cNvSpPr>
          <p:nvPr/>
        </p:nvSpPr>
        <p:spPr bwMode="auto">
          <a:xfrm>
            <a:off x="848874" y="2781721"/>
            <a:ext cx="1740156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802">
              <a:lnSpc>
                <a:spcPct val="120000"/>
              </a:lnSpc>
              <a:spcBef>
                <a:spcPts val="638"/>
              </a:spcBef>
              <a:defRPr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s-ES" sz="2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AutoShape 31">
            <a:extLst>
              <a:ext uri="{FF2B5EF4-FFF2-40B4-BE49-F238E27FC236}">
                <a16:creationId xmlns:a16="http://schemas.microsoft.com/office/drawing/2014/main" id="{451DD856-9F52-433C-BD75-7AB26FEE37E8}"/>
              </a:ext>
            </a:extLst>
          </p:cNvPr>
          <p:cNvSpPr>
            <a:spLocks/>
          </p:cNvSpPr>
          <p:nvPr/>
        </p:nvSpPr>
        <p:spPr bwMode="auto">
          <a:xfrm>
            <a:off x="853636" y="2525043"/>
            <a:ext cx="144259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936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AutoShape 30">
            <a:extLst>
              <a:ext uri="{FF2B5EF4-FFF2-40B4-BE49-F238E27FC236}">
                <a16:creationId xmlns:a16="http://schemas.microsoft.com/office/drawing/2014/main" id="{F9D6CABA-2BEA-485C-B541-D8CB01E6DA39}"/>
              </a:ext>
            </a:extLst>
          </p:cNvPr>
          <p:cNvSpPr>
            <a:spLocks/>
          </p:cNvSpPr>
          <p:nvPr/>
        </p:nvSpPr>
        <p:spPr bwMode="auto">
          <a:xfrm>
            <a:off x="848874" y="3671119"/>
            <a:ext cx="1740156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802">
              <a:lnSpc>
                <a:spcPct val="120000"/>
              </a:lnSpc>
              <a:spcBef>
                <a:spcPts val="638"/>
              </a:spcBef>
              <a:defRPr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s-ES" sz="2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AutoShape 31">
            <a:extLst>
              <a:ext uri="{FF2B5EF4-FFF2-40B4-BE49-F238E27FC236}">
                <a16:creationId xmlns:a16="http://schemas.microsoft.com/office/drawing/2014/main" id="{A5B1BBA8-3108-481D-9A8B-268302FE36C0}"/>
              </a:ext>
            </a:extLst>
          </p:cNvPr>
          <p:cNvSpPr>
            <a:spLocks/>
          </p:cNvSpPr>
          <p:nvPr/>
        </p:nvSpPr>
        <p:spPr bwMode="auto">
          <a:xfrm>
            <a:off x="853636" y="3414440"/>
            <a:ext cx="144259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936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AutoShape 30">
            <a:extLst>
              <a:ext uri="{FF2B5EF4-FFF2-40B4-BE49-F238E27FC236}">
                <a16:creationId xmlns:a16="http://schemas.microsoft.com/office/drawing/2014/main" id="{D9CB81BE-2E10-470E-A513-8A4BBC9C377C}"/>
              </a:ext>
            </a:extLst>
          </p:cNvPr>
          <p:cNvSpPr>
            <a:spLocks/>
          </p:cNvSpPr>
          <p:nvPr/>
        </p:nvSpPr>
        <p:spPr bwMode="auto">
          <a:xfrm>
            <a:off x="6862055" y="1892325"/>
            <a:ext cx="1740156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802">
              <a:lnSpc>
                <a:spcPct val="120000"/>
              </a:lnSpc>
              <a:spcBef>
                <a:spcPts val="638"/>
              </a:spcBef>
              <a:defRPr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s-ES" sz="2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AutoShape 31">
            <a:extLst>
              <a:ext uri="{FF2B5EF4-FFF2-40B4-BE49-F238E27FC236}">
                <a16:creationId xmlns:a16="http://schemas.microsoft.com/office/drawing/2014/main" id="{1DF41980-4F73-4011-8524-6FE4B54FDD6E}"/>
              </a:ext>
            </a:extLst>
          </p:cNvPr>
          <p:cNvSpPr>
            <a:spLocks/>
          </p:cNvSpPr>
          <p:nvPr/>
        </p:nvSpPr>
        <p:spPr bwMode="auto">
          <a:xfrm>
            <a:off x="6862055" y="1635646"/>
            <a:ext cx="144259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936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AutoShape 30">
            <a:extLst>
              <a:ext uri="{FF2B5EF4-FFF2-40B4-BE49-F238E27FC236}">
                <a16:creationId xmlns:a16="http://schemas.microsoft.com/office/drawing/2014/main" id="{695FFB25-8790-4ECC-80AC-DBEFF5007D60}"/>
              </a:ext>
            </a:extLst>
          </p:cNvPr>
          <p:cNvSpPr>
            <a:spLocks/>
          </p:cNvSpPr>
          <p:nvPr/>
        </p:nvSpPr>
        <p:spPr bwMode="auto">
          <a:xfrm>
            <a:off x="6862055" y="2781721"/>
            <a:ext cx="1740156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802">
              <a:lnSpc>
                <a:spcPct val="120000"/>
              </a:lnSpc>
              <a:spcBef>
                <a:spcPts val="638"/>
              </a:spcBef>
              <a:defRPr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s-ES" sz="2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AutoShape 31">
            <a:extLst>
              <a:ext uri="{FF2B5EF4-FFF2-40B4-BE49-F238E27FC236}">
                <a16:creationId xmlns:a16="http://schemas.microsoft.com/office/drawing/2014/main" id="{9F55614C-D4D6-4B0E-A5A0-22FE0D8286B9}"/>
              </a:ext>
            </a:extLst>
          </p:cNvPr>
          <p:cNvSpPr>
            <a:spLocks/>
          </p:cNvSpPr>
          <p:nvPr/>
        </p:nvSpPr>
        <p:spPr bwMode="auto">
          <a:xfrm>
            <a:off x="6862055" y="2525043"/>
            <a:ext cx="144259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936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AutoShape 30">
            <a:extLst>
              <a:ext uri="{FF2B5EF4-FFF2-40B4-BE49-F238E27FC236}">
                <a16:creationId xmlns:a16="http://schemas.microsoft.com/office/drawing/2014/main" id="{80887177-44A2-4D3F-908A-7FB098BE1404}"/>
              </a:ext>
            </a:extLst>
          </p:cNvPr>
          <p:cNvSpPr>
            <a:spLocks/>
          </p:cNvSpPr>
          <p:nvPr/>
        </p:nvSpPr>
        <p:spPr bwMode="auto">
          <a:xfrm>
            <a:off x="6862055" y="3671119"/>
            <a:ext cx="1740156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802">
              <a:lnSpc>
                <a:spcPct val="120000"/>
              </a:lnSpc>
              <a:spcBef>
                <a:spcPts val="638"/>
              </a:spcBef>
              <a:defRPr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s-ES" sz="2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AutoShape 31">
            <a:extLst>
              <a:ext uri="{FF2B5EF4-FFF2-40B4-BE49-F238E27FC236}">
                <a16:creationId xmlns:a16="http://schemas.microsoft.com/office/drawing/2014/main" id="{A799F5ED-75B0-4449-9507-F3D20850A5D9}"/>
              </a:ext>
            </a:extLst>
          </p:cNvPr>
          <p:cNvSpPr>
            <a:spLocks/>
          </p:cNvSpPr>
          <p:nvPr/>
        </p:nvSpPr>
        <p:spPr bwMode="auto">
          <a:xfrm>
            <a:off x="6862055" y="3414440"/>
            <a:ext cx="144259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936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1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6338018" y="100557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6516626" y="311638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6094463" y="202456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" name="Rectangle: Rounded Corners 7"/>
          <p:cNvSpPr/>
          <p:nvPr/>
        </p:nvSpPr>
        <p:spPr>
          <a:xfrm>
            <a:off x="1416472" y="225188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Rectangle: Rounded Corners 8"/>
          <p:cNvSpPr/>
          <p:nvPr/>
        </p:nvSpPr>
        <p:spPr>
          <a:xfrm>
            <a:off x="1010096" y="116794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9" name="Rectangle: Rounded Corners 9"/>
          <p:cNvSpPr/>
          <p:nvPr/>
        </p:nvSpPr>
        <p:spPr>
          <a:xfrm>
            <a:off x="1139993" y="326052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" name="Freeform: Shape 10"/>
          <p:cNvSpPr>
            <a:spLocks/>
          </p:cNvSpPr>
          <p:nvPr/>
        </p:nvSpPr>
        <p:spPr bwMode="auto">
          <a:xfrm>
            <a:off x="4677407" y="1193497"/>
            <a:ext cx="1625056" cy="271970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Freeform: Shape 11"/>
          <p:cNvSpPr>
            <a:spLocks/>
          </p:cNvSpPr>
          <p:nvPr/>
        </p:nvSpPr>
        <p:spPr bwMode="auto">
          <a:xfrm>
            <a:off x="2825033" y="3221773"/>
            <a:ext cx="1625056" cy="271970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Freeform: Shape 12"/>
          <p:cNvSpPr>
            <a:spLocks/>
          </p:cNvSpPr>
          <p:nvPr/>
        </p:nvSpPr>
        <p:spPr bwMode="auto">
          <a:xfrm>
            <a:off x="5445958" y="1610247"/>
            <a:ext cx="608888" cy="629186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Freeform: Shape 13"/>
          <p:cNvSpPr>
            <a:spLocks/>
          </p:cNvSpPr>
          <p:nvPr/>
        </p:nvSpPr>
        <p:spPr bwMode="auto">
          <a:xfrm>
            <a:off x="2662662" y="1359928"/>
            <a:ext cx="1022933" cy="870035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Freeform: Shape 14"/>
          <p:cNvSpPr>
            <a:spLocks/>
          </p:cNvSpPr>
          <p:nvPr/>
        </p:nvSpPr>
        <p:spPr bwMode="auto">
          <a:xfrm>
            <a:off x="3071293" y="2447807"/>
            <a:ext cx="608888" cy="629186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" name="Freeform: Shape 15"/>
          <p:cNvSpPr>
            <a:spLocks/>
          </p:cNvSpPr>
          <p:nvPr/>
        </p:nvSpPr>
        <p:spPr bwMode="auto">
          <a:xfrm>
            <a:off x="5440546" y="2457278"/>
            <a:ext cx="1021580" cy="870035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36894" y="3650190"/>
            <a:ext cx="2238293" cy="62265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425802" y="1205676"/>
            <a:ext cx="2274536" cy="2281302"/>
            <a:chOff x="4762500" y="2147889"/>
            <a:chExt cx="2668588" cy="2676525"/>
          </a:xfrm>
        </p:grpSpPr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Freeform: Shape 22"/>
            <p:cNvSpPr>
              <a:spLocks/>
            </p:cNvSpPr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Freeform: Shape 23"/>
            <p:cNvSpPr>
              <a:spLocks/>
            </p:cNvSpPr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Freeform: Shape 24"/>
            <p:cNvSpPr>
              <a:spLocks/>
            </p:cNvSpPr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Freeform: Shape 25"/>
            <p:cNvSpPr>
              <a:spLocks/>
            </p:cNvSpPr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chemeClr val="tx2"/>
            </a:solidFill>
          </p:grpSpPr>
          <p:sp>
            <p:nvSpPr>
              <p:cNvPr id="27" name="Freeform: Shape 27"/>
              <p:cNvSpPr>
                <a:spLocks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8"/>
              <p:cNvSpPr>
                <a:spLocks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9"/>
              <p:cNvSpPr>
                <a:spLocks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0"/>
              <p:cNvSpPr>
                <a:spLocks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1"/>
              <p:cNvSpPr>
                <a:spLocks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2"/>
              <p:cNvSpPr>
                <a:spLocks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3"/>
              <p:cNvSpPr>
                <a:spLocks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Rectangle 34"/>
              <p:cNvSpPr>
                <a:spLocks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5"/>
              <p:cNvSpPr>
                <a:spLocks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3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176DA8-824C-747D-3C5B-7AA3F7F77A23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0"/>
            <a:ext cx="9143999" cy="5143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5" name="图形 4" descr="作为装饰品的插花">
            <a:extLst>
              <a:ext uri="{FF2B5EF4-FFF2-40B4-BE49-F238E27FC236}">
                <a16:creationId xmlns:a16="http://schemas.microsoft.com/office/drawing/2014/main" id="{EE8CA095-1A61-9D0D-DF1C-59653F54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722" y="1317734"/>
            <a:ext cx="5143500" cy="514350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76056" y="1431336"/>
            <a:ext cx="2264468" cy="434989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26"/>
          <p:cNvSpPr txBox="1"/>
          <p:nvPr/>
        </p:nvSpPr>
        <p:spPr>
          <a:xfrm>
            <a:off x="5076054" y="1893442"/>
            <a:ext cx="2736305" cy="67390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997931" y="1441508"/>
            <a:ext cx="1006116" cy="89665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1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817269" y="624301"/>
            <a:ext cx="2671929" cy="496723"/>
          </a:xfrm>
          <a:prstGeom prst="rect">
            <a:avLst/>
          </a:prstGeom>
        </p:spPr>
        <p:txBody>
          <a:bodyPr lIns="65023" tIns="32511" rIns="65023" bIns="32511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 dirty="0">
                <a:solidFill>
                  <a:srgbClr val="002060"/>
                </a:solidFill>
                <a:cs typeface="+mn-ea"/>
                <a:sym typeface="+mn-lt"/>
              </a:rPr>
              <a:t>CONTENTS</a:t>
            </a:r>
            <a:endParaRPr lang="en-GB" sz="2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294428" y="1695749"/>
            <a:ext cx="894100" cy="523220"/>
            <a:chOff x="2215144" y="927951"/>
            <a:chExt cx="1244730" cy="959371"/>
          </a:xfrm>
        </p:grpSpPr>
        <p:sp>
          <p:nvSpPr>
            <p:cNvPr id="10" name="平行四边形 9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2393075" y="927951"/>
              <a:ext cx="1066799" cy="959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294428" y="2375280"/>
            <a:ext cx="894100" cy="523220"/>
            <a:chOff x="2215144" y="1952311"/>
            <a:chExt cx="1244730" cy="959375"/>
          </a:xfrm>
        </p:grpSpPr>
        <p:sp>
          <p:nvSpPr>
            <p:cNvPr id="13" name="平行四边形 12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2393075" y="1952311"/>
              <a:ext cx="1066799" cy="95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2294428" y="3077041"/>
            <a:ext cx="894100" cy="523220"/>
            <a:chOff x="2215144" y="3018135"/>
            <a:chExt cx="1244730" cy="959372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文本框 11"/>
            <p:cNvSpPr txBox="1"/>
            <p:nvPr/>
          </p:nvSpPr>
          <p:spPr>
            <a:xfrm>
              <a:off x="2393075" y="3018135"/>
              <a:ext cx="1066799" cy="959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2294428" y="3759446"/>
            <a:ext cx="894100" cy="523220"/>
            <a:chOff x="2215144" y="4047038"/>
            <a:chExt cx="1244730" cy="959374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0" name="文本框 12"/>
            <p:cNvSpPr txBox="1"/>
            <p:nvPr/>
          </p:nvSpPr>
          <p:spPr>
            <a:xfrm>
              <a:off x="2393075" y="4047038"/>
              <a:ext cx="1066799" cy="95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2973559" y="1611984"/>
            <a:ext cx="3856562" cy="586089"/>
            <a:chOff x="4315150" y="815936"/>
            <a:chExt cx="3857250" cy="688640"/>
          </a:xfrm>
        </p:grpSpPr>
        <p:sp>
          <p:nvSpPr>
            <p:cNvPr id="22" name="矩形 21"/>
            <p:cNvSpPr/>
            <p:nvPr/>
          </p:nvSpPr>
          <p:spPr>
            <a:xfrm>
              <a:off x="4841196" y="815936"/>
              <a:ext cx="2827147" cy="688640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23"/>
          <p:cNvGrpSpPr/>
          <p:nvPr/>
        </p:nvGrpSpPr>
        <p:grpSpPr>
          <a:xfrm>
            <a:off x="2973559" y="2312606"/>
            <a:ext cx="3856562" cy="586089"/>
            <a:chOff x="4315150" y="1517792"/>
            <a:chExt cx="3857250" cy="688640"/>
          </a:xfrm>
        </p:grpSpPr>
        <p:sp>
          <p:nvSpPr>
            <p:cNvPr id="25" name="矩形 24"/>
            <p:cNvSpPr/>
            <p:nvPr/>
          </p:nvSpPr>
          <p:spPr>
            <a:xfrm>
              <a:off x="4841196" y="1517792"/>
              <a:ext cx="2827147" cy="688640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26"/>
          <p:cNvGrpSpPr/>
          <p:nvPr/>
        </p:nvGrpSpPr>
        <p:grpSpPr>
          <a:xfrm>
            <a:off x="2973559" y="3011666"/>
            <a:ext cx="3856562" cy="586089"/>
            <a:chOff x="4315150" y="2217809"/>
            <a:chExt cx="3857250" cy="688640"/>
          </a:xfrm>
        </p:grpSpPr>
        <p:sp>
          <p:nvSpPr>
            <p:cNvPr id="28" name="矩形 27"/>
            <p:cNvSpPr/>
            <p:nvPr/>
          </p:nvSpPr>
          <p:spPr>
            <a:xfrm>
              <a:off x="4841197" y="2217809"/>
              <a:ext cx="2827146" cy="688640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29"/>
          <p:cNvGrpSpPr/>
          <p:nvPr/>
        </p:nvGrpSpPr>
        <p:grpSpPr>
          <a:xfrm>
            <a:off x="2973559" y="3691271"/>
            <a:ext cx="3856562" cy="586089"/>
            <a:chOff x="4315150" y="2894966"/>
            <a:chExt cx="3857250" cy="688639"/>
          </a:xfrm>
        </p:grpSpPr>
        <p:sp>
          <p:nvSpPr>
            <p:cNvPr id="31" name="矩形 30"/>
            <p:cNvSpPr/>
            <p:nvPr/>
          </p:nvSpPr>
          <p:spPr>
            <a:xfrm>
              <a:off x="4841196" y="2894966"/>
              <a:ext cx="2827147" cy="688639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6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41602" y="1442706"/>
            <a:ext cx="2258088" cy="2258088"/>
            <a:chOff x="4153707" y="2047322"/>
            <a:chExt cx="3871003" cy="3871003"/>
          </a:xfrm>
        </p:grpSpPr>
        <p:sp>
          <p:nvSpPr>
            <p:cNvPr id="23" name="椭圆 22"/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 bwMode="auto">
            <a:xfrm>
              <a:off x="4729899" y="2489827"/>
              <a:ext cx="2740026" cy="3116263"/>
              <a:chOff x="5967" y="1956"/>
              <a:chExt cx="3452" cy="3926"/>
            </a:xfrm>
          </p:grpSpPr>
          <p:sp>
            <p:nvSpPr>
              <p:cNvPr id="25" name="矩形 24"/>
              <p:cNvSpPr>
                <a:spLocks noChangeAspect="1"/>
              </p:cNvSpPr>
              <p:nvPr/>
            </p:nvSpPr>
            <p:spPr bwMode="auto">
              <a:xfrm>
                <a:off x="5969" y="1958"/>
                <a:ext cx="3450" cy="3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7200" y="5111"/>
                <a:ext cx="975" cy="261"/>
              </a:xfrm>
              <a:custGeom>
                <a:avLst/>
                <a:gdLst>
                  <a:gd name="T0" fmla="*/ 398 w 459"/>
                  <a:gd name="T1" fmla="*/ 123 h 123"/>
                  <a:gd name="T2" fmla="*/ 61 w 459"/>
                  <a:gd name="T3" fmla="*/ 123 h 123"/>
                  <a:gd name="T4" fmla="*/ 0 w 459"/>
                  <a:gd name="T5" fmla="*/ 62 h 123"/>
                  <a:gd name="T6" fmla="*/ 61 w 459"/>
                  <a:gd name="T7" fmla="*/ 0 h 123"/>
                  <a:gd name="T8" fmla="*/ 398 w 459"/>
                  <a:gd name="T9" fmla="*/ 0 h 123"/>
                  <a:gd name="T10" fmla="*/ 459 w 459"/>
                  <a:gd name="T11" fmla="*/ 62 h 123"/>
                  <a:gd name="T12" fmla="*/ 398 w 459"/>
                  <a:gd name="T13" fmla="*/ 123 h 123"/>
                  <a:gd name="T14" fmla="*/ 61 w 459"/>
                  <a:gd name="T15" fmla="*/ 28 h 123"/>
                  <a:gd name="T16" fmla="*/ 28 w 459"/>
                  <a:gd name="T17" fmla="*/ 62 h 123"/>
                  <a:gd name="T18" fmla="*/ 61 w 459"/>
                  <a:gd name="T19" fmla="*/ 95 h 123"/>
                  <a:gd name="T20" fmla="*/ 398 w 459"/>
                  <a:gd name="T21" fmla="*/ 95 h 123"/>
                  <a:gd name="T22" fmla="*/ 431 w 459"/>
                  <a:gd name="T23" fmla="*/ 62 h 123"/>
                  <a:gd name="T24" fmla="*/ 398 w 459"/>
                  <a:gd name="T25" fmla="*/ 28 h 123"/>
                  <a:gd name="T26" fmla="*/ 61 w 459"/>
                  <a:gd name="T27" fmla="*/ 2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9" h="123">
                    <a:moveTo>
                      <a:pt x="398" y="123"/>
                    </a:moveTo>
                    <a:cubicBezTo>
                      <a:pt x="61" y="123"/>
                      <a:pt x="61" y="123"/>
                      <a:pt x="61" y="123"/>
                    </a:cubicBezTo>
                    <a:cubicBezTo>
                      <a:pt x="28" y="123"/>
                      <a:pt x="0" y="95"/>
                      <a:pt x="0" y="62"/>
                    </a:cubicBezTo>
                    <a:cubicBezTo>
                      <a:pt x="0" y="28"/>
                      <a:pt x="28" y="0"/>
                      <a:pt x="61" y="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431" y="0"/>
                      <a:pt x="459" y="28"/>
                      <a:pt x="459" y="62"/>
                    </a:cubicBezTo>
                    <a:cubicBezTo>
                      <a:pt x="459" y="95"/>
                      <a:pt x="431" y="123"/>
                      <a:pt x="398" y="123"/>
                    </a:cubicBezTo>
                    <a:close/>
                    <a:moveTo>
                      <a:pt x="61" y="28"/>
                    </a:moveTo>
                    <a:cubicBezTo>
                      <a:pt x="43" y="28"/>
                      <a:pt x="28" y="43"/>
                      <a:pt x="28" y="62"/>
                    </a:cubicBezTo>
                    <a:cubicBezTo>
                      <a:pt x="28" y="80"/>
                      <a:pt x="43" y="95"/>
                      <a:pt x="61" y="95"/>
                    </a:cubicBezTo>
                    <a:cubicBezTo>
                      <a:pt x="398" y="95"/>
                      <a:pt x="398" y="95"/>
                      <a:pt x="398" y="95"/>
                    </a:cubicBezTo>
                    <a:cubicBezTo>
                      <a:pt x="416" y="95"/>
                      <a:pt x="431" y="80"/>
                      <a:pt x="431" y="62"/>
                    </a:cubicBezTo>
                    <a:cubicBezTo>
                      <a:pt x="431" y="43"/>
                      <a:pt x="416" y="28"/>
                      <a:pt x="398" y="28"/>
                    </a:cubicBezTo>
                    <a:lnTo>
                      <a:pt x="61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7253" y="5430"/>
                <a:ext cx="869" cy="450"/>
              </a:xfrm>
              <a:custGeom>
                <a:avLst/>
                <a:gdLst>
                  <a:gd name="T0" fmla="*/ 205 w 409"/>
                  <a:gd name="T1" fmla="*/ 212 h 212"/>
                  <a:gd name="T2" fmla="*/ 106 w 409"/>
                  <a:gd name="T3" fmla="*/ 136 h 212"/>
                  <a:gd name="T4" fmla="*/ 0 w 409"/>
                  <a:gd name="T5" fmla="*/ 14 h 212"/>
                  <a:gd name="T6" fmla="*/ 0 w 409"/>
                  <a:gd name="T7" fmla="*/ 0 h 212"/>
                  <a:gd name="T8" fmla="*/ 409 w 409"/>
                  <a:gd name="T9" fmla="*/ 0 h 212"/>
                  <a:gd name="T10" fmla="*/ 409 w 409"/>
                  <a:gd name="T11" fmla="*/ 14 h 212"/>
                  <a:gd name="T12" fmla="*/ 303 w 409"/>
                  <a:gd name="T13" fmla="*/ 136 h 212"/>
                  <a:gd name="T14" fmla="*/ 205 w 409"/>
                  <a:gd name="T15" fmla="*/ 212 h 212"/>
                  <a:gd name="T16" fmla="*/ 29 w 409"/>
                  <a:gd name="T17" fmla="*/ 28 h 212"/>
                  <a:gd name="T18" fmla="*/ 119 w 409"/>
                  <a:gd name="T19" fmla="*/ 109 h 212"/>
                  <a:gd name="T20" fmla="*/ 130 w 409"/>
                  <a:gd name="T21" fmla="*/ 110 h 212"/>
                  <a:gd name="T22" fmla="*/ 132 w 409"/>
                  <a:gd name="T23" fmla="*/ 121 h 212"/>
                  <a:gd name="T24" fmla="*/ 205 w 409"/>
                  <a:gd name="T25" fmla="*/ 184 h 212"/>
                  <a:gd name="T26" fmla="*/ 278 w 409"/>
                  <a:gd name="T27" fmla="*/ 121 h 212"/>
                  <a:gd name="T28" fmla="*/ 279 w 409"/>
                  <a:gd name="T29" fmla="*/ 110 h 212"/>
                  <a:gd name="T30" fmla="*/ 291 w 409"/>
                  <a:gd name="T31" fmla="*/ 109 h 212"/>
                  <a:gd name="T32" fmla="*/ 380 w 409"/>
                  <a:gd name="T33" fmla="*/ 28 h 212"/>
                  <a:gd name="T34" fmla="*/ 29 w 409"/>
                  <a:gd name="T35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9" h="212">
                    <a:moveTo>
                      <a:pt x="205" y="212"/>
                    </a:moveTo>
                    <a:cubicBezTo>
                      <a:pt x="158" y="212"/>
                      <a:pt x="118" y="181"/>
                      <a:pt x="106" y="136"/>
                    </a:cubicBezTo>
                    <a:cubicBezTo>
                      <a:pt x="46" y="127"/>
                      <a:pt x="0" y="7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409" y="14"/>
                      <a:pt x="409" y="14"/>
                      <a:pt x="409" y="14"/>
                    </a:cubicBezTo>
                    <a:cubicBezTo>
                      <a:pt x="409" y="75"/>
                      <a:pt x="363" y="127"/>
                      <a:pt x="303" y="136"/>
                    </a:cubicBezTo>
                    <a:cubicBezTo>
                      <a:pt x="291" y="181"/>
                      <a:pt x="252" y="212"/>
                      <a:pt x="205" y="212"/>
                    </a:cubicBezTo>
                    <a:close/>
                    <a:moveTo>
                      <a:pt x="29" y="28"/>
                    </a:moveTo>
                    <a:cubicBezTo>
                      <a:pt x="36" y="72"/>
                      <a:pt x="73" y="107"/>
                      <a:pt x="119" y="109"/>
                    </a:cubicBezTo>
                    <a:cubicBezTo>
                      <a:pt x="130" y="110"/>
                      <a:pt x="130" y="110"/>
                      <a:pt x="130" y="110"/>
                    </a:cubicBezTo>
                    <a:cubicBezTo>
                      <a:pt x="132" y="121"/>
                      <a:pt x="132" y="121"/>
                      <a:pt x="132" y="121"/>
                    </a:cubicBezTo>
                    <a:cubicBezTo>
                      <a:pt x="137" y="158"/>
                      <a:pt x="168" y="184"/>
                      <a:pt x="205" y="184"/>
                    </a:cubicBezTo>
                    <a:cubicBezTo>
                      <a:pt x="241" y="184"/>
                      <a:pt x="272" y="158"/>
                      <a:pt x="278" y="121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91" y="109"/>
                      <a:pt x="291" y="109"/>
                      <a:pt x="291" y="109"/>
                    </a:cubicBezTo>
                    <a:cubicBezTo>
                      <a:pt x="337" y="107"/>
                      <a:pt x="373" y="72"/>
                      <a:pt x="380" y="28"/>
                    </a:cubicBezTo>
                    <a:lnTo>
                      <a:pt x="29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6692" y="2654"/>
                <a:ext cx="1991" cy="2398"/>
              </a:xfrm>
              <a:custGeom>
                <a:avLst/>
                <a:gdLst>
                  <a:gd name="T0" fmla="*/ 690 w 937"/>
                  <a:gd name="T1" fmla="*/ 1129 h 1129"/>
                  <a:gd name="T2" fmla="*/ 245 w 937"/>
                  <a:gd name="T3" fmla="*/ 1129 h 1129"/>
                  <a:gd name="T4" fmla="*/ 245 w 937"/>
                  <a:gd name="T5" fmla="*/ 968 h 1129"/>
                  <a:gd name="T6" fmla="*/ 101 w 937"/>
                  <a:gd name="T7" fmla="*/ 757 h 1129"/>
                  <a:gd name="T8" fmla="*/ 0 w 937"/>
                  <a:gd name="T9" fmla="*/ 469 h 1129"/>
                  <a:gd name="T10" fmla="*/ 469 w 937"/>
                  <a:gd name="T11" fmla="*/ 0 h 1129"/>
                  <a:gd name="T12" fmla="*/ 937 w 937"/>
                  <a:gd name="T13" fmla="*/ 469 h 1129"/>
                  <a:gd name="T14" fmla="*/ 837 w 937"/>
                  <a:gd name="T15" fmla="*/ 758 h 1129"/>
                  <a:gd name="T16" fmla="*/ 690 w 937"/>
                  <a:gd name="T17" fmla="*/ 972 h 1129"/>
                  <a:gd name="T18" fmla="*/ 690 w 937"/>
                  <a:gd name="T19" fmla="*/ 1129 h 1129"/>
                  <a:gd name="T20" fmla="*/ 273 w 937"/>
                  <a:gd name="T21" fmla="*/ 1101 h 1129"/>
                  <a:gd name="T22" fmla="*/ 662 w 937"/>
                  <a:gd name="T23" fmla="*/ 1101 h 1129"/>
                  <a:gd name="T24" fmla="*/ 662 w 937"/>
                  <a:gd name="T25" fmla="*/ 965 h 1129"/>
                  <a:gd name="T26" fmla="*/ 664 w 937"/>
                  <a:gd name="T27" fmla="*/ 961 h 1129"/>
                  <a:gd name="T28" fmla="*/ 815 w 937"/>
                  <a:gd name="T29" fmla="*/ 740 h 1129"/>
                  <a:gd name="T30" fmla="*/ 909 w 937"/>
                  <a:gd name="T31" fmla="*/ 469 h 1129"/>
                  <a:gd name="T32" fmla="*/ 469 w 937"/>
                  <a:gd name="T33" fmla="*/ 28 h 1129"/>
                  <a:gd name="T34" fmla="*/ 28 w 937"/>
                  <a:gd name="T35" fmla="*/ 469 h 1129"/>
                  <a:gd name="T36" fmla="*/ 123 w 937"/>
                  <a:gd name="T37" fmla="*/ 740 h 1129"/>
                  <a:gd name="T38" fmla="*/ 271 w 937"/>
                  <a:gd name="T39" fmla="*/ 957 h 1129"/>
                  <a:gd name="T40" fmla="*/ 273 w 937"/>
                  <a:gd name="T41" fmla="*/ 961 h 1129"/>
                  <a:gd name="T42" fmla="*/ 273 w 937"/>
                  <a:gd name="T43" fmla="*/ 1101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7" h="1129">
                    <a:moveTo>
                      <a:pt x="690" y="1129"/>
                    </a:moveTo>
                    <a:cubicBezTo>
                      <a:pt x="245" y="1129"/>
                      <a:pt x="245" y="1129"/>
                      <a:pt x="245" y="1129"/>
                    </a:cubicBezTo>
                    <a:cubicBezTo>
                      <a:pt x="245" y="968"/>
                      <a:pt x="245" y="968"/>
                      <a:pt x="245" y="968"/>
                    </a:cubicBezTo>
                    <a:cubicBezTo>
                      <a:pt x="202" y="896"/>
                      <a:pt x="152" y="823"/>
                      <a:pt x="101" y="757"/>
                    </a:cubicBezTo>
                    <a:cubicBezTo>
                      <a:pt x="35" y="674"/>
                      <a:pt x="0" y="574"/>
                      <a:pt x="0" y="469"/>
                    </a:cubicBezTo>
                    <a:cubicBezTo>
                      <a:pt x="0" y="211"/>
                      <a:pt x="210" y="0"/>
                      <a:pt x="469" y="0"/>
                    </a:cubicBezTo>
                    <a:cubicBezTo>
                      <a:pt x="727" y="0"/>
                      <a:pt x="937" y="211"/>
                      <a:pt x="937" y="469"/>
                    </a:cubicBezTo>
                    <a:cubicBezTo>
                      <a:pt x="937" y="575"/>
                      <a:pt x="902" y="674"/>
                      <a:pt x="837" y="758"/>
                    </a:cubicBezTo>
                    <a:cubicBezTo>
                      <a:pt x="790" y="817"/>
                      <a:pt x="735" y="897"/>
                      <a:pt x="690" y="972"/>
                    </a:cubicBezTo>
                    <a:lnTo>
                      <a:pt x="690" y="1129"/>
                    </a:lnTo>
                    <a:close/>
                    <a:moveTo>
                      <a:pt x="273" y="1101"/>
                    </a:moveTo>
                    <a:cubicBezTo>
                      <a:pt x="662" y="1101"/>
                      <a:pt x="662" y="1101"/>
                      <a:pt x="662" y="1101"/>
                    </a:cubicBezTo>
                    <a:cubicBezTo>
                      <a:pt x="662" y="965"/>
                      <a:pt x="662" y="965"/>
                      <a:pt x="662" y="965"/>
                    </a:cubicBezTo>
                    <a:cubicBezTo>
                      <a:pt x="664" y="961"/>
                      <a:pt x="664" y="961"/>
                      <a:pt x="664" y="961"/>
                    </a:cubicBezTo>
                    <a:cubicBezTo>
                      <a:pt x="710" y="884"/>
                      <a:pt x="766" y="801"/>
                      <a:pt x="815" y="740"/>
                    </a:cubicBezTo>
                    <a:cubicBezTo>
                      <a:pt x="876" y="662"/>
                      <a:pt x="909" y="568"/>
                      <a:pt x="909" y="469"/>
                    </a:cubicBezTo>
                    <a:cubicBezTo>
                      <a:pt x="909" y="226"/>
                      <a:pt x="711" y="28"/>
                      <a:pt x="469" y="28"/>
                    </a:cubicBezTo>
                    <a:cubicBezTo>
                      <a:pt x="226" y="28"/>
                      <a:pt x="28" y="226"/>
                      <a:pt x="28" y="469"/>
                    </a:cubicBezTo>
                    <a:cubicBezTo>
                      <a:pt x="28" y="568"/>
                      <a:pt x="61" y="662"/>
                      <a:pt x="123" y="740"/>
                    </a:cubicBezTo>
                    <a:cubicBezTo>
                      <a:pt x="176" y="808"/>
                      <a:pt x="227" y="883"/>
                      <a:pt x="271" y="957"/>
                    </a:cubicBezTo>
                    <a:cubicBezTo>
                      <a:pt x="273" y="961"/>
                      <a:pt x="273" y="961"/>
                      <a:pt x="273" y="961"/>
                    </a:cubicBezTo>
                    <a:lnTo>
                      <a:pt x="273" y="1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7302" y="3962"/>
                <a:ext cx="293" cy="1045"/>
              </a:xfrm>
              <a:custGeom>
                <a:avLst/>
                <a:gdLst>
                  <a:gd name="T0" fmla="*/ 227 w 293"/>
                  <a:gd name="T1" fmla="*/ 1045 h 1045"/>
                  <a:gd name="T2" fmla="*/ 0 w 293"/>
                  <a:gd name="T3" fmla="*/ 15 h 1045"/>
                  <a:gd name="T4" fmla="*/ 68 w 293"/>
                  <a:gd name="T5" fmla="*/ 0 h 1045"/>
                  <a:gd name="T6" fmla="*/ 293 w 293"/>
                  <a:gd name="T7" fmla="*/ 1030 h 1045"/>
                  <a:gd name="T8" fmla="*/ 227 w 293"/>
                  <a:gd name="T9" fmla="*/ 104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045">
                    <a:moveTo>
                      <a:pt x="227" y="1045"/>
                    </a:moveTo>
                    <a:lnTo>
                      <a:pt x="0" y="15"/>
                    </a:lnTo>
                    <a:lnTo>
                      <a:pt x="68" y="0"/>
                    </a:lnTo>
                    <a:lnTo>
                      <a:pt x="293" y="1030"/>
                    </a:lnTo>
                    <a:lnTo>
                      <a:pt x="227" y="10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7782" y="3964"/>
                <a:ext cx="283" cy="1064"/>
              </a:xfrm>
              <a:custGeom>
                <a:avLst/>
                <a:gdLst>
                  <a:gd name="T0" fmla="*/ 58 w 283"/>
                  <a:gd name="T1" fmla="*/ 1064 h 1064"/>
                  <a:gd name="T2" fmla="*/ 0 w 283"/>
                  <a:gd name="T3" fmla="*/ 1052 h 1064"/>
                  <a:gd name="T4" fmla="*/ 226 w 283"/>
                  <a:gd name="T5" fmla="*/ 0 h 1064"/>
                  <a:gd name="T6" fmla="*/ 283 w 283"/>
                  <a:gd name="T7" fmla="*/ 13 h 1064"/>
                  <a:gd name="T8" fmla="*/ 58 w 283"/>
                  <a:gd name="T9" fmla="*/ 106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4">
                    <a:moveTo>
                      <a:pt x="58" y="1064"/>
                    </a:moveTo>
                    <a:lnTo>
                      <a:pt x="0" y="1052"/>
                    </a:lnTo>
                    <a:lnTo>
                      <a:pt x="226" y="0"/>
                    </a:lnTo>
                    <a:lnTo>
                      <a:pt x="283" y="13"/>
                    </a:lnTo>
                    <a:lnTo>
                      <a:pt x="58" y="10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>
                <a:spLocks/>
              </p:cNvSpPr>
              <p:nvPr/>
            </p:nvSpPr>
            <p:spPr bwMode="auto">
              <a:xfrm>
                <a:off x="7525" y="5663"/>
                <a:ext cx="336" cy="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7389" y="3924"/>
                <a:ext cx="631" cy="399"/>
              </a:xfrm>
              <a:custGeom>
                <a:avLst/>
                <a:gdLst>
                  <a:gd name="T0" fmla="*/ 247 w 631"/>
                  <a:gd name="T1" fmla="*/ 399 h 399"/>
                  <a:gd name="T2" fmla="*/ 187 w 631"/>
                  <a:gd name="T3" fmla="*/ 172 h 399"/>
                  <a:gd name="T4" fmla="*/ 25 w 631"/>
                  <a:gd name="T5" fmla="*/ 280 h 399"/>
                  <a:gd name="T6" fmla="*/ 0 w 631"/>
                  <a:gd name="T7" fmla="*/ 244 h 399"/>
                  <a:gd name="T8" fmla="*/ 213 w 631"/>
                  <a:gd name="T9" fmla="*/ 104 h 399"/>
                  <a:gd name="T10" fmla="*/ 255 w 631"/>
                  <a:gd name="T11" fmla="*/ 266 h 399"/>
                  <a:gd name="T12" fmla="*/ 363 w 631"/>
                  <a:gd name="T13" fmla="*/ 0 h 399"/>
                  <a:gd name="T14" fmla="*/ 455 w 631"/>
                  <a:gd name="T15" fmla="*/ 257 h 399"/>
                  <a:gd name="T16" fmla="*/ 614 w 631"/>
                  <a:gd name="T17" fmla="*/ 185 h 399"/>
                  <a:gd name="T18" fmla="*/ 631 w 631"/>
                  <a:gd name="T19" fmla="*/ 223 h 399"/>
                  <a:gd name="T20" fmla="*/ 429 w 631"/>
                  <a:gd name="T21" fmla="*/ 317 h 399"/>
                  <a:gd name="T22" fmla="*/ 361 w 631"/>
                  <a:gd name="T23" fmla="*/ 121 h 399"/>
                  <a:gd name="T24" fmla="*/ 247 w 631"/>
                  <a:gd name="T25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99">
                    <a:moveTo>
                      <a:pt x="247" y="399"/>
                    </a:moveTo>
                    <a:lnTo>
                      <a:pt x="187" y="172"/>
                    </a:lnTo>
                    <a:lnTo>
                      <a:pt x="25" y="280"/>
                    </a:lnTo>
                    <a:lnTo>
                      <a:pt x="0" y="244"/>
                    </a:lnTo>
                    <a:lnTo>
                      <a:pt x="213" y="104"/>
                    </a:lnTo>
                    <a:lnTo>
                      <a:pt x="255" y="266"/>
                    </a:lnTo>
                    <a:lnTo>
                      <a:pt x="363" y="0"/>
                    </a:lnTo>
                    <a:lnTo>
                      <a:pt x="455" y="257"/>
                    </a:lnTo>
                    <a:lnTo>
                      <a:pt x="614" y="185"/>
                    </a:lnTo>
                    <a:lnTo>
                      <a:pt x="631" y="223"/>
                    </a:lnTo>
                    <a:lnTo>
                      <a:pt x="429" y="317"/>
                    </a:lnTo>
                    <a:lnTo>
                      <a:pt x="361" y="121"/>
                    </a:lnTo>
                    <a:lnTo>
                      <a:pt x="247" y="3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7699" y="1956"/>
                <a:ext cx="51" cy="492"/>
              </a:xfrm>
              <a:custGeom>
                <a:avLst/>
                <a:gdLst>
                  <a:gd name="T0" fmla="*/ 12 w 24"/>
                  <a:gd name="T1" fmla="*/ 232 h 232"/>
                  <a:gd name="T2" fmla="*/ 0 w 24"/>
                  <a:gd name="T3" fmla="*/ 220 h 232"/>
                  <a:gd name="T4" fmla="*/ 0 w 24"/>
                  <a:gd name="T5" fmla="*/ 12 h 232"/>
                  <a:gd name="T6" fmla="*/ 12 w 24"/>
                  <a:gd name="T7" fmla="*/ 0 h 232"/>
                  <a:gd name="T8" fmla="*/ 24 w 24"/>
                  <a:gd name="T9" fmla="*/ 12 h 232"/>
                  <a:gd name="T10" fmla="*/ 24 w 24"/>
                  <a:gd name="T11" fmla="*/ 220 h 232"/>
                  <a:gd name="T12" fmla="*/ 12 w 2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2">
                    <a:moveTo>
                      <a:pt x="12" y="232"/>
                    </a:moveTo>
                    <a:cubicBezTo>
                      <a:pt x="5" y="232"/>
                      <a:pt x="0" y="227"/>
                      <a:pt x="0" y="2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4" y="227"/>
                      <a:pt x="19" y="232"/>
                      <a:pt x="1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8373" y="2181"/>
                <a:ext cx="287" cy="433"/>
              </a:xfrm>
              <a:custGeom>
                <a:avLst/>
                <a:gdLst>
                  <a:gd name="T0" fmla="*/ 14 w 135"/>
                  <a:gd name="T1" fmla="*/ 204 h 204"/>
                  <a:gd name="T2" fmla="*/ 8 w 135"/>
                  <a:gd name="T3" fmla="*/ 202 h 204"/>
                  <a:gd name="T4" fmla="*/ 4 w 135"/>
                  <a:gd name="T5" fmla="*/ 186 h 204"/>
                  <a:gd name="T6" fmla="*/ 111 w 135"/>
                  <a:gd name="T7" fmla="*/ 8 h 204"/>
                  <a:gd name="T8" fmla="*/ 128 w 135"/>
                  <a:gd name="T9" fmla="*/ 4 h 204"/>
                  <a:gd name="T10" fmla="*/ 132 w 135"/>
                  <a:gd name="T11" fmla="*/ 20 h 204"/>
                  <a:gd name="T12" fmla="*/ 24 w 135"/>
                  <a:gd name="T13" fmla="*/ 198 h 204"/>
                  <a:gd name="T14" fmla="*/ 14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4" y="204"/>
                    </a:moveTo>
                    <a:cubicBezTo>
                      <a:pt x="12" y="204"/>
                      <a:pt x="10" y="203"/>
                      <a:pt x="8" y="202"/>
                    </a:cubicBezTo>
                    <a:cubicBezTo>
                      <a:pt x="2" y="199"/>
                      <a:pt x="0" y="191"/>
                      <a:pt x="4" y="186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5" y="2"/>
                      <a:pt x="122" y="0"/>
                      <a:pt x="128" y="4"/>
                    </a:cubicBezTo>
                    <a:cubicBezTo>
                      <a:pt x="134" y="7"/>
                      <a:pt x="135" y="14"/>
                      <a:pt x="132" y="20"/>
                    </a:cubicBezTo>
                    <a:cubicBezTo>
                      <a:pt x="24" y="198"/>
                      <a:pt x="24" y="198"/>
                      <a:pt x="24" y="198"/>
                    </a:cubicBezTo>
                    <a:cubicBezTo>
                      <a:pt x="22" y="202"/>
                      <a:pt x="18" y="204"/>
                      <a:pt x="14" y="2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8794" y="2888"/>
                <a:ext cx="451" cy="259"/>
              </a:xfrm>
              <a:custGeom>
                <a:avLst/>
                <a:gdLst>
                  <a:gd name="T0" fmla="*/ 14 w 212"/>
                  <a:gd name="T1" fmla="*/ 122 h 122"/>
                  <a:gd name="T2" fmla="*/ 3 w 212"/>
                  <a:gd name="T3" fmla="*/ 115 h 122"/>
                  <a:gd name="T4" fmla="*/ 8 w 212"/>
                  <a:gd name="T5" fmla="*/ 99 h 122"/>
                  <a:gd name="T6" fmla="*/ 193 w 212"/>
                  <a:gd name="T7" fmla="*/ 3 h 122"/>
                  <a:gd name="T8" fmla="*/ 209 w 212"/>
                  <a:gd name="T9" fmla="*/ 8 h 122"/>
                  <a:gd name="T10" fmla="*/ 204 w 212"/>
                  <a:gd name="T11" fmla="*/ 24 h 122"/>
                  <a:gd name="T12" fmla="*/ 19 w 212"/>
                  <a:gd name="T13" fmla="*/ 120 h 122"/>
                  <a:gd name="T14" fmla="*/ 14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4" y="122"/>
                    </a:moveTo>
                    <a:cubicBezTo>
                      <a:pt x="10" y="122"/>
                      <a:pt x="5" y="119"/>
                      <a:pt x="3" y="115"/>
                    </a:cubicBezTo>
                    <a:cubicBezTo>
                      <a:pt x="0" y="110"/>
                      <a:pt x="2" y="102"/>
                      <a:pt x="8" y="99"/>
                    </a:cubicBezTo>
                    <a:cubicBezTo>
                      <a:pt x="193" y="3"/>
                      <a:pt x="193" y="3"/>
                      <a:pt x="193" y="3"/>
                    </a:cubicBezTo>
                    <a:cubicBezTo>
                      <a:pt x="199" y="0"/>
                      <a:pt x="206" y="2"/>
                      <a:pt x="209" y="8"/>
                    </a:cubicBezTo>
                    <a:cubicBezTo>
                      <a:pt x="212" y="14"/>
                      <a:pt x="210" y="21"/>
                      <a:pt x="204" y="2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1"/>
                      <a:pt x="16" y="122"/>
                      <a:pt x="14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8924" y="3697"/>
                <a:ext cx="495" cy="79"/>
              </a:xfrm>
              <a:custGeom>
                <a:avLst/>
                <a:gdLst>
                  <a:gd name="T0" fmla="*/ 220 w 233"/>
                  <a:gd name="T1" fmla="*/ 37 h 37"/>
                  <a:gd name="T2" fmla="*/ 220 w 233"/>
                  <a:gd name="T3" fmla="*/ 37 h 37"/>
                  <a:gd name="T4" fmla="*/ 12 w 233"/>
                  <a:gd name="T5" fmla="*/ 24 h 37"/>
                  <a:gd name="T6" fmla="*/ 1 w 233"/>
                  <a:gd name="T7" fmla="*/ 11 h 37"/>
                  <a:gd name="T8" fmla="*/ 14 w 233"/>
                  <a:gd name="T9" fmla="*/ 0 h 37"/>
                  <a:gd name="T10" fmla="*/ 221 w 233"/>
                  <a:gd name="T11" fmla="*/ 13 h 37"/>
                  <a:gd name="T12" fmla="*/ 232 w 233"/>
                  <a:gd name="T13" fmla="*/ 26 h 37"/>
                  <a:gd name="T14" fmla="*/ 220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220" y="37"/>
                    </a:moveTo>
                    <a:cubicBezTo>
                      <a:pt x="220" y="37"/>
                      <a:pt x="220" y="37"/>
                      <a:pt x="220" y="37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1" y="11"/>
                    </a:cubicBezTo>
                    <a:cubicBezTo>
                      <a:pt x="1" y="5"/>
                      <a:pt x="7" y="0"/>
                      <a:pt x="14" y="0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28" y="14"/>
                      <a:pt x="233" y="19"/>
                      <a:pt x="232" y="26"/>
                    </a:cubicBezTo>
                    <a:cubicBezTo>
                      <a:pt x="232" y="32"/>
                      <a:pt x="227" y="37"/>
                      <a:pt x="22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8720" y="4359"/>
                <a:ext cx="421" cy="306"/>
              </a:xfrm>
              <a:custGeom>
                <a:avLst/>
                <a:gdLst>
                  <a:gd name="T0" fmla="*/ 184 w 198"/>
                  <a:gd name="T1" fmla="*/ 144 h 144"/>
                  <a:gd name="T2" fmla="*/ 177 w 198"/>
                  <a:gd name="T3" fmla="*/ 142 h 144"/>
                  <a:gd name="T4" fmla="*/ 7 w 198"/>
                  <a:gd name="T5" fmla="*/ 23 h 144"/>
                  <a:gd name="T6" fmla="*/ 4 w 198"/>
                  <a:gd name="T7" fmla="*/ 6 h 144"/>
                  <a:gd name="T8" fmla="*/ 20 w 198"/>
                  <a:gd name="T9" fmla="*/ 3 h 144"/>
                  <a:gd name="T10" fmla="*/ 191 w 198"/>
                  <a:gd name="T11" fmla="*/ 122 h 144"/>
                  <a:gd name="T12" fmla="*/ 194 w 198"/>
                  <a:gd name="T13" fmla="*/ 139 h 144"/>
                  <a:gd name="T14" fmla="*/ 18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84" y="144"/>
                    </a:moveTo>
                    <a:cubicBezTo>
                      <a:pt x="182" y="144"/>
                      <a:pt x="179" y="143"/>
                      <a:pt x="177" y="14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ubicBezTo>
                      <a:pt x="7" y="1"/>
                      <a:pt x="15" y="0"/>
                      <a:pt x="20" y="3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6" y="126"/>
                      <a:pt x="198" y="134"/>
                      <a:pt x="194" y="139"/>
                    </a:cubicBezTo>
                    <a:cubicBezTo>
                      <a:pt x="192" y="142"/>
                      <a:pt x="188" y="144"/>
                      <a:pt x="184" y="1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>
                <a:spLocks/>
              </p:cNvSpPr>
              <p:nvPr/>
            </p:nvSpPr>
            <p:spPr bwMode="auto">
              <a:xfrm>
                <a:off x="6726" y="2181"/>
                <a:ext cx="287" cy="433"/>
              </a:xfrm>
              <a:custGeom>
                <a:avLst/>
                <a:gdLst>
                  <a:gd name="T0" fmla="*/ 121 w 135"/>
                  <a:gd name="T1" fmla="*/ 204 h 204"/>
                  <a:gd name="T2" fmla="*/ 111 w 135"/>
                  <a:gd name="T3" fmla="*/ 198 h 204"/>
                  <a:gd name="T4" fmla="*/ 3 w 135"/>
                  <a:gd name="T5" fmla="*/ 20 h 204"/>
                  <a:gd name="T6" fmla="*/ 7 w 135"/>
                  <a:gd name="T7" fmla="*/ 4 h 204"/>
                  <a:gd name="T8" fmla="*/ 24 w 135"/>
                  <a:gd name="T9" fmla="*/ 8 h 204"/>
                  <a:gd name="T10" fmla="*/ 131 w 135"/>
                  <a:gd name="T11" fmla="*/ 186 h 204"/>
                  <a:gd name="T12" fmla="*/ 127 w 135"/>
                  <a:gd name="T13" fmla="*/ 202 h 204"/>
                  <a:gd name="T14" fmla="*/ 121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21" y="204"/>
                    </a:moveTo>
                    <a:cubicBezTo>
                      <a:pt x="117" y="204"/>
                      <a:pt x="113" y="202"/>
                      <a:pt x="111" y="19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4"/>
                      <a:pt x="1" y="7"/>
                      <a:pt x="7" y="4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135" y="191"/>
                      <a:pt x="133" y="199"/>
                      <a:pt x="127" y="202"/>
                    </a:cubicBezTo>
                    <a:cubicBezTo>
                      <a:pt x="125" y="203"/>
                      <a:pt x="123" y="204"/>
                      <a:pt x="121" y="2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>
                <a:spLocks/>
              </p:cNvSpPr>
              <p:nvPr/>
            </p:nvSpPr>
            <p:spPr bwMode="auto">
              <a:xfrm>
                <a:off x="6141" y="2888"/>
                <a:ext cx="451" cy="259"/>
              </a:xfrm>
              <a:custGeom>
                <a:avLst/>
                <a:gdLst>
                  <a:gd name="T0" fmla="*/ 198 w 212"/>
                  <a:gd name="T1" fmla="*/ 122 h 122"/>
                  <a:gd name="T2" fmla="*/ 193 w 212"/>
                  <a:gd name="T3" fmla="*/ 120 h 122"/>
                  <a:gd name="T4" fmla="*/ 8 w 212"/>
                  <a:gd name="T5" fmla="*/ 24 h 122"/>
                  <a:gd name="T6" fmla="*/ 3 w 212"/>
                  <a:gd name="T7" fmla="*/ 8 h 122"/>
                  <a:gd name="T8" fmla="*/ 19 w 212"/>
                  <a:gd name="T9" fmla="*/ 3 h 122"/>
                  <a:gd name="T10" fmla="*/ 204 w 212"/>
                  <a:gd name="T11" fmla="*/ 99 h 122"/>
                  <a:gd name="T12" fmla="*/ 209 w 212"/>
                  <a:gd name="T13" fmla="*/ 115 h 122"/>
                  <a:gd name="T14" fmla="*/ 198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98" y="122"/>
                    </a:moveTo>
                    <a:cubicBezTo>
                      <a:pt x="196" y="122"/>
                      <a:pt x="194" y="121"/>
                      <a:pt x="193" y="12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04" y="99"/>
                      <a:pt x="204" y="99"/>
                      <a:pt x="204" y="99"/>
                    </a:cubicBezTo>
                    <a:cubicBezTo>
                      <a:pt x="210" y="102"/>
                      <a:pt x="212" y="110"/>
                      <a:pt x="209" y="115"/>
                    </a:cubicBezTo>
                    <a:cubicBezTo>
                      <a:pt x="207" y="119"/>
                      <a:pt x="202" y="122"/>
                      <a:pt x="198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>
                <a:spLocks/>
              </p:cNvSpPr>
              <p:nvPr/>
            </p:nvSpPr>
            <p:spPr bwMode="auto">
              <a:xfrm>
                <a:off x="5967" y="3697"/>
                <a:ext cx="495" cy="79"/>
              </a:xfrm>
              <a:custGeom>
                <a:avLst/>
                <a:gdLst>
                  <a:gd name="T0" fmla="*/ 13 w 233"/>
                  <a:gd name="T1" fmla="*/ 37 h 37"/>
                  <a:gd name="T2" fmla="*/ 1 w 233"/>
                  <a:gd name="T3" fmla="*/ 26 h 37"/>
                  <a:gd name="T4" fmla="*/ 12 w 233"/>
                  <a:gd name="T5" fmla="*/ 13 h 37"/>
                  <a:gd name="T6" fmla="*/ 219 w 233"/>
                  <a:gd name="T7" fmla="*/ 0 h 37"/>
                  <a:gd name="T8" fmla="*/ 232 w 233"/>
                  <a:gd name="T9" fmla="*/ 11 h 37"/>
                  <a:gd name="T10" fmla="*/ 221 w 233"/>
                  <a:gd name="T11" fmla="*/ 24 h 37"/>
                  <a:gd name="T12" fmla="*/ 13 w 233"/>
                  <a:gd name="T13" fmla="*/ 37 h 37"/>
                  <a:gd name="T14" fmla="*/ 13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13" y="37"/>
                    </a:moveTo>
                    <a:cubicBezTo>
                      <a:pt x="6" y="37"/>
                      <a:pt x="1" y="32"/>
                      <a:pt x="1" y="26"/>
                    </a:cubicBezTo>
                    <a:cubicBezTo>
                      <a:pt x="0" y="19"/>
                      <a:pt x="5" y="14"/>
                      <a:pt x="12" y="13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0"/>
                      <a:pt x="232" y="5"/>
                      <a:pt x="232" y="11"/>
                    </a:cubicBezTo>
                    <a:cubicBezTo>
                      <a:pt x="233" y="18"/>
                      <a:pt x="228" y="24"/>
                      <a:pt x="221" y="24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>
                <a:spLocks/>
              </p:cNvSpPr>
              <p:nvPr/>
            </p:nvSpPr>
            <p:spPr bwMode="auto">
              <a:xfrm>
                <a:off x="6245" y="4359"/>
                <a:ext cx="421" cy="306"/>
              </a:xfrm>
              <a:custGeom>
                <a:avLst/>
                <a:gdLst>
                  <a:gd name="T0" fmla="*/ 14 w 198"/>
                  <a:gd name="T1" fmla="*/ 144 h 144"/>
                  <a:gd name="T2" fmla="*/ 4 w 198"/>
                  <a:gd name="T3" fmla="*/ 139 h 144"/>
                  <a:gd name="T4" fmla="*/ 7 w 198"/>
                  <a:gd name="T5" fmla="*/ 122 h 144"/>
                  <a:gd name="T6" fmla="*/ 178 w 198"/>
                  <a:gd name="T7" fmla="*/ 3 h 144"/>
                  <a:gd name="T8" fmla="*/ 194 w 198"/>
                  <a:gd name="T9" fmla="*/ 6 h 144"/>
                  <a:gd name="T10" fmla="*/ 191 w 198"/>
                  <a:gd name="T11" fmla="*/ 23 h 144"/>
                  <a:gd name="T12" fmla="*/ 21 w 198"/>
                  <a:gd name="T13" fmla="*/ 142 h 144"/>
                  <a:gd name="T14" fmla="*/ 1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4" y="144"/>
                    </a:moveTo>
                    <a:cubicBezTo>
                      <a:pt x="10" y="144"/>
                      <a:pt x="6" y="142"/>
                      <a:pt x="4" y="139"/>
                    </a:cubicBezTo>
                    <a:cubicBezTo>
                      <a:pt x="0" y="134"/>
                      <a:pt x="2" y="126"/>
                      <a:pt x="7" y="12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83" y="0"/>
                      <a:pt x="191" y="1"/>
                      <a:pt x="194" y="6"/>
                    </a:cubicBezTo>
                    <a:cubicBezTo>
                      <a:pt x="198" y="12"/>
                      <a:pt x="197" y="19"/>
                      <a:pt x="191" y="23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19" y="143"/>
                      <a:pt x="16" y="144"/>
                      <a:pt x="14" y="1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922722" y="2394881"/>
            <a:ext cx="3223828" cy="320104"/>
            <a:chOff x="5922722" y="2394881"/>
            <a:chExt cx="3223828" cy="320104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5922722" y="2549057"/>
              <a:ext cx="3223828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 rot="10800000" flipV="1">
              <a:off x="6500717" y="2394881"/>
              <a:ext cx="320104" cy="32010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椭圆 7"/>
            <p:cNvSpPr/>
            <p:nvPr/>
          </p:nvSpPr>
          <p:spPr>
            <a:xfrm rot="10800000" flipV="1">
              <a:off x="7609826" y="2394881"/>
              <a:ext cx="320104" cy="32010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-2549" y="2394881"/>
            <a:ext cx="3232883" cy="320104"/>
            <a:chOff x="-2549" y="2394881"/>
            <a:chExt cx="3232883" cy="320104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-2549" y="2549057"/>
              <a:ext cx="323288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0800000" flipV="1">
              <a:off x="1110421" y="2394881"/>
              <a:ext cx="320104" cy="320104"/>
            </a:xfrm>
            <a:prstGeom prst="ellipse">
              <a:avLst/>
            </a:prstGeom>
            <a:solidFill>
              <a:schemeClr val="accent1"/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de-DE" sz="125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椭圆 9"/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de-DE" sz="125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17025" y="1550816"/>
            <a:ext cx="1531905" cy="473207"/>
            <a:chOff x="1919873" y="3001377"/>
            <a:chExt cx="2042540" cy="630942"/>
          </a:xfrm>
        </p:grpSpPr>
        <p:sp>
          <p:nvSpPr>
            <p:cNvPr id="21" name="文本框 50"/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51"/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3925" y="1561197"/>
            <a:ext cx="1531905" cy="473207"/>
            <a:chOff x="1919873" y="3001377"/>
            <a:chExt cx="2042540" cy="630942"/>
          </a:xfrm>
        </p:grpSpPr>
        <p:sp>
          <p:nvSpPr>
            <p:cNvPr id="19" name="文本框 53"/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54"/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520" y="2796806"/>
            <a:ext cx="1531905" cy="473207"/>
            <a:chOff x="1919873" y="3001377"/>
            <a:chExt cx="2042540" cy="630942"/>
          </a:xfrm>
        </p:grpSpPr>
        <p:sp>
          <p:nvSpPr>
            <p:cNvPr id="17" name="文本框 56"/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57"/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94816" y="2796806"/>
            <a:ext cx="1531905" cy="473207"/>
            <a:chOff x="1919873" y="3001377"/>
            <a:chExt cx="2042540" cy="630942"/>
          </a:xfrm>
        </p:grpSpPr>
        <p:sp>
          <p:nvSpPr>
            <p:cNvPr id="15" name="文本框 59"/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60"/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0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532293d-2bb2-40b4-a232-ef9d37e6744d"/>
          <p:cNvGrpSpPr>
            <a:grpSpLocks noChangeAspect="1"/>
          </p:cNvGrpSpPr>
          <p:nvPr/>
        </p:nvGrpSpPr>
        <p:grpSpPr>
          <a:xfrm>
            <a:off x="2029194" y="1088789"/>
            <a:ext cx="5351119" cy="3116146"/>
            <a:chOff x="1925676" y="997545"/>
            <a:chExt cx="8694658" cy="5063209"/>
          </a:xfrm>
        </p:grpSpPr>
        <p:grpSp>
          <p:nvGrpSpPr>
            <p:cNvPr id="4" name="Group 29"/>
            <p:cNvGrpSpPr/>
            <p:nvPr/>
          </p:nvGrpSpPr>
          <p:grpSpPr>
            <a:xfrm>
              <a:off x="2789732" y="1172336"/>
              <a:ext cx="7001679" cy="4418441"/>
              <a:chOff x="3452909" y="1506577"/>
              <a:chExt cx="6199706" cy="3912348"/>
            </a:xfrm>
          </p:grpSpPr>
          <p:cxnSp>
            <p:nvCxnSpPr>
              <p:cNvPr id="23" name="Straight Connector 8"/>
              <p:cNvCxnSpPr/>
              <p:nvPr/>
            </p:nvCxnSpPr>
            <p:spPr>
              <a:xfrm rot="20943308">
                <a:off x="3867874" y="2591852"/>
                <a:ext cx="1916046" cy="149282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0"/>
              <p:cNvCxnSpPr/>
              <p:nvPr/>
            </p:nvCxnSpPr>
            <p:spPr>
              <a:xfrm rot="20943308" flipV="1">
                <a:off x="3576470" y="4112593"/>
                <a:ext cx="2423914" cy="73871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2"/>
              <p:cNvCxnSpPr/>
              <p:nvPr/>
            </p:nvCxnSpPr>
            <p:spPr>
              <a:xfrm rot="20943308" flipH="1">
                <a:off x="3452909" y="2822866"/>
                <a:ext cx="507868" cy="2223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4"/>
              <p:cNvCxnSpPr/>
              <p:nvPr/>
            </p:nvCxnSpPr>
            <p:spPr>
              <a:xfrm rot="20943308" flipH="1">
                <a:off x="5713531" y="1857132"/>
                <a:ext cx="1646723" cy="1892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6"/>
              <p:cNvCxnSpPr/>
              <p:nvPr/>
            </p:nvCxnSpPr>
            <p:spPr>
              <a:xfrm rot="20943308" flipV="1">
                <a:off x="3680679" y="2050412"/>
                <a:ext cx="3570464" cy="40013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8"/>
              <p:cNvCxnSpPr/>
              <p:nvPr/>
            </p:nvCxnSpPr>
            <p:spPr>
              <a:xfrm rot="20943308">
                <a:off x="7262533" y="1506577"/>
                <a:ext cx="2069946" cy="12273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0"/>
              <p:cNvCxnSpPr/>
              <p:nvPr/>
            </p:nvCxnSpPr>
            <p:spPr>
              <a:xfrm rot="20943308" flipV="1">
                <a:off x="5818480" y="2872269"/>
                <a:ext cx="3708973" cy="669462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2"/>
              <p:cNvCxnSpPr/>
              <p:nvPr/>
            </p:nvCxnSpPr>
            <p:spPr>
              <a:xfrm rot="20943308" flipH="1" flipV="1">
                <a:off x="6025747" y="3695854"/>
                <a:ext cx="1908351" cy="15005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4"/>
              <p:cNvCxnSpPr/>
              <p:nvPr/>
            </p:nvCxnSpPr>
            <p:spPr>
              <a:xfrm rot="20943308" flipH="1">
                <a:off x="7844298" y="2678188"/>
                <a:ext cx="1808317" cy="21699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 rot="20943308" flipH="1" flipV="1">
                <a:off x="3687337" y="4668666"/>
                <a:ext cx="4355350" cy="75025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"/>
            <p:cNvSpPr/>
            <p:nvPr/>
          </p:nvSpPr>
          <p:spPr>
            <a:xfrm rot="20943308">
              <a:off x="2704422" y="2205170"/>
              <a:ext cx="827174" cy="827174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2"/>
            <p:cNvSpPr/>
            <p:nvPr/>
          </p:nvSpPr>
          <p:spPr>
            <a:xfrm rot="20943308">
              <a:off x="2619788" y="4788433"/>
              <a:ext cx="827174" cy="82717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3"/>
            <p:cNvSpPr/>
            <p:nvPr/>
          </p:nvSpPr>
          <p:spPr>
            <a:xfrm rot="20943308">
              <a:off x="5149060" y="3449586"/>
              <a:ext cx="827174" cy="827174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4"/>
            <p:cNvSpPr/>
            <p:nvPr/>
          </p:nvSpPr>
          <p:spPr>
            <a:xfrm rot="20943308">
              <a:off x="7578284" y="4705835"/>
              <a:ext cx="827174" cy="827174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5"/>
            <p:cNvSpPr/>
            <p:nvPr/>
          </p:nvSpPr>
          <p:spPr>
            <a:xfrm rot="20943308">
              <a:off x="6569072" y="997545"/>
              <a:ext cx="827174" cy="827174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6"/>
            <p:cNvSpPr/>
            <p:nvPr/>
          </p:nvSpPr>
          <p:spPr>
            <a:xfrm rot="20943308">
              <a:off x="9126607" y="1910332"/>
              <a:ext cx="827174" cy="827174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25"/>
            <p:cNvSpPr>
              <a:spLocks/>
            </p:cNvSpPr>
            <p:nvPr/>
          </p:nvSpPr>
          <p:spPr bwMode="auto">
            <a:xfrm>
              <a:off x="5462840" y="3673520"/>
              <a:ext cx="199613" cy="359303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31"/>
            <p:cNvSpPr>
              <a:spLocks/>
            </p:cNvSpPr>
            <p:nvPr/>
          </p:nvSpPr>
          <p:spPr bwMode="auto">
            <a:xfrm>
              <a:off x="2858593" y="5052577"/>
              <a:ext cx="364295" cy="2994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32"/>
            <p:cNvSpPr>
              <a:spLocks/>
            </p:cNvSpPr>
            <p:nvPr/>
          </p:nvSpPr>
          <p:spPr bwMode="auto">
            <a:xfrm>
              <a:off x="9367143" y="2135143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35"/>
            <p:cNvSpPr>
              <a:spLocks/>
            </p:cNvSpPr>
            <p:nvPr/>
          </p:nvSpPr>
          <p:spPr bwMode="auto">
            <a:xfrm>
              <a:off x="6826864" y="1248752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38"/>
            <p:cNvSpPr>
              <a:spLocks/>
            </p:cNvSpPr>
            <p:nvPr/>
          </p:nvSpPr>
          <p:spPr bwMode="auto">
            <a:xfrm>
              <a:off x="7742854" y="4891562"/>
              <a:ext cx="484623" cy="44835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39"/>
            <p:cNvSpPr>
              <a:spLocks noChangeAspect="1"/>
            </p:cNvSpPr>
            <p:nvPr/>
          </p:nvSpPr>
          <p:spPr bwMode="auto">
            <a:xfrm>
              <a:off x="2927482" y="2418157"/>
              <a:ext cx="381053" cy="38065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40"/>
            <p:cNvSpPr/>
            <p:nvPr/>
          </p:nvSpPr>
          <p:spPr>
            <a:xfrm>
              <a:off x="2045095" y="312134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8502329" y="2857153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42"/>
            <p:cNvSpPr/>
            <p:nvPr/>
          </p:nvSpPr>
          <p:spPr>
            <a:xfrm>
              <a:off x="5935320" y="1900687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3"/>
            <p:cNvSpPr/>
            <p:nvPr/>
          </p:nvSpPr>
          <p:spPr>
            <a:xfrm>
              <a:off x="4503644" y="432512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1925676" y="5735344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5"/>
            <p:cNvSpPr/>
            <p:nvPr/>
          </p:nvSpPr>
          <p:spPr>
            <a:xfrm>
              <a:off x="6926163" y="5630881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744935" y="1951439"/>
            <a:ext cx="3659655" cy="3583447"/>
            <a:chOff x="3659914" y="2601919"/>
            <a:chExt cx="4879540" cy="4777929"/>
          </a:xfrm>
        </p:grpSpPr>
        <p:sp>
          <p:nvSpPr>
            <p:cNvPr id="40" name="Freeform: Shape 3"/>
            <p:cNvSpPr>
              <a:spLocks/>
            </p:cNvSpPr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: Shape 4"/>
            <p:cNvSpPr>
              <a:spLocks/>
            </p:cNvSpPr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: Shape 5"/>
            <p:cNvSpPr>
              <a:spLocks/>
            </p:cNvSpPr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6"/>
            <p:cNvSpPr>
              <a:spLocks/>
            </p:cNvSpPr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61" name="Freeform: Shape 8"/>
              <p:cNvSpPr>
                <a:spLocks/>
              </p:cNvSpPr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: Shape 9"/>
              <p:cNvSpPr>
                <a:spLocks/>
              </p:cNvSpPr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"/>
              <p:cNvSpPr>
                <a:spLocks/>
              </p:cNvSpPr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1"/>
              <p:cNvSpPr>
                <a:spLocks/>
              </p:cNvSpPr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2"/>
              <p:cNvSpPr>
                <a:spLocks/>
              </p:cNvSpPr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3"/>
              <p:cNvSpPr>
                <a:spLocks/>
              </p:cNvSpPr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4"/>
              <p:cNvSpPr>
                <a:spLocks/>
              </p:cNvSpPr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5"/>
              <p:cNvSpPr>
                <a:spLocks/>
              </p:cNvSpPr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: Shape 16"/>
              <p:cNvSpPr>
                <a:spLocks/>
              </p:cNvSpPr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: Shape 17"/>
              <p:cNvSpPr>
                <a:spLocks/>
              </p:cNvSpPr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: Shape 18"/>
              <p:cNvSpPr>
                <a:spLocks/>
              </p:cNvSpPr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: Shape 19"/>
              <p:cNvSpPr>
                <a:spLocks/>
              </p:cNvSpPr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: Shape 20"/>
              <p:cNvSpPr>
                <a:spLocks/>
              </p:cNvSpPr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: Shape 21"/>
              <p:cNvSpPr>
                <a:spLocks/>
              </p:cNvSpPr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: Shape 22"/>
              <p:cNvSpPr>
                <a:spLocks/>
              </p:cNvSpPr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: Shape 23"/>
              <p:cNvSpPr>
                <a:spLocks/>
              </p:cNvSpPr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: Shape 24"/>
              <p:cNvSpPr>
                <a:spLocks/>
              </p:cNvSpPr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: Shape 25"/>
              <p:cNvSpPr>
                <a:spLocks/>
              </p:cNvSpPr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: Shape 26"/>
              <p:cNvSpPr>
                <a:spLocks/>
              </p:cNvSpPr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: Shape 27"/>
              <p:cNvSpPr>
                <a:spLocks/>
              </p:cNvSpPr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: Shape 28"/>
              <p:cNvSpPr>
                <a:spLocks/>
              </p:cNvSpPr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: Shape 29"/>
              <p:cNvSpPr>
                <a:spLocks/>
              </p:cNvSpPr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: Shape 30"/>
              <p:cNvSpPr>
                <a:spLocks/>
              </p:cNvSpPr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: Shape 31"/>
              <p:cNvSpPr>
                <a:spLocks/>
              </p:cNvSpPr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: Shape 32"/>
              <p:cNvSpPr>
                <a:spLocks/>
              </p:cNvSpPr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: Shape 33"/>
              <p:cNvSpPr>
                <a:spLocks/>
              </p:cNvSpPr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: Shape 34"/>
              <p:cNvSpPr>
                <a:spLocks/>
              </p:cNvSpPr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: Shape 35"/>
              <p:cNvSpPr>
                <a:spLocks/>
              </p:cNvSpPr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: Shape 36"/>
              <p:cNvSpPr>
                <a:spLocks/>
              </p:cNvSpPr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: Shape 37"/>
              <p:cNvSpPr>
                <a:spLocks/>
              </p:cNvSpPr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: Shape 38"/>
              <p:cNvSpPr>
                <a:spLocks/>
              </p:cNvSpPr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: Shape 39"/>
              <p:cNvSpPr>
                <a:spLocks/>
              </p:cNvSpPr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: Shape 40"/>
              <p:cNvSpPr>
                <a:spLocks/>
              </p:cNvSpPr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: Shape 41"/>
              <p:cNvSpPr>
                <a:spLocks/>
              </p:cNvSpPr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: Shape 42"/>
              <p:cNvSpPr>
                <a:spLocks/>
              </p:cNvSpPr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: Shape 43"/>
              <p:cNvSpPr>
                <a:spLocks/>
              </p:cNvSpPr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: Shape 44"/>
              <p:cNvSpPr>
                <a:spLocks/>
              </p:cNvSpPr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5"/>
              <p:cNvSpPr>
                <a:spLocks/>
              </p:cNvSpPr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: Shape 46"/>
              <p:cNvSpPr>
                <a:spLocks/>
              </p:cNvSpPr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47"/>
              <p:cNvSpPr>
                <a:spLocks/>
              </p:cNvSpPr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48"/>
              <p:cNvSpPr>
                <a:spLocks/>
              </p:cNvSpPr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49"/>
              <p:cNvSpPr>
                <a:spLocks/>
              </p:cNvSpPr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50"/>
              <p:cNvSpPr>
                <a:spLocks/>
              </p:cNvSpPr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51"/>
              <p:cNvSpPr>
                <a:spLocks/>
              </p:cNvSpPr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52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53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54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55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56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57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Rectangle 58"/>
              <p:cNvSpPr>
                <a:spLocks/>
              </p:cNvSpPr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59"/>
              <p:cNvSpPr>
                <a:spLocks/>
              </p:cNvSpPr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60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61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62"/>
              <p:cNvSpPr>
                <a:spLocks/>
              </p:cNvSpPr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63"/>
              <p:cNvSpPr>
                <a:spLocks/>
              </p:cNvSpPr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64"/>
              <p:cNvSpPr>
                <a:spLocks/>
              </p:cNvSpPr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65"/>
              <p:cNvSpPr>
                <a:spLocks/>
              </p:cNvSpPr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66"/>
              <p:cNvSpPr>
                <a:spLocks/>
              </p:cNvSpPr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67"/>
              <p:cNvSpPr>
                <a:spLocks/>
              </p:cNvSpPr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68"/>
              <p:cNvSpPr>
                <a:spLocks/>
              </p:cNvSpPr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69"/>
              <p:cNvSpPr>
                <a:spLocks/>
              </p:cNvSpPr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70"/>
              <p:cNvSpPr>
                <a:spLocks/>
              </p:cNvSpPr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71"/>
              <p:cNvSpPr>
                <a:spLocks/>
              </p:cNvSpPr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72"/>
              <p:cNvSpPr>
                <a:spLocks/>
              </p:cNvSpPr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Rectangle 73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: Shape 74"/>
              <p:cNvSpPr>
                <a:spLocks/>
              </p:cNvSpPr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75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76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77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78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79"/>
              <p:cNvSpPr>
                <a:spLocks/>
              </p:cNvSpPr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80"/>
              <p:cNvSpPr>
                <a:spLocks/>
              </p:cNvSpPr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Rectangle 81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82"/>
              <p:cNvSpPr>
                <a:spLocks/>
              </p:cNvSpPr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83"/>
              <p:cNvSpPr>
                <a:spLocks/>
              </p:cNvSpPr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: Shape 84"/>
              <p:cNvSpPr>
                <a:spLocks/>
              </p:cNvSpPr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Rectangle 85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Rectangle 86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Rectangle 87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Rectangle 88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: Shape 89"/>
              <p:cNvSpPr>
                <a:spLocks/>
              </p:cNvSpPr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Rectangle 90"/>
              <p:cNvSpPr>
                <a:spLocks/>
              </p:cNvSpPr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Rectangle 91"/>
              <p:cNvSpPr>
                <a:spLocks/>
              </p:cNvSpPr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: Shape 92"/>
              <p:cNvSpPr>
                <a:spLocks/>
              </p:cNvSpPr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93"/>
              <p:cNvSpPr>
                <a:spLocks/>
              </p:cNvSpPr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94"/>
              <p:cNvSpPr>
                <a:spLocks/>
              </p:cNvSpPr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95"/>
              <p:cNvSpPr>
                <a:spLocks/>
              </p:cNvSpPr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: Shape 96"/>
              <p:cNvSpPr>
                <a:spLocks/>
              </p:cNvSpPr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: Shape 97"/>
              <p:cNvSpPr>
                <a:spLocks/>
              </p:cNvSpPr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: Shape 98"/>
              <p:cNvSpPr>
                <a:spLocks/>
              </p:cNvSpPr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: Shape 99"/>
              <p:cNvSpPr>
                <a:spLocks/>
              </p:cNvSpPr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: Shape 100"/>
              <p:cNvSpPr>
                <a:spLocks/>
              </p:cNvSpPr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: Shape 101"/>
              <p:cNvSpPr>
                <a:spLocks/>
              </p:cNvSpPr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Rectangle 102"/>
              <p:cNvSpPr>
                <a:spLocks/>
              </p:cNvSpPr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Rectangle 103"/>
              <p:cNvSpPr>
                <a:spLocks/>
              </p:cNvSpPr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Rectangle 104"/>
              <p:cNvSpPr>
                <a:spLocks/>
              </p:cNvSpPr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Rectangle 105"/>
              <p:cNvSpPr>
                <a:spLocks/>
              </p:cNvSpPr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: Shape 106"/>
              <p:cNvSpPr>
                <a:spLocks/>
              </p:cNvSpPr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: Shape 107"/>
              <p:cNvSpPr>
                <a:spLocks/>
              </p:cNvSpPr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Oval 108"/>
              <p:cNvSpPr>
                <a:spLocks/>
              </p:cNvSpPr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: Shape 109"/>
              <p:cNvSpPr>
                <a:spLocks/>
              </p:cNvSpPr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: Shape 110"/>
              <p:cNvSpPr>
                <a:spLocks/>
              </p:cNvSpPr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: Shape 111"/>
              <p:cNvSpPr>
                <a:spLocks/>
              </p:cNvSpPr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Freeform: Shape 112"/>
              <p:cNvSpPr>
                <a:spLocks/>
              </p:cNvSpPr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: Shape 113"/>
              <p:cNvSpPr>
                <a:spLocks/>
              </p:cNvSpPr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59" name="Oval 150"/>
              <p:cNvSpPr>
                <a:spLocks/>
              </p:cNvSpPr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57" name="Oval 153"/>
              <p:cNvSpPr>
                <a:spLocks/>
              </p:cNvSpPr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55" name="Oval 156"/>
              <p:cNvSpPr>
                <a:spLocks/>
              </p:cNvSpPr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49" name="Oval 159"/>
              <p:cNvSpPr>
                <a:spLocks/>
              </p:cNvSpPr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0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51" name="Freeform: Shape 161"/>
                <p:cNvSpPr>
                  <a:spLocks/>
                </p:cNvSpPr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162"/>
                <p:cNvSpPr>
                  <a:spLocks/>
                </p:cNvSpPr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163"/>
                <p:cNvSpPr>
                  <a:spLocks/>
                </p:cNvSpPr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64"/>
                <p:cNvSpPr>
                  <a:spLocks/>
                </p:cNvSpPr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" name="Group 123"/>
          <p:cNvGrpSpPr/>
          <p:nvPr/>
        </p:nvGrpSpPr>
        <p:grpSpPr>
          <a:xfrm>
            <a:off x="6756498" y="3505765"/>
            <a:ext cx="1952017" cy="741755"/>
            <a:chOff x="9008666" y="4674353"/>
            <a:chExt cx="2510161" cy="989007"/>
          </a:xfrm>
        </p:grpSpPr>
        <p:sp>
          <p:nvSpPr>
            <p:cNvPr id="38" name="TextBox 115"/>
            <p:cNvSpPr txBox="1"/>
            <p:nvPr/>
          </p:nvSpPr>
          <p:spPr>
            <a:xfrm>
              <a:off x="9008666" y="5040112"/>
              <a:ext cx="251016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6247929" y="2174636"/>
            <a:ext cx="2358219" cy="649216"/>
            <a:chOff x="8330572" y="2899515"/>
            <a:chExt cx="2378521" cy="865622"/>
          </a:xfrm>
        </p:grpSpPr>
        <p:sp>
          <p:nvSpPr>
            <p:cNvPr id="36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435483" y="3505765"/>
            <a:ext cx="1952017" cy="741755"/>
            <a:chOff x="670595" y="4674353"/>
            <a:chExt cx="2512739" cy="989007"/>
          </a:xfrm>
        </p:grpSpPr>
        <p:sp>
          <p:nvSpPr>
            <p:cNvPr id="34" name="TextBox 121"/>
            <p:cNvSpPr txBox="1"/>
            <p:nvPr/>
          </p:nvSpPr>
          <p:spPr>
            <a:xfrm flipH="1">
              <a:off x="670595" y="5040112"/>
              <a:ext cx="2512739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114"/>
          <p:cNvGrpSpPr/>
          <p:nvPr/>
        </p:nvGrpSpPr>
        <p:grpSpPr>
          <a:xfrm>
            <a:off x="539751" y="2155214"/>
            <a:ext cx="2337318" cy="649216"/>
            <a:chOff x="1457570" y="2873619"/>
            <a:chExt cx="2378521" cy="865622"/>
          </a:xfrm>
        </p:grpSpPr>
        <p:sp>
          <p:nvSpPr>
            <p:cNvPr id="32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3289144" y="1214725"/>
            <a:ext cx="2567639" cy="572383"/>
            <a:chOff x="4385526" y="1619633"/>
            <a:chExt cx="3423519" cy="763177"/>
          </a:xfrm>
        </p:grpSpPr>
        <p:sp>
          <p:nvSpPr>
            <p:cNvPr id="30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29"/>
          <p:cNvGrpSpPr/>
          <p:nvPr/>
        </p:nvGrpSpPr>
        <p:grpSpPr>
          <a:xfrm>
            <a:off x="3041404" y="2658489"/>
            <a:ext cx="612421" cy="612421"/>
            <a:chOff x="4062817" y="3544652"/>
            <a:chExt cx="816561" cy="816561"/>
          </a:xfrm>
        </p:grpSpPr>
        <p:sp>
          <p:nvSpPr>
            <p:cNvPr id="28" name="Oval 130"/>
            <p:cNvSpPr>
              <a:spLocks/>
            </p:cNvSpPr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32"/>
          <p:cNvGrpSpPr/>
          <p:nvPr/>
        </p:nvGrpSpPr>
        <p:grpSpPr>
          <a:xfrm>
            <a:off x="4267867" y="2048036"/>
            <a:ext cx="617944" cy="619785"/>
            <a:chOff x="5698102" y="2730715"/>
            <a:chExt cx="823925" cy="826380"/>
          </a:xfrm>
        </p:grpSpPr>
        <p:sp>
          <p:nvSpPr>
            <p:cNvPr id="25" name="Oval 133"/>
            <p:cNvSpPr>
              <a:spLocks/>
            </p:cNvSpPr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134"/>
            <p:cNvSpPr>
              <a:spLocks/>
            </p:cNvSpPr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36"/>
          <p:cNvGrpSpPr/>
          <p:nvPr/>
        </p:nvGrpSpPr>
        <p:grpSpPr>
          <a:xfrm>
            <a:off x="2631851" y="3701446"/>
            <a:ext cx="523442" cy="523442"/>
            <a:chOff x="3516747" y="4935261"/>
            <a:chExt cx="697923" cy="697923"/>
          </a:xfrm>
        </p:grpSpPr>
        <p:sp>
          <p:nvSpPr>
            <p:cNvPr id="23" name="Oval 137"/>
            <p:cNvSpPr>
              <a:spLocks/>
            </p:cNvSpPr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39"/>
          <p:cNvGrpSpPr/>
          <p:nvPr/>
        </p:nvGrpSpPr>
        <p:grpSpPr>
          <a:xfrm>
            <a:off x="5977900" y="3701446"/>
            <a:ext cx="523442" cy="523442"/>
            <a:chOff x="7978145" y="4935261"/>
            <a:chExt cx="697923" cy="697923"/>
          </a:xfrm>
        </p:grpSpPr>
        <p:sp>
          <p:nvSpPr>
            <p:cNvPr id="21" name="Oval 140"/>
            <p:cNvSpPr>
              <a:spLocks/>
            </p:cNvSpPr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2"/>
          <p:cNvGrpSpPr/>
          <p:nvPr/>
        </p:nvGrpSpPr>
        <p:grpSpPr>
          <a:xfrm>
            <a:off x="5470757" y="2656517"/>
            <a:ext cx="613648" cy="615489"/>
            <a:chOff x="7301955" y="3542023"/>
            <a:chExt cx="818197" cy="820652"/>
          </a:xfrm>
        </p:grpSpPr>
        <p:sp>
          <p:nvSpPr>
            <p:cNvPr id="15" name="Oval 143"/>
            <p:cNvSpPr>
              <a:spLocks/>
            </p:cNvSpPr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7" name="Freeform: Shape 145"/>
              <p:cNvSpPr>
                <a:spLocks/>
              </p:cNvSpPr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46"/>
              <p:cNvSpPr>
                <a:spLocks/>
              </p:cNvSpPr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47"/>
              <p:cNvSpPr>
                <a:spLocks/>
              </p:cNvSpPr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48"/>
              <p:cNvSpPr>
                <a:spLocks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92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7231" y="555526"/>
            <a:ext cx="4676518" cy="4587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 eaLnBrk="0" hangingPunct="0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3151266" y="904875"/>
            <a:ext cx="2650980" cy="3429000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5852142" y="3212181"/>
            <a:ext cx="2816065" cy="1108138"/>
            <a:chOff x="2989865" y="880114"/>
            <a:chExt cx="2814868" cy="11082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61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76563" cy="2616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516620" y="3133106"/>
            <a:ext cx="2634646" cy="1108137"/>
            <a:chOff x="2989865" y="880115"/>
            <a:chExt cx="2633526" cy="1108296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61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76563" cy="2616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516620" y="1615796"/>
            <a:ext cx="2634646" cy="1108137"/>
            <a:chOff x="2989865" y="880115"/>
            <a:chExt cx="2633526" cy="110829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61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76563" cy="2616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790523" y="533353"/>
            <a:ext cx="7046119" cy="4822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sz="4000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sz="4000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sz="4000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sz="40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924984" y="1335518"/>
            <a:ext cx="7257529" cy="4405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sz="20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sz="20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953143" y="1906660"/>
            <a:ext cx="6932647" cy="12549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15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35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35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799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5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15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35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35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6284580" y="3445827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399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7346399" y="3445827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399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5222755" y="3445827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399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6284580" y="3602877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en-GB" sz="1001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#336574</a:t>
            </a:r>
            <a:endParaRPr sz="1001" kern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7346405" y="3602877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en-GB" sz="1001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#1f424c</a:t>
            </a:r>
            <a:endParaRPr sz="1001" kern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5222755" y="3602877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en-GB" sz="1001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#00abbf</a:t>
            </a:r>
            <a:endParaRPr sz="1001" kern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000742" y="3445827"/>
            <a:ext cx="3976875" cy="7542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defRPr/>
              </a:pPr>
              <a:endParaRPr sz="1399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defRPr/>
              </a:pPr>
              <a:endParaRPr sz="1399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defRPr/>
              </a:pPr>
              <a:endParaRPr sz="1399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defRPr/>
              </a:pPr>
              <a:endParaRPr sz="1399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GB" sz="1001" kern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#ceb200</a:t>
              </a:r>
              <a:endParaRPr sz="1001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GB" sz="1001" kern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#e83d3d</a:t>
              </a:r>
              <a:endParaRPr sz="1001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GB" sz="1001" kern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#b2322e</a:t>
              </a:r>
              <a:endParaRPr sz="1001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GB" sz="1001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#f4d000</a:t>
              </a:r>
              <a:endParaRPr sz="1001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5F0E993-2937-9768-2A29-A947E9C7AB19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0"/>
            <a:ext cx="9143999" cy="5143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6" name="图形 15" descr="作为装饰品的插花">
            <a:extLst>
              <a:ext uri="{FF2B5EF4-FFF2-40B4-BE49-F238E27FC236}">
                <a16:creationId xmlns:a16="http://schemas.microsoft.com/office/drawing/2014/main" id="{72D3ECF8-594B-7BB5-CB83-586DC84DC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722" y="1317734"/>
            <a:ext cx="5143500" cy="5143501"/>
          </a:xfrm>
          <a:prstGeom prst="rect">
            <a:avLst/>
          </a:prstGeom>
        </p:spPr>
      </p:pic>
      <p:sp>
        <p:nvSpPr>
          <p:cNvPr id="47" name="TextBox 26">
            <a:extLst>
              <a:ext uri="{FF2B5EF4-FFF2-40B4-BE49-F238E27FC236}">
                <a16:creationId xmlns:a16="http://schemas.microsoft.com/office/drawing/2014/main" id="{7A1EFE94-5140-4CA2-AFB7-2E3A0E96AAF0}"/>
              </a:ext>
            </a:extLst>
          </p:cNvPr>
          <p:cNvSpPr txBox="1"/>
          <p:nvPr/>
        </p:nvSpPr>
        <p:spPr>
          <a:xfrm>
            <a:off x="4139952" y="1275606"/>
            <a:ext cx="4288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cs typeface="+mn-ea"/>
                <a:sym typeface="+mn-lt"/>
              </a:rPr>
              <a:t>THANK YOU</a:t>
            </a:r>
            <a:endParaRPr lang="zh-CN" altLang="en-US" sz="54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8C8FDB-DBE9-E3D2-9A2D-86E69891238A}"/>
              </a:ext>
            </a:extLst>
          </p:cNvPr>
          <p:cNvGrpSpPr/>
          <p:nvPr/>
        </p:nvGrpSpPr>
        <p:grpSpPr>
          <a:xfrm>
            <a:off x="4342876" y="2630084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B44BEFD-FCC9-ACC3-8348-EA885A0F533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26240F01-A013-50F1-C849-30C8C40DC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9E2F2539-1A35-6A40-D391-4828136B5F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6A1959BA-A9B7-7E27-37E4-E59337A07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536CA46B-A4D1-FA9C-9C2D-4ADAEC82C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7906B8B-9D17-5FA9-3B49-5D51569D54A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81037026-312D-FDAB-9B35-32C6A872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3FD4B10-ECB7-2868-1C13-9BF1C313CEA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441F5B35-FE36-F944-F742-C2862637D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BDF78DE0-4DA2-D0A1-6169-1FE0FA22A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16EC9985-F7AB-D6BF-5E1B-28FC5FD589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507239F-37AC-D5FD-C9DB-7EB246D72730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C323CB7-B178-1E97-C7F2-BDF1E38193B5}"/>
              </a:ext>
            </a:extLst>
          </p:cNvPr>
          <p:cNvSpPr/>
          <p:nvPr/>
        </p:nvSpPr>
        <p:spPr>
          <a:xfrm>
            <a:off x="732583" y="313754"/>
            <a:ext cx="1175121" cy="38288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5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176DA8-824C-747D-3C5B-7AA3F7F77A23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0"/>
            <a:ext cx="9143999" cy="5143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5" name="图形 4" descr="作为装饰品的插花">
            <a:extLst>
              <a:ext uri="{FF2B5EF4-FFF2-40B4-BE49-F238E27FC236}">
                <a16:creationId xmlns:a16="http://schemas.microsoft.com/office/drawing/2014/main" id="{EE8CA095-1A61-9D0D-DF1C-59653F54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1800" y="915566"/>
            <a:ext cx="5143500" cy="514350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76056" y="1431336"/>
            <a:ext cx="2264468" cy="434989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26"/>
          <p:cNvSpPr txBox="1"/>
          <p:nvPr/>
        </p:nvSpPr>
        <p:spPr>
          <a:xfrm>
            <a:off x="5076054" y="1893442"/>
            <a:ext cx="2736305" cy="67390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997931" y="1441508"/>
            <a:ext cx="1006116" cy="89665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9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/>
          <p:cNvGrpSpPr/>
          <p:nvPr/>
        </p:nvGrpSpPr>
        <p:grpSpPr>
          <a:xfrm>
            <a:off x="3511880" y="1295128"/>
            <a:ext cx="2113051" cy="3427383"/>
            <a:chOff x="4682069" y="1726836"/>
            <a:chExt cx="2818271" cy="4569844"/>
          </a:xfrm>
        </p:grpSpPr>
        <p:sp>
          <p:nvSpPr>
            <p:cNvPr id="68" name="Freeform 11"/>
            <p:cNvSpPr>
              <a:spLocks noChangeAspect="1"/>
            </p:cNvSpPr>
            <p:nvPr/>
          </p:nvSpPr>
          <p:spPr bwMode="auto">
            <a:xfrm rot="21240000">
              <a:off x="6525495" y="3481891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67" name="Freeform 5"/>
            <p:cNvSpPr>
              <a:spLocks noChangeAspect="1"/>
            </p:cNvSpPr>
            <p:nvPr/>
          </p:nvSpPr>
          <p:spPr bwMode="auto">
            <a:xfrm rot="1260000">
              <a:off x="6623563" y="2274142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rot="21060000">
              <a:off x="5669804" y="2942299"/>
              <a:ext cx="555405" cy="2381533"/>
            </a:xfrm>
            <a:custGeom>
              <a:avLst/>
              <a:gdLst>
                <a:gd name="T0" fmla="*/ 318 w 323"/>
                <a:gd name="T1" fmla="*/ 1385 h 1385"/>
                <a:gd name="T2" fmla="*/ 0 w 323"/>
                <a:gd name="T3" fmla="*/ 523 h 1385"/>
                <a:gd name="T4" fmla="*/ 5 w 323"/>
                <a:gd name="T5" fmla="*/ 522 h 1385"/>
                <a:gd name="T6" fmla="*/ 318 w 323"/>
                <a:gd name="T7" fmla="*/ 1370 h 1385"/>
                <a:gd name="T8" fmla="*/ 318 w 323"/>
                <a:gd name="T9" fmla="*/ 0 h 1385"/>
                <a:gd name="T10" fmla="*/ 323 w 323"/>
                <a:gd name="T11" fmla="*/ 0 h 1385"/>
                <a:gd name="T12" fmla="*/ 323 w 323"/>
                <a:gd name="T13" fmla="*/ 1385 h 1385"/>
                <a:gd name="T14" fmla="*/ 318 w 323"/>
                <a:gd name="T15" fmla="*/ 1385 h 1385"/>
                <a:gd name="T16" fmla="*/ 318 w 323"/>
                <a:gd name="T17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385">
                  <a:moveTo>
                    <a:pt x="318" y="1385"/>
                  </a:moveTo>
                  <a:lnTo>
                    <a:pt x="0" y="523"/>
                  </a:lnTo>
                  <a:lnTo>
                    <a:pt x="5" y="522"/>
                  </a:lnTo>
                  <a:lnTo>
                    <a:pt x="318" y="137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3" y="1385"/>
                  </a:lnTo>
                  <a:lnTo>
                    <a:pt x="318" y="1385"/>
                  </a:lnTo>
                  <a:lnTo>
                    <a:pt x="318" y="13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21060000">
              <a:off x="5422217" y="1726836"/>
              <a:ext cx="1060082" cy="1228101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65" name="Freeform 10"/>
            <p:cNvSpPr>
              <a:spLocks noChangeAspect="1"/>
            </p:cNvSpPr>
            <p:nvPr/>
          </p:nvSpPr>
          <p:spPr bwMode="auto">
            <a:xfrm rot="21060000">
              <a:off x="4682069" y="2840266"/>
              <a:ext cx="1112378" cy="1128498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060000">
              <a:off x="5416809" y="1728788"/>
              <a:ext cx="1052346" cy="1219139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 rot="21060000">
              <a:off x="4685013" y="2847515"/>
              <a:ext cx="1091827" cy="1107649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5507861" y="4977810"/>
              <a:ext cx="925101" cy="1318870"/>
              <a:chOff x="5507861" y="4977810"/>
              <a:chExt cx="925101" cy="1318870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5727959" y="4977810"/>
                <a:ext cx="228697" cy="2269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5507861" y="5230579"/>
                <a:ext cx="925101" cy="1066101"/>
              </a:xfrm>
              <a:custGeom>
                <a:avLst/>
                <a:gdLst>
                  <a:gd name="T0" fmla="*/ 437 w 444"/>
                  <a:gd name="T1" fmla="*/ 25 h 512"/>
                  <a:gd name="T2" fmla="*/ 401 w 444"/>
                  <a:gd name="T3" fmla="*/ 16 h 512"/>
                  <a:gd name="T4" fmla="*/ 326 w 444"/>
                  <a:gd name="T5" fmla="*/ 62 h 512"/>
                  <a:gd name="T6" fmla="*/ 239 w 444"/>
                  <a:gd name="T7" fmla="*/ 4 h 512"/>
                  <a:gd name="T8" fmla="*/ 230 w 444"/>
                  <a:gd name="T9" fmla="*/ 1 h 512"/>
                  <a:gd name="T10" fmla="*/ 230 w 444"/>
                  <a:gd name="T11" fmla="*/ 0 h 512"/>
                  <a:gd name="T12" fmla="*/ 224 w 444"/>
                  <a:gd name="T13" fmla="*/ 0 h 512"/>
                  <a:gd name="T14" fmla="*/ 224 w 444"/>
                  <a:gd name="T15" fmla="*/ 0 h 512"/>
                  <a:gd name="T16" fmla="*/ 94 w 444"/>
                  <a:gd name="T17" fmla="*/ 0 h 512"/>
                  <a:gd name="T18" fmla="*/ 94 w 444"/>
                  <a:gd name="T19" fmla="*/ 0 h 512"/>
                  <a:gd name="T20" fmla="*/ 89 w 444"/>
                  <a:gd name="T21" fmla="*/ 0 h 512"/>
                  <a:gd name="T22" fmla="*/ 89 w 444"/>
                  <a:gd name="T23" fmla="*/ 0 h 512"/>
                  <a:gd name="T24" fmla="*/ 72 w 444"/>
                  <a:gd name="T25" fmla="*/ 11 h 512"/>
                  <a:gd name="T26" fmla="*/ 5 w 444"/>
                  <a:gd name="T27" fmla="*/ 109 h 512"/>
                  <a:gd name="T28" fmla="*/ 1 w 444"/>
                  <a:gd name="T29" fmla="*/ 124 h 512"/>
                  <a:gd name="T30" fmla="*/ 4 w 444"/>
                  <a:gd name="T31" fmla="*/ 139 h 512"/>
                  <a:gd name="T32" fmla="*/ 55 w 444"/>
                  <a:gd name="T33" fmla="*/ 229 h 512"/>
                  <a:gd name="T34" fmla="*/ 91 w 444"/>
                  <a:gd name="T35" fmla="*/ 238 h 512"/>
                  <a:gd name="T36" fmla="*/ 100 w 444"/>
                  <a:gd name="T37" fmla="*/ 203 h 512"/>
                  <a:gd name="T38" fmla="*/ 56 w 444"/>
                  <a:gd name="T39" fmla="*/ 126 h 512"/>
                  <a:gd name="T40" fmla="*/ 89 w 444"/>
                  <a:gd name="T41" fmla="*/ 78 h 512"/>
                  <a:gd name="T42" fmla="*/ 89 w 444"/>
                  <a:gd name="T43" fmla="*/ 149 h 512"/>
                  <a:gd name="T44" fmla="*/ 114 w 444"/>
                  <a:gd name="T45" fmla="*/ 192 h 512"/>
                  <a:gd name="T46" fmla="*/ 97 w 444"/>
                  <a:gd name="T47" fmla="*/ 253 h 512"/>
                  <a:gd name="T48" fmla="*/ 89 w 444"/>
                  <a:gd name="T49" fmla="*/ 256 h 512"/>
                  <a:gd name="T50" fmla="*/ 89 w 444"/>
                  <a:gd name="T51" fmla="*/ 268 h 512"/>
                  <a:gd name="T52" fmla="*/ 89 w 444"/>
                  <a:gd name="T53" fmla="*/ 275 h 512"/>
                  <a:gd name="T54" fmla="*/ 89 w 444"/>
                  <a:gd name="T55" fmla="*/ 485 h 512"/>
                  <a:gd name="T56" fmla="*/ 116 w 444"/>
                  <a:gd name="T57" fmla="*/ 512 h 512"/>
                  <a:gd name="T58" fmla="*/ 143 w 444"/>
                  <a:gd name="T59" fmla="*/ 485 h 512"/>
                  <a:gd name="T60" fmla="*/ 143 w 444"/>
                  <a:gd name="T61" fmla="*/ 275 h 512"/>
                  <a:gd name="T62" fmla="*/ 159 w 444"/>
                  <a:gd name="T63" fmla="*/ 259 h 512"/>
                  <a:gd name="T64" fmla="*/ 177 w 444"/>
                  <a:gd name="T65" fmla="*/ 275 h 512"/>
                  <a:gd name="T66" fmla="*/ 177 w 444"/>
                  <a:gd name="T67" fmla="*/ 485 h 512"/>
                  <a:gd name="T68" fmla="*/ 203 w 444"/>
                  <a:gd name="T69" fmla="*/ 512 h 512"/>
                  <a:gd name="T70" fmla="*/ 230 w 444"/>
                  <a:gd name="T71" fmla="*/ 485 h 512"/>
                  <a:gd name="T72" fmla="*/ 230 w 444"/>
                  <a:gd name="T73" fmla="*/ 275 h 512"/>
                  <a:gd name="T74" fmla="*/ 230 w 444"/>
                  <a:gd name="T75" fmla="*/ 268 h 512"/>
                  <a:gd name="T76" fmla="*/ 230 w 444"/>
                  <a:gd name="T77" fmla="*/ 60 h 512"/>
                  <a:gd name="T78" fmla="*/ 309 w 444"/>
                  <a:gd name="T79" fmla="*/ 113 h 512"/>
                  <a:gd name="T80" fmla="*/ 325 w 444"/>
                  <a:gd name="T81" fmla="*/ 117 h 512"/>
                  <a:gd name="T82" fmla="*/ 339 w 444"/>
                  <a:gd name="T83" fmla="*/ 114 h 512"/>
                  <a:gd name="T84" fmla="*/ 428 w 444"/>
                  <a:gd name="T85" fmla="*/ 61 h 512"/>
                  <a:gd name="T86" fmla="*/ 437 w 444"/>
                  <a:gd name="T87" fmla="*/ 2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4" h="512">
                    <a:moveTo>
                      <a:pt x="437" y="25"/>
                    </a:moveTo>
                    <a:cubicBezTo>
                      <a:pt x="430" y="13"/>
                      <a:pt x="414" y="9"/>
                      <a:pt x="401" y="16"/>
                    </a:cubicBezTo>
                    <a:cubicBezTo>
                      <a:pt x="326" y="62"/>
                      <a:pt x="326" y="62"/>
                      <a:pt x="326" y="62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6" y="2"/>
                      <a:pt x="233" y="1"/>
                      <a:pt x="230" y="1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3" y="1"/>
                      <a:pt x="77" y="5"/>
                      <a:pt x="72" y="11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2" y="114"/>
                      <a:pt x="1" y="119"/>
                      <a:pt x="1" y="124"/>
                    </a:cubicBezTo>
                    <a:cubicBezTo>
                      <a:pt x="0" y="129"/>
                      <a:pt x="1" y="134"/>
                      <a:pt x="4" y="139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62" y="241"/>
                      <a:pt x="78" y="245"/>
                      <a:pt x="91" y="238"/>
                    </a:cubicBezTo>
                    <a:cubicBezTo>
                      <a:pt x="103" y="231"/>
                      <a:pt x="107" y="215"/>
                      <a:pt x="100" y="203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26" y="213"/>
                      <a:pt x="119" y="241"/>
                      <a:pt x="97" y="253"/>
                    </a:cubicBezTo>
                    <a:cubicBezTo>
                      <a:pt x="95" y="254"/>
                      <a:pt x="92" y="255"/>
                      <a:pt x="89" y="256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75"/>
                      <a:pt x="89" y="275"/>
                      <a:pt x="89" y="275"/>
                    </a:cubicBezTo>
                    <a:cubicBezTo>
                      <a:pt x="89" y="485"/>
                      <a:pt x="89" y="485"/>
                      <a:pt x="89" y="485"/>
                    </a:cubicBezTo>
                    <a:cubicBezTo>
                      <a:pt x="89" y="500"/>
                      <a:pt x="101" y="512"/>
                      <a:pt x="116" y="512"/>
                    </a:cubicBezTo>
                    <a:cubicBezTo>
                      <a:pt x="131" y="512"/>
                      <a:pt x="143" y="500"/>
                      <a:pt x="143" y="485"/>
                    </a:cubicBezTo>
                    <a:cubicBezTo>
                      <a:pt x="143" y="275"/>
                      <a:pt x="143" y="275"/>
                      <a:pt x="143" y="275"/>
                    </a:cubicBezTo>
                    <a:cubicBezTo>
                      <a:pt x="143" y="266"/>
                      <a:pt x="150" y="259"/>
                      <a:pt x="159" y="259"/>
                    </a:cubicBezTo>
                    <a:cubicBezTo>
                      <a:pt x="168" y="259"/>
                      <a:pt x="177" y="266"/>
                      <a:pt x="177" y="275"/>
                    </a:cubicBezTo>
                    <a:cubicBezTo>
                      <a:pt x="177" y="485"/>
                      <a:pt x="177" y="485"/>
                      <a:pt x="177" y="485"/>
                    </a:cubicBezTo>
                    <a:cubicBezTo>
                      <a:pt x="177" y="500"/>
                      <a:pt x="188" y="512"/>
                      <a:pt x="203" y="512"/>
                    </a:cubicBezTo>
                    <a:cubicBezTo>
                      <a:pt x="218" y="512"/>
                      <a:pt x="230" y="500"/>
                      <a:pt x="230" y="485"/>
                    </a:cubicBezTo>
                    <a:cubicBezTo>
                      <a:pt x="230" y="275"/>
                      <a:pt x="230" y="275"/>
                      <a:pt x="230" y="275"/>
                    </a:cubicBezTo>
                    <a:cubicBezTo>
                      <a:pt x="230" y="268"/>
                      <a:pt x="230" y="268"/>
                      <a:pt x="230" y="268"/>
                    </a:cubicBezTo>
                    <a:cubicBezTo>
                      <a:pt x="230" y="60"/>
                      <a:pt x="230" y="60"/>
                      <a:pt x="230" y="60"/>
                    </a:cubicBezTo>
                    <a:cubicBezTo>
                      <a:pt x="309" y="113"/>
                      <a:pt x="309" y="113"/>
                      <a:pt x="309" y="113"/>
                    </a:cubicBezTo>
                    <a:cubicBezTo>
                      <a:pt x="314" y="116"/>
                      <a:pt x="319" y="117"/>
                      <a:pt x="325" y="117"/>
                    </a:cubicBezTo>
                    <a:cubicBezTo>
                      <a:pt x="330" y="117"/>
                      <a:pt x="335" y="116"/>
                      <a:pt x="339" y="114"/>
                    </a:cubicBezTo>
                    <a:cubicBezTo>
                      <a:pt x="428" y="61"/>
                      <a:pt x="428" y="61"/>
                      <a:pt x="428" y="61"/>
                    </a:cubicBezTo>
                    <a:cubicBezTo>
                      <a:pt x="440" y="53"/>
                      <a:pt x="444" y="37"/>
                      <a:pt x="437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V="1">
              <a:off x="6405488" y="3103329"/>
              <a:ext cx="452754" cy="2155618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405716" y="4447815"/>
              <a:ext cx="389938" cy="818870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 rot="21240000">
              <a:off x="6516267" y="3472367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31" name="Freeform 5"/>
            <p:cNvSpPr>
              <a:spLocks noChangeAspect="1"/>
            </p:cNvSpPr>
            <p:nvPr/>
          </p:nvSpPr>
          <p:spPr bwMode="auto">
            <a:xfrm rot="1200000">
              <a:off x="6616927" y="2264617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36" name="Freeform 44673"/>
            <p:cNvSpPr>
              <a:spLocks/>
            </p:cNvSpPr>
            <p:nvPr/>
          </p:nvSpPr>
          <p:spPr bwMode="auto">
            <a:xfrm rot="1020000">
              <a:off x="6836209" y="2463154"/>
              <a:ext cx="354013" cy="442913"/>
            </a:xfrm>
            <a:custGeom>
              <a:avLst/>
              <a:gdLst>
                <a:gd name="T0" fmla="*/ 142 w 149"/>
                <a:gd name="T1" fmla="*/ 83 h 187"/>
                <a:gd name="T2" fmla="*/ 115 w 149"/>
                <a:gd name="T3" fmla="*/ 54 h 187"/>
                <a:gd name="T4" fmla="*/ 104 w 149"/>
                <a:gd name="T5" fmla="*/ 17 h 187"/>
                <a:gd name="T6" fmla="*/ 44 w 149"/>
                <a:gd name="T7" fmla="*/ 17 h 187"/>
                <a:gd name="T8" fmla="*/ 33 w 149"/>
                <a:gd name="T9" fmla="*/ 55 h 187"/>
                <a:gd name="T10" fmla="*/ 6 w 149"/>
                <a:gd name="T11" fmla="*/ 84 h 187"/>
                <a:gd name="T12" fmla="*/ 36 w 149"/>
                <a:gd name="T13" fmla="*/ 135 h 187"/>
                <a:gd name="T14" fmla="*/ 64 w 149"/>
                <a:gd name="T15" fmla="*/ 133 h 187"/>
                <a:gd name="T16" fmla="*/ 64 w 149"/>
                <a:gd name="T17" fmla="*/ 179 h 187"/>
                <a:gd name="T18" fmla="*/ 75 w 149"/>
                <a:gd name="T19" fmla="*/ 187 h 187"/>
                <a:gd name="T20" fmla="*/ 86 w 149"/>
                <a:gd name="T21" fmla="*/ 179 h 187"/>
                <a:gd name="T22" fmla="*/ 86 w 149"/>
                <a:gd name="T23" fmla="*/ 133 h 187"/>
                <a:gd name="T24" fmla="*/ 113 w 149"/>
                <a:gd name="T25" fmla="*/ 135 h 187"/>
                <a:gd name="T26" fmla="*/ 142 w 149"/>
                <a:gd name="T27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142" y="83"/>
                  </a:moveTo>
                  <a:cubicBezTo>
                    <a:pt x="139" y="69"/>
                    <a:pt x="128" y="59"/>
                    <a:pt x="115" y="54"/>
                  </a:cubicBezTo>
                  <a:cubicBezTo>
                    <a:pt x="118" y="41"/>
                    <a:pt x="114" y="27"/>
                    <a:pt x="104" y="17"/>
                  </a:cubicBezTo>
                  <a:cubicBezTo>
                    <a:pt x="87" y="0"/>
                    <a:pt x="60" y="0"/>
                    <a:pt x="44" y="17"/>
                  </a:cubicBezTo>
                  <a:cubicBezTo>
                    <a:pt x="34" y="27"/>
                    <a:pt x="30" y="42"/>
                    <a:pt x="33" y="55"/>
                  </a:cubicBezTo>
                  <a:cubicBezTo>
                    <a:pt x="20" y="59"/>
                    <a:pt x="9" y="70"/>
                    <a:pt x="6" y="84"/>
                  </a:cubicBezTo>
                  <a:cubicBezTo>
                    <a:pt x="0" y="107"/>
                    <a:pt x="13" y="130"/>
                    <a:pt x="36" y="135"/>
                  </a:cubicBezTo>
                  <a:cubicBezTo>
                    <a:pt x="46" y="138"/>
                    <a:pt x="55" y="137"/>
                    <a:pt x="64" y="133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83"/>
                    <a:pt x="69" y="187"/>
                    <a:pt x="75" y="187"/>
                  </a:cubicBezTo>
                  <a:cubicBezTo>
                    <a:pt x="81" y="187"/>
                    <a:pt x="86" y="183"/>
                    <a:pt x="86" y="179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94" y="137"/>
                    <a:pt x="104" y="138"/>
                    <a:pt x="113" y="135"/>
                  </a:cubicBezTo>
                  <a:cubicBezTo>
                    <a:pt x="135" y="129"/>
                    <a:pt x="149" y="106"/>
                    <a:pt x="142" y="83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37" name="Freeform 30"/>
            <p:cNvSpPr>
              <a:spLocks noChangeAspect="1" noEditPoints="1"/>
            </p:cNvSpPr>
            <p:nvPr/>
          </p:nvSpPr>
          <p:spPr bwMode="auto">
            <a:xfrm>
              <a:off x="6769689" y="3798609"/>
              <a:ext cx="468000" cy="337922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 rot="-1800000">
              <a:off x="5013439" y="3139402"/>
              <a:ext cx="454025" cy="523875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5694538" y="1970965"/>
              <a:ext cx="496888" cy="50006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744344" y="1451504"/>
            <a:ext cx="2530386" cy="848563"/>
            <a:chOff x="980608" y="1870075"/>
            <a:chExt cx="3374889" cy="1131417"/>
          </a:xfrm>
        </p:grpSpPr>
        <p:sp>
          <p:nvSpPr>
            <p:cNvPr id="41" name="文本框 40"/>
            <p:cNvSpPr txBox="1"/>
            <p:nvPr/>
          </p:nvSpPr>
          <p:spPr>
            <a:xfrm>
              <a:off x="1255541" y="2183234"/>
              <a:ext cx="2802576" cy="8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4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255541" y="1870075"/>
              <a:ext cx="30999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45"/>
          <p:cNvGrpSpPr/>
          <p:nvPr/>
        </p:nvGrpSpPr>
        <p:grpSpPr>
          <a:xfrm>
            <a:off x="744344" y="3244260"/>
            <a:ext cx="2530386" cy="848563"/>
            <a:chOff x="980608" y="1870075"/>
            <a:chExt cx="3374889" cy="1131416"/>
          </a:xfrm>
        </p:grpSpPr>
        <p:sp>
          <p:nvSpPr>
            <p:cNvPr id="47" name="文本框 46"/>
            <p:cNvSpPr txBox="1"/>
            <p:nvPr/>
          </p:nvSpPr>
          <p:spPr>
            <a:xfrm>
              <a:off x="1255541" y="2183233"/>
              <a:ext cx="2802576" cy="8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4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255541" y="1870075"/>
              <a:ext cx="30999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51"/>
          <p:cNvGrpSpPr/>
          <p:nvPr/>
        </p:nvGrpSpPr>
        <p:grpSpPr>
          <a:xfrm>
            <a:off x="6468559" y="1451504"/>
            <a:ext cx="2530386" cy="848563"/>
            <a:chOff x="980608" y="1870075"/>
            <a:chExt cx="3374889" cy="1131417"/>
          </a:xfrm>
        </p:grpSpPr>
        <p:sp>
          <p:nvSpPr>
            <p:cNvPr id="53" name="文本框 52"/>
            <p:cNvSpPr txBox="1"/>
            <p:nvPr/>
          </p:nvSpPr>
          <p:spPr>
            <a:xfrm>
              <a:off x="1255539" y="2183234"/>
              <a:ext cx="2765878" cy="8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5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255541" y="1870075"/>
              <a:ext cx="30999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57"/>
          <p:cNvGrpSpPr/>
          <p:nvPr/>
        </p:nvGrpSpPr>
        <p:grpSpPr>
          <a:xfrm>
            <a:off x="6468559" y="3244260"/>
            <a:ext cx="2530386" cy="848563"/>
            <a:chOff x="980608" y="1870075"/>
            <a:chExt cx="3374889" cy="1131417"/>
          </a:xfrm>
        </p:grpSpPr>
        <p:sp>
          <p:nvSpPr>
            <p:cNvPr id="59" name="文本框 58"/>
            <p:cNvSpPr txBox="1"/>
            <p:nvPr/>
          </p:nvSpPr>
          <p:spPr>
            <a:xfrm>
              <a:off x="1255541" y="2183234"/>
              <a:ext cx="2765877" cy="8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5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55541" y="1870075"/>
              <a:ext cx="30999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4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1396428">
            <a:off x="3592155" y="1329612"/>
            <a:ext cx="1819010" cy="2446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7" extrusionOk="0">
                <a:moveTo>
                  <a:pt x="19762" y="5276"/>
                </a:moveTo>
                <a:cubicBezTo>
                  <a:pt x="19506" y="5390"/>
                  <a:pt x="19280" y="5536"/>
                  <a:pt x="19092" y="5708"/>
                </a:cubicBezTo>
                <a:cubicBezTo>
                  <a:pt x="18909" y="5876"/>
                  <a:pt x="18765" y="6065"/>
                  <a:pt x="18668" y="6268"/>
                </a:cubicBezTo>
                <a:cubicBezTo>
                  <a:pt x="18546" y="6580"/>
                  <a:pt x="18458" y="6898"/>
                  <a:pt x="18405" y="7220"/>
                </a:cubicBezTo>
                <a:cubicBezTo>
                  <a:pt x="18298" y="7864"/>
                  <a:pt x="18331" y="8517"/>
                  <a:pt x="18501" y="9154"/>
                </a:cubicBezTo>
                <a:cubicBezTo>
                  <a:pt x="18343" y="9349"/>
                  <a:pt x="18209" y="9553"/>
                  <a:pt x="18099" y="9765"/>
                </a:cubicBezTo>
                <a:cubicBezTo>
                  <a:pt x="17915" y="10121"/>
                  <a:pt x="17802" y="10496"/>
                  <a:pt x="17765" y="10876"/>
                </a:cubicBezTo>
                <a:lnTo>
                  <a:pt x="17613" y="10950"/>
                </a:lnTo>
                <a:lnTo>
                  <a:pt x="16960" y="10139"/>
                </a:lnTo>
                <a:cubicBezTo>
                  <a:pt x="16956" y="10114"/>
                  <a:pt x="16952" y="10088"/>
                  <a:pt x="16947" y="10062"/>
                </a:cubicBezTo>
                <a:cubicBezTo>
                  <a:pt x="16942" y="10037"/>
                  <a:pt x="16937" y="10011"/>
                  <a:pt x="16929" y="9986"/>
                </a:cubicBezTo>
                <a:lnTo>
                  <a:pt x="16148" y="7584"/>
                </a:lnTo>
                <a:lnTo>
                  <a:pt x="16134" y="7396"/>
                </a:lnTo>
                <a:cubicBezTo>
                  <a:pt x="16036" y="6903"/>
                  <a:pt x="15909" y="6414"/>
                  <a:pt x="15753" y="5930"/>
                </a:cubicBezTo>
                <a:cubicBezTo>
                  <a:pt x="15594" y="5437"/>
                  <a:pt x="15406" y="4950"/>
                  <a:pt x="15189" y="4470"/>
                </a:cubicBezTo>
                <a:lnTo>
                  <a:pt x="15051" y="4272"/>
                </a:lnTo>
                <a:lnTo>
                  <a:pt x="14086" y="1315"/>
                </a:lnTo>
                <a:cubicBezTo>
                  <a:pt x="13996" y="1078"/>
                  <a:pt x="13854" y="854"/>
                  <a:pt x="13666" y="650"/>
                </a:cubicBezTo>
                <a:cubicBezTo>
                  <a:pt x="13486" y="454"/>
                  <a:pt x="13266" y="280"/>
                  <a:pt x="13013" y="133"/>
                </a:cubicBezTo>
                <a:cubicBezTo>
                  <a:pt x="12796" y="17"/>
                  <a:pt x="12523" y="-26"/>
                  <a:pt x="12261" y="14"/>
                </a:cubicBezTo>
                <a:cubicBezTo>
                  <a:pt x="11947" y="62"/>
                  <a:pt x="11686" y="223"/>
                  <a:pt x="11565" y="442"/>
                </a:cubicBezTo>
                <a:cubicBezTo>
                  <a:pt x="11414" y="648"/>
                  <a:pt x="11314" y="872"/>
                  <a:pt x="11270" y="1104"/>
                </a:cubicBezTo>
                <a:cubicBezTo>
                  <a:pt x="11226" y="1336"/>
                  <a:pt x="11238" y="1572"/>
                  <a:pt x="11308" y="1801"/>
                </a:cubicBezTo>
                <a:cubicBezTo>
                  <a:pt x="11414" y="2298"/>
                  <a:pt x="11538" y="2793"/>
                  <a:pt x="11680" y="3285"/>
                </a:cubicBezTo>
                <a:cubicBezTo>
                  <a:pt x="11795" y="3684"/>
                  <a:pt x="11921" y="4082"/>
                  <a:pt x="12059" y="4477"/>
                </a:cubicBezTo>
                <a:lnTo>
                  <a:pt x="12229" y="4995"/>
                </a:lnTo>
                <a:cubicBezTo>
                  <a:pt x="12304" y="5472"/>
                  <a:pt x="12414" y="5945"/>
                  <a:pt x="12559" y="6412"/>
                </a:cubicBezTo>
                <a:cubicBezTo>
                  <a:pt x="12674" y="6784"/>
                  <a:pt x="12810" y="7152"/>
                  <a:pt x="12968" y="7515"/>
                </a:cubicBezTo>
                <a:lnTo>
                  <a:pt x="12991" y="7727"/>
                </a:lnTo>
                <a:lnTo>
                  <a:pt x="13540" y="9790"/>
                </a:lnTo>
                <a:lnTo>
                  <a:pt x="13041" y="9819"/>
                </a:lnTo>
                <a:cubicBezTo>
                  <a:pt x="12768" y="9230"/>
                  <a:pt x="12481" y="8645"/>
                  <a:pt x="12179" y="8064"/>
                </a:cubicBezTo>
                <a:cubicBezTo>
                  <a:pt x="11885" y="7499"/>
                  <a:pt x="11578" y="6938"/>
                  <a:pt x="11256" y="6381"/>
                </a:cubicBezTo>
                <a:cubicBezTo>
                  <a:pt x="10993" y="5872"/>
                  <a:pt x="10693" y="5374"/>
                  <a:pt x="10356" y="4889"/>
                </a:cubicBezTo>
                <a:cubicBezTo>
                  <a:pt x="9982" y="4350"/>
                  <a:pt x="9565" y="3829"/>
                  <a:pt x="9105" y="3328"/>
                </a:cubicBezTo>
                <a:cubicBezTo>
                  <a:pt x="8893" y="2917"/>
                  <a:pt x="8665" y="2510"/>
                  <a:pt x="8421" y="2108"/>
                </a:cubicBezTo>
                <a:cubicBezTo>
                  <a:pt x="8177" y="1706"/>
                  <a:pt x="7917" y="1309"/>
                  <a:pt x="7642" y="918"/>
                </a:cubicBezTo>
                <a:cubicBezTo>
                  <a:pt x="7497" y="743"/>
                  <a:pt x="7312" y="587"/>
                  <a:pt x="7095" y="458"/>
                </a:cubicBezTo>
                <a:cubicBezTo>
                  <a:pt x="6890" y="336"/>
                  <a:pt x="6660" y="239"/>
                  <a:pt x="6413" y="171"/>
                </a:cubicBezTo>
                <a:cubicBezTo>
                  <a:pt x="6184" y="67"/>
                  <a:pt x="5902" y="50"/>
                  <a:pt x="5653" y="125"/>
                </a:cubicBezTo>
                <a:cubicBezTo>
                  <a:pt x="5392" y="204"/>
                  <a:pt x="5201" y="374"/>
                  <a:pt x="5145" y="578"/>
                </a:cubicBezTo>
                <a:cubicBezTo>
                  <a:pt x="5043" y="785"/>
                  <a:pt x="4988" y="1004"/>
                  <a:pt x="4982" y="1224"/>
                </a:cubicBezTo>
                <a:cubicBezTo>
                  <a:pt x="4977" y="1402"/>
                  <a:pt x="5003" y="1579"/>
                  <a:pt x="5060" y="1751"/>
                </a:cubicBezTo>
                <a:cubicBezTo>
                  <a:pt x="5246" y="2175"/>
                  <a:pt x="5454" y="2593"/>
                  <a:pt x="5684" y="3004"/>
                </a:cubicBezTo>
                <a:cubicBezTo>
                  <a:pt x="5901" y="3393"/>
                  <a:pt x="6138" y="3776"/>
                  <a:pt x="6395" y="4152"/>
                </a:cubicBezTo>
                <a:lnTo>
                  <a:pt x="6506" y="4369"/>
                </a:lnTo>
                <a:cubicBezTo>
                  <a:pt x="6708" y="4907"/>
                  <a:pt x="6959" y="5434"/>
                  <a:pt x="7256" y="5947"/>
                </a:cubicBezTo>
                <a:cubicBezTo>
                  <a:pt x="7523" y="6410"/>
                  <a:pt x="7828" y="6860"/>
                  <a:pt x="8169" y="7295"/>
                </a:cubicBezTo>
                <a:lnTo>
                  <a:pt x="8295" y="7488"/>
                </a:lnTo>
                <a:cubicBezTo>
                  <a:pt x="8566" y="8043"/>
                  <a:pt x="8853" y="8595"/>
                  <a:pt x="9156" y="9141"/>
                </a:cubicBezTo>
                <a:cubicBezTo>
                  <a:pt x="9426" y="9627"/>
                  <a:pt x="9708" y="10108"/>
                  <a:pt x="10002" y="10586"/>
                </a:cubicBezTo>
                <a:lnTo>
                  <a:pt x="9628" y="10951"/>
                </a:lnTo>
                <a:cubicBezTo>
                  <a:pt x="9354" y="10514"/>
                  <a:pt x="9050" y="10089"/>
                  <a:pt x="8715" y="9676"/>
                </a:cubicBezTo>
                <a:cubicBezTo>
                  <a:pt x="8388" y="9273"/>
                  <a:pt x="8033" y="8882"/>
                  <a:pt x="7652" y="8505"/>
                </a:cubicBezTo>
                <a:cubicBezTo>
                  <a:pt x="7450" y="8092"/>
                  <a:pt x="7200" y="7693"/>
                  <a:pt x="6903" y="7313"/>
                </a:cubicBezTo>
                <a:cubicBezTo>
                  <a:pt x="6611" y="6938"/>
                  <a:pt x="6274" y="6583"/>
                  <a:pt x="5898" y="6251"/>
                </a:cubicBezTo>
                <a:cubicBezTo>
                  <a:pt x="5569" y="5821"/>
                  <a:pt x="5240" y="5391"/>
                  <a:pt x="4911" y="4961"/>
                </a:cubicBezTo>
                <a:cubicBezTo>
                  <a:pt x="4611" y="4567"/>
                  <a:pt x="4312" y="4174"/>
                  <a:pt x="4013" y="3780"/>
                </a:cubicBezTo>
                <a:cubicBezTo>
                  <a:pt x="3847" y="3564"/>
                  <a:pt x="3622" y="3375"/>
                  <a:pt x="3352" y="3226"/>
                </a:cubicBezTo>
                <a:cubicBezTo>
                  <a:pt x="3143" y="3110"/>
                  <a:pt x="2910" y="3021"/>
                  <a:pt x="2663" y="2960"/>
                </a:cubicBezTo>
                <a:cubicBezTo>
                  <a:pt x="2422" y="2898"/>
                  <a:pt x="2156" y="2916"/>
                  <a:pt x="1934" y="3009"/>
                </a:cubicBezTo>
                <a:cubicBezTo>
                  <a:pt x="1697" y="3109"/>
                  <a:pt x="1535" y="3284"/>
                  <a:pt x="1496" y="3483"/>
                </a:cubicBezTo>
                <a:cubicBezTo>
                  <a:pt x="1500" y="3652"/>
                  <a:pt x="1522" y="3821"/>
                  <a:pt x="1559" y="3988"/>
                </a:cubicBezTo>
                <a:cubicBezTo>
                  <a:pt x="1614" y="4231"/>
                  <a:pt x="1703" y="4470"/>
                  <a:pt x="1825" y="4700"/>
                </a:cubicBezTo>
                <a:cubicBezTo>
                  <a:pt x="2032" y="5147"/>
                  <a:pt x="2271" y="5587"/>
                  <a:pt x="2542" y="6015"/>
                </a:cubicBezTo>
                <a:cubicBezTo>
                  <a:pt x="2773" y="6381"/>
                  <a:pt x="3027" y="6738"/>
                  <a:pt x="3303" y="7086"/>
                </a:cubicBezTo>
                <a:cubicBezTo>
                  <a:pt x="3555" y="7559"/>
                  <a:pt x="3844" y="8021"/>
                  <a:pt x="4167" y="8470"/>
                </a:cubicBezTo>
                <a:cubicBezTo>
                  <a:pt x="4467" y="8887"/>
                  <a:pt x="4797" y="9292"/>
                  <a:pt x="5156" y="9683"/>
                </a:cubicBezTo>
                <a:lnTo>
                  <a:pt x="7395" y="12435"/>
                </a:lnTo>
                <a:lnTo>
                  <a:pt x="7188" y="12374"/>
                </a:lnTo>
                <a:lnTo>
                  <a:pt x="6725" y="12411"/>
                </a:lnTo>
                <a:lnTo>
                  <a:pt x="5209" y="11091"/>
                </a:lnTo>
                <a:cubicBezTo>
                  <a:pt x="4955" y="10860"/>
                  <a:pt x="4699" y="10629"/>
                  <a:pt x="4442" y="10399"/>
                </a:cubicBezTo>
                <a:cubicBezTo>
                  <a:pt x="4428" y="10386"/>
                  <a:pt x="4414" y="10373"/>
                  <a:pt x="4399" y="10361"/>
                </a:cubicBezTo>
                <a:cubicBezTo>
                  <a:pt x="4138" y="10099"/>
                  <a:pt x="3867" y="9844"/>
                  <a:pt x="3586" y="9594"/>
                </a:cubicBezTo>
                <a:cubicBezTo>
                  <a:pt x="3194" y="9246"/>
                  <a:pt x="2785" y="8909"/>
                  <a:pt x="2358" y="8585"/>
                </a:cubicBezTo>
                <a:cubicBezTo>
                  <a:pt x="2142" y="8408"/>
                  <a:pt x="1873" y="8270"/>
                  <a:pt x="1573" y="8182"/>
                </a:cubicBezTo>
                <a:cubicBezTo>
                  <a:pt x="1324" y="8109"/>
                  <a:pt x="1057" y="8072"/>
                  <a:pt x="788" y="8073"/>
                </a:cubicBezTo>
                <a:cubicBezTo>
                  <a:pt x="597" y="8022"/>
                  <a:pt x="383" y="8047"/>
                  <a:pt x="223" y="8140"/>
                </a:cubicBezTo>
                <a:cubicBezTo>
                  <a:pt x="90" y="8217"/>
                  <a:pt x="8" y="8333"/>
                  <a:pt x="0" y="8457"/>
                </a:cubicBezTo>
                <a:cubicBezTo>
                  <a:pt x="1" y="8647"/>
                  <a:pt x="34" y="8836"/>
                  <a:pt x="100" y="9020"/>
                </a:cubicBezTo>
                <a:cubicBezTo>
                  <a:pt x="187" y="9263"/>
                  <a:pt x="329" y="9494"/>
                  <a:pt x="521" y="9702"/>
                </a:cubicBezTo>
                <a:cubicBezTo>
                  <a:pt x="709" y="10046"/>
                  <a:pt x="933" y="10379"/>
                  <a:pt x="1191" y="10698"/>
                </a:cubicBezTo>
                <a:cubicBezTo>
                  <a:pt x="1440" y="11005"/>
                  <a:pt x="1720" y="11298"/>
                  <a:pt x="2028" y="11575"/>
                </a:cubicBezTo>
                <a:cubicBezTo>
                  <a:pt x="2330" y="11883"/>
                  <a:pt x="2588" y="12226"/>
                  <a:pt x="2944" y="12493"/>
                </a:cubicBezTo>
                <a:cubicBezTo>
                  <a:pt x="3343" y="12794"/>
                  <a:pt x="3631" y="13166"/>
                  <a:pt x="3980" y="13500"/>
                </a:cubicBezTo>
                <a:cubicBezTo>
                  <a:pt x="5624" y="15744"/>
                  <a:pt x="7600" y="17847"/>
                  <a:pt x="9874" y="19770"/>
                </a:cubicBezTo>
                <a:cubicBezTo>
                  <a:pt x="10475" y="20278"/>
                  <a:pt x="11097" y="20774"/>
                  <a:pt x="11739" y="21256"/>
                </a:cubicBezTo>
                <a:cubicBezTo>
                  <a:pt x="12413" y="21360"/>
                  <a:pt x="13614" y="21574"/>
                  <a:pt x="15184" y="21271"/>
                </a:cubicBezTo>
                <a:cubicBezTo>
                  <a:pt x="17399" y="20844"/>
                  <a:pt x="19407" y="19923"/>
                  <a:pt x="20585" y="18733"/>
                </a:cubicBezTo>
                <a:lnTo>
                  <a:pt x="20654" y="16583"/>
                </a:lnTo>
                <a:lnTo>
                  <a:pt x="21600" y="12751"/>
                </a:lnTo>
                <a:lnTo>
                  <a:pt x="21556" y="8170"/>
                </a:lnTo>
                <a:cubicBezTo>
                  <a:pt x="21424" y="7943"/>
                  <a:pt x="21304" y="7713"/>
                  <a:pt x="21198" y="7479"/>
                </a:cubicBezTo>
                <a:cubicBezTo>
                  <a:pt x="20892" y="6804"/>
                  <a:pt x="20699" y="6103"/>
                  <a:pt x="20623" y="5392"/>
                </a:cubicBezTo>
                <a:cubicBezTo>
                  <a:pt x="20504" y="5317"/>
                  <a:pt x="20360" y="5266"/>
                  <a:pt x="20205" y="5247"/>
                </a:cubicBezTo>
                <a:cubicBezTo>
                  <a:pt x="20056" y="5228"/>
                  <a:pt x="19903" y="5238"/>
                  <a:pt x="19762" y="52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77339" y="2653659"/>
            <a:ext cx="1308277" cy="1308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<a:extLst>
              <a:ext uri="{FF2B5EF4-FFF2-40B4-BE49-F238E27FC236}">
                <a16:creationId xmlns:a16="http://schemas.microsoft.com/office/drawing/2014/main" id="{582166BF-3B08-49E0-BA9C-C8C7347AD881}"/>
              </a:ext>
            </a:extLst>
          </p:cNvPr>
          <p:cNvGrpSpPr>
            <a:grpSpLocks noChangeAspect="1"/>
          </p:cNvGrpSpPr>
          <p:nvPr/>
        </p:nvGrpSpPr>
        <p:grpSpPr>
          <a:xfrm>
            <a:off x="3934845" y="2682694"/>
            <a:ext cx="1215891" cy="1216951"/>
            <a:chOff x="1089075" y="1943099"/>
            <a:chExt cx="2969202" cy="2971793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30DA924-D2B3-4313-A41B-FFD885A26213}"/>
                </a:ext>
              </a:extLst>
            </p:cNvPr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圆: 空心 28">
              <a:extLst>
                <a:ext uri="{FF2B5EF4-FFF2-40B4-BE49-F238E27FC236}">
                  <a16:creationId xmlns:a16="http://schemas.microsoft.com/office/drawing/2014/main" id="{0707350B-1B58-4D38-B02C-3BA0AFC66BDB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空心弧 29">
              <a:extLst>
                <a:ext uri="{FF2B5EF4-FFF2-40B4-BE49-F238E27FC236}">
                  <a16:creationId xmlns:a16="http://schemas.microsoft.com/office/drawing/2014/main" id="{DB5C3C62-80B8-4793-BADE-D36B0B67B36A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81F1B5-1D71-4F1C-AF94-9A46524FF3B9}"/>
                </a:ext>
              </a:extLst>
            </p:cNvPr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EAF6FDC-FFA3-4F75-B57D-175BBFEDE607}"/>
                  </a:ext>
                </a:extLst>
              </p:cNvPr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7456B16-CDA9-4DC7-8FA8-158FFDE0F505}"/>
                  </a:ext>
                </a:extLst>
              </p:cNvPr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6FD1859-9EE0-40C5-A074-3BD189E82AD4}"/>
                  </a:ext>
                </a:extLst>
              </p:cNvPr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FBD9C1A-385D-4F58-880D-4D904335F4C9}"/>
                  </a:ext>
                </a:extLst>
              </p:cNvPr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48B922C-64F7-477D-9F5C-69F2218ED043}"/>
                  </a:ext>
                </a:extLst>
              </p:cNvPr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DB9A9EB-DA77-44BB-B7B0-B1EA334E29D9}"/>
                  </a:ext>
                </a:extLst>
              </p:cNvPr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0738C6-20EB-470F-AAA0-D05C252646F3}"/>
                  </a:ext>
                </a:extLst>
              </p:cNvPr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A0669DB-C548-4B8D-BC05-91941FC96CA7}"/>
                  </a:ext>
                </a:extLst>
              </p:cNvPr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665BB87-3EB1-42E8-A491-4BF8E32CF89D}"/>
                  </a:ext>
                </a:extLst>
              </p:cNvPr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D666698-C5F3-4F39-9B04-6CCC782BE9E6}"/>
                  </a:ext>
                </a:extLst>
              </p:cNvPr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86FBBC-FB16-49BE-A56F-1BDCA7C2771F}"/>
                </a:ext>
              </a:extLst>
            </p:cNvPr>
            <p:cNvSpPr/>
            <p:nvPr/>
          </p:nvSpPr>
          <p:spPr>
            <a:xfrm>
              <a:off x="2037146" y="3026605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prstClr val="white"/>
                  </a:solidFill>
                  <a:cs typeface="+mn-ea"/>
                  <a:sym typeface="+mn-lt"/>
                </a:rPr>
                <a:t>65%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FA8EB0-F070-49E5-B0BE-E3D0936B872E}"/>
              </a:ext>
            </a:extLst>
          </p:cNvPr>
          <p:cNvGrpSpPr/>
          <p:nvPr/>
        </p:nvGrpSpPr>
        <p:grpSpPr>
          <a:xfrm>
            <a:off x="323528" y="1832715"/>
            <a:ext cx="8568952" cy="2019703"/>
            <a:chOff x="431370" y="2443620"/>
            <a:chExt cx="11425271" cy="26929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2C36415-1119-4B5E-AA0C-E99FECE59064}"/>
                </a:ext>
              </a:extLst>
            </p:cNvPr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Autofit/>
            </a:bodyPr>
            <a:lstStyle/>
            <a:p>
              <a:pPr algn="r"/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83114B-D6AB-4A1E-B06D-E9577F539CAC}"/>
                </a:ext>
              </a:extLst>
            </p:cNvPr>
            <p:cNvSpPr/>
            <p:nvPr/>
          </p:nvSpPr>
          <p:spPr>
            <a:xfrm>
              <a:off x="447890" y="2734698"/>
              <a:ext cx="3014370" cy="53601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F38622C-6719-4844-9CDD-B376F29B0337}"/>
                </a:ext>
              </a:extLst>
            </p:cNvPr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Autofit/>
            </a:bodyPr>
            <a:lstStyle/>
            <a:p>
              <a:pPr algn="r"/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916D2BD-D600-4D18-9CAF-E94CFF94BB5D}"/>
                </a:ext>
              </a:extLst>
            </p:cNvPr>
            <p:cNvSpPr/>
            <p:nvPr/>
          </p:nvSpPr>
          <p:spPr>
            <a:xfrm>
              <a:off x="431370" y="4550161"/>
              <a:ext cx="3014370" cy="53601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6B42DAA-C3A8-4267-8D7C-2AE1D082AB1B}"/>
                </a:ext>
              </a:extLst>
            </p:cNvPr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0E887F1-A303-4426-B170-3BCFCEBFD30D}"/>
                </a:ext>
              </a:extLst>
            </p:cNvPr>
            <p:cNvSpPr/>
            <p:nvPr/>
          </p:nvSpPr>
          <p:spPr>
            <a:xfrm>
              <a:off x="8729742" y="2800280"/>
              <a:ext cx="3126899" cy="53601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EC99C59-E007-4489-9F26-C4F4A1EEADE4}"/>
                </a:ext>
              </a:extLst>
            </p:cNvPr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770951D-1685-4602-AA97-BE6F72DBD9EA}"/>
                </a:ext>
              </a:extLst>
            </p:cNvPr>
            <p:cNvSpPr/>
            <p:nvPr/>
          </p:nvSpPr>
          <p:spPr>
            <a:xfrm>
              <a:off x="8729742" y="4600548"/>
              <a:ext cx="3030888" cy="53601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D7ED39D-2A5E-4E10-BC7F-ED20AD4F6F27}"/>
                </a:ext>
              </a:extLst>
            </p:cNvPr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701A997A-72FB-439A-8955-00AF5DAFCBCE}"/>
                  </a:ext>
                </a:extLst>
              </p:cNvPr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83C5454-C842-4667-AF42-4A5B04A4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7F1EBF2-90F0-4B05-96B9-2D7009F115B1}"/>
                </a:ext>
              </a:extLst>
            </p:cNvPr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55D5602-F61C-4FF4-AC7A-F764648C7EF5}"/>
                  </a:ext>
                </a:extLst>
              </p:cNvPr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CAB5E3A7-64CB-403A-9538-49C748114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BEF9847-6089-4DA5-9C35-AC289CFCC489}"/>
                </a:ext>
              </a:extLst>
            </p:cNvPr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BBE92B4-5F93-427E-83FA-52A7C5AFCF13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AAD34473-4E6D-436A-B9DD-58F9F89B3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A1DF04E-BE62-4E94-A205-F921110305DD}"/>
                </a:ext>
              </a:extLst>
            </p:cNvPr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1B03DEF6-3ACE-41D3-BBE4-6210C9008B03}"/>
                  </a:ext>
                </a:extLst>
              </p:cNvPr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FC1888F-1C25-4244-BD77-E54B5F949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26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3528" y="2466562"/>
            <a:ext cx="2202283" cy="751606"/>
            <a:chOff x="80836" y="3139323"/>
            <a:chExt cx="2936378" cy="1002141"/>
          </a:xfrm>
        </p:grpSpPr>
        <p:sp>
          <p:nvSpPr>
            <p:cNvPr id="32" name="文本框 20"/>
            <p:cNvSpPr txBox="1"/>
            <p:nvPr/>
          </p:nvSpPr>
          <p:spPr>
            <a:xfrm>
              <a:off x="80836" y="3551908"/>
              <a:ext cx="2936378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378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97860" y="2466563"/>
            <a:ext cx="2078595" cy="765470"/>
            <a:chOff x="9029821" y="3139323"/>
            <a:chExt cx="2771460" cy="1020626"/>
          </a:xfrm>
        </p:grpSpPr>
        <p:sp>
          <p:nvSpPr>
            <p:cNvPr id="30" name="文本框 23"/>
            <p:cNvSpPr txBox="1"/>
            <p:nvPr/>
          </p:nvSpPr>
          <p:spPr>
            <a:xfrm>
              <a:off x="9029821" y="3570393"/>
              <a:ext cx="2771460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378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87853" y="951017"/>
            <a:ext cx="2332100" cy="695807"/>
            <a:chOff x="4553650" y="525814"/>
            <a:chExt cx="3109467" cy="927742"/>
          </a:xfrm>
        </p:grpSpPr>
        <p:sp>
          <p:nvSpPr>
            <p:cNvPr id="28" name="文本框 26"/>
            <p:cNvSpPr txBox="1"/>
            <p:nvPr/>
          </p:nvSpPr>
          <p:spPr>
            <a:xfrm>
              <a:off x="4553650" y="826908"/>
              <a:ext cx="3109467" cy="62664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1100" y="3844818"/>
            <a:ext cx="2461220" cy="751606"/>
            <a:chOff x="9029821" y="3139323"/>
            <a:chExt cx="3281626" cy="1002141"/>
          </a:xfrm>
        </p:grpSpPr>
        <p:sp>
          <p:nvSpPr>
            <p:cNvPr id="26" name="文本框 29"/>
            <p:cNvSpPr txBox="1"/>
            <p:nvPr/>
          </p:nvSpPr>
          <p:spPr>
            <a:xfrm>
              <a:off x="9029821" y="3551908"/>
              <a:ext cx="3281626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378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69851" y="3844817"/>
            <a:ext cx="2202282" cy="756360"/>
            <a:chOff x="106482" y="3139323"/>
            <a:chExt cx="2936376" cy="1008480"/>
          </a:xfrm>
        </p:grpSpPr>
        <p:sp>
          <p:nvSpPr>
            <p:cNvPr id="24" name="文本框 32"/>
            <p:cNvSpPr txBox="1"/>
            <p:nvPr/>
          </p:nvSpPr>
          <p:spPr>
            <a:xfrm>
              <a:off x="106482" y="3558247"/>
              <a:ext cx="2936376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378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27295" y="1676361"/>
            <a:ext cx="692658" cy="2043684"/>
            <a:chOff x="5027295" y="1676361"/>
            <a:chExt cx="692658" cy="2043684"/>
          </a:xfrm>
        </p:grpSpPr>
        <p:sp>
          <p:nvSpPr>
            <p:cNvPr id="10" name="平行四边形 9"/>
            <p:cNvSpPr/>
            <p:nvPr/>
          </p:nvSpPr>
          <p:spPr>
            <a:xfrm flipH="1">
              <a:off x="5027295" y="1676361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1" name="平行四边形 10"/>
            <p:cNvSpPr/>
            <p:nvPr/>
          </p:nvSpPr>
          <p:spPr>
            <a:xfrm flipH="1" flipV="1">
              <a:off x="5027295" y="2698203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5182272" y="3232793"/>
              <a:ext cx="318050" cy="31746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24047" y="1676361"/>
            <a:ext cx="692658" cy="2043684"/>
            <a:chOff x="3424047" y="1676361"/>
            <a:chExt cx="692658" cy="2043684"/>
          </a:xfrm>
        </p:grpSpPr>
        <p:sp>
          <p:nvSpPr>
            <p:cNvPr id="6" name="平行四边形 5"/>
            <p:cNvSpPr/>
            <p:nvPr/>
          </p:nvSpPr>
          <p:spPr>
            <a:xfrm>
              <a:off x="3424047" y="1676361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" name="平行四边形 6"/>
            <p:cNvSpPr/>
            <p:nvPr/>
          </p:nvSpPr>
          <p:spPr>
            <a:xfrm flipV="1">
              <a:off x="3424047" y="2698203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>
              <a:spLocks noChangeAspect="1"/>
            </p:cNvSpPr>
            <p:nvPr/>
          </p:nvSpPr>
          <p:spPr bwMode="auto">
            <a:xfrm>
              <a:off x="3618595" y="3180718"/>
              <a:ext cx="369924" cy="36953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95194" y="1950681"/>
            <a:ext cx="692658" cy="1495044"/>
            <a:chOff x="2695194" y="1950681"/>
            <a:chExt cx="692658" cy="1495044"/>
          </a:xfrm>
        </p:grpSpPr>
        <p:sp>
          <p:nvSpPr>
            <p:cNvPr id="8" name="平行四边形 7"/>
            <p:cNvSpPr/>
            <p:nvPr/>
          </p:nvSpPr>
          <p:spPr>
            <a:xfrm>
              <a:off x="2695194" y="1950681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" name="平行四边形 8"/>
            <p:cNvSpPr/>
            <p:nvPr/>
          </p:nvSpPr>
          <p:spPr>
            <a:xfrm flipV="1">
              <a:off x="2695194" y="2698203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2910443" y="3006209"/>
              <a:ext cx="321099" cy="26391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56148" y="1950681"/>
            <a:ext cx="692658" cy="1495044"/>
            <a:chOff x="5756148" y="1950681"/>
            <a:chExt cx="692658" cy="1495044"/>
          </a:xfrm>
        </p:grpSpPr>
        <p:sp>
          <p:nvSpPr>
            <p:cNvPr id="12" name="平行四边形 11"/>
            <p:cNvSpPr/>
            <p:nvPr/>
          </p:nvSpPr>
          <p:spPr>
            <a:xfrm flipH="1">
              <a:off x="5756148" y="1950681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3" name="平行四边形 12"/>
            <p:cNvSpPr/>
            <p:nvPr/>
          </p:nvSpPr>
          <p:spPr>
            <a:xfrm flipH="1" flipV="1">
              <a:off x="5756148" y="2698203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5926367" y="2940249"/>
              <a:ext cx="342326" cy="329876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52900" y="1999096"/>
            <a:ext cx="838200" cy="1953685"/>
            <a:chOff x="4152900" y="1999096"/>
            <a:chExt cx="838200" cy="1953685"/>
          </a:xfrm>
        </p:grpSpPr>
        <p:sp>
          <p:nvSpPr>
            <p:cNvPr id="4" name="梯形 3"/>
            <p:cNvSpPr/>
            <p:nvPr/>
          </p:nvSpPr>
          <p:spPr>
            <a:xfrm>
              <a:off x="4152900" y="1999096"/>
              <a:ext cx="838200" cy="699107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" name="梯形 4"/>
            <p:cNvSpPr/>
            <p:nvPr/>
          </p:nvSpPr>
          <p:spPr>
            <a:xfrm flipV="1">
              <a:off x="4152900" y="2698203"/>
              <a:ext cx="838200" cy="1254578"/>
            </a:xfrm>
            <a:prstGeom prst="trapezoid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4321969" y="3151538"/>
              <a:ext cx="500063" cy="46263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4"/>
          <p:cNvCxnSpPr/>
          <p:nvPr/>
        </p:nvCxnSpPr>
        <p:spPr bwMode="auto">
          <a:xfrm flipV="1">
            <a:off x="4732333" y="4363238"/>
            <a:ext cx="1437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5"/>
          <p:cNvCxnSpPr/>
          <p:nvPr/>
        </p:nvCxnSpPr>
        <p:spPr bwMode="auto">
          <a:xfrm flipV="1">
            <a:off x="6169375" y="4031573"/>
            <a:ext cx="0" cy="334743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8297" y="1345650"/>
            <a:ext cx="1451078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/>
          <p:cNvGrpSpPr/>
          <p:nvPr/>
        </p:nvGrpSpPr>
        <p:grpSpPr>
          <a:xfrm>
            <a:off x="1243955" y="2808815"/>
            <a:ext cx="2505916" cy="1135392"/>
            <a:chOff x="954609" y="1833070"/>
            <a:chExt cx="3341222" cy="1513856"/>
          </a:xfrm>
        </p:grpSpPr>
        <p:sp>
          <p:nvSpPr>
            <p:cNvPr id="70" name="TextBox 72"/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eaLnBrk="1" fontAlgn="auto" hangingPunct="1">
                <a:defRPr/>
              </a:pP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73"/>
            <p:cNvSpPr>
              <a:spLocks/>
            </p:cNvSpPr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1188610" y="2025341"/>
            <a:ext cx="2220883" cy="621890"/>
            <a:chOff x="1402312" y="4026960"/>
            <a:chExt cx="2961178" cy="829187"/>
          </a:xfrm>
        </p:grpSpPr>
        <p:sp>
          <p:nvSpPr>
            <p:cNvPr id="60" name="Oval 70"/>
            <p:cNvSpPr/>
            <p:nvPr/>
          </p:nvSpPr>
          <p:spPr bwMode="auto">
            <a:xfrm>
              <a:off x="3534303" y="4026960"/>
              <a:ext cx="829187" cy="829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: Shape 71"/>
            <p:cNvSpPr>
              <a:spLocks/>
            </p:cNvSpPr>
            <p:nvPr/>
          </p:nvSpPr>
          <p:spPr bwMode="auto">
            <a:xfrm>
              <a:off x="3737281" y="4218422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66"/>
            <p:cNvSpPr/>
            <p:nvPr/>
          </p:nvSpPr>
          <p:spPr bwMode="auto">
            <a:xfrm>
              <a:off x="1402312" y="4026960"/>
              <a:ext cx="829187" cy="829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Group 67"/>
            <p:cNvGrpSpPr/>
            <p:nvPr/>
          </p:nvGrpSpPr>
          <p:grpSpPr bwMode="auto">
            <a:xfrm>
              <a:off x="1605998" y="4243973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8" name="Freeform: Shape 68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: Shape 69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Oval 62"/>
            <p:cNvSpPr/>
            <p:nvPr/>
          </p:nvSpPr>
          <p:spPr bwMode="auto">
            <a:xfrm>
              <a:off x="2467588" y="4026960"/>
              <a:ext cx="829187" cy="829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5" name="Group 63"/>
            <p:cNvGrpSpPr/>
            <p:nvPr/>
          </p:nvGrpSpPr>
          <p:grpSpPr bwMode="auto">
            <a:xfrm>
              <a:off x="2737505" y="4230657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66" name="Freeform: Shape 64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: Shape 65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" name="Straight Connector 58"/>
          <p:cNvCxnSpPr/>
          <p:nvPr/>
        </p:nvCxnSpPr>
        <p:spPr bwMode="auto">
          <a:xfrm>
            <a:off x="4762564" y="1851178"/>
            <a:ext cx="877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9"/>
          <p:cNvCxnSpPr/>
          <p:nvPr/>
        </p:nvCxnSpPr>
        <p:spPr bwMode="auto">
          <a:xfrm>
            <a:off x="5640336" y="1847938"/>
            <a:ext cx="0" cy="334743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"/>
          <p:cNvGrpSpPr/>
          <p:nvPr/>
        </p:nvGrpSpPr>
        <p:grpSpPr>
          <a:xfrm>
            <a:off x="4075893" y="951570"/>
            <a:ext cx="736336" cy="3611500"/>
            <a:chOff x="5434524" y="1268760"/>
            <a:chExt cx="981781" cy="4815333"/>
          </a:xfrm>
        </p:grpSpPr>
        <p:sp>
          <p:nvSpPr>
            <p:cNvPr id="21" name="Rectangle 15"/>
            <p:cNvSpPr/>
            <p:nvPr/>
          </p:nvSpPr>
          <p:spPr bwMode="auto">
            <a:xfrm>
              <a:off x="5566963" y="1401200"/>
              <a:ext cx="696748" cy="350965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5566963" y="5133982"/>
              <a:ext cx="696748" cy="950111"/>
              <a:chOff x="5675267" y="5586733"/>
              <a:chExt cx="768542" cy="1047987"/>
            </a:xfrm>
          </p:grpSpPr>
          <p:sp>
            <p:nvSpPr>
              <p:cNvPr id="58" name="Isosceles Triangle 52"/>
              <p:cNvSpPr/>
              <p:nvPr/>
            </p:nvSpPr>
            <p:spPr>
              <a:xfrm flipV="1">
                <a:off x="5675267" y="5586733"/>
                <a:ext cx="768542" cy="104798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3"/>
              <p:cNvSpPr/>
              <p:nvPr/>
            </p:nvSpPr>
            <p:spPr>
              <a:xfrm flipV="1">
                <a:off x="5883281" y="6098024"/>
                <a:ext cx="352513" cy="536696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" fmla="*/ 0 w 354170"/>
                  <a:gd name="connsiteY0" fmla="*/ 479252 h 537369"/>
                  <a:gd name="connsiteX1" fmla="*/ 177085 w 354170"/>
                  <a:gd name="connsiteY1" fmla="*/ 0 h 537369"/>
                  <a:gd name="connsiteX2" fmla="*/ 354170 w 354170"/>
                  <a:gd name="connsiteY2" fmla="*/ 479252 h 537369"/>
                  <a:gd name="connsiteX3" fmla="*/ 173116 w 354170"/>
                  <a:gd name="connsiteY3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Oval 17"/>
            <p:cNvSpPr/>
            <p:nvPr/>
          </p:nvSpPr>
          <p:spPr bwMode="auto">
            <a:xfrm>
              <a:off x="5830403" y="4824476"/>
              <a:ext cx="181385" cy="17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Straight Connector 18"/>
            <p:cNvCxnSpPr>
              <a:endCxn id="43" idx="7"/>
            </p:cNvCxnSpPr>
            <p:nvPr/>
          </p:nvCxnSpPr>
          <p:spPr bwMode="auto">
            <a:xfrm flipH="1">
              <a:off x="5630305" y="1429991"/>
              <a:ext cx="587342" cy="3944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9"/>
            <p:cNvCxnSpPr>
              <a:endCxn id="47" idx="7"/>
            </p:cNvCxnSpPr>
            <p:nvPr/>
          </p:nvCxnSpPr>
          <p:spPr bwMode="auto">
            <a:xfrm flipH="1">
              <a:off x="5980117" y="1847463"/>
              <a:ext cx="204418" cy="18570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"/>
            <p:cNvCxnSpPr>
              <a:endCxn id="47" idx="5"/>
            </p:cNvCxnSpPr>
            <p:nvPr/>
          </p:nvCxnSpPr>
          <p:spPr bwMode="auto">
            <a:xfrm flipH="1" flipV="1">
              <a:off x="5980117" y="2220310"/>
              <a:ext cx="198660" cy="236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/>
            <p:cNvCxnSpPr>
              <a:stCxn id="47" idx="1"/>
            </p:cNvCxnSpPr>
            <p:nvPr/>
          </p:nvCxnSpPr>
          <p:spPr bwMode="auto">
            <a:xfrm flipH="1" flipV="1">
              <a:off x="5566963" y="1858980"/>
              <a:ext cx="226011" cy="1741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"/>
            <p:cNvCxnSpPr>
              <a:stCxn id="50" idx="7"/>
            </p:cNvCxnSpPr>
            <p:nvPr/>
          </p:nvCxnSpPr>
          <p:spPr bwMode="auto">
            <a:xfrm flipV="1">
              <a:off x="5630305" y="2161288"/>
              <a:ext cx="211615" cy="33253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"/>
            <p:cNvCxnSpPr>
              <a:stCxn id="49" idx="1"/>
            </p:cNvCxnSpPr>
            <p:nvPr/>
          </p:nvCxnSpPr>
          <p:spPr bwMode="auto">
            <a:xfrm flipH="1" flipV="1">
              <a:off x="5867831" y="2859475"/>
              <a:ext cx="318143" cy="10220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4"/>
            <p:cNvCxnSpPr>
              <a:stCxn id="48" idx="7"/>
            </p:cNvCxnSpPr>
            <p:nvPr/>
          </p:nvCxnSpPr>
          <p:spPr bwMode="auto">
            <a:xfrm flipV="1">
              <a:off x="5644700" y="2870992"/>
              <a:ext cx="184264" cy="37428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5"/>
            <p:cNvCxnSpPr/>
            <p:nvPr/>
          </p:nvCxnSpPr>
          <p:spPr bwMode="auto">
            <a:xfrm flipH="1" flipV="1">
              <a:off x="5552568" y="2594596"/>
              <a:ext cx="305187" cy="2533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6"/>
            <p:cNvCxnSpPr/>
            <p:nvPr/>
          </p:nvCxnSpPr>
          <p:spPr bwMode="auto">
            <a:xfrm flipV="1">
              <a:off x="5886546" y="2476552"/>
              <a:ext cx="377165" cy="331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7"/>
            <p:cNvCxnSpPr>
              <a:stCxn id="48" idx="6"/>
            </p:cNvCxnSpPr>
            <p:nvPr/>
          </p:nvCxnSpPr>
          <p:spPr bwMode="auto">
            <a:xfrm flipV="1">
              <a:off x="5680689" y="3081168"/>
              <a:ext cx="610374" cy="24904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"/>
            <p:cNvCxnSpPr>
              <a:stCxn id="56" idx="1"/>
            </p:cNvCxnSpPr>
            <p:nvPr/>
          </p:nvCxnSpPr>
          <p:spPr bwMode="auto">
            <a:xfrm flipH="1" flipV="1">
              <a:off x="5592876" y="3387794"/>
              <a:ext cx="141077" cy="32102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9"/>
            <p:cNvCxnSpPr>
              <a:stCxn id="56" idx="3"/>
            </p:cNvCxnSpPr>
            <p:nvPr/>
          </p:nvCxnSpPr>
          <p:spPr bwMode="auto">
            <a:xfrm flipV="1">
              <a:off x="5733952" y="3540388"/>
              <a:ext cx="503847" cy="33685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0"/>
            <p:cNvCxnSpPr>
              <a:stCxn id="53" idx="1"/>
            </p:cNvCxnSpPr>
            <p:nvPr/>
          </p:nvCxnSpPr>
          <p:spPr bwMode="auto">
            <a:xfrm flipH="1" flipV="1">
              <a:off x="5908139" y="4303355"/>
              <a:ext cx="292231" cy="4462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/>
            <p:cNvCxnSpPr/>
            <p:nvPr/>
          </p:nvCxnSpPr>
          <p:spPr bwMode="auto">
            <a:xfrm flipH="1">
              <a:off x="5620227" y="4280322"/>
              <a:ext cx="210176" cy="5628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2"/>
            <p:cNvCxnSpPr/>
            <p:nvPr/>
          </p:nvCxnSpPr>
          <p:spPr bwMode="auto">
            <a:xfrm flipH="1" flipV="1">
              <a:off x="5895184" y="4358059"/>
              <a:ext cx="342615" cy="498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3"/>
            <p:cNvCxnSpPr/>
            <p:nvPr/>
          </p:nvCxnSpPr>
          <p:spPr bwMode="auto">
            <a:xfrm flipV="1">
              <a:off x="5859194" y="3608048"/>
              <a:ext cx="325340" cy="667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/>
            <p:cNvSpPr/>
            <p:nvPr/>
          </p:nvSpPr>
          <p:spPr bwMode="auto">
            <a:xfrm>
              <a:off x="5434524" y="1268760"/>
              <a:ext cx="263439" cy="263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5"/>
            <p:cNvSpPr/>
            <p:nvPr/>
          </p:nvSpPr>
          <p:spPr bwMode="auto">
            <a:xfrm>
              <a:off x="6119755" y="1271639"/>
              <a:ext cx="263439" cy="264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36"/>
            <p:cNvSpPr/>
            <p:nvPr/>
          </p:nvSpPr>
          <p:spPr bwMode="auto">
            <a:xfrm>
              <a:off x="6151426" y="1696311"/>
              <a:ext cx="198660" cy="198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37"/>
            <p:cNvSpPr/>
            <p:nvPr/>
          </p:nvSpPr>
          <p:spPr bwMode="auto">
            <a:xfrm>
              <a:off x="5460436" y="1795639"/>
              <a:ext cx="198660" cy="197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38"/>
            <p:cNvSpPr/>
            <p:nvPr/>
          </p:nvSpPr>
          <p:spPr bwMode="auto">
            <a:xfrm>
              <a:off x="5824644" y="1304750"/>
              <a:ext cx="181385" cy="1799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39"/>
            <p:cNvSpPr/>
            <p:nvPr/>
          </p:nvSpPr>
          <p:spPr bwMode="auto">
            <a:xfrm>
              <a:off x="5434524" y="4726587"/>
              <a:ext cx="263439" cy="264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40"/>
            <p:cNvSpPr/>
            <p:nvPr/>
          </p:nvSpPr>
          <p:spPr bwMode="auto">
            <a:xfrm>
              <a:off x="6106799" y="4726587"/>
              <a:ext cx="263440" cy="2648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41"/>
            <p:cNvSpPr/>
            <p:nvPr/>
          </p:nvSpPr>
          <p:spPr bwMode="auto">
            <a:xfrm>
              <a:off x="5754107" y="1994299"/>
              <a:ext cx="264879" cy="2648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Oval 42"/>
            <p:cNvSpPr/>
            <p:nvPr/>
          </p:nvSpPr>
          <p:spPr bwMode="auto">
            <a:xfrm>
              <a:off x="5440283" y="3209289"/>
              <a:ext cx="240406" cy="2404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43"/>
            <p:cNvSpPr/>
            <p:nvPr/>
          </p:nvSpPr>
          <p:spPr bwMode="auto">
            <a:xfrm>
              <a:off x="6157184" y="2932893"/>
              <a:ext cx="197219" cy="1986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4"/>
            <p:cNvSpPr/>
            <p:nvPr/>
          </p:nvSpPr>
          <p:spPr bwMode="auto">
            <a:xfrm>
              <a:off x="5460436" y="2463596"/>
              <a:ext cx="198660" cy="198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45"/>
            <p:cNvSpPr/>
            <p:nvPr/>
          </p:nvSpPr>
          <p:spPr bwMode="auto">
            <a:xfrm>
              <a:off x="6132711" y="3429542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46"/>
            <p:cNvSpPr/>
            <p:nvPr/>
          </p:nvSpPr>
          <p:spPr bwMode="auto">
            <a:xfrm>
              <a:off x="6152865" y="2318201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47"/>
            <p:cNvSpPr/>
            <p:nvPr/>
          </p:nvSpPr>
          <p:spPr bwMode="auto">
            <a:xfrm>
              <a:off x="6174458" y="4320630"/>
              <a:ext cx="179944" cy="181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48"/>
            <p:cNvSpPr/>
            <p:nvPr/>
          </p:nvSpPr>
          <p:spPr bwMode="auto">
            <a:xfrm>
              <a:off x="5489227" y="3939146"/>
              <a:ext cx="179944" cy="181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49"/>
            <p:cNvSpPr/>
            <p:nvPr/>
          </p:nvSpPr>
          <p:spPr bwMode="auto">
            <a:xfrm>
              <a:off x="5697963" y="4091740"/>
              <a:ext cx="321022" cy="319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50"/>
            <p:cNvSpPr/>
            <p:nvPr/>
          </p:nvSpPr>
          <p:spPr bwMode="auto">
            <a:xfrm>
              <a:off x="5697963" y="3672827"/>
              <a:ext cx="240407" cy="2404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51"/>
            <p:cNvSpPr/>
            <p:nvPr/>
          </p:nvSpPr>
          <p:spPr bwMode="auto">
            <a:xfrm>
              <a:off x="5729634" y="2702563"/>
              <a:ext cx="263440" cy="263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6351129" y="1083290"/>
            <a:ext cx="2253518" cy="579581"/>
            <a:chOff x="8376985" y="1444387"/>
            <a:chExt cx="2051611" cy="772775"/>
          </a:xfrm>
        </p:grpSpPr>
        <p:sp>
          <p:nvSpPr>
            <p:cNvPr id="19" name="TextBox 60"/>
            <p:cNvSpPr txBox="1">
              <a:spLocks/>
            </p:cNvSpPr>
            <p:nvPr/>
          </p:nvSpPr>
          <p:spPr bwMode="auto">
            <a:xfrm>
              <a:off x="8376985" y="1444387"/>
              <a:ext cx="2051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6"/>
            <p:cNvSpPr/>
            <p:nvPr/>
          </p:nvSpPr>
          <p:spPr>
            <a:xfrm>
              <a:off x="8392833" y="1690608"/>
              <a:ext cx="2035763" cy="52655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76"/>
          <p:cNvGrpSpPr/>
          <p:nvPr/>
        </p:nvGrpSpPr>
        <p:grpSpPr>
          <a:xfrm>
            <a:off x="5600389" y="2408372"/>
            <a:ext cx="3004258" cy="579581"/>
            <a:chOff x="8376985" y="1444387"/>
            <a:chExt cx="1547487" cy="772775"/>
          </a:xfrm>
        </p:grpSpPr>
        <p:sp>
          <p:nvSpPr>
            <p:cNvPr id="17" name="TextBox 77"/>
            <p:cNvSpPr txBox="1">
              <a:spLocks/>
            </p:cNvSpPr>
            <p:nvPr/>
          </p:nvSpPr>
          <p:spPr bwMode="auto">
            <a:xfrm>
              <a:off x="8376985" y="1444387"/>
              <a:ext cx="1547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78"/>
            <p:cNvSpPr/>
            <p:nvPr/>
          </p:nvSpPr>
          <p:spPr>
            <a:xfrm>
              <a:off x="8392833" y="1690608"/>
              <a:ext cx="1522177" cy="526554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79"/>
          <p:cNvGrpSpPr/>
          <p:nvPr/>
        </p:nvGrpSpPr>
        <p:grpSpPr>
          <a:xfrm>
            <a:off x="6345469" y="3682938"/>
            <a:ext cx="2259177" cy="789124"/>
            <a:chOff x="8376985" y="1444387"/>
            <a:chExt cx="2893560" cy="1052165"/>
          </a:xfrm>
        </p:grpSpPr>
        <p:sp>
          <p:nvSpPr>
            <p:cNvPr id="15" name="TextBox 80"/>
            <p:cNvSpPr txBox="1">
              <a:spLocks/>
            </p:cNvSpPr>
            <p:nvPr/>
          </p:nvSpPr>
          <p:spPr bwMode="auto">
            <a:xfrm>
              <a:off x="8376985" y="1444387"/>
              <a:ext cx="2870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81"/>
            <p:cNvSpPr/>
            <p:nvPr/>
          </p:nvSpPr>
          <p:spPr>
            <a:xfrm>
              <a:off x="8392832" y="1690608"/>
              <a:ext cx="2877713" cy="805944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68DBE058-A030-572E-C214-A03481533B84}"/>
              </a:ext>
            </a:extLst>
          </p:cNvPr>
          <p:cNvSpPr txBox="1"/>
          <p:nvPr/>
        </p:nvSpPr>
        <p:spPr>
          <a:xfrm>
            <a:off x="187367" y="487600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3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176DA8-824C-747D-3C5B-7AA3F7F77A23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0"/>
            <a:ext cx="9143999" cy="5143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5" name="图形 4" descr="作为装饰品的插花">
            <a:extLst>
              <a:ext uri="{FF2B5EF4-FFF2-40B4-BE49-F238E27FC236}">
                <a16:creationId xmlns:a16="http://schemas.microsoft.com/office/drawing/2014/main" id="{EE8CA095-1A61-9D0D-DF1C-59653F54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722" y="1317734"/>
            <a:ext cx="5143500" cy="514350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76056" y="1431336"/>
            <a:ext cx="2264468" cy="434989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26"/>
          <p:cNvSpPr txBox="1"/>
          <p:nvPr/>
        </p:nvSpPr>
        <p:spPr>
          <a:xfrm>
            <a:off x="5076054" y="1893442"/>
            <a:ext cx="2736305" cy="67390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997931" y="1441508"/>
            <a:ext cx="1006116" cy="89665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2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02859" y="1995793"/>
            <a:ext cx="2125618" cy="1454316"/>
            <a:chOff x="723909" y="2661057"/>
            <a:chExt cx="3201692" cy="1939088"/>
          </a:xfrm>
        </p:grpSpPr>
        <p:sp>
          <p:nvSpPr>
            <p:cNvPr id="51" name="Rectangle: Rounded Corners 5"/>
            <p:cNvSpPr/>
            <p:nvPr/>
          </p:nvSpPr>
          <p:spPr>
            <a:xfrm>
              <a:off x="1443251" y="4111193"/>
              <a:ext cx="2104692" cy="48895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 dirty="0">
                  <a:solidFill>
                    <a:schemeClr val="bg1"/>
                  </a:solidFill>
                  <a:cs typeface="+mn-ea"/>
                  <a:sym typeface="+mn-lt"/>
                </a:rPr>
                <a:t>44%</a:t>
              </a:r>
            </a:p>
          </p:txBody>
        </p:sp>
        <p:sp>
          <p:nvSpPr>
            <p:cNvPr id="52" name="Rectangle: Rounded Corners 6"/>
            <p:cNvSpPr/>
            <p:nvPr/>
          </p:nvSpPr>
          <p:spPr>
            <a:xfrm>
              <a:off x="723909" y="3636600"/>
              <a:ext cx="2853370" cy="48895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 dirty="0">
                  <a:solidFill>
                    <a:schemeClr val="bg1"/>
                  </a:solidFill>
                  <a:cs typeface="+mn-ea"/>
                  <a:sym typeface="+mn-lt"/>
                </a:rPr>
                <a:t>56%</a:t>
              </a:r>
            </a:p>
          </p:txBody>
        </p:sp>
        <p:sp>
          <p:nvSpPr>
            <p:cNvPr id="53" name="Rectangle: Rounded Corners 7"/>
            <p:cNvSpPr/>
            <p:nvPr/>
          </p:nvSpPr>
          <p:spPr>
            <a:xfrm>
              <a:off x="1545463" y="3144679"/>
              <a:ext cx="2158444" cy="4889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 dirty="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54" name="Rectangle: Rounded Corners 8"/>
            <p:cNvSpPr/>
            <p:nvPr/>
          </p:nvSpPr>
          <p:spPr>
            <a:xfrm>
              <a:off x="2135113" y="2661057"/>
              <a:ext cx="1790488" cy="4889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 dirty="0">
                  <a:solidFill>
                    <a:schemeClr val="bg1"/>
                  </a:solidFill>
                  <a:cs typeface="+mn-ea"/>
                  <a:sym typeface="+mn-lt"/>
                </a:rPr>
                <a:t>23%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58766" y="1471926"/>
            <a:ext cx="2501922" cy="2501923"/>
            <a:chOff x="1858766" y="1471926"/>
            <a:chExt cx="2501922" cy="2501923"/>
          </a:xfrm>
        </p:grpSpPr>
        <p:sp>
          <p:nvSpPr>
            <p:cNvPr id="5" name="Freeform: Shape 9"/>
            <p:cNvSpPr/>
            <p:nvPr/>
          </p:nvSpPr>
          <p:spPr>
            <a:xfrm>
              <a:off x="1858766" y="1471926"/>
              <a:ext cx="2501922" cy="250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10"/>
            <p:cNvSpPr/>
            <p:nvPr/>
          </p:nvSpPr>
          <p:spPr>
            <a:xfrm>
              <a:off x="2007737" y="1620898"/>
              <a:ext cx="2203995" cy="220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7" name="Group 2"/>
            <p:cNvGrpSpPr>
              <a:grpSpLocks noChangeAspect="1"/>
            </p:cNvGrpSpPr>
            <p:nvPr/>
          </p:nvGrpSpPr>
          <p:grpSpPr bwMode="auto">
            <a:xfrm>
              <a:off x="2060720" y="1814770"/>
              <a:ext cx="2096811" cy="1776162"/>
              <a:chOff x="2884" y="1335"/>
              <a:chExt cx="1916" cy="1623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Freeform: Shape 15"/>
              <p:cNvSpPr>
                <a:spLocks/>
              </p:cNvSpPr>
              <p:nvPr/>
            </p:nvSpPr>
            <p:spPr bwMode="auto">
              <a:xfrm>
                <a:off x="3818" y="1613"/>
                <a:ext cx="982" cy="1345"/>
              </a:xfrm>
              <a:custGeom>
                <a:avLst/>
                <a:gdLst>
                  <a:gd name="T0" fmla="*/ 194 w 472"/>
                  <a:gd name="T1" fmla="*/ 274 h 647"/>
                  <a:gd name="T2" fmla="*/ 236 w 472"/>
                  <a:gd name="T3" fmla="*/ 252 h 647"/>
                  <a:gd name="T4" fmla="*/ 203 w 472"/>
                  <a:gd name="T5" fmla="*/ 228 h 647"/>
                  <a:gd name="T6" fmla="*/ 181 w 472"/>
                  <a:gd name="T7" fmla="*/ 238 h 647"/>
                  <a:gd name="T8" fmla="*/ 150 w 472"/>
                  <a:gd name="T9" fmla="*/ 192 h 647"/>
                  <a:gd name="T10" fmla="*/ 146 w 472"/>
                  <a:gd name="T11" fmla="*/ 211 h 647"/>
                  <a:gd name="T12" fmla="*/ 102 w 472"/>
                  <a:gd name="T13" fmla="*/ 197 h 647"/>
                  <a:gd name="T14" fmla="*/ 72 w 472"/>
                  <a:gd name="T15" fmla="*/ 225 h 647"/>
                  <a:gd name="T16" fmla="*/ 37 w 472"/>
                  <a:gd name="T17" fmla="*/ 204 h 647"/>
                  <a:gd name="T18" fmla="*/ 68 w 472"/>
                  <a:gd name="T19" fmla="*/ 173 h 647"/>
                  <a:gd name="T20" fmla="*/ 105 w 472"/>
                  <a:gd name="T21" fmla="*/ 134 h 647"/>
                  <a:gd name="T22" fmla="*/ 164 w 472"/>
                  <a:gd name="T23" fmla="*/ 125 h 647"/>
                  <a:gd name="T24" fmla="*/ 192 w 472"/>
                  <a:gd name="T25" fmla="*/ 89 h 647"/>
                  <a:gd name="T26" fmla="*/ 195 w 472"/>
                  <a:gd name="T27" fmla="*/ 84 h 647"/>
                  <a:gd name="T28" fmla="*/ 189 w 472"/>
                  <a:gd name="T29" fmla="*/ 42 h 647"/>
                  <a:gd name="T30" fmla="*/ 161 w 472"/>
                  <a:gd name="T31" fmla="*/ 81 h 647"/>
                  <a:gd name="T32" fmla="*/ 139 w 472"/>
                  <a:gd name="T33" fmla="*/ 104 h 647"/>
                  <a:gd name="T34" fmla="*/ 115 w 472"/>
                  <a:gd name="T35" fmla="*/ 63 h 647"/>
                  <a:gd name="T36" fmla="*/ 182 w 472"/>
                  <a:gd name="T37" fmla="*/ 6 h 647"/>
                  <a:gd name="T38" fmla="*/ 267 w 472"/>
                  <a:gd name="T39" fmla="*/ 25 h 647"/>
                  <a:gd name="T40" fmla="*/ 289 w 472"/>
                  <a:gd name="T41" fmla="*/ 20 h 647"/>
                  <a:gd name="T42" fmla="*/ 338 w 472"/>
                  <a:gd name="T43" fmla="*/ 19 h 647"/>
                  <a:gd name="T44" fmla="*/ 409 w 472"/>
                  <a:gd name="T45" fmla="*/ 37 h 647"/>
                  <a:gd name="T46" fmla="*/ 449 w 472"/>
                  <a:gd name="T47" fmla="*/ 364 h 647"/>
                  <a:gd name="T48" fmla="*/ 427 w 472"/>
                  <a:gd name="T49" fmla="*/ 394 h 647"/>
                  <a:gd name="T50" fmla="*/ 400 w 472"/>
                  <a:gd name="T51" fmla="*/ 335 h 647"/>
                  <a:gd name="T52" fmla="*/ 348 w 472"/>
                  <a:gd name="T53" fmla="*/ 323 h 647"/>
                  <a:gd name="T54" fmla="*/ 316 w 472"/>
                  <a:gd name="T55" fmla="*/ 374 h 647"/>
                  <a:gd name="T56" fmla="*/ 260 w 472"/>
                  <a:gd name="T57" fmla="*/ 329 h 647"/>
                  <a:gd name="T58" fmla="*/ 255 w 472"/>
                  <a:gd name="T59" fmla="*/ 359 h 647"/>
                  <a:gd name="T60" fmla="*/ 302 w 472"/>
                  <a:gd name="T61" fmla="*/ 389 h 647"/>
                  <a:gd name="T62" fmla="*/ 259 w 472"/>
                  <a:gd name="T63" fmla="*/ 492 h 647"/>
                  <a:gd name="T64" fmla="*/ 232 w 472"/>
                  <a:gd name="T65" fmla="*/ 583 h 647"/>
                  <a:gd name="T66" fmla="*/ 153 w 472"/>
                  <a:gd name="T67" fmla="*/ 641 h 647"/>
                  <a:gd name="T68" fmla="*/ 136 w 472"/>
                  <a:gd name="T69" fmla="*/ 532 h 647"/>
                  <a:gd name="T70" fmla="*/ 85 w 472"/>
                  <a:gd name="T71" fmla="*/ 417 h 647"/>
                  <a:gd name="T72" fmla="*/ 8 w 472"/>
                  <a:gd name="T73" fmla="*/ 383 h 647"/>
                  <a:gd name="T74" fmla="*/ 20 w 472"/>
                  <a:gd name="T75" fmla="*/ 298 h 647"/>
                  <a:gd name="T76" fmla="*/ 53 w 472"/>
                  <a:gd name="T77" fmla="*/ 245 h 647"/>
                  <a:gd name="T78" fmla="*/ 125 w 472"/>
                  <a:gd name="T79" fmla="*/ 243 h 647"/>
                  <a:gd name="T80" fmla="*/ 297 w 472"/>
                  <a:gd name="T81" fmla="*/ 190 h 647"/>
                  <a:gd name="T82" fmla="*/ 305 w 472"/>
                  <a:gd name="T83" fmla="*/ 232 h 647"/>
                  <a:gd name="T84" fmla="*/ 332 w 472"/>
                  <a:gd name="T85" fmla="*/ 234 h 647"/>
                  <a:gd name="T86" fmla="*/ 311 w 472"/>
                  <a:gd name="T87" fmla="*/ 18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647">
                    <a:moveTo>
                      <a:pt x="166" y="279"/>
                    </a:moveTo>
                    <a:cubicBezTo>
                      <a:pt x="167" y="266"/>
                      <a:pt x="173" y="267"/>
                      <a:pt x="180" y="271"/>
                    </a:cubicBezTo>
                    <a:cubicBezTo>
                      <a:pt x="184" y="273"/>
                      <a:pt x="189" y="273"/>
                      <a:pt x="194" y="274"/>
                    </a:cubicBezTo>
                    <a:cubicBezTo>
                      <a:pt x="202" y="276"/>
                      <a:pt x="210" y="276"/>
                      <a:pt x="217" y="278"/>
                    </a:cubicBezTo>
                    <a:cubicBezTo>
                      <a:pt x="226" y="280"/>
                      <a:pt x="233" y="276"/>
                      <a:pt x="236" y="271"/>
                    </a:cubicBezTo>
                    <a:cubicBezTo>
                      <a:pt x="239" y="266"/>
                      <a:pt x="238" y="257"/>
                      <a:pt x="236" y="252"/>
                    </a:cubicBezTo>
                    <a:cubicBezTo>
                      <a:pt x="234" y="248"/>
                      <a:pt x="227" y="247"/>
                      <a:pt x="222" y="245"/>
                    </a:cubicBezTo>
                    <a:cubicBezTo>
                      <a:pt x="222" y="245"/>
                      <a:pt x="221" y="245"/>
                      <a:pt x="220" y="245"/>
                    </a:cubicBezTo>
                    <a:cubicBezTo>
                      <a:pt x="203" y="245"/>
                      <a:pt x="203" y="246"/>
                      <a:pt x="203" y="228"/>
                    </a:cubicBezTo>
                    <a:cubicBezTo>
                      <a:pt x="203" y="219"/>
                      <a:pt x="197" y="214"/>
                      <a:pt x="189" y="217"/>
                    </a:cubicBezTo>
                    <a:cubicBezTo>
                      <a:pt x="186" y="219"/>
                      <a:pt x="183" y="224"/>
                      <a:pt x="182" y="228"/>
                    </a:cubicBezTo>
                    <a:cubicBezTo>
                      <a:pt x="181" y="230"/>
                      <a:pt x="181" y="234"/>
                      <a:pt x="181" y="238"/>
                    </a:cubicBezTo>
                    <a:cubicBezTo>
                      <a:pt x="171" y="233"/>
                      <a:pt x="165" y="228"/>
                      <a:pt x="165" y="217"/>
                    </a:cubicBezTo>
                    <a:cubicBezTo>
                      <a:pt x="165" y="212"/>
                      <a:pt x="161" y="208"/>
                      <a:pt x="159" y="204"/>
                    </a:cubicBezTo>
                    <a:cubicBezTo>
                      <a:pt x="156" y="200"/>
                      <a:pt x="153" y="196"/>
                      <a:pt x="150" y="192"/>
                    </a:cubicBezTo>
                    <a:cubicBezTo>
                      <a:pt x="147" y="190"/>
                      <a:pt x="144" y="189"/>
                      <a:pt x="141" y="187"/>
                    </a:cubicBezTo>
                    <a:cubicBezTo>
                      <a:pt x="139" y="191"/>
                      <a:pt x="136" y="196"/>
                      <a:pt x="137" y="200"/>
                    </a:cubicBezTo>
                    <a:cubicBezTo>
                      <a:pt x="138" y="204"/>
                      <a:pt x="143" y="208"/>
                      <a:pt x="146" y="211"/>
                    </a:cubicBezTo>
                    <a:cubicBezTo>
                      <a:pt x="147" y="212"/>
                      <a:pt x="148" y="214"/>
                      <a:pt x="147" y="217"/>
                    </a:cubicBezTo>
                    <a:cubicBezTo>
                      <a:pt x="144" y="214"/>
                      <a:pt x="139" y="211"/>
                      <a:pt x="136" y="207"/>
                    </a:cubicBezTo>
                    <a:cubicBezTo>
                      <a:pt x="127" y="195"/>
                      <a:pt x="116" y="192"/>
                      <a:pt x="102" y="197"/>
                    </a:cubicBezTo>
                    <a:cubicBezTo>
                      <a:pt x="98" y="198"/>
                      <a:pt x="95" y="202"/>
                      <a:pt x="92" y="204"/>
                    </a:cubicBezTo>
                    <a:cubicBezTo>
                      <a:pt x="87" y="208"/>
                      <a:pt x="83" y="212"/>
                      <a:pt x="78" y="214"/>
                    </a:cubicBezTo>
                    <a:cubicBezTo>
                      <a:pt x="72" y="216"/>
                      <a:pt x="72" y="220"/>
                      <a:pt x="72" y="225"/>
                    </a:cubicBezTo>
                    <a:cubicBezTo>
                      <a:pt x="70" y="238"/>
                      <a:pt x="64" y="242"/>
                      <a:pt x="52" y="236"/>
                    </a:cubicBezTo>
                    <a:cubicBezTo>
                      <a:pt x="47" y="233"/>
                      <a:pt x="39" y="231"/>
                      <a:pt x="38" y="228"/>
                    </a:cubicBezTo>
                    <a:cubicBezTo>
                      <a:pt x="35" y="221"/>
                      <a:pt x="36" y="212"/>
                      <a:pt x="37" y="204"/>
                    </a:cubicBezTo>
                    <a:cubicBezTo>
                      <a:pt x="37" y="201"/>
                      <a:pt x="42" y="198"/>
                      <a:pt x="46" y="196"/>
                    </a:cubicBezTo>
                    <a:cubicBezTo>
                      <a:pt x="49" y="195"/>
                      <a:pt x="52" y="195"/>
                      <a:pt x="55" y="195"/>
                    </a:cubicBezTo>
                    <a:cubicBezTo>
                      <a:pt x="74" y="191"/>
                      <a:pt x="74" y="190"/>
                      <a:pt x="68" y="173"/>
                    </a:cubicBezTo>
                    <a:cubicBezTo>
                      <a:pt x="67" y="170"/>
                      <a:pt x="68" y="165"/>
                      <a:pt x="71" y="163"/>
                    </a:cubicBezTo>
                    <a:cubicBezTo>
                      <a:pt x="80" y="153"/>
                      <a:pt x="89" y="145"/>
                      <a:pt x="99" y="136"/>
                    </a:cubicBezTo>
                    <a:cubicBezTo>
                      <a:pt x="101" y="135"/>
                      <a:pt x="103" y="134"/>
                      <a:pt x="105" y="134"/>
                    </a:cubicBezTo>
                    <a:cubicBezTo>
                      <a:pt x="116" y="134"/>
                      <a:pt x="119" y="129"/>
                      <a:pt x="120" y="119"/>
                    </a:cubicBezTo>
                    <a:cubicBezTo>
                      <a:pt x="120" y="116"/>
                      <a:pt x="121" y="112"/>
                      <a:pt x="122" y="108"/>
                    </a:cubicBezTo>
                    <a:cubicBezTo>
                      <a:pt x="130" y="130"/>
                      <a:pt x="149" y="121"/>
                      <a:pt x="164" y="125"/>
                    </a:cubicBezTo>
                    <a:cubicBezTo>
                      <a:pt x="166" y="125"/>
                      <a:pt x="171" y="120"/>
                      <a:pt x="173" y="117"/>
                    </a:cubicBezTo>
                    <a:cubicBezTo>
                      <a:pt x="175" y="112"/>
                      <a:pt x="175" y="107"/>
                      <a:pt x="176" y="102"/>
                    </a:cubicBezTo>
                    <a:cubicBezTo>
                      <a:pt x="190" y="105"/>
                      <a:pt x="190" y="105"/>
                      <a:pt x="192" y="89"/>
                    </a:cubicBezTo>
                    <a:cubicBezTo>
                      <a:pt x="195" y="89"/>
                      <a:pt x="198" y="88"/>
                      <a:pt x="202" y="87"/>
                    </a:cubicBezTo>
                    <a:cubicBezTo>
                      <a:pt x="202" y="87"/>
                      <a:pt x="202" y="86"/>
                      <a:pt x="202" y="85"/>
                    </a:cubicBezTo>
                    <a:cubicBezTo>
                      <a:pt x="199" y="85"/>
                      <a:pt x="197" y="85"/>
                      <a:pt x="195" y="84"/>
                    </a:cubicBezTo>
                    <a:cubicBezTo>
                      <a:pt x="190" y="82"/>
                      <a:pt x="183" y="81"/>
                      <a:pt x="181" y="77"/>
                    </a:cubicBezTo>
                    <a:cubicBezTo>
                      <a:pt x="178" y="71"/>
                      <a:pt x="178" y="63"/>
                      <a:pt x="184" y="56"/>
                    </a:cubicBezTo>
                    <a:cubicBezTo>
                      <a:pt x="187" y="53"/>
                      <a:pt x="190" y="46"/>
                      <a:pt x="189" y="42"/>
                    </a:cubicBezTo>
                    <a:cubicBezTo>
                      <a:pt x="187" y="35"/>
                      <a:pt x="182" y="35"/>
                      <a:pt x="177" y="42"/>
                    </a:cubicBezTo>
                    <a:cubicBezTo>
                      <a:pt x="172" y="50"/>
                      <a:pt x="166" y="59"/>
                      <a:pt x="161" y="68"/>
                    </a:cubicBezTo>
                    <a:cubicBezTo>
                      <a:pt x="159" y="71"/>
                      <a:pt x="160" y="77"/>
                      <a:pt x="161" y="81"/>
                    </a:cubicBezTo>
                    <a:cubicBezTo>
                      <a:pt x="163" y="87"/>
                      <a:pt x="163" y="91"/>
                      <a:pt x="157" y="95"/>
                    </a:cubicBezTo>
                    <a:cubicBezTo>
                      <a:pt x="152" y="99"/>
                      <a:pt x="148" y="104"/>
                      <a:pt x="142" y="110"/>
                    </a:cubicBezTo>
                    <a:cubicBezTo>
                      <a:pt x="141" y="108"/>
                      <a:pt x="140" y="106"/>
                      <a:pt x="139" y="104"/>
                    </a:cubicBezTo>
                    <a:cubicBezTo>
                      <a:pt x="136" y="94"/>
                      <a:pt x="130" y="91"/>
                      <a:pt x="120" y="91"/>
                    </a:cubicBezTo>
                    <a:cubicBezTo>
                      <a:pt x="110" y="91"/>
                      <a:pt x="110" y="82"/>
                      <a:pt x="109" y="75"/>
                    </a:cubicBezTo>
                    <a:cubicBezTo>
                      <a:pt x="108" y="72"/>
                      <a:pt x="112" y="66"/>
                      <a:pt x="115" y="63"/>
                    </a:cubicBezTo>
                    <a:cubicBezTo>
                      <a:pt x="127" y="53"/>
                      <a:pt x="140" y="44"/>
                      <a:pt x="152" y="34"/>
                    </a:cubicBezTo>
                    <a:cubicBezTo>
                      <a:pt x="153" y="33"/>
                      <a:pt x="153" y="32"/>
                      <a:pt x="154" y="31"/>
                    </a:cubicBezTo>
                    <a:cubicBezTo>
                      <a:pt x="156" y="14"/>
                      <a:pt x="170" y="10"/>
                      <a:pt x="182" y="6"/>
                    </a:cubicBezTo>
                    <a:cubicBezTo>
                      <a:pt x="193" y="2"/>
                      <a:pt x="206" y="0"/>
                      <a:pt x="217" y="3"/>
                    </a:cubicBezTo>
                    <a:cubicBezTo>
                      <a:pt x="230" y="7"/>
                      <a:pt x="243" y="12"/>
                      <a:pt x="256" y="14"/>
                    </a:cubicBezTo>
                    <a:cubicBezTo>
                      <a:pt x="260" y="15"/>
                      <a:pt x="264" y="22"/>
                      <a:pt x="267" y="25"/>
                    </a:cubicBezTo>
                    <a:cubicBezTo>
                      <a:pt x="271" y="29"/>
                      <a:pt x="275" y="33"/>
                      <a:pt x="279" y="36"/>
                    </a:cubicBezTo>
                    <a:cubicBezTo>
                      <a:pt x="282" y="32"/>
                      <a:pt x="285" y="27"/>
                      <a:pt x="288" y="23"/>
                    </a:cubicBezTo>
                    <a:cubicBezTo>
                      <a:pt x="288" y="22"/>
                      <a:pt x="289" y="21"/>
                      <a:pt x="289" y="20"/>
                    </a:cubicBezTo>
                    <a:cubicBezTo>
                      <a:pt x="290" y="20"/>
                      <a:pt x="291" y="20"/>
                      <a:pt x="291" y="20"/>
                    </a:cubicBezTo>
                    <a:cubicBezTo>
                      <a:pt x="299" y="34"/>
                      <a:pt x="299" y="34"/>
                      <a:pt x="311" y="24"/>
                    </a:cubicBezTo>
                    <a:cubicBezTo>
                      <a:pt x="319" y="18"/>
                      <a:pt x="327" y="14"/>
                      <a:pt x="338" y="19"/>
                    </a:cubicBezTo>
                    <a:cubicBezTo>
                      <a:pt x="342" y="21"/>
                      <a:pt x="350" y="19"/>
                      <a:pt x="354" y="16"/>
                    </a:cubicBezTo>
                    <a:cubicBezTo>
                      <a:pt x="367" y="8"/>
                      <a:pt x="378" y="7"/>
                      <a:pt x="390" y="16"/>
                    </a:cubicBezTo>
                    <a:cubicBezTo>
                      <a:pt x="397" y="22"/>
                      <a:pt x="404" y="29"/>
                      <a:pt x="409" y="37"/>
                    </a:cubicBezTo>
                    <a:cubicBezTo>
                      <a:pt x="454" y="115"/>
                      <a:pt x="472" y="200"/>
                      <a:pt x="467" y="290"/>
                    </a:cubicBezTo>
                    <a:cubicBezTo>
                      <a:pt x="466" y="308"/>
                      <a:pt x="463" y="325"/>
                      <a:pt x="460" y="342"/>
                    </a:cubicBezTo>
                    <a:cubicBezTo>
                      <a:pt x="458" y="349"/>
                      <a:pt x="454" y="357"/>
                      <a:pt x="449" y="364"/>
                    </a:cubicBezTo>
                    <a:cubicBezTo>
                      <a:pt x="442" y="374"/>
                      <a:pt x="440" y="384"/>
                      <a:pt x="442" y="396"/>
                    </a:cubicBezTo>
                    <a:cubicBezTo>
                      <a:pt x="443" y="401"/>
                      <a:pt x="443" y="405"/>
                      <a:pt x="444" y="411"/>
                    </a:cubicBezTo>
                    <a:cubicBezTo>
                      <a:pt x="433" y="408"/>
                      <a:pt x="429" y="403"/>
                      <a:pt x="427" y="394"/>
                    </a:cubicBezTo>
                    <a:cubicBezTo>
                      <a:pt x="424" y="384"/>
                      <a:pt x="419" y="375"/>
                      <a:pt x="415" y="365"/>
                    </a:cubicBezTo>
                    <a:cubicBezTo>
                      <a:pt x="414" y="362"/>
                      <a:pt x="412" y="358"/>
                      <a:pt x="412" y="354"/>
                    </a:cubicBezTo>
                    <a:cubicBezTo>
                      <a:pt x="411" y="345"/>
                      <a:pt x="410" y="338"/>
                      <a:pt x="400" y="335"/>
                    </a:cubicBezTo>
                    <a:cubicBezTo>
                      <a:pt x="396" y="334"/>
                      <a:pt x="393" y="327"/>
                      <a:pt x="391" y="323"/>
                    </a:cubicBezTo>
                    <a:cubicBezTo>
                      <a:pt x="385" y="309"/>
                      <a:pt x="369" y="301"/>
                      <a:pt x="356" y="308"/>
                    </a:cubicBezTo>
                    <a:cubicBezTo>
                      <a:pt x="352" y="310"/>
                      <a:pt x="349" y="318"/>
                      <a:pt x="348" y="323"/>
                    </a:cubicBezTo>
                    <a:cubicBezTo>
                      <a:pt x="347" y="332"/>
                      <a:pt x="348" y="340"/>
                      <a:pt x="338" y="345"/>
                    </a:cubicBezTo>
                    <a:cubicBezTo>
                      <a:pt x="336" y="346"/>
                      <a:pt x="336" y="353"/>
                      <a:pt x="334" y="354"/>
                    </a:cubicBezTo>
                    <a:cubicBezTo>
                      <a:pt x="324" y="357"/>
                      <a:pt x="323" y="370"/>
                      <a:pt x="316" y="374"/>
                    </a:cubicBezTo>
                    <a:cubicBezTo>
                      <a:pt x="305" y="379"/>
                      <a:pt x="294" y="383"/>
                      <a:pt x="282" y="376"/>
                    </a:cubicBezTo>
                    <a:cubicBezTo>
                      <a:pt x="280" y="374"/>
                      <a:pt x="278" y="371"/>
                      <a:pt x="277" y="369"/>
                    </a:cubicBezTo>
                    <a:cubicBezTo>
                      <a:pt x="271" y="356"/>
                      <a:pt x="266" y="342"/>
                      <a:pt x="260" y="329"/>
                    </a:cubicBezTo>
                    <a:cubicBezTo>
                      <a:pt x="256" y="320"/>
                      <a:pt x="251" y="313"/>
                      <a:pt x="246" y="305"/>
                    </a:cubicBezTo>
                    <a:cubicBezTo>
                      <a:pt x="243" y="302"/>
                      <a:pt x="240" y="299"/>
                      <a:pt x="236" y="296"/>
                    </a:cubicBezTo>
                    <a:cubicBezTo>
                      <a:pt x="243" y="317"/>
                      <a:pt x="241" y="340"/>
                      <a:pt x="255" y="359"/>
                    </a:cubicBezTo>
                    <a:cubicBezTo>
                      <a:pt x="262" y="367"/>
                      <a:pt x="266" y="377"/>
                      <a:pt x="277" y="380"/>
                    </a:cubicBezTo>
                    <a:cubicBezTo>
                      <a:pt x="278" y="380"/>
                      <a:pt x="279" y="381"/>
                      <a:pt x="280" y="382"/>
                    </a:cubicBezTo>
                    <a:cubicBezTo>
                      <a:pt x="284" y="394"/>
                      <a:pt x="292" y="392"/>
                      <a:pt x="302" y="389"/>
                    </a:cubicBezTo>
                    <a:cubicBezTo>
                      <a:pt x="309" y="387"/>
                      <a:pt x="314" y="392"/>
                      <a:pt x="311" y="398"/>
                    </a:cubicBezTo>
                    <a:cubicBezTo>
                      <a:pt x="301" y="417"/>
                      <a:pt x="291" y="434"/>
                      <a:pt x="281" y="452"/>
                    </a:cubicBezTo>
                    <a:cubicBezTo>
                      <a:pt x="274" y="466"/>
                      <a:pt x="266" y="478"/>
                      <a:pt x="259" y="492"/>
                    </a:cubicBezTo>
                    <a:cubicBezTo>
                      <a:pt x="257" y="495"/>
                      <a:pt x="259" y="501"/>
                      <a:pt x="260" y="506"/>
                    </a:cubicBezTo>
                    <a:cubicBezTo>
                      <a:pt x="263" y="522"/>
                      <a:pt x="266" y="539"/>
                      <a:pt x="251" y="551"/>
                    </a:cubicBezTo>
                    <a:cubicBezTo>
                      <a:pt x="241" y="560"/>
                      <a:pt x="237" y="571"/>
                      <a:pt x="232" y="583"/>
                    </a:cubicBezTo>
                    <a:cubicBezTo>
                      <a:pt x="223" y="603"/>
                      <a:pt x="214" y="623"/>
                      <a:pt x="196" y="638"/>
                    </a:cubicBezTo>
                    <a:cubicBezTo>
                      <a:pt x="185" y="647"/>
                      <a:pt x="172" y="645"/>
                      <a:pt x="160" y="646"/>
                    </a:cubicBezTo>
                    <a:cubicBezTo>
                      <a:pt x="158" y="646"/>
                      <a:pt x="155" y="643"/>
                      <a:pt x="153" y="641"/>
                    </a:cubicBezTo>
                    <a:cubicBezTo>
                      <a:pt x="152" y="639"/>
                      <a:pt x="151" y="636"/>
                      <a:pt x="151" y="634"/>
                    </a:cubicBezTo>
                    <a:cubicBezTo>
                      <a:pt x="145" y="604"/>
                      <a:pt x="140" y="575"/>
                      <a:pt x="135" y="545"/>
                    </a:cubicBezTo>
                    <a:cubicBezTo>
                      <a:pt x="134" y="541"/>
                      <a:pt x="134" y="535"/>
                      <a:pt x="136" y="532"/>
                    </a:cubicBezTo>
                    <a:cubicBezTo>
                      <a:pt x="149" y="512"/>
                      <a:pt x="141" y="492"/>
                      <a:pt x="134" y="473"/>
                    </a:cubicBezTo>
                    <a:cubicBezTo>
                      <a:pt x="130" y="462"/>
                      <a:pt x="126" y="452"/>
                      <a:pt x="124" y="441"/>
                    </a:cubicBezTo>
                    <a:cubicBezTo>
                      <a:pt x="120" y="422"/>
                      <a:pt x="102" y="414"/>
                      <a:pt x="85" y="417"/>
                    </a:cubicBezTo>
                    <a:cubicBezTo>
                      <a:pt x="75" y="420"/>
                      <a:pt x="64" y="422"/>
                      <a:pt x="54" y="423"/>
                    </a:cubicBezTo>
                    <a:cubicBezTo>
                      <a:pt x="42" y="425"/>
                      <a:pt x="34" y="418"/>
                      <a:pt x="28" y="409"/>
                    </a:cubicBezTo>
                    <a:cubicBezTo>
                      <a:pt x="21" y="401"/>
                      <a:pt x="14" y="392"/>
                      <a:pt x="8" y="383"/>
                    </a:cubicBezTo>
                    <a:cubicBezTo>
                      <a:pt x="5" y="378"/>
                      <a:pt x="2" y="372"/>
                      <a:pt x="1" y="366"/>
                    </a:cubicBezTo>
                    <a:cubicBezTo>
                      <a:pt x="0" y="355"/>
                      <a:pt x="1" y="345"/>
                      <a:pt x="1" y="334"/>
                    </a:cubicBezTo>
                    <a:cubicBezTo>
                      <a:pt x="1" y="319"/>
                      <a:pt x="7" y="307"/>
                      <a:pt x="20" y="298"/>
                    </a:cubicBezTo>
                    <a:cubicBezTo>
                      <a:pt x="28" y="292"/>
                      <a:pt x="34" y="285"/>
                      <a:pt x="33" y="273"/>
                    </a:cubicBezTo>
                    <a:cubicBezTo>
                      <a:pt x="33" y="270"/>
                      <a:pt x="35" y="266"/>
                      <a:pt x="37" y="263"/>
                    </a:cubicBezTo>
                    <a:cubicBezTo>
                      <a:pt x="42" y="257"/>
                      <a:pt x="47" y="252"/>
                      <a:pt x="53" y="245"/>
                    </a:cubicBezTo>
                    <a:cubicBezTo>
                      <a:pt x="60" y="253"/>
                      <a:pt x="68" y="247"/>
                      <a:pt x="74" y="243"/>
                    </a:cubicBezTo>
                    <a:cubicBezTo>
                      <a:pt x="87" y="234"/>
                      <a:pt x="102" y="233"/>
                      <a:pt x="117" y="236"/>
                    </a:cubicBezTo>
                    <a:cubicBezTo>
                      <a:pt x="120" y="236"/>
                      <a:pt x="125" y="241"/>
                      <a:pt x="125" y="243"/>
                    </a:cubicBezTo>
                    <a:cubicBezTo>
                      <a:pt x="123" y="258"/>
                      <a:pt x="129" y="266"/>
                      <a:pt x="144" y="268"/>
                    </a:cubicBezTo>
                    <a:cubicBezTo>
                      <a:pt x="151" y="270"/>
                      <a:pt x="157" y="275"/>
                      <a:pt x="166" y="279"/>
                    </a:cubicBezTo>
                    <a:close/>
                    <a:moveTo>
                      <a:pt x="297" y="190"/>
                    </a:moveTo>
                    <a:cubicBezTo>
                      <a:pt x="294" y="188"/>
                      <a:pt x="291" y="186"/>
                      <a:pt x="287" y="184"/>
                    </a:cubicBezTo>
                    <a:cubicBezTo>
                      <a:pt x="289" y="190"/>
                      <a:pt x="289" y="193"/>
                      <a:pt x="291" y="196"/>
                    </a:cubicBezTo>
                    <a:cubicBezTo>
                      <a:pt x="297" y="208"/>
                      <a:pt x="304" y="218"/>
                      <a:pt x="305" y="232"/>
                    </a:cubicBezTo>
                    <a:cubicBezTo>
                      <a:pt x="306" y="239"/>
                      <a:pt x="313" y="242"/>
                      <a:pt x="320" y="241"/>
                    </a:cubicBezTo>
                    <a:cubicBezTo>
                      <a:pt x="328" y="241"/>
                      <a:pt x="335" y="240"/>
                      <a:pt x="345" y="239"/>
                    </a:cubicBezTo>
                    <a:cubicBezTo>
                      <a:pt x="340" y="237"/>
                      <a:pt x="337" y="235"/>
                      <a:pt x="332" y="234"/>
                    </a:cubicBezTo>
                    <a:cubicBezTo>
                      <a:pt x="326" y="232"/>
                      <a:pt x="321" y="230"/>
                      <a:pt x="320" y="222"/>
                    </a:cubicBezTo>
                    <a:cubicBezTo>
                      <a:pt x="318" y="212"/>
                      <a:pt x="316" y="202"/>
                      <a:pt x="314" y="191"/>
                    </a:cubicBezTo>
                    <a:cubicBezTo>
                      <a:pt x="314" y="188"/>
                      <a:pt x="312" y="185"/>
                      <a:pt x="311" y="182"/>
                    </a:cubicBezTo>
                    <a:cubicBezTo>
                      <a:pt x="308" y="183"/>
                      <a:pt x="305" y="184"/>
                      <a:pt x="301" y="185"/>
                    </a:cubicBezTo>
                    <a:cubicBezTo>
                      <a:pt x="300" y="186"/>
                      <a:pt x="299" y="188"/>
                      <a:pt x="297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31"/>
              <p:cNvSpPr>
                <a:spLocks/>
              </p:cNvSpPr>
              <p:nvPr/>
            </p:nvSpPr>
            <p:spPr bwMode="auto">
              <a:xfrm>
                <a:off x="3054" y="2426"/>
                <a:ext cx="467" cy="526"/>
              </a:xfrm>
              <a:custGeom>
                <a:avLst/>
                <a:gdLst>
                  <a:gd name="T0" fmla="*/ 9 w 224"/>
                  <a:gd name="T1" fmla="*/ 18 h 253"/>
                  <a:gd name="T2" fmla="*/ 40 w 224"/>
                  <a:gd name="T3" fmla="*/ 2 h 253"/>
                  <a:gd name="T4" fmla="*/ 63 w 224"/>
                  <a:gd name="T5" fmla="*/ 3 h 253"/>
                  <a:gd name="T6" fmla="*/ 88 w 224"/>
                  <a:gd name="T7" fmla="*/ 10 h 253"/>
                  <a:gd name="T8" fmla="*/ 109 w 224"/>
                  <a:gd name="T9" fmla="*/ 25 h 253"/>
                  <a:gd name="T10" fmla="*/ 120 w 224"/>
                  <a:gd name="T11" fmla="*/ 34 h 253"/>
                  <a:gd name="T12" fmla="*/ 146 w 224"/>
                  <a:gd name="T13" fmla="*/ 69 h 253"/>
                  <a:gd name="T14" fmla="*/ 147 w 224"/>
                  <a:gd name="T15" fmla="*/ 74 h 253"/>
                  <a:gd name="T16" fmla="*/ 150 w 224"/>
                  <a:gd name="T17" fmla="*/ 77 h 253"/>
                  <a:gd name="T18" fmla="*/ 174 w 224"/>
                  <a:gd name="T19" fmla="*/ 77 h 253"/>
                  <a:gd name="T20" fmla="*/ 202 w 224"/>
                  <a:gd name="T21" fmla="*/ 95 h 253"/>
                  <a:gd name="T22" fmla="*/ 209 w 224"/>
                  <a:gd name="T23" fmla="*/ 97 h 253"/>
                  <a:gd name="T24" fmla="*/ 220 w 224"/>
                  <a:gd name="T25" fmla="*/ 101 h 253"/>
                  <a:gd name="T26" fmla="*/ 217 w 224"/>
                  <a:gd name="T27" fmla="*/ 118 h 253"/>
                  <a:gd name="T28" fmla="*/ 206 w 224"/>
                  <a:gd name="T29" fmla="*/ 131 h 253"/>
                  <a:gd name="T30" fmla="*/ 184 w 224"/>
                  <a:gd name="T31" fmla="*/ 183 h 253"/>
                  <a:gd name="T32" fmla="*/ 174 w 224"/>
                  <a:gd name="T33" fmla="*/ 192 h 253"/>
                  <a:gd name="T34" fmla="*/ 142 w 224"/>
                  <a:gd name="T35" fmla="*/ 231 h 253"/>
                  <a:gd name="T36" fmla="*/ 140 w 224"/>
                  <a:gd name="T37" fmla="*/ 239 h 253"/>
                  <a:gd name="T38" fmla="*/ 120 w 224"/>
                  <a:gd name="T39" fmla="*/ 245 h 253"/>
                  <a:gd name="T40" fmla="*/ 54 w 224"/>
                  <a:gd name="T41" fmla="*/ 190 h 253"/>
                  <a:gd name="T42" fmla="*/ 47 w 224"/>
                  <a:gd name="T43" fmla="*/ 181 h 253"/>
                  <a:gd name="T44" fmla="*/ 15 w 224"/>
                  <a:gd name="T45" fmla="*/ 110 h 253"/>
                  <a:gd name="T46" fmla="*/ 13 w 224"/>
                  <a:gd name="T47" fmla="*/ 107 h 253"/>
                  <a:gd name="T48" fmla="*/ 5 w 224"/>
                  <a:gd name="T49" fmla="*/ 77 h 253"/>
                  <a:gd name="T50" fmla="*/ 8 w 224"/>
                  <a:gd name="T51" fmla="*/ 71 h 253"/>
                  <a:gd name="T52" fmla="*/ 9 w 224"/>
                  <a:gd name="T53" fmla="*/ 1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53">
                    <a:moveTo>
                      <a:pt x="9" y="18"/>
                    </a:moveTo>
                    <a:cubicBezTo>
                      <a:pt x="19" y="13"/>
                      <a:pt x="29" y="6"/>
                      <a:pt x="40" y="2"/>
                    </a:cubicBezTo>
                    <a:cubicBezTo>
                      <a:pt x="47" y="0"/>
                      <a:pt x="55" y="2"/>
                      <a:pt x="63" y="3"/>
                    </a:cubicBezTo>
                    <a:cubicBezTo>
                      <a:pt x="71" y="5"/>
                      <a:pt x="80" y="8"/>
                      <a:pt x="88" y="10"/>
                    </a:cubicBezTo>
                    <a:cubicBezTo>
                      <a:pt x="98" y="12"/>
                      <a:pt x="105" y="16"/>
                      <a:pt x="109" y="25"/>
                    </a:cubicBezTo>
                    <a:cubicBezTo>
                      <a:pt x="111" y="28"/>
                      <a:pt x="116" y="32"/>
                      <a:pt x="120" y="34"/>
                    </a:cubicBezTo>
                    <a:cubicBezTo>
                      <a:pt x="138" y="39"/>
                      <a:pt x="149" y="48"/>
                      <a:pt x="146" y="69"/>
                    </a:cubicBezTo>
                    <a:cubicBezTo>
                      <a:pt x="146" y="71"/>
                      <a:pt x="147" y="72"/>
                      <a:pt x="147" y="74"/>
                    </a:cubicBezTo>
                    <a:cubicBezTo>
                      <a:pt x="148" y="75"/>
                      <a:pt x="148" y="76"/>
                      <a:pt x="150" y="77"/>
                    </a:cubicBezTo>
                    <a:cubicBezTo>
                      <a:pt x="158" y="67"/>
                      <a:pt x="166" y="71"/>
                      <a:pt x="174" y="77"/>
                    </a:cubicBezTo>
                    <a:cubicBezTo>
                      <a:pt x="184" y="83"/>
                      <a:pt x="196" y="84"/>
                      <a:pt x="202" y="95"/>
                    </a:cubicBezTo>
                    <a:cubicBezTo>
                      <a:pt x="203" y="96"/>
                      <a:pt x="207" y="96"/>
                      <a:pt x="209" y="97"/>
                    </a:cubicBezTo>
                    <a:cubicBezTo>
                      <a:pt x="213" y="98"/>
                      <a:pt x="219" y="99"/>
                      <a:pt x="220" y="101"/>
                    </a:cubicBezTo>
                    <a:cubicBezTo>
                      <a:pt x="223" y="107"/>
                      <a:pt x="224" y="113"/>
                      <a:pt x="217" y="118"/>
                    </a:cubicBezTo>
                    <a:cubicBezTo>
                      <a:pt x="213" y="121"/>
                      <a:pt x="209" y="126"/>
                      <a:pt x="206" y="131"/>
                    </a:cubicBezTo>
                    <a:cubicBezTo>
                      <a:pt x="198" y="148"/>
                      <a:pt x="192" y="166"/>
                      <a:pt x="184" y="183"/>
                    </a:cubicBezTo>
                    <a:cubicBezTo>
                      <a:pt x="182" y="187"/>
                      <a:pt x="178" y="190"/>
                      <a:pt x="174" y="192"/>
                    </a:cubicBezTo>
                    <a:cubicBezTo>
                      <a:pt x="156" y="199"/>
                      <a:pt x="145" y="212"/>
                      <a:pt x="142" y="231"/>
                    </a:cubicBezTo>
                    <a:cubicBezTo>
                      <a:pt x="142" y="234"/>
                      <a:pt x="141" y="237"/>
                      <a:pt x="140" y="239"/>
                    </a:cubicBezTo>
                    <a:cubicBezTo>
                      <a:pt x="134" y="251"/>
                      <a:pt x="130" y="253"/>
                      <a:pt x="120" y="245"/>
                    </a:cubicBezTo>
                    <a:cubicBezTo>
                      <a:pt x="97" y="227"/>
                      <a:pt x="76" y="208"/>
                      <a:pt x="54" y="190"/>
                    </a:cubicBezTo>
                    <a:cubicBezTo>
                      <a:pt x="51" y="188"/>
                      <a:pt x="47" y="184"/>
                      <a:pt x="47" y="181"/>
                    </a:cubicBezTo>
                    <a:cubicBezTo>
                      <a:pt x="43" y="154"/>
                      <a:pt x="21" y="136"/>
                      <a:pt x="15" y="110"/>
                    </a:cubicBezTo>
                    <a:cubicBezTo>
                      <a:pt x="14" y="109"/>
                      <a:pt x="14" y="107"/>
                      <a:pt x="13" y="107"/>
                    </a:cubicBezTo>
                    <a:cubicBezTo>
                      <a:pt x="0" y="99"/>
                      <a:pt x="8" y="87"/>
                      <a:pt x="5" y="77"/>
                    </a:cubicBezTo>
                    <a:cubicBezTo>
                      <a:pt x="5" y="75"/>
                      <a:pt x="6" y="73"/>
                      <a:pt x="8" y="71"/>
                    </a:cubicBezTo>
                    <a:cubicBezTo>
                      <a:pt x="23" y="53"/>
                      <a:pt x="23" y="36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2"/>
              <p:cNvSpPr>
                <a:spLocks/>
              </p:cNvSpPr>
              <p:nvPr/>
            </p:nvSpPr>
            <p:spPr bwMode="auto">
              <a:xfrm>
                <a:off x="2884" y="1775"/>
                <a:ext cx="443" cy="684"/>
              </a:xfrm>
              <a:custGeom>
                <a:avLst/>
                <a:gdLst>
                  <a:gd name="T0" fmla="*/ 168 w 213"/>
                  <a:gd name="T1" fmla="*/ 137 h 329"/>
                  <a:gd name="T2" fmla="*/ 165 w 213"/>
                  <a:gd name="T3" fmla="*/ 139 h 329"/>
                  <a:gd name="T4" fmla="*/ 153 w 213"/>
                  <a:gd name="T5" fmla="*/ 134 h 329"/>
                  <a:gd name="T6" fmla="*/ 137 w 213"/>
                  <a:gd name="T7" fmla="*/ 147 h 329"/>
                  <a:gd name="T8" fmla="*/ 125 w 213"/>
                  <a:gd name="T9" fmla="*/ 175 h 329"/>
                  <a:gd name="T10" fmla="*/ 121 w 213"/>
                  <a:gd name="T11" fmla="*/ 185 h 329"/>
                  <a:gd name="T12" fmla="*/ 109 w 213"/>
                  <a:gd name="T13" fmla="*/ 225 h 329"/>
                  <a:gd name="T14" fmla="*/ 109 w 213"/>
                  <a:gd name="T15" fmla="*/ 238 h 329"/>
                  <a:gd name="T16" fmla="*/ 94 w 213"/>
                  <a:gd name="T17" fmla="*/ 225 h 329"/>
                  <a:gd name="T18" fmla="*/ 71 w 213"/>
                  <a:gd name="T19" fmla="*/ 213 h 329"/>
                  <a:gd name="T20" fmla="*/ 53 w 213"/>
                  <a:gd name="T21" fmla="*/ 215 h 329"/>
                  <a:gd name="T22" fmla="*/ 31 w 213"/>
                  <a:gd name="T23" fmla="*/ 225 h 329"/>
                  <a:gd name="T24" fmla="*/ 32 w 213"/>
                  <a:gd name="T25" fmla="*/ 271 h 329"/>
                  <a:gd name="T26" fmla="*/ 49 w 213"/>
                  <a:gd name="T27" fmla="*/ 281 h 329"/>
                  <a:gd name="T28" fmla="*/ 59 w 213"/>
                  <a:gd name="T29" fmla="*/ 275 h 329"/>
                  <a:gd name="T30" fmla="*/ 73 w 213"/>
                  <a:gd name="T31" fmla="*/ 261 h 329"/>
                  <a:gd name="T32" fmla="*/ 77 w 213"/>
                  <a:gd name="T33" fmla="*/ 262 h 329"/>
                  <a:gd name="T34" fmla="*/ 83 w 213"/>
                  <a:gd name="T35" fmla="*/ 329 h 329"/>
                  <a:gd name="T36" fmla="*/ 63 w 213"/>
                  <a:gd name="T37" fmla="*/ 314 h 329"/>
                  <a:gd name="T38" fmla="*/ 57 w 213"/>
                  <a:gd name="T39" fmla="*/ 305 h 329"/>
                  <a:gd name="T40" fmla="*/ 19 w 213"/>
                  <a:gd name="T41" fmla="*/ 287 h 329"/>
                  <a:gd name="T42" fmla="*/ 14 w 213"/>
                  <a:gd name="T43" fmla="*/ 279 h 329"/>
                  <a:gd name="T44" fmla="*/ 7 w 213"/>
                  <a:gd name="T45" fmla="*/ 133 h 329"/>
                  <a:gd name="T46" fmla="*/ 28 w 213"/>
                  <a:gd name="T47" fmla="*/ 35 h 329"/>
                  <a:gd name="T48" fmla="*/ 34 w 213"/>
                  <a:gd name="T49" fmla="*/ 25 h 329"/>
                  <a:gd name="T50" fmla="*/ 43 w 213"/>
                  <a:gd name="T51" fmla="*/ 32 h 329"/>
                  <a:gd name="T52" fmla="*/ 45 w 213"/>
                  <a:gd name="T53" fmla="*/ 34 h 329"/>
                  <a:gd name="T54" fmla="*/ 79 w 213"/>
                  <a:gd name="T55" fmla="*/ 51 h 329"/>
                  <a:gd name="T56" fmla="*/ 93 w 213"/>
                  <a:gd name="T57" fmla="*/ 64 h 329"/>
                  <a:gd name="T58" fmla="*/ 97 w 213"/>
                  <a:gd name="T59" fmla="*/ 73 h 329"/>
                  <a:gd name="T60" fmla="*/ 106 w 213"/>
                  <a:gd name="T61" fmla="*/ 71 h 329"/>
                  <a:gd name="T62" fmla="*/ 116 w 213"/>
                  <a:gd name="T63" fmla="*/ 49 h 329"/>
                  <a:gd name="T64" fmla="*/ 114 w 213"/>
                  <a:gd name="T65" fmla="*/ 30 h 329"/>
                  <a:gd name="T66" fmla="*/ 117 w 213"/>
                  <a:gd name="T67" fmla="*/ 1 h 329"/>
                  <a:gd name="T68" fmla="*/ 122 w 213"/>
                  <a:gd name="T69" fmla="*/ 0 h 329"/>
                  <a:gd name="T70" fmla="*/ 141 w 213"/>
                  <a:gd name="T71" fmla="*/ 9 h 329"/>
                  <a:gd name="T72" fmla="*/ 151 w 213"/>
                  <a:gd name="T73" fmla="*/ 21 h 329"/>
                  <a:gd name="T74" fmla="*/ 164 w 213"/>
                  <a:gd name="T75" fmla="*/ 24 h 329"/>
                  <a:gd name="T76" fmla="*/ 180 w 213"/>
                  <a:gd name="T77" fmla="*/ 27 h 329"/>
                  <a:gd name="T78" fmla="*/ 193 w 213"/>
                  <a:gd name="T79" fmla="*/ 51 h 329"/>
                  <a:gd name="T80" fmla="*/ 205 w 213"/>
                  <a:gd name="T81" fmla="*/ 60 h 329"/>
                  <a:gd name="T82" fmla="*/ 210 w 213"/>
                  <a:gd name="T83" fmla="*/ 72 h 329"/>
                  <a:gd name="T84" fmla="*/ 190 w 213"/>
                  <a:gd name="T85" fmla="*/ 86 h 329"/>
                  <a:gd name="T86" fmla="*/ 165 w 213"/>
                  <a:gd name="T87" fmla="*/ 92 h 329"/>
                  <a:gd name="T88" fmla="*/ 162 w 213"/>
                  <a:gd name="T89" fmla="*/ 98 h 329"/>
                  <a:gd name="T90" fmla="*/ 166 w 213"/>
                  <a:gd name="T91" fmla="*/ 101 h 329"/>
                  <a:gd name="T92" fmla="*/ 194 w 213"/>
                  <a:gd name="T93" fmla="*/ 118 h 329"/>
                  <a:gd name="T94" fmla="*/ 165 w 213"/>
                  <a:gd name="T95" fmla="*/ 117 h 329"/>
                  <a:gd name="T96" fmla="*/ 165 w 213"/>
                  <a:gd name="T97" fmla="*/ 128 h 329"/>
                  <a:gd name="T98" fmla="*/ 168 w 213"/>
                  <a:gd name="T99" fmla="*/ 13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329">
                    <a:moveTo>
                      <a:pt x="168" y="137"/>
                    </a:moveTo>
                    <a:cubicBezTo>
                      <a:pt x="167" y="138"/>
                      <a:pt x="166" y="139"/>
                      <a:pt x="165" y="139"/>
                    </a:cubicBezTo>
                    <a:cubicBezTo>
                      <a:pt x="161" y="137"/>
                      <a:pt x="156" y="133"/>
                      <a:pt x="153" y="134"/>
                    </a:cubicBezTo>
                    <a:cubicBezTo>
                      <a:pt x="147" y="137"/>
                      <a:pt x="141" y="141"/>
                      <a:pt x="137" y="147"/>
                    </a:cubicBezTo>
                    <a:cubicBezTo>
                      <a:pt x="132" y="156"/>
                      <a:pt x="129" y="166"/>
                      <a:pt x="125" y="175"/>
                    </a:cubicBezTo>
                    <a:cubicBezTo>
                      <a:pt x="124" y="178"/>
                      <a:pt x="123" y="182"/>
                      <a:pt x="121" y="185"/>
                    </a:cubicBezTo>
                    <a:cubicBezTo>
                      <a:pt x="111" y="197"/>
                      <a:pt x="106" y="210"/>
                      <a:pt x="109" y="225"/>
                    </a:cubicBezTo>
                    <a:cubicBezTo>
                      <a:pt x="110" y="229"/>
                      <a:pt x="109" y="233"/>
                      <a:pt x="109" y="238"/>
                    </a:cubicBezTo>
                    <a:cubicBezTo>
                      <a:pt x="100" y="237"/>
                      <a:pt x="95" y="233"/>
                      <a:pt x="94" y="225"/>
                    </a:cubicBezTo>
                    <a:cubicBezTo>
                      <a:pt x="93" y="215"/>
                      <a:pt x="80" y="209"/>
                      <a:pt x="71" y="213"/>
                    </a:cubicBezTo>
                    <a:cubicBezTo>
                      <a:pt x="65" y="215"/>
                      <a:pt x="59" y="215"/>
                      <a:pt x="53" y="215"/>
                    </a:cubicBezTo>
                    <a:cubicBezTo>
                      <a:pt x="42" y="213"/>
                      <a:pt x="34" y="215"/>
                      <a:pt x="31" y="225"/>
                    </a:cubicBezTo>
                    <a:cubicBezTo>
                      <a:pt x="25" y="240"/>
                      <a:pt x="23" y="256"/>
                      <a:pt x="32" y="271"/>
                    </a:cubicBezTo>
                    <a:cubicBezTo>
                      <a:pt x="35" y="276"/>
                      <a:pt x="43" y="279"/>
                      <a:pt x="49" y="281"/>
                    </a:cubicBezTo>
                    <a:cubicBezTo>
                      <a:pt x="52" y="282"/>
                      <a:pt x="56" y="278"/>
                      <a:pt x="59" y="275"/>
                    </a:cubicBezTo>
                    <a:cubicBezTo>
                      <a:pt x="64" y="271"/>
                      <a:pt x="68" y="266"/>
                      <a:pt x="73" y="261"/>
                    </a:cubicBezTo>
                    <a:cubicBezTo>
                      <a:pt x="74" y="261"/>
                      <a:pt x="75" y="262"/>
                      <a:pt x="77" y="262"/>
                    </a:cubicBezTo>
                    <a:cubicBezTo>
                      <a:pt x="79" y="284"/>
                      <a:pt x="80" y="306"/>
                      <a:pt x="83" y="329"/>
                    </a:cubicBezTo>
                    <a:cubicBezTo>
                      <a:pt x="71" y="327"/>
                      <a:pt x="65" y="325"/>
                      <a:pt x="63" y="314"/>
                    </a:cubicBezTo>
                    <a:cubicBezTo>
                      <a:pt x="63" y="311"/>
                      <a:pt x="60" y="306"/>
                      <a:pt x="57" y="305"/>
                    </a:cubicBezTo>
                    <a:cubicBezTo>
                      <a:pt x="44" y="298"/>
                      <a:pt x="31" y="293"/>
                      <a:pt x="19" y="287"/>
                    </a:cubicBezTo>
                    <a:cubicBezTo>
                      <a:pt x="17" y="286"/>
                      <a:pt x="15" y="282"/>
                      <a:pt x="14" y="279"/>
                    </a:cubicBezTo>
                    <a:cubicBezTo>
                      <a:pt x="4" y="230"/>
                      <a:pt x="0" y="181"/>
                      <a:pt x="7" y="133"/>
                    </a:cubicBezTo>
                    <a:cubicBezTo>
                      <a:pt x="12" y="100"/>
                      <a:pt x="21" y="67"/>
                      <a:pt x="28" y="35"/>
                    </a:cubicBezTo>
                    <a:cubicBezTo>
                      <a:pt x="29" y="31"/>
                      <a:pt x="32" y="29"/>
                      <a:pt x="34" y="25"/>
                    </a:cubicBezTo>
                    <a:cubicBezTo>
                      <a:pt x="37" y="28"/>
                      <a:pt x="40" y="30"/>
                      <a:pt x="43" y="32"/>
                    </a:cubicBezTo>
                    <a:cubicBezTo>
                      <a:pt x="44" y="32"/>
                      <a:pt x="44" y="34"/>
                      <a:pt x="45" y="34"/>
                    </a:cubicBezTo>
                    <a:cubicBezTo>
                      <a:pt x="58" y="36"/>
                      <a:pt x="68" y="46"/>
                      <a:pt x="79" y="51"/>
                    </a:cubicBezTo>
                    <a:cubicBezTo>
                      <a:pt x="86" y="54"/>
                      <a:pt x="90" y="57"/>
                      <a:pt x="93" y="64"/>
                    </a:cubicBezTo>
                    <a:cubicBezTo>
                      <a:pt x="94" y="67"/>
                      <a:pt x="95" y="70"/>
                      <a:pt x="97" y="73"/>
                    </a:cubicBezTo>
                    <a:cubicBezTo>
                      <a:pt x="100" y="76"/>
                      <a:pt x="104" y="77"/>
                      <a:pt x="106" y="71"/>
                    </a:cubicBezTo>
                    <a:cubicBezTo>
                      <a:pt x="109" y="64"/>
                      <a:pt x="112" y="56"/>
                      <a:pt x="116" y="49"/>
                    </a:cubicBezTo>
                    <a:cubicBezTo>
                      <a:pt x="120" y="42"/>
                      <a:pt x="120" y="36"/>
                      <a:pt x="114" y="30"/>
                    </a:cubicBezTo>
                    <a:cubicBezTo>
                      <a:pt x="110" y="25"/>
                      <a:pt x="113" y="4"/>
                      <a:pt x="117" y="1"/>
                    </a:cubicBezTo>
                    <a:cubicBezTo>
                      <a:pt x="118" y="0"/>
                      <a:pt x="120" y="0"/>
                      <a:pt x="122" y="0"/>
                    </a:cubicBezTo>
                    <a:cubicBezTo>
                      <a:pt x="128" y="3"/>
                      <a:pt x="135" y="6"/>
                      <a:pt x="141" y="9"/>
                    </a:cubicBezTo>
                    <a:cubicBezTo>
                      <a:pt x="145" y="12"/>
                      <a:pt x="148" y="17"/>
                      <a:pt x="151" y="21"/>
                    </a:cubicBezTo>
                    <a:cubicBezTo>
                      <a:pt x="154" y="29"/>
                      <a:pt x="158" y="30"/>
                      <a:pt x="164" y="24"/>
                    </a:cubicBezTo>
                    <a:cubicBezTo>
                      <a:pt x="172" y="16"/>
                      <a:pt x="176" y="17"/>
                      <a:pt x="180" y="27"/>
                    </a:cubicBezTo>
                    <a:cubicBezTo>
                      <a:pt x="184" y="36"/>
                      <a:pt x="188" y="44"/>
                      <a:pt x="193" y="51"/>
                    </a:cubicBezTo>
                    <a:cubicBezTo>
                      <a:pt x="196" y="55"/>
                      <a:pt x="200" y="58"/>
                      <a:pt x="205" y="60"/>
                    </a:cubicBezTo>
                    <a:cubicBezTo>
                      <a:pt x="213" y="62"/>
                      <a:pt x="213" y="67"/>
                      <a:pt x="210" y="72"/>
                    </a:cubicBezTo>
                    <a:cubicBezTo>
                      <a:pt x="206" y="81"/>
                      <a:pt x="199" y="85"/>
                      <a:pt x="190" y="86"/>
                    </a:cubicBezTo>
                    <a:cubicBezTo>
                      <a:pt x="181" y="87"/>
                      <a:pt x="173" y="90"/>
                      <a:pt x="165" y="92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62" y="99"/>
                      <a:pt x="165" y="101"/>
                      <a:pt x="166" y="101"/>
                    </a:cubicBezTo>
                    <a:cubicBezTo>
                      <a:pt x="178" y="103"/>
                      <a:pt x="186" y="108"/>
                      <a:pt x="194" y="118"/>
                    </a:cubicBezTo>
                    <a:cubicBezTo>
                      <a:pt x="186" y="130"/>
                      <a:pt x="181" y="131"/>
                      <a:pt x="165" y="117"/>
                    </a:cubicBezTo>
                    <a:cubicBezTo>
                      <a:pt x="165" y="122"/>
                      <a:pt x="165" y="125"/>
                      <a:pt x="165" y="128"/>
                    </a:cubicBezTo>
                    <a:cubicBezTo>
                      <a:pt x="166" y="132"/>
                      <a:pt x="167" y="135"/>
                      <a:pt x="168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3"/>
              <p:cNvSpPr>
                <a:spLocks/>
              </p:cNvSpPr>
              <p:nvPr/>
            </p:nvSpPr>
            <p:spPr bwMode="auto">
              <a:xfrm>
                <a:off x="3335" y="1335"/>
                <a:ext cx="560" cy="395"/>
              </a:xfrm>
              <a:custGeom>
                <a:avLst/>
                <a:gdLst>
                  <a:gd name="T0" fmla="*/ 221 w 269"/>
                  <a:gd name="T1" fmla="*/ 20 h 190"/>
                  <a:gd name="T2" fmla="*/ 238 w 269"/>
                  <a:gd name="T3" fmla="*/ 14 h 190"/>
                  <a:gd name="T4" fmla="*/ 261 w 269"/>
                  <a:gd name="T5" fmla="*/ 9 h 190"/>
                  <a:gd name="T6" fmla="*/ 269 w 269"/>
                  <a:gd name="T7" fmla="*/ 13 h 190"/>
                  <a:gd name="T8" fmla="*/ 263 w 269"/>
                  <a:gd name="T9" fmla="*/ 19 h 190"/>
                  <a:gd name="T10" fmla="*/ 240 w 269"/>
                  <a:gd name="T11" fmla="*/ 33 h 190"/>
                  <a:gd name="T12" fmla="*/ 235 w 269"/>
                  <a:gd name="T13" fmla="*/ 49 h 190"/>
                  <a:gd name="T14" fmla="*/ 237 w 269"/>
                  <a:gd name="T15" fmla="*/ 80 h 190"/>
                  <a:gd name="T16" fmla="*/ 229 w 269"/>
                  <a:gd name="T17" fmla="*/ 86 h 190"/>
                  <a:gd name="T18" fmla="*/ 214 w 269"/>
                  <a:gd name="T19" fmla="*/ 88 h 190"/>
                  <a:gd name="T20" fmla="*/ 220 w 269"/>
                  <a:gd name="T21" fmla="*/ 102 h 190"/>
                  <a:gd name="T22" fmla="*/ 220 w 269"/>
                  <a:gd name="T23" fmla="*/ 104 h 190"/>
                  <a:gd name="T24" fmla="*/ 216 w 269"/>
                  <a:gd name="T25" fmla="*/ 119 h 190"/>
                  <a:gd name="T26" fmla="*/ 209 w 269"/>
                  <a:gd name="T27" fmla="*/ 130 h 190"/>
                  <a:gd name="T28" fmla="*/ 185 w 269"/>
                  <a:gd name="T29" fmla="*/ 135 h 190"/>
                  <a:gd name="T30" fmla="*/ 149 w 269"/>
                  <a:gd name="T31" fmla="*/ 153 h 190"/>
                  <a:gd name="T32" fmla="*/ 131 w 269"/>
                  <a:gd name="T33" fmla="*/ 180 h 190"/>
                  <a:gd name="T34" fmla="*/ 120 w 269"/>
                  <a:gd name="T35" fmla="*/ 189 h 190"/>
                  <a:gd name="T36" fmla="*/ 102 w 269"/>
                  <a:gd name="T37" fmla="*/ 174 h 190"/>
                  <a:gd name="T38" fmla="*/ 89 w 269"/>
                  <a:gd name="T39" fmla="*/ 141 h 190"/>
                  <a:gd name="T40" fmla="*/ 88 w 269"/>
                  <a:gd name="T41" fmla="*/ 138 h 190"/>
                  <a:gd name="T42" fmla="*/ 88 w 269"/>
                  <a:gd name="T43" fmla="*/ 117 h 190"/>
                  <a:gd name="T44" fmla="*/ 55 w 269"/>
                  <a:gd name="T45" fmla="*/ 71 h 190"/>
                  <a:gd name="T46" fmla="*/ 26 w 269"/>
                  <a:gd name="T47" fmla="*/ 64 h 190"/>
                  <a:gd name="T48" fmla="*/ 16 w 269"/>
                  <a:gd name="T49" fmla="*/ 55 h 190"/>
                  <a:gd name="T50" fmla="*/ 4 w 269"/>
                  <a:gd name="T51" fmla="*/ 45 h 190"/>
                  <a:gd name="T52" fmla="*/ 1 w 269"/>
                  <a:gd name="T53" fmla="*/ 44 h 190"/>
                  <a:gd name="T54" fmla="*/ 0 w 269"/>
                  <a:gd name="T55" fmla="*/ 42 h 190"/>
                  <a:gd name="T56" fmla="*/ 13 w 269"/>
                  <a:gd name="T57" fmla="*/ 41 h 190"/>
                  <a:gd name="T58" fmla="*/ 24 w 269"/>
                  <a:gd name="T59" fmla="*/ 40 h 190"/>
                  <a:gd name="T60" fmla="*/ 33 w 269"/>
                  <a:gd name="T61" fmla="*/ 29 h 190"/>
                  <a:gd name="T62" fmla="*/ 21 w 269"/>
                  <a:gd name="T63" fmla="*/ 22 h 190"/>
                  <a:gd name="T64" fmla="*/ 31 w 269"/>
                  <a:gd name="T65" fmla="*/ 20 h 190"/>
                  <a:gd name="T66" fmla="*/ 58 w 269"/>
                  <a:gd name="T67" fmla="*/ 12 h 190"/>
                  <a:gd name="T68" fmla="*/ 79 w 269"/>
                  <a:gd name="T69" fmla="*/ 12 h 190"/>
                  <a:gd name="T70" fmla="*/ 101 w 269"/>
                  <a:gd name="T71" fmla="*/ 12 h 190"/>
                  <a:gd name="T72" fmla="*/ 159 w 269"/>
                  <a:gd name="T73" fmla="*/ 5 h 190"/>
                  <a:gd name="T74" fmla="*/ 176 w 269"/>
                  <a:gd name="T75" fmla="*/ 2 h 190"/>
                  <a:gd name="T76" fmla="*/ 216 w 269"/>
                  <a:gd name="T77" fmla="*/ 2 h 190"/>
                  <a:gd name="T78" fmla="*/ 221 w 269"/>
                  <a:gd name="T79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190">
                    <a:moveTo>
                      <a:pt x="221" y="20"/>
                    </a:moveTo>
                    <a:cubicBezTo>
                      <a:pt x="226" y="18"/>
                      <a:pt x="232" y="15"/>
                      <a:pt x="238" y="14"/>
                    </a:cubicBezTo>
                    <a:cubicBezTo>
                      <a:pt x="246" y="11"/>
                      <a:pt x="254" y="10"/>
                      <a:pt x="261" y="9"/>
                    </a:cubicBezTo>
                    <a:cubicBezTo>
                      <a:pt x="264" y="9"/>
                      <a:pt x="266" y="12"/>
                      <a:pt x="269" y="13"/>
                    </a:cubicBezTo>
                    <a:cubicBezTo>
                      <a:pt x="267" y="15"/>
                      <a:pt x="265" y="18"/>
                      <a:pt x="263" y="19"/>
                    </a:cubicBezTo>
                    <a:cubicBezTo>
                      <a:pt x="255" y="24"/>
                      <a:pt x="247" y="28"/>
                      <a:pt x="240" y="33"/>
                    </a:cubicBezTo>
                    <a:cubicBezTo>
                      <a:pt x="234" y="36"/>
                      <a:pt x="233" y="41"/>
                      <a:pt x="235" y="49"/>
                    </a:cubicBezTo>
                    <a:cubicBezTo>
                      <a:pt x="238" y="59"/>
                      <a:pt x="237" y="70"/>
                      <a:pt x="237" y="80"/>
                    </a:cubicBezTo>
                    <a:cubicBezTo>
                      <a:pt x="237" y="82"/>
                      <a:pt x="232" y="85"/>
                      <a:pt x="229" y="86"/>
                    </a:cubicBezTo>
                    <a:cubicBezTo>
                      <a:pt x="224" y="87"/>
                      <a:pt x="219" y="87"/>
                      <a:pt x="214" y="88"/>
                    </a:cubicBezTo>
                    <a:cubicBezTo>
                      <a:pt x="216" y="93"/>
                      <a:pt x="218" y="97"/>
                      <a:pt x="220" y="102"/>
                    </a:cubicBezTo>
                    <a:cubicBezTo>
                      <a:pt x="220" y="103"/>
                      <a:pt x="220" y="103"/>
                      <a:pt x="220" y="104"/>
                    </a:cubicBezTo>
                    <a:cubicBezTo>
                      <a:pt x="215" y="108"/>
                      <a:pt x="205" y="110"/>
                      <a:pt x="216" y="119"/>
                    </a:cubicBezTo>
                    <a:cubicBezTo>
                      <a:pt x="220" y="122"/>
                      <a:pt x="215" y="129"/>
                      <a:pt x="209" y="130"/>
                    </a:cubicBezTo>
                    <a:cubicBezTo>
                      <a:pt x="201" y="132"/>
                      <a:pt x="193" y="132"/>
                      <a:pt x="185" y="135"/>
                    </a:cubicBezTo>
                    <a:cubicBezTo>
                      <a:pt x="173" y="140"/>
                      <a:pt x="160" y="145"/>
                      <a:pt x="149" y="153"/>
                    </a:cubicBezTo>
                    <a:cubicBezTo>
                      <a:pt x="141" y="159"/>
                      <a:pt x="137" y="171"/>
                      <a:pt x="131" y="180"/>
                    </a:cubicBezTo>
                    <a:cubicBezTo>
                      <a:pt x="128" y="184"/>
                      <a:pt x="121" y="190"/>
                      <a:pt x="120" y="189"/>
                    </a:cubicBezTo>
                    <a:cubicBezTo>
                      <a:pt x="113" y="186"/>
                      <a:pt x="105" y="181"/>
                      <a:pt x="102" y="174"/>
                    </a:cubicBezTo>
                    <a:cubicBezTo>
                      <a:pt x="96" y="164"/>
                      <a:pt x="93" y="152"/>
                      <a:pt x="89" y="141"/>
                    </a:cubicBezTo>
                    <a:cubicBezTo>
                      <a:pt x="89" y="140"/>
                      <a:pt x="88" y="138"/>
                      <a:pt x="88" y="138"/>
                    </a:cubicBezTo>
                    <a:cubicBezTo>
                      <a:pt x="94" y="131"/>
                      <a:pt x="88" y="124"/>
                      <a:pt x="88" y="117"/>
                    </a:cubicBezTo>
                    <a:cubicBezTo>
                      <a:pt x="87" y="94"/>
                      <a:pt x="72" y="81"/>
                      <a:pt x="55" y="71"/>
                    </a:cubicBezTo>
                    <a:cubicBezTo>
                      <a:pt x="47" y="66"/>
                      <a:pt x="36" y="66"/>
                      <a:pt x="26" y="64"/>
                    </a:cubicBezTo>
                    <a:cubicBezTo>
                      <a:pt x="21" y="63"/>
                      <a:pt x="14" y="65"/>
                      <a:pt x="16" y="55"/>
                    </a:cubicBezTo>
                    <a:cubicBezTo>
                      <a:pt x="17" y="52"/>
                      <a:pt x="9" y="48"/>
                      <a:pt x="4" y="45"/>
                    </a:cubicBezTo>
                    <a:cubicBezTo>
                      <a:pt x="3" y="45"/>
                      <a:pt x="2" y="45"/>
                      <a:pt x="1" y="44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4" y="41"/>
                      <a:pt x="8" y="41"/>
                      <a:pt x="13" y="41"/>
                    </a:cubicBezTo>
                    <a:cubicBezTo>
                      <a:pt x="16" y="40"/>
                      <a:pt x="21" y="42"/>
                      <a:pt x="24" y="40"/>
                    </a:cubicBezTo>
                    <a:cubicBezTo>
                      <a:pt x="27" y="38"/>
                      <a:pt x="30" y="33"/>
                      <a:pt x="33" y="29"/>
                    </a:cubicBezTo>
                    <a:cubicBezTo>
                      <a:pt x="29" y="27"/>
                      <a:pt x="26" y="25"/>
                      <a:pt x="21" y="22"/>
                    </a:cubicBezTo>
                    <a:cubicBezTo>
                      <a:pt x="25" y="21"/>
                      <a:pt x="28" y="20"/>
                      <a:pt x="31" y="20"/>
                    </a:cubicBezTo>
                    <a:cubicBezTo>
                      <a:pt x="41" y="20"/>
                      <a:pt x="50" y="19"/>
                      <a:pt x="58" y="12"/>
                    </a:cubicBezTo>
                    <a:cubicBezTo>
                      <a:pt x="62" y="8"/>
                      <a:pt x="73" y="9"/>
                      <a:pt x="79" y="12"/>
                    </a:cubicBezTo>
                    <a:cubicBezTo>
                      <a:pt x="87" y="14"/>
                      <a:pt x="92" y="16"/>
                      <a:pt x="101" y="12"/>
                    </a:cubicBezTo>
                    <a:cubicBezTo>
                      <a:pt x="119" y="6"/>
                      <a:pt x="139" y="2"/>
                      <a:pt x="159" y="5"/>
                    </a:cubicBezTo>
                    <a:cubicBezTo>
                      <a:pt x="165" y="6"/>
                      <a:pt x="171" y="2"/>
                      <a:pt x="176" y="2"/>
                    </a:cubicBezTo>
                    <a:cubicBezTo>
                      <a:pt x="190" y="1"/>
                      <a:pt x="203" y="0"/>
                      <a:pt x="216" y="2"/>
                    </a:cubicBezTo>
                    <a:cubicBezTo>
                      <a:pt x="218" y="2"/>
                      <a:pt x="219" y="12"/>
                      <a:pt x="22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4"/>
              <p:cNvSpPr>
                <a:spLocks/>
              </p:cNvSpPr>
              <p:nvPr/>
            </p:nvSpPr>
            <p:spPr bwMode="auto">
              <a:xfrm>
                <a:off x="2977" y="1584"/>
                <a:ext cx="302" cy="196"/>
              </a:xfrm>
              <a:custGeom>
                <a:avLst/>
                <a:gdLst>
                  <a:gd name="T0" fmla="*/ 0 w 145"/>
                  <a:gd name="T1" fmla="*/ 84 h 94"/>
                  <a:gd name="T2" fmla="*/ 24 w 145"/>
                  <a:gd name="T3" fmla="*/ 38 h 94"/>
                  <a:gd name="T4" fmla="*/ 44 w 145"/>
                  <a:gd name="T5" fmla="*/ 39 h 94"/>
                  <a:gd name="T6" fmla="*/ 37 w 145"/>
                  <a:gd name="T7" fmla="*/ 21 h 94"/>
                  <a:gd name="T8" fmla="*/ 52 w 145"/>
                  <a:gd name="T9" fmla="*/ 2 h 94"/>
                  <a:gd name="T10" fmla="*/ 55 w 145"/>
                  <a:gd name="T11" fmla="*/ 0 h 94"/>
                  <a:gd name="T12" fmla="*/ 85 w 145"/>
                  <a:gd name="T13" fmla="*/ 8 h 94"/>
                  <a:gd name="T14" fmla="*/ 106 w 145"/>
                  <a:gd name="T15" fmla="*/ 17 h 94"/>
                  <a:gd name="T16" fmla="*/ 118 w 145"/>
                  <a:gd name="T17" fmla="*/ 38 h 94"/>
                  <a:gd name="T18" fmla="*/ 123 w 145"/>
                  <a:gd name="T19" fmla="*/ 49 h 94"/>
                  <a:gd name="T20" fmla="*/ 145 w 145"/>
                  <a:gd name="T21" fmla="*/ 58 h 94"/>
                  <a:gd name="T22" fmla="*/ 132 w 145"/>
                  <a:gd name="T23" fmla="*/ 74 h 94"/>
                  <a:gd name="T24" fmla="*/ 120 w 145"/>
                  <a:gd name="T25" fmla="*/ 66 h 94"/>
                  <a:gd name="T26" fmla="*/ 118 w 145"/>
                  <a:gd name="T27" fmla="*/ 68 h 94"/>
                  <a:gd name="T28" fmla="*/ 124 w 145"/>
                  <a:gd name="T29" fmla="*/ 77 h 94"/>
                  <a:gd name="T30" fmla="*/ 122 w 145"/>
                  <a:gd name="T31" fmla="*/ 88 h 94"/>
                  <a:gd name="T32" fmla="*/ 110 w 145"/>
                  <a:gd name="T33" fmla="*/ 94 h 94"/>
                  <a:gd name="T34" fmla="*/ 79 w 145"/>
                  <a:gd name="T35" fmla="*/ 70 h 94"/>
                  <a:gd name="T36" fmla="*/ 92 w 145"/>
                  <a:gd name="T37" fmla="*/ 42 h 94"/>
                  <a:gd name="T38" fmla="*/ 86 w 145"/>
                  <a:gd name="T39" fmla="*/ 36 h 94"/>
                  <a:gd name="T40" fmla="*/ 66 w 145"/>
                  <a:gd name="T41" fmla="*/ 26 h 94"/>
                  <a:gd name="T42" fmla="*/ 52 w 145"/>
                  <a:gd name="T43" fmla="*/ 31 h 94"/>
                  <a:gd name="T44" fmla="*/ 58 w 145"/>
                  <a:gd name="T45" fmla="*/ 42 h 94"/>
                  <a:gd name="T46" fmla="*/ 40 w 145"/>
                  <a:gd name="T47" fmla="*/ 67 h 94"/>
                  <a:gd name="T48" fmla="*/ 55 w 145"/>
                  <a:gd name="T49" fmla="*/ 78 h 94"/>
                  <a:gd name="T50" fmla="*/ 28 w 145"/>
                  <a:gd name="T51" fmla="*/ 66 h 94"/>
                  <a:gd name="T52" fmla="*/ 2 w 145"/>
                  <a:gd name="T53" fmla="*/ 87 h 94"/>
                  <a:gd name="T54" fmla="*/ 0 w 145"/>
                  <a:gd name="T55" fmla="*/ 8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94">
                    <a:moveTo>
                      <a:pt x="0" y="84"/>
                    </a:moveTo>
                    <a:cubicBezTo>
                      <a:pt x="8" y="69"/>
                      <a:pt x="16" y="54"/>
                      <a:pt x="24" y="38"/>
                    </a:cubicBezTo>
                    <a:cubicBezTo>
                      <a:pt x="32" y="41"/>
                      <a:pt x="37" y="48"/>
                      <a:pt x="44" y="39"/>
                    </a:cubicBezTo>
                    <a:cubicBezTo>
                      <a:pt x="51" y="29"/>
                      <a:pt x="39" y="27"/>
                      <a:pt x="37" y="21"/>
                    </a:cubicBezTo>
                    <a:cubicBezTo>
                      <a:pt x="42" y="15"/>
                      <a:pt x="47" y="8"/>
                      <a:pt x="52" y="2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65" y="2"/>
                      <a:pt x="75" y="5"/>
                      <a:pt x="85" y="8"/>
                    </a:cubicBezTo>
                    <a:cubicBezTo>
                      <a:pt x="92" y="10"/>
                      <a:pt x="99" y="15"/>
                      <a:pt x="106" y="17"/>
                    </a:cubicBezTo>
                    <a:cubicBezTo>
                      <a:pt x="117" y="20"/>
                      <a:pt x="122" y="27"/>
                      <a:pt x="118" y="38"/>
                    </a:cubicBezTo>
                    <a:cubicBezTo>
                      <a:pt x="115" y="44"/>
                      <a:pt x="117" y="47"/>
                      <a:pt x="123" y="49"/>
                    </a:cubicBezTo>
                    <a:cubicBezTo>
                      <a:pt x="130" y="51"/>
                      <a:pt x="137" y="55"/>
                      <a:pt x="145" y="58"/>
                    </a:cubicBezTo>
                    <a:cubicBezTo>
                      <a:pt x="141" y="64"/>
                      <a:pt x="137" y="69"/>
                      <a:pt x="132" y="74"/>
                    </a:cubicBezTo>
                    <a:cubicBezTo>
                      <a:pt x="128" y="71"/>
                      <a:pt x="124" y="69"/>
                      <a:pt x="120" y="66"/>
                    </a:cubicBezTo>
                    <a:cubicBezTo>
                      <a:pt x="119" y="67"/>
                      <a:pt x="119" y="67"/>
                      <a:pt x="118" y="68"/>
                    </a:cubicBezTo>
                    <a:cubicBezTo>
                      <a:pt x="120" y="71"/>
                      <a:pt x="122" y="74"/>
                      <a:pt x="124" y="77"/>
                    </a:cubicBezTo>
                    <a:cubicBezTo>
                      <a:pt x="128" y="82"/>
                      <a:pt x="128" y="85"/>
                      <a:pt x="122" y="88"/>
                    </a:cubicBezTo>
                    <a:cubicBezTo>
                      <a:pt x="117" y="89"/>
                      <a:pt x="114" y="92"/>
                      <a:pt x="110" y="94"/>
                    </a:cubicBezTo>
                    <a:cubicBezTo>
                      <a:pt x="99" y="86"/>
                      <a:pt x="89" y="77"/>
                      <a:pt x="79" y="70"/>
                    </a:cubicBezTo>
                    <a:cubicBezTo>
                      <a:pt x="86" y="67"/>
                      <a:pt x="94" y="51"/>
                      <a:pt x="92" y="42"/>
                    </a:cubicBezTo>
                    <a:cubicBezTo>
                      <a:pt x="91" y="40"/>
                      <a:pt x="88" y="37"/>
                      <a:pt x="86" y="36"/>
                    </a:cubicBezTo>
                    <a:cubicBezTo>
                      <a:pt x="80" y="32"/>
                      <a:pt x="73" y="29"/>
                      <a:pt x="66" y="26"/>
                    </a:cubicBezTo>
                    <a:cubicBezTo>
                      <a:pt x="61" y="24"/>
                      <a:pt x="55" y="24"/>
                      <a:pt x="52" y="31"/>
                    </a:cubicBezTo>
                    <a:cubicBezTo>
                      <a:pt x="52" y="33"/>
                      <a:pt x="56" y="37"/>
                      <a:pt x="58" y="42"/>
                    </a:cubicBezTo>
                    <a:cubicBezTo>
                      <a:pt x="53" y="49"/>
                      <a:pt x="47" y="57"/>
                      <a:pt x="40" y="67"/>
                    </a:cubicBezTo>
                    <a:cubicBezTo>
                      <a:pt x="44" y="70"/>
                      <a:pt x="49" y="74"/>
                      <a:pt x="55" y="78"/>
                    </a:cubicBezTo>
                    <a:cubicBezTo>
                      <a:pt x="41" y="85"/>
                      <a:pt x="34" y="82"/>
                      <a:pt x="28" y="66"/>
                    </a:cubicBezTo>
                    <a:cubicBezTo>
                      <a:pt x="19" y="73"/>
                      <a:pt x="11" y="80"/>
                      <a:pt x="2" y="87"/>
                    </a:cubicBezTo>
                    <a:cubicBezTo>
                      <a:pt x="2" y="86"/>
                      <a:pt x="1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5"/>
              <p:cNvSpPr>
                <a:spLocks/>
              </p:cNvSpPr>
              <p:nvPr/>
            </p:nvSpPr>
            <p:spPr bwMode="auto">
              <a:xfrm>
                <a:off x="3891" y="1817"/>
                <a:ext cx="91" cy="100"/>
              </a:xfrm>
              <a:custGeom>
                <a:avLst/>
                <a:gdLst>
                  <a:gd name="T0" fmla="*/ 19 w 44"/>
                  <a:gd name="T1" fmla="*/ 0 h 48"/>
                  <a:gd name="T2" fmla="*/ 42 w 44"/>
                  <a:gd name="T3" fmla="*/ 31 h 48"/>
                  <a:gd name="T4" fmla="*/ 44 w 44"/>
                  <a:gd name="T5" fmla="*/ 48 h 48"/>
                  <a:gd name="T6" fmla="*/ 19 w 44"/>
                  <a:gd name="T7" fmla="*/ 48 h 48"/>
                  <a:gd name="T8" fmla="*/ 19 w 44"/>
                  <a:gd name="T9" fmla="*/ 42 h 48"/>
                  <a:gd name="T10" fmla="*/ 22 w 44"/>
                  <a:gd name="T11" fmla="*/ 33 h 48"/>
                  <a:gd name="T12" fmla="*/ 20 w 44"/>
                  <a:gd name="T13" fmla="*/ 25 h 48"/>
                  <a:gd name="T14" fmla="*/ 14 w 44"/>
                  <a:gd name="T15" fmla="*/ 31 h 48"/>
                  <a:gd name="T16" fmla="*/ 13 w 44"/>
                  <a:gd name="T17" fmla="*/ 37 h 48"/>
                  <a:gd name="T18" fmla="*/ 3 w 44"/>
                  <a:gd name="T19" fmla="*/ 43 h 48"/>
                  <a:gd name="T20" fmla="*/ 1 w 44"/>
                  <a:gd name="T21" fmla="*/ 33 h 48"/>
                  <a:gd name="T22" fmla="*/ 15 w 44"/>
                  <a:gd name="T23" fmla="*/ 16 h 48"/>
                  <a:gd name="T24" fmla="*/ 18 w 44"/>
                  <a:gd name="T25" fmla="*/ 9 h 48"/>
                  <a:gd name="T26" fmla="*/ 19 w 4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8">
                    <a:moveTo>
                      <a:pt x="19" y="0"/>
                    </a:moveTo>
                    <a:cubicBezTo>
                      <a:pt x="27" y="10"/>
                      <a:pt x="35" y="20"/>
                      <a:pt x="42" y="31"/>
                    </a:cubicBezTo>
                    <a:cubicBezTo>
                      <a:pt x="44" y="36"/>
                      <a:pt x="43" y="43"/>
                      <a:pt x="44" y="48"/>
                    </a:cubicBezTo>
                    <a:cubicBezTo>
                      <a:pt x="36" y="48"/>
                      <a:pt x="27" y="48"/>
                      <a:pt x="19" y="48"/>
                    </a:cubicBezTo>
                    <a:cubicBezTo>
                      <a:pt x="19" y="48"/>
                      <a:pt x="18" y="44"/>
                      <a:pt x="19" y="42"/>
                    </a:cubicBezTo>
                    <a:cubicBezTo>
                      <a:pt x="20" y="39"/>
                      <a:pt x="22" y="36"/>
                      <a:pt x="22" y="33"/>
                    </a:cubicBezTo>
                    <a:cubicBezTo>
                      <a:pt x="23" y="30"/>
                      <a:pt x="21" y="28"/>
                      <a:pt x="20" y="25"/>
                    </a:cubicBezTo>
                    <a:cubicBezTo>
                      <a:pt x="18" y="27"/>
                      <a:pt x="15" y="29"/>
                      <a:pt x="14" y="31"/>
                    </a:cubicBezTo>
                    <a:cubicBezTo>
                      <a:pt x="13" y="33"/>
                      <a:pt x="14" y="36"/>
                      <a:pt x="13" y="37"/>
                    </a:cubicBezTo>
                    <a:cubicBezTo>
                      <a:pt x="10" y="39"/>
                      <a:pt x="6" y="41"/>
                      <a:pt x="3" y="43"/>
                    </a:cubicBezTo>
                    <a:cubicBezTo>
                      <a:pt x="2" y="39"/>
                      <a:pt x="0" y="34"/>
                      <a:pt x="1" y="33"/>
                    </a:cubicBezTo>
                    <a:cubicBezTo>
                      <a:pt x="6" y="28"/>
                      <a:pt x="5" y="18"/>
                      <a:pt x="15" y="16"/>
                    </a:cubicBezTo>
                    <a:cubicBezTo>
                      <a:pt x="17" y="16"/>
                      <a:pt x="18" y="12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6"/>
              <p:cNvSpPr>
                <a:spLocks/>
              </p:cNvSpPr>
              <p:nvPr/>
            </p:nvSpPr>
            <p:spPr bwMode="auto">
              <a:xfrm>
                <a:off x="4382" y="2713"/>
                <a:ext cx="79" cy="122"/>
              </a:xfrm>
              <a:custGeom>
                <a:avLst/>
                <a:gdLst>
                  <a:gd name="T0" fmla="*/ 33 w 38"/>
                  <a:gd name="T1" fmla="*/ 0 h 59"/>
                  <a:gd name="T2" fmla="*/ 32 w 38"/>
                  <a:gd name="T3" fmla="*/ 27 h 59"/>
                  <a:gd name="T4" fmla="*/ 24 w 38"/>
                  <a:gd name="T5" fmla="*/ 43 h 59"/>
                  <a:gd name="T6" fmla="*/ 9 w 38"/>
                  <a:gd name="T7" fmla="*/ 59 h 59"/>
                  <a:gd name="T8" fmla="*/ 33 w 3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33" y="0"/>
                    </a:moveTo>
                    <a:cubicBezTo>
                      <a:pt x="38" y="8"/>
                      <a:pt x="38" y="19"/>
                      <a:pt x="32" y="27"/>
                    </a:cubicBezTo>
                    <a:cubicBezTo>
                      <a:pt x="29" y="32"/>
                      <a:pt x="26" y="38"/>
                      <a:pt x="24" y="43"/>
                    </a:cubicBezTo>
                    <a:cubicBezTo>
                      <a:pt x="21" y="51"/>
                      <a:pt x="17" y="57"/>
                      <a:pt x="9" y="59"/>
                    </a:cubicBezTo>
                    <a:cubicBezTo>
                      <a:pt x="0" y="45"/>
                      <a:pt x="12" y="16"/>
                      <a:pt x="3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7"/>
              <p:cNvSpPr>
                <a:spLocks/>
              </p:cNvSpPr>
              <p:nvPr/>
            </p:nvSpPr>
            <p:spPr bwMode="auto">
              <a:xfrm>
                <a:off x="3768" y="1688"/>
                <a:ext cx="88" cy="38"/>
              </a:xfrm>
              <a:custGeom>
                <a:avLst/>
                <a:gdLst>
                  <a:gd name="T0" fmla="*/ 0 w 42"/>
                  <a:gd name="T1" fmla="*/ 2 h 18"/>
                  <a:gd name="T2" fmla="*/ 35 w 42"/>
                  <a:gd name="T3" fmla="*/ 0 h 18"/>
                  <a:gd name="T4" fmla="*/ 42 w 42"/>
                  <a:gd name="T5" fmla="*/ 4 h 18"/>
                  <a:gd name="T6" fmla="*/ 34 w 42"/>
                  <a:gd name="T7" fmla="*/ 13 h 18"/>
                  <a:gd name="T8" fmla="*/ 17 w 42"/>
                  <a:gd name="T9" fmla="*/ 16 h 18"/>
                  <a:gd name="T10" fmla="*/ 0 w 42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2"/>
                    </a:moveTo>
                    <a:cubicBezTo>
                      <a:pt x="11" y="1"/>
                      <a:pt x="23" y="0"/>
                      <a:pt x="35" y="0"/>
                    </a:cubicBezTo>
                    <a:cubicBezTo>
                      <a:pt x="37" y="0"/>
                      <a:pt x="39" y="3"/>
                      <a:pt x="42" y="4"/>
                    </a:cubicBezTo>
                    <a:cubicBezTo>
                      <a:pt x="39" y="7"/>
                      <a:pt x="37" y="12"/>
                      <a:pt x="34" y="13"/>
                    </a:cubicBezTo>
                    <a:cubicBezTo>
                      <a:pt x="29" y="15"/>
                      <a:pt x="23" y="15"/>
                      <a:pt x="17" y="16"/>
                    </a:cubicBezTo>
                    <a:cubicBezTo>
                      <a:pt x="10" y="18"/>
                      <a:pt x="2" y="1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8"/>
              <p:cNvSpPr>
                <a:spLocks/>
              </p:cNvSpPr>
              <p:nvPr/>
            </p:nvSpPr>
            <p:spPr bwMode="auto">
              <a:xfrm>
                <a:off x="4101" y="1447"/>
                <a:ext cx="65" cy="58"/>
              </a:xfrm>
              <a:custGeom>
                <a:avLst/>
                <a:gdLst>
                  <a:gd name="T0" fmla="*/ 24 w 31"/>
                  <a:gd name="T1" fmla="*/ 28 h 28"/>
                  <a:gd name="T2" fmla="*/ 0 w 31"/>
                  <a:gd name="T3" fmla="*/ 7 h 28"/>
                  <a:gd name="T4" fmla="*/ 28 w 31"/>
                  <a:gd name="T5" fmla="*/ 4 h 28"/>
                  <a:gd name="T6" fmla="*/ 31 w 31"/>
                  <a:gd name="T7" fmla="*/ 15 h 28"/>
                  <a:gd name="T8" fmla="*/ 24 w 3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4" y="28"/>
                    </a:moveTo>
                    <a:cubicBezTo>
                      <a:pt x="15" y="20"/>
                      <a:pt x="8" y="14"/>
                      <a:pt x="0" y="7"/>
                    </a:cubicBezTo>
                    <a:cubicBezTo>
                      <a:pt x="5" y="3"/>
                      <a:pt x="23" y="0"/>
                      <a:pt x="28" y="4"/>
                    </a:cubicBezTo>
                    <a:cubicBezTo>
                      <a:pt x="30" y="6"/>
                      <a:pt x="31" y="11"/>
                      <a:pt x="31" y="15"/>
                    </a:cubicBezTo>
                    <a:cubicBezTo>
                      <a:pt x="30" y="19"/>
                      <a:pt x="27" y="24"/>
                      <a:pt x="2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9"/>
              <p:cNvSpPr>
                <a:spLocks/>
              </p:cNvSpPr>
              <p:nvPr/>
            </p:nvSpPr>
            <p:spPr bwMode="auto">
              <a:xfrm>
                <a:off x="3196" y="1401"/>
                <a:ext cx="89" cy="63"/>
              </a:xfrm>
              <a:custGeom>
                <a:avLst/>
                <a:gdLst>
                  <a:gd name="T0" fmla="*/ 42 w 43"/>
                  <a:gd name="T1" fmla="*/ 11 h 30"/>
                  <a:gd name="T2" fmla="*/ 2 w 43"/>
                  <a:gd name="T3" fmla="*/ 30 h 30"/>
                  <a:gd name="T4" fmla="*/ 0 w 43"/>
                  <a:gd name="T5" fmla="*/ 28 h 30"/>
                  <a:gd name="T6" fmla="*/ 33 w 43"/>
                  <a:gd name="T7" fmla="*/ 1 h 30"/>
                  <a:gd name="T8" fmla="*/ 43 w 43"/>
                  <a:gd name="T9" fmla="*/ 6 h 30"/>
                  <a:gd name="T10" fmla="*/ 42 w 43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42" y="11"/>
                    </a:moveTo>
                    <a:cubicBezTo>
                      <a:pt x="28" y="17"/>
                      <a:pt x="15" y="24"/>
                      <a:pt x="2" y="30"/>
                    </a:cubicBezTo>
                    <a:cubicBezTo>
                      <a:pt x="1" y="29"/>
                      <a:pt x="1" y="28"/>
                      <a:pt x="0" y="28"/>
                    </a:cubicBezTo>
                    <a:cubicBezTo>
                      <a:pt x="11" y="19"/>
                      <a:pt x="22" y="9"/>
                      <a:pt x="33" y="1"/>
                    </a:cubicBezTo>
                    <a:cubicBezTo>
                      <a:pt x="35" y="0"/>
                      <a:pt x="40" y="5"/>
                      <a:pt x="43" y="6"/>
                    </a:cubicBezTo>
                    <a:cubicBezTo>
                      <a:pt x="43" y="8"/>
                      <a:pt x="42" y="9"/>
                      <a:pt x="4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0"/>
              <p:cNvSpPr>
                <a:spLocks/>
              </p:cNvSpPr>
              <p:nvPr/>
            </p:nvSpPr>
            <p:spPr bwMode="auto">
              <a:xfrm>
                <a:off x="4492" y="1528"/>
                <a:ext cx="69" cy="85"/>
              </a:xfrm>
              <a:custGeom>
                <a:avLst/>
                <a:gdLst>
                  <a:gd name="T0" fmla="*/ 0 w 33"/>
                  <a:gd name="T1" fmla="*/ 34 h 41"/>
                  <a:gd name="T2" fmla="*/ 16 w 33"/>
                  <a:gd name="T3" fmla="*/ 9 h 41"/>
                  <a:gd name="T4" fmla="*/ 28 w 33"/>
                  <a:gd name="T5" fmla="*/ 0 h 41"/>
                  <a:gd name="T6" fmla="*/ 32 w 33"/>
                  <a:gd name="T7" fmla="*/ 5 h 41"/>
                  <a:gd name="T8" fmla="*/ 23 w 33"/>
                  <a:gd name="T9" fmla="*/ 16 h 41"/>
                  <a:gd name="T10" fmla="*/ 10 w 33"/>
                  <a:gd name="T11" fmla="*/ 33 h 41"/>
                  <a:gd name="T12" fmla="*/ 0 w 33"/>
                  <a:gd name="T1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0" y="34"/>
                    </a:moveTo>
                    <a:cubicBezTo>
                      <a:pt x="6" y="25"/>
                      <a:pt x="10" y="17"/>
                      <a:pt x="16" y="9"/>
                    </a:cubicBezTo>
                    <a:cubicBezTo>
                      <a:pt x="19" y="5"/>
                      <a:pt x="24" y="3"/>
                      <a:pt x="28" y="0"/>
                    </a:cubicBezTo>
                    <a:cubicBezTo>
                      <a:pt x="28" y="0"/>
                      <a:pt x="33" y="4"/>
                      <a:pt x="32" y="5"/>
                    </a:cubicBezTo>
                    <a:cubicBezTo>
                      <a:pt x="30" y="9"/>
                      <a:pt x="27" y="14"/>
                      <a:pt x="23" y="16"/>
                    </a:cubicBezTo>
                    <a:cubicBezTo>
                      <a:pt x="16" y="20"/>
                      <a:pt x="10" y="24"/>
                      <a:pt x="10" y="33"/>
                    </a:cubicBezTo>
                    <a:cubicBezTo>
                      <a:pt x="9" y="41"/>
                      <a:pt x="4" y="38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41"/>
              <p:cNvSpPr>
                <a:spLocks/>
              </p:cNvSpPr>
              <p:nvPr/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2"/>
              <p:cNvSpPr>
                <a:spLocks/>
              </p:cNvSpPr>
              <p:nvPr/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660818" y="1059582"/>
            <a:ext cx="5256676" cy="3384375"/>
            <a:chOff x="3660818" y="1059582"/>
            <a:chExt cx="5256676" cy="3384375"/>
          </a:xfrm>
        </p:grpSpPr>
        <p:sp>
          <p:nvSpPr>
            <p:cNvPr id="7" name="Freeform: Shape 16"/>
            <p:cNvSpPr/>
            <p:nvPr/>
          </p:nvSpPr>
          <p:spPr>
            <a:xfrm>
              <a:off x="3660818" y="1648462"/>
              <a:ext cx="92185" cy="9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3750318" y="1504657"/>
              <a:ext cx="671109" cy="18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4239983" y="2033703"/>
              <a:ext cx="783690" cy="15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/>
            <p:nvPr/>
          </p:nvSpPr>
          <p:spPr>
            <a:xfrm>
              <a:off x="4584113" y="1146035"/>
              <a:ext cx="476239" cy="47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Freeform: Shape 20"/>
            <p:cNvSpPr/>
            <p:nvPr/>
          </p:nvSpPr>
          <p:spPr>
            <a:xfrm>
              <a:off x="5060283" y="1709288"/>
              <a:ext cx="476239" cy="47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2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2" name="Freeform: Shape 21"/>
            <p:cNvSpPr/>
            <p:nvPr/>
          </p:nvSpPr>
          <p:spPr>
            <a:xfrm>
              <a:off x="5416775" y="2493089"/>
              <a:ext cx="476239" cy="47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" name="Freeform: Shape 22"/>
            <p:cNvSpPr/>
            <p:nvPr/>
          </p:nvSpPr>
          <p:spPr>
            <a:xfrm>
              <a:off x="5060283" y="3276890"/>
              <a:ext cx="476239" cy="47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Freeform: Shape 23"/>
            <p:cNvSpPr/>
            <p:nvPr/>
          </p:nvSpPr>
          <p:spPr>
            <a:xfrm>
              <a:off x="4584113" y="3823602"/>
              <a:ext cx="476239" cy="47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5" name="Straight Connector 24"/>
            <p:cNvSpPr/>
            <p:nvPr/>
          </p:nvSpPr>
          <p:spPr>
            <a:xfrm>
              <a:off x="4379673" y="2731220"/>
              <a:ext cx="80436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25"/>
            <p:cNvSpPr/>
            <p:nvPr/>
          </p:nvSpPr>
          <p:spPr>
            <a:xfrm>
              <a:off x="4239983" y="3271538"/>
              <a:ext cx="782325" cy="17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26"/>
            <p:cNvSpPr/>
            <p:nvPr/>
          </p:nvSpPr>
          <p:spPr>
            <a:xfrm>
              <a:off x="3771342" y="3730455"/>
              <a:ext cx="781505" cy="1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4119031" y="2133055"/>
              <a:ext cx="92186" cy="9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28"/>
            <p:cNvSpPr/>
            <p:nvPr/>
          </p:nvSpPr>
          <p:spPr>
            <a:xfrm>
              <a:off x="4249650" y="2685125"/>
              <a:ext cx="92186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: Shape 29"/>
            <p:cNvSpPr/>
            <p:nvPr/>
          </p:nvSpPr>
          <p:spPr>
            <a:xfrm>
              <a:off x="4119031" y="3222643"/>
              <a:ext cx="92186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: Shape 30"/>
            <p:cNvSpPr/>
            <p:nvPr/>
          </p:nvSpPr>
          <p:spPr>
            <a:xfrm>
              <a:off x="3660818" y="3693663"/>
              <a:ext cx="92185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46"/>
            <p:cNvGrpSpPr/>
            <p:nvPr/>
          </p:nvGrpSpPr>
          <p:grpSpPr>
            <a:xfrm>
              <a:off x="5536521" y="3303796"/>
              <a:ext cx="3024481" cy="479401"/>
              <a:chOff x="6444107" y="1469392"/>
              <a:chExt cx="4306942" cy="639201"/>
            </a:xfrm>
          </p:grpSpPr>
          <p:sp>
            <p:nvSpPr>
              <p:cNvPr id="49" name="TextBox 4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TextBox 48"/>
              <p:cNvSpPr txBox="1">
                <a:spLocks/>
              </p:cNvSpPr>
              <p:nvPr/>
            </p:nvSpPr>
            <p:spPr>
              <a:xfrm>
                <a:off x="6518940" y="1788225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5893013" y="2519995"/>
              <a:ext cx="3024481" cy="479401"/>
              <a:chOff x="6444107" y="1469392"/>
              <a:chExt cx="4306942" cy="639201"/>
            </a:xfrm>
          </p:grpSpPr>
          <p:sp>
            <p:nvSpPr>
              <p:cNvPr id="47" name="TextBox 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51"/>
              <p:cNvSpPr txBox="1">
                <a:spLocks/>
              </p:cNvSpPr>
              <p:nvPr/>
            </p:nvSpPr>
            <p:spPr>
              <a:xfrm>
                <a:off x="6518940" y="1788225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24" name="Group 52"/>
            <p:cNvGrpSpPr/>
            <p:nvPr/>
          </p:nvGrpSpPr>
          <p:grpSpPr>
            <a:xfrm>
              <a:off x="5536521" y="1736194"/>
              <a:ext cx="3024481" cy="479401"/>
              <a:chOff x="6444107" y="1469392"/>
              <a:chExt cx="4306942" cy="639201"/>
            </a:xfrm>
          </p:grpSpPr>
          <p:sp>
            <p:nvSpPr>
              <p:cNvPr id="45" name="TextBox 5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54"/>
              <p:cNvSpPr txBox="1">
                <a:spLocks/>
              </p:cNvSpPr>
              <p:nvPr/>
            </p:nvSpPr>
            <p:spPr>
              <a:xfrm>
                <a:off x="6518940" y="1788225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25" name="Group 55"/>
            <p:cNvGrpSpPr/>
            <p:nvPr/>
          </p:nvGrpSpPr>
          <p:grpSpPr>
            <a:xfrm>
              <a:off x="5060351" y="1059582"/>
              <a:ext cx="3024481" cy="479402"/>
              <a:chOff x="6444107" y="1318249"/>
              <a:chExt cx="4306942" cy="639203"/>
            </a:xfrm>
          </p:grpSpPr>
          <p:sp>
            <p:nvSpPr>
              <p:cNvPr id="43" name="TextBox 56"/>
              <p:cNvSpPr txBox="1"/>
              <p:nvPr/>
            </p:nvSpPr>
            <p:spPr>
              <a:xfrm>
                <a:off x="6444107" y="1318249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57"/>
              <p:cNvSpPr txBox="1">
                <a:spLocks/>
              </p:cNvSpPr>
              <p:nvPr/>
            </p:nvSpPr>
            <p:spPr>
              <a:xfrm>
                <a:off x="6518940" y="1637084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26" name="Group 58"/>
            <p:cNvGrpSpPr/>
            <p:nvPr/>
          </p:nvGrpSpPr>
          <p:grpSpPr>
            <a:xfrm>
              <a:off x="4932041" y="3964557"/>
              <a:ext cx="3024480" cy="479400"/>
              <a:chOff x="6261389" y="1621455"/>
              <a:chExt cx="4306940" cy="639199"/>
            </a:xfrm>
          </p:grpSpPr>
          <p:sp>
            <p:nvSpPr>
              <p:cNvPr id="41" name="TextBox 59"/>
              <p:cNvSpPr txBox="1"/>
              <p:nvPr/>
            </p:nvSpPr>
            <p:spPr>
              <a:xfrm>
                <a:off x="6261389" y="1621455"/>
                <a:ext cx="4232109" cy="24286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TextBox 60"/>
              <p:cNvSpPr txBox="1">
                <a:spLocks/>
              </p:cNvSpPr>
              <p:nvPr/>
            </p:nvSpPr>
            <p:spPr>
              <a:xfrm>
                <a:off x="6336220" y="1940285"/>
                <a:ext cx="4232109" cy="320369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3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730546;"/>
  <p:tag name="ISLIDE.VECTOR" val="#919016;#923899;"/>
</p:tagLst>
</file>

<file path=ppt/theme/theme1.xml><?xml version="1.0" encoding="utf-8"?>
<a:theme xmlns:a="http://schemas.openxmlformats.org/drawingml/2006/main" name="www.freeppt7.com">
  <a:themeElements>
    <a:clrScheme name="自定义 7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9933"/>
      </a:accent1>
      <a:accent2>
        <a:srgbClr val="56A3B2"/>
      </a:accent2>
      <a:accent3>
        <a:srgbClr val="E78345"/>
      </a:accent3>
      <a:accent4>
        <a:srgbClr val="5D634D"/>
      </a:accent4>
      <a:accent5>
        <a:srgbClr val="5F5F5F"/>
      </a:accent5>
      <a:accent6>
        <a:srgbClr val="808080"/>
      </a:accent6>
      <a:hlink>
        <a:srgbClr val="FF9933"/>
      </a:hlink>
      <a:folHlink>
        <a:srgbClr val="BFBFBF"/>
      </a:folHlink>
    </a:clrScheme>
    <a:fontScheme name="nglnvia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9933"/>
      </a:accent1>
      <a:accent2>
        <a:srgbClr val="56A3B2"/>
      </a:accent2>
      <a:accent3>
        <a:srgbClr val="E78345"/>
      </a:accent3>
      <a:accent4>
        <a:srgbClr val="5D634D"/>
      </a:accent4>
      <a:accent5>
        <a:srgbClr val="5F5F5F"/>
      </a:accent5>
      <a:accent6>
        <a:srgbClr val="808080"/>
      </a:accent6>
      <a:hlink>
        <a:srgbClr val="FF9933"/>
      </a:hlink>
      <a:folHlink>
        <a:srgbClr val="BFBFBF"/>
      </a:folHlink>
    </a:clrScheme>
    <a:fontScheme name="nglnvia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75">
    <a:dk1>
      <a:srgbClr val="000000"/>
    </a:dk1>
    <a:lt1>
      <a:srgbClr val="FFFFFF"/>
    </a:lt1>
    <a:dk2>
      <a:srgbClr val="778495"/>
    </a:dk2>
    <a:lt2>
      <a:srgbClr val="F0F0F0"/>
    </a:lt2>
    <a:accent1>
      <a:srgbClr val="FF9933"/>
    </a:accent1>
    <a:accent2>
      <a:srgbClr val="56A3B2"/>
    </a:accent2>
    <a:accent3>
      <a:srgbClr val="E78345"/>
    </a:accent3>
    <a:accent4>
      <a:srgbClr val="5D634D"/>
    </a:accent4>
    <a:accent5>
      <a:srgbClr val="5F5F5F"/>
    </a:accent5>
    <a:accent6>
      <a:srgbClr val="808080"/>
    </a:accent6>
    <a:hlink>
      <a:srgbClr val="FF993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1359</Words>
  <Application>Microsoft Office PowerPoint</Application>
  <PresentationFormat>全屏显示(16:9)</PresentationFormat>
  <Paragraphs>256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印品黑体</vt:lpstr>
      <vt:lpstr>Arial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</dc:title>
  <dc:creator>第一PPT</dc:creator>
  <cp:keywords>www.1ppt.com</cp:keywords>
  <dc:description>www.1ppt.com</dc:description>
  <cp:lastModifiedBy>之灵</cp:lastModifiedBy>
  <cp:revision>449</cp:revision>
  <dcterms:created xsi:type="dcterms:W3CDTF">2014-11-09T01:07:25Z</dcterms:created>
  <dcterms:modified xsi:type="dcterms:W3CDTF">2022-11-29T14:30:14Z</dcterms:modified>
</cp:coreProperties>
</file>