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74" r:id="rId4"/>
    <p:sldId id="273" r:id="rId5"/>
    <p:sldId id="272" r:id="rId6"/>
    <p:sldId id="275" r:id="rId7"/>
    <p:sldId id="276" r:id="rId8"/>
    <p:sldId id="262" r:id="rId9"/>
    <p:sldId id="277" r:id="rId10"/>
    <p:sldId id="278" r:id="rId11"/>
    <p:sldId id="279" r:id="rId12"/>
    <p:sldId id="281" r:id="rId13"/>
    <p:sldId id="280" r:id="rId14"/>
    <p:sldId id="282" r:id="rId15"/>
    <p:sldId id="283" r:id="rId16"/>
    <p:sldId id="284" r:id="rId17"/>
    <p:sldId id="285" r:id="rId18"/>
    <p:sldId id="286" r:id="rId19"/>
    <p:sldId id="287" r:id="rId20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49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5A2F"/>
    <a:srgbClr val="F0EFF4"/>
    <a:srgbClr val="E6E6E6"/>
    <a:srgbClr val="F7B887"/>
    <a:srgbClr val="28A182"/>
    <a:srgbClr val="FFFFFF"/>
    <a:srgbClr val="3BC6CF"/>
    <a:srgbClr val="0435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62" autoAdjust="0"/>
    <p:restoredTop sz="93394" autoAdjust="0"/>
  </p:normalViewPr>
  <p:slideViewPr>
    <p:cSldViewPr snapToGrid="0" showGuides="1">
      <p:cViewPr varScale="1">
        <p:scale>
          <a:sx n="68" d="100"/>
          <a:sy n="68" d="100"/>
        </p:scale>
        <p:origin x="690" y="72"/>
      </p:cViewPr>
      <p:guideLst>
        <p:guide orient="horz" pos="104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0F5CF36-06D9-C5B3-B47E-0843D4C392B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322F453-5249-93B2-7775-419FC1D4650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E54ECD7-02E6-4452-AC1E-51219949D40B}" type="datetimeFigureOut">
              <a:rPr lang="zh-CN" altLang="en-US"/>
              <a:pPr>
                <a:defRPr/>
              </a:pPr>
              <a:t>2022/12/3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FD4FD3E6-2C39-D691-7D62-5E4BD52FF4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FB20CA84-2477-A8B9-1B5A-ECACF4702D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E90AC14-9BF3-14B0-CB4D-0A6284F86B3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22C53C4-A4FE-BA38-4C59-CBF37B3296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2624875-CD41-406A-AC2F-A923ADF5D80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0293EF9-02B0-45CA-B36F-E5B8BA84E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D0F22-FF8E-4FAE-B8A4-8EA3B5B10CCC}" type="datetimeFigureOut">
              <a:rPr lang="zh-CN" altLang="en-US"/>
              <a:pPr>
                <a:defRPr/>
              </a:pPr>
              <a:t>2022/12/3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D06C272-B9D6-D77D-EC43-FDDEECBCA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935F5A-4015-E66E-AF4E-F98AED2DC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C5FC2-5179-47A9-9657-0C5CA2376F8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6953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1B0F8DA-3E9B-7116-7F02-7E738CCB5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80B77-DF20-4C9E-95A4-D838F0C0D159}" type="datetimeFigureOut">
              <a:rPr lang="zh-CN" altLang="en-US"/>
              <a:pPr>
                <a:defRPr/>
              </a:pPr>
              <a:t>2022/12/3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506DBA5-182D-2013-14EC-28E7D2581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B536F98-39E5-E394-D000-7C22299F1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8B33A-B3A3-4888-9719-F215E60BD5D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4899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>
            <a:extLst>
              <a:ext uri="{FF2B5EF4-FFF2-40B4-BE49-F238E27FC236}">
                <a16:creationId xmlns:a16="http://schemas.microsoft.com/office/drawing/2014/main" id="{0A7A108A-CE10-CE62-13B7-2C85F1C04CA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>
            <a:extLst>
              <a:ext uri="{FF2B5EF4-FFF2-40B4-BE49-F238E27FC236}">
                <a16:creationId xmlns:a16="http://schemas.microsoft.com/office/drawing/2014/main" id="{C5051289-22C4-506C-CF52-43D1F1344C2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E5BB263-4824-0527-FA03-6B4E35350F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2C1D558-3838-4FB3-BF9B-BD2F6973D017}" type="datetimeFigureOut">
              <a:rPr lang="zh-CN" altLang="en-US"/>
              <a:pPr>
                <a:defRPr/>
              </a:pPr>
              <a:t>2022/12/3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97E386C-E511-6D68-582C-ACDD754656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B50C10-FE79-BEDC-CA81-667010F31A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C446BB9-71FC-4831-BA5F-6A9D36938C0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oleObject" Target="../embeddings/oleObject4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oleObject" Target="../embeddings/oleObject6.bin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组合 13">
            <a:extLst>
              <a:ext uri="{FF2B5EF4-FFF2-40B4-BE49-F238E27FC236}">
                <a16:creationId xmlns:a16="http://schemas.microsoft.com/office/drawing/2014/main" id="{D40074C4-94B0-7C80-A77A-8C58F497EDC1}"/>
              </a:ext>
            </a:extLst>
          </p:cNvPr>
          <p:cNvGrpSpPr>
            <a:grpSpLocks/>
          </p:cNvGrpSpPr>
          <p:nvPr/>
        </p:nvGrpSpPr>
        <p:grpSpPr bwMode="auto">
          <a:xfrm>
            <a:off x="0" y="2928938"/>
            <a:ext cx="10868025" cy="1782762"/>
            <a:chOff x="0" y="2928915"/>
            <a:chExt cx="10868025" cy="1782763"/>
          </a:xfrm>
        </p:grpSpPr>
        <p:sp>
          <p:nvSpPr>
            <p:cNvPr id="33" name="任意多边形: 形状 32">
              <a:extLst>
                <a:ext uri="{FF2B5EF4-FFF2-40B4-BE49-F238E27FC236}">
                  <a16:creationId xmlns:a16="http://schemas.microsoft.com/office/drawing/2014/main" id="{ECA56802-9DB6-4A8B-9655-DDDBE35A09F5}"/>
                </a:ext>
              </a:extLst>
            </p:cNvPr>
            <p:cNvSpPr/>
            <p:nvPr/>
          </p:nvSpPr>
          <p:spPr>
            <a:xfrm>
              <a:off x="0" y="2928915"/>
              <a:ext cx="10868025" cy="1782763"/>
            </a:xfrm>
            <a:custGeom>
              <a:avLst/>
              <a:gdLst>
                <a:gd name="connsiteX0" fmla="*/ 191944 w 10868363"/>
                <a:gd name="connsiteY0" fmla="*/ 227929 h 1781218"/>
                <a:gd name="connsiteX1" fmla="*/ 191944 w 10868363"/>
                <a:gd name="connsiteY1" fmla="*/ 1597767 h 1781218"/>
                <a:gd name="connsiteX2" fmla="*/ 5841662 w 10868363"/>
                <a:gd name="connsiteY2" fmla="*/ 1597767 h 1781218"/>
                <a:gd name="connsiteX3" fmla="*/ 5841662 w 10868363"/>
                <a:gd name="connsiteY3" fmla="*/ 227929 h 1781218"/>
                <a:gd name="connsiteX4" fmla="*/ 0 w 10868363"/>
                <a:gd name="connsiteY4" fmla="*/ 0 h 1781218"/>
                <a:gd name="connsiteX5" fmla="*/ 10868363 w 10868363"/>
                <a:gd name="connsiteY5" fmla="*/ 0 h 1781218"/>
                <a:gd name="connsiteX6" fmla="*/ 10868363 w 10868363"/>
                <a:gd name="connsiteY6" fmla="*/ 1781218 h 1781218"/>
                <a:gd name="connsiteX7" fmla="*/ 0 w 10868363"/>
                <a:gd name="connsiteY7" fmla="*/ 1781218 h 1781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868363" h="1781218">
                  <a:moveTo>
                    <a:pt x="191944" y="227929"/>
                  </a:moveTo>
                  <a:lnTo>
                    <a:pt x="191944" y="1597767"/>
                  </a:lnTo>
                  <a:lnTo>
                    <a:pt x="5841662" y="1597767"/>
                  </a:lnTo>
                  <a:lnTo>
                    <a:pt x="5841662" y="227929"/>
                  </a:lnTo>
                  <a:close/>
                  <a:moveTo>
                    <a:pt x="0" y="0"/>
                  </a:moveTo>
                  <a:lnTo>
                    <a:pt x="10868363" y="0"/>
                  </a:lnTo>
                  <a:lnTo>
                    <a:pt x="10868363" y="1781218"/>
                  </a:lnTo>
                  <a:lnTo>
                    <a:pt x="0" y="1781218"/>
                  </a:lnTo>
                  <a:close/>
                </a:path>
              </a:pathLst>
            </a:custGeom>
            <a:solidFill>
              <a:srgbClr val="D95A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B11F7A0B-D3C8-C213-223F-440176168511}"/>
                </a:ext>
              </a:extLst>
            </p:cNvPr>
            <p:cNvSpPr txBox="1"/>
            <p:nvPr/>
          </p:nvSpPr>
          <p:spPr>
            <a:xfrm>
              <a:off x="188143" y="3362813"/>
              <a:ext cx="5791970" cy="830997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4800" b="1" dirty="0">
                  <a:solidFill>
                    <a:schemeClr val="bg1"/>
                  </a:solidFill>
                </a:rPr>
                <a:t>FREE  POWERPOINT</a:t>
              </a:r>
              <a:endParaRPr lang="zh-CN" altLang="en-US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825C69CE-6B84-A769-B48F-D3D4CB18E532}"/>
                </a:ext>
              </a:extLst>
            </p:cNvPr>
            <p:cNvSpPr txBox="1"/>
            <p:nvPr/>
          </p:nvSpPr>
          <p:spPr>
            <a:xfrm>
              <a:off x="6161814" y="4165675"/>
              <a:ext cx="4442242" cy="40011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000" dirty="0">
                  <a:solidFill>
                    <a:schemeClr val="bg1"/>
                  </a:solidFill>
                </a:rPr>
                <a:t>Insert the Subtitle of Your Presentation</a:t>
              </a:r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03445FB2-1031-D9FA-B84E-9409A16736A4}"/>
                </a:ext>
              </a:extLst>
            </p:cNvPr>
            <p:cNvSpPr txBox="1"/>
            <p:nvPr/>
          </p:nvSpPr>
          <p:spPr>
            <a:xfrm>
              <a:off x="5980113" y="3367065"/>
              <a:ext cx="3956052" cy="830997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zh-CN" sz="4800" b="1" dirty="0">
                  <a:solidFill>
                    <a:schemeClr val="bg1"/>
                  </a:solidFill>
                </a:rPr>
                <a:t>TEMPLATES</a:t>
              </a:r>
              <a:endParaRPr lang="zh-CN" altLang="en-US" sz="4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363" name="组合 12">
            <a:extLst>
              <a:ext uri="{FF2B5EF4-FFF2-40B4-BE49-F238E27FC236}">
                <a16:creationId xmlns:a16="http://schemas.microsoft.com/office/drawing/2014/main" id="{6AFBA242-B6CB-98ED-7331-AE7FC5A6D59D}"/>
              </a:ext>
            </a:extLst>
          </p:cNvPr>
          <p:cNvGrpSpPr>
            <a:grpSpLocks/>
          </p:cNvGrpSpPr>
          <p:nvPr/>
        </p:nvGrpSpPr>
        <p:grpSpPr bwMode="auto">
          <a:xfrm>
            <a:off x="9936162" y="0"/>
            <a:ext cx="1679722" cy="1468438"/>
            <a:chOff x="9936314" y="0"/>
            <a:chExt cx="1679251" cy="1468438"/>
          </a:xfrm>
        </p:grpSpPr>
        <p:grpSp>
          <p:nvGrpSpPr>
            <p:cNvPr id="15364" name="组合 5">
              <a:extLst>
                <a:ext uri="{FF2B5EF4-FFF2-40B4-BE49-F238E27FC236}">
                  <a16:creationId xmlns:a16="http://schemas.microsoft.com/office/drawing/2014/main" id="{61FC24E1-952B-FD89-E19A-8982482595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329333" y="0"/>
              <a:ext cx="1286232" cy="1468438"/>
              <a:chOff x="-1509434" y="884420"/>
              <a:chExt cx="1286231" cy="1468438"/>
            </a:xfrm>
          </p:grpSpPr>
          <p:grpSp>
            <p:nvGrpSpPr>
              <p:cNvPr id="3076" name="组合 23">
                <a:extLst>
                  <a:ext uri="{FF2B5EF4-FFF2-40B4-BE49-F238E27FC236}">
                    <a16:creationId xmlns:a16="http://schemas.microsoft.com/office/drawing/2014/main" id="{AD70DB67-1D6E-1E7D-BCC9-054932CDF5B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509434" y="884420"/>
                <a:ext cx="1257517" cy="1468438"/>
                <a:chOff x="1109510" y="0"/>
                <a:chExt cx="1338254" cy="1563154"/>
              </a:xfrm>
              <a:solidFill>
                <a:srgbClr val="28A182"/>
              </a:solidFill>
            </p:grpSpPr>
            <p:sp>
              <p:nvSpPr>
                <p:cNvPr id="25" name="矩形 24">
                  <a:extLst>
                    <a:ext uri="{FF2B5EF4-FFF2-40B4-BE49-F238E27FC236}">
                      <a16:creationId xmlns:a16="http://schemas.microsoft.com/office/drawing/2014/main" id="{886867B1-87C4-9FE4-384B-C09AC96C30C8}"/>
                    </a:ext>
                  </a:extLst>
                </p:cNvPr>
                <p:cNvSpPr/>
                <p:nvPr/>
              </p:nvSpPr>
              <p:spPr>
                <a:xfrm>
                  <a:off x="1109510" y="0"/>
                  <a:ext cx="1338254" cy="1563154"/>
                </a:xfrm>
                <a:prstGeom prst="rect">
                  <a:avLst/>
                </a:prstGeom>
                <a:solidFill>
                  <a:srgbClr val="D95A2F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3083" name="矩形 26">
                  <a:extLst>
                    <a:ext uri="{FF2B5EF4-FFF2-40B4-BE49-F238E27FC236}">
                      <a16:creationId xmlns:a16="http://schemas.microsoft.com/office/drawing/2014/main" id="{AD6FF853-0EA4-0887-B37C-CBF8BBCC3F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31445" y="1083773"/>
                  <a:ext cx="1239442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en-US" altLang="zh-CN" sz="1200" dirty="0">
                      <a:solidFill>
                        <a:schemeClr val="bg1"/>
                      </a:solidFill>
                      <a:latin typeface="Century Gothic" panose="020B0502020202020204" pitchFamily="34" charset="0"/>
                      <a:cs typeface="Arial" panose="020B0604020202020204" pitchFamily="34" charset="0"/>
                    </a:rPr>
                    <a:t>Project review</a:t>
                  </a:r>
                </a:p>
              </p:txBody>
            </p:sp>
          </p:grpSp>
          <p:sp>
            <p:nvSpPr>
              <p:cNvPr id="15367" name="文本框 4">
                <a:extLst>
                  <a:ext uri="{FF2B5EF4-FFF2-40B4-BE49-F238E27FC236}">
                    <a16:creationId xmlns:a16="http://schemas.microsoft.com/office/drawing/2014/main" id="{783DD595-3BF8-1351-FCF3-1534168994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1284220" y="1543278"/>
                <a:ext cx="1061017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2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LOGO</a:t>
                </a:r>
                <a:endPara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pic>
          <p:nvPicPr>
            <p:cNvPr id="15365" name="图片 11">
              <a:extLst>
                <a:ext uri="{FF2B5EF4-FFF2-40B4-BE49-F238E27FC236}">
                  <a16:creationId xmlns:a16="http://schemas.microsoft.com/office/drawing/2014/main" id="{34B8C007-74ED-7280-0A98-49A2C2815D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36314" y="163060"/>
              <a:ext cx="793661" cy="793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60011CD5-FD6C-8FAB-8AD1-50D8459059DA}"/>
              </a:ext>
            </a:extLst>
          </p:cNvPr>
          <p:cNvGrpSpPr/>
          <p:nvPr/>
        </p:nvGrpSpPr>
        <p:grpSpPr>
          <a:xfrm>
            <a:off x="377374" y="5857719"/>
            <a:ext cx="3609443" cy="314481"/>
            <a:chOff x="4414802" y="4745227"/>
            <a:chExt cx="3609443" cy="314481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35F3AF5E-F701-4D1C-A719-AB70A38D6854}"/>
                </a:ext>
              </a:extLst>
            </p:cNvPr>
            <p:cNvGrpSpPr/>
            <p:nvPr/>
          </p:nvGrpSpPr>
          <p:grpSpPr>
            <a:xfrm>
              <a:off x="6654696" y="4763888"/>
              <a:ext cx="290407" cy="290407"/>
              <a:chOff x="2633025" y="5543873"/>
              <a:chExt cx="290407" cy="290407"/>
            </a:xfrm>
            <a:solidFill>
              <a:schemeClr val="bg1"/>
            </a:solidFill>
          </p:grpSpPr>
          <p:sp>
            <p:nvSpPr>
              <p:cNvPr id="12" name="Oval 15">
                <a:extLst>
                  <a:ext uri="{FF2B5EF4-FFF2-40B4-BE49-F238E27FC236}">
                    <a16:creationId xmlns:a16="http://schemas.microsoft.com/office/drawing/2014/main" id="{8DF7FB12-0308-0E24-77D8-0EA309E263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3025" y="5543873"/>
                <a:ext cx="290407" cy="290407"/>
              </a:xfrm>
              <a:prstGeom prst="ellipse">
                <a:avLst/>
              </a:prstGeom>
              <a:solidFill>
                <a:srgbClr val="D95A2F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3" name="Group 16">
                <a:extLst>
                  <a:ext uri="{FF2B5EF4-FFF2-40B4-BE49-F238E27FC236}">
                    <a16:creationId xmlns:a16="http://schemas.microsoft.com/office/drawing/2014/main" id="{395D977B-42A0-9BF6-30FF-47BB4D6A488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6440" y="5602052"/>
                <a:ext cx="104062" cy="167263"/>
                <a:chOff x="4441" y="3144"/>
                <a:chExt cx="215" cy="345"/>
              </a:xfrm>
              <a:grpFill/>
            </p:grpSpPr>
            <p:sp>
              <p:nvSpPr>
                <p:cNvPr id="14" name="Freeform 17">
                  <a:extLst>
                    <a:ext uri="{FF2B5EF4-FFF2-40B4-BE49-F238E27FC236}">
                      <a16:creationId xmlns:a16="http://schemas.microsoft.com/office/drawing/2014/main" id="{91EAAA89-5788-6760-1199-8DD6AD6285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74" y="3144"/>
                  <a:ext cx="149" cy="253"/>
                </a:xfrm>
                <a:custGeom>
                  <a:avLst/>
                  <a:gdLst>
                    <a:gd name="T0" fmla="*/ 31 w 63"/>
                    <a:gd name="T1" fmla="*/ 107 h 107"/>
                    <a:gd name="T2" fmla="*/ 63 w 63"/>
                    <a:gd name="T3" fmla="*/ 78 h 107"/>
                    <a:gd name="T4" fmla="*/ 63 w 63"/>
                    <a:gd name="T5" fmla="*/ 29 h 107"/>
                    <a:gd name="T6" fmla="*/ 31 w 63"/>
                    <a:gd name="T7" fmla="*/ 0 h 107"/>
                    <a:gd name="T8" fmla="*/ 0 w 63"/>
                    <a:gd name="T9" fmla="*/ 29 h 107"/>
                    <a:gd name="T10" fmla="*/ 0 w 63"/>
                    <a:gd name="T11" fmla="*/ 78 h 107"/>
                    <a:gd name="T12" fmla="*/ 31 w 63"/>
                    <a:gd name="T13" fmla="*/ 107 h 107"/>
                    <a:gd name="T14" fmla="*/ 10 w 63"/>
                    <a:gd name="T15" fmla="*/ 29 h 107"/>
                    <a:gd name="T16" fmla="*/ 31 w 63"/>
                    <a:gd name="T17" fmla="*/ 10 h 107"/>
                    <a:gd name="T18" fmla="*/ 53 w 63"/>
                    <a:gd name="T19" fmla="*/ 29 h 107"/>
                    <a:gd name="T20" fmla="*/ 53 w 63"/>
                    <a:gd name="T21" fmla="*/ 78 h 107"/>
                    <a:gd name="T22" fmla="*/ 31 w 63"/>
                    <a:gd name="T23" fmla="*/ 97 h 107"/>
                    <a:gd name="T24" fmla="*/ 10 w 63"/>
                    <a:gd name="T25" fmla="*/ 78 h 107"/>
                    <a:gd name="T26" fmla="*/ 10 w 63"/>
                    <a:gd name="T27" fmla="*/ 2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3" h="107">
                      <a:moveTo>
                        <a:pt x="31" y="107"/>
                      </a:moveTo>
                      <a:cubicBezTo>
                        <a:pt x="49" y="107"/>
                        <a:pt x="63" y="94"/>
                        <a:pt x="63" y="78"/>
                      </a:cubicBezTo>
                      <a:cubicBezTo>
                        <a:pt x="63" y="29"/>
                        <a:pt x="63" y="29"/>
                        <a:pt x="63" y="29"/>
                      </a:cubicBezTo>
                      <a:cubicBezTo>
                        <a:pt x="63" y="13"/>
                        <a:pt x="49" y="0"/>
                        <a:pt x="31" y="0"/>
                      </a:cubicBezTo>
                      <a:cubicBezTo>
                        <a:pt x="14" y="0"/>
                        <a:pt x="0" y="13"/>
                        <a:pt x="0" y="29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94"/>
                        <a:pt x="14" y="107"/>
                        <a:pt x="31" y="107"/>
                      </a:cubicBezTo>
                      <a:close/>
                      <a:moveTo>
                        <a:pt x="10" y="29"/>
                      </a:moveTo>
                      <a:cubicBezTo>
                        <a:pt x="10" y="18"/>
                        <a:pt x="19" y="10"/>
                        <a:pt x="31" y="10"/>
                      </a:cubicBezTo>
                      <a:cubicBezTo>
                        <a:pt x="43" y="10"/>
                        <a:pt x="53" y="18"/>
                        <a:pt x="53" y="29"/>
                      </a:cubicBezTo>
                      <a:cubicBezTo>
                        <a:pt x="53" y="78"/>
                        <a:pt x="53" y="78"/>
                        <a:pt x="53" y="78"/>
                      </a:cubicBezTo>
                      <a:cubicBezTo>
                        <a:pt x="53" y="88"/>
                        <a:pt x="43" y="97"/>
                        <a:pt x="31" y="97"/>
                      </a:cubicBezTo>
                      <a:cubicBezTo>
                        <a:pt x="19" y="97"/>
                        <a:pt x="10" y="88"/>
                        <a:pt x="10" y="78"/>
                      </a:cubicBezTo>
                      <a:lnTo>
                        <a:pt x="10" y="29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5" name="Freeform 18">
                  <a:extLst>
                    <a:ext uri="{FF2B5EF4-FFF2-40B4-BE49-F238E27FC236}">
                      <a16:creationId xmlns:a16="http://schemas.microsoft.com/office/drawing/2014/main" id="{9D80AC0E-D9F2-BA9F-B719-76963095CE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41" y="3267"/>
                  <a:ext cx="215" cy="222"/>
                </a:xfrm>
                <a:custGeom>
                  <a:avLst/>
                  <a:gdLst>
                    <a:gd name="T0" fmla="*/ 86 w 91"/>
                    <a:gd name="T1" fmla="*/ 0 h 94"/>
                    <a:gd name="T2" fmla="*/ 81 w 91"/>
                    <a:gd name="T3" fmla="*/ 5 h 94"/>
                    <a:gd name="T4" fmla="*/ 81 w 91"/>
                    <a:gd name="T5" fmla="*/ 28 h 94"/>
                    <a:gd name="T6" fmla="*/ 45 w 91"/>
                    <a:gd name="T7" fmla="*/ 59 h 94"/>
                    <a:gd name="T8" fmla="*/ 10 w 91"/>
                    <a:gd name="T9" fmla="*/ 28 h 94"/>
                    <a:gd name="T10" fmla="*/ 10 w 91"/>
                    <a:gd name="T11" fmla="*/ 5 h 94"/>
                    <a:gd name="T12" fmla="*/ 5 w 91"/>
                    <a:gd name="T13" fmla="*/ 0 h 94"/>
                    <a:gd name="T14" fmla="*/ 0 w 91"/>
                    <a:gd name="T15" fmla="*/ 5 h 94"/>
                    <a:gd name="T16" fmla="*/ 0 w 91"/>
                    <a:gd name="T17" fmla="*/ 28 h 94"/>
                    <a:gd name="T18" fmla="*/ 40 w 91"/>
                    <a:gd name="T19" fmla="*/ 69 h 94"/>
                    <a:gd name="T20" fmla="*/ 40 w 91"/>
                    <a:gd name="T21" fmla="*/ 84 h 94"/>
                    <a:gd name="T22" fmla="*/ 20 w 91"/>
                    <a:gd name="T23" fmla="*/ 84 h 94"/>
                    <a:gd name="T24" fmla="*/ 15 w 91"/>
                    <a:gd name="T25" fmla="*/ 89 h 94"/>
                    <a:gd name="T26" fmla="*/ 20 w 91"/>
                    <a:gd name="T27" fmla="*/ 94 h 94"/>
                    <a:gd name="T28" fmla="*/ 70 w 91"/>
                    <a:gd name="T29" fmla="*/ 94 h 94"/>
                    <a:gd name="T30" fmla="*/ 75 w 91"/>
                    <a:gd name="T31" fmla="*/ 89 h 94"/>
                    <a:gd name="T32" fmla="*/ 70 w 91"/>
                    <a:gd name="T33" fmla="*/ 84 h 94"/>
                    <a:gd name="T34" fmla="*/ 50 w 91"/>
                    <a:gd name="T35" fmla="*/ 84 h 94"/>
                    <a:gd name="T36" fmla="*/ 50 w 91"/>
                    <a:gd name="T37" fmla="*/ 69 h 94"/>
                    <a:gd name="T38" fmla="*/ 91 w 91"/>
                    <a:gd name="T39" fmla="*/ 28 h 94"/>
                    <a:gd name="T40" fmla="*/ 91 w 91"/>
                    <a:gd name="T41" fmla="*/ 5 h 94"/>
                    <a:gd name="T42" fmla="*/ 86 w 91"/>
                    <a:gd name="T43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1" h="94">
                      <a:moveTo>
                        <a:pt x="86" y="0"/>
                      </a:moveTo>
                      <a:cubicBezTo>
                        <a:pt x="83" y="0"/>
                        <a:pt x="81" y="3"/>
                        <a:pt x="81" y="5"/>
                      </a:cubicBezTo>
                      <a:cubicBezTo>
                        <a:pt x="81" y="28"/>
                        <a:pt x="81" y="28"/>
                        <a:pt x="81" y="28"/>
                      </a:cubicBezTo>
                      <a:cubicBezTo>
                        <a:pt x="81" y="45"/>
                        <a:pt x="65" y="59"/>
                        <a:pt x="45" y="59"/>
                      </a:cubicBezTo>
                      <a:cubicBezTo>
                        <a:pt x="26" y="59"/>
                        <a:pt x="10" y="45"/>
                        <a:pt x="10" y="28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49"/>
                        <a:pt x="18" y="67"/>
                        <a:pt x="40" y="69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20" y="84"/>
                        <a:pt x="20" y="84"/>
                        <a:pt x="20" y="84"/>
                      </a:cubicBezTo>
                      <a:cubicBezTo>
                        <a:pt x="18" y="84"/>
                        <a:pt x="15" y="86"/>
                        <a:pt x="15" y="89"/>
                      </a:cubicBezTo>
                      <a:cubicBezTo>
                        <a:pt x="15" y="92"/>
                        <a:pt x="18" y="94"/>
                        <a:pt x="20" y="94"/>
                      </a:cubicBezTo>
                      <a:cubicBezTo>
                        <a:pt x="70" y="94"/>
                        <a:pt x="70" y="94"/>
                        <a:pt x="70" y="94"/>
                      </a:cubicBezTo>
                      <a:cubicBezTo>
                        <a:pt x="73" y="94"/>
                        <a:pt x="75" y="92"/>
                        <a:pt x="75" y="89"/>
                      </a:cubicBezTo>
                      <a:cubicBezTo>
                        <a:pt x="75" y="86"/>
                        <a:pt x="73" y="84"/>
                        <a:pt x="70" y="84"/>
                      </a:cubicBezTo>
                      <a:cubicBezTo>
                        <a:pt x="50" y="84"/>
                        <a:pt x="50" y="84"/>
                        <a:pt x="50" y="84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73" y="67"/>
                        <a:pt x="91" y="49"/>
                        <a:pt x="91" y="28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1" y="3"/>
                        <a:pt x="88" y="0"/>
                        <a:pt x="86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177D4D46-B014-1F3B-BC00-346E5AEC217F}"/>
                </a:ext>
              </a:extLst>
            </p:cNvPr>
            <p:cNvGrpSpPr/>
            <p:nvPr/>
          </p:nvGrpSpPr>
          <p:grpSpPr>
            <a:xfrm>
              <a:off x="4414802" y="4745227"/>
              <a:ext cx="290407" cy="290407"/>
              <a:chOff x="732769" y="5535598"/>
              <a:chExt cx="290407" cy="290407"/>
            </a:xfrm>
            <a:solidFill>
              <a:schemeClr val="bg1"/>
            </a:solidFill>
          </p:grpSpPr>
          <p:sp>
            <p:nvSpPr>
              <p:cNvPr id="7" name="Oval 10">
                <a:extLst>
                  <a:ext uri="{FF2B5EF4-FFF2-40B4-BE49-F238E27FC236}">
                    <a16:creationId xmlns:a16="http://schemas.microsoft.com/office/drawing/2014/main" id="{5625AE0B-8EC3-288A-6092-416EAEEE7C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769" y="5535598"/>
                <a:ext cx="290407" cy="290407"/>
              </a:xfrm>
              <a:prstGeom prst="ellipse">
                <a:avLst/>
              </a:prstGeom>
              <a:solidFill>
                <a:srgbClr val="D95A2F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9" name="组合 8">
                <a:extLst>
                  <a:ext uri="{FF2B5EF4-FFF2-40B4-BE49-F238E27FC236}">
                    <a16:creationId xmlns:a16="http://schemas.microsoft.com/office/drawing/2014/main" id="{C2DFC187-C239-07E1-8890-75E1457CDFCA}"/>
                  </a:ext>
                </a:extLst>
              </p:cNvPr>
              <p:cNvGrpSpPr/>
              <p:nvPr/>
            </p:nvGrpSpPr>
            <p:grpSpPr>
              <a:xfrm>
                <a:off x="811795" y="5598991"/>
                <a:ext cx="132841" cy="151011"/>
                <a:chOff x="860980" y="3583766"/>
                <a:chExt cx="100336" cy="114060"/>
              </a:xfrm>
              <a:grpFill/>
            </p:grpSpPr>
            <p:sp>
              <p:nvSpPr>
                <p:cNvPr id="10" name="Freeform 12">
                  <a:extLst>
                    <a:ext uri="{FF2B5EF4-FFF2-40B4-BE49-F238E27FC236}">
                      <a16:creationId xmlns:a16="http://schemas.microsoft.com/office/drawing/2014/main" id="{F5FAA830-766F-B83F-737D-D7FB55E07B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4050" y="3583766"/>
                  <a:ext cx="53830" cy="53740"/>
                </a:xfrm>
                <a:custGeom>
                  <a:avLst/>
                  <a:gdLst>
                    <a:gd name="T0" fmla="*/ 31 w 62"/>
                    <a:gd name="T1" fmla="*/ 62 h 62"/>
                    <a:gd name="T2" fmla="*/ 0 w 62"/>
                    <a:gd name="T3" fmla="*/ 31 h 62"/>
                    <a:gd name="T4" fmla="*/ 31 w 62"/>
                    <a:gd name="T5" fmla="*/ 0 h 62"/>
                    <a:gd name="T6" fmla="*/ 62 w 62"/>
                    <a:gd name="T7" fmla="*/ 31 h 62"/>
                    <a:gd name="T8" fmla="*/ 31 w 62"/>
                    <a:gd name="T9" fmla="*/ 62 h 62"/>
                    <a:gd name="T10" fmla="*/ 31 w 62"/>
                    <a:gd name="T11" fmla="*/ 11 h 62"/>
                    <a:gd name="T12" fmla="*/ 11 w 62"/>
                    <a:gd name="T13" fmla="*/ 31 h 62"/>
                    <a:gd name="T14" fmla="*/ 31 w 62"/>
                    <a:gd name="T15" fmla="*/ 51 h 62"/>
                    <a:gd name="T16" fmla="*/ 51 w 62"/>
                    <a:gd name="T17" fmla="*/ 31 h 62"/>
                    <a:gd name="T18" fmla="*/ 31 w 62"/>
                    <a:gd name="T19" fmla="*/ 11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2" h="62">
                      <a:moveTo>
                        <a:pt x="31" y="62"/>
                      </a:moveTo>
                      <a:cubicBezTo>
                        <a:pt x="14" y="62"/>
                        <a:pt x="0" y="48"/>
                        <a:pt x="0" y="31"/>
                      </a:cubicBezTo>
                      <a:cubicBezTo>
                        <a:pt x="0" y="14"/>
                        <a:pt x="14" y="0"/>
                        <a:pt x="31" y="0"/>
                      </a:cubicBezTo>
                      <a:cubicBezTo>
                        <a:pt x="48" y="0"/>
                        <a:pt x="62" y="14"/>
                        <a:pt x="62" y="31"/>
                      </a:cubicBezTo>
                      <a:cubicBezTo>
                        <a:pt x="62" y="48"/>
                        <a:pt x="48" y="62"/>
                        <a:pt x="31" y="62"/>
                      </a:cubicBezTo>
                      <a:close/>
                      <a:moveTo>
                        <a:pt x="31" y="11"/>
                      </a:moveTo>
                      <a:cubicBezTo>
                        <a:pt x="20" y="11"/>
                        <a:pt x="11" y="20"/>
                        <a:pt x="11" y="31"/>
                      </a:cubicBezTo>
                      <a:cubicBezTo>
                        <a:pt x="11" y="42"/>
                        <a:pt x="20" y="51"/>
                        <a:pt x="31" y="51"/>
                      </a:cubicBezTo>
                      <a:cubicBezTo>
                        <a:pt x="42" y="51"/>
                        <a:pt x="51" y="42"/>
                        <a:pt x="51" y="31"/>
                      </a:cubicBezTo>
                      <a:cubicBezTo>
                        <a:pt x="51" y="20"/>
                        <a:pt x="42" y="11"/>
                        <a:pt x="31" y="11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" name="Freeform 13">
                  <a:extLst>
                    <a:ext uri="{FF2B5EF4-FFF2-40B4-BE49-F238E27FC236}">
                      <a16:creationId xmlns:a16="http://schemas.microsoft.com/office/drawing/2014/main" id="{0D77C19A-0262-62C3-32AE-7EE37E79E3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0980" y="3643355"/>
                  <a:ext cx="100336" cy="54471"/>
                </a:xfrm>
                <a:custGeom>
                  <a:avLst/>
                  <a:gdLst>
                    <a:gd name="T0" fmla="*/ 111 w 116"/>
                    <a:gd name="T1" fmla="*/ 63 h 63"/>
                    <a:gd name="T2" fmla="*/ 105 w 116"/>
                    <a:gd name="T3" fmla="*/ 58 h 63"/>
                    <a:gd name="T4" fmla="*/ 58 w 116"/>
                    <a:gd name="T5" fmla="*/ 11 h 63"/>
                    <a:gd name="T6" fmla="*/ 11 w 116"/>
                    <a:gd name="T7" fmla="*/ 58 h 63"/>
                    <a:gd name="T8" fmla="*/ 6 w 116"/>
                    <a:gd name="T9" fmla="*/ 63 h 63"/>
                    <a:gd name="T10" fmla="*/ 0 w 116"/>
                    <a:gd name="T11" fmla="*/ 58 h 63"/>
                    <a:gd name="T12" fmla="*/ 58 w 116"/>
                    <a:gd name="T13" fmla="*/ 0 h 63"/>
                    <a:gd name="T14" fmla="*/ 116 w 116"/>
                    <a:gd name="T15" fmla="*/ 58 h 63"/>
                    <a:gd name="T16" fmla="*/ 111 w 116"/>
                    <a:gd name="T17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6" h="63">
                      <a:moveTo>
                        <a:pt x="111" y="63"/>
                      </a:moveTo>
                      <a:cubicBezTo>
                        <a:pt x="108" y="63"/>
                        <a:pt x="105" y="61"/>
                        <a:pt x="105" y="58"/>
                      </a:cubicBezTo>
                      <a:cubicBezTo>
                        <a:pt x="105" y="32"/>
                        <a:pt x="84" y="11"/>
                        <a:pt x="58" y="11"/>
                      </a:cubicBezTo>
                      <a:cubicBezTo>
                        <a:pt x="32" y="11"/>
                        <a:pt x="11" y="32"/>
                        <a:pt x="11" y="58"/>
                      </a:cubicBezTo>
                      <a:cubicBezTo>
                        <a:pt x="11" y="61"/>
                        <a:pt x="9" y="63"/>
                        <a:pt x="6" y="63"/>
                      </a:cubicBezTo>
                      <a:cubicBezTo>
                        <a:pt x="3" y="63"/>
                        <a:pt x="0" y="61"/>
                        <a:pt x="0" y="58"/>
                      </a:cubicBezTo>
                      <a:cubicBezTo>
                        <a:pt x="0" y="26"/>
                        <a:pt x="26" y="0"/>
                        <a:pt x="58" y="0"/>
                      </a:cubicBezTo>
                      <a:cubicBezTo>
                        <a:pt x="90" y="0"/>
                        <a:pt x="116" y="26"/>
                        <a:pt x="116" y="58"/>
                      </a:cubicBezTo>
                      <a:cubicBezTo>
                        <a:pt x="116" y="61"/>
                        <a:pt x="114" y="63"/>
                        <a:pt x="111" y="63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5" name="Text Box 20">
              <a:extLst>
                <a:ext uri="{FF2B5EF4-FFF2-40B4-BE49-F238E27FC236}">
                  <a16:creationId xmlns:a16="http://schemas.microsoft.com/office/drawing/2014/main" id="{E878DE5B-1F97-349D-3D0C-B7C809B2FF4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945103" y="4751931"/>
              <a:ext cx="1079142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XX.XX.20XX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6B50AEF6-F91C-3FB4-1F7B-8F24B53A3C2F}"/>
                </a:ext>
              </a:extLst>
            </p:cNvPr>
            <p:cNvSpPr/>
            <p:nvPr/>
          </p:nvSpPr>
          <p:spPr>
            <a:xfrm>
              <a:off x="4705028" y="4751931"/>
              <a:ext cx="1994457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Report </a:t>
              </a: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：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freeppt7.com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组合 10">
            <a:extLst>
              <a:ext uri="{FF2B5EF4-FFF2-40B4-BE49-F238E27FC236}">
                <a16:creationId xmlns:a16="http://schemas.microsoft.com/office/drawing/2014/main" id="{2AC4E751-C3B4-9B88-71AF-8E78026EC01E}"/>
              </a:ext>
            </a:extLst>
          </p:cNvPr>
          <p:cNvGrpSpPr>
            <a:grpSpLocks/>
          </p:cNvGrpSpPr>
          <p:nvPr/>
        </p:nvGrpSpPr>
        <p:grpSpPr bwMode="auto">
          <a:xfrm>
            <a:off x="0" y="77788"/>
            <a:ext cx="2268538" cy="1081087"/>
            <a:chOff x="10624399" y="386366"/>
            <a:chExt cx="2268389" cy="1082072"/>
          </a:xfrm>
        </p:grpSpPr>
        <p:grpSp>
          <p:nvGrpSpPr>
            <p:cNvPr id="24606" name="组合 5">
              <a:extLst>
                <a:ext uri="{FF2B5EF4-FFF2-40B4-BE49-F238E27FC236}">
                  <a16:creationId xmlns:a16="http://schemas.microsoft.com/office/drawing/2014/main" id="{69899871-0C0D-5FAA-7949-FCECE280B0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624399" y="386366"/>
              <a:ext cx="2069637" cy="1082072"/>
              <a:chOff x="-1214368" y="1270786"/>
              <a:chExt cx="2069636" cy="1082072"/>
            </a:xfrm>
          </p:grpSpPr>
          <p:grpSp>
            <p:nvGrpSpPr>
              <p:cNvPr id="14" name="组合 23">
                <a:extLst>
                  <a:ext uri="{FF2B5EF4-FFF2-40B4-BE49-F238E27FC236}">
                    <a16:creationId xmlns:a16="http://schemas.microsoft.com/office/drawing/2014/main" id="{B45B174F-DF81-0AC1-CDB6-B95F77D8832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214368" y="1270786"/>
                <a:ext cx="2069636" cy="1082072"/>
                <a:chOff x="1423522" y="411287"/>
                <a:chExt cx="2202516" cy="1151867"/>
              </a:xfrm>
              <a:solidFill>
                <a:srgbClr val="28A182"/>
              </a:solidFill>
            </p:grpSpPr>
            <p:sp>
              <p:nvSpPr>
                <p:cNvPr id="16" name="矩形 15">
                  <a:extLst>
                    <a:ext uri="{FF2B5EF4-FFF2-40B4-BE49-F238E27FC236}">
                      <a16:creationId xmlns:a16="http://schemas.microsoft.com/office/drawing/2014/main" id="{C1EE1B1F-8B7B-60F1-07A6-C77A1818E63C}"/>
                    </a:ext>
                  </a:extLst>
                </p:cNvPr>
                <p:cNvSpPr/>
                <p:nvPr/>
              </p:nvSpPr>
              <p:spPr>
                <a:xfrm>
                  <a:off x="1423522" y="411287"/>
                  <a:ext cx="2202516" cy="1151867"/>
                </a:xfrm>
                <a:prstGeom prst="rect">
                  <a:avLst/>
                </a:prstGeom>
                <a:solidFill>
                  <a:srgbClr val="D95A2F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" name="矩形 26">
                  <a:extLst>
                    <a:ext uri="{FF2B5EF4-FFF2-40B4-BE49-F238E27FC236}">
                      <a16:creationId xmlns:a16="http://schemas.microsoft.com/office/drawing/2014/main" id="{B3E31548-076F-2630-5EB6-6B6642B401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55437" y="1105179"/>
                  <a:ext cx="1765970" cy="29486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en-US" altLang="zh-CN" sz="1200" dirty="0">
                      <a:solidFill>
                        <a:prstClr val="white"/>
                      </a:solidFill>
                      <a:latin typeface="Century Gothic" panose="020B0502020202020204" pitchFamily="34" charset="0"/>
                      <a:cs typeface="Arial" panose="020B0604020202020204" pitchFamily="34" charset="0"/>
                    </a:rPr>
                    <a:t>PUT YOUR TEXT HERE</a:t>
                  </a:r>
                </a:p>
              </p:txBody>
            </p:sp>
          </p:grpSp>
          <p:sp>
            <p:nvSpPr>
              <p:cNvPr id="24609" name="文本框 4">
                <a:extLst>
                  <a:ext uri="{FF2B5EF4-FFF2-40B4-BE49-F238E27FC236}">
                    <a16:creationId xmlns:a16="http://schemas.microsoft.com/office/drawing/2014/main" id="{D631D1E2-C847-2D40-BBC7-7A9304DC56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1184378" y="1489902"/>
                <a:ext cx="1682383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b="1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PART 02</a:t>
                </a:r>
                <a:endParaRPr lang="zh-CN" altLang="en-US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pic>
          <p:nvPicPr>
            <p:cNvPr id="24607" name="图片 12">
              <a:extLst>
                <a:ext uri="{FF2B5EF4-FFF2-40B4-BE49-F238E27FC236}">
                  <a16:creationId xmlns:a16="http://schemas.microsoft.com/office/drawing/2014/main" id="{F1072BB8-43DE-E652-D56D-6479784981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60978" y="501187"/>
              <a:ext cx="731810" cy="731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4579" name="组合 51">
            <a:extLst>
              <a:ext uri="{FF2B5EF4-FFF2-40B4-BE49-F238E27FC236}">
                <a16:creationId xmlns:a16="http://schemas.microsoft.com/office/drawing/2014/main" id="{135D18FC-A182-3F90-6F89-2773BFAC7412}"/>
              </a:ext>
            </a:extLst>
          </p:cNvPr>
          <p:cNvGrpSpPr>
            <a:grpSpLocks/>
          </p:cNvGrpSpPr>
          <p:nvPr/>
        </p:nvGrpSpPr>
        <p:grpSpPr bwMode="auto">
          <a:xfrm>
            <a:off x="1689100" y="3098800"/>
            <a:ext cx="9191625" cy="2980214"/>
            <a:chOff x="1689418" y="3098800"/>
            <a:chExt cx="9191625" cy="2980214"/>
          </a:xfrm>
        </p:grpSpPr>
        <p:grpSp>
          <p:nvGrpSpPr>
            <p:cNvPr id="24580" name="组合 8">
              <a:extLst>
                <a:ext uri="{FF2B5EF4-FFF2-40B4-BE49-F238E27FC236}">
                  <a16:creationId xmlns:a16="http://schemas.microsoft.com/office/drawing/2014/main" id="{CEEE9E5B-6D5C-9C54-31A4-83C0D4730D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38731" y="4157663"/>
              <a:ext cx="609600" cy="619125"/>
              <a:chOff x="2458571" y="2970343"/>
              <a:chExt cx="610743" cy="619314"/>
            </a:xfrm>
          </p:grpSpPr>
          <p:sp>
            <p:nvSpPr>
              <p:cNvPr id="5" name="椭圆 4">
                <a:extLst>
                  <a:ext uri="{FF2B5EF4-FFF2-40B4-BE49-F238E27FC236}">
                    <a16:creationId xmlns:a16="http://schemas.microsoft.com/office/drawing/2014/main" id="{6E8201C8-69A8-F4D8-6F3E-588D4B576E6D}"/>
                  </a:ext>
                </a:extLst>
              </p:cNvPr>
              <p:cNvSpPr/>
              <p:nvPr/>
            </p:nvSpPr>
            <p:spPr>
              <a:xfrm>
                <a:off x="2458571" y="2970343"/>
                <a:ext cx="610743" cy="61931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D95A2F"/>
                  </a:solidFill>
                </a:endParaRPr>
              </a:p>
            </p:txBody>
          </p:sp>
          <p:sp>
            <p:nvSpPr>
              <p:cNvPr id="24605" name="文本框 4">
                <a:extLst>
                  <a:ext uri="{FF2B5EF4-FFF2-40B4-BE49-F238E27FC236}">
                    <a16:creationId xmlns:a16="http://schemas.microsoft.com/office/drawing/2014/main" id="{E34E2609-B38D-8460-A144-1AE2A655605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70934" y="3095334"/>
                <a:ext cx="45082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800">
                    <a:solidFill>
                      <a:srgbClr val="D95A2F"/>
                    </a:solidFill>
                  </a:rPr>
                  <a:t>01</a:t>
                </a:r>
                <a:endParaRPr lang="zh-CN" altLang="en-US" sz="1800">
                  <a:solidFill>
                    <a:srgbClr val="D95A2F"/>
                  </a:solidFill>
                </a:endParaRPr>
              </a:p>
            </p:txBody>
          </p:sp>
        </p:grpSp>
        <p:grpSp>
          <p:nvGrpSpPr>
            <p:cNvPr id="24581" name="组合 49">
              <a:extLst>
                <a:ext uri="{FF2B5EF4-FFF2-40B4-BE49-F238E27FC236}">
                  <a16:creationId xmlns:a16="http://schemas.microsoft.com/office/drawing/2014/main" id="{764808FD-67FB-D59C-66F4-D951D9198E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93006" y="4157663"/>
              <a:ext cx="611187" cy="619125"/>
              <a:chOff x="2458571" y="2970343"/>
              <a:chExt cx="610743" cy="619314"/>
            </a:xfrm>
          </p:grpSpPr>
          <p:sp>
            <p:nvSpPr>
              <p:cNvPr id="8" name="椭圆 7">
                <a:extLst>
                  <a:ext uri="{FF2B5EF4-FFF2-40B4-BE49-F238E27FC236}">
                    <a16:creationId xmlns:a16="http://schemas.microsoft.com/office/drawing/2014/main" id="{966016A3-84DA-A10C-3DD6-C853525AB72D}"/>
                  </a:ext>
                </a:extLst>
              </p:cNvPr>
              <p:cNvSpPr/>
              <p:nvPr/>
            </p:nvSpPr>
            <p:spPr>
              <a:xfrm>
                <a:off x="2458571" y="2970343"/>
                <a:ext cx="610743" cy="61931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D95A2F"/>
                  </a:solidFill>
                </a:endParaRPr>
              </a:p>
            </p:txBody>
          </p:sp>
          <p:sp>
            <p:nvSpPr>
              <p:cNvPr id="24603" name="文本框 51">
                <a:extLst>
                  <a:ext uri="{FF2B5EF4-FFF2-40B4-BE49-F238E27FC236}">
                    <a16:creationId xmlns:a16="http://schemas.microsoft.com/office/drawing/2014/main" id="{3893E4EF-E56B-60E7-C2C6-68D0D53D43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70934" y="3095334"/>
                <a:ext cx="45082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800">
                    <a:solidFill>
                      <a:srgbClr val="D95A2F"/>
                    </a:solidFill>
                  </a:rPr>
                  <a:t>02</a:t>
                </a:r>
                <a:endParaRPr lang="zh-CN" altLang="en-US" sz="1800">
                  <a:solidFill>
                    <a:srgbClr val="D95A2F"/>
                  </a:solidFill>
                </a:endParaRPr>
              </a:p>
            </p:txBody>
          </p:sp>
        </p:grpSp>
        <p:grpSp>
          <p:nvGrpSpPr>
            <p:cNvPr id="24582" name="组合 52">
              <a:extLst>
                <a:ext uri="{FF2B5EF4-FFF2-40B4-BE49-F238E27FC236}">
                  <a16:creationId xmlns:a16="http://schemas.microsoft.com/office/drawing/2014/main" id="{AD04A9AB-417B-114E-CF07-D8E54D4B53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88506" y="4157663"/>
              <a:ext cx="611187" cy="619125"/>
              <a:chOff x="2458571" y="2970343"/>
              <a:chExt cx="610743" cy="619314"/>
            </a:xfrm>
          </p:grpSpPr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3A6BFFF2-21F3-EE96-7914-4D40DB3D8CFD}"/>
                  </a:ext>
                </a:extLst>
              </p:cNvPr>
              <p:cNvSpPr/>
              <p:nvPr/>
            </p:nvSpPr>
            <p:spPr>
              <a:xfrm>
                <a:off x="2458571" y="2970343"/>
                <a:ext cx="610743" cy="61931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D95A2F"/>
                  </a:solidFill>
                </a:endParaRPr>
              </a:p>
            </p:txBody>
          </p:sp>
          <p:sp>
            <p:nvSpPr>
              <p:cNvPr id="24601" name="文本框 54">
                <a:extLst>
                  <a:ext uri="{FF2B5EF4-FFF2-40B4-BE49-F238E27FC236}">
                    <a16:creationId xmlns:a16="http://schemas.microsoft.com/office/drawing/2014/main" id="{A33F2364-2E09-7927-105F-5F776C96715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70934" y="3095334"/>
                <a:ext cx="45082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800">
                    <a:solidFill>
                      <a:srgbClr val="D95A2F"/>
                    </a:solidFill>
                  </a:rPr>
                  <a:t>03</a:t>
                </a:r>
                <a:endParaRPr lang="zh-CN" altLang="en-US" sz="1800">
                  <a:solidFill>
                    <a:srgbClr val="D95A2F"/>
                  </a:solidFill>
                </a:endParaRPr>
              </a:p>
            </p:txBody>
          </p:sp>
        </p:grpSp>
        <p:grpSp>
          <p:nvGrpSpPr>
            <p:cNvPr id="24583" name="组合 55">
              <a:extLst>
                <a:ext uri="{FF2B5EF4-FFF2-40B4-BE49-F238E27FC236}">
                  <a16:creationId xmlns:a16="http://schemas.microsoft.com/office/drawing/2014/main" id="{64237EF6-8576-4790-26C8-ECD0D21CE0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203056" y="4157663"/>
              <a:ext cx="609600" cy="619125"/>
              <a:chOff x="2458571" y="2970343"/>
              <a:chExt cx="610743" cy="619314"/>
            </a:xfrm>
          </p:grpSpPr>
          <p:sp>
            <p:nvSpPr>
              <p:cNvPr id="24" name="椭圆 23">
                <a:extLst>
                  <a:ext uri="{FF2B5EF4-FFF2-40B4-BE49-F238E27FC236}">
                    <a16:creationId xmlns:a16="http://schemas.microsoft.com/office/drawing/2014/main" id="{69DC1E35-B147-5049-1889-B5A6B04F7A1A}"/>
                  </a:ext>
                </a:extLst>
              </p:cNvPr>
              <p:cNvSpPr/>
              <p:nvPr/>
            </p:nvSpPr>
            <p:spPr>
              <a:xfrm>
                <a:off x="2458571" y="2970343"/>
                <a:ext cx="610743" cy="61931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D95A2F"/>
                  </a:solidFill>
                </a:endParaRPr>
              </a:p>
            </p:txBody>
          </p:sp>
          <p:sp>
            <p:nvSpPr>
              <p:cNvPr id="24599" name="文本框 57">
                <a:extLst>
                  <a:ext uri="{FF2B5EF4-FFF2-40B4-BE49-F238E27FC236}">
                    <a16:creationId xmlns:a16="http://schemas.microsoft.com/office/drawing/2014/main" id="{62EBBCDE-A8BE-55EA-6ECC-0508621DC6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70934" y="3095334"/>
                <a:ext cx="45082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800">
                    <a:solidFill>
                      <a:srgbClr val="D95A2F"/>
                    </a:solidFill>
                  </a:rPr>
                  <a:t>04</a:t>
                </a:r>
                <a:endParaRPr lang="zh-CN" altLang="en-US" sz="1800">
                  <a:solidFill>
                    <a:srgbClr val="D95A2F"/>
                  </a:solidFill>
                </a:endParaRPr>
              </a:p>
            </p:txBody>
          </p:sp>
        </p:grpSp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id="{A72B854A-7CCF-4099-879D-03AC685C3B0C}"/>
                </a:ext>
              </a:extLst>
            </p:cNvPr>
            <p:cNvCxnSpPr/>
            <p:nvPr/>
          </p:nvCxnSpPr>
          <p:spPr>
            <a:xfrm>
              <a:off x="4354831" y="4064000"/>
              <a:ext cx="0" cy="163671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>
              <a:extLst>
                <a:ext uri="{FF2B5EF4-FFF2-40B4-BE49-F238E27FC236}">
                  <a16:creationId xmlns:a16="http://schemas.microsoft.com/office/drawing/2014/main" id="{2433CD49-F413-2BF0-BA14-C64E2ED12CB1}"/>
                </a:ext>
              </a:extLst>
            </p:cNvPr>
            <p:cNvCxnSpPr/>
            <p:nvPr/>
          </p:nvCxnSpPr>
          <p:spPr>
            <a:xfrm>
              <a:off x="6256656" y="4103688"/>
              <a:ext cx="0" cy="163671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id="{86CC73EB-814C-891C-0657-712B33E4A246}"/>
                </a:ext>
              </a:extLst>
            </p:cNvPr>
            <p:cNvCxnSpPr/>
            <p:nvPr/>
          </p:nvCxnSpPr>
          <p:spPr>
            <a:xfrm>
              <a:off x="8514081" y="4103688"/>
              <a:ext cx="0" cy="157956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>
              <a:extLst>
                <a:ext uri="{FF2B5EF4-FFF2-40B4-BE49-F238E27FC236}">
                  <a16:creationId xmlns:a16="http://schemas.microsoft.com/office/drawing/2014/main" id="{3F7AAE35-4496-814D-F379-6672D458F3F8}"/>
                </a:ext>
              </a:extLst>
            </p:cNvPr>
            <p:cNvCxnSpPr>
              <a:cxnSpLocks/>
            </p:cNvCxnSpPr>
            <p:nvPr/>
          </p:nvCxnSpPr>
          <p:spPr>
            <a:xfrm>
              <a:off x="5969318" y="3609975"/>
              <a:ext cx="430213" cy="0"/>
            </a:xfrm>
            <a:prstGeom prst="line">
              <a:avLst/>
            </a:prstGeom>
            <a:ln w="57150">
              <a:solidFill>
                <a:srgbClr val="D95A2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588" name="矩形 3">
              <a:extLst>
                <a:ext uri="{FF2B5EF4-FFF2-40B4-BE49-F238E27FC236}">
                  <a16:creationId xmlns:a16="http://schemas.microsoft.com/office/drawing/2014/main" id="{44CFDD68-DCBE-4DFE-16FC-F3AD53A4BC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2956" y="3660775"/>
              <a:ext cx="3181350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400">
                  <a:solidFill>
                    <a:schemeClr val="bg1"/>
                  </a:solidFill>
                  <a:latin typeface="Calibri" panose="020F0502020204030204" pitchFamily="34" charset="0"/>
                </a:rPr>
                <a:t>Enter the text here,All the text is editable.</a:t>
              </a:r>
            </a:p>
          </p:txBody>
        </p:sp>
        <p:sp>
          <p:nvSpPr>
            <p:cNvPr id="24589" name="矩形 56">
              <a:extLst>
                <a:ext uri="{FF2B5EF4-FFF2-40B4-BE49-F238E27FC236}">
                  <a16:creationId xmlns:a16="http://schemas.microsoft.com/office/drawing/2014/main" id="{2A044D22-8EB7-59D2-6348-CB2784B07A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218" y="3098800"/>
              <a:ext cx="3368675" cy="415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14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000" b="1">
                  <a:solidFill>
                    <a:srgbClr val="D95A2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PUT YOUR TEXT HERE</a:t>
              </a:r>
            </a:p>
          </p:txBody>
        </p:sp>
        <p:sp>
          <p:nvSpPr>
            <p:cNvPr id="24590" name="矩形 3">
              <a:extLst>
                <a:ext uri="{FF2B5EF4-FFF2-40B4-BE49-F238E27FC236}">
                  <a16:creationId xmlns:a16="http://schemas.microsoft.com/office/drawing/2014/main" id="{1D8197D7-ADBE-F8E5-9D3E-134E40BAB8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68081" y="5340350"/>
              <a:ext cx="1719262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400">
                  <a:solidFill>
                    <a:schemeClr val="bg1"/>
                  </a:solidFill>
                  <a:latin typeface="Calibri" panose="020F0502020204030204" pitchFamily="34" charset="0"/>
                </a:rPr>
                <a:t>Enter the text here,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400">
                  <a:solidFill>
                    <a:schemeClr val="bg1"/>
                  </a:solidFill>
                  <a:latin typeface="Calibri" panose="020F0502020204030204" pitchFamily="34" charset="0"/>
                </a:rPr>
                <a:t>All the text is editable.</a:t>
              </a:r>
            </a:p>
          </p:txBody>
        </p:sp>
        <p:sp>
          <p:nvSpPr>
            <p:cNvPr id="24591" name="矩形 56">
              <a:extLst>
                <a:ext uri="{FF2B5EF4-FFF2-40B4-BE49-F238E27FC236}">
                  <a16:creationId xmlns:a16="http://schemas.microsoft.com/office/drawing/2014/main" id="{641141EB-9E82-CA66-C7E6-1607507C7B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74381" y="4976813"/>
              <a:ext cx="2506662" cy="287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14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2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PUT YOUR TEXT HERE</a:t>
              </a:r>
            </a:p>
          </p:txBody>
        </p:sp>
        <p:sp>
          <p:nvSpPr>
            <p:cNvPr id="24592" name="矩形 3">
              <a:extLst>
                <a:ext uri="{FF2B5EF4-FFF2-40B4-BE49-F238E27FC236}">
                  <a16:creationId xmlns:a16="http://schemas.microsoft.com/office/drawing/2014/main" id="{6BFD3B54-4749-379B-F179-9430801085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29718" y="5340350"/>
              <a:ext cx="1719263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400">
                  <a:solidFill>
                    <a:schemeClr val="bg1"/>
                  </a:solidFill>
                  <a:latin typeface="Calibri" panose="020F0502020204030204" pitchFamily="34" charset="0"/>
                </a:rPr>
                <a:t>Enter the text here,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400">
                  <a:solidFill>
                    <a:schemeClr val="bg1"/>
                  </a:solidFill>
                  <a:latin typeface="Calibri" panose="020F0502020204030204" pitchFamily="34" charset="0"/>
                </a:rPr>
                <a:t>All the text is editable.</a:t>
              </a:r>
            </a:p>
          </p:txBody>
        </p:sp>
        <p:sp>
          <p:nvSpPr>
            <p:cNvPr id="24593" name="矩形 56">
              <a:extLst>
                <a:ext uri="{FF2B5EF4-FFF2-40B4-BE49-F238E27FC236}">
                  <a16:creationId xmlns:a16="http://schemas.microsoft.com/office/drawing/2014/main" id="{6DCD357B-95E7-9E39-8FA7-79436DBC91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34431" y="4976813"/>
              <a:ext cx="2508250" cy="287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14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2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PUT YOUR TEXT HERE</a:t>
              </a:r>
            </a:p>
          </p:txBody>
        </p:sp>
        <p:sp>
          <p:nvSpPr>
            <p:cNvPr id="24594" name="矩形 3">
              <a:extLst>
                <a:ext uri="{FF2B5EF4-FFF2-40B4-BE49-F238E27FC236}">
                  <a16:creationId xmlns:a16="http://schemas.microsoft.com/office/drawing/2014/main" id="{1CDA1CEE-B244-9311-48AD-EC9042AEDB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1356" y="5340350"/>
              <a:ext cx="1719262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400">
                  <a:solidFill>
                    <a:schemeClr val="bg1"/>
                  </a:solidFill>
                  <a:latin typeface="Calibri" panose="020F0502020204030204" pitchFamily="34" charset="0"/>
                </a:rPr>
                <a:t>Enter the text here,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400">
                  <a:solidFill>
                    <a:schemeClr val="bg1"/>
                  </a:solidFill>
                  <a:latin typeface="Calibri" panose="020F0502020204030204" pitchFamily="34" charset="0"/>
                </a:rPr>
                <a:t>All the text is editable.</a:t>
              </a:r>
            </a:p>
          </p:txBody>
        </p:sp>
        <p:sp>
          <p:nvSpPr>
            <p:cNvPr id="24595" name="矩形 56">
              <a:extLst>
                <a:ext uri="{FF2B5EF4-FFF2-40B4-BE49-F238E27FC236}">
                  <a16:creationId xmlns:a16="http://schemas.microsoft.com/office/drawing/2014/main" id="{410394A3-4069-997B-656B-F07853675B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6068" y="4976813"/>
              <a:ext cx="2508250" cy="287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14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2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PUT YOUR TEXT HERE</a:t>
              </a:r>
            </a:p>
          </p:txBody>
        </p:sp>
        <p:sp>
          <p:nvSpPr>
            <p:cNvPr id="24596" name="矩形 3">
              <a:extLst>
                <a:ext uri="{FF2B5EF4-FFF2-40B4-BE49-F238E27FC236}">
                  <a16:creationId xmlns:a16="http://schemas.microsoft.com/office/drawing/2014/main" id="{CF21F2ED-D875-DFCC-C2EF-10ED4CA47A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4706" y="5286375"/>
              <a:ext cx="1717675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400" dirty="0">
                  <a:solidFill>
                    <a:schemeClr val="bg1"/>
                  </a:solidFill>
                  <a:latin typeface="Calibri" panose="020F0502020204030204" pitchFamily="34" charset="0"/>
                </a:rPr>
                <a:t>Enter the text here,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400" dirty="0">
                  <a:solidFill>
                    <a:schemeClr val="bg1"/>
                  </a:solidFill>
                  <a:latin typeface="Calibri" panose="020F0502020204030204" pitchFamily="34" charset="0"/>
                </a:rPr>
                <a:t>All the text is editable.</a:t>
              </a:r>
            </a:p>
          </p:txBody>
        </p:sp>
        <p:sp>
          <p:nvSpPr>
            <p:cNvPr id="24597" name="矩形 56">
              <a:extLst>
                <a:ext uri="{FF2B5EF4-FFF2-40B4-BE49-F238E27FC236}">
                  <a16:creationId xmlns:a16="http://schemas.microsoft.com/office/drawing/2014/main" id="{B2F93E4F-F6A5-59DB-CA01-6255A563A6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9418" y="4924425"/>
              <a:ext cx="2508250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14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2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PUT YOUR TEXT HERE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组合 10">
            <a:extLst>
              <a:ext uri="{FF2B5EF4-FFF2-40B4-BE49-F238E27FC236}">
                <a16:creationId xmlns:a16="http://schemas.microsoft.com/office/drawing/2014/main" id="{C7E75547-8655-87D1-D163-FE35E0913BBD}"/>
              </a:ext>
            </a:extLst>
          </p:cNvPr>
          <p:cNvGrpSpPr>
            <a:grpSpLocks/>
          </p:cNvGrpSpPr>
          <p:nvPr/>
        </p:nvGrpSpPr>
        <p:grpSpPr bwMode="auto">
          <a:xfrm>
            <a:off x="0" y="77788"/>
            <a:ext cx="2268538" cy="1081087"/>
            <a:chOff x="10624399" y="386366"/>
            <a:chExt cx="2268389" cy="1082072"/>
          </a:xfrm>
        </p:grpSpPr>
        <p:grpSp>
          <p:nvGrpSpPr>
            <p:cNvPr id="25608" name="组合 5">
              <a:extLst>
                <a:ext uri="{FF2B5EF4-FFF2-40B4-BE49-F238E27FC236}">
                  <a16:creationId xmlns:a16="http://schemas.microsoft.com/office/drawing/2014/main" id="{09C31173-9498-A51D-743D-4C3966126C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624399" y="386366"/>
              <a:ext cx="2069637" cy="1082072"/>
              <a:chOff x="-1214368" y="1270786"/>
              <a:chExt cx="2069636" cy="1082072"/>
            </a:xfrm>
          </p:grpSpPr>
          <p:grpSp>
            <p:nvGrpSpPr>
              <p:cNvPr id="14" name="组合 23">
                <a:extLst>
                  <a:ext uri="{FF2B5EF4-FFF2-40B4-BE49-F238E27FC236}">
                    <a16:creationId xmlns:a16="http://schemas.microsoft.com/office/drawing/2014/main" id="{1DF160D6-714C-3C11-152F-2AE2B56310A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214368" y="1270786"/>
                <a:ext cx="2069636" cy="1082072"/>
                <a:chOff x="1423522" y="411287"/>
                <a:chExt cx="2202516" cy="1151867"/>
              </a:xfrm>
              <a:solidFill>
                <a:srgbClr val="28A182"/>
              </a:solidFill>
            </p:grpSpPr>
            <p:sp>
              <p:nvSpPr>
                <p:cNvPr id="16" name="矩形 15">
                  <a:extLst>
                    <a:ext uri="{FF2B5EF4-FFF2-40B4-BE49-F238E27FC236}">
                      <a16:creationId xmlns:a16="http://schemas.microsoft.com/office/drawing/2014/main" id="{A77C0F63-2F35-B2DB-C24D-882C32DFB25F}"/>
                    </a:ext>
                  </a:extLst>
                </p:cNvPr>
                <p:cNvSpPr/>
                <p:nvPr/>
              </p:nvSpPr>
              <p:spPr>
                <a:xfrm>
                  <a:off x="1423522" y="411287"/>
                  <a:ext cx="2202516" cy="1151867"/>
                </a:xfrm>
                <a:prstGeom prst="rect">
                  <a:avLst/>
                </a:prstGeom>
                <a:solidFill>
                  <a:srgbClr val="D95A2F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" name="矩形 26">
                  <a:extLst>
                    <a:ext uri="{FF2B5EF4-FFF2-40B4-BE49-F238E27FC236}">
                      <a16:creationId xmlns:a16="http://schemas.microsoft.com/office/drawing/2014/main" id="{BB856D42-5BF1-85BA-FE73-94024F7B43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55437" y="1105179"/>
                  <a:ext cx="1765970" cy="29486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en-US" altLang="zh-CN" sz="1200" dirty="0">
                      <a:solidFill>
                        <a:prstClr val="white"/>
                      </a:solidFill>
                      <a:latin typeface="Century Gothic" panose="020B0502020202020204" pitchFamily="34" charset="0"/>
                      <a:cs typeface="Arial" panose="020B0604020202020204" pitchFamily="34" charset="0"/>
                    </a:rPr>
                    <a:t>PUT YOUR TEXT HERE</a:t>
                  </a:r>
                </a:p>
              </p:txBody>
            </p:sp>
          </p:grpSp>
          <p:sp>
            <p:nvSpPr>
              <p:cNvPr id="25611" name="文本框 4">
                <a:extLst>
                  <a:ext uri="{FF2B5EF4-FFF2-40B4-BE49-F238E27FC236}">
                    <a16:creationId xmlns:a16="http://schemas.microsoft.com/office/drawing/2014/main" id="{7132F7A9-7D74-3FD6-592C-8C7604D1C6D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1184378" y="1489902"/>
                <a:ext cx="1682383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b="1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PART 03</a:t>
                </a:r>
                <a:endParaRPr lang="zh-CN" altLang="en-US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pic>
          <p:nvPicPr>
            <p:cNvPr id="25609" name="图片 12">
              <a:extLst>
                <a:ext uri="{FF2B5EF4-FFF2-40B4-BE49-F238E27FC236}">
                  <a16:creationId xmlns:a16="http://schemas.microsoft.com/office/drawing/2014/main" id="{D76BFF5D-8B3A-59C0-6855-157D490938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60978" y="501187"/>
              <a:ext cx="731810" cy="731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603" name="图片 2">
            <a:extLst>
              <a:ext uri="{FF2B5EF4-FFF2-40B4-BE49-F238E27FC236}">
                <a16:creationId xmlns:a16="http://schemas.microsoft.com/office/drawing/2014/main" id="{BA09B8D1-CF9E-6251-E8CF-D2950D48E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516"/>
          <a:stretch>
            <a:fillRect/>
          </a:stretch>
        </p:blipFill>
        <p:spPr bwMode="auto">
          <a:xfrm>
            <a:off x="5353050" y="0"/>
            <a:ext cx="6838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4" name="组合 6">
            <a:extLst>
              <a:ext uri="{FF2B5EF4-FFF2-40B4-BE49-F238E27FC236}">
                <a16:creationId xmlns:a16="http://schemas.microsoft.com/office/drawing/2014/main" id="{6D1C03EB-F98D-D196-F356-1887C87B18E6}"/>
              </a:ext>
            </a:extLst>
          </p:cNvPr>
          <p:cNvGrpSpPr>
            <a:grpSpLocks/>
          </p:cNvGrpSpPr>
          <p:nvPr/>
        </p:nvGrpSpPr>
        <p:grpSpPr bwMode="auto">
          <a:xfrm>
            <a:off x="984248" y="1685925"/>
            <a:ext cx="3816354" cy="4637082"/>
            <a:chOff x="984050" y="1685211"/>
            <a:chExt cx="3816196" cy="4637669"/>
          </a:xfrm>
        </p:grpSpPr>
        <p:graphicFrame>
          <p:nvGraphicFramePr>
            <p:cNvPr id="25605" name="图表 36">
              <a:extLst>
                <a:ext uri="{FF2B5EF4-FFF2-40B4-BE49-F238E27FC236}">
                  <a16:creationId xmlns:a16="http://schemas.microsoft.com/office/drawing/2014/main" id="{36326A54-5916-F6DD-6E4D-151789A15E29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984050" y="2273630"/>
            <a:ext cx="3816196" cy="4049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hart" r:id="rId4" imgW="3822523" imgH="4060288" progId="Excel.Chart.8">
                    <p:embed/>
                  </p:oleObj>
                </mc:Choice>
                <mc:Fallback>
                  <p:oleObj name="Chart" r:id="rId4" imgW="3822523" imgH="4060288" progId="Excel.Chart.8">
                    <p:embed/>
                    <p:pic>
                      <p:nvPicPr>
                        <p:cNvPr id="0" name="图表 36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84050" y="2273630"/>
                          <a:ext cx="3816196" cy="40492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矩形 3">
              <a:extLst>
                <a:ext uri="{FF2B5EF4-FFF2-40B4-BE49-F238E27FC236}">
                  <a16:creationId xmlns:a16="http://schemas.microsoft.com/office/drawing/2014/main" id="{96B5DB74-2954-A06D-EA7A-9097DEB888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1539" y="2247257"/>
              <a:ext cx="3181218" cy="584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Enter the text </a:t>
              </a:r>
              <a:r>
                <a:rPr lang="en-US" altLang="zh-CN" sz="1600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here,All</a:t>
              </a: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the text is editable.</a:t>
              </a:r>
            </a:p>
          </p:txBody>
        </p:sp>
        <p:sp>
          <p:nvSpPr>
            <p:cNvPr id="6" name="矩形 56">
              <a:extLst>
                <a:ext uri="{FF2B5EF4-FFF2-40B4-BE49-F238E27FC236}">
                  <a16:creationId xmlns:a16="http://schemas.microsoft.com/office/drawing/2014/main" id="{3810F51C-304C-71CF-9516-9223FBC962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7881" y="1685211"/>
              <a:ext cx="3368535" cy="415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algn="ctr" eaLnBrk="1" fontAlgn="auto" hangingPunct="1">
                <a:lnSpc>
                  <a:spcPct val="114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altLang="zh-CN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PUT YOUR TEXT HERE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组合 10">
            <a:extLst>
              <a:ext uri="{FF2B5EF4-FFF2-40B4-BE49-F238E27FC236}">
                <a16:creationId xmlns:a16="http://schemas.microsoft.com/office/drawing/2014/main" id="{BEE471ED-ECA0-E1C3-7950-64ABB79505B7}"/>
              </a:ext>
            </a:extLst>
          </p:cNvPr>
          <p:cNvGrpSpPr>
            <a:grpSpLocks/>
          </p:cNvGrpSpPr>
          <p:nvPr/>
        </p:nvGrpSpPr>
        <p:grpSpPr bwMode="auto">
          <a:xfrm>
            <a:off x="0" y="77788"/>
            <a:ext cx="2268538" cy="1081087"/>
            <a:chOff x="10624399" y="386366"/>
            <a:chExt cx="2268389" cy="1082072"/>
          </a:xfrm>
        </p:grpSpPr>
        <p:grpSp>
          <p:nvGrpSpPr>
            <p:cNvPr id="26636" name="组合 5">
              <a:extLst>
                <a:ext uri="{FF2B5EF4-FFF2-40B4-BE49-F238E27FC236}">
                  <a16:creationId xmlns:a16="http://schemas.microsoft.com/office/drawing/2014/main" id="{CACAC003-2FA3-A693-B4F9-EA0706ECC7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624399" y="386366"/>
              <a:ext cx="2069637" cy="1082072"/>
              <a:chOff x="-1214368" y="1270786"/>
              <a:chExt cx="2069636" cy="1082072"/>
            </a:xfrm>
          </p:grpSpPr>
          <p:grpSp>
            <p:nvGrpSpPr>
              <p:cNvPr id="14" name="组合 23">
                <a:extLst>
                  <a:ext uri="{FF2B5EF4-FFF2-40B4-BE49-F238E27FC236}">
                    <a16:creationId xmlns:a16="http://schemas.microsoft.com/office/drawing/2014/main" id="{BE23013C-4F03-7A31-483C-9656E831CA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214368" y="1270786"/>
                <a:ext cx="2069636" cy="1082072"/>
                <a:chOff x="1423522" y="411287"/>
                <a:chExt cx="2202516" cy="1151867"/>
              </a:xfrm>
              <a:solidFill>
                <a:srgbClr val="28A182"/>
              </a:solidFill>
            </p:grpSpPr>
            <p:sp>
              <p:nvSpPr>
                <p:cNvPr id="16" name="矩形 15">
                  <a:extLst>
                    <a:ext uri="{FF2B5EF4-FFF2-40B4-BE49-F238E27FC236}">
                      <a16:creationId xmlns:a16="http://schemas.microsoft.com/office/drawing/2014/main" id="{3E95C27F-EB87-0D64-BA3B-FCA54F404473}"/>
                    </a:ext>
                  </a:extLst>
                </p:cNvPr>
                <p:cNvSpPr/>
                <p:nvPr/>
              </p:nvSpPr>
              <p:spPr>
                <a:xfrm>
                  <a:off x="1423522" y="411287"/>
                  <a:ext cx="2202516" cy="1151867"/>
                </a:xfrm>
                <a:prstGeom prst="rect">
                  <a:avLst/>
                </a:prstGeom>
                <a:solidFill>
                  <a:srgbClr val="D95A2F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" name="矩形 26">
                  <a:extLst>
                    <a:ext uri="{FF2B5EF4-FFF2-40B4-BE49-F238E27FC236}">
                      <a16:creationId xmlns:a16="http://schemas.microsoft.com/office/drawing/2014/main" id="{331F72F4-ED9C-BD25-81CC-E0DAF3499F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55437" y="1105179"/>
                  <a:ext cx="1765970" cy="29486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en-US" altLang="zh-CN" sz="1200" dirty="0">
                      <a:solidFill>
                        <a:prstClr val="white"/>
                      </a:solidFill>
                      <a:latin typeface="Century Gothic" panose="020B0502020202020204" pitchFamily="34" charset="0"/>
                      <a:cs typeface="Arial" panose="020B0604020202020204" pitchFamily="34" charset="0"/>
                    </a:rPr>
                    <a:t>PUT YOUR TEXT HERE</a:t>
                  </a:r>
                </a:p>
              </p:txBody>
            </p:sp>
          </p:grpSp>
          <p:sp>
            <p:nvSpPr>
              <p:cNvPr id="26639" name="文本框 4">
                <a:extLst>
                  <a:ext uri="{FF2B5EF4-FFF2-40B4-BE49-F238E27FC236}">
                    <a16:creationId xmlns:a16="http://schemas.microsoft.com/office/drawing/2014/main" id="{229CE67B-DED7-52B1-FB5F-BCD19330B6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1184378" y="1489902"/>
                <a:ext cx="1682383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b="1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PART 03</a:t>
                </a:r>
                <a:endParaRPr lang="zh-CN" altLang="en-US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pic>
          <p:nvPicPr>
            <p:cNvPr id="26637" name="图片 12">
              <a:extLst>
                <a:ext uri="{FF2B5EF4-FFF2-40B4-BE49-F238E27FC236}">
                  <a16:creationId xmlns:a16="http://schemas.microsoft.com/office/drawing/2014/main" id="{0253C0D5-D09F-0B0C-EBAB-5C5BE2B292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60978" y="501187"/>
              <a:ext cx="731810" cy="731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627" name="组合 26">
            <a:extLst>
              <a:ext uri="{FF2B5EF4-FFF2-40B4-BE49-F238E27FC236}">
                <a16:creationId xmlns:a16="http://schemas.microsoft.com/office/drawing/2014/main" id="{B2309929-8A55-2312-DF3B-B79AECCC9351}"/>
              </a:ext>
            </a:extLst>
          </p:cNvPr>
          <p:cNvGrpSpPr>
            <a:grpSpLocks/>
          </p:cNvGrpSpPr>
          <p:nvPr/>
        </p:nvGrpSpPr>
        <p:grpSpPr bwMode="auto">
          <a:xfrm>
            <a:off x="-11113" y="0"/>
            <a:ext cx="12220576" cy="6858000"/>
            <a:chOff x="-10886" y="0"/>
            <a:chExt cx="12219680" cy="6858000"/>
          </a:xfrm>
        </p:grpSpPr>
        <p:pic>
          <p:nvPicPr>
            <p:cNvPr id="26628" name="图片 25">
              <a:extLst>
                <a:ext uri="{FF2B5EF4-FFF2-40B4-BE49-F238E27FC236}">
                  <a16:creationId xmlns:a16="http://schemas.microsoft.com/office/drawing/2014/main" id="{77DEFE7E-CDD9-600B-A3B7-2B2F6DD912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366" b="11366"/>
            <a:stretch>
              <a:fillRect/>
            </a:stretch>
          </p:blipFill>
          <p:spPr bwMode="auto">
            <a:xfrm>
              <a:off x="6292248" y="0"/>
              <a:ext cx="5916546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3CF575E2-DCAC-B2DF-387C-0B8DB5863EAD}"/>
                </a:ext>
              </a:extLst>
            </p:cNvPr>
            <p:cNvSpPr/>
            <p:nvPr/>
          </p:nvSpPr>
          <p:spPr>
            <a:xfrm>
              <a:off x="-10886" y="2339975"/>
              <a:ext cx="8787757" cy="3059113"/>
            </a:xfrm>
            <a:prstGeom prst="rect">
              <a:avLst/>
            </a:prstGeom>
            <a:solidFill>
              <a:srgbClr val="D95A2F">
                <a:alpha val="87000"/>
              </a:srgbClr>
            </a:solidFill>
            <a:ln>
              <a:solidFill>
                <a:srgbClr val="D95A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00"/>
            </a:p>
          </p:txBody>
        </p:sp>
        <p:sp>
          <p:nvSpPr>
            <p:cNvPr id="5" name="Text Placeholder 9">
              <a:extLst>
                <a:ext uri="{FF2B5EF4-FFF2-40B4-BE49-F238E27FC236}">
                  <a16:creationId xmlns:a16="http://schemas.microsoft.com/office/drawing/2014/main" id="{C97AB985-B0B3-CB41-F47B-5659140290B8}"/>
                </a:ext>
              </a:extLst>
            </p:cNvPr>
            <p:cNvSpPr txBox="1">
              <a:spLocks/>
            </p:cNvSpPr>
            <p:nvPr/>
          </p:nvSpPr>
          <p:spPr>
            <a:xfrm>
              <a:off x="3457548" y="2916238"/>
              <a:ext cx="2987456" cy="495136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2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Click here to add content, content to match the title. </a:t>
              </a:r>
              <a:endParaRPr lang="en-AU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Text Placeholder 9">
              <a:extLst>
                <a:ext uri="{FF2B5EF4-FFF2-40B4-BE49-F238E27FC236}">
                  <a16:creationId xmlns:a16="http://schemas.microsoft.com/office/drawing/2014/main" id="{A9D8EF93-EF6C-79D7-D30B-BA24FCDD9071}"/>
                </a:ext>
              </a:extLst>
            </p:cNvPr>
            <p:cNvSpPr txBox="1">
              <a:spLocks/>
            </p:cNvSpPr>
            <p:nvPr/>
          </p:nvSpPr>
          <p:spPr>
            <a:xfrm>
              <a:off x="3457548" y="3541713"/>
              <a:ext cx="2987456" cy="495136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2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Click here to add content, content to match the title. </a:t>
              </a:r>
              <a:endParaRPr lang="en-AU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Text Placeholder 9">
              <a:extLst>
                <a:ext uri="{FF2B5EF4-FFF2-40B4-BE49-F238E27FC236}">
                  <a16:creationId xmlns:a16="http://schemas.microsoft.com/office/drawing/2014/main" id="{C658A615-4E12-B7CB-95D7-14ACC224B3F8}"/>
                </a:ext>
              </a:extLst>
            </p:cNvPr>
            <p:cNvSpPr txBox="1">
              <a:spLocks/>
            </p:cNvSpPr>
            <p:nvPr/>
          </p:nvSpPr>
          <p:spPr>
            <a:xfrm>
              <a:off x="3457548" y="4087813"/>
              <a:ext cx="2987456" cy="495136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2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Click here to add content, content to match the title. </a:t>
              </a:r>
              <a:endParaRPr lang="en-AU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Text Placeholder 9">
              <a:extLst>
                <a:ext uri="{FF2B5EF4-FFF2-40B4-BE49-F238E27FC236}">
                  <a16:creationId xmlns:a16="http://schemas.microsoft.com/office/drawing/2014/main" id="{5841DDF3-C6A2-5F52-75FB-4508BEF5A1E3}"/>
                </a:ext>
              </a:extLst>
            </p:cNvPr>
            <p:cNvSpPr txBox="1">
              <a:spLocks/>
            </p:cNvSpPr>
            <p:nvPr/>
          </p:nvSpPr>
          <p:spPr>
            <a:xfrm>
              <a:off x="3457548" y="4633913"/>
              <a:ext cx="2987456" cy="495136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2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Click here to add content, content to match the title. </a:t>
              </a:r>
              <a:endParaRPr lang="en-AU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634" name="文本框 8">
              <a:extLst>
                <a:ext uri="{FF2B5EF4-FFF2-40B4-BE49-F238E27FC236}">
                  <a16:creationId xmlns:a16="http://schemas.microsoft.com/office/drawing/2014/main" id="{71AAEE1F-C4F8-5D9F-EA2A-64CFF95D21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3014" y="3198520"/>
              <a:ext cx="1778051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r>
                <a:rPr lang="en-US" altLang="zh-CN" sz="8000">
                  <a:solidFill>
                    <a:schemeClr val="bg1"/>
                  </a:solidFill>
                </a:rPr>
                <a:t>95%</a:t>
              </a:r>
              <a:endParaRPr lang="zh-CN" altLang="en-US" sz="8000">
                <a:solidFill>
                  <a:schemeClr val="bg1"/>
                </a:solidFill>
              </a:endParaRPr>
            </a:p>
          </p:txBody>
        </p: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4DE8BF73-6BED-978E-5048-F63FAA702D1D}"/>
                </a:ext>
              </a:extLst>
            </p:cNvPr>
            <p:cNvCxnSpPr/>
            <p:nvPr/>
          </p:nvCxnSpPr>
          <p:spPr>
            <a:xfrm>
              <a:off x="2873391" y="3013075"/>
              <a:ext cx="0" cy="171767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F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图片 6">
            <a:extLst>
              <a:ext uri="{FF2B5EF4-FFF2-40B4-BE49-F238E27FC236}">
                <a16:creationId xmlns:a16="http://schemas.microsoft.com/office/drawing/2014/main" id="{6917D9A7-81F6-E6D6-3615-86C9E74A0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175" y="1292225"/>
            <a:ext cx="8839200" cy="520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E0CD79FE-935A-D79F-E3FD-E4CABC6D9B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25" y="-38100"/>
            <a:ext cx="4573588" cy="685800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grpSp>
        <p:nvGrpSpPr>
          <p:cNvPr id="27652" name="组合 10">
            <a:extLst>
              <a:ext uri="{FF2B5EF4-FFF2-40B4-BE49-F238E27FC236}">
                <a16:creationId xmlns:a16="http://schemas.microsoft.com/office/drawing/2014/main" id="{2CF16EB2-31A9-E9E7-DDCA-2C3BD9984EA8}"/>
              </a:ext>
            </a:extLst>
          </p:cNvPr>
          <p:cNvGrpSpPr>
            <a:grpSpLocks/>
          </p:cNvGrpSpPr>
          <p:nvPr/>
        </p:nvGrpSpPr>
        <p:grpSpPr bwMode="auto">
          <a:xfrm>
            <a:off x="0" y="77788"/>
            <a:ext cx="2268538" cy="1081087"/>
            <a:chOff x="10624399" y="386366"/>
            <a:chExt cx="2268389" cy="1082072"/>
          </a:xfrm>
        </p:grpSpPr>
        <p:grpSp>
          <p:nvGrpSpPr>
            <p:cNvPr id="27666" name="组合 5">
              <a:extLst>
                <a:ext uri="{FF2B5EF4-FFF2-40B4-BE49-F238E27FC236}">
                  <a16:creationId xmlns:a16="http://schemas.microsoft.com/office/drawing/2014/main" id="{698BE440-6013-9095-3FC9-72ADD73F8B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624399" y="386366"/>
              <a:ext cx="2069637" cy="1082072"/>
              <a:chOff x="-1214368" y="1270786"/>
              <a:chExt cx="2069636" cy="1082072"/>
            </a:xfrm>
          </p:grpSpPr>
          <p:grpSp>
            <p:nvGrpSpPr>
              <p:cNvPr id="14" name="组合 23">
                <a:extLst>
                  <a:ext uri="{FF2B5EF4-FFF2-40B4-BE49-F238E27FC236}">
                    <a16:creationId xmlns:a16="http://schemas.microsoft.com/office/drawing/2014/main" id="{A2233FA0-6E6D-9CE6-DC2E-9C007D0D0B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214368" y="1270786"/>
                <a:ext cx="2069636" cy="1082072"/>
                <a:chOff x="1423522" y="411287"/>
                <a:chExt cx="2202516" cy="1151867"/>
              </a:xfrm>
              <a:solidFill>
                <a:srgbClr val="28A182"/>
              </a:solidFill>
            </p:grpSpPr>
            <p:sp>
              <p:nvSpPr>
                <p:cNvPr id="16" name="矩形 15">
                  <a:extLst>
                    <a:ext uri="{FF2B5EF4-FFF2-40B4-BE49-F238E27FC236}">
                      <a16:creationId xmlns:a16="http://schemas.microsoft.com/office/drawing/2014/main" id="{6B11272E-226F-F993-A9FA-BD8730CF0EED}"/>
                    </a:ext>
                  </a:extLst>
                </p:cNvPr>
                <p:cNvSpPr/>
                <p:nvPr/>
              </p:nvSpPr>
              <p:spPr>
                <a:xfrm>
                  <a:off x="1423522" y="411287"/>
                  <a:ext cx="2202516" cy="1151867"/>
                </a:xfrm>
                <a:prstGeom prst="rect">
                  <a:avLst/>
                </a:prstGeom>
                <a:solidFill>
                  <a:srgbClr val="D95A2F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" name="矩形 26">
                  <a:extLst>
                    <a:ext uri="{FF2B5EF4-FFF2-40B4-BE49-F238E27FC236}">
                      <a16:creationId xmlns:a16="http://schemas.microsoft.com/office/drawing/2014/main" id="{CFA26ED2-3027-FD11-4B00-3FB97AC675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55437" y="1105179"/>
                  <a:ext cx="1765970" cy="29486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en-US" altLang="zh-CN" sz="1200" dirty="0">
                      <a:solidFill>
                        <a:prstClr val="white"/>
                      </a:solidFill>
                      <a:latin typeface="Century Gothic" panose="020B0502020202020204" pitchFamily="34" charset="0"/>
                      <a:cs typeface="Arial" panose="020B0604020202020204" pitchFamily="34" charset="0"/>
                    </a:rPr>
                    <a:t>PUT YOUR TEXT HERE</a:t>
                  </a:r>
                </a:p>
              </p:txBody>
            </p:sp>
          </p:grpSp>
          <p:sp>
            <p:nvSpPr>
              <p:cNvPr id="27669" name="文本框 4">
                <a:extLst>
                  <a:ext uri="{FF2B5EF4-FFF2-40B4-BE49-F238E27FC236}">
                    <a16:creationId xmlns:a16="http://schemas.microsoft.com/office/drawing/2014/main" id="{B1303B12-3DC7-51C6-9324-6A1218E888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1184378" y="1489902"/>
                <a:ext cx="1682383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b="1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PART 03</a:t>
                </a:r>
                <a:endParaRPr lang="zh-CN" altLang="en-US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pic>
          <p:nvPicPr>
            <p:cNvPr id="27667" name="图片 12">
              <a:extLst>
                <a:ext uri="{FF2B5EF4-FFF2-40B4-BE49-F238E27FC236}">
                  <a16:creationId xmlns:a16="http://schemas.microsoft.com/office/drawing/2014/main" id="{CBB4E1F2-1436-7A93-E41F-C0C6E1ACBC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60978" y="501187"/>
              <a:ext cx="731810" cy="731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53" name="组合 32">
            <a:extLst>
              <a:ext uri="{FF2B5EF4-FFF2-40B4-BE49-F238E27FC236}">
                <a16:creationId xmlns:a16="http://schemas.microsoft.com/office/drawing/2014/main" id="{4159C9AD-1A21-3202-7388-C608BF25E3EC}"/>
              </a:ext>
            </a:extLst>
          </p:cNvPr>
          <p:cNvGrpSpPr>
            <a:grpSpLocks/>
          </p:cNvGrpSpPr>
          <p:nvPr/>
        </p:nvGrpSpPr>
        <p:grpSpPr bwMode="auto">
          <a:xfrm>
            <a:off x="4841875" y="2208213"/>
            <a:ext cx="5016500" cy="2977495"/>
            <a:chOff x="4841875" y="2207441"/>
            <a:chExt cx="5016500" cy="2978301"/>
          </a:xfrm>
        </p:grpSpPr>
        <p:sp>
          <p:nvSpPr>
            <p:cNvPr id="2" name="任意多边形: 形状 1">
              <a:extLst>
                <a:ext uri="{FF2B5EF4-FFF2-40B4-BE49-F238E27FC236}">
                  <a16:creationId xmlns:a16="http://schemas.microsoft.com/office/drawing/2014/main" id="{9E94D517-20F5-531F-78C9-3FFF05AF3684}"/>
                </a:ext>
              </a:extLst>
            </p:cNvPr>
            <p:cNvSpPr/>
            <p:nvPr/>
          </p:nvSpPr>
          <p:spPr>
            <a:xfrm>
              <a:off x="5199063" y="2207441"/>
              <a:ext cx="3533775" cy="490670"/>
            </a:xfrm>
            <a:custGeom>
              <a:avLst/>
              <a:gdLst>
                <a:gd name="connsiteX0" fmla="*/ 210083 w 2352195"/>
                <a:gd name="connsiteY0" fmla="*/ 0 h 433182"/>
                <a:gd name="connsiteX1" fmla="*/ 2135604 w 2352195"/>
                <a:gd name="connsiteY1" fmla="*/ 0 h 433182"/>
                <a:gd name="connsiteX2" fmla="*/ 2352195 w 2352195"/>
                <a:gd name="connsiteY2" fmla="*/ 216591 h 433182"/>
                <a:gd name="connsiteX3" fmla="*/ 2135604 w 2352195"/>
                <a:gd name="connsiteY3" fmla="*/ 433182 h 433182"/>
                <a:gd name="connsiteX4" fmla="*/ 0 w 2352195"/>
                <a:gd name="connsiteY4" fmla="*/ 433182 h 433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2195" h="433182">
                  <a:moveTo>
                    <a:pt x="210083" y="0"/>
                  </a:moveTo>
                  <a:lnTo>
                    <a:pt x="2135604" y="0"/>
                  </a:lnTo>
                  <a:cubicBezTo>
                    <a:pt x="2255224" y="0"/>
                    <a:pt x="2352195" y="96971"/>
                    <a:pt x="2352195" y="216591"/>
                  </a:cubicBezTo>
                  <a:cubicBezTo>
                    <a:pt x="2352195" y="336211"/>
                    <a:pt x="2255224" y="433182"/>
                    <a:pt x="2135604" y="433182"/>
                  </a:cubicBezTo>
                  <a:lnTo>
                    <a:pt x="0" y="43318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342900" dist="38100" dir="2154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等线" panose="02010600030101010101" charset="-122"/>
              </a:endParaRPr>
            </a:p>
          </p:txBody>
        </p:sp>
        <p:sp>
          <p:nvSpPr>
            <p:cNvPr id="4" name="任意多边形: 形状 3">
              <a:extLst>
                <a:ext uri="{FF2B5EF4-FFF2-40B4-BE49-F238E27FC236}">
                  <a16:creationId xmlns:a16="http://schemas.microsoft.com/office/drawing/2014/main" id="{FDCA01FB-D043-8646-1C87-D8BFAE95E14D}"/>
                </a:ext>
              </a:extLst>
            </p:cNvPr>
            <p:cNvSpPr/>
            <p:nvPr/>
          </p:nvSpPr>
          <p:spPr>
            <a:xfrm>
              <a:off x="5313363" y="2229672"/>
              <a:ext cx="3305175" cy="468439"/>
            </a:xfrm>
            <a:custGeom>
              <a:avLst/>
              <a:gdLst>
                <a:gd name="connsiteX0" fmla="*/ 216591 w 2508752"/>
                <a:gd name="connsiteY0" fmla="*/ 0 h 433182"/>
                <a:gd name="connsiteX1" fmla="*/ 2508752 w 2508752"/>
                <a:gd name="connsiteY1" fmla="*/ 0 h 433182"/>
                <a:gd name="connsiteX2" fmla="*/ 2301758 w 2508752"/>
                <a:gd name="connsiteY2" fmla="*/ 426812 h 433182"/>
                <a:gd name="connsiteX3" fmla="*/ 2314893 w 2508752"/>
                <a:gd name="connsiteY3" fmla="*/ 433182 h 433182"/>
                <a:gd name="connsiteX4" fmla="*/ 216591 w 2508752"/>
                <a:gd name="connsiteY4" fmla="*/ 433182 h 433182"/>
                <a:gd name="connsiteX5" fmla="*/ 0 w 2508752"/>
                <a:gd name="connsiteY5" fmla="*/ 216591 h 433182"/>
                <a:gd name="connsiteX6" fmla="*/ 216591 w 2508752"/>
                <a:gd name="connsiteY6" fmla="*/ 0 h 433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08752" h="433182">
                  <a:moveTo>
                    <a:pt x="216591" y="0"/>
                  </a:moveTo>
                  <a:lnTo>
                    <a:pt x="2508752" y="0"/>
                  </a:lnTo>
                  <a:lnTo>
                    <a:pt x="2301758" y="426812"/>
                  </a:lnTo>
                  <a:lnTo>
                    <a:pt x="2314893" y="433182"/>
                  </a:lnTo>
                  <a:lnTo>
                    <a:pt x="216591" y="433182"/>
                  </a:lnTo>
                  <a:cubicBezTo>
                    <a:pt x="96971" y="433182"/>
                    <a:pt x="0" y="336211"/>
                    <a:pt x="0" y="216591"/>
                  </a:cubicBezTo>
                  <a:cubicBezTo>
                    <a:pt x="0" y="96971"/>
                    <a:pt x="96971" y="0"/>
                    <a:pt x="216591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342900" dist="38100" dir="2154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等线" panose="02010600030101010101" charset="-122"/>
              </a:endParaRPr>
            </a:p>
          </p:txBody>
        </p:sp>
        <p:sp>
          <p:nvSpPr>
            <p:cNvPr id="19" name="矩形 3">
              <a:extLst>
                <a:ext uri="{FF2B5EF4-FFF2-40B4-BE49-F238E27FC236}">
                  <a16:creationId xmlns:a16="http://schemas.microsoft.com/office/drawing/2014/main" id="{B249107B-24A4-BA82-169D-65007C4A6E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0025" y="2718754"/>
              <a:ext cx="3371850" cy="306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Enter the text </a:t>
              </a:r>
              <a:r>
                <a:rPr lang="en-US" altLang="zh-CN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here,All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the text is editable.</a:t>
              </a:r>
            </a:p>
          </p:txBody>
        </p:sp>
        <p:sp>
          <p:nvSpPr>
            <p:cNvPr id="20" name="矩形 56">
              <a:extLst>
                <a:ext uri="{FF2B5EF4-FFF2-40B4-BE49-F238E27FC236}">
                  <a16:creationId xmlns:a16="http://schemas.microsoft.com/office/drawing/2014/main" id="{79FB9170-F189-8CA8-5BDD-CEFD1E074A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0025" y="2243963"/>
              <a:ext cx="3373438" cy="416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algn="ctr" eaLnBrk="1" fontAlgn="auto" hangingPunct="1">
                <a:lnSpc>
                  <a:spcPct val="114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altLang="zh-CN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PUT YOUR TEXT HERE</a:t>
              </a:r>
            </a:p>
          </p:txBody>
        </p:sp>
        <p:sp>
          <p:nvSpPr>
            <p:cNvPr id="21" name="矩形 3">
              <a:extLst>
                <a:ext uri="{FF2B5EF4-FFF2-40B4-BE49-F238E27FC236}">
                  <a16:creationId xmlns:a16="http://schemas.microsoft.com/office/drawing/2014/main" id="{7AFFE3FF-2CD6-FFB3-69B5-3D8232EEEE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1875" y="3692154"/>
              <a:ext cx="2023159" cy="523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Enter the text here,</a:t>
              </a:r>
            </a:p>
            <a:p>
              <a:pPr eaLnBrk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All the text is editable.</a:t>
              </a:r>
            </a:p>
          </p:txBody>
        </p:sp>
        <p:sp>
          <p:nvSpPr>
            <p:cNvPr id="22" name="矩形 56">
              <a:extLst>
                <a:ext uri="{FF2B5EF4-FFF2-40B4-BE49-F238E27FC236}">
                  <a16:creationId xmlns:a16="http://schemas.microsoft.com/office/drawing/2014/main" id="{7A680534-B349-BEF0-6512-F5C992807A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1875" y="3465081"/>
              <a:ext cx="2508250" cy="2874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eaLnBrk="1" fontAlgn="auto" hangingPunct="1">
                <a:lnSpc>
                  <a:spcPct val="114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altLang="zh-C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PUT YOUR TEXT HERE</a:t>
              </a:r>
            </a:p>
          </p:txBody>
        </p:sp>
        <p:sp>
          <p:nvSpPr>
            <p:cNvPr id="23" name="矩形 3">
              <a:extLst>
                <a:ext uri="{FF2B5EF4-FFF2-40B4-BE49-F238E27FC236}">
                  <a16:creationId xmlns:a16="http://schemas.microsoft.com/office/drawing/2014/main" id="{F5EC647B-E646-3212-819A-D55D5C2D4D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1875" y="4662380"/>
              <a:ext cx="2023159" cy="523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Enter the text here,</a:t>
              </a:r>
            </a:p>
            <a:p>
              <a:pPr eaLnBrk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All the text is editable.</a:t>
              </a:r>
            </a:p>
          </p:txBody>
        </p:sp>
        <p:sp>
          <p:nvSpPr>
            <p:cNvPr id="24" name="矩形 56">
              <a:extLst>
                <a:ext uri="{FF2B5EF4-FFF2-40B4-BE49-F238E27FC236}">
                  <a16:creationId xmlns:a16="http://schemas.microsoft.com/office/drawing/2014/main" id="{0114079C-49F1-394F-DCE3-BF93737D8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1875" y="4436894"/>
              <a:ext cx="2508250" cy="2858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eaLnBrk="1" fontAlgn="auto" hangingPunct="1">
                <a:lnSpc>
                  <a:spcPct val="114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altLang="zh-C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PUT YOUR TEXT HERE</a:t>
              </a:r>
            </a:p>
          </p:txBody>
        </p:sp>
        <p:sp>
          <p:nvSpPr>
            <p:cNvPr id="29" name="矩形 3">
              <a:extLst>
                <a:ext uri="{FF2B5EF4-FFF2-40B4-BE49-F238E27FC236}">
                  <a16:creationId xmlns:a16="http://schemas.microsoft.com/office/drawing/2014/main" id="{15577C0E-162F-E948-1A07-133BFAF2F3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50125" y="3655633"/>
              <a:ext cx="2023159" cy="523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Enter the text here,</a:t>
              </a:r>
            </a:p>
            <a:p>
              <a:pPr eaLnBrk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All the text is editable.</a:t>
              </a:r>
            </a:p>
          </p:txBody>
        </p:sp>
        <p:sp>
          <p:nvSpPr>
            <p:cNvPr id="30" name="矩形 56">
              <a:extLst>
                <a:ext uri="{FF2B5EF4-FFF2-40B4-BE49-F238E27FC236}">
                  <a16:creationId xmlns:a16="http://schemas.microsoft.com/office/drawing/2014/main" id="{11807E7B-92D2-2513-1A1F-E2243C5096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50125" y="3428558"/>
              <a:ext cx="2508250" cy="287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eaLnBrk="1" fontAlgn="auto" hangingPunct="1">
                <a:lnSpc>
                  <a:spcPct val="114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altLang="zh-C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PUT YOUR TEXT HERE</a:t>
              </a:r>
            </a:p>
          </p:txBody>
        </p:sp>
        <p:sp>
          <p:nvSpPr>
            <p:cNvPr id="31" name="矩形 3">
              <a:extLst>
                <a:ext uri="{FF2B5EF4-FFF2-40B4-BE49-F238E27FC236}">
                  <a16:creationId xmlns:a16="http://schemas.microsoft.com/office/drawing/2014/main" id="{427F3433-97B1-1A0D-1A37-BF5AE3B1A0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50125" y="4625857"/>
              <a:ext cx="2023159" cy="523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Enter the text here,</a:t>
              </a:r>
            </a:p>
            <a:p>
              <a:pPr eaLnBrk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All the text is editable.</a:t>
              </a:r>
            </a:p>
          </p:txBody>
        </p:sp>
        <p:sp>
          <p:nvSpPr>
            <p:cNvPr id="32" name="矩形 56">
              <a:extLst>
                <a:ext uri="{FF2B5EF4-FFF2-40B4-BE49-F238E27FC236}">
                  <a16:creationId xmlns:a16="http://schemas.microsoft.com/office/drawing/2014/main" id="{8BBFAB4E-5B20-B954-A80F-981C98619F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50125" y="4400371"/>
              <a:ext cx="2508250" cy="2858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eaLnBrk="1" fontAlgn="auto" hangingPunct="1">
                <a:lnSpc>
                  <a:spcPct val="114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altLang="zh-C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PUT YOUR TEXT HERE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组合 10">
            <a:extLst>
              <a:ext uri="{FF2B5EF4-FFF2-40B4-BE49-F238E27FC236}">
                <a16:creationId xmlns:a16="http://schemas.microsoft.com/office/drawing/2014/main" id="{7C8AF417-68C5-AA5E-44AD-56B33A77F15F}"/>
              </a:ext>
            </a:extLst>
          </p:cNvPr>
          <p:cNvGrpSpPr>
            <a:grpSpLocks/>
          </p:cNvGrpSpPr>
          <p:nvPr/>
        </p:nvGrpSpPr>
        <p:grpSpPr bwMode="auto">
          <a:xfrm>
            <a:off x="0" y="77788"/>
            <a:ext cx="2268538" cy="1081087"/>
            <a:chOff x="10624399" y="386366"/>
            <a:chExt cx="2268389" cy="1082072"/>
          </a:xfrm>
        </p:grpSpPr>
        <p:grpSp>
          <p:nvGrpSpPr>
            <p:cNvPr id="28682" name="组合 5">
              <a:extLst>
                <a:ext uri="{FF2B5EF4-FFF2-40B4-BE49-F238E27FC236}">
                  <a16:creationId xmlns:a16="http://schemas.microsoft.com/office/drawing/2014/main" id="{CC616E3D-ECD7-D013-C00B-3855B6A7C9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624399" y="386366"/>
              <a:ext cx="2069637" cy="1082072"/>
              <a:chOff x="-1214368" y="1270786"/>
              <a:chExt cx="2069636" cy="1082072"/>
            </a:xfrm>
          </p:grpSpPr>
          <p:grpSp>
            <p:nvGrpSpPr>
              <p:cNvPr id="14" name="组合 23">
                <a:extLst>
                  <a:ext uri="{FF2B5EF4-FFF2-40B4-BE49-F238E27FC236}">
                    <a16:creationId xmlns:a16="http://schemas.microsoft.com/office/drawing/2014/main" id="{926B9383-93B7-AA26-DA79-74C73B50298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214368" y="1270786"/>
                <a:ext cx="2069636" cy="1082072"/>
                <a:chOff x="1423522" y="411287"/>
                <a:chExt cx="2202516" cy="1151867"/>
              </a:xfrm>
              <a:solidFill>
                <a:srgbClr val="28A182"/>
              </a:solidFill>
            </p:grpSpPr>
            <p:sp>
              <p:nvSpPr>
                <p:cNvPr id="16" name="矩形 15">
                  <a:extLst>
                    <a:ext uri="{FF2B5EF4-FFF2-40B4-BE49-F238E27FC236}">
                      <a16:creationId xmlns:a16="http://schemas.microsoft.com/office/drawing/2014/main" id="{F87388AF-75F6-7312-7548-7F72DC8BB8CF}"/>
                    </a:ext>
                  </a:extLst>
                </p:cNvPr>
                <p:cNvSpPr/>
                <p:nvPr/>
              </p:nvSpPr>
              <p:spPr>
                <a:xfrm>
                  <a:off x="1423522" y="411287"/>
                  <a:ext cx="2202516" cy="1151867"/>
                </a:xfrm>
                <a:prstGeom prst="rect">
                  <a:avLst/>
                </a:prstGeom>
                <a:solidFill>
                  <a:srgbClr val="D95A2F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" name="矩形 26">
                  <a:extLst>
                    <a:ext uri="{FF2B5EF4-FFF2-40B4-BE49-F238E27FC236}">
                      <a16:creationId xmlns:a16="http://schemas.microsoft.com/office/drawing/2014/main" id="{8CCE76B2-E11B-1A6C-9CA4-C87B96A725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55437" y="1105179"/>
                  <a:ext cx="1765970" cy="29486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en-US" altLang="zh-CN" sz="1200" dirty="0">
                      <a:solidFill>
                        <a:prstClr val="white"/>
                      </a:solidFill>
                      <a:latin typeface="Century Gothic" panose="020B0502020202020204" pitchFamily="34" charset="0"/>
                      <a:cs typeface="Arial" panose="020B0604020202020204" pitchFamily="34" charset="0"/>
                    </a:rPr>
                    <a:t>PUT YOUR TEXT HERE</a:t>
                  </a:r>
                </a:p>
              </p:txBody>
            </p:sp>
          </p:grpSp>
          <p:sp>
            <p:nvSpPr>
              <p:cNvPr id="28685" name="文本框 4">
                <a:extLst>
                  <a:ext uri="{FF2B5EF4-FFF2-40B4-BE49-F238E27FC236}">
                    <a16:creationId xmlns:a16="http://schemas.microsoft.com/office/drawing/2014/main" id="{068E8F9B-A031-6A73-AE1A-F7A9B14777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1184378" y="1489902"/>
                <a:ext cx="1682383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b="1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PART 03</a:t>
                </a:r>
                <a:endParaRPr lang="zh-CN" altLang="en-US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pic>
          <p:nvPicPr>
            <p:cNvPr id="28683" name="图片 12">
              <a:extLst>
                <a:ext uri="{FF2B5EF4-FFF2-40B4-BE49-F238E27FC236}">
                  <a16:creationId xmlns:a16="http://schemas.microsoft.com/office/drawing/2014/main" id="{79EA6DA3-21A4-FB6E-BD36-BB736FE57B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60978" y="501187"/>
              <a:ext cx="731810" cy="731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8675" name="组合 67">
            <a:extLst>
              <a:ext uri="{FF2B5EF4-FFF2-40B4-BE49-F238E27FC236}">
                <a16:creationId xmlns:a16="http://schemas.microsoft.com/office/drawing/2014/main" id="{252F8DA6-8952-9D2E-5A21-A797A1B058EB}"/>
              </a:ext>
            </a:extLst>
          </p:cNvPr>
          <p:cNvGrpSpPr>
            <a:grpSpLocks/>
          </p:cNvGrpSpPr>
          <p:nvPr/>
        </p:nvGrpSpPr>
        <p:grpSpPr bwMode="auto">
          <a:xfrm>
            <a:off x="-1001713" y="1346200"/>
            <a:ext cx="12569826" cy="5035550"/>
            <a:chOff x="-1002378" y="1346200"/>
            <a:chExt cx="12570491" cy="5036286"/>
          </a:xfrm>
        </p:grpSpPr>
        <p:grpSp>
          <p:nvGrpSpPr>
            <p:cNvPr id="28676" name="组合 121">
              <a:extLst>
                <a:ext uri="{FF2B5EF4-FFF2-40B4-BE49-F238E27FC236}">
                  <a16:creationId xmlns:a16="http://schemas.microsoft.com/office/drawing/2014/main" id="{EA55205C-95A3-C859-F346-6732026350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35329" y="1346200"/>
              <a:ext cx="5832784" cy="4531387"/>
              <a:chOff x="5735651" y="1345666"/>
              <a:chExt cx="5832957" cy="4532268"/>
            </a:xfrm>
          </p:grpSpPr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7A1A804B-702B-01E1-67B9-A6B7EE1CDFD7}"/>
                  </a:ext>
                </a:extLst>
              </p:cNvPr>
              <p:cNvSpPr/>
              <p:nvPr/>
            </p:nvSpPr>
            <p:spPr>
              <a:xfrm>
                <a:off x="5735651" y="1345666"/>
                <a:ext cx="5832957" cy="4532268"/>
              </a:xfrm>
              <a:prstGeom prst="rect">
                <a:avLst/>
              </a:prstGeom>
              <a:noFill/>
              <a:ln>
                <a:solidFill>
                  <a:srgbClr val="576B7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764E3D07-8BE8-8592-6724-DC556ABCF0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56913" y="4281954"/>
                <a:ext cx="2727550" cy="6465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  <a:defRPr/>
                </a:pPr>
                <a:r>
                  <a:rPr lang="en-US" altLang="zh-CN" sz="1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     Enter the text here,</a:t>
                </a:r>
              </a:p>
              <a:p>
                <a:pPr algn="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  <a:defRPr/>
                </a:pPr>
                <a:r>
                  <a:rPr lang="en-US" altLang="zh-CN" sz="1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All the text is editable.</a:t>
                </a:r>
              </a:p>
            </p:txBody>
          </p:sp>
          <p:sp>
            <p:nvSpPr>
              <p:cNvPr id="5" name="矩形 3">
                <a:extLst>
                  <a:ext uri="{FF2B5EF4-FFF2-40B4-BE49-F238E27FC236}">
                    <a16:creationId xmlns:a16="http://schemas.microsoft.com/office/drawing/2014/main" id="{B4570F7C-B804-1AB3-1E56-73DBCB79D3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01346" y="2527168"/>
                <a:ext cx="2729138" cy="6465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  <a:defRPr/>
                </a:pPr>
                <a:r>
                  <a:rPr lang="en-US" altLang="zh-CN" sz="1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     Enter the text here,</a:t>
                </a:r>
              </a:p>
              <a:p>
                <a:pPr algn="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  <a:defRPr/>
                </a:pPr>
                <a:r>
                  <a:rPr lang="en-US" altLang="zh-CN" sz="1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All the text is editable.</a:t>
                </a:r>
              </a:p>
            </p:txBody>
          </p:sp>
          <p:sp>
            <p:nvSpPr>
              <p:cNvPr id="28681" name="矩形 120">
                <a:extLst>
                  <a:ext uri="{FF2B5EF4-FFF2-40B4-BE49-F238E27FC236}">
                    <a16:creationId xmlns:a16="http://schemas.microsoft.com/office/drawing/2014/main" id="{929B64C2-25F1-5D8F-0831-25E0041B99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18359" y="1851326"/>
                <a:ext cx="3766672" cy="52322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b="1">
                    <a:solidFill>
                      <a:srgbClr val="D95A2F"/>
                    </a:solidFill>
                    <a:latin typeface="Calibri" panose="020F0502020204030204" pitchFamily="34" charset="0"/>
                  </a:rPr>
                  <a:t>PUT  YOUR  TITLE   HERE</a:t>
                </a:r>
                <a:endParaRPr lang="zh-CN" altLang="en-US" b="1">
                  <a:solidFill>
                    <a:srgbClr val="D95A2F"/>
                  </a:solidFill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7" name="组合 117">
              <a:extLst>
                <a:ext uri="{FF2B5EF4-FFF2-40B4-BE49-F238E27FC236}">
                  <a16:creationId xmlns:a16="http://schemas.microsoft.com/office/drawing/2014/main" id="{46CD57F5-A281-D78D-F942-8BC802B367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002378" y="1851762"/>
              <a:ext cx="9620624" cy="4530724"/>
              <a:chOff x="-364330" y="1827496"/>
              <a:chExt cx="8986099" cy="4113541"/>
            </a:xfrm>
            <a:blipFill>
              <a:blip r:embed="rId3"/>
              <a:tile tx="0" ty="0" sx="100000" sy="100000" flip="none" algn="tl"/>
            </a:blipFill>
          </p:grpSpPr>
          <p:sp>
            <p:nvSpPr>
              <p:cNvPr id="8" name="Freeform 8">
                <a:extLst>
                  <a:ext uri="{FF2B5EF4-FFF2-40B4-BE49-F238E27FC236}">
                    <a16:creationId xmlns:a16="http://schemas.microsoft.com/office/drawing/2014/main" id="{B4C8BEEF-629D-6DA6-4AA0-2CA7948D696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64330" y="1827496"/>
                <a:ext cx="8986099" cy="4113541"/>
              </a:xfrm>
              <a:custGeom>
                <a:avLst/>
                <a:gdLst>
                  <a:gd name="T0" fmla="*/ 2147483646 w 545"/>
                  <a:gd name="T1" fmla="*/ 2147483646 h 248"/>
                  <a:gd name="T2" fmla="*/ 2147483646 w 545"/>
                  <a:gd name="T3" fmla="*/ 2147483646 h 248"/>
                  <a:gd name="T4" fmla="*/ 2147483646 w 545"/>
                  <a:gd name="T5" fmla="*/ 2147483646 h 248"/>
                  <a:gd name="T6" fmla="*/ 2147483646 w 545"/>
                  <a:gd name="T7" fmla="*/ 2147483646 h 248"/>
                  <a:gd name="T8" fmla="*/ 2147483646 w 545"/>
                  <a:gd name="T9" fmla="*/ 2147483646 h 248"/>
                  <a:gd name="T10" fmla="*/ 2147483646 w 545"/>
                  <a:gd name="T11" fmla="*/ 2147483646 h 248"/>
                  <a:gd name="T12" fmla="*/ 2147483646 w 545"/>
                  <a:gd name="T13" fmla="*/ 2147483646 h 248"/>
                  <a:gd name="T14" fmla="*/ 2147483646 w 545"/>
                  <a:gd name="T15" fmla="*/ 2147483646 h 248"/>
                  <a:gd name="T16" fmla="*/ 2147483646 w 545"/>
                  <a:gd name="T17" fmla="*/ 2147483646 h 248"/>
                  <a:gd name="T18" fmla="*/ 2147483646 w 545"/>
                  <a:gd name="T19" fmla="*/ 2147483646 h 248"/>
                  <a:gd name="T20" fmla="*/ 2147483646 w 545"/>
                  <a:gd name="T21" fmla="*/ 2147483646 h 248"/>
                  <a:gd name="T22" fmla="*/ 2147483646 w 545"/>
                  <a:gd name="T23" fmla="*/ 0 h 248"/>
                  <a:gd name="T24" fmla="*/ 2147483646 w 545"/>
                  <a:gd name="T25" fmla="*/ 2147483646 h 248"/>
                  <a:gd name="T26" fmla="*/ 2147483646 w 545"/>
                  <a:gd name="T27" fmla="*/ 2147483646 h 248"/>
                  <a:gd name="T28" fmla="*/ 2147483646 w 545"/>
                  <a:gd name="T29" fmla="*/ 2147483646 h 248"/>
                  <a:gd name="T30" fmla="*/ 2147483646 w 545"/>
                  <a:gd name="T31" fmla="*/ 2147483646 h 248"/>
                  <a:gd name="T32" fmla="*/ 2147483646 w 545"/>
                  <a:gd name="T33" fmla="*/ 2147483646 h 248"/>
                  <a:gd name="T34" fmla="*/ 2147483646 w 545"/>
                  <a:gd name="T35" fmla="*/ 2147483646 h 248"/>
                  <a:gd name="T36" fmla="*/ 2147483646 w 545"/>
                  <a:gd name="T37" fmla="*/ 2147483646 h 248"/>
                  <a:gd name="T38" fmla="*/ 2147483646 w 545"/>
                  <a:gd name="T39" fmla="*/ 2147483646 h 248"/>
                  <a:gd name="T40" fmla="*/ 2147483646 w 545"/>
                  <a:gd name="T41" fmla="*/ 2147483646 h 248"/>
                  <a:gd name="T42" fmla="*/ 1631183072 w 545"/>
                  <a:gd name="T43" fmla="*/ 2147483646 h 248"/>
                  <a:gd name="T44" fmla="*/ 2147483646 w 545"/>
                  <a:gd name="T45" fmla="*/ 2147483646 h 248"/>
                  <a:gd name="T46" fmla="*/ 2147483646 w 545"/>
                  <a:gd name="T47" fmla="*/ 2147483646 h 248"/>
                  <a:gd name="T48" fmla="*/ 2147483646 w 545"/>
                  <a:gd name="T49" fmla="*/ 2147483646 h 248"/>
                  <a:gd name="T50" fmla="*/ 2147483646 w 545"/>
                  <a:gd name="T51" fmla="*/ 2147483646 h 248"/>
                  <a:gd name="T52" fmla="*/ 2147483646 w 545"/>
                  <a:gd name="T53" fmla="*/ 2147483646 h 248"/>
                  <a:gd name="T54" fmla="*/ 2147483646 w 545"/>
                  <a:gd name="T55" fmla="*/ 2147483646 h 248"/>
                  <a:gd name="T56" fmla="*/ 2147483646 w 545"/>
                  <a:gd name="T57" fmla="*/ 2147483646 h 248"/>
                  <a:gd name="T58" fmla="*/ 2147483646 w 545"/>
                  <a:gd name="T59" fmla="*/ 2147483646 h 248"/>
                  <a:gd name="T60" fmla="*/ 2147483646 w 545"/>
                  <a:gd name="T61" fmla="*/ 2147483646 h 248"/>
                  <a:gd name="T62" fmla="*/ 2147483646 w 545"/>
                  <a:gd name="T63" fmla="*/ 2147483646 h 248"/>
                  <a:gd name="T64" fmla="*/ 2147483646 w 545"/>
                  <a:gd name="T65" fmla="*/ 2147483646 h 248"/>
                  <a:gd name="T66" fmla="*/ 2147483646 w 545"/>
                  <a:gd name="T67" fmla="*/ 2147483646 h 248"/>
                  <a:gd name="T68" fmla="*/ 2147483646 w 545"/>
                  <a:gd name="T69" fmla="*/ 2147483646 h 248"/>
                  <a:gd name="T70" fmla="*/ 2147483646 w 545"/>
                  <a:gd name="T71" fmla="*/ 2147483646 h 248"/>
                  <a:gd name="T72" fmla="*/ 2147483646 w 545"/>
                  <a:gd name="T73" fmla="*/ 2147483646 h 248"/>
                  <a:gd name="T74" fmla="*/ 2147483646 w 545"/>
                  <a:gd name="T75" fmla="*/ 2147483646 h 248"/>
                  <a:gd name="T76" fmla="*/ 2147483646 w 545"/>
                  <a:gd name="T77" fmla="*/ 2147483646 h 248"/>
                  <a:gd name="T78" fmla="*/ 2147483646 w 545"/>
                  <a:gd name="T79" fmla="*/ 2147483646 h 248"/>
                  <a:gd name="T80" fmla="*/ 2147483646 w 545"/>
                  <a:gd name="T81" fmla="*/ 2147483646 h 248"/>
                  <a:gd name="T82" fmla="*/ 2147483646 w 545"/>
                  <a:gd name="T83" fmla="*/ 2147483646 h 248"/>
                  <a:gd name="T84" fmla="*/ 2147483646 w 545"/>
                  <a:gd name="T85" fmla="*/ 2147483646 h 248"/>
                  <a:gd name="T86" fmla="*/ 2147483646 w 545"/>
                  <a:gd name="T87" fmla="*/ 2147483646 h 248"/>
                  <a:gd name="T88" fmla="*/ 2147483646 w 545"/>
                  <a:gd name="T89" fmla="*/ 2147483646 h 248"/>
                  <a:gd name="T90" fmla="*/ 2147483646 w 545"/>
                  <a:gd name="T91" fmla="*/ 2147483646 h 248"/>
                  <a:gd name="T92" fmla="*/ 2147483646 w 545"/>
                  <a:gd name="T93" fmla="*/ 2147483646 h 248"/>
                  <a:gd name="T94" fmla="*/ 2147483646 w 545"/>
                  <a:gd name="T95" fmla="*/ 2147483646 h 248"/>
                  <a:gd name="T96" fmla="*/ 2147483646 w 545"/>
                  <a:gd name="T97" fmla="*/ 2147483646 h 248"/>
                  <a:gd name="T98" fmla="*/ 2147483646 w 545"/>
                  <a:gd name="T99" fmla="*/ 2147483646 h 248"/>
                  <a:gd name="T100" fmla="*/ 2147483646 w 545"/>
                  <a:gd name="T101" fmla="*/ 2147483646 h 248"/>
                  <a:gd name="T102" fmla="*/ 2147483646 w 545"/>
                  <a:gd name="T103" fmla="*/ 2147483646 h 248"/>
                  <a:gd name="T104" fmla="*/ 2147483646 w 545"/>
                  <a:gd name="T105" fmla="*/ 2147483646 h 248"/>
                  <a:gd name="T106" fmla="*/ 2147483646 w 545"/>
                  <a:gd name="T107" fmla="*/ 2147483646 h 248"/>
                  <a:gd name="T108" fmla="*/ 2147483646 w 545"/>
                  <a:gd name="T109" fmla="*/ 2147483646 h 248"/>
                  <a:gd name="T110" fmla="*/ 2147483646 w 545"/>
                  <a:gd name="T111" fmla="*/ 2147483646 h 248"/>
                  <a:gd name="T112" fmla="*/ 2147483646 w 545"/>
                  <a:gd name="T113" fmla="*/ 2147483646 h 248"/>
                  <a:gd name="T114" fmla="*/ 2147483646 w 545"/>
                  <a:gd name="T115" fmla="*/ 2147483646 h 248"/>
                  <a:gd name="T116" fmla="*/ 2147483646 w 545"/>
                  <a:gd name="T117" fmla="*/ 2147483646 h 248"/>
                  <a:gd name="T118" fmla="*/ 2147483646 w 545"/>
                  <a:gd name="T119" fmla="*/ 2147483646 h 248"/>
                  <a:gd name="T120" fmla="*/ 2147483646 w 545"/>
                  <a:gd name="T121" fmla="*/ 2147483646 h 24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545" h="248">
                    <a:moveTo>
                      <a:pt x="542" y="156"/>
                    </a:moveTo>
                    <a:cubicBezTo>
                      <a:pt x="540" y="156"/>
                      <a:pt x="540" y="156"/>
                      <a:pt x="540" y="156"/>
                    </a:cubicBezTo>
                    <a:cubicBezTo>
                      <a:pt x="540" y="156"/>
                      <a:pt x="540" y="156"/>
                      <a:pt x="540" y="156"/>
                    </a:cubicBezTo>
                    <a:cubicBezTo>
                      <a:pt x="540" y="157"/>
                      <a:pt x="539" y="157"/>
                      <a:pt x="538" y="157"/>
                    </a:cubicBezTo>
                    <a:cubicBezTo>
                      <a:pt x="537" y="157"/>
                      <a:pt x="537" y="156"/>
                      <a:pt x="537" y="156"/>
                    </a:cubicBezTo>
                    <a:cubicBezTo>
                      <a:pt x="534" y="152"/>
                      <a:pt x="532" y="157"/>
                      <a:pt x="531" y="158"/>
                    </a:cubicBezTo>
                    <a:cubicBezTo>
                      <a:pt x="530" y="159"/>
                      <a:pt x="529" y="158"/>
                      <a:pt x="529" y="160"/>
                    </a:cubicBezTo>
                    <a:cubicBezTo>
                      <a:pt x="529" y="159"/>
                      <a:pt x="529" y="159"/>
                      <a:pt x="529" y="159"/>
                    </a:cubicBezTo>
                    <a:cubicBezTo>
                      <a:pt x="530" y="159"/>
                      <a:pt x="530" y="159"/>
                      <a:pt x="531" y="160"/>
                    </a:cubicBezTo>
                    <a:cubicBezTo>
                      <a:pt x="531" y="161"/>
                      <a:pt x="529" y="160"/>
                      <a:pt x="529" y="161"/>
                    </a:cubicBezTo>
                    <a:cubicBezTo>
                      <a:pt x="528" y="160"/>
                      <a:pt x="527" y="160"/>
                      <a:pt x="526" y="160"/>
                    </a:cubicBezTo>
                    <a:cubicBezTo>
                      <a:pt x="526" y="159"/>
                      <a:pt x="524" y="157"/>
                      <a:pt x="526" y="156"/>
                    </a:cubicBezTo>
                    <a:cubicBezTo>
                      <a:pt x="526" y="155"/>
                      <a:pt x="526" y="153"/>
                      <a:pt x="525" y="153"/>
                    </a:cubicBezTo>
                    <a:cubicBezTo>
                      <a:pt x="526" y="152"/>
                      <a:pt x="526" y="152"/>
                      <a:pt x="526" y="152"/>
                    </a:cubicBezTo>
                    <a:cubicBezTo>
                      <a:pt x="526" y="152"/>
                      <a:pt x="526" y="152"/>
                      <a:pt x="527" y="152"/>
                    </a:cubicBezTo>
                    <a:cubicBezTo>
                      <a:pt x="527" y="152"/>
                      <a:pt x="528" y="152"/>
                      <a:pt x="528" y="152"/>
                    </a:cubicBezTo>
                    <a:cubicBezTo>
                      <a:pt x="527" y="151"/>
                      <a:pt x="526" y="151"/>
                      <a:pt x="525" y="152"/>
                    </a:cubicBezTo>
                    <a:cubicBezTo>
                      <a:pt x="523" y="151"/>
                      <a:pt x="525" y="149"/>
                      <a:pt x="524" y="148"/>
                    </a:cubicBezTo>
                    <a:cubicBezTo>
                      <a:pt x="520" y="148"/>
                      <a:pt x="524" y="142"/>
                      <a:pt x="521" y="141"/>
                    </a:cubicBezTo>
                    <a:cubicBezTo>
                      <a:pt x="520" y="142"/>
                      <a:pt x="520" y="142"/>
                      <a:pt x="520" y="142"/>
                    </a:cubicBezTo>
                    <a:cubicBezTo>
                      <a:pt x="519" y="142"/>
                      <a:pt x="518" y="143"/>
                      <a:pt x="518" y="142"/>
                    </a:cubicBezTo>
                    <a:cubicBezTo>
                      <a:pt x="520" y="141"/>
                      <a:pt x="520" y="137"/>
                      <a:pt x="522" y="138"/>
                    </a:cubicBezTo>
                    <a:cubicBezTo>
                      <a:pt x="527" y="136"/>
                      <a:pt x="521" y="133"/>
                      <a:pt x="523" y="131"/>
                    </a:cubicBezTo>
                    <a:cubicBezTo>
                      <a:pt x="523" y="130"/>
                      <a:pt x="522" y="128"/>
                      <a:pt x="521" y="127"/>
                    </a:cubicBezTo>
                    <a:cubicBezTo>
                      <a:pt x="519" y="128"/>
                      <a:pt x="519" y="125"/>
                      <a:pt x="518" y="126"/>
                    </a:cubicBezTo>
                    <a:cubicBezTo>
                      <a:pt x="517" y="127"/>
                      <a:pt x="517" y="127"/>
                      <a:pt x="516" y="126"/>
                    </a:cubicBezTo>
                    <a:cubicBezTo>
                      <a:pt x="516" y="126"/>
                      <a:pt x="516" y="124"/>
                      <a:pt x="517" y="125"/>
                    </a:cubicBezTo>
                    <a:cubicBezTo>
                      <a:pt x="517" y="124"/>
                      <a:pt x="517" y="124"/>
                      <a:pt x="517" y="124"/>
                    </a:cubicBezTo>
                    <a:cubicBezTo>
                      <a:pt x="519" y="123"/>
                      <a:pt x="519" y="123"/>
                      <a:pt x="519" y="123"/>
                    </a:cubicBezTo>
                    <a:cubicBezTo>
                      <a:pt x="521" y="123"/>
                      <a:pt x="522" y="126"/>
                      <a:pt x="525" y="126"/>
                    </a:cubicBezTo>
                    <a:cubicBezTo>
                      <a:pt x="525" y="126"/>
                      <a:pt x="525" y="125"/>
                      <a:pt x="525" y="125"/>
                    </a:cubicBezTo>
                    <a:cubicBezTo>
                      <a:pt x="525" y="124"/>
                      <a:pt x="525" y="122"/>
                      <a:pt x="524" y="123"/>
                    </a:cubicBezTo>
                    <a:cubicBezTo>
                      <a:pt x="523" y="124"/>
                      <a:pt x="522" y="122"/>
                      <a:pt x="521" y="122"/>
                    </a:cubicBezTo>
                    <a:cubicBezTo>
                      <a:pt x="523" y="120"/>
                      <a:pt x="524" y="120"/>
                      <a:pt x="525" y="118"/>
                    </a:cubicBezTo>
                    <a:cubicBezTo>
                      <a:pt x="527" y="118"/>
                      <a:pt x="528" y="116"/>
                      <a:pt x="530" y="117"/>
                    </a:cubicBezTo>
                    <a:cubicBezTo>
                      <a:pt x="530" y="118"/>
                      <a:pt x="531" y="119"/>
                      <a:pt x="530" y="119"/>
                    </a:cubicBezTo>
                    <a:cubicBezTo>
                      <a:pt x="530" y="119"/>
                      <a:pt x="530" y="119"/>
                      <a:pt x="530" y="119"/>
                    </a:cubicBezTo>
                    <a:cubicBezTo>
                      <a:pt x="532" y="117"/>
                      <a:pt x="535" y="118"/>
                      <a:pt x="537" y="116"/>
                    </a:cubicBezTo>
                    <a:cubicBezTo>
                      <a:pt x="536" y="115"/>
                      <a:pt x="536" y="115"/>
                      <a:pt x="536" y="115"/>
                    </a:cubicBezTo>
                    <a:cubicBezTo>
                      <a:pt x="538" y="114"/>
                      <a:pt x="540" y="115"/>
                      <a:pt x="542" y="114"/>
                    </a:cubicBezTo>
                    <a:cubicBezTo>
                      <a:pt x="541" y="110"/>
                      <a:pt x="545" y="111"/>
                      <a:pt x="545" y="107"/>
                    </a:cubicBezTo>
                    <a:cubicBezTo>
                      <a:pt x="544" y="106"/>
                      <a:pt x="544" y="107"/>
                      <a:pt x="543" y="107"/>
                    </a:cubicBezTo>
                    <a:cubicBezTo>
                      <a:pt x="541" y="110"/>
                      <a:pt x="540" y="105"/>
                      <a:pt x="538" y="106"/>
                    </a:cubicBezTo>
                    <a:cubicBezTo>
                      <a:pt x="538" y="105"/>
                      <a:pt x="539" y="105"/>
                      <a:pt x="540" y="104"/>
                    </a:cubicBezTo>
                    <a:cubicBezTo>
                      <a:pt x="540" y="102"/>
                      <a:pt x="535" y="100"/>
                      <a:pt x="538" y="97"/>
                    </a:cubicBezTo>
                    <a:cubicBezTo>
                      <a:pt x="537" y="95"/>
                      <a:pt x="536" y="97"/>
                      <a:pt x="536" y="98"/>
                    </a:cubicBezTo>
                    <a:cubicBezTo>
                      <a:pt x="534" y="97"/>
                      <a:pt x="534" y="99"/>
                      <a:pt x="532" y="98"/>
                    </a:cubicBezTo>
                    <a:cubicBezTo>
                      <a:pt x="530" y="101"/>
                      <a:pt x="526" y="100"/>
                      <a:pt x="525" y="103"/>
                    </a:cubicBezTo>
                    <a:cubicBezTo>
                      <a:pt x="524" y="103"/>
                      <a:pt x="523" y="103"/>
                      <a:pt x="523" y="103"/>
                    </a:cubicBezTo>
                    <a:cubicBezTo>
                      <a:pt x="527" y="98"/>
                      <a:pt x="527" y="98"/>
                      <a:pt x="527" y="98"/>
                    </a:cubicBezTo>
                    <a:cubicBezTo>
                      <a:pt x="533" y="100"/>
                      <a:pt x="533" y="90"/>
                      <a:pt x="538" y="91"/>
                    </a:cubicBezTo>
                    <a:cubicBezTo>
                      <a:pt x="537" y="90"/>
                      <a:pt x="534" y="90"/>
                      <a:pt x="533" y="91"/>
                    </a:cubicBezTo>
                    <a:cubicBezTo>
                      <a:pt x="531" y="90"/>
                      <a:pt x="529" y="90"/>
                      <a:pt x="528" y="92"/>
                    </a:cubicBezTo>
                    <a:cubicBezTo>
                      <a:pt x="524" y="93"/>
                      <a:pt x="521" y="101"/>
                      <a:pt x="517" y="98"/>
                    </a:cubicBezTo>
                    <a:cubicBezTo>
                      <a:pt x="517" y="94"/>
                      <a:pt x="514" y="96"/>
                      <a:pt x="513" y="94"/>
                    </a:cubicBezTo>
                    <a:cubicBezTo>
                      <a:pt x="512" y="92"/>
                      <a:pt x="514" y="93"/>
                      <a:pt x="514" y="91"/>
                    </a:cubicBezTo>
                    <a:cubicBezTo>
                      <a:pt x="512" y="87"/>
                      <a:pt x="510" y="93"/>
                      <a:pt x="507" y="92"/>
                    </a:cubicBezTo>
                    <a:cubicBezTo>
                      <a:pt x="505" y="93"/>
                      <a:pt x="502" y="95"/>
                      <a:pt x="500" y="94"/>
                    </a:cubicBezTo>
                    <a:cubicBezTo>
                      <a:pt x="502" y="92"/>
                      <a:pt x="503" y="89"/>
                      <a:pt x="506" y="89"/>
                    </a:cubicBezTo>
                    <a:cubicBezTo>
                      <a:pt x="509" y="87"/>
                      <a:pt x="511" y="86"/>
                      <a:pt x="514" y="83"/>
                    </a:cubicBezTo>
                    <a:cubicBezTo>
                      <a:pt x="517" y="80"/>
                      <a:pt x="512" y="78"/>
                      <a:pt x="513" y="75"/>
                    </a:cubicBezTo>
                    <a:cubicBezTo>
                      <a:pt x="512" y="68"/>
                      <a:pt x="519" y="71"/>
                      <a:pt x="521" y="66"/>
                    </a:cubicBezTo>
                    <a:cubicBezTo>
                      <a:pt x="523" y="68"/>
                      <a:pt x="523" y="68"/>
                      <a:pt x="523" y="68"/>
                    </a:cubicBezTo>
                    <a:cubicBezTo>
                      <a:pt x="528" y="63"/>
                      <a:pt x="528" y="63"/>
                      <a:pt x="528" y="63"/>
                    </a:cubicBezTo>
                    <a:cubicBezTo>
                      <a:pt x="530" y="63"/>
                      <a:pt x="529" y="60"/>
                      <a:pt x="531" y="60"/>
                    </a:cubicBezTo>
                    <a:cubicBezTo>
                      <a:pt x="530" y="57"/>
                      <a:pt x="532" y="55"/>
                      <a:pt x="533" y="54"/>
                    </a:cubicBezTo>
                    <a:cubicBezTo>
                      <a:pt x="528" y="51"/>
                      <a:pt x="533" y="45"/>
                      <a:pt x="528" y="42"/>
                    </a:cubicBezTo>
                    <a:cubicBezTo>
                      <a:pt x="529" y="40"/>
                      <a:pt x="526" y="39"/>
                      <a:pt x="527" y="37"/>
                    </a:cubicBezTo>
                    <a:cubicBezTo>
                      <a:pt x="524" y="35"/>
                      <a:pt x="525" y="40"/>
                      <a:pt x="523" y="40"/>
                    </a:cubicBezTo>
                    <a:cubicBezTo>
                      <a:pt x="522" y="39"/>
                      <a:pt x="521" y="39"/>
                      <a:pt x="521" y="37"/>
                    </a:cubicBezTo>
                    <a:cubicBezTo>
                      <a:pt x="518" y="38"/>
                      <a:pt x="517" y="44"/>
                      <a:pt x="514" y="43"/>
                    </a:cubicBezTo>
                    <a:cubicBezTo>
                      <a:pt x="511" y="45"/>
                      <a:pt x="508" y="46"/>
                      <a:pt x="507" y="50"/>
                    </a:cubicBezTo>
                    <a:cubicBezTo>
                      <a:pt x="506" y="51"/>
                      <a:pt x="506" y="54"/>
                      <a:pt x="504" y="53"/>
                    </a:cubicBezTo>
                    <a:cubicBezTo>
                      <a:pt x="504" y="51"/>
                      <a:pt x="502" y="49"/>
                      <a:pt x="503" y="47"/>
                    </a:cubicBezTo>
                    <a:cubicBezTo>
                      <a:pt x="502" y="46"/>
                      <a:pt x="500" y="47"/>
                      <a:pt x="499" y="46"/>
                    </a:cubicBezTo>
                    <a:cubicBezTo>
                      <a:pt x="500" y="44"/>
                      <a:pt x="501" y="46"/>
                      <a:pt x="502" y="46"/>
                    </a:cubicBezTo>
                    <a:cubicBezTo>
                      <a:pt x="504" y="44"/>
                      <a:pt x="506" y="46"/>
                      <a:pt x="507" y="43"/>
                    </a:cubicBezTo>
                    <a:cubicBezTo>
                      <a:pt x="506" y="41"/>
                      <a:pt x="504" y="36"/>
                      <a:pt x="505" y="34"/>
                    </a:cubicBezTo>
                    <a:cubicBezTo>
                      <a:pt x="503" y="34"/>
                      <a:pt x="504" y="32"/>
                      <a:pt x="503" y="31"/>
                    </a:cubicBezTo>
                    <a:cubicBezTo>
                      <a:pt x="499" y="31"/>
                      <a:pt x="500" y="27"/>
                      <a:pt x="498" y="25"/>
                    </a:cubicBezTo>
                    <a:cubicBezTo>
                      <a:pt x="499" y="25"/>
                      <a:pt x="499" y="25"/>
                      <a:pt x="499" y="25"/>
                    </a:cubicBezTo>
                    <a:cubicBezTo>
                      <a:pt x="497" y="25"/>
                      <a:pt x="497" y="25"/>
                      <a:pt x="497" y="25"/>
                    </a:cubicBezTo>
                    <a:cubicBezTo>
                      <a:pt x="496" y="24"/>
                      <a:pt x="494" y="24"/>
                      <a:pt x="492" y="24"/>
                    </a:cubicBezTo>
                    <a:cubicBezTo>
                      <a:pt x="492" y="25"/>
                      <a:pt x="492" y="25"/>
                      <a:pt x="492" y="25"/>
                    </a:cubicBezTo>
                    <a:cubicBezTo>
                      <a:pt x="493" y="25"/>
                      <a:pt x="494" y="25"/>
                      <a:pt x="494" y="25"/>
                    </a:cubicBezTo>
                    <a:cubicBezTo>
                      <a:pt x="494" y="26"/>
                      <a:pt x="495" y="27"/>
                      <a:pt x="494" y="27"/>
                    </a:cubicBezTo>
                    <a:cubicBezTo>
                      <a:pt x="491" y="28"/>
                      <a:pt x="488" y="30"/>
                      <a:pt x="485" y="29"/>
                    </a:cubicBezTo>
                    <a:cubicBezTo>
                      <a:pt x="485" y="29"/>
                      <a:pt x="485" y="29"/>
                      <a:pt x="485" y="30"/>
                    </a:cubicBezTo>
                    <a:cubicBezTo>
                      <a:pt x="484" y="29"/>
                      <a:pt x="484" y="29"/>
                      <a:pt x="484" y="29"/>
                    </a:cubicBezTo>
                    <a:cubicBezTo>
                      <a:pt x="484" y="29"/>
                      <a:pt x="484" y="30"/>
                      <a:pt x="484" y="30"/>
                    </a:cubicBezTo>
                    <a:cubicBezTo>
                      <a:pt x="484" y="30"/>
                      <a:pt x="484" y="30"/>
                      <a:pt x="484" y="30"/>
                    </a:cubicBezTo>
                    <a:cubicBezTo>
                      <a:pt x="485" y="30"/>
                      <a:pt x="487" y="30"/>
                      <a:pt x="486" y="32"/>
                    </a:cubicBezTo>
                    <a:cubicBezTo>
                      <a:pt x="485" y="33"/>
                      <a:pt x="486" y="35"/>
                      <a:pt x="485" y="36"/>
                    </a:cubicBezTo>
                    <a:cubicBezTo>
                      <a:pt x="482" y="37"/>
                      <a:pt x="480" y="38"/>
                      <a:pt x="477" y="37"/>
                    </a:cubicBezTo>
                    <a:cubicBezTo>
                      <a:pt x="480" y="36"/>
                      <a:pt x="480" y="31"/>
                      <a:pt x="483" y="30"/>
                    </a:cubicBezTo>
                    <a:cubicBezTo>
                      <a:pt x="481" y="30"/>
                      <a:pt x="481" y="30"/>
                      <a:pt x="481" y="30"/>
                    </a:cubicBezTo>
                    <a:cubicBezTo>
                      <a:pt x="479" y="29"/>
                      <a:pt x="482" y="27"/>
                      <a:pt x="481" y="25"/>
                    </a:cubicBezTo>
                    <a:cubicBezTo>
                      <a:pt x="481" y="25"/>
                      <a:pt x="480" y="25"/>
                      <a:pt x="479" y="24"/>
                    </a:cubicBezTo>
                    <a:cubicBezTo>
                      <a:pt x="479" y="25"/>
                      <a:pt x="478" y="25"/>
                      <a:pt x="477" y="25"/>
                    </a:cubicBezTo>
                    <a:cubicBezTo>
                      <a:pt x="477" y="26"/>
                      <a:pt x="477" y="27"/>
                      <a:pt x="478" y="27"/>
                    </a:cubicBezTo>
                    <a:cubicBezTo>
                      <a:pt x="478" y="32"/>
                      <a:pt x="474" y="32"/>
                      <a:pt x="472" y="34"/>
                    </a:cubicBezTo>
                    <a:cubicBezTo>
                      <a:pt x="473" y="34"/>
                      <a:pt x="473" y="34"/>
                      <a:pt x="473" y="34"/>
                    </a:cubicBezTo>
                    <a:cubicBezTo>
                      <a:pt x="474" y="37"/>
                      <a:pt x="471" y="39"/>
                      <a:pt x="470" y="41"/>
                    </a:cubicBezTo>
                    <a:cubicBezTo>
                      <a:pt x="468" y="41"/>
                      <a:pt x="467" y="44"/>
                      <a:pt x="465" y="45"/>
                    </a:cubicBezTo>
                    <a:cubicBezTo>
                      <a:pt x="465" y="44"/>
                      <a:pt x="465" y="44"/>
                      <a:pt x="465" y="44"/>
                    </a:cubicBezTo>
                    <a:cubicBezTo>
                      <a:pt x="464" y="45"/>
                      <a:pt x="464" y="45"/>
                      <a:pt x="463" y="46"/>
                    </a:cubicBezTo>
                    <a:cubicBezTo>
                      <a:pt x="464" y="46"/>
                      <a:pt x="464" y="46"/>
                      <a:pt x="464" y="46"/>
                    </a:cubicBezTo>
                    <a:cubicBezTo>
                      <a:pt x="463" y="48"/>
                      <a:pt x="462" y="48"/>
                      <a:pt x="461" y="49"/>
                    </a:cubicBezTo>
                    <a:cubicBezTo>
                      <a:pt x="461" y="51"/>
                      <a:pt x="459" y="51"/>
                      <a:pt x="458" y="54"/>
                    </a:cubicBezTo>
                    <a:cubicBezTo>
                      <a:pt x="459" y="54"/>
                      <a:pt x="459" y="54"/>
                      <a:pt x="459" y="54"/>
                    </a:cubicBezTo>
                    <a:cubicBezTo>
                      <a:pt x="460" y="54"/>
                      <a:pt x="460" y="53"/>
                      <a:pt x="460" y="52"/>
                    </a:cubicBezTo>
                    <a:cubicBezTo>
                      <a:pt x="463" y="47"/>
                      <a:pt x="464" y="55"/>
                      <a:pt x="467" y="54"/>
                    </a:cubicBezTo>
                    <a:cubicBezTo>
                      <a:pt x="466" y="55"/>
                      <a:pt x="466" y="55"/>
                      <a:pt x="466" y="55"/>
                    </a:cubicBezTo>
                    <a:cubicBezTo>
                      <a:pt x="467" y="55"/>
                      <a:pt x="467" y="55"/>
                      <a:pt x="467" y="55"/>
                    </a:cubicBezTo>
                    <a:cubicBezTo>
                      <a:pt x="465" y="58"/>
                      <a:pt x="464" y="54"/>
                      <a:pt x="463" y="57"/>
                    </a:cubicBezTo>
                    <a:cubicBezTo>
                      <a:pt x="462" y="57"/>
                      <a:pt x="461" y="57"/>
                      <a:pt x="460" y="57"/>
                    </a:cubicBezTo>
                    <a:cubicBezTo>
                      <a:pt x="459" y="59"/>
                      <a:pt x="458" y="61"/>
                      <a:pt x="456" y="61"/>
                    </a:cubicBezTo>
                    <a:cubicBezTo>
                      <a:pt x="454" y="60"/>
                      <a:pt x="455" y="57"/>
                      <a:pt x="454" y="57"/>
                    </a:cubicBezTo>
                    <a:cubicBezTo>
                      <a:pt x="455" y="55"/>
                      <a:pt x="454" y="54"/>
                      <a:pt x="456" y="53"/>
                    </a:cubicBezTo>
                    <a:cubicBezTo>
                      <a:pt x="455" y="52"/>
                      <a:pt x="454" y="52"/>
                      <a:pt x="455" y="51"/>
                    </a:cubicBezTo>
                    <a:cubicBezTo>
                      <a:pt x="456" y="49"/>
                      <a:pt x="458" y="48"/>
                      <a:pt x="460" y="48"/>
                    </a:cubicBezTo>
                    <a:cubicBezTo>
                      <a:pt x="460" y="48"/>
                      <a:pt x="459" y="46"/>
                      <a:pt x="458" y="47"/>
                    </a:cubicBezTo>
                    <a:cubicBezTo>
                      <a:pt x="457" y="46"/>
                      <a:pt x="456" y="48"/>
                      <a:pt x="455" y="47"/>
                    </a:cubicBezTo>
                    <a:cubicBezTo>
                      <a:pt x="455" y="47"/>
                      <a:pt x="455" y="46"/>
                      <a:pt x="455" y="46"/>
                    </a:cubicBezTo>
                    <a:cubicBezTo>
                      <a:pt x="455" y="46"/>
                      <a:pt x="455" y="46"/>
                      <a:pt x="455" y="46"/>
                    </a:cubicBezTo>
                    <a:cubicBezTo>
                      <a:pt x="455" y="45"/>
                      <a:pt x="455" y="45"/>
                      <a:pt x="455" y="45"/>
                    </a:cubicBezTo>
                    <a:cubicBezTo>
                      <a:pt x="454" y="44"/>
                      <a:pt x="454" y="44"/>
                      <a:pt x="454" y="44"/>
                    </a:cubicBezTo>
                    <a:cubicBezTo>
                      <a:pt x="455" y="43"/>
                      <a:pt x="455" y="41"/>
                      <a:pt x="457" y="41"/>
                    </a:cubicBezTo>
                    <a:cubicBezTo>
                      <a:pt x="457" y="40"/>
                      <a:pt x="457" y="39"/>
                      <a:pt x="457" y="38"/>
                    </a:cubicBezTo>
                    <a:cubicBezTo>
                      <a:pt x="457" y="38"/>
                      <a:pt x="457" y="37"/>
                      <a:pt x="458" y="37"/>
                    </a:cubicBezTo>
                    <a:cubicBezTo>
                      <a:pt x="456" y="37"/>
                      <a:pt x="455" y="38"/>
                      <a:pt x="454" y="38"/>
                    </a:cubicBezTo>
                    <a:cubicBezTo>
                      <a:pt x="453" y="37"/>
                      <a:pt x="454" y="37"/>
                      <a:pt x="454" y="36"/>
                    </a:cubicBezTo>
                    <a:cubicBezTo>
                      <a:pt x="452" y="36"/>
                      <a:pt x="450" y="38"/>
                      <a:pt x="449" y="37"/>
                    </a:cubicBezTo>
                    <a:cubicBezTo>
                      <a:pt x="448" y="37"/>
                      <a:pt x="448" y="36"/>
                      <a:pt x="447" y="35"/>
                    </a:cubicBezTo>
                    <a:cubicBezTo>
                      <a:pt x="448" y="35"/>
                      <a:pt x="448" y="34"/>
                      <a:pt x="449" y="34"/>
                    </a:cubicBezTo>
                    <a:cubicBezTo>
                      <a:pt x="449" y="31"/>
                      <a:pt x="453" y="33"/>
                      <a:pt x="452" y="29"/>
                    </a:cubicBezTo>
                    <a:cubicBezTo>
                      <a:pt x="453" y="26"/>
                      <a:pt x="456" y="26"/>
                      <a:pt x="458" y="25"/>
                    </a:cubicBezTo>
                    <a:cubicBezTo>
                      <a:pt x="458" y="24"/>
                      <a:pt x="457" y="23"/>
                      <a:pt x="457" y="23"/>
                    </a:cubicBezTo>
                    <a:cubicBezTo>
                      <a:pt x="456" y="22"/>
                      <a:pt x="455" y="22"/>
                      <a:pt x="454" y="23"/>
                    </a:cubicBezTo>
                    <a:cubicBezTo>
                      <a:pt x="451" y="21"/>
                      <a:pt x="449" y="26"/>
                      <a:pt x="445" y="24"/>
                    </a:cubicBezTo>
                    <a:cubicBezTo>
                      <a:pt x="445" y="24"/>
                      <a:pt x="445" y="24"/>
                      <a:pt x="445" y="24"/>
                    </a:cubicBezTo>
                    <a:cubicBezTo>
                      <a:pt x="445" y="24"/>
                      <a:pt x="445" y="25"/>
                      <a:pt x="444" y="25"/>
                    </a:cubicBezTo>
                    <a:cubicBezTo>
                      <a:pt x="444" y="24"/>
                      <a:pt x="444" y="24"/>
                      <a:pt x="444" y="23"/>
                    </a:cubicBezTo>
                    <a:cubicBezTo>
                      <a:pt x="444" y="22"/>
                      <a:pt x="445" y="22"/>
                      <a:pt x="446" y="22"/>
                    </a:cubicBezTo>
                    <a:cubicBezTo>
                      <a:pt x="447" y="19"/>
                      <a:pt x="450" y="21"/>
                      <a:pt x="450" y="18"/>
                    </a:cubicBezTo>
                    <a:cubicBezTo>
                      <a:pt x="449" y="18"/>
                      <a:pt x="449" y="15"/>
                      <a:pt x="447" y="16"/>
                    </a:cubicBezTo>
                    <a:cubicBezTo>
                      <a:pt x="446" y="18"/>
                      <a:pt x="443" y="16"/>
                      <a:pt x="442" y="18"/>
                    </a:cubicBezTo>
                    <a:cubicBezTo>
                      <a:pt x="440" y="17"/>
                      <a:pt x="439" y="20"/>
                      <a:pt x="438" y="20"/>
                    </a:cubicBezTo>
                    <a:cubicBezTo>
                      <a:pt x="438" y="18"/>
                      <a:pt x="438" y="17"/>
                      <a:pt x="440" y="17"/>
                    </a:cubicBezTo>
                    <a:cubicBezTo>
                      <a:pt x="440" y="16"/>
                      <a:pt x="444" y="15"/>
                      <a:pt x="442" y="13"/>
                    </a:cubicBezTo>
                    <a:cubicBezTo>
                      <a:pt x="442" y="12"/>
                      <a:pt x="443" y="11"/>
                      <a:pt x="443" y="11"/>
                    </a:cubicBezTo>
                    <a:cubicBezTo>
                      <a:pt x="442" y="10"/>
                      <a:pt x="439" y="10"/>
                      <a:pt x="438" y="12"/>
                    </a:cubicBezTo>
                    <a:cubicBezTo>
                      <a:pt x="437" y="13"/>
                      <a:pt x="436" y="12"/>
                      <a:pt x="435" y="11"/>
                    </a:cubicBezTo>
                    <a:cubicBezTo>
                      <a:pt x="436" y="9"/>
                      <a:pt x="437" y="9"/>
                      <a:pt x="438" y="7"/>
                    </a:cubicBezTo>
                    <a:cubicBezTo>
                      <a:pt x="441" y="8"/>
                      <a:pt x="443" y="3"/>
                      <a:pt x="445" y="4"/>
                    </a:cubicBezTo>
                    <a:cubicBezTo>
                      <a:pt x="448" y="4"/>
                      <a:pt x="449" y="2"/>
                      <a:pt x="450" y="0"/>
                    </a:cubicBezTo>
                    <a:cubicBezTo>
                      <a:pt x="449" y="0"/>
                      <a:pt x="449" y="1"/>
                      <a:pt x="449" y="1"/>
                    </a:cubicBezTo>
                    <a:cubicBezTo>
                      <a:pt x="447" y="0"/>
                      <a:pt x="445" y="3"/>
                      <a:pt x="443" y="3"/>
                    </a:cubicBezTo>
                    <a:cubicBezTo>
                      <a:pt x="443" y="5"/>
                      <a:pt x="441" y="4"/>
                      <a:pt x="440" y="6"/>
                    </a:cubicBezTo>
                    <a:cubicBezTo>
                      <a:pt x="440" y="5"/>
                      <a:pt x="440" y="5"/>
                      <a:pt x="440" y="5"/>
                    </a:cubicBezTo>
                    <a:cubicBezTo>
                      <a:pt x="437" y="7"/>
                      <a:pt x="434" y="6"/>
                      <a:pt x="431" y="6"/>
                    </a:cubicBezTo>
                    <a:cubicBezTo>
                      <a:pt x="430" y="6"/>
                      <a:pt x="430" y="8"/>
                      <a:pt x="429" y="7"/>
                    </a:cubicBezTo>
                    <a:cubicBezTo>
                      <a:pt x="428" y="7"/>
                      <a:pt x="427" y="8"/>
                      <a:pt x="427" y="7"/>
                    </a:cubicBezTo>
                    <a:cubicBezTo>
                      <a:pt x="425" y="8"/>
                      <a:pt x="424" y="9"/>
                      <a:pt x="422" y="9"/>
                    </a:cubicBezTo>
                    <a:cubicBezTo>
                      <a:pt x="417" y="12"/>
                      <a:pt x="411" y="13"/>
                      <a:pt x="405" y="16"/>
                    </a:cubicBezTo>
                    <a:cubicBezTo>
                      <a:pt x="403" y="18"/>
                      <a:pt x="400" y="15"/>
                      <a:pt x="397" y="17"/>
                    </a:cubicBezTo>
                    <a:cubicBezTo>
                      <a:pt x="393" y="18"/>
                      <a:pt x="389" y="22"/>
                      <a:pt x="385" y="21"/>
                    </a:cubicBezTo>
                    <a:cubicBezTo>
                      <a:pt x="388" y="18"/>
                      <a:pt x="392" y="18"/>
                      <a:pt x="396" y="15"/>
                    </a:cubicBezTo>
                    <a:cubicBezTo>
                      <a:pt x="400" y="13"/>
                      <a:pt x="404" y="10"/>
                      <a:pt x="409" y="8"/>
                    </a:cubicBezTo>
                    <a:cubicBezTo>
                      <a:pt x="409" y="7"/>
                      <a:pt x="408" y="7"/>
                      <a:pt x="407" y="7"/>
                    </a:cubicBezTo>
                    <a:cubicBezTo>
                      <a:pt x="402" y="10"/>
                      <a:pt x="397" y="12"/>
                      <a:pt x="392" y="15"/>
                    </a:cubicBezTo>
                    <a:cubicBezTo>
                      <a:pt x="389" y="18"/>
                      <a:pt x="384" y="14"/>
                      <a:pt x="382" y="19"/>
                    </a:cubicBezTo>
                    <a:cubicBezTo>
                      <a:pt x="381" y="17"/>
                      <a:pt x="380" y="19"/>
                      <a:pt x="378" y="19"/>
                    </a:cubicBezTo>
                    <a:cubicBezTo>
                      <a:pt x="376" y="19"/>
                      <a:pt x="373" y="19"/>
                      <a:pt x="370" y="18"/>
                    </a:cubicBezTo>
                    <a:cubicBezTo>
                      <a:pt x="369" y="20"/>
                      <a:pt x="368" y="20"/>
                      <a:pt x="366" y="20"/>
                    </a:cubicBezTo>
                    <a:cubicBezTo>
                      <a:pt x="362" y="20"/>
                      <a:pt x="359" y="23"/>
                      <a:pt x="355" y="25"/>
                    </a:cubicBezTo>
                    <a:cubicBezTo>
                      <a:pt x="350" y="22"/>
                      <a:pt x="347" y="30"/>
                      <a:pt x="342" y="30"/>
                    </a:cubicBezTo>
                    <a:cubicBezTo>
                      <a:pt x="339" y="32"/>
                      <a:pt x="336" y="33"/>
                      <a:pt x="332" y="35"/>
                    </a:cubicBezTo>
                    <a:cubicBezTo>
                      <a:pt x="330" y="34"/>
                      <a:pt x="328" y="37"/>
                      <a:pt x="325" y="37"/>
                    </a:cubicBezTo>
                    <a:cubicBezTo>
                      <a:pt x="324" y="39"/>
                      <a:pt x="323" y="40"/>
                      <a:pt x="321" y="39"/>
                    </a:cubicBezTo>
                    <a:cubicBezTo>
                      <a:pt x="313" y="43"/>
                      <a:pt x="305" y="47"/>
                      <a:pt x="297" y="50"/>
                    </a:cubicBezTo>
                    <a:cubicBezTo>
                      <a:pt x="296" y="49"/>
                      <a:pt x="294" y="49"/>
                      <a:pt x="293" y="50"/>
                    </a:cubicBezTo>
                    <a:cubicBezTo>
                      <a:pt x="290" y="55"/>
                      <a:pt x="286" y="55"/>
                      <a:pt x="282" y="56"/>
                    </a:cubicBezTo>
                    <a:cubicBezTo>
                      <a:pt x="278" y="60"/>
                      <a:pt x="273" y="62"/>
                      <a:pt x="269" y="63"/>
                    </a:cubicBezTo>
                    <a:cubicBezTo>
                      <a:pt x="268" y="63"/>
                      <a:pt x="267" y="63"/>
                      <a:pt x="267" y="62"/>
                    </a:cubicBezTo>
                    <a:cubicBezTo>
                      <a:pt x="270" y="61"/>
                      <a:pt x="268" y="56"/>
                      <a:pt x="272" y="56"/>
                    </a:cubicBezTo>
                    <a:cubicBezTo>
                      <a:pt x="278" y="57"/>
                      <a:pt x="279" y="49"/>
                      <a:pt x="284" y="47"/>
                    </a:cubicBezTo>
                    <a:cubicBezTo>
                      <a:pt x="284" y="45"/>
                      <a:pt x="286" y="45"/>
                      <a:pt x="287" y="43"/>
                    </a:cubicBezTo>
                    <a:cubicBezTo>
                      <a:pt x="289" y="39"/>
                      <a:pt x="293" y="35"/>
                      <a:pt x="296" y="32"/>
                    </a:cubicBezTo>
                    <a:cubicBezTo>
                      <a:pt x="296" y="30"/>
                      <a:pt x="297" y="28"/>
                      <a:pt x="296" y="25"/>
                    </a:cubicBezTo>
                    <a:cubicBezTo>
                      <a:pt x="297" y="24"/>
                      <a:pt x="297" y="24"/>
                      <a:pt x="298" y="23"/>
                    </a:cubicBezTo>
                    <a:cubicBezTo>
                      <a:pt x="298" y="23"/>
                      <a:pt x="299" y="21"/>
                      <a:pt x="298" y="21"/>
                    </a:cubicBezTo>
                    <a:cubicBezTo>
                      <a:pt x="300" y="19"/>
                      <a:pt x="298" y="17"/>
                      <a:pt x="298" y="15"/>
                    </a:cubicBezTo>
                    <a:cubicBezTo>
                      <a:pt x="296" y="14"/>
                      <a:pt x="299" y="12"/>
                      <a:pt x="297" y="11"/>
                    </a:cubicBezTo>
                    <a:cubicBezTo>
                      <a:pt x="294" y="10"/>
                      <a:pt x="291" y="14"/>
                      <a:pt x="288" y="14"/>
                    </a:cubicBezTo>
                    <a:cubicBezTo>
                      <a:pt x="281" y="18"/>
                      <a:pt x="272" y="18"/>
                      <a:pt x="266" y="25"/>
                    </a:cubicBezTo>
                    <a:cubicBezTo>
                      <a:pt x="263" y="22"/>
                      <a:pt x="262" y="26"/>
                      <a:pt x="260" y="26"/>
                    </a:cubicBezTo>
                    <a:cubicBezTo>
                      <a:pt x="255" y="25"/>
                      <a:pt x="256" y="35"/>
                      <a:pt x="250" y="32"/>
                    </a:cubicBezTo>
                    <a:cubicBezTo>
                      <a:pt x="246" y="36"/>
                      <a:pt x="241" y="42"/>
                      <a:pt x="234" y="40"/>
                    </a:cubicBezTo>
                    <a:cubicBezTo>
                      <a:pt x="234" y="41"/>
                      <a:pt x="233" y="41"/>
                      <a:pt x="234" y="42"/>
                    </a:cubicBezTo>
                    <a:cubicBezTo>
                      <a:pt x="232" y="47"/>
                      <a:pt x="227" y="44"/>
                      <a:pt x="225" y="49"/>
                    </a:cubicBezTo>
                    <a:cubicBezTo>
                      <a:pt x="222" y="50"/>
                      <a:pt x="219" y="51"/>
                      <a:pt x="216" y="51"/>
                    </a:cubicBezTo>
                    <a:cubicBezTo>
                      <a:pt x="213" y="59"/>
                      <a:pt x="206" y="55"/>
                      <a:pt x="202" y="61"/>
                    </a:cubicBezTo>
                    <a:cubicBezTo>
                      <a:pt x="199" y="59"/>
                      <a:pt x="201" y="64"/>
                      <a:pt x="198" y="64"/>
                    </a:cubicBezTo>
                    <a:cubicBezTo>
                      <a:pt x="197" y="63"/>
                      <a:pt x="195" y="65"/>
                      <a:pt x="194" y="64"/>
                    </a:cubicBezTo>
                    <a:cubicBezTo>
                      <a:pt x="193" y="64"/>
                      <a:pt x="189" y="63"/>
                      <a:pt x="188" y="65"/>
                    </a:cubicBezTo>
                    <a:cubicBezTo>
                      <a:pt x="189" y="66"/>
                      <a:pt x="190" y="67"/>
                      <a:pt x="190" y="68"/>
                    </a:cubicBezTo>
                    <a:cubicBezTo>
                      <a:pt x="189" y="70"/>
                      <a:pt x="188" y="68"/>
                      <a:pt x="187" y="68"/>
                    </a:cubicBezTo>
                    <a:cubicBezTo>
                      <a:pt x="185" y="68"/>
                      <a:pt x="185" y="70"/>
                      <a:pt x="184" y="71"/>
                    </a:cubicBezTo>
                    <a:cubicBezTo>
                      <a:pt x="181" y="71"/>
                      <a:pt x="180" y="73"/>
                      <a:pt x="178" y="75"/>
                    </a:cubicBezTo>
                    <a:cubicBezTo>
                      <a:pt x="177" y="74"/>
                      <a:pt x="177" y="76"/>
                      <a:pt x="176" y="76"/>
                    </a:cubicBezTo>
                    <a:cubicBezTo>
                      <a:pt x="172" y="77"/>
                      <a:pt x="169" y="82"/>
                      <a:pt x="165" y="79"/>
                    </a:cubicBezTo>
                    <a:cubicBezTo>
                      <a:pt x="166" y="80"/>
                      <a:pt x="165" y="82"/>
                      <a:pt x="164" y="82"/>
                    </a:cubicBezTo>
                    <a:cubicBezTo>
                      <a:pt x="163" y="82"/>
                      <a:pt x="163" y="82"/>
                      <a:pt x="163" y="82"/>
                    </a:cubicBezTo>
                    <a:cubicBezTo>
                      <a:pt x="161" y="82"/>
                      <a:pt x="160" y="84"/>
                      <a:pt x="160" y="86"/>
                    </a:cubicBezTo>
                    <a:cubicBezTo>
                      <a:pt x="159" y="86"/>
                      <a:pt x="159" y="86"/>
                      <a:pt x="159" y="86"/>
                    </a:cubicBezTo>
                    <a:cubicBezTo>
                      <a:pt x="158" y="87"/>
                      <a:pt x="158" y="87"/>
                      <a:pt x="158" y="87"/>
                    </a:cubicBezTo>
                    <a:cubicBezTo>
                      <a:pt x="158" y="87"/>
                      <a:pt x="158" y="86"/>
                      <a:pt x="157" y="87"/>
                    </a:cubicBezTo>
                    <a:cubicBezTo>
                      <a:pt x="156" y="88"/>
                      <a:pt x="155" y="88"/>
                      <a:pt x="154" y="88"/>
                    </a:cubicBezTo>
                    <a:cubicBezTo>
                      <a:pt x="153" y="88"/>
                      <a:pt x="152" y="87"/>
                      <a:pt x="152" y="86"/>
                    </a:cubicBezTo>
                    <a:cubicBezTo>
                      <a:pt x="152" y="85"/>
                      <a:pt x="152" y="85"/>
                      <a:pt x="152" y="85"/>
                    </a:cubicBezTo>
                    <a:cubicBezTo>
                      <a:pt x="153" y="86"/>
                      <a:pt x="153" y="84"/>
                      <a:pt x="153" y="83"/>
                    </a:cubicBezTo>
                    <a:cubicBezTo>
                      <a:pt x="153" y="83"/>
                      <a:pt x="152" y="83"/>
                      <a:pt x="151" y="83"/>
                    </a:cubicBezTo>
                    <a:cubicBezTo>
                      <a:pt x="151" y="83"/>
                      <a:pt x="151" y="83"/>
                      <a:pt x="151" y="83"/>
                    </a:cubicBezTo>
                    <a:cubicBezTo>
                      <a:pt x="152" y="81"/>
                      <a:pt x="152" y="81"/>
                      <a:pt x="152" y="81"/>
                    </a:cubicBezTo>
                    <a:cubicBezTo>
                      <a:pt x="155" y="81"/>
                      <a:pt x="157" y="78"/>
                      <a:pt x="160" y="77"/>
                    </a:cubicBezTo>
                    <a:cubicBezTo>
                      <a:pt x="160" y="75"/>
                      <a:pt x="160" y="75"/>
                      <a:pt x="160" y="75"/>
                    </a:cubicBezTo>
                    <a:cubicBezTo>
                      <a:pt x="160" y="75"/>
                      <a:pt x="160" y="75"/>
                      <a:pt x="160" y="74"/>
                    </a:cubicBezTo>
                    <a:cubicBezTo>
                      <a:pt x="155" y="75"/>
                      <a:pt x="155" y="75"/>
                      <a:pt x="155" y="75"/>
                    </a:cubicBezTo>
                    <a:cubicBezTo>
                      <a:pt x="153" y="77"/>
                      <a:pt x="151" y="79"/>
                      <a:pt x="149" y="80"/>
                    </a:cubicBezTo>
                    <a:cubicBezTo>
                      <a:pt x="148" y="80"/>
                      <a:pt x="147" y="80"/>
                      <a:pt x="146" y="79"/>
                    </a:cubicBezTo>
                    <a:cubicBezTo>
                      <a:pt x="147" y="79"/>
                      <a:pt x="147" y="78"/>
                      <a:pt x="147" y="77"/>
                    </a:cubicBezTo>
                    <a:cubicBezTo>
                      <a:pt x="146" y="77"/>
                      <a:pt x="145" y="79"/>
                      <a:pt x="145" y="77"/>
                    </a:cubicBezTo>
                    <a:cubicBezTo>
                      <a:pt x="144" y="78"/>
                      <a:pt x="144" y="78"/>
                      <a:pt x="144" y="78"/>
                    </a:cubicBezTo>
                    <a:cubicBezTo>
                      <a:pt x="144" y="78"/>
                      <a:pt x="144" y="78"/>
                      <a:pt x="144" y="78"/>
                    </a:cubicBezTo>
                    <a:cubicBezTo>
                      <a:pt x="144" y="77"/>
                      <a:pt x="143" y="76"/>
                      <a:pt x="144" y="76"/>
                    </a:cubicBezTo>
                    <a:cubicBezTo>
                      <a:pt x="144" y="76"/>
                      <a:pt x="144" y="76"/>
                      <a:pt x="145" y="77"/>
                    </a:cubicBezTo>
                    <a:cubicBezTo>
                      <a:pt x="145" y="76"/>
                      <a:pt x="145" y="76"/>
                      <a:pt x="145" y="76"/>
                    </a:cubicBezTo>
                    <a:cubicBezTo>
                      <a:pt x="145" y="76"/>
                      <a:pt x="145" y="76"/>
                      <a:pt x="145" y="75"/>
                    </a:cubicBezTo>
                    <a:cubicBezTo>
                      <a:pt x="143" y="76"/>
                      <a:pt x="139" y="75"/>
                      <a:pt x="138" y="78"/>
                    </a:cubicBezTo>
                    <a:cubicBezTo>
                      <a:pt x="136" y="79"/>
                      <a:pt x="134" y="78"/>
                      <a:pt x="133" y="78"/>
                    </a:cubicBezTo>
                    <a:cubicBezTo>
                      <a:pt x="132" y="78"/>
                      <a:pt x="132" y="78"/>
                      <a:pt x="131" y="78"/>
                    </a:cubicBezTo>
                    <a:cubicBezTo>
                      <a:pt x="132" y="78"/>
                      <a:pt x="132" y="78"/>
                      <a:pt x="132" y="78"/>
                    </a:cubicBezTo>
                    <a:cubicBezTo>
                      <a:pt x="130" y="81"/>
                      <a:pt x="127" y="82"/>
                      <a:pt x="125" y="83"/>
                    </a:cubicBezTo>
                    <a:cubicBezTo>
                      <a:pt x="123" y="83"/>
                      <a:pt x="121" y="83"/>
                      <a:pt x="119" y="84"/>
                    </a:cubicBezTo>
                    <a:cubicBezTo>
                      <a:pt x="118" y="83"/>
                      <a:pt x="117" y="82"/>
                      <a:pt x="115" y="82"/>
                    </a:cubicBezTo>
                    <a:cubicBezTo>
                      <a:pt x="114" y="82"/>
                      <a:pt x="114" y="84"/>
                      <a:pt x="113" y="85"/>
                    </a:cubicBezTo>
                    <a:cubicBezTo>
                      <a:pt x="110" y="86"/>
                      <a:pt x="107" y="88"/>
                      <a:pt x="104" y="90"/>
                    </a:cubicBezTo>
                    <a:cubicBezTo>
                      <a:pt x="99" y="92"/>
                      <a:pt x="98" y="98"/>
                      <a:pt x="92" y="98"/>
                    </a:cubicBezTo>
                    <a:cubicBezTo>
                      <a:pt x="90" y="102"/>
                      <a:pt x="85" y="102"/>
                      <a:pt x="82" y="104"/>
                    </a:cubicBezTo>
                    <a:cubicBezTo>
                      <a:pt x="82" y="103"/>
                      <a:pt x="80" y="104"/>
                      <a:pt x="80" y="103"/>
                    </a:cubicBezTo>
                    <a:cubicBezTo>
                      <a:pt x="76" y="106"/>
                      <a:pt x="76" y="106"/>
                      <a:pt x="76" y="106"/>
                    </a:cubicBezTo>
                    <a:cubicBezTo>
                      <a:pt x="73" y="106"/>
                      <a:pt x="71" y="107"/>
                      <a:pt x="68" y="107"/>
                    </a:cubicBezTo>
                    <a:cubicBezTo>
                      <a:pt x="65" y="110"/>
                      <a:pt x="61" y="112"/>
                      <a:pt x="56" y="113"/>
                    </a:cubicBezTo>
                    <a:cubicBezTo>
                      <a:pt x="57" y="114"/>
                      <a:pt x="55" y="115"/>
                      <a:pt x="54" y="116"/>
                    </a:cubicBezTo>
                    <a:cubicBezTo>
                      <a:pt x="53" y="118"/>
                      <a:pt x="51" y="117"/>
                      <a:pt x="50" y="115"/>
                    </a:cubicBezTo>
                    <a:cubicBezTo>
                      <a:pt x="48" y="116"/>
                      <a:pt x="46" y="117"/>
                      <a:pt x="45" y="118"/>
                    </a:cubicBezTo>
                    <a:cubicBezTo>
                      <a:pt x="46" y="117"/>
                      <a:pt x="46" y="119"/>
                      <a:pt x="47" y="120"/>
                    </a:cubicBezTo>
                    <a:cubicBezTo>
                      <a:pt x="46" y="121"/>
                      <a:pt x="45" y="121"/>
                      <a:pt x="44" y="122"/>
                    </a:cubicBezTo>
                    <a:cubicBezTo>
                      <a:pt x="42" y="123"/>
                      <a:pt x="40" y="123"/>
                      <a:pt x="39" y="121"/>
                    </a:cubicBezTo>
                    <a:cubicBezTo>
                      <a:pt x="37" y="123"/>
                      <a:pt x="35" y="122"/>
                      <a:pt x="33" y="124"/>
                    </a:cubicBezTo>
                    <a:cubicBezTo>
                      <a:pt x="34" y="124"/>
                      <a:pt x="34" y="125"/>
                      <a:pt x="34" y="125"/>
                    </a:cubicBezTo>
                    <a:cubicBezTo>
                      <a:pt x="35" y="126"/>
                      <a:pt x="34" y="127"/>
                      <a:pt x="33" y="128"/>
                    </a:cubicBezTo>
                    <a:cubicBezTo>
                      <a:pt x="32" y="126"/>
                      <a:pt x="30" y="124"/>
                      <a:pt x="30" y="122"/>
                    </a:cubicBezTo>
                    <a:cubicBezTo>
                      <a:pt x="28" y="120"/>
                      <a:pt x="28" y="121"/>
                      <a:pt x="26" y="122"/>
                    </a:cubicBezTo>
                    <a:cubicBezTo>
                      <a:pt x="27" y="123"/>
                      <a:pt x="27" y="123"/>
                      <a:pt x="27" y="123"/>
                    </a:cubicBezTo>
                    <a:cubicBezTo>
                      <a:pt x="26" y="123"/>
                      <a:pt x="26" y="124"/>
                      <a:pt x="26" y="124"/>
                    </a:cubicBezTo>
                    <a:cubicBezTo>
                      <a:pt x="26" y="125"/>
                      <a:pt x="25" y="127"/>
                      <a:pt x="24" y="126"/>
                    </a:cubicBezTo>
                    <a:cubicBezTo>
                      <a:pt x="25" y="128"/>
                      <a:pt x="24" y="128"/>
                      <a:pt x="23" y="129"/>
                    </a:cubicBezTo>
                    <a:cubicBezTo>
                      <a:pt x="21" y="128"/>
                      <a:pt x="19" y="129"/>
                      <a:pt x="18" y="131"/>
                    </a:cubicBezTo>
                    <a:cubicBezTo>
                      <a:pt x="16" y="130"/>
                      <a:pt x="14" y="130"/>
                      <a:pt x="14" y="128"/>
                    </a:cubicBezTo>
                    <a:cubicBezTo>
                      <a:pt x="13" y="128"/>
                      <a:pt x="12" y="128"/>
                      <a:pt x="11" y="129"/>
                    </a:cubicBezTo>
                    <a:cubicBezTo>
                      <a:pt x="12" y="129"/>
                      <a:pt x="12" y="129"/>
                      <a:pt x="12" y="129"/>
                    </a:cubicBezTo>
                    <a:cubicBezTo>
                      <a:pt x="12" y="129"/>
                      <a:pt x="12" y="130"/>
                      <a:pt x="12" y="130"/>
                    </a:cubicBezTo>
                    <a:cubicBezTo>
                      <a:pt x="12" y="131"/>
                      <a:pt x="12" y="131"/>
                      <a:pt x="11" y="131"/>
                    </a:cubicBezTo>
                    <a:cubicBezTo>
                      <a:pt x="11" y="131"/>
                      <a:pt x="12" y="132"/>
                      <a:pt x="11" y="133"/>
                    </a:cubicBezTo>
                    <a:cubicBezTo>
                      <a:pt x="11" y="132"/>
                      <a:pt x="11" y="132"/>
                      <a:pt x="11" y="132"/>
                    </a:cubicBezTo>
                    <a:cubicBezTo>
                      <a:pt x="10" y="133"/>
                      <a:pt x="11" y="133"/>
                      <a:pt x="11" y="133"/>
                    </a:cubicBezTo>
                    <a:cubicBezTo>
                      <a:pt x="10" y="134"/>
                      <a:pt x="9" y="135"/>
                      <a:pt x="7" y="135"/>
                    </a:cubicBezTo>
                    <a:cubicBezTo>
                      <a:pt x="7" y="135"/>
                      <a:pt x="7" y="135"/>
                      <a:pt x="7" y="135"/>
                    </a:cubicBezTo>
                    <a:cubicBezTo>
                      <a:pt x="7" y="136"/>
                      <a:pt x="6" y="136"/>
                      <a:pt x="6" y="136"/>
                    </a:cubicBezTo>
                    <a:cubicBezTo>
                      <a:pt x="6" y="137"/>
                      <a:pt x="5" y="139"/>
                      <a:pt x="5" y="140"/>
                    </a:cubicBezTo>
                    <a:cubicBezTo>
                      <a:pt x="4" y="141"/>
                      <a:pt x="4" y="141"/>
                      <a:pt x="4" y="141"/>
                    </a:cubicBezTo>
                    <a:cubicBezTo>
                      <a:pt x="5" y="141"/>
                      <a:pt x="5" y="141"/>
                      <a:pt x="5" y="141"/>
                    </a:cubicBezTo>
                    <a:cubicBezTo>
                      <a:pt x="6" y="145"/>
                      <a:pt x="0" y="145"/>
                      <a:pt x="2" y="149"/>
                    </a:cubicBezTo>
                    <a:cubicBezTo>
                      <a:pt x="2" y="152"/>
                      <a:pt x="5" y="151"/>
                      <a:pt x="6" y="153"/>
                    </a:cubicBezTo>
                    <a:cubicBezTo>
                      <a:pt x="7" y="153"/>
                      <a:pt x="7" y="154"/>
                      <a:pt x="8" y="156"/>
                    </a:cubicBezTo>
                    <a:cubicBezTo>
                      <a:pt x="9" y="155"/>
                      <a:pt x="9" y="155"/>
                      <a:pt x="9" y="155"/>
                    </a:cubicBezTo>
                    <a:cubicBezTo>
                      <a:pt x="10" y="156"/>
                      <a:pt x="10" y="157"/>
                      <a:pt x="11" y="158"/>
                    </a:cubicBezTo>
                    <a:cubicBezTo>
                      <a:pt x="12" y="159"/>
                      <a:pt x="11" y="160"/>
                      <a:pt x="11" y="161"/>
                    </a:cubicBezTo>
                    <a:cubicBezTo>
                      <a:pt x="11" y="161"/>
                      <a:pt x="11" y="161"/>
                      <a:pt x="11" y="161"/>
                    </a:cubicBezTo>
                    <a:cubicBezTo>
                      <a:pt x="13" y="161"/>
                      <a:pt x="16" y="161"/>
                      <a:pt x="17" y="163"/>
                    </a:cubicBezTo>
                    <a:cubicBezTo>
                      <a:pt x="19" y="163"/>
                      <a:pt x="20" y="164"/>
                      <a:pt x="22" y="164"/>
                    </a:cubicBezTo>
                    <a:cubicBezTo>
                      <a:pt x="22" y="162"/>
                      <a:pt x="23" y="159"/>
                      <a:pt x="24" y="158"/>
                    </a:cubicBezTo>
                    <a:cubicBezTo>
                      <a:pt x="24" y="157"/>
                      <a:pt x="24" y="157"/>
                      <a:pt x="24" y="157"/>
                    </a:cubicBezTo>
                    <a:cubicBezTo>
                      <a:pt x="25" y="156"/>
                      <a:pt x="26" y="157"/>
                      <a:pt x="27" y="156"/>
                    </a:cubicBezTo>
                    <a:cubicBezTo>
                      <a:pt x="29" y="153"/>
                      <a:pt x="32" y="153"/>
                      <a:pt x="35" y="152"/>
                    </a:cubicBezTo>
                    <a:cubicBezTo>
                      <a:pt x="36" y="151"/>
                      <a:pt x="38" y="151"/>
                      <a:pt x="39" y="151"/>
                    </a:cubicBezTo>
                    <a:cubicBezTo>
                      <a:pt x="40" y="149"/>
                      <a:pt x="42" y="149"/>
                      <a:pt x="43" y="149"/>
                    </a:cubicBezTo>
                    <a:cubicBezTo>
                      <a:pt x="46" y="147"/>
                      <a:pt x="48" y="147"/>
                      <a:pt x="50" y="145"/>
                    </a:cubicBezTo>
                    <a:cubicBezTo>
                      <a:pt x="53" y="144"/>
                      <a:pt x="56" y="144"/>
                      <a:pt x="58" y="142"/>
                    </a:cubicBezTo>
                    <a:cubicBezTo>
                      <a:pt x="59" y="142"/>
                      <a:pt x="62" y="140"/>
                      <a:pt x="63" y="142"/>
                    </a:cubicBezTo>
                    <a:cubicBezTo>
                      <a:pt x="64" y="144"/>
                      <a:pt x="65" y="143"/>
                      <a:pt x="67" y="144"/>
                    </a:cubicBezTo>
                    <a:cubicBezTo>
                      <a:pt x="69" y="141"/>
                      <a:pt x="71" y="142"/>
                      <a:pt x="73" y="139"/>
                    </a:cubicBezTo>
                    <a:cubicBezTo>
                      <a:pt x="75" y="139"/>
                      <a:pt x="76" y="135"/>
                      <a:pt x="78" y="137"/>
                    </a:cubicBezTo>
                    <a:cubicBezTo>
                      <a:pt x="77" y="140"/>
                      <a:pt x="74" y="139"/>
                      <a:pt x="74" y="142"/>
                    </a:cubicBezTo>
                    <a:cubicBezTo>
                      <a:pt x="74" y="141"/>
                      <a:pt x="74" y="141"/>
                      <a:pt x="74" y="141"/>
                    </a:cubicBezTo>
                    <a:cubicBezTo>
                      <a:pt x="71" y="145"/>
                      <a:pt x="71" y="145"/>
                      <a:pt x="71" y="145"/>
                    </a:cubicBezTo>
                    <a:cubicBezTo>
                      <a:pt x="70" y="144"/>
                      <a:pt x="68" y="147"/>
                      <a:pt x="67" y="148"/>
                    </a:cubicBezTo>
                    <a:cubicBezTo>
                      <a:pt x="67" y="149"/>
                      <a:pt x="67" y="149"/>
                      <a:pt x="67" y="149"/>
                    </a:cubicBezTo>
                    <a:cubicBezTo>
                      <a:pt x="65" y="149"/>
                      <a:pt x="63" y="151"/>
                      <a:pt x="62" y="153"/>
                    </a:cubicBezTo>
                    <a:cubicBezTo>
                      <a:pt x="60" y="153"/>
                      <a:pt x="58" y="155"/>
                      <a:pt x="56" y="155"/>
                    </a:cubicBezTo>
                    <a:cubicBezTo>
                      <a:pt x="57" y="152"/>
                      <a:pt x="54" y="153"/>
                      <a:pt x="54" y="151"/>
                    </a:cubicBezTo>
                    <a:cubicBezTo>
                      <a:pt x="53" y="148"/>
                      <a:pt x="52" y="151"/>
                      <a:pt x="50" y="150"/>
                    </a:cubicBezTo>
                    <a:cubicBezTo>
                      <a:pt x="49" y="152"/>
                      <a:pt x="48" y="152"/>
                      <a:pt x="47" y="153"/>
                    </a:cubicBezTo>
                    <a:cubicBezTo>
                      <a:pt x="46" y="154"/>
                      <a:pt x="47" y="156"/>
                      <a:pt x="48" y="156"/>
                    </a:cubicBezTo>
                    <a:cubicBezTo>
                      <a:pt x="47" y="157"/>
                      <a:pt x="48" y="159"/>
                      <a:pt x="46" y="158"/>
                    </a:cubicBezTo>
                    <a:cubicBezTo>
                      <a:pt x="45" y="163"/>
                      <a:pt x="37" y="162"/>
                      <a:pt x="38" y="169"/>
                    </a:cubicBezTo>
                    <a:cubicBezTo>
                      <a:pt x="39" y="168"/>
                      <a:pt x="39" y="168"/>
                      <a:pt x="39" y="168"/>
                    </a:cubicBezTo>
                    <a:cubicBezTo>
                      <a:pt x="40" y="168"/>
                      <a:pt x="40" y="169"/>
                      <a:pt x="41" y="169"/>
                    </a:cubicBezTo>
                    <a:cubicBezTo>
                      <a:pt x="41" y="170"/>
                      <a:pt x="40" y="171"/>
                      <a:pt x="40" y="172"/>
                    </a:cubicBezTo>
                    <a:cubicBezTo>
                      <a:pt x="40" y="172"/>
                      <a:pt x="41" y="172"/>
                      <a:pt x="41" y="171"/>
                    </a:cubicBezTo>
                    <a:cubicBezTo>
                      <a:pt x="42" y="172"/>
                      <a:pt x="42" y="172"/>
                      <a:pt x="42" y="172"/>
                    </a:cubicBezTo>
                    <a:cubicBezTo>
                      <a:pt x="42" y="172"/>
                      <a:pt x="43" y="172"/>
                      <a:pt x="43" y="171"/>
                    </a:cubicBezTo>
                    <a:cubicBezTo>
                      <a:pt x="45" y="173"/>
                      <a:pt x="46" y="174"/>
                      <a:pt x="48" y="175"/>
                    </a:cubicBezTo>
                    <a:cubicBezTo>
                      <a:pt x="47" y="178"/>
                      <a:pt x="47" y="178"/>
                      <a:pt x="47" y="178"/>
                    </a:cubicBezTo>
                    <a:cubicBezTo>
                      <a:pt x="48" y="178"/>
                      <a:pt x="48" y="178"/>
                      <a:pt x="49" y="178"/>
                    </a:cubicBezTo>
                    <a:cubicBezTo>
                      <a:pt x="49" y="181"/>
                      <a:pt x="51" y="179"/>
                      <a:pt x="52" y="179"/>
                    </a:cubicBezTo>
                    <a:cubicBezTo>
                      <a:pt x="54" y="182"/>
                      <a:pt x="56" y="184"/>
                      <a:pt x="54" y="187"/>
                    </a:cubicBezTo>
                    <a:cubicBezTo>
                      <a:pt x="57" y="191"/>
                      <a:pt x="57" y="197"/>
                      <a:pt x="59" y="201"/>
                    </a:cubicBezTo>
                    <a:cubicBezTo>
                      <a:pt x="62" y="200"/>
                      <a:pt x="63" y="204"/>
                      <a:pt x="65" y="205"/>
                    </a:cubicBezTo>
                    <a:cubicBezTo>
                      <a:pt x="66" y="207"/>
                      <a:pt x="69" y="208"/>
                      <a:pt x="71" y="209"/>
                    </a:cubicBezTo>
                    <a:cubicBezTo>
                      <a:pt x="73" y="211"/>
                      <a:pt x="75" y="209"/>
                      <a:pt x="76" y="212"/>
                    </a:cubicBezTo>
                    <a:cubicBezTo>
                      <a:pt x="79" y="213"/>
                      <a:pt x="80" y="215"/>
                      <a:pt x="83" y="215"/>
                    </a:cubicBezTo>
                    <a:cubicBezTo>
                      <a:pt x="85" y="215"/>
                      <a:pt x="89" y="216"/>
                      <a:pt x="90" y="214"/>
                    </a:cubicBezTo>
                    <a:cubicBezTo>
                      <a:pt x="94" y="210"/>
                      <a:pt x="101" y="212"/>
                      <a:pt x="106" y="210"/>
                    </a:cubicBezTo>
                    <a:cubicBezTo>
                      <a:pt x="109" y="208"/>
                      <a:pt x="111" y="209"/>
                      <a:pt x="114" y="209"/>
                    </a:cubicBezTo>
                    <a:cubicBezTo>
                      <a:pt x="115" y="210"/>
                      <a:pt x="115" y="208"/>
                      <a:pt x="115" y="209"/>
                    </a:cubicBezTo>
                    <a:cubicBezTo>
                      <a:pt x="118" y="207"/>
                      <a:pt x="120" y="205"/>
                      <a:pt x="122" y="203"/>
                    </a:cubicBezTo>
                    <a:cubicBezTo>
                      <a:pt x="126" y="203"/>
                      <a:pt x="128" y="200"/>
                      <a:pt x="131" y="201"/>
                    </a:cubicBezTo>
                    <a:cubicBezTo>
                      <a:pt x="134" y="200"/>
                      <a:pt x="134" y="205"/>
                      <a:pt x="136" y="207"/>
                    </a:cubicBezTo>
                    <a:cubicBezTo>
                      <a:pt x="134" y="207"/>
                      <a:pt x="135" y="209"/>
                      <a:pt x="134" y="210"/>
                    </a:cubicBezTo>
                    <a:cubicBezTo>
                      <a:pt x="134" y="210"/>
                      <a:pt x="134" y="210"/>
                      <a:pt x="134" y="210"/>
                    </a:cubicBezTo>
                    <a:cubicBezTo>
                      <a:pt x="135" y="211"/>
                      <a:pt x="135" y="211"/>
                      <a:pt x="135" y="212"/>
                    </a:cubicBezTo>
                    <a:cubicBezTo>
                      <a:pt x="137" y="212"/>
                      <a:pt x="139" y="210"/>
                      <a:pt x="142" y="210"/>
                    </a:cubicBezTo>
                    <a:cubicBezTo>
                      <a:pt x="143" y="209"/>
                      <a:pt x="145" y="208"/>
                      <a:pt x="146" y="209"/>
                    </a:cubicBezTo>
                    <a:cubicBezTo>
                      <a:pt x="147" y="213"/>
                      <a:pt x="143" y="212"/>
                      <a:pt x="142" y="214"/>
                    </a:cubicBezTo>
                    <a:cubicBezTo>
                      <a:pt x="141" y="215"/>
                      <a:pt x="140" y="213"/>
                      <a:pt x="139" y="214"/>
                    </a:cubicBezTo>
                    <a:cubicBezTo>
                      <a:pt x="136" y="215"/>
                      <a:pt x="135" y="220"/>
                      <a:pt x="133" y="221"/>
                    </a:cubicBezTo>
                    <a:cubicBezTo>
                      <a:pt x="133" y="221"/>
                      <a:pt x="133" y="221"/>
                      <a:pt x="133" y="221"/>
                    </a:cubicBezTo>
                    <a:cubicBezTo>
                      <a:pt x="135" y="223"/>
                      <a:pt x="132" y="225"/>
                      <a:pt x="131" y="226"/>
                    </a:cubicBezTo>
                    <a:cubicBezTo>
                      <a:pt x="131" y="228"/>
                      <a:pt x="131" y="230"/>
                      <a:pt x="132" y="231"/>
                    </a:cubicBezTo>
                    <a:cubicBezTo>
                      <a:pt x="131" y="231"/>
                      <a:pt x="132" y="232"/>
                      <a:pt x="132" y="233"/>
                    </a:cubicBezTo>
                    <a:cubicBezTo>
                      <a:pt x="135" y="233"/>
                      <a:pt x="136" y="231"/>
                      <a:pt x="138" y="230"/>
                    </a:cubicBezTo>
                    <a:cubicBezTo>
                      <a:pt x="140" y="226"/>
                      <a:pt x="144" y="227"/>
                      <a:pt x="147" y="225"/>
                    </a:cubicBezTo>
                    <a:cubicBezTo>
                      <a:pt x="148" y="226"/>
                      <a:pt x="150" y="226"/>
                      <a:pt x="150" y="228"/>
                    </a:cubicBezTo>
                    <a:cubicBezTo>
                      <a:pt x="150" y="227"/>
                      <a:pt x="150" y="227"/>
                      <a:pt x="150" y="227"/>
                    </a:cubicBezTo>
                    <a:cubicBezTo>
                      <a:pt x="152" y="229"/>
                      <a:pt x="152" y="229"/>
                      <a:pt x="152" y="229"/>
                    </a:cubicBezTo>
                    <a:cubicBezTo>
                      <a:pt x="151" y="232"/>
                      <a:pt x="148" y="233"/>
                      <a:pt x="146" y="235"/>
                    </a:cubicBezTo>
                    <a:cubicBezTo>
                      <a:pt x="147" y="236"/>
                      <a:pt x="147" y="234"/>
                      <a:pt x="148" y="234"/>
                    </a:cubicBezTo>
                    <a:cubicBezTo>
                      <a:pt x="149" y="234"/>
                      <a:pt x="149" y="234"/>
                      <a:pt x="149" y="234"/>
                    </a:cubicBezTo>
                    <a:cubicBezTo>
                      <a:pt x="148" y="235"/>
                      <a:pt x="148" y="235"/>
                      <a:pt x="148" y="235"/>
                    </a:cubicBezTo>
                    <a:cubicBezTo>
                      <a:pt x="149" y="235"/>
                      <a:pt x="150" y="235"/>
                      <a:pt x="151" y="236"/>
                    </a:cubicBezTo>
                    <a:cubicBezTo>
                      <a:pt x="153" y="237"/>
                      <a:pt x="155" y="236"/>
                      <a:pt x="156" y="235"/>
                    </a:cubicBezTo>
                    <a:cubicBezTo>
                      <a:pt x="158" y="236"/>
                      <a:pt x="160" y="234"/>
                      <a:pt x="162" y="237"/>
                    </a:cubicBezTo>
                    <a:cubicBezTo>
                      <a:pt x="161" y="238"/>
                      <a:pt x="159" y="239"/>
                      <a:pt x="158" y="241"/>
                    </a:cubicBezTo>
                    <a:cubicBezTo>
                      <a:pt x="159" y="242"/>
                      <a:pt x="158" y="243"/>
                      <a:pt x="160" y="243"/>
                    </a:cubicBezTo>
                    <a:cubicBezTo>
                      <a:pt x="160" y="244"/>
                      <a:pt x="159" y="245"/>
                      <a:pt x="158" y="247"/>
                    </a:cubicBezTo>
                    <a:cubicBezTo>
                      <a:pt x="160" y="248"/>
                      <a:pt x="160" y="248"/>
                      <a:pt x="160" y="248"/>
                    </a:cubicBezTo>
                    <a:cubicBezTo>
                      <a:pt x="163" y="246"/>
                      <a:pt x="167" y="246"/>
                      <a:pt x="170" y="243"/>
                    </a:cubicBezTo>
                    <a:cubicBezTo>
                      <a:pt x="171" y="242"/>
                      <a:pt x="171" y="242"/>
                      <a:pt x="171" y="241"/>
                    </a:cubicBezTo>
                    <a:cubicBezTo>
                      <a:pt x="172" y="242"/>
                      <a:pt x="172" y="242"/>
                      <a:pt x="172" y="242"/>
                    </a:cubicBezTo>
                    <a:cubicBezTo>
                      <a:pt x="173" y="240"/>
                      <a:pt x="175" y="241"/>
                      <a:pt x="176" y="241"/>
                    </a:cubicBezTo>
                    <a:cubicBezTo>
                      <a:pt x="176" y="238"/>
                      <a:pt x="178" y="240"/>
                      <a:pt x="178" y="239"/>
                    </a:cubicBezTo>
                    <a:cubicBezTo>
                      <a:pt x="178" y="239"/>
                      <a:pt x="178" y="239"/>
                      <a:pt x="178" y="239"/>
                    </a:cubicBezTo>
                    <a:cubicBezTo>
                      <a:pt x="178" y="239"/>
                      <a:pt x="178" y="239"/>
                      <a:pt x="178" y="239"/>
                    </a:cubicBezTo>
                    <a:cubicBezTo>
                      <a:pt x="179" y="239"/>
                      <a:pt x="180" y="238"/>
                      <a:pt x="180" y="239"/>
                    </a:cubicBezTo>
                    <a:cubicBezTo>
                      <a:pt x="180" y="238"/>
                      <a:pt x="181" y="239"/>
                      <a:pt x="182" y="239"/>
                    </a:cubicBezTo>
                    <a:cubicBezTo>
                      <a:pt x="182" y="238"/>
                      <a:pt x="182" y="238"/>
                      <a:pt x="182" y="238"/>
                    </a:cubicBezTo>
                    <a:cubicBezTo>
                      <a:pt x="184" y="237"/>
                      <a:pt x="186" y="237"/>
                      <a:pt x="187" y="234"/>
                    </a:cubicBezTo>
                    <a:cubicBezTo>
                      <a:pt x="188" y="235"/>
                      <a:pt x="188" y="235"/>
                      <a:pt x="188" y="235"/>
                    </a:cubicBezTo>
                    <a:cubicBezTo>
                      <a:pt x="190" y="232"/>
                      <a:pt x="194" y="232"/>
                      <a:pt x="197" y="229"/>
                    </a:cubicBezTo>
                    <a:cubicBezTo>
                      <a:pt x="199" y="228"/>
                      <a:pt x="200" y="228"/>
                      <a:pt x="202" y="227"/>
                    </a:cubicBezTo>
                    <a:cubicBezTo>
                      <a:pt x="202" y="227"/>
                      <a:pt x="202" y="227"/>
                      <a:pt x="202" y="227"/>
                    </a:cubicBezTo>
                    <a:cubicBezTo>
                      <a:pt x="204" y="227"/>
                      <a:pt x="205" y="225"/>
                      <a:pt x="206" y="225"/>
                    </a:cubicBezTo>
                    <a:cubicBezTo>
                      <a:pt x="207" y="224"/>
                      <a:pt x="207" y="223"/>
                      <a:pt x="208" y="224"/>
                    </a:cubicBezTo>
                    <a:cubicBezTo>
                      <a:pt x="208" y="223"/>
                      <a:pt x="208" y="223"/>
                      <a:pt x="208" y="223"/>
                    </a:cubicBezTo>
                    <a:cubicBezTo>
                      <a:pt x="209" y="221"/>
                      <a:pt x="211" y="221"/>
                      <a:pt x="212" y="221"/>
                    </a:cubicBezTo>
                    <a:cubicBezTo>
                      <a:pt x="214" y="217"/>
                      <a:pt x="218" y="219"/>
                      <a:pt x="220" y="215"/>
                    </a:cubicBezTo>
                    <a:cubicBezTo>
                      <a:pt x="223" y="214"/>
                      <a:pt x="226" y="213"/>
                      <a:pt x="228" y="211"/>
                    </a:cubicBezTo>
                    <a:cubicBezTo>
                      <a:pt x="232" y="212"/>
                      <a:pt x="233" y="208"/>
                      <a:pt x="236" y="208"/>
                    </a:cubicBezTo>
                    <a:cubicBezTo>
                      <a:pt x="238" y="210"/>
                      <a:pt x="241" y="209"/>
                      <a:pt x="241" y="212"/>
                    </a:cubicBezTo>
                    <a:cubicBezTo>
                      <a:pt x="241" y="211"/>
                      <a:pt x="242" y="213"/>
                      <a:pt x="243" y="212"/>
                    </a:cubicBezTo>
                    <a:cubicBezTo>
                      <a:pt x="244" y="212"/>
                      <a:pt x="244" y="212"/>
                      <a:pt x="244" y="212"/>
                    </a:cubicBezTo>
                    <a:cubicBezTo>
                      <a:pt x="247" y="211"/>
                      <a:pt x="249" y="209"/>
                      <a:pt x="253" y="209"/>
                    </a:cubicBezTo>
                    <a:cubicBezTo>
                      <a:pt x="253" y="208"/>
                      <a:pt x="254" y="208"/>
                      <a:pt x="255" y="208"/>
                    </a:cubicBezTo>
                    <a:cubicBezTo>
                      <a:pt x="257" y="206"/>
                      <a:pt x="261" y="208"/>
                      <a:pt x="263" y="209"/>
                    </a:cubicBezTo>
                    <a:cubicBezTo>
                      <a:pt x="262" y="210"/>
                      <a:pt x="262" y="210"/>
                      <a:pt x="262" y="210"/>
                    </a:cubicBezTo>
                    <a:cubicBezTo>
                      <a:pt x="264" y="210"/>
                      <a:pt x="264" y="210"/>
                      <a:pt x="264" y="210"/>
                    </a:cubicBezTo>
                    <a:cubicBezTo>
                      <a:pt x="265" y="211"/>
                      <a:pt x="266" y="208"/>
                      <a:pt x="267" y="210"/>
                    </a:cubicBezTo>
                    <a:cubicBezTo>
                      <a:pt x="267" y="211"/>
                      <a:pt x="267" y="211"/>
                      <a:pt x="266" y="211"/>
                    </a:cubicBezTo>
                    <a:cubicBezTo>
                      <a:pt x="267" y="211"/>
                      <a:pt x="267" y="211"/>
                      <a:pt x="267" y="211"/>
                    </a:cubicBezTo>
                    <a:cubicBezTo>
                      <a:pt x="266" y="211"/>
                      <a:pt x="266" y="212"/>
                      <a:pt x="266" y="213"/>
                    </a:cubicBezTo>
                    <a:cubicBezTo>
                      <a:pt x="269" y="213"/>
                      <a:pt x="271" y="211"/>
                      <a:pt x="273" y="211"/>
                    </a:cubicBezTo>
                    <a:cubicBezTo>
                      <a:pt x="273" y="211"/>
                      <a:pt x="273" y="212"/>
                      <a:pt x="273" y="212"/>
                    </a:cubicBezTo>
                    <a:cubicBezTo>
                      <a:pt x="275" y="212"/>
                      <a:pt x="275" y="212"/>
                      <a:pt x="275" y="212"/>
                    </a:cubicBezTo>
                    <a:cubicBezTo>
                      <a:pt x="278" y="211"/>
                      <a:pt x="282" y="211"/>
                      <a:pt x="285" y="210"/>
                    </a:cubicBezTo>
                    <a:cubicBezTo>
                      <a:pt x="287" y="212"/>
                      <a:pt x="287" y="212"/>
                      <a:pt x="287" y="212"/>
                    </a:cubicBezTo>
                    <a:cubicBezTo>
                      <a:pt x="288" y="212"/>
                      <a:pt x="289" y="212"/>
                      <a:pt x="291" y="213"/>
                    </a:cubicBezTo>
                    <a:cubicBezTo>
                      <a:pt x="292" y="212"/>
                      <a:pt x="293" y="214"/>
                      <a:pt x="294" y="213"/>
                    </a:cubicBezTo>
                    <a:cubicBezTo>
                      <a:pt x="295" y="212"/>
                      <a:pt x="297" y="211"/>
                      <a:pt x="298" y="211"/>
                    </a:cubicBezTo>
                    <a:cubicBezTo>
                      <a:pt x="298" y="211"/>
                      <a:pt x="298" y="212"/>
                      <a:pt x="298" y="212"/>
                    </a:cubicBezTo>
                    <a:cubicBezTo>
                      <a:pt x="298" y="212"/>
                      <a:pt x="298" y="212"/>
                      <a:pt x="298" y="212"/>
                    </a:cubicBezTo>
                    <a:cubicBezTo>
                      <a:pt x="299" y="214"/>
                      <a:pt x="299" y="214"/>
                      <a:pt x="299" y="214"/>
                    </a:cubicBezTo>
                    <a:cubicBezTo>
                      <a:pt x="300" y="213"/>
                      <a:pt x="302" y="213"/>
                      <a:pt x="302" y="212"/>
                    </a:cubicBezTo>
                    <a:cubicBezTo>
                      <a:pt x="303" y="212"/>
                      <a:pt x="305" y="210"/>
                      <a:pt x="306" y="212"/>
                    </a:cubicBezTo>
                    <a:cubicBezTo>
                      <a:pt x="305" y="213"/>
                      <a:pt x="305" y="214"/>
                      <a:pt x="304" y="214"/>
                    </a:cubicBezTo>
                    <a:cubicBezTo>
                      <a:pt x="302" y="215"/>
                      <a:pt x="300" y="215"/>
                      <a:pt x="299" y="217"/>
                    </a:cubicBezTo>
                    <a:cubicBezTo>
                      <a:pt x="297" y="219"/>
                      <a:pt x="295" y="220"/>
                      <a:pt x="293" y="221"/>
                    </a:cubicBezTo>
                    <a:cubicBezTo>
                      <a:pt x="293" y="223"/>
                      <a:pt x="291" y="224"/>
                      <a:pt x="293" y="226"/>
                    </a:cubicBezTo>
                    <a:cubicBezTo>
                      <a:pt x="302" y="220"/>
                      <a:pt x="302" y="220"/>
                      <a:pt x="302" y="220"/>
                    </a:cubicBezTo>
                    <a:cubicBezTo>
                      <a:pt x="304" y="217"/>
                      <a:pt x="306" y="218"/>
                      <a:pt x="309" y="218"/>
                    </a:cubicBezTo>
                    <a:cubicBezTo>
                      <a:pt x="307" y="220"/>
                      <a:pt x="305" y="220"/>
                      <a:pt x="304" y="222"/>
                    </a:cubicBezTo>
                    <a:cubicBezTo>
                      <a:pt x="304" y="222"/>
                      <a:pt x="304" y="223"/>
                      <a:pt x="304" y="223"/>
                    </a:cubicBezTo>
                    <a:cubicBezTo>
                      <a:pt x="307" y="225"/>
                      <a:pt x="310" y="224"/>
                      <a:pt x="312" y="225"/>
                    </a:cubicBezTo>
                    <a:cubicBezTo>
                      <a:pt x="314" y="227"/>
                      <a:pt x="312" y="227"/>
                      <a:pt x="312" y="229"/>
                    </a:cubicBezTo>
                    <a:cubicBezTo>
                      <a:pt x="313" y="228"/>
                      <a:pt x="314" y="229"/>
                      <a:pt x="314" y="230"/>
                    </a:cubicBezTo>
                    <a:cubicBezTo>
                      <a:pt x="314" y="231"/>
                      <a:pt x="314" y="231"/>
                      <a:pt x="313" y="232"/>
                    </a:cubicBezTo>
                    <a:cubicBezTo>
                      <a:pt x="315" y="235"/>
                      <a:pt x="322" y="230"/>
                      <a:pt x="322" y="236"/>
                    </a:cubicBezTo>
                    <a:cubicBezTo>
                      <a:pt x="326" y="237"/>
                      <a:pt x="329" y="234"/>
                      <a:pt x="332" y="234"/>
                    </a:cubicBezTo>
                    <a:cubicBezTo>
                      <a:pt x="332" y="230"/>
                      <a:pt x="332" y="230"/>
                      <a:pt x="332" y="230"/>
                    </a:cubicBezTo>
                    <a:cubicBezTo>
                      <a:pt x="333" y="229"/>
                      <a:pt x="335" y="230"/>
                      <a:pt x="337" y="229"/>
                    </a:cubicBezTo>
                    <a:cubicBezTo>
                      <a:pt x="337" y="228"/>
                      <a:pt x="337" y="228"/>
                      <a:pt x="337" y="228"/>
                    </a:cubicBezTo>
                    <a:cubicBezTo>
                      <a:pt x="339" y="228"/>
                      <a:pt x="339" y="223"/>
                      <a:pt x="343" y="224"/>
                    </a:cubicBezTo>
                    <a:cubicBezTo>
                      <a:pt x="343" y="224"/>
                      <a:pt x="343" y="225"/>
                      <a:pt x="343" y="225"/>
                    </a:cubicBezTo>
                    <a:cubicBezTo>
                      <a:pt x="344" y="226"/>
                      <a:pt x="345" y="226"/>
                      <a:pt x="346" y="226"/>
                    </a:cubicBezTo>
                    <a:cubicBezTo>
                      <a:pt x="347" y="225"/>
                      <a:pt x="348" y="225"/>
                      <a:pt x="350" y="224"/>
                    </a:cubicBezTo>
                    <a:cubicBezTo>
                      <a:pt x="351" y="219"/>
                      <a:pt x="355" y="219"/>
                      <a:pt x="358" y="218"/>
                    </a:cubicBezTo>
                    <a:cubicBezTo>
                      <a:pt x="359" y="217"/>
                      <a:pt x="357" y="217"/>
                      <a:pt x="357" y="216"/>
                    </a:cubicBezTo>
                    <a:cubicBezTo>
                      <a:pt x="357" y="215"/>
                      <a:pt x="356" y="214"/>
                      <a:pt x="357" y="213"/>
                    </a:cubicBezTo>
                    <a:cubicBezTo>
                      <a:pt x="360" y="214"/>
                      <a:pt x="363" y="210"/>
                      <a:pt x="365" y="211"/>
                    </a:cubicBezTo>
                    <a:cubicBezTo>
                      <a:pt x="366" y="205"/>
                      <a:pt x="371" y="208"/>
                      <a:pt x="373" y="206"/>
                    </a:cubicBezTo>
                    <a:cubicBezTo>
                      <a:pt x="376" y="208"/>
                      <a:pt x="376" y="203"/>
                      <a:pt x="378" y="203"/>
                    </a:cubicBezTo>
                    <a:cubicBezTo>
                      <a:pt x="381" y="205"/>
                      <a:pt x="383" y="202"/>
                      <a:pt x="385" y="201"/>
                    </a:cubicBezTo>
                    <a:cubicBezTo>
                      <a:pt x="387" y="201"/>
                      <a:pt x="389" y="202"/>
                      <a:pt x="389" y="205"/>
                    </a:cubicBezTo>
                    <a:cubicBezTo>
                      <a:pt x="391" y="204"/>
                      <a:pt x="393" y="206"/>
                      <a:pt x="393" y="203"/>
                    </a:cubicBezTo>
                    <a:cubicBezTo>
                      <a:pt x="397" y="202"/>
                      <a:pt x="401" y="201"/>
                      <a:pt x="405" y="200"/>
                    </a:cubicBezTo>
                    <a:cubicBezTo>
                      <a:pt x="406" y="200"/>
                      <a:pt x="407" y="200"/>
                      <a:pt x="407" y="201"/>
                    </a:cubicBezTo>
                    <a:cubicBezTo>
                      <a:pt x="410" y="201"/>
                      <a:pt x="410" y="201"/>
                      <a:pt x="410" y="201"/>
                    </a:cubicBezTo>
                    <a:cubicBezTo>
                      <a:pt x="414" y="200"/>
                      <a:pt x="415" y="206"/>
                      <a:pt x="418" y="206"/>
                    </a:cubicBezTo>
                    <a:cubicBezTo>
                      <a:pt x="418" y="205"/>
                      <a:pt x="419" y="205"/>
                      <a:pt x="419" y="205"/>
                    </a:cubicBezTo>
                    <a:cubicBezTo>
                      <a:pt x="420" y="204"/>
                      <a:pt x="421" y="206"/>
                      <a:pt x="422" y="207"/>
                    </a:cubicBezTo>
                    <a:cubicBezTo>
                      <a:pt x="424" y="206"/>
                      <a:pt x="425" y="210"/>
                      <a:pt x="427" y="208"/>
                    </a:cubicBezTo>
                    <a:cubicBezTo>
                      <a:pt x="429" y="208"/>
                      <a:pt x="431" y="205"/>
                      <a:pt x="432" y="208"/>
                    </a:cubicBezTo>
                    <a:cubicBezTo>
                      <a:pt x="432" y="208"/>
                      <a:pt x="432" y="209"/>
                      <a:pt x="431" y="208"/>
                    </a:cubicBezTo>
                    <a:cubicBezTo>
                      <a:pt x="430" y="209"/>
                      <a:pt x="430" y="209"/>
                      <a:pt x="430" y="210"/>
                    </a:cubicBezTo>
                    <a:cubicBezTo>
                      <a:pt x="432" y="210"/>
                      <a:pt x="432" y="210"/>
                      <a:pt x="432" y="210"/>
                    </a:cubicBezTo>
                    <a:cubicBezTo>
                      <a:pt x="434" y="207"/>
                      <a:pt x="438" y="210"/>
                      <a:pt x="440" y="207"/>
                    </a:cubicBezTo>
                    <a:cubicBezTo>
                      <a:pt x="442" y="208"/>
                      <a:pt x="442" y="209"/>
                      <a:pt x="441" y="210"/>
                    </a:cubicBezTo>
                    <a:cubicBezTo>
                      <a:pt x="438" y="211"/>
                      <a:pt x="442" y="214"/>
                      <a:pt x="439" y="214"/>
                    </a:cubicBezTo>
                    <a:cubicBezTo>
                      <a:pt x="438" y="215"/>
                      <a:pt x="438" y="214"/>
                      <a:pt x="438" y="213"/>
                    </a:cubicBezTo>
                    <a:cubicBezTo>
                      <a:pt x="437" y="212"/>
                      <a:pt x="435" y="212"/>
                      <a:pt x="434" y="212"/>
                    </a:cubicBezTo>
                    <a:cubicBezTo>
                      <a:pt x="435" y="213"/>
                      <a:pt x="433" y="215"/>
                      <a:pt x="434" y="216"/>
                    </a:cubicBezTo>
                    <a:cubicBezTo>
                      <a:pt x="435" y="216"/>
                      <a:pt x="436" y="216"/>
                      <a:pt x="437" y="215"/>
                    </a:cubicBezTo>
                    <a:cubicBezTo>
                      <a:pt x="439" y="217"/>
                      <a:pt x="440" y="221"/>
                      <a:pt x="443" y="220"/>
                    </a:cubicBezTo>
                    <a:cubicBezTo>
                      <a:pt x="447" y="223"/>
                      <a:pt x="451" y="224"/>
                      <a:pt x="452" y="229"/>
                    </a:cubicBezTo>
                    <a:cubicBezTo>
                      <a:pt x="449" y="235"/>
                      <a:pt x="456" y="230"/>
                      <a:pt x="456" y="235"/>
                    </a:cubicBezTo>
                    <a:cubicBezTo>
                      <a:pt x="459" y="236"/>
                      <a:pt x="460" y="232"/>
                      <a:pt x="462" y="231"/>
                    </a:cubicBezTo>
                    <a:cubicBezTo>
                      <a:pt x="466" y="231"/>
                      <a:pt x="463" y="236"/>
                      <a:pt x="464" y="237"/>
                    </a:cubicBezTo>
                    <a:cubicBezTo>
                      <a:pt x="465" y="237"/>
                      <a:pt x="465" y="237"/>
                      <a:pt x="465" y="237"/>
                    </a:cubicBezTo>
                    <a:cubicBezTo>
                      <a:pt x="465" y="237"/>
                      <a:pt x="465" y="237"/>
                      <a:pt x="465" y="238"/>
                    </a:cubicBezTo>
                    <a:cubicBezTo>
                      <a:pt x="467" y="237"/>
                      <a:pt x="466" y="241"/>
                      <a:pt x="469" y="242"/>
                    </a:cubicBezTo>
                    <a:cubicBezTo>
                      <a:pt x="469" y="243"/>
                      <a:pt x="469" y="243"/>
                      <a:pt x="468" y="244"/>
                    </a:cubicBezTo>
                    <a:cubicBezTo>
                      <a:pt x="470" y="244"/>
                      <a:pt x="471" y="245"/>
                      <a:pt x="472" y="244"/>
                    </a:cubicBezTo>
                    <a:cubicBezTo>
                      <a:pt x="479" y="238"/>
                      <a:pt x="486" y="237"/>
                      <a:pt x="493" y="232"/>
                    </a:cubicBezTo>
                    <a:cubicBezTo>
                      <a:pt x="496" y="234"/>
                      <a:pt x="497" y="230"/>
                      <a:pt x="499" y="230"/>
                    </a:cubicBezTo>
                    <a:cubicBezTo>
                      <a:pt x="505" y="229"/>
                      <a:pt x="510" y="225"/>
                      <a:pt x="517" y="226"/>
                    </a:cubicBezTo>
                    <a:cubicBezTo>
                      <a:pt x="517" y="226"/>
                      <a:pt x="518" y="226"/>
                      <a:pt x="518" y="225"/>
                    </a:cubicBezTo>
                    <a:cubicBezTo>
                      <a:pt x="520" y="218"/>
                      <a:pt x="513" y="211"/>
                      <a:pt x="518" y="205"/>
                    </a:cubicBezTo>
                    <a:cubicBezTo>
                      <a:pt x="520" y="206"/>
                      <a:pt x="521" y="209"/>
                      <a:pt x="523" y="207"/>
                    </a:cubicBezTo>
                    <a:cubicBezTo>
                      <a:pt x="524" y="208"/>
                      <a:pt x="524" y="208"/>
                      <a:pt x="524" y="208"/>
                    </a:cubicBezTo>
                    <a:cubicBezTo>
                      <a:pt x="524" y="207"/>
                      <a:pt x="524" y="207"/>
                      <a:pt x="524" y="207"/>
                    </a:cubicBezTo>
                    <a:cubicBezTo>
                      <a:pt x="525" y="207"/>
                      <a:pt x="526" y="207"/>
                      <a:pt x="527" y="207"/>
                    </a:cubicBezTo>
                    <a:cubicBezTo>
                      <a:pt x="527" y="204"/>
                      <a:pt x="524" y="207"/>
                      <a:pt x="524" y="204"/>
                    </a:cubicBezTo>
                    <a:cubicBezTo>
                      <a:pt x="526" y="202"/>
                      <a:pt x="524" y="198"/>
                      <a:pt x="525" y="196"/>
                    </a:cubicBezTo>
                    <a:cubicBezTo>
                      <a:pt x="523" y="192"/>
                      <a:pt x="526" y="188"/>
                      <a:pt x="524" y="184"/>
                    </a:cubicBezTo>
                    <a:cubicBezTo>
                      <a:pt x="523" y="179"/>
                      <a:pt x="526" y="178"/>
                      <a:pt x="529" y="176"/>
                    </a:cubicBezTo>
                    <a:cubicBezTo>
                      <a:pt x="527" y="176"/>
                      <a:pt x="526" y="175"/>
                      <a:pt x="525" y="173"/>
                    </a:cubicBezTo>
                    <a:cubicBezTo>
                      <a:pt x="524" y="171"/>
                      <a:pt x="526" y="171"/>
                      <a:pt x="527" y="169"/>
                    </a:cubicBezTo>
                    <a:cubicBezTo>
                      <a:pt x="527" y="165"/>
                      <a:pt x="531" y="164"/>
                      <a:pt x="533" y="161"/>
                    </a:cubicBezTo>
                    <a:cubicBezTo>
                      <a:pt x="534" y="161"/>
                      <a:pt x="535" y="163"/>
                      <a:pt x="536" y="164"/>
                    </a:cubicBezTo>
                    <a:cubicBezTo>
                      <a:pt x="536" y="162"/>
                      <a:pt x="536" y="160"/>
                      <a:pt x="537" y="158"/>
                    </a:cubicBezTo>
                    <a:cubicBezTo>
                      <a:pt x="539" y="158"/>
                      <a:pt x="541" y="157"/>
                      <a:pt x="542" y="156"/>
                    </a:cubicBezTo>
                    <a:close/>
                    <a:moveTo>
                      <a:pt x="533" y="111"/>
                    </a:moveTo>
                    <a:cubicBezTo>
                      <a:pt x="534" y="110"/>
                      <a:pt x="534" y="109"/>
                      <a:pt x="535" y="109"/>
                    </a:cubicBezTo>
                    <a:cubicBezTo>
                      <a:pt x="535" y="110"/>
                      <a:pt x="533" y="110"/>
                      <a:pt x="533" y="111"/>
                    </a:cubicBezTo>
                    <a:cubicBezTo>
                      <a:pt x="533" y="111"/>
                      <a:pt x="533" y="111"/>
                      <a:pt x="533" y="111"/>
                    </a:cubicBezTo>
                    <a:cubicBezTo>
                      <a:pt x="533" y="111"/>
                      <a:pt x="533" y="111"/>
                      <a:pt x="533" y="111"/>
                    </a:cubicBezTo>
                    <a:close/>
                    <a:moveTo>
                      <a:pt x="521" y="102"/>
                    </a:moveTo>
                    <a:cubicBezTo>
                      <a:pt x="521" y="103"/>
                      <a:pt x="522" y="102"/>
                      <a:pt x="522" y="103"/>
                    </a:cubicBezTo>
                    <a:cubicBezTo>
                      <a:pt x="523" y="104"/>
                      <a:pt x="521" y="104"/>
                      <a:pt x="520" y="105"/>
                    </a:cubicBezTo>
                    <a:cubicBezTo>
                      <a:pt x="519" y="105"/>
                      <a:pt x="519" y="105"/>
                      <a:pt x="519" y="105"/>
                    </a:cubicBezTo>
                    <a:cubicBezTo>
                      <a:pt x="518" y="103"/>
                      <a:pt x="520" y="103"/>
                      <a:pt x="521" y="102"/>
                    </a:cubicBezTo>
                    <a:close/>
                    <a:moveTo>
                      <a:pt x="87" y="116"/>
                    </a:moveTo>
                    <a:cubicBezTo>
                      <a:pt x="88" y="115"/>
                      <a:pt x="87" y="115"/>
                      <a:pt x="87" y="114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6"/>
                      <a:pt x="89" y="116"/>
                      <a:pt x="88" y="115"/>
                    </a:cubicBezTo>
                    <a:cubicBezTo>
                      <a:pt x="89" y="116"/>
                      <a:pt x="90" y="116"/>
                      <a:pt x="90" y="116"/>
                    </a:cubicBezTo>
                    <a:cubicBezTo>
                      <a:pt x="89" y="115"/>
                      <a:pt x="87" y="119"/>
                      <a:pt x="87" y="116"/>
                    </a:cubicBezTo>
                    <a:close/>
                    <a:moveTo>
                      <a:pt x="140" y="79"/>
                    </a:moveTo>
                    <a:cubicBezTo>
                      <a:pt x="141" y="79"/>
                      <a:pt x="141" y="79"/>
                      <a:pt x="141" y="79"/>
                    </a:cubicBezTo>
                    <a:cubicBezTo>
                      <a:pt x="140" y="82"/>
                      <a:pt x="138" y="79"/>
                      <a:pt x="137" y="82"/>
                    </a:cubicBezTo>
                    <a:cubicBezTo>
                      <a:pt x="136" y="81"/>
                      <a:pt x="136" y="81"/>
                      <a:pt x="135" y="81"/>
                    </a:cubicBezTo>
                    <a:cubicBezTo>
                      <a:pt x="136" y="80"/>
                      <a:pt x="139" y="80"/>
                      <a:pt x="140" y="79"/>
                    </a:cubicBezTo>
                    <a:close/>
                    <a:moveTo>
                      <a:pt x="129" y="85"/>
                    </a:moveTo>
                    <a:cubicBezTo>
                      <a:pt x="129" y="86"/>
                      <a:pt x="128" y="85"/>
                      <a:pt x="128" y="85"/>
                    </a:cubicBezTo>
                    <a:cubicBezTo>
                      <a:pt x="127" y="84"/>
                      <a:pt x="129" y="84"/>
                      <a:pt x="129" y="85"/>
                    </a:cubicBezTo>
                    <a:close/>
                    <a:moveTo>
                      <a:pt x="147" y="85"/>
                    </a:moveTo>
                    <a:cubicBezTo>
                      <a:pt x="147" y="87"/>
                      <a:pt x="147" y="87"/>
                      <a:pt x="147" y="87"/>
                    </a:cubicBezTo>
                    <a:cubicBezTo>
                      <a:pt x="147" y="85"/>
                      <a:pt x="146" y="85"/>
                      <a:pt x="146" y="84"/>
                    </a:cubicBezTo>
                    <a:cubicBezTo>
                      <a:pt x="143" y="87"/>
                      <a:pt x="139" y="85"/>
                      <a:pt x="137" y="89"/>
                    </a:cubicBezTo>
                    <a:cubicBezTo>
                      <a:pt x="136" y="89"/>
                      <a:pt x="135" y="91"/>
                      <a:pt x="133" y="89"/>
                    </a:cubicBezTo>
                    <a:cubicBezTo>
                      <a:pt x="133" y="90"/>
                      <a:pt x="132" y="90"/>
                      <a:pt x="133" y="91"/>
                    </a:cubicBezTo>
                    <a:cubicBezTo>
                      <a:pt x="133" y="91"/>
                      <a:pt x="133" y="91"/>
                      <a:pt x="133" y="91"/>
                    </a:cubicBezTo>
                    <a:cubicBezTo>
                      <a:pt x="131" y="92"/>
                      <a:pt x="129" y="91"/>
                      <a:pt x="128" y="93"/>
                    </a:cubicBezTo>
                    <a:cubicBezTo>
                      <a:pt x="127" y="93"/>
                      <a:pt x="127" y="94"/>
                      <a:pt x="126" y="94"/>
                    </a:cubicBezTo>
                    <a:cubicBezTo>
                      <a:pt x="126" y="93"/>
                      <a:pt x="125" y="94"/>
                      <a:pt x="125" y="94"/>
                    </a:cubicBezTo>
                    <a:cubicBezTo>
                      <a:pt x="125" y="93"/>
                      <a:pt x="125" y="93"/>
                      <a:pt x="126" y="92"/>
                    </a:cubicBezTo>
                    <a:cubicBezTo>
                      <a:pt x="126" y="92"/>
                      <a:pt x="128" y="92"/>
                      <a:pt x="128" y="92"/>
                    </a:cubicBezTo>
                    <a:cubicBezTo>
                      <a:pt x="133" y="87"/>
                      <a:pt x="138" y="88"/>
                      <a:pt x="142" y="83"/>
                    </a:cubicBezTo>
                    <a:cubicBezTo>
                      <a:pt x="142" y="83"/>
                      <a:pt x="141" y="82"/>
                      <a:pt x="141" y="82"/>
                    </a:cubicBezTo>
                    <a:cubicBezTo>
                      <a:pt x="142" y="81"/>
                      <a:pt x="144" y="79"/>
                      <a:pt x="144" y="81"/>
                    </a:cubicBezTo>
                    <a:cubicBezTo>
                      <a:pt x="145" y="81"/>
                      <a:pt x="145" y="81"/>
                      <a:pt x="146" y="81"/>
                    </a:cubicBezTo>
                    <a:cubicBezTo>
                      <a:pt x="145" y="82"/>
                      <a:pt x="146" y="82"/>
                      <a:pt x="146" y="83"/>
                    </a:cubicBezTo>
                    <a:cubicBezTo>
                      <a:pt x="147" y="82"/>
                      <a:pt x="148" y="84"/>
                      <a:pt x="149" y="83"/>
                    </a:cubicBezTo>
                    <a:cubicBezTo>
                      <a:pt x="149" y="83"/>
                      <a:pt x="150" y="83"/>
                      <a:pt x="151" y="83"/>
                    </a:cubicBezTo>
                    <a:cubicBezTo>
                      <a:pt x="149" y="85"/>
                      <a:pt x="148" y="82"/>
                      <a:pt x="147" y="85"/>
                    </a:cubicBezTo>
                    <a:close/>
                    <a:moveTo>
                      <a:pt x="216" y="171"/>
                    </a:moveTo>
                    <a:cubicBezTo>
                      <a:pt x="215" y="171"/>
                      <a:pt x="215" y="170"/>
                      <a:pt x="215" y="169"/>
                    </a:cubicBezTo>
                    <a:cubicBezTo>
                      <a:pt x="216" y="169"/>
                      <a:pt x="216" y="169"/>
                      <a:pt x="216" y="169"/>
                    </a:cubicBezTo>
                    <a:cubicBezTo>
                      <a:pt x="216" y="168"/>
                      <a:pt x="217" y="169"/>
                      <a:pt x="218" y="169"/>
                    </a:cubicBezTo>
                    <a:cubicBezTo>
                      <a:pt x="217" y="169"/>
                      <a:pt x="217" y="171"/>
                      <a:pt x="216" y="171"/>
                    </a:cubicBezTo>
                    <a:close/>
                    <a:moveTo>
                      <a:pt x="302" y="211"/>
                    </a:moveTo>
                    <a:cubicBezTo>
                      <a:pt x="302" y="211"/>
                      <a:pt x="301" y="211"/>
                      <a:pt x="301" y="210"/>
                    </a:cubicBezTo>
                    <a:cubicBezTo>
                      <a:pt x="300" y="210"/>
                      <a:pt x="300" y="210"/>
                      <a:pt x="300" y="210"/>
                    </a:cubicBezTo>
                    <a:cubicBezTo>
                      <a:pt x="300" y="209"/>
                      <a:pt x="302" y="210"/>
                      <a:pt x="303" y="209"/>
                    </a:cubicBezTo>
                    <a:cubicBezTo>
                      <a:pt x="303" y="210"/>
                      <a:pt x="302" y="211"/>
                      <a:pt x="302" y="211"/>
                    </a:cubicBezTo>
                    <a:close/>
                    <a:moveTo>
                      <a:pt x="349" y="221"/>
                    </a:moveTo>
                    <a:cubicBezTo>
                      <a:pt x="349" y="219"/>
                      <a:pt x="348" y="220"/>
                      <a:pt x="347" y="219"/>
                    </a:cubicBezTo>
                    <a:cubicBezTo>
                      <a:pt x="348" y="219"/>
                      <a:pt x="349" y="218"/>
                      <a:pt x="351" y="218"/>
                    </a:cubicBezTo>
                    <a:cubicBezTo>
                      <a:pt x="350" y="219"/>
                      <a:pt x="350" y="219"/>
                      <a:pt x="350" y="219"/>
                    </a:cubicBezTo>
                    <a:cubicBezTo>
                      <a:pt x="351" y="219"/>
                      <a:pt x="351" y="219"/>
                      <a:pt x="351" y="219"/>
                    </a:cubicBezTo>
                    <a:cubicBezTo>
                      <a:pt x="351" y="220"/>
                      <a:pt x="349" y="219"/>
                      <a:pt x="349" y="221"/>
                    </a:cubicBezTo>
                    <a:close/>
                    <a:moveTo>
                      <a:pt x="400" y="187"/>
                    </a:moveTo>
                    <a:cubicBezTo>
                      <a:pt x="400" y="186"/>
                      <a:pt x="400" y="186"/>
                      <a:pt x="400" y="186"/>
                    </a:cubicBezTo>
                    <a:cubicBezTo>
                      <a:pt x="401" y="187"/>
                      <a:pt x="401" y="187"/>
                      <a:pt x="401" y="187"/>
                    </a:cubicBezTo>
                    <a:lnTo>
                      <a:pt x="400" y="187"/>
                    </a:lnTo>
                    <a:close/>
                    <a:moveTo>
                      <a:pt x="404" y="183"/>
                    </a:moveTo>
                    <a:cubicBezTo>
                      <a:pt x="403" y="185"/>
                      <a:pt x="400" y="183"/>
                      <a:pt x="400" y="185"/>
                    </a:cubicBezTo>
                    <a:cubicBezTo>
                      <a:pt x="397" y="184"/>
                      <a:pt x="395" y="185"/>
                      <a:pt x="393" y="187"/>
                    </a:cubicBezTo>
                    <a:cubicBezTo>
                      <a:pt x="393" y="187"/>
                      <a:pt x="392" y="186"/>
                      <a:pt x="392" y="187"/>
                    </a:cubicBezTo>
                    <a:cubicBezTo>
                      <a:pt x="392" y="189"/>
                      <a:pt x="393" y="190"/>
                      <a:pt x="394" y="191"/>
                    </a:cubicBezTo>
                    <a:cubicBezTo>
                      <a:pt x="393" y="190"/>
                      <a:pt x="391" y="193"/>
                      <a:pt x="390" y="191"/>
                    </a:cubicBezTo>
                    <a:cubicBezTo>
                      <a:pt x="390" y="190"/>
                      <a:pt x="389" y="187"/>
                      <a:pt x="388" y="187"/>
                    </a:cubicBezTo>
                    <a:cubicBezTo>
                      <a:pt x="389" y="186"/>
                      <a:pt x="389" y="186"/>
                      <a:pt x="389" y="186"/>
                    </a:cubicBezTo>
                    <a:cubicBezTo>
                      <a:pt x="388" y="183"/>
                      <a:pt x="388" y="183"/>
                      <a:pt x="388" y="183"/>
                    </a:cubicBezTo>
                    <a:cubicBezTo>
                      <a:pt x="389" y="183"/>
                      <a:pt x="390" y="182"/>
                      <a:pt x="391" y="183"/>
                    </a:cubicBezTo>
                    <a:cubicBezTo>
                      <a:pt x="390" y="183"/>
                      <a:pt x="391" y="184"/>
                      <a:pt x="391" y="185"/>
                    </a:cubicBezTo>
                    <a:cubicBezTo>
                      <a:pt x="391" y="186"/>
                      <a:pt x="392" y="184"/>
                      <a:pt x="393" y="184"/>
                    </a:cubicBezTo>
                    <a:cubicBezTo>
                      <a:pt x="395" y="183"/>
                      <a:pt x="394" y="182"/>
                      <a:pt x="394" y="180"/>
                    </a:cubicBezTo>
                    <a:cubicBezTo>
                      <a:pt x="393" y="179"/>
                      <a:pt x="391" y="179"/>
                      <a:pt x="390" y="179"/>
                    </a:cubicBezTo>
                    <a:cubicBezTo>
                      <a:pt x="390" y="178"/>
                      <a:pt x="390" y="177"/>
                      <a:pt x="391" y="177"/>
                    </a:cubicBezTo>
                    <a:cubicBezTo>
                      <a:pt x="393" y="175"/>
                      <a:pt x="395" y="170"/>
                      <a:pt x="397" y="171"/>
                    </a:cubicBezTo>
                    <a:cubicBezTo>
                      <a:pt x="397" y="171"/>
                      <a:pt x="397" y="172"/>
                      <a:pt x="397" y="172"/>
                    </a:cubicBezTo>
                    <a:cubicBezTo>
                      <a:pt x="397" y="172"/>
                      <a:pt x="397" y="172"/>
                      <a:pt x="397" y="172"/>
                    </a:cubicBezTo>
                    <a:cubicBezTo>
                      <a:pt x="397" y="173"/>
                      <a:pt x="397" y="173"/>
                      <a:pt x="397" y="173"/>
                    </a:cubicBezTo>
                    <a:cubicBezTo>
                      <a:pt x="397" y="174"/>
                      <a:pt x="397" y="175"/>
                      <a:pt x="398" y="174"/>
                    </a:cubicBezTo>
                    <a:cubicBezTo>
                      <a:pt x="398" y="174"/>
                      <a:pt x="398" y="174"/>
                      <a:pt x="398" y="174"/>
                    </a:cubicBezTo>
                    <a:cubicBezTo>
                      <a:pt x="400" y="175"/>
                      <a:pt x="401" y="176"/>
                      <a:pt x="401" y="178"/>
                    </a:cubicBezTo>
                    <a:cubicBezTo>
                      <a:pt x="401" y="178"/>
                      <a:pt x="402" y="180"/>
                      <a:pt x="403" y="180"/>
                    </a:cubicBezTo>
                    <a:cubicBezTo>
                      <a:pt x="405" y="179"/>
                      <a:pt x="406" y="182"/>
                      <a:pt x="409" y="181"/>
                    </a:cubicBezTo>
                    <a:cubicBezTo>
                      <a:pt x="409" y="182"/>
                      <a:pt x="409" y="182"/>
                      <a:pt x="409" y="182"/>
                    </a:cubicBezTo>
                    <a:cubicBezTo>
                      <a:pt x="408" y="184"/>
                      <a:pt x="406" y="182"/>
                      <a:pt x="404" y="183"/>
                    </a:cubicBezTo>
                    <a:close/>
                    <a:moveTo>
                      <a:pt x="415" y="117"/>
                    </a:moveTo>
                    <a:cubicBezTo>
                      <a:pt x="413" y="117"/>
                      <a:pt x="413" y="117"/>
                      <a:pt x="413" y="117"/>
                    </a:cubicBezTo>
                    <a:cubicBezTo>
                      <a:pt x="413" y="117"/>
                      <a:pt x="414" y="116"/>
                      <a:pt x="415" y="116"/>
                    </a:cubicBezTo>
                    <a:lnTo>
                      <a:pt x="415" y="117"/>
                    </a:lnTo>
                    <a:close/>
                    <a:moveTo>
                      <a:pt x="427" y="199"/>
                    </a:moveTo>
                    <a:cubicBezTo>
                      <a:pt x="428" y="199"/>
                      <a:pt x="428" y="197"/>
                      <a:pt x="429" y="198"/>
                    </a:cubicBezTo>
                    <a:lnTo>
                      <a:pt x="427" y="199"/>
                    </a:lnTo>
                    <a:close/>
                    <a:moveTo>
                      <a:pt x="434" y="204"/>
                    </a:moveTo>
                    <a:cubicBezTo>
                      <a:pt x="434" y="205"/>
                      <a:pt x="433" y="203"/>
                      <a:pt x="432" y="204"/>
                    </a:cubicBezTo>
                    <a:cubicBezTo>
                      <a:pt x="432" y="204"/>
                      <a:pt x="431" y="204"/>
                      <a:pt x="431" y="204"/>
                    </a:cubicBezTo>
                    <a:cubicBezTo>
                      <a:pt x="432" y="204"/>
                      <a:pt x="432" y="203"/>
                      <a:pt x="432" y="203"/>
                    </a:cubicBezTo>
                    <a:cubicBezTo>
                      <a:pt x="433" y="203"/>
                      <a:pt x="435" y="204"/>
                      <a:pt x="435" y="203"/>
                    </a:cubicBezTo>
                    <a:cubicBezTo>
                      <a:pt x="435" y="204"/>
                      <a:pt x="435" y="204"/>
                      <a:pt x="434" y="204"/>
                    </a:cubicBezTo>
                    <a:close/>
                    <a:moveTo>
                      <a:pt x="428" y="189"/>
                    </a:moveTo>
                    <a:cubicBezTo>
                      <a:pt x="429" y="191"/>
                      <a:pt x="431" y="188"/>
                      <a:pt x="433" y="189"/>
                    </a:cubicBezTo>
                    <a:cubicBezTo>
                      <a:pt x="430" y="193"/>
                      <a:pt x="425" y="193"/>
                      <a:pt x="422" y="196"/>
                    </a:cubicBezTo>
                    <a:cubicBezTo>
                      <a:pt x="422" y="198"/>
                      <a:pt x="425" y="200"/>
                      <a:pt x="422" y="201"/>
                    </a:cubicBezTo>
                    <a:cubicBezTo>
                      <a:pt x="422" y="203"/>
                      <a:pt x="420" y="202"/>
                      <a:pt x="420" y="202"/>
                    </a:cubicBezTo>
                    <a:cubicBezTo>
                      <a:pt x="420" y="201"/>
                      <a:pt x="420" y="201"/>
                      <a:pt x="420" y="201"/>
                    </a:cubicBezTo>
                    <a:cubicBezTo>
                      <a:pt x="421" y="201"/>
                      <a:pt x="420" y="198"/>
                      <a:pt x="422" y="198"/>
                    </a:cubicBezTo>
                    <a:cubicBezTo>
                      <a:pt x="421" y="194"/>
                      <a:pt x="418" y="191"/>
                      <a:pt x="418" y="187"/>
                    </a:cubicBezTo>
                    <a:cubicBezTo>
                      <a:pt x="419" y="188"/>
                      <a:pt x="419" y="186"/>
                      <a:pt x="419" y="186"/>
                    </a:cubicBezTo>
                    <a:cubicBezTo>
                      <a:pt x="418" y="184"/>
                      <a:pt x="418" y="184"/>
                      <a:pt x="418" y="184"/>
                    </a:cubicBezTo>
                    <a:cubicBezTo>
                      <a:pt x="420" y="183"/>
                      <a:pt x="422" y="183"/>
                      <a:pt x="424" y="183"/>
                    </a:cubicBezTo>
                    <a:cubicBezTo>
                      <a:pt x="424" y="181"/>
                      <a:pt x="428" y="185"/>
                      <a:pt x="427" y="182"/>
                    </a:cubicBezTo>
                    <a:cubicBezTo>
                      <a:pt x="427" y="181"/>
                      <a:pt x="428" y="182"/>
                      <a:pt x="428" y="182"/>
                    </a:cubicBezTo>
                    <a:cubicBezTo>
                      <a:pt x="429" y="182"/>
                      <a:pt x="429" y="182"/>
                      <a:pt x="429" y="182"/>
                    </a:cubicBezTo>
                    <a:cubicBezTo>
                      <a:pt x="429" y="182"/>
                      <a:pt x="429" y="182"/>
                      <a:pt x="429" y="182"/>
                    </a:cubicBezTo>
                    <a:cubicBezTo>
                      <a:pt x="429" y="182"/>
                      <a:pt x="429" y="182"/>
                      <a:pt x="430" y="182"/>
                    </a:cubicBezTo>
                    <a:cubicBezTo>
                      <a:pt x="430" y="182"/>
                      <a:pt x="430" y="181"/>
                      <a:pt x="430" y="181"/>
                    </a:cubicBezTo>
                    <a:cubicBezTo>
                      <a:pt x="430" y="180"/>
                      <a:pt x="431" y="180"/>
                      <a:pt x="432" y="178"/>
                    </a:cubicBezTo>
                    <a:cubicBezTo>
                      <a:pt x="431" y="178"/>
                      <a:pt x="431" y="178"/>
                      <a:pt x="431" y="178"/>
                    </a:cubicBezTo>
                    <a:cubicBezTo>
                      <a:pt x="432" y="178"/>
                      <a:pt x="433" y="177"/>
                      <a:pt x="434" y="177"/>
                    </a:cubicBezTo>
                    <a:cubicBezTo>
                      <a:pt x="433" y="176"/>
                      <a:pt x="432" y="176"/>
                      <a:pt x="430" y="176"/>
                    </a:cubicBezTo>
                    <a:cubicBezTo>
                      <a:pt x="430" y="176"/>
                      <a:pt x="430" y="176"/>
                      <a:pt x="430" y="176"/>
                    </a:cubicBezTo>
                    <a:cubicBezTo>
                      <a:pt x="430" y="176"/>
                      <a:pt x="430" y="176"/>
                      <a:pt x="430" y="176"/>
                    </a:cubicBezTo>
                    <a:cubicBezTo>
                      <a:pt x="430" y="176"/>
                      <a:pt x="430" y="176"/>
                      <a:pt x="430" y="176"/>
                    </a:cubicBezTo>
                    <a:cubicBezTo>
                      <a:pt x="429" y="176"/>
                      <a:pt x="429" y="177"/>
                      <a:pt x="429" y="177"/>
                    </a:cubicBezTo>
                    <a:cubicBezTo>
                      <a:pt x="429" y="175"/>
                      <a:pt x="429" y="175"/>
                      <a:pt x="429" y="175"/>
                    </a:cubicBezTo>
                    <a:cubicBezTo>
                      <a:pt x="429" y="175"/>
                      <a:pt x="429" y="176"/>
                      <a:pt x="430" y="176"/>
                    </a:cubicBezTo>
                    <a:cubicBezTo>
                      <a:pt x="430" y="176"/>
                      <a:pt x="430" y="176"/>
                      <a:pt x="430" y="176"/>
                    </a:cubicBezTo>
                    <a:cubicBezTo>
                      <a:pt x="430" y="175"/>
                      <a:pt x="430" y="175"/>
                      <a:pt x="430" y="175"/>
                    </a:cubicBezTo>
                    <a:cubicBezTo>
                      <a:pt x="430" y="175"/>
                      <a:pt x="431" y="175"/>
                      <a:pt x="431" y="175"/>
                    </a:cubicBezTo>
                    <a:cubicBezTo>
                      <a:pt x="433" y="174"/>
                      <a:pt x="433" y="174"/>
                      <a:pt x="433" y="174"/>
                    </a:cubicBezTo>
                    <a:cubicBezTo>
                      <a:pt x="434" y="176"/>
                      <a:pt x="436" y="176"/>
                      <a:pt x="436" y="178"/>
                    </a:cubicBezTo>
                    <a:cubicBezTo>
                      <a:pt x="431" y="180"/>
                      <a:pt x="432" y="186"/>
                      <a:pt x="428" y="189"/>
                    </a:cubicBezTo>
                    <a:close/>
                    <a:moveTo>
                      <a:pt x="436" y="146"/>
                    </a:moveTo>
                    <a:cubicBezTo>
                      <a:pt x="436" y="145"/>
                      <a:pt x="436" y="145"/>
                      <a:pt x="436" y="145"/>
                    </a:cubicBezTo>
                    <a:cubicBezTo>
                      <a:pt x="437" y="145"/>
                      <a:pt x="438" y="146"/>
                      <a:pt x="439" y="147"/>
                    </a:cubicBezTo>
                    <a:lnTo>
                      <a:pt x="436" y="146"/>
                    </a:lnTo>
                    <a:close/>
                    <a:moveTo>
                      <a:pt x="449" y="45"/>
                    </a:moveTo>
                    <a:cubicBezTo>
                      <a:pt x="450" y="45"/>
                      <a:pt x="451" y="45"/>
                      <a:pt x="452" y="45"/>
                    </a:cubicBezTo>
                    <a:cubicBezTo>
                      <a:pt x="452" y="45"/>
                      <a:pt x="451" y="46"/>
                      <a:pt x="451" y="46"/>
                    </a:cubicBezTo>
                    <a:cubicBezTo>
                      <a:pt x="451" y="47"/>
                      <a:pt x="452" y="47"/>
                      <a:pt x="451" y="48"/>
                    </a:cubicBezTo>
                    <a:cubicBezTo>
                      <a:pt x="450" y="49"/>
                      <a:pt x="448" y="49"/>
                      <a:pt x="447" y="48"/>
                    </a:cubicBezTo>
                    <a:cubicBezTo>
                      <a:pt x="445" y="46"/>
                      <a:pt x="448" y="46"/>
                      <a:pt x="449" y="45"/>
                    </a:cubicBezTo>
                    <a:close/>
                    <a:moveTo>
                      <a:pt x="446" y="89"/>
                    </a:moveTo>
                    <a:cubicBezTo>
                      <a:pt x="445" y="90"/>
                      <a:pt x="445" y="90"/>
                      <a:pt x="445" y="90"/>
                    </a:cubicBezTo>
                    <a:cubicBezTo>
                      <a:pt x="445" y="89"/>
                      <a:pt x="445" y="89"/>
                      <a:pt x="445" y="89"/>
                    </a:cubicBezTo>
                    <a:cubicBezTo>
                      <a:pt x="445" y="89"/>
                      <a:pt x="446" y="89"/>
                      <a:pt x="446" y="89"/>
                    </a:cubicBezTo>
                    <a:close/>
                    <a:moveTo>
                      <a:pt x="441" y="198"/>
                    </a:moveTo>
                    <a:cubicBezTo>
                      <a:pt x="442" y="198"/>
                      <a:pt x="443" y="197"/>
                      <a:pt x="444" y="198"/>
                    </a:cubicBezTo>
                    <a:cubicBezTo>
                      <a:pt x="443" y="198"/>
                      <a:pt x="442" y="199"/>
                      <a:pt x="441" y="198"/>
                    </a:cubicBezTo>
                    <a:close/>
                    <a:moveTo>
                      <a:pt x="449" y="217"/>
                    </a:moveTo>
                    <a:cubicBezTo>
                      <a:pt x="446" y="216"/>
                      <a:pt x="446" y="216"/>
                      <a:pt x="446" y="216"/>
                    </a:cubicBezTo>
                    <a:cubicBezTo>
                      <a:pt x="447" y="216"/>
                      <a:pt x="449" y="215"/>
                      <a:pt x="450" y="214"/>
                    </a:cubicBezTo>
                    <a:cubicBezTo>
                      <a:pt x="451" y="214"/>
                      <a:pt x="451" y="214"/>
                      <a:pt x="451" y="214"/>
                    </a:cubicBezTo>
                    <a:cubicBezTo>
                      <a:pt x="451" y="216"/>
                      <a:pt x="450" y="217"/>
                      <a:pt x="449" y="217"/>
                    </a:cubicBezTo>
                    <a:close/>
                    <a:moveTo>
                      <a:pt x="453" y="209"/>
                    </a:moveTo>
                    <a:cubicBezTo>
                      <a:pt x="453" y="209"/>
                      <a:pt x="452" y="210"/>
                      <a:pt x="452" y="209"/>
                    </a:cubicBezTo>
                    <a:cubicBezTo>
                      <a:pt x="453" y="209"/>
                      <a:pt x="453" y="208"/>
                      <a:pt x="453" y="208"/>
                    </a:cubicBezTo>
                    <a:cubicBezTo>
                      <a:pt x="452" y="206"/>
                      <a:pt x="451" y="209"/>
                      <a:pt x="450" y="207"/>
                    </a:cubicBezTo>
                    <a:cubicBezTo>
                      <a:pt x="450" y="206"/>
                      <a:pt x="450" y="206"/>
                      <a:pt x="450" y="206"/>
                    </a:cubicBezTo>
                    <a:cubicBezTo>
                      <a:pt x="451" y="207"/>
                      <a:pt x="452" y="204"/>
                      <a:pt x="453" y="205"/>
                    </a:cubicBezTo>
                    <a:cubicBezTo>
                      <a:pt x="455" y="204"/>
                      <a:pt x="456" y="206"/>
                      <a:pt x="458" y="205"/>
                    </a:cubicBezTo>
                    <a:cubicBezTo>
                      <a:pt x="459" y="205"/>
                      <a:pt x="459" y="207"/>
                      <a:pt x="460" y="206"/>
                    </a:cubicBezTo>
                    <a:cubicBezTo>
                      <a:pt x="459" y="209"/>
                      <a:pt x="455" y="207"/>
                      <a:pt x="453" y="209"/>
                    </a:cubicBezTo>
                    <a:close/>
                    <a:moveTo>
                      <a:pt x="453" y="130"/>
                    </a:moveTo>
                    <a:cubicBezTo>
                      <a:pt x="454" y="130"/>
                      <a:pt x="454" y="130"/>
                      <a:pt x="454" y="130"/>
                    </a:cubicBezTo>
                    <a:cubicBezTo>
                      <a:pt x="456" y="128"/>
                      <a:pt x="456" y="128"/>
                      <a:pt x="456" y="128"/>
                    </a:cubicBezTo>
                    <a:cubicBezTo>
                      <a:pt x="456" y="129"/>
                      <a:pt x="456" y="129"/>
                      <a:pt x="456" y="129"/>
                    </a:cubicBezTo>
                    <a:cubicBezTo>
                      <a:pt x="457" y="129"/>
                      <a:pt x="457" y="129"/>
                      <a:pt x="457" y="129"/>
                    </a:cubicBezTo>
                    <a:cubicBezTo>
                      <a:pt x="458" y="130"/>
                      <a:pt x="458" y="130"/>
                      <a:pt x="458" y="130"/>
                    </a:cubicBezTo>
                    <a:cubicBezTo>
                      <a:pt x="456" y="132"/>
                      <a:pt x="454" y="131"/>
                      <a:pt x="453" y="133"/>
                    </a:cubicBezTo>
                    <a:cubicBezTo>
                      <a:pt x="451" y="133"/>
                      <a:pt x="451" y="133"/>
                      <a:pt x="451" y="133"/>
                    </a:cubicBezTo>
                    <a:cubicBezTo>
                      <a:pt x="451" y="131"/>
                      <a:pt x="453" y="131"/>
                      <a:pt x="453" y="130"/>
                    </a:cubicBezTo>
                    <a:close/>
                    <a:moveTo>
                      <a:pt x="460" y="198"/>
                    </a:moveTo>
                    <a:cubicBezTo>
                      <a:pt x="458" y="199"/>
                      <a:pt x="458" y="202"/>
                      <a:pt x="456" y="200"/>
                    </a:cubicBezTo>
                    <a:cubicBezTo>
                      <a:pt x="455" y="200"/>
                      <a:pt x="454" y="201"/>
                      <a:pt x="454" y="201"/>
                    </a:cubicBezTo>
                    <a:cubicBezTo>
                      <a:pt x="454" y="198"/>
                      <a:pt x="458" y="200"/>
                      <a:pt x="459" y="198"/>
                    </a:cubicBezTo>
                    <a:cubicBezTo>
                      <a:pt x="459" y="198"/>
                      <a:pt x="460" y="198"/>
                      <a:pt x="460" y="198"/>
                    </a:cubicBezTo>
                    <a:cubicBezTo>
                      <a:pt x="460" y="198"/>
                      <a:pt x="461" y="198"/>
                      <a:pt x="461" y="198"/>
                    </a:cubicBezTo>
                    <a:cubicBezTo>
                      <a:pt x="461" y="198"/>
                      <a:pt x="460" y="199"/>
                      <a:pt x="460" y="198"/>
                    </a:cubicBezTo>
                    <a:close/>
                    <a:moveTo>
                      <a:pt x="453" y="96"/>
                    </a:moveTo>
                    <a:cubicBezTo>
                      <a:pt x="452" y="98"/>
                      <a:pt x="449" y="98"/>
                      <a:pt x="450" y="100"/>
                    </a:cubicBezTo>
                    <a:cubicBezTo>
                      <a:pt x="450" y="102"/>
                      <a:pt x="448" y="101"/>
                      <a:pt x="447" y="101"/>
                    </a:cubicBezTo>
                    <a:cubicBezTo>
                      <a:pt x="446" y="99"/>
                      <a:pt x="442" y="100"/>
                      <a:pt x="443" y="96"/>
                    </a:cubicBezTo>
                    <a:cubicBezTo>
                      <a:pt x="446" y="96"/>
                      <a:pt x="446" y="91"/>
                      <a:pt x="450" y="93"/>
                    </a:cubicBezTo>
                    <a:cubicBezTo>
                      <a:pt x="451" y="93"/>
                      <a:pt x="453" y="96"/>
                      <a:pt x="455" y="94"/>
                    </a:cubicBezTo>
                    <a:cubicBezTo>
                      <a:pt x="455" y="92"/>
                      <a:pt x="458" y="91"/>
                      <a:pt x="456" y="90"/>
                    </a:cubicBezTo>
                    <a:cubicBezTo>
                      <a:pt x="455" y="88"/>
                      <a:pt x="457" y="88"/>
                      <a:pt x="456" y="87"/>
                    </a:cubicBezTo>
                    <a:cubicBezTo>
                      <a:pt x="456" y="86"/>
                      <a:pt x="456" y="86"/>
                      <a:pt x="456" y="86"/>
                    </a:cubicBezTo>
                    <a:cubicBezTo>
                      <a:pt x="456" y="86"/>
                      <a:pt x="456" y="86"/>
                      <a:pt x="456" y="86"/>
                    </a:cubicBezTo>
                    <a:cubicBezTo>
                      <a:pt x="457" y="85"/>
                      <a:pt x="456" y="85"/>
                      <a:pt x="456" y="84"/>
                    </a:cubicBezTo>
                    <a:cubicBezTo>
                      <a:pt x="456" y="84"/>
                      <a:pt x="457" y="83"/>
                      <a:pt x="458" y="84"/>
                    </a:cubicBezTo>
                    <a:cubicBezTo>
                      <a:pt x="458" y="83"/>
                      <a:pt x="459" y="84"/>
                      <a:pt x="459" y="84"/>
                    </a:cubicBezTo>
                    <a:cubicBezTo>
                      <a:pt x="458" y="86"/>
                      <a:pt x="458" y="88"/>
                      <a:pt x="460" y="88"/>
                    </a:cubicBezTo>
                    <a:cubicBezTo>
                      <a:pt x="461" y="86"/>
                      <a:pt x="463" y="87"/>
                      <a:pt x="464" y="85"/>
                    </a:cubicBezTo>
                    <a:cubicBezTo>
                      <a:pt x="465" y="86"/>
                      <a:pt x="466" y="85"/>
                      <a:pt x="467" y="85"/>
                    </a:cubicBezTo>
                    <a:cubicBezTo>
                      <a:pt x="463" y="89"/>
                      <a:pt x="459" y="95"/>
                      <a:pt x="453" y="96"/>
                    </a:cubicBezTo>
                    <a:close/>
                    <a:moveTo>
                      <a:pt x="470" y="125"/>
                    </a:moveTo>
                    <a:cubicBezTo>
                      <a:pt x="469" y="124"/>
                      <a:pt x="469" y="125"/>
                      <a:pt x="469" y="125"/>
                    </a:cubicBezTo>
                    <a:cubicBezTo>
                      <a:pt x="469" y="125"/>
                      <a:pt x="468" y="125"/>
                      <a:pt x="468" y="125"/>
                    </a:cubicBezTo>
                    <a:cubicBezTo>
                      <a:pt x="467" y="126"/>
                      <a:pt x="466" y="125"/>
                      <a:pt x="465" y="127"/>
                    </a:cubicBezTo>
                    <a:cubicBezTo>
                      <a:pt x="465" y="127"/>
                      <a:pt x="465" y="127"/>
                      <a:pt x="465" y="127"/>
                    </a:cubicBezTo>
                    <a:cubicBezTo>
                      <a:pt x="465" y="127"/>
                      <a:pt x="465" y="127"/>
                      <a:pt x="465" y="127"/>
                    </a:cubicBezTo>
                    <a:cubicBezTo>
                      <a:pt x="465" y="127"/>
                      <a:pt x="465" y="128"/>
                      <a:pt x="465" y="128"/>
                    </a:cubicBezTo>
                    <a:cubicBezTo>
                      <a:pt x="465" y="128"/>
                      <a:pt x="465" y="127"/>
                      <a:pt x="465" y="127"/>
                    </a:cubicBezTo>
                    <a:cubicBezTo>
                      <a:pt x="465" y="127"/>
                      <a:pt x="465" y="127"/>
                      <a:pt x="465" y="127"/>
                    </a:cubicBezTo>
                    <a:cubicBezTo>
                      <a:pt x="465" y="126"/>
                      <a:pt x="463" y="127"/>
                      <a:pt x="464" y="125"/>
                    </a:cubicBezTo>
                    <a:cubicBezTo>
                      <a:pt x="465" y="126"/>
                      <a:pt x="466" y="126"/>
                      <a:pt x="467" y="125"/>
                    </a:cubicBezTo>
                    <a:cubicBezTo>
                      <a:pt x="467" y="124"/>
                      <a:pt x="468" y="125"/>
                      <a:pt x="468" y="125"/>
                    </a:cubicBezTo>
                    <a:cubicBezTo>
                      <a:pt x="468" y="125"/>
                      <a:pt x="468" y="125"/>
                      <a:pt x="468" y="124"/>
                    </a:cubicBezTo>
                    <a:cubicBezTo>
                      <a:pt x="469" y="125"/>
                      <a:pt x="469" y="125"/>
                      <a:pt x="469" y="125"/>
                    </a:cubicBezTo>
                    <a:cubicBezTo>
                      <a:pt x="469" y="124"/>
                      <a:pt x="469" y="124"/>
                      <a:pt x="469" y="124"/>
                    </a:cubicBezTo>
                    <a:cubicBezTo>
                      <a:pt x="472" y="124"/>
                      <a:pt x="472" y="124"/>
                      <a:pt x="472" y="124"/>
                    </a:cubicBezTo>
                    <a:cubicBezTo>
                      <a:pt x="471" y="125"/>
                      <a:pt x="470" y="124"/>
                      <a:pt x="470" y="125"/>
                    </a:cubicBezTo>
                    <a:close/>
                    <a:moveTo>
                      <a:pt x="472" y="53"/>
                    </a:moveTo>
                    <a:cubicBezTo>
                      <a:pt x="471" y="54"/>
                      <a:pt x="470" y="53"/>
                      <a:pt x="468" y="53"/>
                    </a:cubicBezTo>
                    <a:cubicBezTo>
                      <a:pt x="468" y="51"/>
                      <a:pt x="466" y="52"/>
                      <a:pt x="465" y="51"/>
                    </a:cubicBezTo>
                    <a:cubicBezTo>
                      <a:pt x="467" y="49"/>
                      <a:pt x="469" y="49"/>
                      <a:pt x="470" y="49"/>
                    </a:cubicBezTo>
                    <a:cubicBezTo>
                      <a:pt x="473" y="45"/>
                      <a:pt x="477" y="46"/>
                      <a:pt x="480" y="45"/>
                    </a:cubicBezTo>
                    <a:cubicBezTo>
                      <a:pt x="481" y="47"/>
                      <a:pt x="483" y="46"/>
                      <a:pt x="485" y="46"/>
                    </a:cubicBezTo>
                    <a:cubicBezTo>
                      <a:pt x="485" y="44"/>
                      <a:pt x="487" y="45"/>
                      <a:pt x="487" y="44"/>
                    </a:cubicBezTo>
                    <a:cubicBezTo>
                      <a:pt x="489" y="46"/>
                      <a:pt x="490" y="41"/>
                      <a:pt x="492" y="44"/>
                    </a:cubicBezTo>
                    <a:cubicBezTo>
                      <a:pt x="491" y="45"/>
                      <a:pt x="492" y="46"/>
                      <a:pt x="492" y="46"/>
                    </a:cubicBezTo>
                    <a:cubicBezTo>
                      <a:pt x="488" y="45"/>
                      <a:pt x="485" y="48"/>
                      <a:pt x="482" y="49"/>
                    </a:cubicBezTo>
                    <a:cubicBezTo>
                      <a:pt x="479" y="51"/>
                      <a:pt x="474" y="49"/>
                      <a:pt x="472" y="53"/>
                    </a:cubicBezTo>
                    <a:close/>
                    <a:moveTo>
                      <a:pt x="474" y="124"/>
                    </a:moveTo>
                    <a:cubicBezTo>
                      <a:pt x="473" y="123"/>
                      <a:pt x="474" y="124"/>
                      <a:pt x="475" y="124"/>
                    </a:cubicBezTo>
                    <a:cubicBezTo>
                      <a:pt x="475" y="124"/>
                      <a:pt x="474" y="125"/>
                      <a:pt x="474" y="124"/>
                    </a:cubicBezTo>
                    <a:close/>
                    <a:moveTo>
                      <a:pt x="474" y="227"/>
                    </a:moveTo>
                    <a:cubicBezTo>
                      <a:pt x="474" y="225"/>
                      <a:pt x="476" y="225"/>
                      <a:pt x="476" y="225"/>
                    </a:cubicBezTo>
                    <a:cubicBezTo>
                      <a:pt x="476" y="226"/>
                      <a:pt x="475" y="226"/>
                      <a:pt x="474" y="227"/>
                    </a:cubicBezTo>
                    <a:close/>
                    <a:moveTo>
                      <a:pt x="477" y="225"/>
                    </a:moveTo>
                    <a:cubicBezTo>
                      <a:pt x="477" y="224"/>
                      <a:pt x="478" y="224"/>
                      <a:pt x="479" y="224"/>
                    </a:cubicBezTo>
                    <a:cubicBezTo>
                      <a:pt x="478" y="225"/>
                      <a:pt x="478" y="225"/>
                      <a:pt x="477" y="225"/>
                    </a:cubicBezTo>
                    <a:close/>
                    <a:moveTo>
                      <a:pt x="481" y="236"/>
                    </a:moveTo>
                    <a:cubicBezTo>
                      <a:pt x="482" y="235"/>
                      <a:pt x="482" y="235"/>
                      <a:pt x="482" y="234"/>
                    </a:cubicBezTo>
                    <a:cubicBezTo>
                      <a:pt x="481" y="234"/>
                      <a:pt x="481" y="234"/>
                      <a:pt x="481" y="234"/>
                    </a:cubicBezTo>
                    <a:cubicBezTo>
                      <a:pt x="482" y="233"/>
                      <a:pt x="484" y="233"/>
                      <a:pt x="484" y="234"/>
                    </a:cubicBezTo>
                    <a:cubicBezTo>
                      <a:pt x="483" y="235"/>
                      <a:pt x="482" y="236"/>
                      <a:pt x="481" y="236"/>
                    </a:cubicBezTo>
                    <a:close/>
                    <a:moveTo>
                      <a:pt x="485" y="195"/>
                    </a:moveTo>
                    <a:cubicBezTo>
                      <a:pt x="485" y="195"/>
                      <a:pt x="484" y="195"/>
                      <a:pt x="485" y="194"/>
                    </a:cubicBezTo>
                    <a:cubicBezTo>
                      <a:pt x="485" y="194"/>
                      <a:pt x="485" y="194"/>
                      <a:pt x="485" y="194"/>
                    </a:cubicBezTo>
                    <a:cubicBezTo>
                      <a:pt x="484" y="193"/>
                      <a:pt x="484" y="193"/>
                      <a:pt x="484" y="193"/>
                    </a:cubicBezTo>
                    <a:cubicBezTo>
                      <a:pt x="485" y="192"/>
                      <a:pt x="485" y="192"/>
                      <a:pt x="485" y="192"/>
                    </a:cubicBezTo>
                    <a:cubicBezTo>
                      <a:pt x="486" y="193"/>
                      <a:pt x="488" y="190"/>
                      <a:pt x="488" y="193"/>
                    </a:cubicBezTo>
                    <a:cubicBezTo>
                      <a:pt x="487" y="194"/>
                      <a:pt x="486" y="194"/>
                      <a:pt x="485" y="195"/>
                    </a:cubicBezTo>
                    <a:close/>
                    <a:moveTo>
                      <a:pt x="487" y="233"/>
                    </a:moveTo>
                    <a:cubicBezTo>
                      <a:pt x="487" y="233"/>
                      <a:pt x="487" y="233"/>
                      <a:pt x="486" y="233"/>
                    </a:cubicBezTo>
                    <a:cubicBezTo>
                      <a:pt x="487" y="233"/>
                      <a:pt x="487" y="233"/>
                      <a:pt x="487" y="233"/>
                    </a:cubicBezTo>
                    <a:cubicBezTo>
                      <a:pt x="487" y="233"/>
                      <a:pt x="488" y="233"/>
                      <a:pt x="488" y="233"/>
                    </a:cubicBezTo>
                    <a:cubicBezTo>
                      <a:pt x="488" y="233"/>
                      <a:pt x="487" y="233"/>
                      <a:pt x="487" y="233"/>
                    </a:cubicBezTo>
                    <a:close/>
                    <a:moveTo>
                      <a:pt x="490" y="232"/>
                    </a:moveTo>
                    <a:cubicBezTo>
                      <a:pt x="491" y="231"/>
                      <a:pt x="491" y="231"/>
                      <a:pt x="491" y="231"/>
                    </a:cubicBezTo>
                    <a:cubicBezTo>
                      <a:pt x="491" y="231"/>
                      <a:pt x="491" y="231"/>
                      <a:pt x="491" y="231"/>
                    </a:cubicBezTo>
                    <a:lnTo>
                      <a:pt x="490" y="232"/>
                    </a:lnTo>
                    <a:close/>
                    <a:moveTo>
                      <a:pt x="484" y="98"/>
                    </a:moveTo>
                    <a:cubicBezTo>
                      <a:pt x="483" y="98"/>
                      <a:pt x="483" y="97"/>
                      <a:pt x="482" y="98"/>
                    </a:cubicBezTo>
                    <a:cubicBezTo>
                      <a:pt x="482" y="98"/>
                      <a:pt x="482" y="98"/>
                      <a:pt x="482" y="98"/>
                    </a:cubicBezTo>
                    <a:cubicBezTo>
                      <a:pt x="481" y="97"/>
                      <a:pt x="483" y="96"/>
                      <a:pt x="483" y="95"/>
                    </a:cubicBezTo>
                    <a:cubicBezTo>
                      <a:pt x="484" y="94"/>
                      <a:pt x="487" y="95"/>
                      <a:pt x="486" y="92"/>
                    </a:cubicBezTo>
                    <a:cubicBezTo>
                      <a:pt x="487" y="91"/>
                      <a:pt x="489" y="91"/>
                      <a:pt x="490" y="90"/>
                    </a:cubicBezTo>
                    <a:cubicBezTo>
                      <a:pt x="490" y="90"/>
                      <a:pt x="490" y="90"/>
                      <a:pt x="489" y="90"/>
                    </a:cubicBezTo>
                    <a:cubicBezTo>
                      <a:pt x="490" y="89"/>
                      <a:pt x="490" y="89"/>
                      <a:pt x="490" y="89"/>
                    </a:cubicBezTo>
                    <a:cubicBezTo>
                      <a:pt x="490" y="91"/>
                      <a:pt x="491" y="88"/>
                      <a:pt x="492" y="89"/>
                    </a:cubicBezTo>
                    <a:cubicBezTo>
                      <a:pt x="494" y="90"/>
                      <a:pt x="495" y="89"/>
                      <a:pt x="496" y="88"/>
                    </a:cubicBezTo>
                    <a:cubicBezTo>
                      <a:pt x="496" y="88"/>
                      <a:pt x="496" y="88"/>
                      <a:pt x="497" y="88"/>
                    </a:cubicBezTo>
                    <a:cubicBezTo>
                      <a:pt x="497" y="87"/>
                      <a:pt x="498" y="87"/>
                      <a:pt x="500" y="87"/>
                    </a:cubicBezTo>
                    <a:cubicBezTo>
                      <a:pt x="495" y="90"/>
                      <a:pt x="495" y="90"/>
                      <a:pt x="495" y="90"/>
                    </a:cubicBezTo>
                    <a:cubicBezTo>
                      <a:pt x="496" y="90"/>
                      <a:pt x="496" y="90"/>
                      <a:pt x="496" y="90"/>
                    </a:cubicBezTo>
                    <a:cubicBezTo>
                      <a:pt x="497" y="91"/>
                      <a:pt x="493" y="90"/>
                      <a:pt x="494" y="92"/>
                    </a:cubicBezTo>
                    <a:cubicBezTo>
                      <a:pt x="493" y="93"/>
                      <a:pt x="492" y="92"/>
                      <a:pt x="492" y="93"/>
                    </a:cubicBezTo>
                    <a:cubicBezTo>
                      <a:pt x="492" y="93"/>
                      <a:pt x="492" y="93"/>
                      <a:pt x="492" y="93"/>
                    </a:cubicBezTo>
                    <a:cubicBezTo>
                      <a:pt x="490" y="97"/>
                      <a:pt x="486" y="95"/>
                      <a:pt x="484" y="98"/>
                    </a:cubicBezTo>
                    <a:close/>
                    <a:moveTo>
                      <a:pt x="500" y="94"/>
                    </a:moveTo>
                    <a:cubicBezTo>
                      <a:pt x="499" y="95"/>
                      <a:pt x="499" y="95"/>
                      <a:pt x="499" y="95"/>
                    </a:cubicBezTo>
                    <a:cubicBezTo>
                      <a:pt x="499" y="95"/>
                      <a:pt x="499" y="95"/>
                      <a:pt x="499" y="95"/>
                    </a:cubicBezTo>
                    <a:cubicBezTo>
                      <a:pt x="498" y="95"/>
                      <a:pt x="498" y="95"/>
                      <a:pt x="498" y="95"/>
                    </a:cubicBezTo>
                    <a:cubicBezTo>
                      <a:pt x="498" y="95"/>
                      <a:pt x="498" y="95"/>
                      <a:pt x="498" y="95"/>
                    </a:cubicBezTo>
                    <a:cubicBezTo>
                      <a:pt x="498" y="96"/>
                      <a:pt x="498" y="96"/>
                      <a:pt x="497" y="95"/>
                    </a:cubicBezTo>
                    <a:cubicBezTo>
                      <a:pt x="495" y="96"/>
                      <a:pt x="494" y="97"/>
                      <a:pt x="492" y="98"/>
                    </a:cubicBezTo>
                    <a:cubicBezTo>
                      <a:pt x="492" y="97"/>
                      <a:pt x="492" y="97"/>
                      <a:pt x="493" y="97"/>
                    </a:cubicBezTo>
                    <a:cubicBezTo>
                      <a:pt x="495" y="97"/>
                      <a:pt x="495" y="96"/>
                      <a:pt x="497" y="95"/>
                    </a:cubicBezTo>
                    <a:cubicBezTo>
                      <a:pt x="497" y="95"/>
                      <a:pt x="497" y="95"/>
                      <a:pt x="497" y="95"/>
                    </a:cubicBezTo>
                    <a:cubicBezTo>
                      <a:pt x="497" y="95"/>
                      <a:pt x="498" y="95"/>
                      <a:pt x="498" y="95"/>
                    </a:cubicBezTo>
                    <a:cubicBezTo>
                      <a:pt x="498" y="94"/>
                      <a:pt x="497" y="94"/>
                      <a:pt x="498" y="93"/>
                    </a:cubicBezTo>
                    <a:cubicBezTo>
                      <a:pt x="499" y="93"/>
                      <a:pt x="500" y="93"/>
                      <a:pt x="500" y="94"/>
                    </a:cubicBezTo>
                    <a:close/>
                    <a:moveTo>
                      <a:pt x="514" y="121"/>
                    </a:moveTo>
                    <a:cubicBezTo>
                      <a:pt x="513" y="123"/>
                      <a:pt x="513" y="123"/>
                      <a:pt x="513" y="123"/>
                    </a:cubicBezTo>
                    <a:cubicBezTo>
                      <a:pt x="512" y="123"/>
                      <a:pt x="512" y="123"/>
                      <a:pt x="512" y="123"/>
                    </a:cubicBezTo>
                    <a:lnTo>
                      <a:pt x="514" y="121"/>
                    </a:lnTo>
                    <a:close/>
                    <a:moveTo>
                      <a:pt x="521" y="188"/>
                    </a:moveTo>
                    <a:cubicBezTo>
                      <a:pt x="520" y="188"/>
                      <a:pt x="520" y="188"/>
                      <a:pt x="519" y="187"/>
                    </a:cubicBezTo>
                    <a:cubicBezTo>
                      <a:pt x="519" y="186"/>
                      <a:pt x="519" y="184"/>
                      <a:pt x="521" y="185"/>
                    </a:cubicBezTo>
                    <a:lnTo>
                      <a:pt x="521" y="188"/>
                    </a:lnTo>
                    <a:close/>
                    <a:moveTo>
                      <a:pt x="522" y="175"/>
                    </a:moveTo>
                    <a:cubicBezTo>
                      <a:pt x="520" y="179"/>
                      <a:pt x="516" y="177"/>
                      <a:pt x="514" y="179"/>
                    </a:cubicBezTo>
                    <a:cubicBezTo>
                      <a:pt x="513" y="179"/>
                      <a:pt x="511" y="180"/>
                      <a:pt x="510" y="179"/>
                    </a:cubicBezTo>
                    <a:cubicBezTo>
                      <a:pt x="511" y="175"/>
                      <a:pt x="516" y="177"/>
                      <a:pt x="516" y="173"/>
                    </a:cubicBezTo>
                    <a:cubicBezTo>
                      <a:pt x="518" y="172"/>
                      <a:pt x="520" y="171"/>
                      <a:pt x="522" y="170"/>
                    </a:cubicBezTo>
                    <a:cubicBezTo>
                      <a:pt x="521" y="172"/>
                      <a:pt x="524" y="173"/>
                      <a:pt x="522" y="17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grpSp>
            <p:nvGrpSpPr>
              <p:cNvPr id="9" name="Group 4">
                <a:extLst>
                  <a:ext uri="{FF2B5EF4-FFF2-40B4-BE49-F238E27FC236}">
                    <a16:creationId xmlns:a16="http://schemas.microsoft.com/office/drawing/2014/main" id="{8C5951AF-7919-7151-793E-5F8D2DB7EFAA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407368" y="2112936"/>
                <a:ext cx="7809115" cy="3600400"/>
                <a:chOff x="782" y="1827"/>
                <a:chExt cx="3787" cy="1746"/>
              </a:xfrm>
              <a:grpFill/>
            </p:grpSpPr>
            <p:sp>
              <p:nvSpPr>
                <p:cNvPr id="10" name="Freeform 5">
                  <a:extLst>
                    <a:ext uri="{FF2B5EF4-FFF2-40B4-BE49-F238E27FC236}">
                      <a16:creationId xmlns:a16="http://schemas.microsoft.com/office/drawing/2014/main" id="{547999F9-B89B-1392-D966-93586C6039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36" y="208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18" name="Freeform 6">
                  <a:extLst>
                    <a:ext uri="{FF2B5EF4-FFF2-40B4-BE49-F238E27FC236}">
                      <a16:creationId xmlns:a16="http://schemas.microsoft.com/office/drawing/2014/main" id="{A0BEA31D-215B-E0A2-DF49-6B24D8C2CB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26" y="2540"/>
                  <a:ext cx="7" cy="0"/>
                </a:xfrm>
                <a:custGeom>
                  <a:avLst/>
                  <a:gdLst>
                    <a:gd name="T0" fmla="*/ 0 w 1"/>
                    <a:gd name="T1" fmla="*/ 1 w 1"/>
                    <a:gd name="T2" fmla="*/ 1 w 1"/>
                    <a:gd name="T3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19" name="Freeform 7">
                  <a:extLst>
                    <a:ext uri="{FF2B5EF4-FFF2-40B4-BE49-F238E27FC236}">
                      <a16:creationId xmlns:a16="http://schemas.microsoft.com/office/drawing/2014/main" id="{60DEBC12-3BD7-FBAE-01B2-A9DAC247B4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4" y="2340"/>
                  <a:ext cx="7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20" name="Freeform 8">
                  <a:extLst>
                    <a:ext uri="{FF2B5EF4-FFF2-40B4-BE49-F238E27FC236}">
                      <a16:creationId xmlns:a16="http://schemas.microsoft.com/office/drawing/2014/main" id="{438ACDC4-4D3F-CA34-8611-39E69FC5B28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82" y="1827"/>
                  <a:ext cx="3753" cy="1718"/>
                </a:xfrm>
                <a:custGeom>
                  <a:avLst/>
                  <a:gdLst>
                    <a:gd name="T0" fmla="*/ 525 w 545"/>
                    <a:gd name="T1" fmla="*/ 153 h 248"/>
                    <a:gd name="T2" fmla="*/ 516 w 545"/>
                    <a:gd name="T3" fmla="*/ 126 h 248"/>
                    <a:gd name="T4" fmla="*/ 536 w 545"/>
                    <a:gd name="T5" fmla="*/ 115 h 248"/>
                    <a:gd name="T6" fmla="*/ 533 w 545"/>
                    <a:gd name="T7" fmla="*/ 91 h 248"/>
                    <a:gd name="T8" fmla="*/ 531 w 545"/>
                    <a:gd name="T9" fmla="*/ 60 h 248"/>
                    <a:gd name="T10" fmla="*/ 505 w 545"/>
                    <a:gd name="T11" fmla="*/ 34 h 248"/>
                    <a:gd name="T12" fmla="*/ 484 w 545"/>
                    <a:gd name="T13" fmla="*/ 30 h 248"/>
                    <a:gd name="T14" fmla="*/ 465 w 545"/>
                    <a:gd name="T15" fmla="*/ 45 h 248"/>
                    <a:gd name="T16" fmla="*/ 456 w 545"/>
                    <a:gd name="T17" fmla="*/ 61 h 248"/>
                    <a:gd name="T18" fmla="*/ 458 w 545"/>
                    <a:gd name="T19" fmla="*/ 37 h 248"/>
                    <a:gd name="T20" fmla="*/ 444 w 545"/>
                    <a:gd name="T21" fmla="*/ 23 h 248"/>
                    <a:gd name="T22" fmla="*/ 450 w 545"/>
                    <a:gd name="T23" fmla="*/ 0 h 248"/>
                    <a:gd name="T24" fmla="*/ 409 w 545"/>
                    <a:gd name="T25" fmla="*/ 8 h 248"/>
                    <a:gd name="T26" fmla="*/ 293 w 545"/>
                    <a:gd name="T27" fmla="*/ 50 h 248"/>
                    <a:gd name="T28" fmla="*/ 288 w 545"/>
                    <a:gd name="T29" fmla="*/ 14 h 248"/>
                    <a:gd name="T30" fmla="*/ 187 w 545"/>
                    <a:gd name="T31" fmla="*/ 68 h 248"/>
                    <a:gd name="T32" fmla="*/ 152 w 545"/>
                    <a:gd name="T33" fmla="*/ 85 h 248"/>
                    <a:gd name="T34" fmla="*/ 144 w 545"/>
                    <a:gd name="T35" fmla="*/ 78 h 248"/>
                    <a:gd name="T36" fmla="*/ 113 w 545"/>
                    <a:gd name="T37" fmla="*/ 85 h 248"/>
                    <a:gd name="T38" fmla="*/ 39 w 545"/>
                    <a:gd name="T39" fmla="*/ 121 h 248"/>
                    <a:gd name="T40" fmla="*/ 12 w 545"/>
                    <a:gd name="T41" fmla="*/ 129 h 248"/>
                    <a:gd name="T42" fmla="*/ 6 w 545"/>
                    <a:gd name="T43" fmla="*/ 153 h 248"/>
                    <a:gd name="T44" fmla="*/ 43 w 545"/>
                    <a:gd name="T45" fmla="*/ 149 h 248"/>
                    <a:gd name="T46" fmla="*/ 56 w 545"/>
                    <a:gd name="T47" fmla="*/ 155 h 248"/>
                    <a:gd name="T48" fmla="*/ 48 w 545"/>
                    <a:gd name="T49" fmla="*/ 175 h 248"/>
                    <a:gd name="T50" fmla="*/ 115 w 545"/>
                    <a:gd name="T51" fmla="*/ 209 h 248"/>
                    <a:gd name="T52" fmla="*/ 131 w 545"/>
                    <a:gd name="T53" fmla="*/ 226 h 248"/>
                    <a:gd name="T54" fmla="*/ 156 w 545"/>
                    <a:gd name="T55" fmla="*/ 235 h 248"/>
                    <a:gd name="T56" fmla="*/ 180 w 545"/>
                    <a:gd name="T57" fmla="*/ 239 h 248"/>
                    <a:gd name="T58" fmla="*/ 228 w 545"/>
                    <a:gd name="T59" fmla="*/ 211 h 248"/>
                    <a:gd name="T60" fmla="*/ 266 w 545"/>
                    <a:gd name="T61" fmla="*/ 213 h 248"/>
                    <a:gd name="T62" fmla="*/ 306 w 545"/>
                    <a:gd name="T63" fmla="*/ 212 h 248"/>
                    <a:gd name="T64" fmla="*/ 322 w 545"/>
                    <a:gd name="T65" fmla="*/ 236 h 248"/>
                    <a:gd name="T66" fmla="*/ 373 w 545"/>
                    <a:gd name="T67" fmla="*/ 206 h 248"/>
                    <a:gd name="T68" fmla="*/ 431 w 545"/>
                    <a:gd name="T69" fmla="*/ 208 h 248"/>
                    <a:gd name="T70" fmla="*/ 462 w 545"/>
                    <a:gd name="T71" fmla="*/ 231 h 248"/>
                    <a:gd name="T72" fmla="*/ 524 w 545"/>
                    <a:gd name="T73" fmla="*/ 208 h 248"/>
                    <a:gd name="T74" fmla="*/ 533 w 545"/>
                    <a:gd name="T75" fmla="*/ 111 h 248"/>
                    <a:gd name="T76" fmla="*/ 88 w 545"/>
                    <a:gd name="T77" fmla="*/ 115 h 248"/>
                    <a:gd name="T78" fmla="*/ 146 w 545"/>
                    <a:gd name="T79" fmla="*/ 84 h 248"/>
                    <a:gd name="T80" fmla="*/ 146 w 545"/>
                    <a:gd name="T81" fmla="*/ 81 h 248"/>
                    <a:gd name="T82" fmla="*/ 303 w 545"/>
                    <a:gd name="T83" fmla="*/ 209 h 248"/>
                    <a:gd name="T84" fmla="*/ 400 w 545"/>
                    <a:gd name="T85" fmla="*/ 185 h 248"/>
                    <a:gd name="T86" fmla="*/ 391 w 545"/>
                    <a:gd name="T87" fmla="*/ 177 h 248"/>
                    <a:gd name="T88" fmla="*/ 413 w 545"/>
                    <a:gd name="T89" fmla="*/ 117 h 248"/>
                    <a:gd name="T90" fmla="*/ 433 w 545"/>
                    <a:gd name="T91" fmla="*/ 189 h 248"/>
                    <a:gd name="T92" fmla="*/ 429 w 545"/>
                    <a:gd name="T93" fmla="*/ 182 h 248"/>
                    <a:gd name="T94" fmla="*/ 430 w 545"/>
                    <a:gd name="T95" fmla="*/ 176 h 248"/>
                    <a:gd name="T96" fmla="*/ 451 w 545"/>
                    <a:gd name="T97" fmla="*/ 48 h 248"/>
                    <a:gd name="T98" fmla="*/ 451 w 545"/>
                    <a:gd name="T99" fmla="*/ 214 h 248"/>
                    <a:gd name="T100" fmla="*/ 456 w 545"/>
                    <a:gd name="T101" fmla="*/ 128 h 248"/>
                    <a:gd name="T102" fmla="*/ 460 w 545"/>
                    <a:gd name="T103" fmla="*/ 198 h 248"/>
                    <a:gd name="T104" fmla="*/ 459 w 545"/>
                    <a:gd name="T105" fmla="*/ 84 h 248"/>
                    <a:gd name="T106" fmla="*/ 465 w 545"/>
                    <a:gd name="T107" fmla="*/ 127 h 248"/>
                    <a:gd name="T108" fmla="*/ 480 w 545"/>
                    <a:gd name="T109" fmla="*/ 45 h 248"/>
                    <a:gd name="T110" fmla="*/ 477 w 545"/>
                    <a:gd name="T111" fmla="*/ 225 h 248"/>
                    <a:gd name="T112" fmla="*/ 488 w 545"/>
                    <a:gd name="T113" fmla="*/ 193 h 248"/>
                    <a:gd name="T114" fmla="*/ 482 w 545"/>
                    <a:gd name="T115" fmla="*/ 98 h 248"/>
                    <a:gd name="T116" fmla="*/ 492 w 545"/>
                    <a:gd name="T117" fmla="*/ 93 h 248"/>
                    <a:gd name="T118" fmla="*/ 498 w 545"/>
                    <a:gd name="T119" fmla="*/ 95 h 248"/>
                    <a:gd name="T120" fmla="*/ 510 w 545"/>
                    <a:gd name="T121" fmla="*/ 179 h 2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545" h="248">
                      <a:moveTo>
                        <a:pt x="542" y="156"/>
                      </a:moveTo>
                      <a:cubicBezTo>
                        <a:pt x="540" y="156"/>
                        <a:pt x="540" y="156"/>
                        <a:pt x="540" y="156"/>
                      </a:cubicBezTo>
                      <a:cubicBezTo>
                        <a:pt x="540" y="156"/>
                        <a:pt x="540" y="156"/>
                        <a:pt x="540" y="156"/>
                      </a:cubicBezTo>
                      <a:cubicBezTo>
                        <a:pt x="540" y="157"/>
                        <a:pt x="539" y="157"/>
                        <a:pt x="538" y="157"/>
                      </a:cubicBezTo>
                      <a:cubicBezTo>
                        <a:pt x="537" y="157"/>
                        <a:pt x="537" y="156"/>
                        <a:pt x="537" y="156"/>
                      </a:cubicBezTo>
                      <a:cubicBezTo>
                        <a:pt x="534" y="152"/>
                        <a:pt x="532" y="157"/>
                        <a:pt x="531" y="158"/>
                      </a:cubicBezTo>
                      <a:cubicBezTo>
                        <a:pt x="530" y="159"/>
                        <a:pt x="529" y="158"/>
                        <a:pt x="529" y="160"/>
                      </a:cubicBezTo>
                      <a:cubicBezTo>
                        <a:pt x="529" y="159"/>
                        <a:pt x="529" y="159"/>
                        <a:pt x="529" y="159"/>
                      </a:cubicBezTo>
                      <a:cubicBezTo>
                        <a:pt x="530" y="159"/>
                        <a:pt x="530" y="159"/>
                        <a:pt x="531" y="160"/>
                      </a:cubicBezTo>
                      <a:cubicBezTo>
                        <a:pt x="531" y="161"/>
                        <a:pt x="529" y="160"/>
                        <a:pt x="529" y="161"/>
                      </a:cubicBezTo>
                      <a:cubicBezTo>
                        <a:pt x="528" y="160"/>
                        <a:pt x="527" y="160"/>
                        <a:pt x="526" y="160"/>
                      </a:cubicBezTo>
                      <a:cubicBezTo>
                        <a:pt x="526" y="159"/>
                        <a:pt x="524" y="157"/>
                        <a:pt x="526" y="156"/>
                      </a:cubicBezTo>
                      <a:cubicBezTo>
                        <a:pt x="526" y="155"/>
                        <a:pt x="526" y="153"/>
                        <a:pt x="525" y="153"/>
                      </a:cubicBezTo>
                      <a:cubicBezTo>
                        <a:pt x="526" y="152"/>
                        <a:pt x="526" y="152"/>
                        <a:pt x="526" y="152"/>
                      </a:cubicBezTo>
                      <a:cubicBezTo>
                        <a:pt x="526" y="152"/>
                        <a:pt x="526" y="152"/>
                        <a:pt x="527" y="152"/>
                      </a:cubicBezTo>
                      <a:cubicBezTo>
                        <a:pt x="527" y="152"/>
                        <a:pt x="528" y="152"/>
                        <a:pt x="528" y="152"/>
                      </a:cubicBezTo>
                      <a:cubicBezTo>
                        <a:pt x="527" y="151"/>
                        <a:pt x="526" y="151"/>
                        <a:pt x="525" y="152"/>
                      </a:cubicBezTo>
                      <a:cubicBezTo>
                        <a:pt x="523" y="151"/>
                        <a:pt x="525" y="149"/>
                        <a:pt x="524" y="148"/>
                      </a:cubicBezTo>
                      <a:cubicBezTo>
                        <a:pt x="520" y="148"/>
                        <a:pt x="524" y="142"/>
                        <a:pt x="521" y="141"/>
                      </a:cubicBezTo>
                      <a:cubicBezTo>
                        <a:pt x="520" y="142"/>
                        <a:pt x="520" y="142"/>
                        <a:pt x="520" y="142"/>
                      </a:cubicBezTo>
                      <a:cubicBezTo>
                        <a:pt x="519" y="142"/>
                        <a:pt x="518" y="143"/>
                        <a:pt x="518" y="142"/>
                      </a:cubicBezTo>
                      <a:cubicBezTo>
                        <a:pt x="520" y="141"/>
                        <a:pt x="520" y="137"/>
                        <a:pt x="522" y="138"/>
                      </a:cubicBezTo>
                      <a:cubicBezTo>
                        <a:pt x="527" y="136"/>
                        <a:pt x="521" y="133"/>
                        <a:pt x="523" y="131"/>
                      </a:cubicBezTo>
                      <a:cubicBezTo>
                        <a:pt x="523" y="130"/>
                        <a:pt x="522" y="128"/>
                        <a:pt x="521" y="127"/>
                      </a:cubicBezTo>
                      <a:cubicBezTo>
                        <a:pt x="519" y="128"/>
                        <a:pt x="519" y="125"/>
                        <a:pt x="518" y="126"/>
                      </a:cubicBezTo>
                      <a:cubicBezTo>
                        <a:pt x="517" y="127"/>
                        <a:pt x="517" y="127"/>
                        <a:pt x="516" y="126"/>
                      </a:cubicBezTo>
                      <a:cubicBezTo>
                        <a:pt x="516" y="126"/>
                        <a:pt x="516" y="124"/>
                        <a:pt x="517" y="125"/>
                      </a:cubicBezTo>
                      <a:cubicBezTo>
                        <a:pt x="517" y="124"/>
                        <a:pt x="517" y="124"/>
                        <a:pt x="517" y="124"/>
                      </a:cubicBezTo>
                      <a:cubicBezTo>
                        <a:pt x="519" y="123"/>
                        <a:pt x="519" y="123"/>
                        <a:pt x="519" y="123"/>
                      </a:cubicBezTo>
                      <a:cubicBezTo>
                        <a:pt x="521" y="123"/>
                        <a:pt x="522" y="126"/>
                        <a:pt x="525" y="126"/>
                      </a:cubicBezTo>
                      <a:cubicBezTo>
                        <a:pt x="525" y="126"/>
                        <a:pt x="525" y="125"/>
                        <a:pt x="525" y="125"/>
                      </a:cubicBezTo>
                      <a:cubicBezTo>
                        <a:pt x="525" y="124"/>
                        <a:pt x="525" y="122"/>
                        <a:pt x="524" y="123"/>
                      </a:cubicBezTo>
                      <a:cubicBezTo>
                        <a:pt x="523" y="124"/>
                        <a:pt x="522" y="122"/>
                        <a:pt x="521" y="122"/>
                      </a:cubicBezTo>
                      <a:cubicBezTo>
                        <a:pt x="523" y="120"/>
                        <a:pt x="524" y="120"/>
                        <a:pt x="525" y="118"/>
                      </a:cubicBezTo>
                      <a:cubicBezTo>
                        <a:pt x="527" y="118"/>
                        <a:pt x="528" y="116"/>
                        <a:pt x="530" y="117"/>
                      </a:cubicBezTo>
                      <a:cubicBezTo>
                        <a:pt x="530" y="118"/>
                        <a:pt x="531" y="119"/>
                        <a:pt x="530" y="119"/>
                      </a:cubicBezTo>
                      <a:cubicBezTo>
                        <a:pt x="530" y="119"/>
                        <a:pt x="530" y="119"/>
                        <a:pt x="530" y="119"/>
                      </a:cubicBezTo>
                      <a:cubicBezTo>
                        <a:pt x="532" y="117"/>
                        <a:pt x="535" y="118"/>
                        <a:pt x="537" y="116"/>
                      </a:cubicBezTo>
                      <a:cubicBezTo>
                        <a:pt x="536" y="115"/>
                        <a:pt x="536" y="115"/>
                        <a:pt x="536" y="115"/>
                      </a:cubicBezTo>
                      <a:cubicBezTo>
                        <a:pt x="538" y="114"/>
                        <a:pt x="540" y="115"/>
                        <a:pt x="542" y="114"/>
                      </a:cubicBezTo>
                      <a:cubicBezTo>
                        <a:pt x="541" y="110"/>
                        <a:pt x="545" y="111"/>
                        <a:pt x="545" y="107"/>
                      </a:cubicBezTo>
                      <a:cubicBezTo>
                        <a:pt x="544" y="106"/>
                        <a:pt x="544" y="107"/>
                        <a:pt x="543" y="107"/>
                      </a:cubicBezTo>
                      <a:cubicBezTo>
                        <a:pt x="541" y="110"/>
                        <a:pt x="540" y="105"/>
                        <a:pt x="538" y="106"/>
                      </a:cubicBezTo>
                      <a:cubicBezTo>
                        <a:pt x="538" y="105"/>
                        <a:pt x="539" y="105"/>
                        <a:pt x="540" y="104"/>
                      </a:cubicBezTo>
                      <a:cubicBezTo>
                        <a:pt x="540" y="102"/>
                        <a:pt x="535" y="100"/>
                        <a:pt x="538" y="97"/>
                      </a:cubicBezTo>
                      <a:cubicBezTo>
                        <a:pt x="537" y="95"/>
                        <a:pt x="536" y="97"/>
                        <a:pt x="536" y="98"/>
                      </a:cubicBezTo>
                      <a:cubicBezTo>
                        <a:pt x="534" y="97"/>
                        <a:pt x="534" y="99"/>
                        <a:pt x="532" y="98"/>
                      </a:cubicBezTo>
                      <a:cubicBezTo>
                        <a:pt x="530" y="101"/>
                        <a:pt x="526" y="100"/>
                        <a:pt x="525" y="103"/>
                      </a:cubicBezTo>
                      <a:cubicBezTo>
                        <a:pt x="524" y="103"/>
                        <a:pt x="523" y="103"/>
                        <a:pt x="523" y="103"/>
                      </a:cubicBezTo>
                      <a:cubicBezTo>
                        <a:pt x="527" y="98"/>
                        <a:pt x="527" y="98"/>
                        <a:pt x="527" y="98"/>
                      </a:cubicBezTo>
                      <a:cubicBezTo>
                        <a:pt x="533" y="100"/>
                        <a:pt x="533" y="90"/>
                        <a:pt x="538" y="91"/>
                      </a:cubicBezTo>
                      <a:cubicBezTo>
                        <a:pt x="537" y="90"/>
                        <a:pt x="534" y="90"/>
                        <a:pt x="533" y="91"/>
                      </a:cubicBezTo>
                      <a:cubicBezTo>
                        <a:pt x="531" y="90"/>
                        <a:pt x="529" y="90"/>
                        <a:pt x="528" y="92"/>
                      </a:cubicBezTo>
                      <a:cubicBezTo>
                        <a:pt x="524" y="93"/>
                        <a:pt x="521" y="101"/>
                        <a:pt x="517" y="98"/>
                      </a:cubicBezTo>
                      <a:cubicBezTo>
                        <a:pt x="517" y="94"/>
                        <a:pt x="514" y="96"/>
                        <a:pt x="513" y="94"/>
                      </a:cubicBezTo>
                      <a:cubicBezTo>
                        <a:pt x="512" y="92"/>
                        <a:pt x="514" y="93"/>
                        <a:pt x="514" y="91"/>
                      </a:cubicBezTo>
                      <a:cubicBezTo>
                        <a:pt x="512" y="87"/>
                        <a:pt x="510" y="93"/>
                        <a:pt x="507" y="92"/>
                      </a:cubicBezTo>
                      <a:cubicBezTo>
                        <a:pt x="505" y="93"/>
                        <a:pt x="502" y="95"/>
                        <a:pt x="500" y="94"/>
                      </a:cubicBezTo>
                      <a:cubicBezTo>
                        <a:pt x="502" y="92"/>
                        <a:pt x="503" y="89"/>
                        <a:pt x="506" y="89"/>
                      </a:cubicBezTo>
                      <a:cubicBezTo>
                        <a:pt x="509" y="87"/>
                        <a:pt x="511" y="86"/>
                        <a:pt x="514" y="83"/>
                      </a:cubicBezTo>
                      <a:cubicBezTo>
                        <a:pt x="517" y="80"/>
                        <a:pt x="512" y="78"/>
                        <a:pt x="513" y="75"/>
                      </a:cubicBezTo>
                      <a:cubicBezTo>
                        <a:pt x="512" y="68"/>
                        <a:pt x="519" y="71"/>
                        <a:pt x="521" y="66"/>
                      </a:cubicBezTo>
                      <a:cubicBezTo>
                        <a:pt x="523" y="68"/>
                        <a:pt x="523" y="68"/>
                        <a:pt x="523" y="68"/>
                      </a:cubicBezTo>
                      <a:cubicBezTo>
                        <a:pt x="528" y="63"/>
                        <a:pt x="528" y="63"/>
                        <a:pt x="528" y="63"/>
                      </a:cubicBezTo>
                      <a:cubicBezTo>
                        <a:pt x="530" y="63"/>
                        <a:pt x="529" y="60"/>
                        <a:pt x="531" y="60"/>
                      </a:cubicBezTo>
                      <a:cubicBezTo>
                        <a:pt x="530" y="57"/>
                        <a:pt x="532" y="55"/>
                        <a:pt x="533" y="54"/>
                      </a:cubicBezTo>
                      <a:cubicBezTo>
                        <a:pt x="528" y="51"/>
                        <a:pt x="533" y="45"/>
                        <a:pt x="528" y="42"/>
                      </a:cubicBezTo>
                      <a:cubicBezTo>
                        <a:pt x="529" y="40"/>
                        <a:pt x="526" y="39"/>
                        <a:pt x="527" y="37"/>
                      </a:cubicBezTo>
                      <a:cubicBezTo>
                        <a:pt x="524" y="35"/>
                        <a:pt x="525" y="40"/>
                        <a:pt x="523" y="40"/>
                      </a:cubicBezTo>
                      <a:cubicBezTo>
                        <a:pt x="522" y="39"/>
                        <a:pt x="521" y="39"/>
                        <a:pt x="521" y="37"/>
                      </a:cubicBezTo>
                      <a:cubicBezTo>
                        <a:pt x="518" y="38"/>
                        <a:pt x="517" y="44"/>
                        <a:pt x="514" y="43"/>
                      </a:cubicBezTo>
                      <a:cubicBezTo>
                        <a:pt x="511" y="45"/>
                        <a:pt x="508" y="46"/>
                        <a:pt x="507" y="50"/>
                      </a:cubicBezTo>
                      <a:cubicBezTo>
                        <a:pt x="506" y="51"/>
                        <a:pt x="506" y="54"/>
                        <a:pt x="504" y="53"/>
                      </a:cubicBezTo>
                      <a:cubicBezTo>
                        <a:pt x="504" y="51"/>
                        <a:pt x="502" y="49"/>
                        <a:pt x="503" y="47"/>
                      </a:cubicBezTo>
                      <a:cubicBezTo>
                        <a:pt x="502" y="46"/>
                        <a:pt x="500" y="47"/>
                        <a:pt x="499" y="46"/>
                      </a:cubicBezTo>
                      <a:cubicBezTo>
                        <a:pt x="500" y="44"/>
                        <a:pt x="501" y="46"/>
                        <a:pt x="502" y="46"/>
                      </a:cubicBezTo>
                      <a:cubicBezTo>
                        <a:pt x="504" y="44"/>
                        <a:pt x="506" y="46"/>
                        <a:pt x="507" y="43"/>
                      </a:cubicBezTo>
                      <a:cubicBezTo>
                        <a:pt x="506" y="41"/>
                        <a:pt x="504" y="36"/>
                        <a:pt x="505" y="34"/>
                      </a:cubicBezTo>
                      <a:cubicBezTo>
                        <a:pt x="503" y="34"/>
                        <a:pt x="504" y="32"/>
                        <a:pt x="503" y="31"/>
                      </a:cubicBezTo>
                      <a:cubicBezTo>
                        <a:pt x="499" y="31"/>
                        <a:pt x="500" y="27"/>
                        <a:pt x="498" y="25"/>
                      </a:cubicBezTo>
                      <a:cubicBezTo>
                        <a:pt x="499" y="25"/>
                        <a:pt x="499" y="25"/>
                        <a:pt x="499" y="25"/>
                      </a:cubicBezTo>
                      <a:cubicBezTo>
                        <a:pt x="497" y="25"/>
                        <a:pt x="497" y="25"/>
                        <a:pt x="497" y="25"/>
                      </a:cubicBezTo>
                      <a:cubicBezTo>
                        <a:pt x="496" y="24"/>
                        <a:pt x="494" y="24"/>
                        <a:pt x="492" y="24"/>
                      </a:cubicBezTo>
                      <a:cubicBezTo>
                        <a:pt x="492" y="25"/>
                        <a:pt x="492" y="25"/>
                        <a:pt x="492" y="25"/>
                      </a:cubicBezTo>
                      <a:cubicBezTo>
                        <a:pt x="493" y="25"/>
                        <a:pt x="494" y="25"/>
                        <a:pt x="494" y="25"/>
                      </a:cubicBezTo>
                      <a:cubicBezTo>
                        <a:pt x="494" y="26"/>
                        <a:pt x="495" y="27"/>
                        <a:pt x="494" y="27"/>
                      </a:cubicBezTo>
                      <a:cubicBezTo>
                        <a:pt x="491" y="28"/>
                        <a:pt x="488" y="30"/>
                        <a:pt x="485" y="29"/>
                      </a:cubicBezTo>
                      <a:cubicBezTo>
                        <a:pt x="485" y="29"/>
                        <a:pt x="485" y="29"/>
                        <a:pt x="485" y="30"/>
                      </a:cubicBezTo>
                      <a:cubicBezTo>
                        <a:pt x="484" y="29"/>
                        <a:pt x="484" y="29"/>
                        <a:pt x="484" y="29"/>
                      </a:cubicBezTo>
                      <a:cubicBezTo>
                        <a:pt x="484" y="29"/>
                        <a:pt x="484" y="30"/>
                        <a:pt x="484" y="30"/>
                      </a:cubicBezTo>
                      <a:cubicBezTo>
                        <a:pt x="484" y="30"/>
                        <a:pt x="484" y="30"/>
                        <a:pt x="484" y="30"/>
                      </a:cubicBezTo>
                      <a:cubicBezTo>
                        <a:pt x="485" y="30"/>
                        <a:pt x="487" y="30"/>
                        <a:pt x="486" y="32"/>
                      </a:cubicBezTo>
                      <a:cubicBezTo>
                        <a:pt x="485" y="33"/>
                        <a:pt x="486" y="35"/>
                        <a:pt x="485" y="36"/>
                      </a:cubicBezTo>
                      <a:cubicBezTo>
                        <a:pt x="482" y="37"/>
                        <a:pt x="480" y="38"/>
                        <a:pt x="477" y="37"/>
                      </a:cubicBezTo>
                      <a:cubicBezTo>
                        <a:pt x="480" y="36"/>
                        <a:pt x="480" y="31"/>
                        <a:pt x="483" y="30"/>
                      </a:cubicBezTo>
                      <a:cubicBezTo>
                        <a:pt x="481" y="30"/>
                        <a:pt x="481" y="30"/>
                        <a:pt x="481" y="30"/>
                      </a:cubicBezTo>
                      <a:cubicBezTo>
                        <a:pt x="479" y="29"/>
                        <a:pt x="482" y="27"/>
                        <a:pt x="481" y="25"/>
                      </a:cubicBezTo>
                      <a:cubicBezTo>
                        <a:pt x="481" y="25"/>
                        <a:pt x="480" y="25"/>
                        <a:pt x="479" y="24"/>
                      </a:cubicBezTo>
                      <a:cubicBezTo>
                        <a:pt x="479" y="25"/>
                        <a:pt x="478" y="25"/>
                        <a:pt x="477" y="25"/>
                      </a:cubicBezTo>
                      <a:cubicBezTo>
                        <a:pt x="477" y="26"/>
                        <a:pt x="477" y="27"/>
                        <a:pt x="478" y="27"/>
                      </a:cubicBezTo>
                      <a:cubicBezTo>
                        <a:pt x="478" y="32"/>
                        <a:pt x="474" y="32"/>
                        <a:pt x="472" y="34"/>
                      </a:cubicBezTo>
                      <a:cubicBezTo>
                        <a:pt x="473" y="34"/>
                        <a:pt x="473" y="34"/>
                        <a:pt x="473" y="34"/>
                      </a:cubicBezTo>
                      <a:cubicBezTo>
                        <a:pt x="474" y="37"/>
                        <a:pt x="471" y="39"/>
                        <a:pt x="470" y="41"/>
                      </a:cubicBezTo>
                      <a:cubicBezTo>
                        <a:pt x="468" y="41"/>
                        <a:pt x="467" y="44"/>
                        <a:pt x="465" y="45"/>
                      </a:cubicBezTo>
                      <a:cubicBezTo>
                        <a:pt x="465" y="44"/>
                        <a:pt x="465" y="44"/>
                        <a:pt x="465" y="44"/>
                      </a:cubicBezTo>
                      <a:cubicBezTo>
                        <a:pt x="464" y="45"/>
                        <a:pt x="464" y="45"/>
                        <a:pt x="463" y="46"/>
                      </a:cubicBezTo>
                      <a:cubicBezTo>
                        <a:pt x="464" y="46"/>
                        <a:pt x="464" y="46"/>
                        <a:pt x="464" y="46"/>
                      </a:cubicBezTo>
                      <a:cubicBezTo>
                        <a:pt x="463" y="48"/>
                        <a:pt x="462" y="48"/>
                        <a:pt x="461" y="49"/>
                      </a:cubicBezTo>
                      <a:cubicBezTo>
                        <a:pt x="461" y="51"/>
                        <a:pt x="459" y="51"/>
                        <a:pt x="458" y="54"/>
                      </a:cubicBezTo>
                      <a:cubicBezTo>
                        <a:pt x="459" y="54"/>
                        <a:pt x="459" y="54"/>
                        <a:pt x="459" y="54"/>
                      </a:cubicBezTo>
                      <a:cubicBezTo>
                        <a:pt x="460" y="54"/>
                        <a:pt x="460" y="53"/>
                        <a:pt x="460" y="52"/>
                      </a:cubicBezTo>
                      <a:cubicBezTo>
                        <a:pt x="463" y="47"/>
                        <a:pt x="464" y="55"/>
                        <a:pt x="467" y="54"/>
                      </a:cubicBezTo>
                      <a:cubicBezTo>
                        <a:pt x="466" y="55"/>
                        <a:pt x="466" y="55"/>
                        <a:pt x="466" y="55"/>
                      </a:cubicBezTo>
                      <a:cubicBezTo>
                        <a:pt x="467" y="55"/>
                        <a:pt x="467" y="55"/>
                        <a:pt x="467" y="55"/>
                      </a:cubicBezTo>
                      <a:cubicBezTo>
                        <a:pt x="465" y="58"/>
                        <a:pt x="464" y="54"/>
                        <a:pt x="463" y="57"/>
                      </a:cubicBezTo>
                      <a:cubicBezTo>
                        <a:pt x="462" y="57"/>
                        <a:pt x="461" y="57"/>
                        <a:pt x="460" y="57"/>
                      </a:cubicBezTo>
                      <a:cubicBezTo>
                        <a:pt x="459" y="59"/>
                        <a:pt x="458" y="61"/>
                        <a:pt x="456" y="61"/>
                      </a:cubicBezTo>
                      <a:cubicBezTo>
                        <a:pt x="454" y="60"/>
                        <a:pt x="455" y="57"/>
                        <a:pt x="454" y="57"/>
                      </a:cubicBezTo>
                      <a:cubicBezTo>
                        <a:pt x="455" y="55"/>
                        <a:pt x="454" y="54"/>
                        <a:pt x="456" y="53"/>
                      </a:cubicBezTo>
                      <a:cubicBezTo>
                        <a:pt x="455" y="52"/>
                        <a:pt x="454" y="52"/>
                        <a:pt x="455" y="51"/>
                      </a:cubicBezTo>
                      <a:cubicBezTo>
                        <a:pt x="456" y="49"/>
                        <a:pt x="458" y="48"/>
                        <a:pt x="460" y="48"/>
                      </a:cubicBezTo>
                      <a:cubicBezTo>
                        <a:pt x="460" y="48"/>
                        <a:pt x="459" y="46"/>
                        <a:pt x="458" y="47"/>
                      </a:cubicBezTo>
                      <a:cubicBezTo>
                        <a:pt x="457" y="46"/>
                        <a:pt x="456" y="48"/>
                        <a:pt x="455" y="47"/>
                      </a:cubicBezTo>
                      <a:cubicBezTo>
                        <a:pt x="455" y="47"/>
                        <a:pt x="455" y="46"/>
                        <a:pt x="455" y="46"/>
                      </a:cubicBezTo>
                      <a:cubicBezTo>
                        <a:pt x="455" y="46"/>
                        <a:pt x="455" y="46"/>
                        <a:pt x="455" y="46"/>
                      </a:cubicBezTo>
                      <a:cubicBezTo>
                        <a:pt x="455" y="45"/>
                        <a:pt x="455" y="45"/>
                        <a:pt x="455" y="45"/>
                      </a:cubicBezTo>
                      <a:cubicBezTo>
                        <a:pt x="454" y="44"/>
                        <a:pt x="454" y="44"/>
                        <a:pt x="454" y="44"/>
                      </a:cubicBezTo>
                      <a:cubicBezTo>
                        <a:pt x="455" y="43"/>
                        <a:pt x="455" y="41"/>
                        <a:pt x="457" y="41"/>
                      </a:cubicBezTo>
                      <a:cubicBezTo>
                        <a:pt x="457" y="40"/>
                        <a:pt x="457" y="39"/>
                        <a:pt x="457" y="38"/>
                      </a:cubicBezTo>
                      <a:cubicBezTo>
                        <a:pt x="457" y="38"/>
                        <a:pt x="457" y="37"/>
                        <a:pt x="458" y="37"/>
                      </a:cubicBezTo>
                      <a:cubicBezTo>
                        <a:pt x="456" y="37"/>
                        <a:pt x="455" y="38"/>
                        <a:pt x="454" y="38"/>
                      </a:cubicBezTo>
                      <a:cubicBezTo>
                        <a:pt x="453" y="37"/>
                        <a:pt x="454" y="37"/>
                        <a:pt x="454" y="36"/>
                      </a:cubicBezTo>
                      <a:cubicBezTo>
                        <a:pt x="452" y="36"/>
                        <a:pt x="450" y="38"/>
                        <a:pt x="449" y="37"/>
                      </a:cubicBezTo>
                      <a:cubicBezTo>
                        <a:pt x="448" y="37"/>
                        <a:pt x="448" y="36"/>
                        <a:pt x="447" y="35"/>
                      </a:cubicBezTo>
                      <a:cubicBezTo>
                        <a:pt x="448" y="35"/>
                        <a:pt x="448" y="34"/>
                        <a:pt x="449" y="34"/>
                      </a:cubicBezTo>
                      <a:cubicBezTo>
                        <a:pt x="449" y="31"/>
                        <a:pt x="453" y="33"/>
                        <a:pt x="452" y="29"/>
                      </a:cubicBezTo>
                      <a:cubicBezTo>
                        <a:pt x="453" y="26"/>
                        <a:pt x="456" y="26"/>
                        <a:pt x="458" y="25"/>
                      </a:cubicBezTo>
                      <a:cubicBezTo>
                        <a:pt x="458" y="24"/>
                        <a:pt x="457" y="23"/>
                        <a:pt x="457" y="23"/>
                      </a:cubicBezTo>
                      <a:cubicBezTo>
                        <a:pt x="456" y="22"/>
                        <a:pt x="455" y="22"/>
                        <a:pt x="454" y="23"/>
                      </a:cubicBezTo>
                      <a:cubicBezTo>
                        <a:pt x="451" y="21"/>
                        <a:pt x="449" y="26"/>
                        <a:pt x="445" y="24"/>
                      </a:cubicBezTo>
                      <a:cubicBezTo>
                        <a:pt x="445" y="24"/>
                        <a:pt x="445" y="24"/>
                        <a:pt x="445" y="24"/>
                      </a:cubicBezTo>
                      <a:cubicBezTo>
                        <a:pt x="445" y="24"/>
                        <a:pt x="445" y="25"/>
                        <a:pt x="444" y="25"/>
                      </a:cubicBezTo>
                      <a:cubicBezTo>
                        <a:pt x="444" y="24"/>
                        <a:pt x="444" y="24"/>
                        <a:pt x="444" y="23"/>
                      </a:cubicBezTo>
                      <a:cubicBezTo>
                        <a:pt x="444" y="22"/>
                        <a:pt x="445" y="22"/>
                        <a:pt x="446" y="22"/>
                      </a:cubicBezTo>
                      <a:cubicBezTo>
                        <a:pt x="447" y="19"/>
                        <a:pt x="450" y="21"/>
                        <a:pt x="450" y="18"/>
                      </a:cubicBezTo>
                      <a:cubicBezTo>
                        <a:pt x="449" y="18"/>
                        <a:pt x="449" y="15"/>
                        <a:pt x="447" y="16"/>
                      </a:cubicBezTo>
                      <a:cubicBezTo>
                        <a:pt x="446" y="18"/>
                        <a:pt x="443" y="16"/>
                        <a:pt x="442" y="18"/>
                      </a:cubicBezTo>
                      <a:cubicBezTo>
                        <a:pt x="440" y="17"/>
                        <a:pt x="439" y="20"/>
                        <a:pt x="438" y="20"/>
                      </a:cubicBezTo>
                      <a:cubicBezTo>
                        <a:pt x="438" y="18"/>
                        <a:pt x="438" y="17"/>
                        <a:pt x="440" y="17"/>
                      </a:cubicBezTo>
                      <a:cubicBezTo>
                        <a:pt x="440" y="16"/>
                        <a:pt x="444" y="15"/>
                        <a:pt x="442" y="13"/>
                      </a:cubicBezTo>
                      <a:cubicBezTo>
                        <a:pt x="442" y="12"/>
                        <a:pt x="443" y="11"/>
                        <a:pt x="443" y="11"/>
                      </a:cubicBezTo>
                      <a:cubicBezTo>
                        <a:pt x="442" y="10"/>
                        <a:pt x="439" y="10"/>
                        <a:pt x="438" y="12"/>
                      </a:cubicBezTo>
                      <a:cubicBezTo>
                        <a:pt x="437" y="13"/>
                        <a:pt x="436" y="12"/>
                        <a:pt x="435" y="11"/>
                      </a:cubicBezTo>
                      <a:cubicBezTo>
                        <a:pt x="436" y="9"/>
                        <a:pt x="437" y="9"/>
                        <a:pt x="438" y="7"/>
                      </a:cubicBezTo>
                      <a:cubicBezTo>
                        <a:pt x="441" y="8"/>
                        <a:pt x="443" y="3"/>
                        <a:pt x="445" y="4"/>
                      </a:cubicBezTo>
                      <a:cubicBezTo>
                        <a:pt x="448" y="4"/>
                        <a:pt x="449" y="2"/>
                        <a:pt x="450" y="0"/>
                      </a:cubicBezTo>
                      <a:cubicBezTo>
                        <a:pt x="449" y="0"/>
                        <a:pt x="449" y="1"/>
                        <a:pt x="449" y="1"/>
                      </a:cubicBezTo>
                      <a:cubicBezTo>
                        <a:pt x="447" y="0"/>
                        <a:pt x="445" y="3"/>
                        <a:pt x="443" y="3"/>
                      </a:cubicBezTo>
                      <a:cubicBezTo>
                        <a:pt x="443" y="5"/>
                        <a:pt x="441" y="4"/>
                        <a:pt x="440" y="6"/>
                      </a:cubicBezTo>
                      <a:cubicBezTo>
                        <a:pt x="440" y="5"/>
                        <a:pt x="440" y="5"/>
                        <a:pt x="440" y="5"/>
                      </a:cubicBezTo>
                      <a:cubicBezTo>
                        <a:pt x="437" y="7"/>
                        <a:pt x="434" y="6"/>
                        <a:pt x="431" y="6"/>
                      </a:cubicBezTo>
                      <a:cubicBezTo>
                        <a:pt x="430" y="6"/>
                        <a:pt x="430" y="8"/>
                        <a:pt x="429" y="7"/>
                      </a:cubicBezTo>
                      <a:cubicBezTo>
                        <a:pt x="428" y="7"/>
                        <a:pt x="427" y="8"/>
                        <a:pt x="427" y="7"/>
                      </a:cubicBezTo>
                      <a:cubicBezTo>
                        <a:pt x="425" y="8"/>
                        <a:pt x="424" y="9"/>
                        <a:pt x="422" y="9"/>
                      </a:cubicBezTo>
                      <a:cubicBezTo>
                        <a:pt x="417" y="12"/>
                        <a:pt x="411" y="13"/>
                        <a:pt x="405" y="16"/>
                      </a:cubicBezTo>
                      <a:cubicBezTo>
                        <a:pt x="403" y="18"/>
                        <a:pt x="400" y="15"/>
                        <a:pt x="397" y="17"/>
                      </a:cubicBezTo>
                      <a:cubicBezTo>
                        <a:pt x="393" y="18"/>
                        <a:pt x="389" y="22"/>
                        <a:pt x="385" y="21"/>
                      </a:cubicBezTo>
                      <a:cubicBezTo>
                        <a:pt x="388" y="18"/>
                        <a:pt x="392" y="18"/>
                        <a:pt x="396" y="15"/>
                      </a:cubicBezTo>
                      <a:cubicBezTo>
                        <a:pt x="400" y="13"/>
                        <a:pt x="404" y="10"/>
                        <a:pt x="409" y="8"/>
                      </a:cubicBezTo>
                      <a:cubicBezTo>
                        <a:pt x="409" y="7"/>
                        <a:pt x="408" y="7"/>
                        <a:pt x="407" y="7"/>
                      </a:cubicBezTo>
                      <a:cubicBezTo>
                        <a:pt x="402" y="10"/>
                        <a:pt x="397" y="12"/>
                        <a:pt x="392" y="15"/>
                      </a:cubicBezTo>
                      <a:cubicBezTo>
                        <a:pt x="389" y="18"/>
                        <a:pt x="384" y="14"/>
                        <a:pt x="382" y="19"/>
                      </a:cubicBezTo>
                      <a:cubicBezTo>
                        <a:pt x="381" y="17"/>
                        <a:pt x="380" y="19"/>
                        <a:pt x="378" y="19"/>
                      </a:cubicBezTo>
                      <a:cubicBezTo>
                        <a:pt x="376" y="19"/>
                        <a:pt x="373" y="19"/>
                        <a:pt x="370" y="18"/>
                      </a:cubicBezTo>
                      <a:cubicBezTo>
                        <a:pt x="369" y="20"/>
                        <a:pt x="368" y="20"/>
                        <a:pt x="366" y="20"/>
                      </a:cubicBezTo>
                      <a:cubicBezTo>
                        <a:pt x="362" y="20"/>
                        <a:pt x="359" y="23"/>
                        <a:pt x="355" y="25"/>
                      </a:cubicBezTo>
                      <a:cubicBezTo>
                        <a:pt x="350" y="22"/>
                        <a:pt x="347" y="30"/>
                        <a:pt x="342" y="30"/>
                      </a:cubicBezTo>
                      <a:cubicBezTo>
                        <a:pt x="339" y="32"/>
                        <a:pt x="336" y="33"/>
                        <a:pt x="332" y="35"/>
                      </a:cubicBezTo>
                      <a:cubicBezTo>
                        <a:pt x="330" y="34"/>
                        <a:pt x="328" y="37"/>
                        <a:pt x="325" y="37"/>
                      </a:cubicBezTo>
                      <a:cubicBezTo>
                        <a:pt x="324" y="39"/>
                        <a:pt x="323" y="40"/>
                        <a:pt x="321" y="39"/>
                      </a:cubicBezTo>
                      <a:cubicBezTo>
                        <a:pt x="313" y="43"/>
                        <a:pt x="305" y="47"/>
                        <a:pt x="297" y="50"/>
                      </a:cubicBezTo>
                      <a:cubicBezTo>
                        <a:pt x="296" y="49"/>
                        <a:pt x="294" y="49"/>
                        <a:pt x="293" y="50"/>
                      </a:cubicBezTo>
                      <a:cubicBezTo>
                        <a:pt x="290" y="55"/>
                        <a:pt x="286" y="55"/>
                        <a:pt x="282" y="56"/>
                      </a:cubicBezTo>
                      <a:cubicBezTo>
                        <a:pt x="278" y="60"/>
                        <a:pt x="273" y="62"/>
                        <a:pt x="269" y="63"/>
                      </a:cubicBezTo>
                      <a:cubicBezTo>
                        <a:pt x="268" y="63"/>
                        <a:pt x="267" y="63"/>
                        <a:pt x="267" y="62"/>
                      </a:cubicBezTo>
                      <a:cubicBezTo>
                        <a:pt x="270" y="61"/>
                        <a:pt x="268" y="56"/>
                        <a:pt x="272" y="56"/>
                      </a:cubicBezTo>
                      <a:cubicBezTo>
                        <a:pt x="278" y="57"/>
                        <a:pt x="279" y="49"/>
                        <a:pt x="284" y="47"/>
                      </a:cubicBezTo>
                      <a:cubicBezTo>
                        <a:pt x="284" y="45"/>
                        <a:pt x="286" y="45"/>
                        <a:pt x="287" y="43"/>
                      </a:cubicBezTo>
                      <a:cubicBezTo>
                        <a:pt x="289" y="39"/>
                        <a:pt x="293" y="35"/>
                        <a:pt x="296" y="32"/>
                      </a:cubicBezTo>
                      <a:cubicBezTo>
                        <a:pt x="296" y="30"/>
                        <a:pt x="297" y="28"/>
                        <a:pt x="296" y="25"/>
                      </a:cubicBezTo>
                      <a:cubicBezTo>
                        <a:pt x="297" y="24"/>
                        <a:pt x="297" y="24"/>
                        <a:pt x="298" y="23"/>
                      </a:cubicBezTo>
                      <a:cubicBezTo>
                        <a:pt x="298" y="23"/>
                        <a:pt x="299" y="21"/>
                        <a:pt x="298" y="21"/>
                      </a:cubicBezTo>
                      <a:cubicBezTo>
                        <a:pt x="300" y="19"/>
                        <a:pt x="298" y="17"/>
                        <a:pt x="298" y="15"/>
                      </a:cubicBezTo>
                      <a:cubicBezTo>
                        <a:pt x="296" y="14"/>
                        <a:pt x="299" y="12"/>
                        <a:pt x="297" y="11"/>
                      </a:cubicBezTo>
                      <a:cubicBezTo>
                        <a:pt x="294" y="10"/>
                        <a:pt x="291" y="14"/>
                        <a:pt x="288" y="14"/>
                      </a:cubicBezTo>
                      <a:cubicBezTo>
                        <a:pt x="281" y="18"/>
                        <a:pt x="272" y="18"/>
                        <a:pt x="266" y="25"/>
                      </a:cubicBezTo>
                      <a:cubicBezTo>
                        <a:pt x="263" y="22"/>
                        <a:pt x="262" y="26"/>
                        <a:pt x="260" y="26"/>
                      </a:cubicBezTo>
                      <a:cubicBezTo>
                        <a:pt x="255" y="25"/>
                        <a:pt x="256" y="35"/>
                        <a:pt x="250" y="32"/>
                      </a:cubicBezTo>
                      <a:cubicBezTo>
                        <a:pt x="246" y="36"/>
                        <a:pt x="241" y="42"/>
                        <a:pt x="234" y="40"/>
                      </a:cubicBezTo>
                      <a:cubicBezTo>
                        <a:pt x="234" y="41"/>
                        <a:pt x="233" y="41"/>
                        <a:pt x="234" y="42"/>
                      </a:cubicBezTo>
                      <a:cubicBezTo>
                        <a:pt x="232" y="47"/>
                        <a:pt x="227" y="44"/>
                        <a:pt x="225" y="49"/>
                      </a:cubicBezTo>
                      <a:cubicBezTo>
                        <a:pt x="222" y="50"/>
                        <a:pt x="219" y="51"/>
                        <a:pt x="216" y="51"/>
                      </a:cubicBezTo>
                      <a:cubicBezTo>
                        <a:pt x="213" y="59"/>
                        <a:pt x="206" y="55"/>
                        <a:pt x="202" y="61"/>
                      </a:cubicBezTo>
                      <a:cubicBezTo>
                        <a:pt x="199" y="59"/>
                        <a:pt x="201" y="64"/>
                        <a:pt x="198" y="64"/>
                      </a:cubicBezTo>
                      <a:cubicBezTo>
                        <a:pt x="197" y="63"/>
                        <a:pt x="195" y="65"/>
                        <a:pt x="194" y="64"/>
                      </a:cubicBezTo>
                      <a:cubicBezTo>
                        <a:pt x="193" y="64"/>
                        <a:pt x="189" y="63"/>
                        <a:pt x="188" y="65"/>
                      </a:cubicBezTo>
                      <a:cubicBezTo>
                        <a:pt x="189" y="66"/>
                        <a:pt x="190" y="67"/>
                        <a:pt x="190" y="68"/>
                      </a:cubicBezTo>
                      <a:cubicBezTo>
                        <a:pt x="189" y="70"/>
                        <a:pt x="188" y="68"/>
                        <a:pt x="187" y="68"/>
                      </a:cubicBezTo>
                      <a:cubicBezTo>
                        <a:pt x="185" y="68"/>
                        <a:pt x="185" y="70"/>
                        <a:pt x="184" y="71"/>
                      </a:cubicBezTo>
                      <a:cubicBezTo>
                        <a:pt x="181" y="71"/>
                        <a:pt x="180" y="73"/>
                        <a:pt x="178" y="75"/>
                      </a:cubicBezTo>
                      <a:cubicBezTo>
                        <a:pt x="177" y="74"/>
                        <a:pt x="177" y="76"/>
                        <a:pt x="176" y="76"/>
                      </a:cubicBezTo>
                      <a:cubicBezTo>
                        <a:pt x="172" y="77"/>
                        <a:pt x="169" y="82"/>
                        <a:pt x="165" y="79"/>
                      </a:cubicBezTo>
                      <a:cubicBezTo>
                        <a:pt x="166" y="80"/>
                        <a:pt x="165" y="82"/>
                        <a:pt x="164" y="82"/>
                      </a:cubicBezTo>
                      <a:cubicBezTo>
                        <a:pt x="163" y="82"/>
                        <a:pt x="163" y="82"/>
                        <a:pt x="163" y="82"/>
                      </a:cubicBezTo>
                      <a:cubicBezTo>
                        <a:pt x="161" y="82"/>
                        <a:pt x="160" y="84"/>
                        <a:pt x="160" y="86"/>
                      </a:cubicBezTo>
                      <a:cubicBezTo>
                        <a:pt x="159" y="86"/>
                        <a:pt x="159" y="86"/>
                        <a:pt x="159" y="86"/>
                      </a:cubicBezTo>
                      <a:cubicBezTo>
                        <a:pt x="158" y="87"/>
                        <a:pt x="158" y="87"/>
                        <a:pt x="158" y="87"/>
                      </a:cubicBezTo>
                      <a:cubicBezTo>
                        <a:pt x="158" y="87"/>
                        <a:pt x="158" y="86"/>
                        <a:pt x="157" y="87"/>
                      </a:cubicBezTo>
                      <a:cubicBezTo>
                        <a:pt x="156" y="88"/>
                        <a:pt x="155" y="88"/>
                        <a:pt x="154" y="88"/>
                      </a:cubicBezTo>
                      <a:cubicBezTo>
                        <a:pt x="153" y="88"/>
                        <a:pt x="152" y="87"/>
                        <a:pt x="152" y="86"/>
                      </a:cubicBezTo>
                      <a:cubicBezTo>
                        <a:pt x="152" y="85"/>
                        <a:pt x="152" y="85"/>
                        <a:pt x="152" y="85"/>
                      </a:cubicBezTo>
                      <a:cubicBezTo>
                        <a:pt x="153" y="86"/>
                        <a:pt x="153" y="84"/>
                        <a:pt x="153" y="83"/>
                      </a:cubicBezTo>
                      <a:cubicBezTo>
                        <a:pt x="153" y="83"/>
                        <a:pt x="152" y="83"/>
                        <a:pt x="151" y="83"/>
                      </a:cubicBezTo>
                      <a:cubicBezTo>
                        <a:pt x="151" y="83"/>
                        <a:pt x="151" y="83"/>
                        <a:pt x="151" y="83"/>
                      </a:cubicBezTo>
                      <a:cubicBezTo>
                        <a:pt x="152" y="81"/>
                        <a:pt x="152" y="81"/>
                        <a:pt x="152" y="81"/>
                      </a:cubicBezTo>
                      <a:cubicBezTo>
                        <a:pt x="155" y="81"/>
                        <a:pt x="157" y="78"/>
                        <a:pt x="160" y="77"/>
                      </a:cubicBezTo>
                      <a:cubicBezTo>
                        <a:pt x="160" y="75"/>
                        <a:pt x="160" y="75"/>
                        <a:pt x="160" y="75"/>
                      </a:cubicBezTo>
                      <a:cubicBezTo>
                        <a:pt x="160" y="75"/>
                        <a:pt x="160" y="75"/>
                        <a:pt x="160" y="74"/>
                      </a:cubicBezTo>
                      <a:cubicBezTo>
                        <a:pt x="155" y="75"/>
                        <a:pt x="155" y="75"/>
                        <a:pt x="155" y="75"/>
                      </a:cubicBezTo>
                      <a:cubicBezTo>
                        <a:pt x="153" y="77"/>
                        <a:pt x="151" y="79"/>
                        <a:pt x="149" y="80"/>
                      </a:cubicBezTo>
                      <a:cubicBezTo>
                        <a:pt x="148" y="80"/>
                        <a:pt x="147" y="80"/>
                        <a:pt x="146" y="79"/>
                      </a:cubicBezTo>
                      <a:cubicBezTo>
                        <a:pt x="147" y="79"/>
                        <a:pt x="147" y="78"/>
                        <a:pt x="147" y="77"/>
                      </a:cubicBezTo>
                      <a:cubicBezTo>
                        <a:pt x="146" y="77"/>
                        <a:pt x="145" y="79"/>
                        <a:pt x="145" y="77"/>
                      </a:cubicBezTo>
                      <a:cubicBezTo>
                        <a:pt x="144" y="78"/>
                        <a:pt x="144" y="78"/>
                        <a:pt x="144" y="78"/>
                      </a:cubicBezTo>
                      <a:cubicBezTo>
                        <a:pt x="144" y="78"/>
                        <a:pt x="144" y="78"/>
                        <a:pt x="144" y="78"/>
                      </a:cubicBezTo>
                      <a:cubicBezTo>
                        <a:pt x="144" y="77"/>
                        <a:pt x="143" y="76"/>
                        <a:pt x="144" y="76"/>
                      </a:cubicBezTo>
                      <a:cubicBezTo>
                        <a:pt x="144" y="76"/>
                        <a:pt x="144" y="76"/>
                        <a:pt x="145" y="77"/>
                      </a:cubicBezTo>
                      <a:cubicBezTo>
                        <a:pt x="145" y="76"/>
                        <a:pt x="145" y="76"/>
                        <a:pt x="145" y="76"/>
                      </a:cubicBezTo>
                      <a:cubicBezTo>
                        <a:pt x="145" y="76"/>
                        <a:pt x="145" y="76"/>
                        <a:pt x="145" y="75"/>
                      </a:cubicBezTo>
                      <a:cubicBezTo>
                        <a:pt x="143" y="76"/>
                        <a:pt x="139" y="75"/>
                        <a:pt x="138" y="78"/>
                      </a:cubicBezTo>
                      <a:cubicBezTo>
                        <a:pt x="136" y="79"/>
                        <a:pt x="134" y="78"/>
                        <a:pt x="133" y="78"/>
                      </a:cubicBezTo>
                      <a:cubicBezTo>
                        <a:pt x="132" y="78"/>
                        <a:pt x="132" y="78"/>
                        <a:pt x="131" y="78"/>
                      </a:cubicBezTo>
                      <a:cubicBezTo>
                        <a:pt x="132" y="78"/>
                        <a:pt x="132" y="78"/>
                        <a:pt x="132" y="78"/>
                      </a:cubicBezTo>
                      <a:cubicBezTo>
                        <a:pt x="130" y="81"/>
                        <a:pt x="127" y="82"/>
                        <a:pt x="125" y="83"/>
                      </a:cubicBezTo>
                      <a:cubicBezTo>
                        <a:pt x="123" y="83"/>
                        <a:pt x="121" y="83"/>
                        <a:pt x="119" y="84"/>
                      </a:cubicBezTo>
                      <a:cubicBezTo>
                        <a:pt x="118" y="83"/>
                        <a:pt x="117" y="82"/>
                        <a:pt x="115" y="82"/>
                      </a:cubicBezTo>
                      <a:cubicBezTo>
                        <a:pt x="114" y="82"/>
                        <a:pt x="114" y="84"/>
                        <a:pt x="113" y="85"/>
                      </a:cubicBezTo>
                      <a:cubicBezTo>
                        <a:pt x="110" y="86"/>
                        <a:pt x="107" y="88"/>
                        <a:pt x="104" y="90"/>
                      </a:cubicBezTo>
                      <a:cubicBezTo>
                        <a:pt x="99" y="92"/>
                        <a:pt x="98" y="98"/>
                        <a:pt x="92" y="98"/>
                      </a:cubicBezTo>
                      <a:cubicBezTo>
                        <a:pt x="90" y="102"/>
                        <a:pt x="85" y="102"/>
                        <a:pt x="82" y="104"/>
                      </a:cubicBezTo>
                      <a:cubicBezTo>
                        <a:pt x="82" y="103"/>
                        <a:pt x="80" y="104"/>
                        <a:pt x="80" y="103"/>
                      </a:cubicBezTo>
                      <a:cubicBezTo>
                        <a:pt x="76" y="106"/>
                        <a:pt x="76" y="106"/>
                        <a:pt x="76" y="106"/>
                      </a:cubicBezTo>
                      <a:cubicBezTo>
                        <a:pt x="73" y="106"/>
                        <a:pt x="71" y="107"/>
                        <a:pt x="68" y="107"/>
                      </a:cubicBezTo>
                      <a:cubicBezTo>
                        <a:pt x="65" y="110"/>
                        <a:pt x="61" y="112"/>
                        <a:pt x="56" y="113"/>
                      </a:cubicBezTo>
                      <a:cubicBezTo>
                        <a:pt x="57" y="114"/>
                        <a:pt x="55" y="115"/>
                        <a:pt x="54" y="116"/>
                      </a:cubicBezTo>
                      <a:cubicBezTo>
                        <a:pt x="53" y="118"/>
                        <a:pt x="51" y="117"/>
                        <a:pt x="50" y="115"/>
                      </a:cubicBezTo>
                      <a:cubicBezTo>
                        <a:pt x="48" y="116"/>
                        <a:pt x="46" y="117"/>
                        <a:pt x="45" y="118"/>
                      </a:cubicBezTo>
                      <a:cubicBezTo>
                        <a:pt x="46" y="117"/>
                        <a:pt x="46" y="119"/>
                        <a:pt x="47" y="120"/>
                      </a:cubicBezTo>
                      <a:cubicBezTo>
                        <a:pt x="46" y="121"/>
                        <a:pt x="45" y="121"/>
                        <a:pt x="44" y="122"/>
                      </a:cubicBezTo>
                      <a:cubicBezTo>
                        <a:pt x="42" y="123"/>
                        <a:pt x="40" y="123"/>
                        <a:pt x="39" y="121"/>
                      </a:cubicBezTo>
                      <a:cubicBezTo>
                        <a:pt x="37" y="123"/>
                        <a:pt x="35" y="122"/>
                        <a:pt x="33" y="124"/>
                      </a:cubicBezTo>
                      <a:cubicBezTo>
                        <a:pt x="34" y="124"/>
                        <a:pt x="34" y="125"/>
                        <a:pt x="34" y="125"/>
                      </a:cubicBezTo>
                      <a:cubicBezTo>
                        <a:pt x="35" y="126"/>
                        <a:pt x="34" y="127"/>
                        <a:pt x="33" y="128"/>
                      </a:cubicBezTo>
                      <a:cubicBezTo>
                        <a:pt x="32" y="126"/>
                        <a:pt x="30" y="124"/>
                        <a:pt x="30" y="122"/>
                      </a:cubicBezTo>
                      <a:cubicBezTo>
                        <a:pt x="28" y="120"/>
                        <a:pt x="28" y="121"/>
                        <a:pt x="26" y="122"/>
                      </a:cubicBezTo>
                      <a:cubicBezTo>
                        <a:pt x="27" y="123"/>
                        <a:pt x="27" y="123"/>
                        <a:pt x="27" y="123"/>
                      </a:cubicBezTo>
                      <a:cubicBezTo>
                        <a:pt x="26" y="123"/>
                        <a:pt x="26" y="124"/>
                        <a:pt x="26" y="124"/>
                      </a:cubicBezTo>
                      <a:cubicBezTo>
                        <a:pt x="26" y="125"/>
                        <a:pt x="25" y="127"/>
                        <a:pt x="24" y="126"/>
                      </a:cubicBezTo>
                      <a:cubicBezTo>
                        <a:pt x="25" y="128"/>
                        <a:pt x="24" y="128"/>
                        <a:pt x="23" y="129"/>
                      </a:cubicBezTo>
                      <a:cubicBezTo>
                        <a:pt x="21" y="128"/>
                        <a:pt x="19" y="129"/>
                        <a:pt x="18" y="131"/>
                      </a:cubicBezTo>
                      <a:cubicBezTo>
                        <a:pt x="16" y="130"/>
                        <a:pt x="14" y="130"/>
                        <a:pt x="14" y="128"/>
                      </a:cubicBezTo>
                      <a:cubicBezTo>
                        <a:pt x="13" y="128"/>
                        <a:pt x="12" y="128"/>
                        <a:pt x="11" y="129"/>
                      </a:cubicBezTo>
                      <a:cubicBezTo>
                        <a:pt x="12" y="129"/>
                        <a:pt x="12" y="129"/>
                        <a:pt x="12" y="129"/>
                      </a:cubicBezTo>
                      <a:cubicBezTo>
                        <a:pt x="12" y="129"/>
                        <a:pt x="12" y="130"/>
                        <a:pt x="12" y="130"/>
                      </a:cubicBezTo>
                      <a:cubicBezTo>
                        <a:pt x="12" y="131"/>
                        <a:pt x="12" y="131"/>
                        <a:pt x="11" y="131"/>
                      </a:cubicBezTo>
                      <a:cubicBezTo>
                        <a:pt x="11" y="131"/>
                        <a:pt x="12" y="132"/>
                        <a:pt x="11" y="133"/>
                      </a:cubicBezTo>
                      <a:cubicBezTo>
                        <a:pt x="11" y="132"/>
                        <a:pt x="11" y="132"/>
                        <a:pt x="11" y="132"/>
                      </a:cubicBezTo>
                      <a:cubicBezTo>
                        <a:pt x="10" y="133"/>
                        <a:pt x="11" y="133"/>
                        <a:pt x="11" y="133"/>
                      </a:cubicBezTo>
                      <a:cubicBezTo>
                        <a:pt x="10" y="134"/>
                        <a:pt x="9" y="135"/>
                        <a:pt x="7" y="135"/>
                      </a:cubicBezTo>
                      <a:cubicBezTo>
                        <a:pt x="7" y="135"/>
                        <a:pt x="7" y="135"/>
                        <a:pt x="7" y="135"/>
                      </a:cubicBezTo>
                      <a:cubicBezTo>
                        <a:pt x="7" y="136"/>
                        <a:pt x="6" y="136"/>
                        <a:pt x="6" y="136"/>
                      </a:cubicBezTo>
                      <a:cubicBezTo>
                        <a:pt x="6" y="137"/>
                        <a:pt x="5" y="139"/>
                        <a:pt x="5" y="140"/>
                      </a:cubicBezTo>
                      <a:cubicBezTo>
                        <a:pt x="4" y="141"/>
                        <a:pt x="4" y="141"/>
                        <a:pt x="4" y="141"/>
                      </a:cubicBezTo>
                      <a:cubicBezTo>
                        <a:pt x="5" y="141"/>
                        <a:pt x="5" y="141"/>
                        <a:pt x="5" y="141"/>
                      </a:cubicBezTo>
                      <a:cubicBezTo>
                        <a:pt x="6" y="145"/>
                        <a:pt x="0" y="145"/>
                        <a:pt x="2" y="149"/>
                      </a:cubicBezTo>
                      <a:cubicBezTo>
                        <a:pt x="2" y="152"/>
                        <a:pt x="5" y="151"/>
                        <a:pt x="6" y="153"/>
                      </a:cubicBezTo>
                      <a:cubicBezTo>
                        <a:pt x="7" y="153"/>
                        <a:pt x="7" y="154"/>
                        <a:pt x="8" y="156"/>
                      </a:cubicBezTo>
                      <a:cubicBezTo>
                        <a:pt x="9" y="155"/>
                        <a:pt x="9" y="155"/>
                        <a:pt x="9" y="155"/>
                      </a:cubicBezTo>
                      <a:cubicBezTo>
                        <a:pt x="10" y="156"/>
                        <a:pt x="10" y="157"/>
                        <a:pt x="11" y="158"/>
                      </a:cubicBezTo>
                      <a:cubicBezTo>
                        <a:pt x="12" y="159"/>
                        <a:pt x="11" y="160"/>
                        <a:pt x="11" y="161"/>
                      </a:cubicBezTo>
                      <a:cubicBezTo>
                        <a:pt x="11" y="161"/>
                        <a:pt x="11" y="161"/>
                        <a:pt x="11" y="161"/>
                      </a:cubicBezTo>
                      <a:cubicBezTo>
                        <a:pt x="13" y="161"/>
                        <a:pt x="16" y="161"/>
                        <a:pt x="17" y="163"/>
                      </a:cubicBezTo>
                      <a:cubicBezTo>
                        <a:pt x="19" y="163"/>
                        <a:pt x="20" y="164"/>
                        <a:pt x="22" y="164"/>
                      </a:cubicBezTo>
                      <a:cubicBezTo>
                        <a:pt x="22" y="162"/>
                        <a:pt x="23" y="159"/>
                        <a:pt x="24" y="158"/>
                      </a:cubicBezTo>
                      <a:cubicBezTo>
                        <a:pt x="24" y="157"/>
                        <a:pt x="24" y="157"/>
                        <a:pt x="24" y="157"/>
                      </a:cubicBezTo>
                      <a:cubicBezTo>
                        <a:pt x="25" y="156"/>
                        <a:pt x="26" y="157"/>
                        <a:pt x="27" y="156"/>
                      </a:cubicBezTo>
                      <a:cubicBezTo>
                        <a:pt x="29" y="153"/>
                        <a:pt x="32" y="153"/>
                        <a:pt x="35" y="152"/>
                      </a:cubicBezTo>
                      <a:cubicBezTo>
                        <a:pt x="36" y="151"/>
                        <a:pt x="38" y="151"/>
                        <a:pt x="39" y="151"/>
                      </a:cubicBezTo>
                      <a:cubicBezTo>
                        <a:pt x="40" y="149"/>
                        <a:pt x="42" y="149"/>
                        <a:pt x="43" y="149"/>
                      </a:cubicBezTo>
                      <a:cubicBezTo>
                        <a:pt x="46" y="147"/>
                        <a:pt x="48" y="147"/>
                        <a:pt x="50" y="145"/>
                      </a:cubicBezTo>
                      <a:cubicBezTo>
                        <a:pt x="53" y="144"/>
                        <a:pt x="56" y="144"/>
                        <a:pt x="58" y="142"/>
                      </a:cubicBezTo>
                      <a:cubicBezTo>
                        <a:pt x="59" y="142"/>
                        <a:pt x="62" y="140"/>
                        <a:pt x="63" y="142"/>
                      </a:cubicBezTo>
                      <a:cubicBezTo>
                        <a:pt x="64" y="144"/>
                        <a:pt x="65" y="143"/>
                        <a:pt x="67" y="144"/>
                      </a:cubicBezTo>
                      <a:cubicBezTo>
                        <a:pt x="69" y="141"/>
                        <a:pt x="71" y="142"/>
                        <a:pt x="73" y="139"/>
                      </a:cubicBezTo>
                      <a:cubicBezTo>
                        <a:pt x="75" y="139"/>
                        <a:pt x="76" y="135"/>
                        <a:pt x="78" y="137"/>
                      </a:cubicBezTo>
                      <a:cubicBezTo>
                        <a:pt x="77" y="140"/>
                        <a:pt x="74" y="139"/>
                        <a:pt x="74" y="142"/>
                      </a:cubicBezTo>
                      <a:cubicBezTo>
                        <a:pt x="74" y="141"/>
                        <a:pt x="74" y="141"/>
                        <a:pt x="74" y="141"/>
                      </a:cubicBezTo>
                      <a:cubicBezTo>
                        <a:pt x="71" y="145"/>
                        <a:pt x="71" y="145"/>
                        <a:pt x="71" y="145"/>
                      </a:cubicBezTo>
                      <a:cubicBezTo>
                        <a:pt x="70" y="144"/>
                        <a:pt x="68" y="147"/>
                        <a:pt x="67" y="148"/>
                      </a:cubicBezTo>
                      <a:cubicBezTo>
                        <a:pt x="67" y="149"/>
                        <a:pt x="67" y="149"/>
                        <a:pt x="67" y="149"/>
                      </a:cubicBezTo>
                      <a:cubicBezTo>
                        <a:pt x="65" y="149"/>
                        <a:pt x="63" y="151"/>
                        <a:pt x="62" y="153"/>
                      </a:cubicBezTo>
                      <a:cubicBezTo>
                        <a:pt x="60" y="153"/>
                        <a:pt x="58" y="155"/>
                        <a:pt x="56" y="155"/>
                      </a:cubicBezTo>
                      <a:cubicBezTo>
                        <a:pt x="57" y="152"/>
                        <a:pt x="54" y="153"/>
                        <a:pt x="54" y="151"/>
                      </a:cubicBezTo>
                      <a:cubicBezTo>
                        <a:pt x="53" y="148"/>
                        <a:pt x="52" y="151"/>
                        <a:pt x="50" y="150"/>
                      </a:cubicBezTo>
                      <a:cubicBezTo>
                        <a:pt x="49" y="152"/>
                        <a:pt x="48" y="152"/>
                        <a:pt x="47" y="153"/>
                      </a:cubicBezTo>
                      <a:cubicBezTo>
                        <a:pt x="46" y="154"/>
                        <a:pt x="47" y="156"/>
                        <a:pt x="48" y="156"/>
                      </a:cubicBezTo>
                      <a:cubicBezTo>
                        <a:pt x="47" y="157"/>
                        <a:pt x="48" y="159"/>
                        <a:pt x="46" y="158"/>
                      </a:cubicBezTo>
                      <a:cubicBezTo>
                        <a:pt x="45" y="163"/>
                        <a:pt x="37" y="162"/>
                        <a:pt x="38" y="169"/>
                      </a:cubicBezTo>
                      <a:cubicBezTo>
                        <a:pt x="39" y="168"/>
                        <a:pt x="39" y="168"/>
                        <a:pt x="39" y="168"/>
                      </a:cubicBezTo>
                      <a:cubicBezTo>
                        <a:pt x="40" y="168"/>
                        <a:pt x="40" y="169"/>
                        <a:pt x="41" y="169"/>
                      </a:cubicBezTo>
                      <a:cubicBezTo>
                        <a:pt x="41" y="170"/>
                        <a:pt x="40" y="171"/>
                        <a:pt x="40" y="172"/>
                      </a:cubicBezTo>
                      <a:cubicBezTo>
                        <a:pt x="40" y="172"/>
                        <a:pt x="41" y="172"/>
                        <a:pt x="41" y="171"/>
                      </a:cubicBezTo>
                      <a:cubicBezTo>
                        <a:pt x="42" y="172"/>
                        <a:pt x="42" y="172"/>
                        <a:pt x="42" y="172"/>
                      </a:cubicBezTo>
                      <a:cubicBezTo>
                        <a:pt x="42" y="172"/>
                        <a:pt x="43" y="172"/>
                        <a:pt x="43" y="171"/>
                      </a:cubicBezTo>
                      <a:cubicBezTo>
                        <a:pt x="45" y="173"/>
                        <a:pt x="46" y="174"/>
                        <a:pt x="48" y="175"/>
                      </a:cubicBezTo>
                      <a:cubicBezTo>
                        <a:pt x="47" y="178"/>
                        <a:pt x="47" y="178"/>
                        <a:pt x="47" y="178"/>
                      </a:cubicBezTo>
                      <a:cubicBezTo>
                        <a:pt x="48" y="178"/>
                        <a:pt x="48" y="178"/>
                        <a:pt x="49" y="178"/>
                      </a:cubicBezTo>
                      <a:cubicBezTo>
                        <a:pt x="49" y="181"/>
                        <a:pt x="51" y="179"/>
                        <a:pt x="52" y="179"/>
                      </a:cubicBezTo>
                      <a:cubicBezTo>
                        <a:pt x="54" y="182"/>
                        <a:pt x="56" y="184"/>
                        <a:pt x="54" y="187"/>
                      </a:cubicBezTo>
                      <a:cubicBezTo>
                        <a:pt x="57" y="191"/>
                        <a:pt x="57" y="197"/>
                        <a:pt x="59" y="201"/>
                      </a:cubicBezTo>
                      <a:cubicBezTo>
                        <a:pt x="62" y="200"/>
                        <a:pt x="63" y="204"/>
                        <a:pt x="65" y="205"/>
                      </a:cubicBezTo>
                      <a:cubicBezTo>
                        <a:pt x="66" y="207"/>
                        <a:pt x="69" y="208"/>
                        <a:pt x="71" y="209"/>
                      </a:cubicBezTo>
                      <a:cubicBezTo>
                        <a:pt x="73" y="211"/>
                        <a:pt x="75" y="209"/>
                        <a:pt x="76" y="212"/>
                      </a:cubicBezTo>
                      <a:cubicBezTo>
                        <a:pt x="79" y="213"/>
                        <a:pt x="80" y="215"/>
                        <a:pt x="83" y="215"/>
                      </a:cubicBezTo>
                      <a:cubicBezTo>
                        <a:pt x="85" y="215"/>
                        <a:pt x="89" y="216"/>
                        <a:pt x="90" y="214"/>
                      </a:cubicBezTo>
                      <a:cubicBezTo>
                        <a:pt x="94" y="210"/>
                        <a:pt x="101" y="212"/>
                        <a:pt x="106" y="210"/>
                      </a:cubicBezTo>
                      <a:cubicBezTo>
                        <a:pt x="109" y="208"/>
                        <a:pt x="111" y="209"/>
                        <a:pt x="114" y="209"/>
                      </a:cubicBezTo>
                      <a:cubicBezTo>
                        <a:pt x="115" y="210"/>
                        <a:pt x="115" y="208"/>
                        <a:pt x="115" y="209"/>
                      </a:cubicBezTo>
                      <a:cubicBezTo>
                        <a:pt x="118" y="207"/>
                        <a:pt x="120" y="205"/>
                        <a:pt x="122" y="203"/>
                      </a:cubicBezTo>
                      <a:cubicBezTo>
                        <a:pt x="126" y="203"/>
                        <a:pt x="128" y="200"/>
                        <a:pt x="131" y="201"/>
                      </a:cubicBezTo>
                      <a:cubicBezTo>
                        <a:pt x="134" y="200"/>
                        <a:pt x="134" y="205"/>
                        <a:pt x="136" y="207"/>
                      </a:cubicBezTo>
                      <a:cubicBezTo>
                        <a:pt x="134" y="207"/>
                        <a:pt x="135" y="209"/>
                        <a:pt x="134" y="210"/>
                      </a:cubicBezTo>
                      <a:cubicBezTo>
                        <a:pt x="134" y="210"/>
                        <a:pt x="134" y="210"/>
                        <a:pt x="134" y="210"/>
                      </a:cubicBezTo>
                      <a:cubicBezTo>
                        <a:pt x="135" y="211"/>
                        <a:pt x="135" y="211"/>
                        <a:pt x="135" y="212"/>
                      </a:cubicBezTo>
                      <a:cubicBezTo>
                        <a:pt x="137" y="212"/>
                        <a:pt x="139" y="210"/>
                        <a:pt x="142" y="210"/>
                      </a:cubicBezTo>
                      <a:cubicBezTo>
                        <a:pt x="143" y="209"/>
                        <a:pt x="145" y="208"/>
                        <a:pt x="146" y="209"/>
                      </a:cubicBezTo>
                      <a:cubicBezTo>
                        <a:pt x="147" y="213"/>
                        <a:pt x="143" y="212"/>
                        <a:pt x="142" y="214"/>
                      </a:cubicBezTo>
                      <a:cubicBezTo>
                        <a:pt x="141" y="215"/>
                        <a:pt x="140" y="213"/>
                        <a:pt x="139" y="214"/>
                      </a:cubicBezTo>
                      <a:cubicBezTo>
                        <a:pt x="136" y="215"/>
                        <a:pt x="135" y="220"/>
                        <a:pt x="133" y="221"/>
                      </a:cubicBezTo>
                      <a:cubicBezTo>
                        <a:pt x="133" y="221"/>
                        <a:pt x="133" y="221"/>
                        <a:pt x="133" y="221"/>
                      </a:cubicBezTo>
                      <a:cubicBezTo>
                        <a:pt x="135" y="223"/>
                        <a:pt x="132" y="225"/>
                        <a:pt x="131" y="226"/>
                      </a:cubicBezTo>
                      <a:cubicBezTo>
                        <a:pt x="131" y="228"/>
                        <a:pt x="131" y="230"/>
                        <a:pt x="132" y="231"/>
                      </a:cubicBezTo>
                      <a:cubicBezTo>
                        <a:pt x="131" y="231"/>
                        <a:pt x="132" y="232"/>
                        <a:pt x="132" y="233"/>
                      </a:cubicBezTo>
                      <a:cubicBezTo>
                        <a:pt x="135" y="233"/>
                        <a:pt x="136" y="231"/>
                        <a:pt x="138" y="230"/>
                      </a:cubicBezTo>
                      <a:cubicBezTo>
                        <a:pt x="140" y="226"/>
                        <a:pt x="144" y="227"/>
                        <a:pt x="147" y="225"/>
                      </a:cubicBezTo>
                      <a:cubicBezTo>
                        <a:pt x="148" y="226"/>
                        <a:pt x="150" y="226"/>
                        <a:pt x="150" y="228"/>
                      </a:cubicBezTo>
                      <a:cubicBezTo>
                        <a:pt x="150" y="227"/>
                        <a:pt x="150" y="227"/>
                        <a:pt x="150" y="227"/>
                      </a:cubicBezTo>
                      <a:cubicBezTo>
                        <a:pt x="152" y="229"/>
                        <a:pt x="152" y="229"/>
                        <a:pt x="152" y="229"/>
                      </a:cubicBezTo>
                      <a:cubicBezTo>
                        <a:pt x="151" y="232"/>
                        <a:pt x="148" y="233"/>
                        <a:pt x="146" y="235"/>
                      </a:cubicBezTo>
                      <a:cubicBezTo>
                        <a:pt x="147" y="236"/>
                        <a:pt x="147" y="234"/>
                        <a:pt x="148" y="234"/>
                      </a:cubicBezTo>
                      <a:cubicBezTo>
                        <a:pt x="149" y="234"/>
                        <a:pt x="149" y="234"/>
                        <a:pt x="149" y="234"/>
                      </a:cubicBezTo>
                      <a:cubicBezTo>
                        <a:pt x="148" y="235"/>
                        <a:pt x="148" y="235"/>
                        <a:pt x="148" y="235"/>
                      </a:cubicBezTo>
                      <a:cubicBezTo>
                        <a:pt x="149" y="235"/>
                        <a:pt x="150" y="235"/>
                        <a:pt x="151" y="236"/>
                      </a:cubicBezTo>
                      <a:cubicBezTo>
                        <a:pt x="153" y="237"/>
                        <a:pt x="155" y="236"/>
                        <a:pt x="156" y="235"/>
                      </a:cubicBezTo>
                      <a:cubicBezTo>
                        <a:pt x="158" y="236"/>
                        <a:pt x="160" y="234"/>
                        <a:pt x="162" y="237"/>
                      </a:cubicBezTo>
                      <a:cubicBezTo>
                        <a:pt x="161" y="238"/>
                        <a:pt x="159" y="239"/>
                        <a:pt x="158" y="241"/>
                      </a:cubicBezTo>
                      <a:cubicBezTo>
                        <a:pt x="159" y="242"/>
                        <a:pt x="158" y="243"/>
                        <a:pt x="160" y="243"/>
                      </a:cubicBezTo>
                      <a:cubicBezTo>
                        <a:pt x="160" y="244"/>
                        <a:pt x="159" y="245"/>
                        <a:pt x="158" y="247"/>
                      </a:cubicBezTo>
                      <a:cubicBezTo>
                        <a:pt x="160" y="248"/>
                        <a:pt x="160" y="248"/>
                        <a:pt x="160" y="248"/>
                      </a:cubicBezTo>
                      <a:cubicBezTo>
                        <a:pt x="163" y="246"/>
                        <a:pt x="167" y="246"/>
                        <a:pt x="170" y="243"/>
                      </a:cubicBezTo>
                      <a:cubicBezTo>
                        <a:pt x="171" y="242"/>
                        <a:pt x="171" y="242"/>
                        <a:pt x="171" y="241"/>
                      </a:cubicBezTo>
                      <a:cubicBezTo>
                        <a:pt x="172" y="242"/>
                        <a:pt x="172" y="242"/>
                        <a:pt x="172" y="242"/>
                      </a:cubicBezTo>
                      <a:cubicBezTo>
                        <a:pt x="173" y="240"/>
                        <a:pt x="175" y="241"/>
                        <a:pt x="176" y="241"/>
                      </a:cubicBezTo>
                      <a:cubicBezTo>
                        <a:pt x="176" y="238"/>
                        <a:pt x="178" y="240"/>
                        <a:pt x="178" y="239"/>
                      </a:cubicBezTo>
                      <a:cubicBezTo>
                        <a:pt x="178" y="239"/>
                        <a:pt x="178" y="239"/>
                        <a:pt x="178" y="239"/>
                      </a:cubicBezTo>
                      <a:cubicBezTo>
                        <a:pt x="178" y="239"/>
                        <a:pt x="178" y="239"/>
                        <a:pt x="178" y="239"/>
                      </a:cubicBezTo>
                      <a:cubicBezTo>
                        <a:pt x="179" y="239"/>
                        <a:pt x="180" y="238"/>
                        <a:pt x="180" y="239"/>
                      </a:cubicBezTo>
                      <a:cubicBezTo>
                        <a:pt x="180" y="238"/>
                        <a:pt x="181" y="239"/>
                        <a:pt x="182" y="239"/>
                      </a:cubicBezTo>
                      <a:cubicBezTo>
                        <a:pt x="182" y="238"/>
                        <a:pt x="182" y="238"/>
                        <a:pt x="182" y="238"/>
                      </a:cubicBezTo>
                      <a:cubicBezTo>
                        <a:pt x="184" y="237"/>
                        <a:pt x="186" y="237"/>
                        <a:pt x="187" y="234"/>
                      </a:cubicBezTo>
                      <a:cubicBezTo>
                        <a:pt x="188" y="235"/>
                        <a:pt x="188" y="235"/>
                        <a:pt x="188" y="235"/>
                      </a:cubicBezTo>
                      <a:cubicBezTo>
                        <a:pt x="190" y="232"/>
                        <a:pt x="194" y="232"/>
                        <a:pt x="197" y="229"/>
                      </a:cubicBezTo>
                      <a:cubicBezTo>
                        <a:pt x="199" y="228"/>
                        <a:pt x="200" y="228"/>
                        <a:pt x="202" y="227"/>
                      </a:cubicBezTo>
                      <a:cubicBezTo>
                        <a:pt x="202" y="227"/>
                        <a:pt x="202" y="227"/>
                        <a:pt x="202" y="227"/>
                      </a:cubicBezTo>
                      <a:cubicBezTo>
                        <a:pt x="204" y="227"/>
                        <a:pt x="205" y="225"/>
                        <a:pt x="206" y="225"/>
                      </a:cubicBezTo>
                      <a:cubicBezTo>
                        <a:pt x="207" y="224"/>
                        <a:pt x="207" y="223"/>
                        <a:pt x="208" y="224"/>
                      </a:cubicBezTo>
                      <a:cubicBezTo>
                        <a:pt x="208" y="223"/>
                        <a:pt x="208" y="223"/>
                        <a:pt x="208" y="223"/>
                      </a:cubicBezTo>
                      <a:cubicBezTo>
                        <a:pt x="209" y="221"/>
                        <a:pt x="211" y="221"/>
                        <a:pt x="212" y="221"/>
                      </a:cubicBezTo>
                      <a:cubicBezTo>
                        <a:pt x="214" y="217"/>
                        <a:pt x="218" y="219"/>
                        <a:pt x="220" y="215"/>
                      </a:cubicBezTo>
                      <a:cubicBezTo>
                        <a:pt x="223" y="214"/>
                        <a:pt x="226" y="213"/>
                        <a:pt x="228" y="211"/>
                      </a:cubicBezTo>
                      <a:cubicBezTo>
                        <a:pt x="232" y="212"/>
                        <a:pt x="233" y="208"/>
                        <a:pt x="236" y="208"/>
                      </a:cubicBezTo>
                      <a:cubicBezTo>
                        <a:pt x="238" y="210"/>
                        <a:pt x="241" y="209"/>
                        <a:pt x="241" y="212"/>
                      </a:cubicBezTo>
                      <a:cubicBezTo>
                        <a:pt x="241" y="211"/>
                        <a:pt x="242" y="213"/>
                        <a:pt x="243" y="212"/>
                      </a:cubicBezTo>
                      <a:cubicBezTo>
                        <a:pt x="244" y="212"/>
                        <a:pt x="244" y="212"/>
                        <a:pt x="244" y="212"/>
                      </a:cubicBezTo>
                      <a:cubicBezTo>
                        <a:pt x="247" y="211"/>
                        <a:pt x="249" y="209"/>
                        <a:pt x="253" y="209"/>
                      </a:cubicBezTo>
                      <a:cubicBezTo>
                        <a:pt x="253" y="208"/>
                        <a:pt x="254" y="208"/>
                        <a:pt x="255" y="208"/>
                      </a:cubicBezTo>
                      <a:cubicBezTo>
                        <a:pt x="257" y="206"/>
                        <a:pt x="261" y="208"/>
                        <a:pt x="263" y="209"/>
                      </a:cubicBezTo>
                      <a:cubicBezTo>
                        <a:pt x="262" y="210"/>
                        <a:pt x="262" y="210"/>
                        <a:pt x="262" y="210"/>
                      </a:cubicBezTo>
                      <a:cubicBezTo>
                        <a:pt x="264" y="210"/>
                        <a:pt x="264" y="210"/>
                        <a:pt x="264" y="210"/>
                      </a:cubicBezTo>
                      <a:cubicBezTo>
                        <a:pt x="265" y="211"/>
                        <a:pt x="266" y="208"/>
                        <a:pt x="267" y="210"/>
                      </a:cubicBezTo>
                      <a:cubicBezTo>
                        <a:pt x="267" y="211"/>
                        <a:pt x="267" y="211"/>
                        <a:pt x="266" y="211"/>
                      </a:cubicBezTo>
                      <a:cubicBezTo>
                        <a:pt x="267" y="211"/>
                        <a:pt x="267" y="211"/>
                        <a:pt x="267" y="211"/>
                      </a:cubicBezTo>
                      <a:cubicBezTo>
                        <a:pt x="266" y="211"/>
                        <a:pt x="266" y="212"/>
                        <a:pt x="266" y="213"/>
                      </a:cubicBezTo>
                      <a:cubicBezTo>
                        <a:pt x="269" y="213"/>
                        <a:pt x="271" y="211"/>
                        <a:pt x="273" y="211"/>
                      </a:cubicBezTo>
                      <a:cubicBezTo>
                        <a:pt x="273" y="211"/>
                        <a:pt x="273" y="212"/>
                        <a:pt x="273" y="212"/>
                      </a:cubicBezTo>
                      <a:cubicBezTo>
                        <a:pt x="275" y="212"/>
                        <a:pt x="275" y="212"/>
                        <a:pt x="275" y="212"/>
                      </a:cubicBezTo>
                      <a:cubicBezTo>
                        <a:pt x="278" y="211"/>
                        <a:pt x="282" y="211"/>
                        <a:pt x="285" y="210"/>
                      </a:cubicBezTo>
                      <a:cubicBezTo>
                        <a:pt x="287" y="212"/>
                        <a:pt x="287" y="212"/>
                        <a:pt x="287" y="212"/>
                      </a:cubicBezTo>
                      <a:cubicBezTo>
                        <a:pt x="288" y="212"/>
                        <a:pt x="289" y="212"/>
                        <a:pt x="291" y="213"/>
                      </a:cubicBezTo>
                      <a:cubicBezTo>
                        <a:pt x="292" y="212"/>
                        <a:pt x="293" y="214"/>
                        <a:pt x="294" y="213"/>
                      </a:cubicBezTo>
                      <a:cubicBezTo>
                        <a:pt x="295" y="212"/>
                        <a:pt x="297" y="211"/>
                        <a:pt x="298" y="211"/>
                      </a:cubicBezTo>
                      <a:cubicBezTo>
                        <a:pt x="298" y="211"/>
                        <a:pt x="298" y="212"/>
                        <a:pt x="298" y="212"/>
                      </a:cubicBezTo>
                      <a:cubicBezTo>
                        <a:pt x="298" y="212"/>
                        <a:pt x="298" y="212"/>
                        <a:pt x="298" y="212"/>
                      </a:cubicBezTo>
                      <a:cubicBezTo>
                        <a:pt x="299" y="214"/>
                        <a:pt x="299" y="214"/>
                        <a:pt x="299" y="214"/>
                      </a:cubicBezTo>
                      <a:cubicBezTo>
                        <a:pt x="300" y="213"/>
                        <a:pt x="302" y="213"/>
                        <a:pt x="302" y="212"/>
                      </a:cubicBezTo>
                      <a:cubicBezTo>
                        <a:pt x="303" y="212"/>
                        <a:pt x="305" y="210"/>
                        <a:pt x="306" y="212"/>
                      </a:cubicBezTo>
                      <a:cubicBezTo>
                        <a:pt x="305" y="213"/>
                        <a:pt x="305" y="214"/>
                        <a:pt x="304" y="214"/>
                      </a:cubicBezTo>
                      <a:cubicBezTo>
                        <a:pt x="302" y="215"/>
                        <a:pt x="300" y="215"/>
                        <a:pt x="299" y="217"/>
                      </a:cubicBezTo>
                      <a:cubicBezTo>
                        <a:pt x="297" y="219"/>
                        <a:pt x="295" y="220"/>
                        <a:pt x="293" y="221"/>
                      </a:cubicBezTo>
                      <a:cubicBezTo>
                        <a:pt x="293" y="223"/>
                        <a:pt x="291" y="224"/>
                        <a:pt x="293" y="226"/>
                      </a:cubicBezTo>
                      <a:cubicBezTo>
                        <a:pt x="302" y="220"/>
                        <a:pt x="302" y="220"/>
                        <a:pt x="302" y="220"/>
                      </a:cubicBezTo>
                      <a:cubicBezTo>
                        <a:pt x="304" y="217"/>
                        <a:pt x="306" y="218"/>
                        <a:pt x="309" y="218"/>
                      </a:cubicBezTo>
                      <a:cubicBezTo>
                        <a:pt x="307" y="220"/>
                        <a:pt x="305" y="220"/>
                        <a:pt x="304" y="222"/>
                      </a:cubicBezTo>
                      <a:cubicBezTo>
                        <a:pt x="304" y="222"/>
                        <a:pt x="304" y="223"/>
                        <a:pt x="304" y="223"/>
                      </a:cubicBezTo>
                      <a:cubicBezTo>
                        <a:pt x="307" y="225"/>
                        <a:pt x="310" y="224"/>
                        <a:pt x="312" y="225"/>
                      </a:cubicBezTo>
                      <a:cubicBezTo>
                        <a:pt x="314" y="227"/>
                        <a:pt x="312" y="227"/>
                        <a:pt x="312" y="229"/>
                      </a:cubicBezTo>
                      <a:cubicBezTo>
                        <a:pt x="313" y="228"/>
                        <a:pt x="314" y="229"/>
                        <a:pt x="314" y="230"/>
                      </a:cubicBezTo>
                      <a:cubicBezTo>
                        <a:pt x="314" y="231"/>
                        <a:pt x="314" y="231"/>
                        <a:pt x="313" y="232"/>
                      </a:cubicBezTo>
                      <a:cubicBezTo>
                        <a:pt x="315" y="235"/>
                        <a:pt x="322" y="230"/>
                        <a:pt x="322" y="236"/>
                      </a:cubicBezTo>
                      <a:cubicBezTo>
                        <a:pt x="326" y="237"/>
                        <a:pt x="329" y="234"/>
                        <a:pt x="332" y="234"/>
                      </a:cubicBezTo>
                      <a:cubicBezTo>
                        <a:pt x="332" y="230"/>
                        <a:pt x="332" y="230"/>
                        <a:pt x="332" y="230"/>
                      </a:cubicBezTo>
                      <a:cubicBezTo>
                        <a:pt x="333" y="229"/>
                        <a:pt x="335" y="230"/>
                        <a:pt x="337" y="229"/>
                      </a:cubicBezTo>
                      <a:cubicBezTo>
                        <a:pt x="337" y="228"/>
                        <a:pt x="337" y="228"/>
                        <a:pt x="337" y="228"/>
                      </a:cubicBezTo>
                      <a:cubicBezTo>
                        <a:pt x="339" y="228"/>
                        <a:pt x="339" y="223"/>
                        <a:pt x="343" y="224"/>
                      </a:cubicBezTo>
                      <a:cubicBezTo>
                        <a:pt x="343" y="224"/>
                        <a:pt x="343" y="225"/>
                        <a:pt x="343" y="225"/>
                      </a:cubicBezTo>
                      <a:cubicBezTo>
                        <a:pt x="344" y="226"/>
                        <a:pt x="345" y="226"/>
                        <a:pt x="346" y="226"/>
                      </a:cubicBezTo>
                      <a:cubicBezTo>
                        <a:pt x="347" y="225"/>
                        <a:pt x="348" y="225"/>
                        <a:pt x="350" y="224"/>
                      </a:cubicBezTo>
                      <a:cubicBezTo>
                        <a:pt x="351" y="219"/>
                        <a:pt x="355" y="219"/>
                        <a:pt x="358" y="218"/>
                      </a:cubicBezTo>
                      <a:cubicBezTo>
                        <a:pt x="359" y="217"/>
                        <a:pt x="357" y="217"/>
                        <a:pt x="357" y="216"/>
                      </a:cubicBezTo>
                      <a:cubicBezTo>
                        <a:pt x="357" y="215"/>
                        <a:pt x="356" y="214"/>
                        <a:pt x="357" y="213"/>
                      </a:cubicBezTo>
                      <a:cubicBezTo>
                        <a:pt x="360" y="214"/>
                        <a:pt x="363" y="210"/>
                        <a:pt x="365" y="211"/>
                      </a:cubicBezTo>
                      <a:cubicBezTo>
                        <a:pt x="366" y="205"/>
                        <a:pt x="371" y="208"/>
                        <a:pt x="373" y="206"/>
                      </a:cubicBezTo>
                      <a:cubicBezTo>
                        <a:pt x="376" y="208"/>
                        <a:pt x="376" y="203"/>
                        <a:pt x="378" y="203"/>
                      </a:cubicBezTo>
                      <a:cubicBezTo>
                        <a:pt x="381" y="205"/>
                        <a:pt x="383" y="202"/>
                        <a:pt x="385" y="201"/>
                      </a:cubicBezTo>
                      <a:cubicBezTo>
                        <a:pt x="387" y="201"/>
                        <a:pt x="389" y="202"/>
                        <a:pt x="389" y="205"/>
                      </a:cubicBezTo>
                      <a:cubicBezTo>
                        <a:pt x="391" y="204"/>
                        <a:pt x="393" y="206"/>
                        <a:pt x="393" y="203"/>
                      </a:cubicBezTo>
                      <a:cubicBezTo>
                        <a:pt x="397" y="202"/>
                        <a:pt x="401" y="201"/>
                        <a:pt x="405" y="200"/>
                      </a:cubicBezTo>
                      <a:cubicBezTo>
                        <a:pt x="406" y="200"/>
                        <a:pt x="407" y="200"/>
                        <a:pt x="407" y="201"/>
                      </a:cubicBezTo>
                      <a:cubicBezTo>
                        <a:pt x="410" y="201"/>
                        <a:pt x="410" y="201"/>
                        <a:pt x="410" y="201"/>
                      </a:cubicBezTo>
                      <a:cubicBezTo>
                        <a:pt x="414" y="200"/>
                        <a:pt x="415" y="206"/>
                        <a:pt x="418" y="206"/>
                      </a:cubicBezTo>
                      <a:cubicBezTo>
                        <a:pt x="418" y="205"/>
                        <a:pt x="419" y="205"/>
                        <a:pt x="419" y="205"/>
                      </a:cubicBezTo>
                      <a:cubicBezTo>
                        <a:pt x="420" y="204"/>
                        <a:pt x="421" y="206"/>
                        <a:pt x="422" y="207"/>
                      </a:cubicBezTo>
                      <a:cubicBezTo>
                        <a:pt x="424" y="206"/>
                        <a:pt x="425" y="210"/>
                        <a:pt x="427" y="208"/>
                      </a:cubicBezTo>
                      <a:cubicBezTo>
                        <a:pt x="429" y="208"/>
                        <a:pt x="431" y="205"/>
                        <a:pt x="432" y="208"/>
                      </a:cubicBezTo>
                      <a:cubicBezTo>
                        <a:pt x="432" y="208"/>
                        <a:pt x="432" y="209"/>
                        <a:pt x="431" y="208"/>
                      </a:cubicBezTo>
                      <a:cubicBezTo>
                        <a:pt x="430" y="209"/>
                        <a:pt x="430" y="209"/>
                        <a:pt x="430" y="210"/>
                      </a:cubicBezTo>
                      <a:cubicBezTo>
                        <a:pt x="432" y="210"/>
                        <a:pt x="432" y="210"/>
                        <a:pt x="432" y="210"/>
                      </a:cubicBezTo>
                      <a:cubicBezTo>
                        <a:pt x="434" y="207"/>
                        <a:pt x="438" y="210"/>
                        <a:pt x="440" y="207"/>
                      </a:cubicBezTo>
                      <a:cubicBezTo>
                        <a:pt x="442" y="208"/>
                        <a:pt x="442" y="209"/>
                        <a:pt x="441" y="210"/>
                      </a:cubicBezTo>
                      <a:cubicBezTo>
                        <a:pt x="438" y="211"/>
                        <a:pt x="442" y="214"/>
                        <a:pt x="439" y="214"/>
                      </a:cubicBezTo>
                      <a:cubicBezTo>
                        <a:pt x="438" y="215"/>
                        <a:pt x="438" y="214"/>
                        <a:pt x="438" y="213"/>
                      </a:cubicBezTo>
                      <a:cubicBezTo>
                        <a:pt x="437" y="212"/>
                        <a:pt x="435" y="212"/>
                        <a:pt x="434" y="212"/>
                      </a:cubicBezTo>
                      <a:cubicBezTo>
                        <a:pt x="435" y="213"/>
                        <a:pt x="433" y="215"/>
                        <a:pt x="434" y="216"/>
                      </a:cubicBezTo>
                      <a:cubicBezTo>
                        <a:pt x="435" y="216"/>
                        <a:pt x="436" y="216"/>
                        <a:pt x="437" y="215"/>
                      </a:cubicBezTo>
                      <a:cubicBezTo>
                        <a:pt x="439" y="217"/>
                        <a:pt x="440" y="221"/>
                        <a:pt x="443" y="220"/>
                      </a:cubicBezTo>
                      <a:cubicBezTo>
                        <a:pt x="447" y="223"/>
                        <a:pt x="451" y="224"/>
                        <a:pt x="452" y="229"/>
                      </a:cubicBezTo>
                      <a:cubicBezTo>
                        <a:pt x="449" y="235"/>
                        <a:pt x="456" y="230"/>
                        <a:pt x="456" y="235"/>
                      </a:cubicBezTo>
                      <a:cubicBezTo>
                        <a:pt x="459" y="236"/>
                        <a:pt x="460" y="232"/>
                        <a:pt x="462" y="231"/>
                      </a:cubicBezTo>
                      <a:cubicBezTo>
                        <a:pt x="466" y="231"/>
                        <a:pt x="463" y="236"/>
                        <a:pt x="464" y="237"/>
                      </a:cubicBezTo>
                      <a:cubicBezTo>
                        <a:pt x="465" y="237"/>
                        <a:pt x="465" y="237"/>
                        <a:pt x="465" y="237"/>
                      </a:cubicBezTo>
                      <a:cubicBezTo>
                        <a:pt x="465" y="237"/>
                        <a:pt x="465" y="237"/>
                        <a:pt x="465" y="238"/>
                      </a:cubicBezTo>
                      <a:cubicBezTo>
                        <a:pt x="467" y="237"/>
                        <a:pt x="466" y="241"/>
                        <a:pt x="469" y="242"/>
                      </a:cubicBezTo>
                      <a:cubicBezTo>
                        <a:pt x="469" y="243"/>
                        <a:pt x="469" y="243"/>
                        <a:pt x="468" y="244"/>
                      </a:cubicBezTo>
                      <a:cubicBezTo>
                        <a:pt x="470" y="244"/>
                        <a:pt x="471" y="245"/>
                        <a:pt x="472" y="244"/>
                      </a:cubicBezTo>
                      <a:cubicBezTo>
                        <a:pt x="479" y="238"/>
                        <a:pt x="486" y="237"/>
                        <a:pt x="493" y="232"/>
                      </a:cubicBezTo>
                      <a:cubicBezTo>
                        <a:pt x="496" y="234"/>
                        <a:pt x="497" y="230"/>
                        <a:pt x="499" y="230"/>
                      </a:cubicBezTo>
                      <a:cubicBezTo>
                        <a:pt x="505" y="229"/>
                        <a:pt x="510" y="225"/>
                        <a:pt x="517" y="226"/>
                      </a:cubicBezTo>
                      <a:cubicBezTo>
                        <a:pt x="517" y="226"/>
                        <a:pt x="518" y="226"/>
                        <a:pt x="518" y="225"/>
                      </a:cubicBezTo>
                      <a:cubicBezTo>
                        <a:pt x="520" y="218"/>
                        <a:pt x="513" y="211"/>
                        <a:pt x="518" y="205"/>
                      </a:cubicBezTo>
                      <a:cubicBezTo>
                        <a:pt x="520" y="206"/>
                        <a:pt x="521" y="209"/>
                        <a:pt x="523" y="207"/>
                      </a:cubicBezTo>
                      <a:cubicBezTo>
                        <a:pt x="524" y="208"/>
                        <a:pt x="524" y="208"/>
                        <a:pt x="524" y="208"/>
                      </a:cubicBezTo>
                      <a:cubicBezTo>
                        <a:pt x="524" y="207"/>
                        <a:pt x="524" y="207"/>
                        <a:pt x="524" y="207"/>
                      </a:cubicBezTo>
                      <a:cubicBezTo>
                        <a:pt x="525" y="207"/>
                        <a:pt x="526" y="207"/>
                        <a:pt x="527" y="207"/>
                      </a:cubicBezTo>
                      <a:cubicBezTo>
                        <a:pt x="527" y="204"/>
                        <a:pt x="524" y="207"/>
                        <a:pt x="524" y="204"/>
                      </a:cubicBezTo>
                      <a:cubicBezTo>
                        <a:pt x="526" y="202"/>
                        <a:pt x="524" y="198"/>
                        <a:pt x="525" y="196"/>
                      </a:cubicBezTo>
                      <a:cubicBezTo>
                        <a:pt x="523" y="192"/>
                        <a:pt x="526" y="188"/>
                        <a:pt x="524" y="184"/>
                      </a:cubicBezTo>
                      <a:cubicBezTo>
                        <a:pt x="523" y="179"/>
                        <a:pt x="526" y="178"/>
                        <a:pt x="529" y="176"/>
                      </a:cubicBezTo>
                      <a:cubicBezTo>
                        <a:pt x="527" y="176"/>
                        <a:pt x="526" y="175"/>
                        <a:pt x="525" y="173"/>
                      </a:cubicBezTo>
                      <a:cubicBezTo>
                        <a:pt x="524" y="171"/>
                        <a:pt x="526" y="171"/>
                        <a:pt x="527" y="169"/>
                      </a:cubicBezTo>
                      <a:cubicBezTo>
                        <a:pt x="527" y="165"/>
                        <a:pt x="531" y="164"/>
                        <a:pt x="533" y="161"/>
                      </a:cubicBezTo>
                      <a:cubicBezTo>
                        <a:pt x="534" y="161"/>
                        <a:pt x="535" y="163"/>
                        <a:pt x="536" y="164"/>
                      </a:cubicBezTo>
                      <a:cubicBezTo>
                        <a:pt x="536" y="162"/>
                        <a:pt x="536" y="160"/>
                        <a:pt x="537" y="158"/>
                      </a:cubicBezTo>
                      <a:cubicBezTo>
                        <a:pt x="539" y="158"/>
                        <a:pt x="541" y="157"/>
                        <a:pt x="542" y="156"/>
                      </a:cubicBezTo>
                      <a:close/>
                      <a:moveTo>
                        <a:pt x="533" y="111"/>
                      </a:moveTo>
                      <a:cubicBezTo>
                        <a:pt x="534" y="110"/>
                        <a:pt x="534" y="109"/>
                        <a:pt x="535" y="109"/>
                      </a:cubicBezTo>
                      <a:cubicBezTo>
                        <a:pt x="535" y="110"/>
                        <a:pt x="533" y="110"/>
                        <a:pt x="533" y="111"/>
                      </a:cubicBezTo>
                      <a:cubicBezTo>
                        <a:pt x="533" y="111"/>
                        <a:pt x="533" y="111"/>
                        <a:pt x="533" y="111"/>
                      </a:cubicBezTo>
                      <a:cubicBezTo>
                        <a:pt x="533" y="111"/>
                        <a:pt x="533" y="111"/>
                        <a:pt x="533" y="111"/>
                      </a:cubicBezTo>
                      <a:close/>
                      <a:moveTo>
                        <a:pt x="521" y="102"/>
                      </a:moveTo>
                      <a:cubicBezTo>
                        <a:pt x="521" y="103"/>
                        <a:pt x="522" y="102"/>
                        <a:pt x="522" y="103"/>
                      </a:cubicBezTo>
                      <a:cubicBezTo>
                        <a:pt x="523" y="104"/>
                        <a:pt x="521" y="104"/>
                        <a:pt x="520" y="105"/>
                      </a:cubicBezTo>
                      <a:cubicBezTo>
                        <a:pt x="519" y="105"/>
                        <a:pt x="519" y="105"/>
                        <a:pt x="519" y="105"/>
                      </a:cubicBezTo>
                      <a:cubicBezTo>
                        <a:pt x="518" y="103"/>
                        <a:pt x="520" y="103"/>
                        <a:pt x="521" y="102"/>
                      </a:cubicBezTo>
                      <a:close/>
                      <a:moveTo>
                        <a:pt x="87" y="116"/>
                      </a:moveTo>
                      <a:cubicBezTo>
                        <a:pt x="88" y="115"/>
                        <a:pt x="87" y="115"/>
                        <a:pt x="87" y="114"/>
                      </a:cubicBezTo>
                      <a:cubicBezTo>
                        <a:pt x="88" y="116"/>
                        <a:pt x="88" y="116"/>
                        <a:pt x="88" y="116"/>
                      </a:cubicBezTo>
                      <a:cubicBezTo>
                        <a:pt x="88" y="116"/>
                        <a:pt x="89" y="116"/>
                        <a:pt x="88" y="115"/>
                      </a:cubicBezTo>
                      <a:cubicBezTo>
                        <a:pt x="89" y="116"/>
                        <a:pt x="90" y="116"/>
                        <a:pt x="90" y="116"/>
                      </a:cubicBezTo>
                      <a:cubicBezTo>
                        <a:pt x="89" y="115"/>
                        <a:pt x="87" y="119"/>
                        <a:pt x="87" y="116"/>
                      </a:cubicBezTo>
                      <a:close/>
                      <a:moveTo>
                        <a:pt x="140" y="79"/>
                      </a:moveTo>
                      <a:cubicBezTo>
                        <a:pt x="141" y="79"/>
                        <a:pt x="141" y="79"/>
                        <a:pt x="141" y="79"/>
                      </a:cubicBezTo>
                      <a:cubicBezTo>
                        <a:pt x="140" y="82"/>
                        <a:pt x="138" y="79"/>
                        <a:pt x="137" y="82"/>
                      </a:cubicBezTo>
                      <a:cubicBezTo>
                        <a:pt x="136" y="81"/>
                        <a:pt x="136" y="81"/>
                        <a:pt x="135" y="81"/>
                      </a:cubicBezTo>
                      <a:cubicBezTo>
                        <a:pt x="136" y="80"/>
                        <a:pt x="139" y="80"/>
                        <a:pt x="140" y="79"/>
                      </a:cubicBezTo>
                      <a:close/>
                      <a:moveTo>
                        <a:pt x="129" y="85"/>
                      </a:moveTo>
                      <a:cubicBezTo>
                        <a:pt x="129" y="86"/>
                        <a:pt x="128" y="85"/>
                        <a:pt x="128" y="85"/>
                      </a:cubicBezTo>
                      <a:cubicBezTo>
                        <a:pt x="127" y="84"/>
                        <a:pt x="129" y="84"/>
                        <a:pt x="129" y="85"/>
                      </a:cubicBezTo>
                      <a:close/>
                      <a:moveTo>
                        <a:pt x="147" y="85"/>
                      </a:moveTo>
                      <a:cubicBezTo>
                        <a:pt x="147" y="87"/>
                        <a:pt x="147" y="87"/>
                        <a:pt x="147" y="87"/>
                      </a:cubicBezTo>
                      <a:cubicBezTo>
                        <a:pt x="147" y="85"/>
                        <a:pt x="146" y="85"/>
                        <a:pt x="146" y="84"/>
                      </a:cubicBezTo>
                      <a:cubicBezTo>
                        <a:pt x="143" y="87"/>
                        <a:pt x="139" y="85"/>
                        <a:pt x="137" y="89"/>
                      </a:cubicBezTo>
                      <a:cubicBezTo>
                        <a:pt x="136" y="89"/>
                        <a:pt x="135" y="91"/>
                        <a:pt x="133" y="89"/>
                      </a:cubicBezTo>
                      <a:cubicBezTo>
                        <a:pt x="133" y="90"/>
                        <a:pt x="132" y="90"/>
                        <a:pt x="133" y="91"/>
                      </a:cubicBezTo>
                      <a:cubicBezTo>
                        <a:pt x="133" y="91"/>
                        <a:pt x="133" y="91"/>
                        <a:pt x="133" y="91"/>
                      </a:cubicBezTo>
                      <a:cubicBezTo>
                        <a:pt x="131" y="92"/>
                        <a:pt x="129" y="91"/>
                        <a:pt x="128" y="93"/>
                      </a:cubicBezTo>
                      <a:cubicBezTo>
                        <a:pt x="127" y="93"/>
                        <a:pt x="127" y="94"/>
                        <a:pt x="126" y="94"/>
                      </a:cubicBezTo>
                      <a:cubicBezTo>
                        <a:pt x="126" y="93"/>
                        <a:pt x="125" y="94"/>
                        <a:pt x="125" y="94"/>
                      </a:cubicBezTo>
                      <a:cubicBezTo>
                        <a:pt x="125" y="93"/>
                        <a:pt x="125" y="93"/>
                        <a:pt x="126" y="92"/>
                      </a:cubicBezTo>
                      <a:cubicBezTo>
                        <a:pt x="126" y="92"/>
                        <a:pt x="128" y="92"/>
                        <a:pt x="128" y="92"/>
                      </a:cubicBezTo>
                      <a:cubicBezTo>
                        <a:pt x="133" y="87"/>
                        <a:pt x="138" y="88"/>
                        <a:pt x="142" y="83"/>
                      </a:cubicBezTo>
                      <a:cubicBezTo>
                        <a:pt x="142" y="83"/>
                        <a:pt x="141" y="82"/>
                        <a:pt x="141" y="82"/>
                      </a:cubicBezTo>
                      <a:cubicBezTo>
                        <a:pt x="142" y="81"/>
                        <a:pt x="144" y="79"/>
                        <a:pt x="144" y="81"/>
                      </a:cubicBezTo>
                      <a:cubicBezTo>
                        <a:pt x="145" y="81"/>
                        <a:pt x="145" y="81"/>
                        <a:pt x="146" y="81"/>
                      </a:cubicBezTo>
                      <a:cubicBezTo>
                        <a:pt x="145" y="82"/>
                        <a:pt x="146" y="82"/>
                        <a:pt x="146" y="83"/>
                      </a:cubicBezTo>
                      <a:cubicBezTo>
                        <a:pt x="147" y="82"/>
                        <a:pt x="148" y="84"/>
                        <a:pt x="149" y="83"/>
                      </a:cubicBezTo>
                      <a:cubicBezTo>
                        <a:pt x="149" y="83"/>
                        <a:pt x="150" y="83"/>
                        <a:pt x="151" y="83"/>
                      </a:cubicBezTo>
                      <a:cubicBezTo>
                        <a:pt x="149" y="85"/>
                        <a:pt x="148" y="82"/>
                        <a:pt x="147" y="85"/>
                      </a:cubicBezTo>
                      <a:close/>
                      <a:moveTo>
                        <a:pt x="216" y="171"/>
                      </a:moveTo>
                      <a:cubicBezTo>
                        <a:pt x="215" y="171"/>
                        <a:pt x="215" y="170"/>
                        <a:pt x="215" y="169"/>
                      </a:cubicBezTo>
                      <a:cubicBezTo>
                        <a:pt x="216" y="169"/>
                        <a:pt x="216" y="169"/>
                        <a:pt x="216" y="169"/>
                      </a:cubicBezTo>
                      <a:cubicBezTo>
                        <a:pt x="216" y="168"/>
                        <a:pt x="217" y="169"/>
                        <a:pt x="218" y="169"/>
                      </a:cubicBezTo>
                      <a:cubicBezTo>
                        <a:pt x="217" y="169"/>
                        <a:pt x="217" y="171"/>
                        <a:pt x="216" y="171"/>
                      </a:cubicBezTo>
                      <a:close/>
                      <a:moveTo>
                        <a:pt x="302" y="211"/>
                      </a:moveTo>
                      <a:cubicBezTo>
                        <a:pt x="302" y="211"/>
                        <a:pt x="301" y="211"/>
                        <a:pt x="301" y="210"/>
                      </a:cubicBezTo>
                      <a:cubicBezTo>
                        <a:pt x="300" y="210"/>
                        <a:pt x="300" y="210"/>
                        <a:pt x="300" y="210"/>
                      </a:cubicBezTo>
                      <a:cubicBezTo>
                        <a:pt x="300" y="209"/>
                        <a:pt x="302" y="210"/>
                        <a:pt x="303" y="209"/>
                      </a:cubicBezTo>
                      <a:cubicBezTo>
                        <a:pt x="303" y="210"/>
                        <a:pt x="302" y="211"/>
                        <a:pt x="302" y="211"/>
                      </a:cubicBezTo>
                      <a:close/>
                      <a:moveTo>
                        <a:pt x="349" y="221"/>
                      </a:moveTo>
                      <a:cubicBezTo>
                        <a:pt x="349" y="219"/>
                        <a:pt x="348" y="220"/>
                        <a:pt x="347" y="219"/>
                      </a:cubicBezTo>
                      <a:cubicBezTo>
                        <a:pt x="348" y="219"/>
                        <a:pt x="349" y="218"/>
                        <a:pt x="351" y="218"/>
                      </a:cubicBezTo>
                      <a:cubicBezTo>
                        <a:pt x="350" y="219"/>
                        <a:pt x="350" y="219"/>
                        <a:pt x="350" y="219"/>
                      </a:cubicBezTo>
                      <a:cubicBezTo>
                        <a:pt x="351" y="219"/>
                        <a:pt x="351" y="219"/>
                        <a:pt x="351" y="219"/>
                      </a:cubicBezTo>
                      <a:cubicBezTo>
                        <a:pt x="351" y="220"/>
                        <a:pt x="349" y="219"/>
                        <a:pt x="349" y="221"/>
                      </a:cubicBezTo>
                      <a:close/>
                      <a:moveTo>
                        <a:pt x="400" y="187"/>
                      </a:moveTo>
                      <a:cubicBezTo>
                        <a:pt x="400" y="186"/>
                        <a:pt x="400" y="186"/>
                        <a:pt x="400" y="186"/>
                      </a:cubicBezTo>
                      <a:cubicBezTo>
                        <a:pt x="401" y="187"/>
                        <a:pt x="401" y="187"/>
                        <a:pt x="401" y="187"/>
                      </a:cubicBezTo>
                      <a:lnTo>
                        <a:pt x="400" y="187"/>
                      </a:lnTo>
                      <a:close/>
                      <a:moveTo>
                        <a:pt x="404" y="183"/>
                      </a:moveTo>
                      <a:cubicBezTo>
                        <a:pt x="403" y="185"/>
                        <a:pt x="400" y="183"/>
                        <a:pt x="400" y="185"/>
                      </a:cubicBezTo>
                      <a:cubicBezTo>
                        <a:pt x="397" y="184"/>
                        <a:pt x="395" y="185"/>
                        <a:pt x="393" y="187"/>
                      </a:cubicBezTo>
                      <a:cubicBezTo>
                        <a:pt x="393" y="187"/>
                        <a:pt x="392" y="186"/>
                        <a:pt x="392" y="187"/>
                      </a:cubicBezTo>
                      <a:cubicBezTo>
                        <a:pt x="392" y="189"/>
                        <a:pt x="393" y="190"/>
                        <a:pt x="394" y="191"/>
                      </a:cubicBezTo>
                      <a:cubicBezTo>
                        <a:pt x="393" y="190"/>
                        <a:pt x="391" y="193"/>
                        <a:pt x="390" y="191"/>
                      </a:cubicBezTo>
                      <a:cubicBezTo>
                        <a:pt x="390" y="190"/>
                        <a:pt x="389" y="187"/>
                        <a:pt x="388" y="187"/>
                      </a:cubicBezTo>
                      <a:cubicBezTo>
                        <a:pt x="389" y="186"/>
                        <a:pt x="389" y="186"/>
                        <a:pt x="389" y="186"/>
                      </a:cubicBezTo>
                      <a:cubicBezTo>
                        <a:pt x="388" y="183"/>
                        <a:pt x="388" y="183"/>
                        <a:pt x="388" y="183"/>
                      </a:cubicBezTo>
                      <a:cubicBezTo>
                        <a:pt x="389" y="183"/>
                        <a:pt x="390" y="182"/>
                        <a:pt x="391" y="183"/>
                      </a:cubicBezTo>
                      <a:cubicBezTo>
                        <a:pt x="390" y="183"/>
                        <a:pt x="391" y="184"/>
                        <a:pt x="391" y="185"/>
                      </a:cubicBezTo>
                      <a:cubicBezTo>
                        <a:pt x="391" y="186"/>
                        <a:pt x="392" y="184"/>
                        <a:pt x="393" y="184"/>
                      </a:cubicBezTo>
                      <a:cubicBezTo>
                        <a:pt x="395" y="183"/>
                        <a:pt x="394" y="182"/>
                        <a:pt x="394" y="180"/>
                      </a:cubicBezTo>
                      <a:cubicBezTo>
                        <a:pt x="393" y="179"/>
                        <a:pt x="391" y="179"/>
                        <a:pt x="390" y="179"/>
                      </a:cubicBezTo>
                      <a:cubicBezTo>
                        <a:pt x="390" y="178"/>
                        <a:pt x="390" y="177"/>
                        <a:pt x="391" y="177"/>
                      </a:cubicBezTo>
                      <a:cubicBezTo>
                        <a:pt x="393" y="175"/>
                        <a:pt x="395" y="170"/>
                        <a:pt x="397" y="171"/>
                      </a:cubicBezTo>
                      <a:cubicBezTo>
                        <a:pt x="397" y="171"/>
                        <a:pt x="397" y="172"/>
                        <a:pt x="397" y="172"/>
                      </a:cubicBezTo>
                      <a:cubicBezTo>
                        <a:pt x="397" y="172"/>
                        <a:pt x="397" y="172"/>
                        <a:pt x="397" y="172"/>
                      </a:cubicBezTo>
                      <a:cubicBezTo>
                        <a:pt x="397" y="173"/>
                        <a:pt x="397" y="173"/>
                        <a:pt x="397" y="173"/>
                      </a:cubicBezTo>
                      <a:cubicBezTo>
                        <a:pt x="397" y="174"/>
                        <a:pt x="397" y="175"/>
                        <a:pt x="398" y="174"/>
                      </a:cubicBezTo>
                      <a:cubicBezTo>
                        <a:pt x="398" y="174"/>
                        <a:pt x="398" y="174"/>
                        <a:pt x="398" y="174"/>
                      </a:cubicBezTo>
                      <a:cubicBezTo>
                        <a:pt x="400" y="175"/>
                        <a:pt x="401" y="176"/>
                        <a:pt x="401" y="178"/>
                      </a:cubicBezTo>
                      <a:cubicBezTo>
                        <a:pt x="401" y="178"/>
                        <a:pt x="402" y="180"/>
                        <a:pt x="403" y="180"/>
                      </a:cubicBezTo>
                      <a:cubicBezTo>
                        <a:pt x="405" y="179"/>
                        <a:pt x="406" y="182"/>
                        <a:pt x="409" y="181"/>
                      </a:cubicBezTo>
                      <a:cubicBezTo>
                        <a:pt x="409" y="182"/>
                        <a:pt x="409" y="182"/>
                        <a:pt x="409" y="182"/>
                      </a:cubicBezTo>
                      <a:cubicBezTo>
                        <a:pt x="408" y="184"/>
                        <a:pt x="406" y="182"/>
                        <a:pt x="404" y="183"/>
                      </a:cubicBezTo>
                      <a:close/>
                      <a:moveTo>
                        <a:pt x="415" y="117"/>
                      </a:moveTo>
                      <a:cubicBezTo>
                        <a:pt x="413" y="117"/>
                        <a:pt x="413" y="117"/>
                        <a:pt x="413" y="117"/>
                      </a:cubicBezTo>
                      <a:cubicBezTo>
                        <a:pt x="413" y="117"/>
                        <a:pt x="414" y="116"/>
                        <a:pt x="415" y="116"/>
                      </a:cubicBezTo>
                      <a:lnTo>
                        <a:pt x="415" y="117"/>
                      </a:lnTo>
                      <a:close/>
                      <a:moveTo>
                        <a:pt x="427" y="199"/>
                      </a:moveTo>
                      <a:cubicBezTo>
                        <a:pt x="428" y="199"/>
                        <a:pt x="428" y="197"/>
                        <a:pt x="429" y="198"/>
                      </a:cubicBezTo>
                      <a:lnTo>
                        <a:pt x="427" y="199"/>
                      </a:lnTo>
                      <a:close/>
                      <a:moveTo>
                        <a:pt x="434" y="204"/>
                      </a:moveTo>
                      <a:cubicBezTo>
                        <a:pt x="434" y="205"/>
                        <a:pt x="433" y="203"/>
                        <a:pt x="432" y="204"/>
                      </a:cubicBezTo>
                      <a:cubicBezTo>
                        <a:pt x="432" y="204"/>
                        <a:pt x="431" y="204"/>
                        <a:pt x="431" y="204"/>
                      </a:cubicBezTo>
                      <a:cubicBezTo>
                        <a:pt x="432" y="204"/>
                        <a:pt x="432" y="203"/>
                        <a:pt x="432" y="203"/>
                      </a:cubicBezTo>
                      <a:cubicBezTo>
                        <a:pt x="433" y="203"/>
                        <a:pt x="435" y="204"/>
                        <a:pt x="435" y="203"/>
                      </a:cubicBezTo>
                      <a:cubicBezTo>
                        <a:pt x="435" y="204"/>
                        <a:pt x="435" y="204"/>
                        <a:pt x="434" y="204"/>
                      </a:cubicBezTo>
                      <a:close/>
                      <a:moveTo>
                        <a:pt x="428" y="189"/>
                      </a:moveTo>
                      <a:cubicBezTo>
                        <a:pt x="429" y="191"/>
                        <a:pt x="431" y="188"/>
                        <a:pt x="433" y="189"/>
                      </a:cubicBezTo>
                      <a:cubicBezTo>
                        <a:pt x="430" y="193"/>
                        <a:pt x="425" y="193"/>
                        <a:pt x="422" y="196"/>
                      </a:cubicBezTo>
                      <a:cubicBezTo>
                        <a:pt x="422" y="198"/>
                        <a:pt x="425" y="200"/>
                        <a:pt x="422" y="201"/>
                      </a:cubicBezTo>
                      <a:cubicBezTo>
                        <a:pt x="422" y="203"/>
                        <a:pt x="420" y="202"/>
                        <a:pt x="420" y="202"/>
                      </a:cubicBezTo>
                      <a:cubicBezTo>
                        <a:pt x="420" y="201"/>
                        <a:pt x="420" y="201"/>
                        <a:pt x="420" y="201"/>
                      </a:cubicBezTo>
                      <a:cubicBezTo>
                        <a:pt x="421" y="201"/>
                        <a:pt x="420" y="198"/>
                        <a:pt x="422" y="198"/>
                      </a:cubicBezTo>
                      <a:cubicBezTo>
                        <a:pt x="421" y="194"/>
                        <a:pt x="418" y="191"/>
                        <a:pt x="418" y="187"/>
                      </a:cubicBezTo>
                      <a:cubicBezTo>
                        <a:pt x="419" y="188"/>
                        <a:pt x="419" y="186"/>
                        <a:pt x="419" y="186"/>
                      </a:cubicBezTo>
                      <a:cubicBezTo>
                        <a:pt x="418" y="184"/>
                        <a:pt x="418" y="184"/>
                        <a:pt x="418" y="184"/>
                      </a:cubicBezTo>
                      <a:cubicBezTo>
                        <a:pt x="420" y="183"/>
                        <a:pt x="422" y="183"/>
                        <a:pt x="424" y="183"/>
                      </a:cubicBezTo>
                      <a:cubicBezTo>
                        <a:pt x="424" y="181"/>
                        <a:pt x="428" y="185"/>
                        <a:pt x="427" y="182"/>
                      </a:cubicBezTo>
                      <a:cubicBezTo>
                        <a:pt x="427" y="181"/>
                        <a:pt x="428" y="182"/>
                        <a:pt x="428" y="182"/>
                      </a:cubicBezTo>
                      <a:cubicBezTo>
                        <a:pt x="429" y="182"/>
                        <a:pt x="429" y="182"/>
                        <a:pt x="429" y="182"/>
                      </a:cubicBezTo>
                      <a:cubicBezTo>
                        <a:pt x="429" y="182"/>
                        <a:pt x="429" y="182"/>
                        <a:pt x="429" y="182"/>
                      </a:cubicBezTo>
                      <a:cubicBezTo>
                        <a:pt x="429" y="182"/>
                        <a:pt x="429" y="182"/>
                        <a:pt x="430" y="182"/>
                      </a:cubicBezTo>
                      <a:cubicBezTo>
                        <a:pt x="430" y="182"/>
                        <a:pt x="430" y="181"/>
                        <a:pt x="430" y="181"/>
                      </a:cubicBezTo>
                      <a:cubicBezTo>
                        <a:pt x="430" y="180"/>
                        <a:pt x="431" y="180"/>
                        <a:pt x="432" y="178"/>
                      </a:cubicBezTo>
                      <a:cubicBezTo>
                        <a:pt x="431" y="178"/>
                        <a:pt x="431" y="178"/>
                        <a:pt x="431" y="178"/>
                      </a:cubicBezTo>
                      <a:cubicBezTo>
                        <a:pt x="432" y="178"/>
                        <a:pt x="433" y="177"/>
                        <a:pt x="434" y="177"/>
                      </a:cubicBezTo>
                      <a:cubicBezTo>
                        <a:pt x="433" y="176"/>
                        <a:pt x="432" y="176"/>
                        <a:pt x="430" y="176"/>
                      </a:cubicBezTo>
                      <a:cubicBezTo>
                        <a:pt x="430" y="176"/>
                        <a:pt x="430" y="176"/>
                        <a:pt x="430" y="176"/>
                      </a:cubicBezTo>
                      <a:cubicBezTo>
                        <a:pt x="430" y="176"/>
                        <a:pt x="430" y="176"/>
                        <a:pt x="430" y="176"/>
                      </a:cubicBezTo>
                      <a:cubicBezTo>
                        <a:pt x="430" y="176"/>
                        <a:pt x="430" y="176"/>
                        <a:pt x="430" y="176"/>
                      </a:cubicBezTo>
                      <a:cubicBezTo>
                        <a:pt x="429" y="176"/>
                        <a:pt x="429" y="177"/>
                        <a:pt x="429" y="177"/>
                      </a:cubicBezTo>
                      <a:cubicBezTo>
                        <a:pt x="429" y="175"/>
                        <a:pt x="429" y="175"/>
                        <a:pt x="429" y="175"/>
                      </a:cubicBezTo>
                      <a:cubicBezTo>
                        <a:pt x="429" y="175"/>
                        <a:pt x="429" y="176"/>
                        <a:pt x="430" y="176"/>
                      </a:cubicBezTo>
                      <a:cubicBezTo>
                        <a:pt x="430" y="176"/>
                        <a:pt x="430" y="176"/>
                        <a:pt x="430" y="176"/>
                      </a:cubicBezTo>
                      <a:cubicBezTo>
                        <a:pt x="430" y="175"/>
                        <a:pt x="430" y="175"/>
                        <a:pt x="430" y="175"/>
                      </a:cubicBezTo>
                      <a:cubicBezTo>
                        <a:pt x="430" y="175"/>
                        <a:pt x="431" y="175"/>
                        <a:pt x="431" y="175"/>
                      </a:cubicBezTo>
                      <a:cubicBezTo>
                        <a:pt x="433" y="174"/>
                        <a:pt x="433" y="174"/>
                        <a:pt x="433" y="174"/>
                      </a:cubicBezTo>
                      <a:cubicBezTo>
                        <a:pt x="434" y="176"/>
                        <a:pt x="436" y="176"/>
                        <a:pt x="436" y="178"/>
                      </a:cubicBezTo>
                      <a:cubicBezTo>
                        <a:pt x="431" y="180"/>
                        <a:pt x="432" y="186"/>
                        <a:pt x="428" y="189"/>
                      </a:cubicBezTo>
                      <a:close/>
                      <a:moveTo>
                        <a:pt x="436" y="146"/>
                      </a:moveTo>
                      <a:cubicBezTo>
                        <a:pt x="436" y="145"/>
                        <a:pt x="436" y="145"/>
                        <a:pt x="436" y="145"/>
                      </a:cubicBezTo>
                      <a:cubicBezTo>
                        <a:pt x="437" y="145"/>
                        <a:pt x="438" y="146"/>
                        <a:pt x="439" y="147"/>
                      </a:cubicBezTo>
                      <a:lnTo>
                        <a:pt x="436" y="146"/>
                      </a:lnTo>
                      <a:close/>
                      <a:moveTo>
                        <a:pt x="449" y="45"/>
                      </a:moveTo>
                      <a:cubicBezTo>
                        <a:pt x="450" y="45"/>
                        <a:pt x="451" y="45"/>
                        <a:pt x="452" y="45"/>
                      </a:cubicBezTo>
                      <a:cubicBezTo>
                        <a:pt x="452" y="45"/>
                        <a:pt x="451" y="46"/>
                        <a:pt x="451" y="46"/>
                      </a:cubicBezTo>
                      <a:cubicBezTo>
                        <a:pt x="451" y="47"/>
                        <a:pt x="452" y="47"/>
                        <a:pt x="451" y="48"/>
                      </a:cubicBezTo>
                      <a:cubicBezTo>
                        <a:pt x="450" y="49"/>
                        <a:pt x="448" y="49"/>
                        <a:pt x="447" y="48"/>
                      </a:cubicBezTo>
                      <a:cubicBezTo>
                        <a:pt x="445" y="46"/>
                        <a:pt x="448" y="46"/>
                        <a:pt x="449" y="45"/>
                      </a:cubicBezTo>
                      <a:close/>
                      <a:moveTo>
                        <a:pt x="446" y="89"/>
                      </a:moveTo>
                      <a:cubicBezTo>
                        <a:pt x="445" y="90"/>
                        <a:pt x="445" y="90"/>
                        <a:pt x="445" y="90"/>
                      </a:cubicBezTo>
                      <a:cubicBezTo>
                        <a:pt x="445" y="89"/>
                        <a:pt x="445" y="89"/>
                        <a:pt x="445" y="89"/>
                      </a:cubicBezTo>
                      <a:cubicBezTo>
                        <a:pt x="445" y="89"/>
                        <a:pt x="446" y="89"/>
                        <a:pt x="446" y="89"/>
                      </a:cubicBezTo>
                      <a:close/>
                      <a:moveTo>
                        <a:pt x="441" y="198"/>
                      </a:moveTo>
                      <a:cubicBezTo>
                        <a:pt x="442" y="198"/>
                        <a:pt x="443" y="197"/>
                        <a:pt x="444" y="198"/>
                      </a:cubicBezTo>
                      <a:cubicBezTo>
                        <a:pt x="443" y="198"/>
                        <a:pt x="442" y="199"/>
                        <a:pt x="441" y="198"/>
                      </a:cubicBezTo>
                      <a:close/>
                      <a:moveTo>
                        <a:pt x="449" y="217"/>
                      </a:moveTo>
                      <a:cubicBezTo>
                        <a:pt x="446" y="216"/>
                        <a:pt x="446" y="216"/>
                        <a:pt x="446" y="216"/>
                      </a:cubicBezTo>
                      <a:cubicBezTo>
                        <a:pt x="447" y="216"/>
                        <a:pt x="449" y="215"/>
                        <a:pt x="450" y="214"/>
                      </a:cubicBezTo>
                      <a:cubicBezTo>
                        <a:pt x="451" y="214"/>
                        <a:pt x="451" y="214"/>
                        <a:pt x="451" y="214"/>
                      </a:cubicBezTo>
                      <a:cubicBezTo>
                        <a:pt x="451" y="216"/>
                        <a:pt x="450" y="217"/>
                        <a:pt x="449" y="217"/>
                      </a:cubicBezTo>
                      <a:close/>
                      <a:moveTo>
                        <a:pt x="453" y="209"/>
                      </a:moveTo>
                      <a:cubicBezTo>
                        <a:pt x="453" y="209"/>
                        <a:pt x="452" y="210"/>
                        <a:pt x="452" y="209"/>
                      </a:cubicBezTo>
                      <a:cubicBezTo>
                        <a:pt x="453" y="209"/>
                        <a:pt x="453" y="208"/>
                        <a:pt x="453" y="208"/>
                      </a:cubicBezTo>
                      <a:cubicBezTo>
                        <a:pt x="452" y="206"/>
                        <a:pt x="451" y="209"/>
                        <a:pt x="450" y="207"/>
                      </a:cubicBezTo>
                      <a:cubicBezTo>
                        <a:pt x="450" y="206"/>
                        <a:pt x="450" y="206"/>
                        <a:pt x="450" y="206"/>
                      </a:cubicBezTo>
                      <a:cubicBezTo>
                        <a:pt x="451" y="207"/>
                        <a:pt x="452" y="204"/>
                        <a:pt x="453" y="205"/>
                      </a:cubicBezTo>
                      <a:cubicBezTo>
                        <a:pt x="455" y="204"/>
                        <a:pt x="456" y="206"/>
                        <a:pt x="458" y="205"/>
                      </a:cubicBezTo>
                      <a:cubicBezTo>
                        <a:pt x="459" y="205"/>
                        <a:pt x="459" y="207"/>
                        <a:pt x="460" y="206"/>
                      </a:cubicBezTo>
                      <a:cubicBezTo>
                        <a:pt x="459" y="209"/>
                        <a:pt x="455" y="207"/>
                        <a:pt x="453" y="209"/>
                      </a:cubicBezTo>
                      <a:close/>
                      <a:moveTo>
                        <a:pt x="453" y="130"/>
                      </a:moveTo>
                      <a:cubicBezTo>
                        <a:pt x="454" y="130"/>
                        <a:pt x="454" y="130"/>
                        <a:pt x="454" y="130"/>
                      </a:cubicBezTo>
                      <a:cubicBezTo>
                        <a:pt x="456" y="128"/>
                        <a:pt x="456" y="128"/>
                        <a:pt x="456" y="128"/>
                      </a:cubicBezTo>
                      <a:cubicBezTo>
                        <a:pt x="456" y="129"/>
                        <a:pt x="456" y="129"/>
                        <a:pt x="456" y="129"/>
                      </a:cubicBezTo>
                      <a:cubicBezTo>
                        <a:pt x="457" y="129"/>
                        <a:pt x="457" y="129"/>
                        <a:pt x="457" y="129"/>
                      </a:cubicBezTo>
                      <a:cubicBezTo>
                        <a:pt x="458" y="130"/>
                        <a:pt x="458" y="130"/>
                        <a:pt x="458" y="130"/>
                      </a:cubicBezTo>
                      <a:cubicBezTo>
                        <a:pt x="456" y="132"/>
                        <a:pt x="454" y="131"/>
                        <a:pt x="453" y="133"/>
                      </a:cubicBezTo>
                      <a:cubicBezTo>
                        <a:pt x="451" y="133"/>
                        <a:pt x="451" y="133"/>
                        <a:pt x="451" y="133"/>
                      </a:cubicBezTo>
                      <a:cubicBezTo>
                        <a:pt x="451" y="131"/>
                        <a:pt x="453" y="131"/>
                        <a:pt x="453" y="130"/>
                      </a:cubicBezTo>
                      <a:close/>
                      <a:moveTo>
                        <a:pt x="460" y="198"/>
                      </a:moveTo>
                      <a:cubicBezTo>
                        <a:pt x="458" y="199"/>
                        <a:pt x="458" y="202"/>
                        <a:pt x="456" y="200"/>
                      </a:cubicBezTo>
                      <a:cubicBezTo>
                        <a:pt x="455" y="200"/>
                        <a:pt x="454" y="201"/>
                        <a:pt x="454" y="201"/>
                      </a:cubicBezTo>
                      <a:cubicBezTo>
                        <a:pt x="454" y="198"/>
                        <a:pt x="458" y="200"/>
                        <a:pt x="459" y="198"/>
                      </a:cubicBezTo>
                      <a:cubicBezTo>
                        <a:pt x="459" y="198"/>
                        <a:pt x="460" y="198"/>
                        <a:pt x="460" y="198"/>
                      </a:cubicBezTo>
                      <a:cubicBezTo>
                        <a:pt x="460" y="198"/>
                        <a:pt x="461" y="198"/>
                        <a:pt x="461" y="198"/>
                      </a:cubicBezTo>
                      <a:cubicBezTo>
                        <a:pt x="461" y="198"/>
                        <a:pt x="460" y="199"/>
                        <a:pt x="460" y="198"/>
                      </a:cubicBezTo>
                      <a:close/>
                      <a:moveTo>
                        <a:pt x="453" y="96"/>
                      </a:moveTo>
                      <a:cubicBezTo>
                        <a:pt x="452" y="98"/>
                        <a:pt x="449" y="98"/>
                        <a:pt x="450" y="100"/>
                      </a:cubicBezTo>
                      <a:cubicBezTo>
                        <a:pt x="450" y="102"/>
                        <a:pt x="448" y="101"/>
                        <a:pt x="447" y="101"/>
                      </a:cubicBezTo>
                      <a:cubicBezTo>
                        <a:pt x="446" y="99"/>
                        <a:pt x="442" y="100"/>
                        <a:pt x="443" y="96"/>
                      </a:cubicBezTo>
                      <a:cubicBezTo>
                        <a:pt x="446" y="96"/>
                        <a:pt x="446" y="91"/>
                        <a:pt x="450" y="93"/>
                      </a:cubicBezTo>
                      <a:cubicBezTo>
                        <a:pt x="451" y="93"/>
                        <a:pt x="453" y="96"/>
                        <a:pt x="455" y="94"/>
                      </a:cubicBezTo>
                      <a:cubicBezTo>
                        <a:pt x="455" y="92"/>
                        <a:pt x="458" y="91"/>
                        <a:pt x="456" y="90"/>
                      </a:cubicBezTo>
                      <a:cubicBezTo>
                        <a:pt x="455" y="88"/>
                        <a:pt x="457" y="88"/>
                        <a:pt x="456" y="87"/>
                      </a:cubicBezTo>
                      <a:cubicBezTo>
                        <a:pt x="456" y="86"/>
                        <a:pt x="456" y="86"/>
                        <a:pt x="456" y="86"/>
                      </a:cubicBezTo>
                      <a:cubicBezTo>
                        <a:pt x="456" y="86"/>
                        <a:pt x="456" y="86"/>
                        <a:pt x="456" y="86"/>
                      </a:cubicBezTo>
                      <a:cubicBezTo>
                        <a:pt x="457" y="85"/>
                        <a:pt x="456" y="85"/>
                        <a:pt x="456" y="84"/>
                      </a:cubicBezTo>
                      <a:cubicBezTo>
                        <a:pt x="456" y="84"/>
                        <a:pt x="457" y="83"/>
                        <a:pt x="458" y="84"/>
                      </a:cubicBezTo>
                      <a:cubicBezTo>
                        <a:pt x="458" y="83"/>
                        <a:pt x="459" y="84"/>
                        <a:pt x="459" y="84"/>
                      </a:cubicBezTo>
                      <a:cubicBezTo>
                        <a:pt x="458" y="86"/>
                        <a:pt x="458" y="88"/>
                        <a:pt x="460" y="88"/>
                      </a:cubicBezTo>
                      <a:cubicBezTo>
                        <a:pt x="461" y="86"/>
                        <a:pt x="463" y="87"/>
                        <a:pt x="464" y="85"/>
                      </a:cubicBezTo>
                      <a:cubicBezTo>
                        <a:pt x="465" y="86"/>
                        <a:pt x="466" y="85"/>
                        <a:pt x="467" y="85"/>
                      </a:cubicBezTo>
                      <a:cubicBezTo>
                        <a:pt x="463" y="89"/>
                        <a:pt x="459" y="95"/>
                        <a:pt x="453" y="96"/>
                      </a:cubicBezTo>
                      <a:close/>
                      <a:moveTo>
                        <a:pt x="470" y="125"/>
                      </a:moveTo>
                      <a:cubicBezTo>
                        <a:pt x="469" y="124"/>
                        <a:pt x="469" y="125"/>
                        <a:pt x="469" y="125"/>
                      </a:cubicBezTo>
                      <a:cubicBezTo>
                        <a:pt x="469" y="125"/>
                        <a:pt x="468" y="125"/>
                        <a:pt x="468" y="125"/>
                      </a:cubicBezTo>
                      <a:cubicBezTo>
                        <a:pt x="467" y="126"/>
                        <a:pt x="466" y="125"/>
                        <a:pt x="465" y="127"/>
                      </a:cubicBezTo>
                      <a:cubicBezTo>
                        <a:pt x="465" y="127"/>
                        <a:pt x="465" y="127"/>
                        <a:pt x="465" y="127"/>
                      </a:cubicBezTo>
                      <a:cubicBezTo>
                        <a:pt x="465" y="127"/>
                        <a:pt x="465" y="127"/>
                        <a:pt x="465" y="127"/>
                      </a:cubicBezTo>
                      <a:cubicBezTo>
                        <a:pt x="465" y="127"/>
                        <a:pt x="465" y="128"/>
                        <a:pt x="465" y="128"/>
                      </a:cubicBezTo>
                      <a:cubicBezTo>
                        <a:pt x="465" y="128"/>
                        <a:pt x="465" y="127"/>
                        <a:pt x="465" y="127"/>
                      </a:cubicBezTo>
                      <a:cubicBezTo>
                        <a:pt x="465" y="127"/>
                        <a:pt x="465" y="127"/>
                        <a:pt x="465" y="127"/>
                      </a:cubicBezTo>
                      <a:cubicBezTo>
                        <a:pt x="465" y="126"/>
                        <a:pt x="463" y="127"/>
                        <a:pt x="464" y="125"/>
                      </a:cubicBezTo>
                      <a:cubicBezTo>
                        <a:pt x="465" y="126"/>
                        <a:pt x="466" y="126"/>
                        <a:pt x="467" y="125"/>
                      </a:cubicBezTo>
                      <a:cubicBezTo>
                        <a:pt x="467" y="124"/>
                        <a:pt x="468" y="125"/>
                        <a:pt x="468" y="125"/>
                      </a:cubicBezTo>
                      <a:cubicBezTo>
                        <a:pt x="468" y="125"/>
                        <a:pt x="468" y="125"/>
                        <a:pt x="468" y="124"/>
                      </a:cubicBezTo>
                      <a:cubicBezTo>
                        <a:pt x="469" y="125"/>
                        <a:pt x="469" y="125"/>
                        <a:pt x="469" y="125"/>
                      </a:cubicBezTo>
                      <a:cubicBezTo>
                        <a:pt x="469" y="124"/>
                        <a:pt x="469" y="124"/>
                        <a:pt x="469" y="124"/>
                      </a:cubicBezTo>
                      <a:cubicBezTo>
                        <a:pt x="472" y="124"/>
                        <a:pt x="472" y="124"/>
                        <a:pt x="472" y="124"/>
                      </a:cubicBezTo>
                      <a:cubicBezTo>
                        <a:pt x="471" y="125"/>
                        <a:pt x="470" y="124"/>
                        <a:pt x="470" y="125"/>
                      </a:cubicBezTo>
                      <a:close/>
                      <a:moveTo>
                        <a:pt x="472" y="53"/>
                      </a:moveTo>
                      <a:cubicBezTo>
                        <a:pt x="471" y="54"/>
                        <a:pt x="470" y="53"/>
                        <a:pt x="468" y="53"/>
                      </a:cubicBezTo>
                      <a:cubicBezTo>
                        <a:pt x="468" y="51"/>
                        <a:pt x="466" y="52"/>
                        <a:pt x="465" y="51"/>
                      </a:cubicBezTo>
                      <a:cubicBezTo>
                        <a:pt x="467" y="49"/>
                        <a:pt x="469" y="49"/>
                        <a:pt x="470" y="49"/>
                      </a:cubicBezTo>
                      <a:cubicBezTo>
                        <a:pt x="473" y="45"/>
                        <a:pt x="477" y="46"/>
                        <a:pt x="480" y="45"/>
                      </a:cubicBezTo>
                      <a:cubicBezTo>
                        <a:pt x="481" y="47"/>
                        <a:pt x="483" y="46"/>
                        <a:pt x="485" y="46"/>
                      </a:cubicBezTo>
                      <a:cubicBezTo>
                        <a:pt x="485" y="44"/>
                        <a:pt x="487" y="45"/>
                        <a:pt x="487" y="44"/>
                      </a:cubicBezTo>
                      <a:cubicBezTo>
                        <a:pt x="489" y="46"/>
                        <a:pt x="490" y="41"/>
                        <a:pt x="492" y="44"/>
                      </a:cubicBezTo>
                      <a:cubicBezTo>
                        <a:pt x="491" y="45"/>
                        <a:pt x="492" y="46"/>
                        <a:pt x="492" y="46"/>
                      </a:cubicBezTo>
                      <a:cubicBezTo>
                        <a:pt x="488" y="45"/>
                        <a:pt x="485" y="48"/>
                        <a:pt x="482" y="49"/>
                      </a:cubicBezTo>
                      <a:cubicBezTo>
                        <a:pt x="479" y="51"/>
                        <a:pt x="474" y="49"/>
                        <a:pt x="472" y="53"/>
                      </a:cubicBezTo>
                      <a:close/>
                      <a:moveTo>
                        <a:pt x="474" y="124"/>
                      </a:moveTo>
                      <a:cubicBezTo>
                        <a:pt x="473" y="123"/>
                        <a:pt x="474" y="124"/>
                        <a:pt x="475" y="124"/>
                      </a:cubicBezTo>
                      <a:cubicBezTo>
                        <a:pt x="475" y="124"/>
                        <a:pt x="474" y="125"/>
                        <a:pt x="474" y="124"/>
                      </a:cubicBezTo>
                      <a:close/>
                      <a:moveTo>
                        <a:pt x="474" y="227"/>
                      </a:moveTo>
                      <a:cubicBezTo>
                        <a:pt x="474" y="225"/>
                        <a:pt x="476" y="225"/>
                        <a:pt x="476" y="225"/>
                      </a:cubicBezTo>
                      <a:cubicBezTo>
                        <a:pt x="476" y="226"/>
                        <a:pt x="475" y="226"/>
                        <a:pt x="474" y="227"/>
                      </a:cubicBezTo>
                      <a:close/>
                      <a:moveTo>
                        <a:pt x="477" y="225"/>
                      </a:moveTo>
                      <a:cubicBezTo>
                        <a:pt x="477" y="224"/>
                        <a:pt x="478" y="224"/>
                        <a:pt x="479" y="224"/>
                      </a:cubicBezTo>
                      <a:cubicBezTo>
                        <a:pt x="478" y="225"/>
                        <a:pt x="478" y="225"/>
                        <a:pt x="477" y="225"/>
                      </a:cubicBezTo>
                      <a:close/>
                      <a:moveTo>
                        <a:pt x="481" y="236"/>
                      </a:moveTo>
                      <a:cubicBezTo>
                        <a:pt x="482" y="235"/>
                        <a:pt x="482" y="235"/>
                        <a:pt x="482" y="234"/>
                      </a:cubicBezTo>
                      <a:cubicBezTo>
                        <a:pt x="481" y="234"/>
                        <a:pt x="481" y="234"/>
                        <a:pt x="481" y="234"/>
                      </a:cubicBezTo>
                      <a:cubicBezTo>
                        <a:pt x="482" y="233"/>
                        <a:pt x="484" y="233"/>
                        <a:pt x="484" y="234"/>
                      </a:cubicBezTo>
                      <a:cubicBezTo>
                        <a:pt x="483" y="235"/>
                        <a:pt x="482" y="236"/>
                        <a:pt x="481" y="236"/>
                      </a:cubicBezTo>
                      <a:close/>
                      <a:moveTo>
                        <a:pt x="485" y="195"/>
                      </a:moveTo>
                      <a:cubicBezTo>
                        <a:pt x="485" y="195"/>
                        <a:pt x="484" y="195"/>
                        <a:pt x="485" y="194"/>
                      </a:cubicBezTo>
                      <a:cubicBezTo>
                        <a:pt x="485" y="194"/>
                        <a:pt x="485" y="194"/>
                        <a:pt x="485" y="194"/>
                      </a:cubicBezTo>
                      <a:cubicBezTo>
                        <a:pt x="484" y="193"/>
                        <a:pt x="484" y="193"/>
                        <a:pt x="484" y="193"/>
                      </a:cubicBezTo>
                      <a:cubicBezTo>
                        <a:pt x="485" y="192"/>
                        <a:pt x="485" y="192"/>
                        <a:pt x="485" y="192"/>
                      </a:cubicBezTo>
                      <a:cubicBezTo>
                        <a:pt x="486" y="193"/>
                        <a:pt x="488" y="190"/>
                        <a:pt x="488" y="193"/>
                      </a:cubicBezTo>
                      <a:cubicBezTo>
                        <a:pt x="487" y="194"/>
                        <a:pt x="486" y="194"/>
                        <a:pt x="485" y="195"/>
                      </a:cubicBezTo>
                      <a:close/>
                      <a:moveTo>
                        <a:pt x="487" y="233"/>
                      </a:moveTo>
                      <a:cubicBezTo>
                        <a:pt x="487" y="233"/>
                        <a:pt x="487" y="233"/>
                        <a:pt x="486" y="233"/>
                      </a:cubicBezTo>
                      <a:cubicBezTo>
                        <a:pt x="487" y="233"/>
                        <a:pt x="487" y="233"/>
                        <a:pt x="487" y="233"/>
                      </a:cubicBezTo>
                      <a:cubicBezTo>
                        <a:pt x="487" y="233"/>
                        <a:pt x="488" y="233"/>
                        <a:pt x="488" y="233"/>
                      </a:cubicBezTo>
                      <a:cubicBezTo>
                        <a:pt x="488" y="233"/>
                        <a:pt x="487" y="233"/>
                        <a:pt x="487" y="233"/>
                      </a:cubicBezTo>
                      <a:close/>
                      <a:moveTo>
                        <a:pt x="490" y="232"/>
                      </a:moveTo>
                      <a:cubicBezTo>
                        <a:pt x="491" y="231"/>
                        <a:pt x="491" y="231"/>
                        <a:pt x="491" y="231"/>
                      </a:cubicBezTo>
                      <a:cubicBezTo>
                        <a:pt x="491" y="231"/>
                        <a:pt x="491" y="231"/>
                        <a:pt x="491" y="231"/>
                      </a:cubicBezTo>
                      <a:lnTo>
                        <a:pt x="490" y="232"/>
                      </a:lnTo>
                      <a:close/>
                      <a:moveTo>
                        <a:pt x="484" y="98"/>
                      </a:moveTo>
                      <a:cubicBezTo>
                        <a:pt x="483" y="98"/>
                        <a:pt x="483" y="97"/>
                        <a:pt x="482" y="98"/>
                      </a:cubicBezTo>
                      <a:cubicBezTo>
                        <a:pt x="482" y="98"/>
                        <a:pt x="482" y="98"/>
                        <a:pt x="482" y="98"/>
                      </a:cubicBezTo>
                      <a:cubicBezTo>
                        <a:pt x="481" y="97"/>
                        <a:pt x="483" y="96"/>
                        <a:pt x="483" y="95"/>
                      </a:cubicBezTo>
                      <a:cubicBezTo>
                        <a:pt x="484" y="94"/>
                        <a:pt x="487" y="95"/>
                        <a:pt x="486" y="92"/>
                      </a:cubicBezTo>
                      <a:cubicBezTo>
                        <a:pt x="487" y="91"/>
                        <a:pt x="489" y="91"/>
                        <a:pt x="490" y="90"/>
                      </a:cubicBezTo>
                      <a:cubicBezTo>
                        <a:pt x="490" y="90"/>
                        <a:pt x="490" y="90"/>
                        <a:pt x="489" y="90"/>
                      </a:cubicBezTo>
                      <a:cubicBezTo>
                        <a:pt x="490" y="89"/>
                        <a:pt x="490" y="89"/>
                        <a:pt x="490" y="89"/>
                      </a:cubicBezTo>
                      <a:cubicBezTo>
                        <a:pt x="490" y="91"/>
                        <a:pt x="491" y="88"/>
                        <a:pt x="492" y="89"/>
                      </a:cubicBezTo>
                      <a:cubicBezTo>
                        <a:pt x="494" y="90"/>
                        <a:pt x="495" y="89"/>
                        <a:pt x="496" y="88"/>
                      </a:cubicBezTo>
                      <a:cubicBezTo>
                        <a:pt x="496" y="88"/>
                        <a:pt x="496" y="88"/>
                        <a:pt x="497" y="88"/>
                      </a:cubicBezTo>
                      <a:cubicBezTo>
                        <a:pt x="497" y="87"/>
                        <a:pt x="498" y="87"/>
                        <a:pt x="500" y="87"/>
                      </a:cubicBezTo>
                      <a:cubicBezTo>
                        <a:pt x="495" y="90"/>
                        <a:pt x="495" y="90"/>
                        <a:pt x="495" y="90"/>
                      </a:cubicBezTo>
                      <a:cubicBezTo>
                        <a:pt x="496" y="90"/>
                        <a:pt x="496" y="90"/>
                        <a:pt x="496" y="90"/>
                      </a:cubicBezTo>
                      <a:cubicBezTo>
                        <a:pt x="497" y="91"/>
                        <a:pt x="493" y="90"/>
                        <a:pt x="494" y="92"/>
                      </a:cubicBezTo>
                      <a:cubicBezTo>
                        <a:pt x="493" y="93"/>
                        <a:pt x="492" y="92"/>
                        <a:pt x="492" y="93"/>
                      </a:cubicBezTo>
                      <a:cubicBezTo>
                        <a:pt x="492" y="93"/>
                        <a:pt x="492" y="93"/>
                        <a:pt x="492" y="93"/>
                      </a:cubicBezTo>
                      <a:cubicBezTo>
                        <a:pt x="490" y="97"/>
                        <a:pt x="486" y="95"/>
                        <a:pt x="484" y="98"/>
                      </a:cubicBezTo>
                      <a:close/>
                      <a:moveTo>
                        <a:pt x="500" y="94"/>
                      </a:moveTo>
                      <a:cubicBezTo>
                        <a:pt x="499" y="95"/>
                        <a:pt x="499" y="95"/>
                        <a:pt x="499" y="95"/>
                      </a:cubicBezTo>
                      <a:cubicBezTo>
                        <a:pt x="499" y="95"/>
                        <a:pt x="499" y="95"/>
                        <a:pt x="499" y="95"/>
                      </a:cubicBezTo>
                      <a:cubicBezTo>
                        <a:pt x="498" y="95"/>
                        <a:pt x="498" y="95"/>
                        <a:pt x="498" y="95"/>
                      </a:cubicBezTo>
                      <a:cubicBezTo>
                        <a:pt x="498" y="95"/>
                        <a:pt x="498" y="95"/>
                        <a:pt x="498" y="95"/>
                      </a:cubicBezTo>
                      <a:cubicBezTo>
                        <a:pt x="498" y="96"/>
                        <a:pt x="498" y="96"/>
                        <a:pt x="497" y="95"/>
                      </a:cubicBezTo>
                      <a:cubicBezTo>
                        <a:pt x="495" y="96"/>
                        <a:pt x="494" y="97"/>
                        <a:pt x="492" y="98"/>
                      </a:cubicBezTo>
                      <a:cubicBezTo>
                        <a:pt x="492" y="97"/>
                        <a:pt x="492" y="97"/>
                        <a:pt x="493" y="97"/>
                      </a:cubicBezTo>
                      <a:cubicBezTo>
                        <a:pt x="495" y="97"/>
                        <a:pt x="495" y="96"/>
                        <a:pt x="497" y="95"/>
                      </a:cubicBezTo>
                      <a:cubicBezTo>
                        <a:pt x="497" y="95"/>
                        <a:pt x="497" y="95"/>
                        <a:pt x="497" y="95"/>
                      </a:cubicBezTo>
                      <a:cubicBezTo>
                        <a:pt x="497" y="95"/>
                        <a:pt x="498" y="95"/>
                        <a:pt x="498" y="95"/>
                      </a:cubicBezTo>
                      <a:cubicBezTo>
                        <a:pt x="498" y="94"/>
                        <a:pt x="497" y="94"/>
                        <a:pt x="498" y="93"/>
                      </a:cubicBezTo>
                      <a:cubicBezTo>
                        <a:pt x="499" y="93"/>
                        <a:pt x="500" y="93"/>
                        <a:pt x="500" y="94"/>
                      </a:cubicBezTo>
                      <a:close/>
                      <a:moveTo>
                        <a:pt x="514" y="121"/>
                      </a:moveTo>
                      <a:cubicBezTo>
                        <a:pt x="513" y="123"/>
                        <a:pt x="513" y="123"/>
                        <a:pt x="513" y="123"/>
                      </a:cubicBezTo>
                      <a:cubicBezTo>
                        <a:pt x="512" y="123"/>
                        <a:pt x="512" y="123"/>
                        <a:pt x="512" y="123"/>
                      </a:cubicBezTo>
                      <a:lnTo>
                        <a:pt x="514" y="121"/>
                      </a:lnTo>
                      <a:close/>
                      <a:moveTo>
                        <a:pt x="521" y="188"/>
                      </a:moveTo>
                      <a:cubicBezTo>
                        <a:pt x="520" y="188"/>
                        <a:pt x="520" y="188"/>
                        <a:pt x="519" y="187"/>
                      </a:cubicBezTo>
                      <a:cubicBezTo>
                        <a:pt x="519" y="186"/>
                        <a:pt x="519" y="184"/>
                        <a:pt x="521" y="185"/>
                      </a:cubicBezTo>
                      <a:lnTo>
                        <a:pt x="521" y="188"/>
                      </a:lnTo>
                      <a:close/>
                      <a:moveTo>
                        <a:pt x="522" y="175"/>
                      </a:moveTo>
                      <a:cubicBezTo>
                        <a:pt x="520" y="179"/>
                        <a:pt x="516" y="177"/>
                        <a:pt x="514" y="179"/>
                      </a:cubicBezTo>
                      <a:cubicBezTo>
                        <a:pt x="513" y="179"/>
                        <a:pt x="511" y="180"/>
                        <a:pt x="510" y="179"/>
                      </a:cubicBezTo>
                      <a:cubicBezTo>
                        <a:pt x="511" y="175"/>
                        <a:pt x="516" y="177"/>
                        <a:pt x="516" y="173"/>
                      </a:cubicBezTo>
                      <a:cubicBezTo>
                        <a:pt x="518" y="172"/>
                        <a:pt x="520" y="171"/>
                        <a:pt x="522" y="170"/>
                      </a:cubicBezTo>
                      <a:cubicBezTo>
                        <a:pt x="521" y="172"/>
                        <a:pt x="524" y="173"/>
                        <a:pt x="522" y="17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21" name="Freeform 9">
                  <a:extLst>
                    <a:ext uri="{FF2B5EF4-FFF2-40B4-BE49-F238E27FC236}">
                      <a16:creationId xmlns:a16="http://schemas.microsoft.com/office/drawing/2014/main" id="{4E7460FC-C3F2-FC0F-85FB-57AC798FAF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24" y="2963"/>
                  <a:ext cx="97" cy="90"/>
                </a:xfrm>
                <a:custGeom>
                  <a:avLst/>
                  <a:gdLst>
                    <a:gd name="T0" fmla="*/ 13 w 14"/>
                    <a:gd name="T1" fmla="*/ 4 h 13"/>
                    <a:gd name="T2" fmla="*/ 10 w 14"/>
                    <a:gd name="T3" fmla="*/ 3 h 13"/>
                    <a:gd name="T4" fmla="*/ 7 w 14"/>
                    <a:gd name="T5" fmla="*/ 0 h 13"/>
                    <a:gd name="T6" fmla="*/ 6 w 14"/>
                    <a:gd name="T7" fmla="*/ 0 h 13"/>
                    <a:gd name="T8" fmla="*/ 7 w 14"/>
                    <a:gd name="T9" fmla="*/ 1 h 13"/>
                    <a:gd name="T10" fmla="*/ 6 w 14"/>
                    <a:gd name="T11" fmla="*/ 2 h 13"/>
                    <a:gd name="T12" fmla="*/ 8 w 14"/>
                    <a:gd name="T13" fmla="*/ 4 h 13"/>
                    <a:gd name="T14" fmla="*/ 4 w 14"/>
                    <a:gd name="T15" fmla="*/ 7 h 13"/>
                    <a:gd name="T16" fmla="*/ 0 w 14"/>
                    <a:gd name="T17" fmla="*/ 11 h 13"/>
                    <a:gd name="T18" fmla="*/ 1 w 14"/>
                    <a:gd name="T19" fmla="*/ 13 h 13"/>
                    <a:gd name="T20" fmla="*/ 2 w 14"/>
                    <a:gd name="T21" fmla="*/ 12 h 13"/>
                    <a:gd name="T22" fmla="*/ 2 w 14"/>
                    <a:gd name="T23" fmla="*/ 13 h 13"/>
                    <a:gd name="T24" fmla="*/ 2 w 14"/>
                    <a:gd name="T25" fmla="*/ 12 h 13"/>
                    <a:gd name="T26" fmla="*/ 4 w 14"/>
                    <a:gd name="T27" fmla="*/ 9 h 13"/>
                    <a:gd name="T28" fmla="*/ 10 w 14"/>
                    <a:gd name="T29" fmla="*/ 8 h 13"/>
                    <a:gd name="T30" fmla="*/ 9 w 14"/>
                    <a:gd name="T31" fmla="*/ 9 h 13"/>
                    <a:gd name="T32" fmla="*/ 13 w 14"/>
                    <a:gd name="T33" fmla="*/ 11 h 13"/>
                    <a:gd name="T34" fmla="*/ 13 w 14"/>
                    <a:gd name="T35" fmla="*/ 7 h 13"/>
                    <a:gd name="T36" fmla="*/ 14 w 14"/>
                    <a:gd name="T37" fmla="*/ 7 h 13"/>
                    <a:gd name="T38" fmla="*/ 13 w 14"/>
                    <a:gd name="T39" fmla="*/ 4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4" h="13">
                      <a:moveTo>
                        <a:pt x="13" y="4"/>
                      </a:moveTo>
                      <a:cubicBezTo>
                        <a:pt x="12" y="4"/>
                        <a:pt x="11" y="3"/>
                        <a:pt x="10" y="3"/>
                      </a:cubicBezTo>
                      <a:cubicBezTo>
                        <a:pt x="9" y="2"/>
                        <a:pt x="8" y="1"/>
                        <a:pt x="7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1"/>
                        <a:pt x="6" y="1"/>
                        <a:pt x="7" y="1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7" y="6"/>
                        <a:pt x="6" y="6"/>
                        <a:pt x="4" y="7"/>
                      </a:cubicBezTo>
                      <a:cubicBezTo>
                        <a:pt x="4" y="11"/>
                        <a:pt x="1" y="9"/>
                        <a:pt x="0" y="11"/>
                      </a:cubicBezTo>
                      <a:cubicBezTo>
                        <a:pt x="1" y="12"/>
                        <a:pt x="0" y="12"/>
                        <a:pt x="1" y="13"/>
                      </a:cubicBezTo>
                      <a:cubicBezTo>
                        <a:pt x="1" y="13"/>
                        <a:pt x="1" y="12"/>
                        <a:pt x="2" y="12"/>
                      </a:cubicBezTo>
                      <a:cubicBezTo>
                        <a:pt x="2" y="13"/>
                        <a:pt x="2" y="13"/>
                        <a:pt x="2" y="13"/>
                      </a:cubicBezTo>
                      <a:cubicBezTo>
                        <a:pt x="2" y="12"/>
                        <a:pt x="2" y="12"/>
                        <a:pt x="2" y="12"/>
                      </a:cubicBezTo>
                      <a:cubicBezTo>
                        <a:pt x="4" y="12"/>
                        <a:pt x="4" y="11"/>
                        <a:pt x="4" y="9"/>
                      </a:cubicBezTo>
                      <a:cubicBezTo>
                        <a:pt x="6" y="9"/>
                        <a:pt x="8" y="7"/>
                        <a:pt x="10" y="8"/>
                      </a:cubicBezTo>
                      <a:cubicBezTo>
                        <a:pt x="10" y="8"/>
                        <a:pt x="10" y="9"/>
                        <a:pt x="9" y="9"/>
                      </a:cubicBezTo>
                      <a:cubicBezTo>
                        <a:pt x="10" y="11"/>
                        <a:pt x="12" y="10"/>
                        <a:pt x="13" y="11"/>
                      </a:cubicBezTo>
                      <a:cubicBezTo>
                        <a:pt x="14" y="10"/>
                        <a:pt x="12" y="9"/>
                        <a:pt x="13" y="7"/>
                      </a:cubicBezTo>
                      <a:cubicBezTo>
                        <a:pt x="13" y="7"/>
                        <a:pt x="14" y="7"/>
                        <a:pt x="14" y="7"/>
                      </a:cubicBezTo>
                      <a:cubicBezTo>
                        <a:pt x="14" y="6"/>
                        <a:pt x="13" y="5"/>
                        <a:pt x="1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22" name="Freeform 10">
                  <a:extLst>
                    <a:ext uri="{FF2B5EF4-FFF2-40B4-BE49-F238E27FC236}">
                      <a16:creationId xmlns:a16="http://schemas.microsoft.com/office/drawing/2014/main" id="{FBACC524-8E17-643B-894B-D4661814D0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94" y="1965"/>
                  <a:ext cx="7" cy="7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1 h 1"/>
                    <a:gd name="T6" fmla="*/ 1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23" name="Freeform 11">
                  <a:extLst>
                    <a:ext uri="{FF2B5EF4-FFF2-40B4-BE49-F238E27FC236}">
                      <a16:creationId xmlns:a16="http://schemas.microsoft.com/office/drawing/2014/main" id="{9350F783-DD5D-2061-BFCC-FE7E0798C2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21" y="1986"/>
                  <a:ext cx="21" cy="21"/>
                </a:xfrm>
                <a:custGeom>
                  <a:avLst/>
                  <a:gdLst>
                    <a:gd name="T0" fmla="*/ 0 w 3"/>
                    <a:gd name="T1" fmla="*/ 3 h 3"/>
                    <a:gd name="T2" fmla="*/ 1 w 3"/>
                    <a:gd name="T3" fmla="*/ 3 h 3"/>
                    <a:gd name="T4" fmla="*/ 3 w 3"/>
                    <a:gd name="T5" fmla="*/ 2 h 3"/>
                    <a:gd name="T6" fmla="*/ 0 w 3"/>
                    <a:gd name="T7" fmla="*/ 2 h 3"/>
                    <a:gd name="T8" fmla="*/ 0 w 3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3">
                      <a:moveTo>
                        <a:pt x="0" y="3"/>
                      </a:move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2"/>
                        <a:pt x="2" y="2"/>
                        <a:pt x="3" y="2"/>
                      </a:cubicBezTo>
                      <a:cubicBezTo>
                        <a:pt x="2" y="0"/>
                        <a:pt x="1" y="2"/>
                        <a:pt x="0" y="2"/>
                      </a:cubicBezTo>
                      <a:cubicBezTo>
                        <a:pt x="0" y="2"/>
                        <a:pt x="0" y="3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24" name="Freeform 12">
                  <a:extLst>
                    <a:ext uri="{FF2B5EF4-FFF2-40B4-BE49-F238E27FC236}">
                      <a16:creationId xmlns:a16="http://schemas.microsoft.com/office/drawing/2014/main" id="{7199CBE0-9E9E-AAE6-8AAA-3E3C32E654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42" y="20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25" name="Freeform 13">
                  <a:extLst>
                    <a:ext uri="{FF2B5EF4-FFF2-40B4-BE49-F238E27FC236}">
                      <a16:creationId xmlns:a16="http://schemas.microsoft.com/office/drawing/2014/main" id="{DF0856C6-FE9A-A0E6-F2CB-97A3B19288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42" y="1993"/>
                  <a:ext cx="21" cy="7"/>
                </a:xfrm>
                <a:custGeom>
                  <a:avLst/>
                  <a:gdLst>
                    <a:gd name="T0" fmla="*/ 3 w 3"/>
                    <a:gd name="T1" fmla="*/ 0 h 1"/>
                    <a:gd name="T2" fmla="*/ 0 w 3"/>
                    <a:gd name="T3" fmla="*/ 1 h 1"/>
                    <a:gd name="T4" fmla="*/ 3 w 3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1">
                      <a:moveTo>
                        <a:pt x="3" y="0"/>
                      </a:moveTo>
                      <a:cubicBezTo>
                        <a:pt x="2" y="1"/>
                        <a:pt x="1" y="0"/>
                        <a:pt x="0" y="1"/>
                      </a:cubicBezTo>
                      <a:cubicBezTo>
                        <a:pt x="1" y="1"/>
                        <a:pt x="3" y="1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26" name="Freeform 14">
                  <a:extLst>
                    <a:ext uri="{FF2B5EF4-FFF2-40B4-BE49-F238E27FC236}">
                      <a16:creationId xmlns:a16="http://schemas.microsoft.com/office/drawing/2014/main" id="{9F1CCB83-BD6B-487E-481A-0BF54DBAD0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70" y="2007"/>
                  <a:ext cx="14" cy="14"/>
                </a:xfrm>
                <a:custGeom>
                  <a:avLst/>
                  <a:gdLst>
                    <a:gd name="T0" fmla="*/ 2 w 2"/>
                    <a:gd name="T1" fmla="*/ 1 h 2"/>
                    <a:gd name="T2" fmla="*/ 2 w 2"/>
                    <a:gd name="T3" fmla="*/ 0 h 2"/>
                    <a:gd name="T4" fmla="*/ 0 w 2"/>
                    <a:gd name="T5" fmla="*/ 0 h 2"/>
                    <a:gd name="T6" fmla="*/ 1 w 2"/>
                    <a:gd name="T7" fmla="*/ 2 h 2"/>
                    <a:gd name="T8" fmla="*/ 2 w 2"/>
                    <a:gd name="T9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1"/>
                        <a:pt x="1" y="1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27" name="Freeform 15">
                  <a:extLst>
                    <a:ext uri="{FF2B5EF4-FFF2-40B4-BE49-F238E27FC236}">
                      <a16:creationId xmlns:a16="http://schemas.microsoft.com/office/drawing/2014/main" id="{4298A41D-EC3B-D904-0587-E2C6A4FA516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498" y="2035"/>
                  <a:ext cx="455" cy="298"/>
                </a:xfrm>
                <a:custGeom>
                  <a:avLst/>
                  <a:gdLst>
                    <a:gd name="T0" fmla="*/ 8 w 66"/>
                    <a:gd name="T1" fmla="*/ 31 h 43"/>
                    <a:gd name="T2" fmla="*/ 10 w 66"/>
                    <a:gd name="T3" fmla="*/ 32 h 43"/>
                    <a:gd name="T4" fmla="*/ 9 w 66"/>
                    <a:gd name="T5" fmla="*/ 35 h 43"/>
                    <a:gd name="T6" fmla="*/ 8 w 66"/>
                    <a:gd name="T7" fmla="*/ 40 h 43"/>
                    <a:gd name="T8" fmla="*/ 9 w 66"/>
                    <a:gd name="T9" fmla="*/ 42 h 43"/>
                    <a:gd name="T10" fmla="*/ 20 w 66"/>
                    <a:gd name="T11" fmla="*/ 42 h 43"/>
                    <a:gd name="T12" fmla="*/ 24 w 66"/>
                    <a:gd name="T13" fmla="*/ 39 h 43"/>
                    <a:gd name="T14" fmla="*/ 29 w 66"/>
                    <a:gd name="T15" fmla="*/ 35 h 43"/>
                    <a:gd name="T16" fmla="*/ 31 w 66"/>
                    <a:gd name="T17" fmla="*/ 32 h 43"/>
                    <a:gd name="T18" fmla="*/ 36 w 66"/>
                    <a:gd name="T19" fmla="*/ 30 h 43"/>
                    <a:gd name="T20" fmla="*/ 44 w 66"/>
                    <a:gd name="T21" fmla="*/ 29 h 43"/>
                    <a:gd name="T22" fmla="*/ 44 w 66"/>
                    <a:gd name="T23" fmla="*/ 32 h 43"/>
                    <a:gd name="T24" fmla="*/ 58 w 66"/>
                    <a:gd name="T25" fmla="*/ 31 h 43"/>
                    <a:gd name="T26" fmla="*/ 66 w 66"/>
                    <a:gd name="T27" fmla="*/ 23 h 43"/>
                    <a:gd name="T28" fmla="*/ 58 w 66"/>
                    <a:gd name="T29" fmla="*/ 16 h 43"/>
                    <a:gd name="T30" fmla="*/ 65 w 66"/>
                    <a:gd name="T31" fmla="*/ 8 h 43"/>
                    <a:gd name="T32" fmla="*/ 61 w 66"/>
                    <a:gd name="T33" fmla="*/ 9 h 43"/>
                    <a:gd name="T34" fmla="*/ 59 w 66"/>
                    <a:gd name="T35" fmla="*/ 7 h 43"/>
                    <a:gd name="T36" fmla="*/ 53 w 66"/>
                    <a:gd name="T37" fmla="*/ 5 h 43"/>
                    <a:gd name="T38" fmla="*/ 47 w 66"/>
                    <a:gd name="T39" fmla="*/ 6 h 43"/>
                    <a:gd name="T40" fmla="*/ 49 w 66"/>
                    <a:gd name="T41" fmla="*/ 2 h 43"/>
                    <a:gd name="T42" fmla="*/ 44 w 66"/>
                    <a:gd name="T43" fmla="*/ 1 h 43"/>
                    <a:gd name="T44" fmla="*/ 39 w 66"/>
                    <a:gd name="T45" fmla="*/ 6 h 43"/>
                    <a:gd name="T46" fmla="*/ 44 w 66"/>
                    <a:gd name="T47" fmla="*/ 6 h 43"/>
                    <a:gd name="T48" fmla="*/ 45 w 66"/>
                    <a:gd name="T49" fmla="*/ 6 h 43"/>
                    <a:gd name="T50" fmla="*/ 35 w 66"/>
                    <a:gd name="T51" fmla="*/ 12 h 43"/>
                    <a:gd name="T52" fmla="*/ 21 w 66"/>
                    <a:gd name="T53" fmla="*/ 19 h 43"/>
                    <a:gd name="T54" fmla="*/ 0 w 66"/>
                    <a:gd name="T55" fmla="*/ 33 h 43"/>
                    <a:gd name="T56" fmla="*/ 27 w 66"/>
                    <a:gd name="T57" fmla="*/ 35 h 43"/>
                    <a:gd name="T58" fmla="*/ 27 w 66"/>
                    <a:gd name="T59" fmla="*/ 36 h 43"/>
                    <a:gd name="T60" fmla="*/ 27 w 66"/>
                    <a:gd name="T61" fmla="*/ 36 h 43"/>
                    <a:gd name="T62" fmla="*/ 21 w 66"/>
                    <a:gd name="T63" fmla="*/ 38 h 43"/>
                    <a:gd name="T64" fmla="*/ 21 w 66"/>
                    <a:gd name="T65" fmla="*/ 38 h 43"/>
                    <a:gd name="T66" fmla="*/ 21 w 66"/>
                    <a:gd name="T67" fmla="*/ 38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66" h="43">
                      <a:moveTo>
                        <a:pt x="4" y="32"/>
                      </a:moveTo>
                      <a:cubicBezTo>
                        <a:pt x="5" y="31"/>
                        <a:pt x="7" y="31"/>
                        <a:pt x="8" y="31"/>
                      </a:cubicBezTo>
                      <a:cubicBezTo>
                        <a:pt x="8" y="31"/>
                        <a:pt x="8" y="30"/>
                        <a:pt x="9" y="30"/>
                      </a:cubicBezTo>
                      <a:cubicBezTo>
                        <a:pt x="10" y="32"/>
                        <a:pt x="10" y="32"/>
                        <a:pt x="10" y="32"/>
                      </a:cubicBezTo>
                      <a:cubicBezTo>
                        <a:pt x="10" y="33"/>
                        <a:pt x="9" y="34"/>
                        <a:pt x="9" y="34"/>
                      </a:cubicBezTo>
                      <a:cubicBezTo>
                        <a:pt x="9" y="35"/>
                        <a:pt x="9" y="35"/>
                        <a:pt x="9" y="35"/>
                      </a:cubicBezTo>
                      <a:cubicBezTo>
                        <a:pt x="9" y="37"/>
                        <a:pt x="6" y="36"/>
                        <a:pt x="6" y="38"/>
                      </a:cubicBezTo>
                      <a:cubicBezTo>
                        <a:pt x="6" y="39"/>
                        <a:pt x="7" y="39"/>
                        <a:pt x="8" y="40"/>
                      </a:cubicBezTo>
                      <a:cubicBezTo>
                        <a:pt x="8" y="41"/>
                        <a:pt x="7" y="41"/>
                        <a:pt x="7" y="42"/>
                      </a:cubicBezTo>
                      <a:cubicBezTo>
                        <a:pt x="8" y="43"/>
                        <a:pt x="8" y="42"/>
                        <a:pt x="9" y="42"/>
                      </a:cubicBezTo>
                      <a:cubicBezTo>
                        <a:pt x="13" y="43"/>
                        <a:pt x="14" y="38"/>
                        <a:pt x="18" y="40"/>
                      </a:cubicBezTo>
                      <a:cubicBezTo>
                        <a:pt x="19" y="40"/>
                        <a:pt x="20" y="41"/>
                        <a:pt x="20" y="42"/>
                      </a:cubicBezTo>
                      <a:cubicBezTo>
                        <a:pt x="21" y="43"/>
                        <a:pt x="24" y="43"/>
                        <a:pt x="25" y="41"/>
                      </a:cubicBezTo>
                      <a:cubicBezTo>
                        <a:pt x="25" y="40"/>
                        <a:pt x="25" y="39"/>
                        <a:pt x="24" y="39"/>
                      </a:cubicBezTo>
                      <a:cubicBezTo>
                        <a:pt x="25" y="37"/>
                        <a:pt x="26" y="37"/>
                        <a:pt x="27" y="37"/>
                      </a:cubicBezTo>
                      <a:cubicBezTo>
                        <a:pt x="27" y="36"/>
                        <a:pt x="29" y="37"/>
                        <a:pt x="29" y="35"/>
                      </a:cubicBezTo>
                      <a:cubicBezTo>
                        <a:pt x="29" y="35"/>
                        <a:pt x="29" y="35"/>
                        <a:pt x="29" y="35"/>
                      </a:cubicBezTo>
                      <a:cubicBezTo>
                        <a:pt x="29" y="33"/>
                        <a:pt x="30" y="33"/>
                        <a:pt x="31" y="32"/>
                      </a:cubicBezTo>
                      <a:cubicBezTo>
                        <a:pt x="32" y="31"/>
                        <a:pt x="34" y="30"/>
                        <a:pt x="35" y="31"/>
                      </a:cubicBezTo>
                      <a:cubicBezTo>
                        <a:pt x="35" y="30"/>
                        <a:pt x="36" y="30"/>
                        <a:pt x="36" y="30"/>
                      </a:cubicBezTo>
                      <a:cubicBezTo>
                        <a:pt x="37" y="28"/>
                        <a:pt x="39" y="25"/>
                        <a:pt x="41" y="27"/>
                      </a:cubicBezTo>
                      <a:cubicBezTo>
                        <a:pt x="42" y="29"/>
                        <a:pt x="44" y="27"/>
                        <a:pt x="44" y="29"/>
                      </a:cubicBezTo>
                      <a:cubicBezTo>
                        <a:pt x="45" y="30"/>
                        <a:pt x="44" y="31"/>
                        <a:pt x="43" y="32"/>
                      </a:cubicBezTo>
                      <a:cubicBezTo>
                        <a:pt x="44" y="32"/>
                        <a:pt x="44" y="32"/>
                        <a:pt x="44" y="32"/>
                      </a:cubicBezTo>
                      <a:cubicBezTo>
                        <a:pt x="46" y="31"/>
                        <a:pt x="48" y="34"/>
                        <a:pt x="50" y="32"/>
                      </a:cubicBezTo>
                      <a:cubicBezTo>
                        <a:pt x="53" y="32"/>
                        <a:pt x="55" y="31"/>
                        <a:pt x="58" y="31"/>
                      </a:cubicBezTo>
                      <a:cubicBezTo>
                        <a:pt x="58" y="30"/>
                        <a:pt x="59" y="29"/>
                        <a:pt x="58" y="29"/>
                      </a:cubicBezTo>
                      <a:cubicBezTo>
                        <a:pt x="60" y="27"/>
                        <a:pt x="63" y="23"/>
                        <a:pt x="66" y="23"/>
                      </a:cubicBezTo>
                      <a:cubicBezTo>
                        <a:pt x="65" y="23"/>
                        <a:pt x="63" y="23"/>
                        <a:pt x="61" y="23"/>
                      </a:cubicBezTo>
                      <a:cubicBezTo>
                        <a:pt x="57" y="22"/>
                        <a:pt x="61" y="18"/>
                        <a:pt x="58" y="16"/>
                      </a:cubicBezTo>
                      <a:cubicBezTo>
                        <a:pt x="61" y="12"/>
                        <a:pt x="61" y="12"/>
                        <a:pt x="61" y="12"/>
                      </a:cubicBezTo>
                      <a:cubicBezTo>
                        <a:pt x="64" y="12"/>
                        <a:pt x="63" y="9"/>
                        <a:pt x="65" y="8"/>
                      </a:cubicBezTo>
                      <a:cubicBezTo>
                        <a:pt x="64" y="8"/>
                        <a:pt x="64" y="7"/>
                        <a:pt x="63" y="6"/>
                      </a:cubicBezTo>
                      <a:cubicBezTo>
                        <a:pt x="63" y="8"/>
                        <a:pt x="62" y="8"/>
                        <a:pt x="61" y="9"/>
                      </a:cubicBezTo>
                      <a:cubicBezTo>
                        <a:pt x="61" y="9"/>
                        <a:pt x="60" y="9"/>
                        <a:pt x="59" y="8"/>
                      </a:cubicBezTo>
                      <a:cubicBezTo>
                        <a:pt x="60" y="8"/>
                        <a:pt x="59" y="7"/>
                        <a:pt x="59" y="7"/>
                      </a:cubicBezTo>
                      <a:cubicBezTo>
                        <a:pt x="57" y="6"/>
                        <a:pt x="57" y="3"/>
                        <a:pt x="56" y="2"/>
                      </a:cubicBezTo>
                      <a:cubicBezTo>
                        <a:pt x="55" y="2"/>
                        <a:pt x="52" y="3"/>
                        <a:pt x="53" y="5"/>
                      </a:cubicBezTo>
                      <a:cubicBezTo>
                        <a:pt x="53" y="6"/>
                        <a:pt x="51" y="6"/>
                        <a:pt x="50" y="7"/>
                      </a:cubicBezTo>
                      <a:cubicBezTo>
                        <a:pt x="49" y="7"/>
                        <a:pt x="48" y="5"/>
                        <a:pt x="47" y="6"/>
                      </a:cubicBezTo>
                      <a:cubicBezTo>
                        <a:pt x="47" y="5"/>
                        <a:pt x="46" y="6"/>
                        <a:pt x="46" y="5"/>
                      </a:cubicBezTo>
                      <a:cubicBezTo>
                        <a:pt x="47" y="4"/>
                        <a:pt x="48" y="3"/>
                        <a:pt x="49" y="2"/>
                      </a:cubicBezTo>
                      <a:cubicBezTo>
                        <a:pt x="47" y="2"/>
                        <a:pt x="46" y="0"/>
                        <a:pt x="44" y="0"/>
                      </a:cubicBezTo>
                      <a:cubicBezTo>
                        <a:pt x="44" y="0"/>
                        <a:pt x="44" y="1"/>
                        <a:pt x="44" y="1"/>
                      </a:cubicBezTo>
                      <a:cubicBezTo>
                        <a:pt x="44" y="2"/>
                        <a:pt x="43" y="3"/>
                        <a:pt x="42" y="3"/>
                      </a:cubicBezTo>
                      <a:cubicBezTo>
                        <a:pt x="41" y="4"/>
                        <a:pt x="39" y="5"/>
                        <a:pt x="39" y="6"/>
                      </a:cubicBezTo>
                      <a:cubicBezTo>
                        <a:pt x="39" y="7"/>
                        <a:pt x="39" y="6"/>
                        <a:pt x="40" y="6"/>
                      </a:cubicBezTo>
                      <a:cubicBezTo>
                        <a:pt x="41" y="8"/>
                        <a:pt x="42" y="3"/>
                        <a:pt x="44" y="6"/>
                      </a:cubicBezTo>
                      <a:cubicBezTo>
                        <a:pt x="44" y="5"/>
                        <a:pt x="44" y="5"/>
                        <a:pt x="45" y="5"/>
                      </a:cubicBezTo>
                      <a:cubicBezTo>
                        <a:pt x="45" y="5"/>
                        <a:pt x="45" y="6"/>
                        <a:pt x="45" y="6"/>
                      </a:cubicBezTo>
                      <a:cubicBezTo>
                        <a:pt x="43" y="8"/>
                        <a:pt x="40" y="9"/>
                        <a:pt x="39" y="12"/>
                      </a:cubicBezTo>
                      <a:cubicBezTo>
                        <a:pt x="38" y="11"/>
                        <a:pt x="36" y="12"/>
                        <a:pt x="35" y="12"/>
                      </a:cubicBezTo>
                      <a:cubicBezTo>
                        <a:pt x="34" y="15"/>
                        <a:pt x="31" y="13"/>
                        <a:pt x="30" y="16"/>
                      </a:cubicBezTo>
                      <a:cubicBezTo>
                        <a:pt x="26" y="14"/>
                        <a:pt x="24" y="18"/>
                        <a:pt x="21" y="19"/>
                      </a:cubicBezTo>
                      <a:cubicBezTo>
                        <a:pt x="13" y="19"/>
                        <a:pt x="8" y="27"/>
                        <a:pt x="1" y="31"/>
                      </a:cubicBezTo>
                      <a:cubicBezTo>
                        <a:pt x="1" y="32"/>
                        <a:pt x="1" y="33"/>
                        <a:pt x="0" y="33"/>
                      </a:cubicBezTo>
                      <a:cubicBezTo>
                        <a:pt x="1" y="34"/>
                        <a:pt x="3" y="33"/>
                        <a:pt x="4" y="32"/>
                      </a:cubicBezTo>
                      <a:close/>
                      <a:moveTo>
                        <a:pt x="27" y="35"/>
                      </a:moveTo>
                      <a:cubicBezTo>
                        <a:pt x="28" y="35"/>
                        <a:pt x="28" y="35"/>
                        <a:pt x="28" y="35"/>
                      </a:cubicBezTo>
                      <a:cubicBezTo>
                        <a:pt x="28" y="36"/>
                        <a:pt x="28" y="36"/>
                        <a:pt x="27" y="36"/>
                      </a:cubicBezTo>
                      <a:cubicBezTo>
                        <a:pt x="27" y="36"/>
                        <a:pt x="27" y="36"/>
                        <a:pt x="27" y="36"/>
                      </a:cubicBezTo>
                      <a:cubicBezTo>
                        <a:pt x="27" y="36"/>
                        <a:pt x="27" y="36"/>
                        <a:pt x="27" y="36"/>
                      </a:cubicBezTo>
                      <a:lnTo>
                        <a:pt x="27" y="35"/>
                      </a:lnTo>
                      <a:close/>
                      <a:moveTo>
                        <a:pt x="21" y="38"/>
                      </a:moveTo>
                      <a:cubicBezTo>
                        <a:pt x="21" y="38"/>
                        <a:pt x="21" y="38"/>
                        <a:pt x="22" y="38"/>
                      </a:cubicBezTo>
                      <a:cubicBezTo>
                        <a:pt x="21" y="38"/>
                        <a:pt x="21" y="38"/>
                        <a:pt x="21" y="38"/>
                      </a:cubicBezTo>
                      <a:cubicBezTo>
                        <a:pt x="21" y="38"/>
                        <a:pt x="20" y="40"/>
                        <a:pt x="20" y="38"/>
                      </a:cubicBezTo>
                      <a:cubicBezTo>
                        <a:pt x="20" y="38"/>
                        <a:pt x="21" y="38"/>
                        <a:pt x="21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28" name="Freeform 16">
                  <a:extLst>
                    <a:ext uri="{FF2B5EF4-FFF2-40B4-BE49-F238E27FC236}">
                      <a16:creationId xmlns:a16="http://schemas.microsoft.com/office/drawing/2014/main" id="{BB8DEBB6-215F-A71A-0433-3425C0A75C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42" y="2042"/>
                  <a:ext cx="35" cy="34"/>
                </a:xfrm>
                <a:custGeom>
                  <a:avLst/>
                  <a:gdLst>
                    <a:gd name="T0" fmla="*/ 0 w 5"/>
                    <a:gd name="T1" fmla="*/ 5 h 5"/>
                    <a:gd name="T2" fmla="*/ 5 w 5"/>
                    <a:gd name="T3" fmla="*/ 1 h 5"/>
                    <a:gd name="T4" fmla="*/ 0 w 5"/>
                    <a:gd name="T5" fmla="*/ 3 h 5"/>
                    <a:gd name="T6" fmla="*/ 0 w 5"/>
                    <a:gd name="T7" fmla="*/ 3 h 5"/>
                    <a:gd name="T8" fmla="*/ 0 w 5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5">
                      <a:moveTo>
                        <a:pt x="0" y="5"/>
                      </a:moveTo>
                      <a:cubicBezTo>
                        <a:pt x="2" y="4"/>
                        <a:pt x="4" y="4"/>
                        <a:pt x="5" y="1"/>
                      </a:cubicBezTo>
                      <a:cubicBezTo>
                        <a:pt x="3" y="0"/>
                        <a:pt x="1" y="2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2" y="4"/>
                        <a:pt x="0" y="5"/>
                        <a:pt x="0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29" name="Freeform 17">
                  <a:extLst>
                    <a:ext uri="{FF2B5EF4-FFF2-40B4-BE49-F238E27FC236}">
                      <a16:creationId xmlns:a16="http://schemas.microsoft.com/office/drawing/2014/main" id="{E2DEFD0D-F6F2-18BB-8483-AC755C6ED5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77" y="2069"/>
                  <a:ext cx="27" cy="28"/>
                </a:xfrm>
                <a:custGeom>
                  <a:avLst/>
                  <a:gdLst>
                    <a:gd name="T0" fmla="*/ 4 w 4"/>
                    <a:gd name="T1" fmla="*/ 1 h 4"/>
                    <a:gd name="T2" fmla="*/ 3 w 4"/>
                    <a:gd name="T3" fmla="*/ 1 h 4"/>
                    <a:gd name="T4" fmla="*/ 1 w 4"/>
                    <a:gd name="T5" fmla="*/ 3 h 4"/>
                    <a:gd name="T6" fmla="*/ 4 w 4"/>
                    <a:gd name="T7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4">
                      <a:moveTo>
                        <a:pt x="4" y="1"/>
                      </a:moveTo>
                      <a:cubicBezTo>
                        <a:pt x="4" y="0"/>
                        <a:pt x="3" y="1"/>
                        <a:pt x="3" y="1"/>
                      </a:cubicBezTo>
                      <a:cubicBezTo>
                        <a:pt x="2" y="1"/>
                        <a:pt x="0" y="1"/>
                        <a:pt x="1" y="3"/>
                      </a:cubicBezTo>
                      <a:cubicBezTo>
                        <a:pt x="3" y="4"/>
                        <a:pt x="3" y="1"/>
                        <a:pt x="4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30" name="Freeform 18">
                  <a:extLst>
                    <a:ext uri="{FF2B5EF4-FFF2-40B4-BE49-F238E27FC236}">
                      <a16:creationId xmlns:a16="http://schemas.microsoft.com/office/drawing/2014/main" id="{A3E43BE9-E866-171B-1040-C95AD5337A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39" y="2104"/>
                  <a:ext cx="34" cy="35"/>
                </a:xfrm>
                <a:custGeom>
                  <a:avLst/>
                  <a:gdLst>
                    <a:gd name="T0" fmla="*/ 1 w 5"/>
                    <a:gd name="T1" fmla="*/ 4 h 5"/>
                    <a:gd name="T2" fmla="*/ 5 w 5"/>
                    <a:gd name="T3" fmla="*/ 2 h 5"/>
                    <a:gd name="T4" fmla="*/ 1 w 5"/>
                    <a:gd name="T5" fmla="*/ 1 h 5"/>
                    <a:gd name="T6" fmla="*/ 1 w 5"/>
                    <a:gd name="T7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5">
                      <a:moveTo>
                        <a:pt x="1" y="4"/>
                      </a:moveTo>
                      <a:cubicBezTo>
                        <a:pt x="3" y="5"/>
                        <a:pt x="4" y="4"/>
                        <a:pt x="5" y="2"/>
                      </a:cubicBezTo>
                      <a:cubicBezTo>
                        <a:pt x="4" y="1"/>
                        <a:pt x="2" y="0"/>
                        <a:pt x="1" y="1"/>
                      </a:cubicBezTo>
                      <a:cubicBezTo>
                        <a:pt x="0" y="2"/>
                        <a:pt x="1" y="3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31" name="Freeform 19">
                  <a:extLst>
                    <a:ext uri="{FF2B5EF4-FFF2-40B4-BE49-F238E27FC236}">
                      <a16:creationId xmlns:a16="http://schemas.microsoft.com/office/drawing/2014/main" id="{CD039657-B800-6641-6C3A-0A3543745F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6" y="2146"/>
                  <a:ext cx="27" cy="27"/>
                </a:xfrm>
                <a:custGeom>
                  <a:avLst/>
                  <a:gdLst>
                    <a:gd name="T0" fmla="*/ 0 w 4"/>
                    <a:gd name="T1" fmla="*/ 4 h 4"/>
                    <a:gd name="T2" fmla="*/ 0 w 4"/>
                    <a:gd name="T3" fmla="*/ 4 h 4"/>
                    <a:gd name="T4" fmla="*/ 4 w 4"/>
                    <a:gd name="T5" fmla="*/ 0 h 4"/>
                    <a:gd name="T6" fmla="*/ 0 w 4"/>
                    <a:gd name="T7" fmla="*/ 1 h 4"/>
                    <a:gd name="T8" fmla="*/ 0 w 4"/>
                    <a:gd name="T9" fmla="*/ 1 h 4"/>
                    <a:gd name="T10" fmla="*/ 0 w 4"/>
                    <a:gd name="T11" fmla="*/ 2 h 4"/>
                    <a:gd name="T12" fmla="*/ 0 w 4"/>
                    <a:gd name="T13" fmla="*/ 3 h 4"/>
                    <a:gd name="T14" fmla="*/ 0 w 4"/>
                    <a:gd name="T1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" h="4">
                      <a:moveTo>
                        <a:pt x="0" y="4"/>
                      </a:move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1" y="2"/>
                        <a:pt x="4" y="3"/>
                        <a:pt x="4" y="0"/>
                      </a:cubicBezTo>
                      <a:cubicBezTo>
                        <a:pt x="2" y="1"/>
                        <a:pt x="1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3"/>
                      </a:cubicBezTo>
                      <a:cubicBezTo>
                        <a:pt x="0" y="3"/>
                        <a:pt x="0" y="3"/>
                        <a:pt x="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32" name="Freeform 20">
                  <a:extLst>
                    <a:ext uri="{FF2B5EF4-FFF2-40B4-BE49-F238E27FC236}">
                      <a16:creationId xmlns:a16="http://schemas.microsoft.com/office/drawing/2014/main" id="{44E72979-8688-3CB3-9FC2-5122D8A3B9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5" y="2166"/>
                  <a:ext cx="13" cy="7"/>
                </a:xfrm>
                <a:custGeom>
                  <a:avLst/>
                  <a:gdLst>
                    <a:gd name="T0" fmla="*/ 2 w 2"/>
                    <a:gd name="T1" fmla="*/ 0 h 1"/>
                    <a:gd name="T2" fmla="*/ 0 w 2"/>
                    <a:gd name="T3" fmla="*/ 1 h 1"/>
                    <a:gd name="T4" fmla="*/ 1 w 2"/>
                    <a:gd name="T5" fmla="*/ 1 h 1"/>
                    <a:gd name="T6" fmla="*/ 2 w 2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33" name="Freeform 21">
                  <a:extLst>
                    <a:ext uri="{FF2B5EF4-FFF2-40B4-BE49-F238E27FC236}">
                      <a16:creationId xmlns:a16="http://schemas.microsoft.com/office/drawing/2014/main" id="{8C7B6F04-3881-4C81-DB42-467AC39135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43" y="2194"/>
                  <a:ext cx="21" cy="21"/>
                </a:xfrm>
                <a:custGeom>
                  <a:avLst/>
                  <a:gdLst>
                    <a:gd name="T0" fmla="*/ 3 w 3"/>
                    <a:gd name="T1" fmla="*/ 1 h 3"/>
                    <a:gd name="T2" fmla="*/ 0 w 3"/>
                    <a:gd name="T3" fmla="*/ 2 h 3"/>
                    <a:gd name="T4" fmla="*/ 1 w 3"/>
                    <a:gd name="T5" fmla="*/ 3 h 3"/>
                    <a:gd name="T6" fmla="*/ 3 w 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3">
                      <a:moveTo>
                        <a:pt x="3" y="1"/>
                      </a:moveTo>
                      <a:cubicBezTo>
                        <a:pt x="2" y="0"/>
                        <a:pt x="0" y="1"/>
                        <a:pt x="0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3"/>
                        <a:pt x="1" y="1"/>
                        <a:pt x="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34" name="Freeform 22">
                  <a:extLst>
                    <a:ext uri="{FF2B5EF4-FFF2-40B4-BE49-F238E27FC236}">
                      <a16:creationId xmlns:a16="http://schemas.microsoft.com/office/drawing/2014/main" id="{C2E7A5CD-01D9-6156-BE0C-7285AA6104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6" y="2243"/>
                  <a:ext cx="27" cy="13"/>
                </a:xfrm>
                <a:custGeom>
                  <a:avLst/>
                  <a:gdLst>
                    <a:gd name="T0" fmla="*/ 0 w 4"/>
                    <a:gd name="T1" fmla="*/ 2 h 2"/>
                    <a:gd name="T2" fmla="*/ 1 w 4"/>
                    <a:gd name="T3" fmla="*/ 2 h 2"/>
                    <a:gd name="T4" fmla="*/ 4 w 4"/>
                    <a:gd name="T5" fmla="*/ 1 h 2"/>
                    <a:gd name="T6" fmla="*/ 0 w 4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2">
                      <a:moveTo>
                        <a:pt x="0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2"/>
                        <a:pt x="3" y="2"/>
                        <a:pt x="4" y="1"/>
                      </a:cubicBezTo>
                      <a:cubicBezTo>
                        <a:pt x="3" y="0"/>
                        <a:pt x="1" y="0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35" name="Freeform 23">
                  <a:extLst>
                    <a:ext uri="{FF2B5EF4-FFF2-40B4-BE49-F238E27FC236}">
                      <a16:creationId xmlns:a16="http://schemas.microsoft.com/office/drawing/2014/main" id="{DAFED61E-1F8D-D116-3E08-22E377EC30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98" y="2243"/>
                  <a:ext cx="68" cy="69"/>
                </a:xfrm>
                <a:custGeom>
                  <a:avLst/>
                  <a:gdLst>
                    <a:gd name="T0" fmla="*/ 7 w 10"/>
                    <a:gd name="T1" fmla="*/ 3 h 10"/>
                    <a:gd name="T2" fmla="*/ 2 w 10"/>
                    <a:gd name="T3" fmla="*/ 2 h 10"/>
                    <a:gd name="T4" fmla="*/ 1 w 10"/>
                    <a:gd name="T5" fmla="*/ 5 h 10"/>
                    <a:gd name="T6" fmla="*/ 3 w 10"/>
                    <a:gd name="T7" fmla="*/ 5 h 10"/>
                    <a:gd name="T8" fmla="*/ 3 w 10"/>
                    <a:gd name="T9" fmla="*/ 7 h 10"/>
                    <a:gd name="T10" fmla="*/ 10 w 10"/>
                    <a:gd name="T11" fmla="*/ 9 h 10"/>
                    <a:gd name="T12" fmla="*/ 9 w 10"/>
                    <a:gd name="T13" fmla="*/ 9 h 10"/>
                    <a:gd name="T14" fmla="*/ 10 w 10"/>
                    <a:gd name="T15" fmla="*/ 10 h 10"/>
                    <a:gd name="T16" fmla="*/ 10 w 10"/>
                    <a:gd name="T17" fmla="*/ 7 h 10"/>
                    <a:gd name="T18" fmla="*/ 9 w 10"/>
                    <a:gd name="T19" fmla="*/ 7 h 10"/>
                    <a:gd name="T20" fmla="*/ 7 w 10"/>
                    <a:gd name="T21" fmla="*/ 3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0" h="10">
                      <a:moveTo>
                        <a:pt x="7" y="3"/>
                      </a:moveTo>
                      <a:cubicBezTo>
                        <a:pt x="6" y="2"/>
                        <a:pt x="4" y="0"/>
                        <a:pt x="2" y="2"/>
                      </a:cubicBezTo>
                      <a:cubicBezTo>
                        <a:pt x="1" y="3"/>
                        <a:pt x="0" y="3"/>
                        <a:pt x="1" y="5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4" y="6"/>
                        <a:pt x="4" y="7"/>
                        <a:pt x="3" y="7"/>
                      </a:cubicBezTo>
                      <a:cubicBezTo>
                        <a:pt x="5" y="10"/>
                        <a:pt x="7" y="8"/>
                        <a:pt x="10" y="9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9" y="10"/>
                        <a:pt x="9" y="10"/>
                        <a:pt x="10" y="10"/>
                      </a:cubicBezTo>
                      <a:cubicBezTo>
                        <a:pt x="10" y="9"/>
                        <a:pt x="10" y="8"/>
                        <a:pt x="10" y="7"/>
                      </a:cubicBezTo>
                      <a:cubicBezTo>
                        <a:pt x="10" y="6"/>
                        <a:pt x="9" y="7"/>
                        <a:pt x="9" y="7"/>
                      </a:cubicBezTo>
                      <a:cubicBezTo>
                        <a:pt x="8" y="6"/>
                        <a:pt x="7" y="5"/>
                        <a:pt x="7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36" name="Freeform 24">
                  <a:extLst>
                    <a:ext uri="{FF2B5EF4-FFF2-40B4-BE49-F238E27FC236}">
                      <a16:creationId xmlns:a16="http://schemas.microsoft.com/office/drawing/2014/main" id="{E5535B2A-3DC5-BE57-D20D-74A88EEF55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64" y="2263"/>
                  <a:ext cx="34" cy="49"/>
                </a:xfrm>
                <a:custGeom>
                  <a:avLst/>
                  <a:gdLst>
                    <a:gd name="T0" fmla="*/ 5 w 5"/>
                    <a:gd name="T1" fmla="*/ 4 h 7"/>
                    <a:gd name="T2" fmla="*/ 4 w 5"/>
                    <a:gd name="T3" fmla="*/ 4 h 7"/>
                    <a:gd name="T4" fmla="*/ 4 w 5"/>
                    <a:gd name="T5" fmla="*/ 1 h 7"/>
                    <a:gd name="T6" fmla="*/ 2 w 5"/>
                    <a:gd name="T7" fmla="*/ 0 h 7"/>
                    <a:gd name="T8" fmla="*/ 3 w 5"/>
                    <a:gd name="T9" fmla="*/ 4 h 7"/>
                    <a:gd name="T10" fmla="*/ 1 w 5"/>
                    <a:gd name="T11" fmla="*/ 5 h 7"/>
                    <a:gd name="T12" fmla="*/ 0 w 5"/>
                    <a:gd name="T13" fmla="*/ 7 h 7"/>
                    <a:gd name="T14" fmla="*/ 5 w 5"/>
                    <a:gd name="T15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" h="7">
                      <a:moveTo>
                        <a:pt x="5" y="4"/>
                      </a:move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3"/>
                        <a:pt x="3" y="2"/>
                        <a:pt x="4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2"/>
                        <a:pt x="3" y="3"/>
                        <a:pt x="3" y="4"/>
                      </a:cubicBezTo>
                      <a:cubicBezTo>
                        <a:pt x="3" y="4"/>
                        <a:pt x="3" y="6"/>
                        <a:pt x="1" y="5"/>
                      </a:cubicBezTo>
                      <a:cubicBezTo>
                        <a:pt x="1" y="6"/>
                        <a:pt x="0" y="6"/>
                        <a:pt x="0" y="7"/>
                      </a:cubicBezTo>
                      <a:cubicBezTo>
                        <a:pt x="2" y="6"/>
                        <a:pt x="4" y="5"/>
                        <a:pt x="5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37" name="Freeform 25">
                  <a:extLst>
                    <a:ext uri="{FF2B5EF4-FFF2-40B4-BE49-F238E27FC236}">
                      <a16:creationId xmlns:a16="http://schemas.microsoft.com/office/drawing/2014/main" id="{F9CACAFC-CF11-DC5D-A103-11FE8476AD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95" y="2270"/>
                  <a:ext cx="55" cy="49"/>
                </a:xfrm>
                <a:custGeom>
                  <a:avLst/>
                  <a:gdLst>
                    <a:gd name="T0" fmla="*/ 8 w 8"/>
                    <a:gd name="T1" fmla="*/ 3 h 7"/>
                    <a:gd name="T2" fmla="*/ 8 w 8"/>
                    <a:gd name="T3" fmla="*/ 2 h 7"/>
                    <a:gd name="T4" fmla="*/ 0 w 8"/>
                    <a:gd name="T5" fmla="*/ 5 h 7"/>
                    <a:gd name="T6" fmla="*/ 1 w 8"/>
                    <a:gd name="T7" fmla="*/ 7 h 7"/>
                    <a:gd name="T8" fmla="*/ 8 w 8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7">
                      <a:moveTo>
                        <a:pt x="8" y="3"/>
                      </a:move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5" y="0"/>
                        <a:pt x="3" y="5"/>
                        <a:pt x="0" y="5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4" y="6"/>
                        <a:pt x="6" y="5"/>
                        <a:pt x="8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38" name="Freeform 26">
                  <a:extLst>
                    <a:ext uri="{FF2B5EF4-FFF2-40B4-BE49-F238E27FC236}">
                      <a16:creationId xmlns:a16="http://schemas.microsoft.com/office/drawing/2014/main" id="{78B108E7-2404-9617-EEF1-85474C23E9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42" y="2291"/>
                  <a:ext cx="14" cy="7"/>
                </a:xfrm>
                <a:custGeom>
                  <a:avLst/>
                  <a:gdLst>
                    <a:gd name="T0" fmla="*/ 2 w 2"/>
                    <a:gd name="T1" fmla="*/ 0 h 1"/>
                    <a:gd name="T2" fmla="*/ 0 w 2"/>
                    <a:gd name="T3" fmla="*/ 0 h 1"/>
                    <a:gd name="T4" fmla="*/ 0 w 2"/>
                    <a:gd name="T5" fmla="*/ 1 h 1"/>
                    <a:gd name="T6" fmla="*/ 2 w 2"/>
                    <a:gd name="T7" fmla="*/ 1 h 1"/>
                    <a:gd name="T8" fmla="*/ 2 w 2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39" name="Freeform 27">
                  <a:extLst>
                    <a:ext uri="{FF2B5EF4-FFF2-40B4-BE49-F238E27FC236}">
                      <a16:creationId xmlns:a16="http://schemas.microsoft.com/office/drawing/2014/main" id="{B4A9E494-D0B5-F0A8-793B-6D3013DA14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29" y="233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40" name="Freeform 28">
                  <a:extLst>
                    <a:ext uri="{FF2B5EF4-FFF2-40B4-BE49-F238E27FC236}">
                      <a16:creationId xmlns:a16="http://schemas.microsoft.com/office/drawing/2014/main" id="{CC0D9B19-55D4-CABB-F00E-DC01DBF920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29" y="2305"/>
                  <a:ext cx="48" cy="28"/>
                </a:xfrm>
                <a:custGeom>
                  <a:avLst/>
                  <a:gdLst>
                    <a:gd name="T0" fmla="*/ 0 w 7"/>
                    <a:gd name="T1" fmla="*/ 4 h 4"/>
                    <a:gd name="T2" fmla="*/ 4 w 7"/>
                    <a:gd name="T3" fmla="*/ 3 h 4"/>
                    <a:gd name="T4" fmla="*/ 7 w 7"/>
                    <a:gd name="T5" fmla="*/ 1 h 4"/>
                    <a:gd name="T6" fmla="*/ 3 w 7"/>
                    <a:gd name="T7" fmla="*/ 2 h 4"/>
                    <a:gd name="T8" fmla="*/ 0 w 7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4">
                      <a:moveTo>
                        <a:pt x="0" y="4"/>
                      </a:moveTo>
                      <a:cubicBezTo>
                        <a:pt x="2" y="3"/>
                        <a:pt x="3" y="3"/>
                        <a:pt x="4" y="3"/>
                      </a:cubicBezTo>
                      <a:cubicBezTo>
                        <a:pt x="5" y="2"/>
                        <a:pt x="7" y="2"/>
                        <a:pt x="7" y="1"/>
                      </a:cubicBezTo>
                      <a:cubicBezTo>
                        <a:pt x="6" y="1"/>
                        <a:pt x="4" y="0"/>
                        <a:pt x="3" y="2"/>
                      </a:cubicBezTo>
                      <a:cubicBezTo>
                        <a:pt x="1" y="0"/>
                        <a:pt x="2" y="3"/>
                        <a:pt x="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41" name="Freeform 29">
                  <a:extLst>
                    <a:ext uri="{FF2B5EF4-FFF2-40B4-BE49-F238E27FC236}">
                      <a16:creationId xmlns:a16="http://schemas.microsoft.com/office/drawing/2014/main" id="{07C52B46-60D3-C4F0-CB2F-48BBBD1F35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98" y="2305"/>
                  <a:ext cx="13" cy="14"/>
                </a:xfrm>
                <a:custGeom>
                  <a:avLst/>
                  <a:gdLst>
                    <a:gd name="T0" fmla="*/ 0 w 2"/>
                    <a:gd name="T1" fmla="*/ 1 h 2"/>
                    <a:gd name="T2" fmla="*/ 0 w 2"/>
                    <a:gd name="T3" fmla="*/ 2 h 2"/>
                    <a:gd name="T4" fmla="*/ 1 w 2"/>
                    <a:gd name="T5" fmla="*/ 2 h 2"/>
                    <a:gd name="T6" fmla="*/ 2 w 2"/>
                    <a:gd name="T7" fmla="*/ 1 h 2"/>
                    <a:gd name="T8" fmla="*/ 0 w 2"/>
                    <a:gd name="T9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2">
                      <a:moveTo>
                        <a:pt x="0" y="1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1" y="2"/>
                      </a:cubicBezTo>
                      <a:cubicBezTo>
                        <a:pt x="2" y="2"/>
                        <a:pt x="2" y="2"/>
                        <a:pt x="2" y="1"/>
                      </a:cubicBezTo>
                      <a:cubicBezTo>
                        <a:pt x="1" y="2"/>
                        <a:pt x="1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42" name="Freeform 30">
                  <a:extLst>
                    <a:ext uri="{FF2B5EF4-FFF2-40B4-BE49-F238E27FC236}">
                      <a16:creationId xmlns:a16="http://schemas.microsoft.com/office/drawing/2014/main" id="{9A9FCA4E-60DF-D830-2369-11F50012D9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87" y="2340"/>
                  <a:ext cx="21" cy="13"/>
                </a:xfrm>
                <a:custGeom>
                  <a:avLst/>
                  <a:gdLst>
                    <a:gd name="T0" fmla="*/ 1 w 3"/>
                    <a:gd name="T1" fmla="*/ 1 h 2"/>
                    <a:gd name="T2" fmla="*/ 0 w 3"/>
                    <a:gd name="T3" fmla="*/ 1 h 2"/>
                    <a:gd name="T4" fmla="*/ 3 w 3"/>
                    <a:gd name="T5" fmla="*/ 1 h 2"/>
                    <a:gd name="T6" fmla="*/ 3 w 3"/>
                    <a:gd name="T7" fmla="*/ 0 h 2"/>
                    <a:gd name="T8" fmla="*/ 3 w 3"/>
                    <a:gd name="T9" fmla="*/ 1 h 2"/>
                    <a:gd name="T10" fmla="*/ 1 w 3"/>
                    <a:gd name="T11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" h="2">
                      <a:moveTo>
                        <a:pt x="1" y="1"/>
                      </a:moveTo>
                      <a:cubicBezTo>
                        <a:pt x="1" y="1"/>
                        <a:pt x="0" y="0"/>
                        <a:pt x="0" y="1"/>
                      </a:cubicBezTo>
                      <a:cubicBezTo>
                        <a:pt x="1" y="2"/>
                        <a:pt x="2" y="1"/>
                        <a:pt x="3" y="1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0"/>
                        <a:pt x="1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43" name="Freeform 31">
                  <a:extLst>
                    <a:ext uri="{FF2B5EF4-FFF2-40B4-BE49-F238E27FC236}">
                      <a16:creationId xmlns:a16="http://schemas.microsoft.com/office/drawing/2014/main" id="{B684C258-6E4A-65BC-1528-9E30DA6C2F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67" y="2346"/>
                  <a:ext cx="28" cy="14"/>
                </a:xfrm>
                <a:custGeom>
                  <a:avLst/>
                  <a:gdLst>
                    <a:gd name="T0" fmla="*/ 4 w 4"/>
                    <a:gd name="T1" fmla="*/ 1 h 2"/>
                    <a:gd name="T2" fmla="*/ 4 w 4"/>
                    <a:gd name="T3" fmla="*/ 0 h 2"/>
                    <a:gd name="T4" fmla="*/ 0 w 4"/>
                    <a:gd name="T5" fmla="*/ 2 h 2"/>
                    <a:gd name="T6" fmla="*/ 4 w 4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2">
                      <a:moveTo>
                        <a:pt x="4" y="1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1"/>
                        <a:pt x="1" y="2"/>
                        <a:pt x="0" y="2"/>
                      </a:cubicBezTo>
                      <a:cubicBezTo>
                        <a:pt x="2" y="2"/>
                        <a:pt x="2" y="1"/>
                        <a:pt x="4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44" name="Freeform 32">
                  <a:extLst>
                    <a:ext uri="{FF2B5EF4-FFF2-40B4-BE49-F238E27FC236}">
                      <a16:creationId xmlns:a16="http://schemas.microsoft.com/office/drawing/2014/main" id="{7F4CDA1D-3FF2-04B2-7556-D62DF84C42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36" y="2367"/>
                  <a:ext cx="14" cy="7"/>
                </a:xfrm>
                <a:custGeom>
                  <a:avLst/>
                  <a:gdLst>
                    <a:gd name="T0" fmla="*/ 0 w 2"/>
                    <a:gd name="T1" fmla="*/ 1 h 1"/>
                    <a:gd name="T2" fmla="*/ 2 w 2"/>
                    <a:gd name="T3" fmla="*/ 1 h 1"/>
                    <a:gd name="T4" fmla="*/ 1 w 2"/>
                    <a:gd name="T5" fmla="*/ 0 h 1"/>
                    <a:gd name="T6" fmla="*/ 0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1" y="1"/>
                        <a:pt x="1" y="0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45" name="Freeform 33">
                  <a:extLst>
                    <a:ext uri="{FF2B5EF4-FFF2-40B4-BE49-F238E27FC236}">
                      <a16:creationId xmlns:a16="http://schemas.microsoft.com/office/drawing/2014/main" id="{77C1F288-428F-F0A8-65CE-3DFB4BD6FC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42" y="2388"/>
                  <a:ext cx="21" cy="14"/>
                </a:xfrm>
                <a:custGeom>
                  <a:avLst/>
                  <a:gdLst>
                    <a:gd name="T0" fmla="*/ 3 w 3"/>
                    <a:gd name="T1" fmla="*/ 1 h 2"/>
                    <a:gd name="T2" fmla="*/ 0 w 3"/>
                    <a:gd name="T3" fmla="*/ 2 h 2"/>
                    <a:gd name="T4" fmla="*/ 3 w 3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3" y="1"/>
                      </a:moveTo>
                      <a:cubicBezTo>
                        <a:pt x="2" y="0"/>
                        <a:pt x="1" y="1"/>
                        <a:pt x="0" y="2"/>
                      </a:cubicBezTo>
                      <a:cubicBezTo>
                        <a:pt x="1" y="2"/>
                        <a:pt x="2" y="1"/>
                        <a:pt x="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46" name="Freeform 34">
                  <a:extLst>
                    <a:ext uri="{FF2B5EF4-FFF2-40B4-BE49-F238E27FC236}">
                      <a16:creationId xmlns:a16="http://schemas.microsoft.com/office/drawing/2014/main" id="{45309281-67E6-DB44-9F70-8C46DF26DF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70" y="2402"/>
                  <a:ext cx="14" cy="14"/>
                </a:xfrm>
                <a:custGeom>
                  <a:avLst/>
                  <a:gdLst>
                    <a:gd name="T0" fmla="*/ 2 w 2"/>
                    <a:gd name="T1" fmla="*/ 1 h 2"/>
                    <a:gd name="T2" fmla="*/ 1 w 2"/>
                    <a:gd name="T3" fmla="*/ 0 h 2"/>
                    <a:gd name="T4" fmla="*/ 0 w 2"/>
                    <a:gd name="T5" fmla="*/ 0 h 2"/>
                    <a:gd name="T6" fmla="*/ 2 w 2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1" y="2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47" name="Freeform 35">
                  <a:extLst>
                    <a:ext uri="{FF2B5EF4-FFF2-40B4-BE49-F238E27FC236}">
                      <a16:creationId xmlns:a16="http://schemas.microsoft.com/office/drawing/2014/main" id="{B46931DC-47EE-166A-F426-656942B75A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82" y="2513"/>
                  <a:ext cx="82" cy="34"/>
                </a:xfrm>
                <a:custGeom>
                  <a:avLst/>
                  <a:gdLst>
                    <a:gd name="T0" fmla="*/ 10 w 12"/>
                    <a:gd name="T1" fmla="*/ 0 h 5"/>
                    <a:gd name="T2" fmla="*/ 2 w 12"/>
                    <a:gd name="T3" fmla="*/ 3 h 5"/>
                    <a:gd name="T4" fmla="*/ 0 w 12"/>
                    <a:gd name="T5" fmla="*/ 5 h 5"/>
                    <a:gd name="T6" fmla="*/ 12 w 12"/>
                    <a:gd name="T7" fmla="*/ 0 h 5"/>
                    <a:gd name="T8" fmla="*/ 10 w 12"/>
                    <a:gd name="T9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5">
                      <a:moveTo>
                        <a:pt x="10" y="0"/>
                      </a:moveTo>
                      <a:cubicBezTo>
                        <a:pt x="8" y="3"/>
                        <a:pt x="5" y="2"/>
                        <a:pt x="2" y="3"/>
                      </a:cubicBezTo>
                      <a:cubicBezTo>
                        <a:pt x="1" y="4"/>
                        <a:pt x="1" y="5"/>
                        <a:pt x="0" y="5"/>
                      </a:cubicBezTo>
                      <a:cubicBezTo>
                        <a:pt x="5" y="5"/>
                        <a:pt x="8" y="3"/>
                        <a:pt x="12" y="0"/>
                      </a:cubicBezTo>
                      <a:lnTo>
                        <a:pt x="1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48" name="Freeform 36">
                  <a:extLst>
                    <a:ext uri="{FF2B5EF4-FFF2-40B4-BE49-F238E27FC236}">
                      <a16:creationId xmlns:a16="http://schemas.microsoft.com/office/drawing/2014/main" id="{46AD1AAD-FD95-6794-07E3-5B16BD3923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37" y="3025"/>
                  <a:ext cx="7" cy="7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1" y="1"/>
                        <a:pt x="1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49" name="Freeform 37">
                  <a:extLst>
                    <a:ext uri="{FF2B5EF4-FFF2-40B4-BE49-F238E27FC236}">
                      <a16:creationId xmlns:a16="http://schemas.microsoft.com/office/drawing/2014/main" id="{F537F527-FB1F-FDB2-720C-E482059B57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16" y="3025"/>
                  <a:ext cx="21" cy="14"/>
                </a:xfrm>
                <a:custGeom>
                  <a:avLst/>
                  <a:gdLst>
                    <a:gd name="T0" fmla="*/ 0 w 3"/>
                    <a:gd name="T1" fmla="*/ 2 h 2"/>
                    <a:gd name="T2" fmla="*/ 2 w 3"/>
                    <a:gd name="T3" fmla="*/ 2 h 2"/>
                    <a:gd name="T4" fmla="*/ 2 w 3"/>
                    <a:gd name="T5" fmla="*/ 1 h 2"/>
                    <a:gd name="T6" fmla="*/ 3 w 3"/>
                    <a:gd name="T7" fmla="*/ 1 h 2"/>
                    <a:gd name="T8" fmla="*/ 0 w 3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2">
                      <a:moveTo>
                        <a:pt x="0" y="2"/>
                      </a:move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3" y="1"/>
                        <a:pt x="3" y="1"/>
                      </a:cubicBezTo>
                      <a:cubicBezTo>
                        <a:pt x="2" y="0"/>
                        <a:pt x="1" y="2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50" name="Freeform 38">
                  <a:extLst>
                    <a:ext uri="{FF2B5EF4-FFF2-40B4-BE49-F238E27FC236}">
                      <a16:creationId xmlns:a16="http://schemas.microsoft.com/office/drawing/2014/main" id="{1F3E3EB1-236C-B810-6054-E5CC7F2CE9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37" y="3019"/>
                  <a:ext cx="7" cy="6"/>
                </a:xfrm>
                <a:custGeom>
                  <a:avLst/>
                  <a:gdLst>
                    <a:gd name="T0" fmla="*/ 1 w 1"/>
                    <a:gd name="T1" fmla="*/ 1 h 1"/>
                    <a:gd name="T2" fmla="*/ 1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0" y="0"/>
                        <a:pt x="1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51" name="Freeform 39">
                  <a:extLst>
                    <a:ext uri="{FF2B5EF4-FFF2-40B4-BE49-F238E27FC236}">
                      <a16:creationId xmlns:a16="http://schemas.microsoft.com/office/drawing/2014/main" id="{2CF5E922-68B7-CE87-C3DF-93EB2D3BBA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41" y="3046"/>
                  <a:ext cx="28" cy="35"/>
                </a:xfrm>
                <a:custGeom>
                  <a:avLst/>
                  <a:gdLst>
                    <a:gd name="T0" fmla="*/ 3 w 4"/>
                    <a:gd name="T1" fmla="*/ 1 h 5"/>
                    <a:gd name="T2" fmla="*/ 0 w 4"/>
                    <a:gd name="T3" fmla="*/ 2 h 5"/>
                    <a:gd name="T4" fmla="*/ 1 w 4"/>
                    <a:gd name="T5" fmla="*/ 2 h 5"/>
                    <a:gd name="T6" fmla="*/ 2 w 4"/>
                    <a:gd name="T7" fmla="*/ 4 h 5"/>
                    <a:gd name="T8" fmla="*/ 4 w 4"/>
                    <a:gd name="T9" fmla="*/ 3 h 5"/>
                    <a:gd name="T10" fmla="*/ 3 w 4"/>
                    <a:gd name="T11" fmla="*/ 1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" h="5">
                      <a:moveTo>
                        <a:pt x="3" y="1"/>
                      </a:moveTo>
                      <a:cubicBezTo>
                        <a:pt x="2" y="0"/>
                        <a:pt x="1" y="2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3"/>
                        <a:pt x="2" y="4"/>
                        <a:pt x="2" y="4"/>
                      </a:cubicBezTo>
                      <a:cubicBezTo>
                        <a:pt x="3" y="3"/>
                        <a:pt x="3" y="5"/>
                        <a:pt x="4" y="3"/>
                      </a:cubicBezTo>
                      <a:cubicBezTo>
                        <a:pt x="3" y="3"/>
                        <a:pt x="4" y="2"/>
                        <a:pt x="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52" name="Freeform 40">
                  <a:extLst>
                    <a:ext uri="{FF2B5EF4-FFF2-40B4-BE49-F238E27FC236}">
                      <a16:creationId xmlns:a16="http://schemas.microsoft.com/office/drawing/2014/main" id="{E363CBA9-EDA9-F19D-F5B7-F13C66CF8F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51" y="3067"/>
                  <a:ext cx="27" cy="21"/>
                </a:xfrm>
                <a:custGeom>
                  <a:avLst/>
                  <a:gdLst>
                    <a:gd name="T0" fmla="*/ 1 w 4"/>
                    <a:gd name="T1" fmla="*/ 2 h 3"/>
                    <a:gd name="T2" fmla="*/ 1 w 4"/>
                    <a:gd name="T3" fmla="*/ 1 h 3"/>
                    <a:gd name="T4" fmla="*/ 0 w 4"/>
                    <a:gd name="T5" fmla="*/ 3 h 3"/>
                    <a:gd name="T6" fmla="*/ 0 w 4"/>
                    <a:gd name="T7" fmla="*/ 2 h 3"/>
                    <a:gd name="T8" fmla="*/ 1 w 4"/>
                    <a:gd name="T9" fmla="*/ 3 h 3"/>
                    <a:gd name="T10" fmla="*/ 3 w 4"/>
                    <a:gd name="T11" fmla="*/ 0 h 3"/>
                    <a:gd name="T12" fmla="*/ 4 w 4"/>
                    <a:gd name="T13" fmla="*/ 0 h 3"/>
                    <a:gd name="T14" fmla="*/ 4 w 4"/>
                    <a:gd name="T15" fmla="*/ 0 h 3"/>
                    <a:gd name="T16" fmla="*/ 3 w 4"/>
                    <a:gd name="T17" fmla="*/ 0 h 3"/>
                    <a:gd name="T18" fmla="*/ 1 w 4"/>
                    <a:gd name="T1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" h="3">
                      <a:moveTo>
                        <a:pt x="1" y="2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2"/>
                        <a:pt x="0" y="2"/>
                        <a:pt x="0" y="3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1" y="3"/>
                        <a:pt x="1" y="3"/>
                      </a:cubicBezTo>
                      <a:cubicBezTo>
                        <a:pt x="2" y="3"/>
                        <a:pt x="2" y="1"/>
                        <a:pt x="3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lnTo>
                        <a:pt x="1" y="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53" name="Freeform 41">
                  <a:extLst>
                    <a:ext uri="{FF2B5EF4-FFF2-40B4-BE49-F238E27FC236}">
                      <a16:creationId xmlns:a16="http://schemas.microsoft.com/office/drawing/2014/main" id="{EFFE8881-03A9-7617-BDFD-5692BBEBFB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88" y="3095"/>
                  <a:ext cx="0" cy="7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54" name="Freeform 42">
                  <a:extLst>
                    <a:ext uri="{FF2B5EF4-FFF2-40B4-BE49-F238E27FC236}">
                      <a16:creationId xmlns:a16="http://schemas.microsoft.com/office/drawing/2014/main" id="{2BE667C7-7D96-D204-E6B4-A97FB42057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81" y="3102"/>
                  <a:ext cx="20" cy="20"/>
                </a:xfrm>
                <a:custGeom>
                  <a:avLst/>
                  <a:gdLst>
                    <a:gd name="T0" fmla="*/ 3 w 3"/>
                    <a:gd name="T1" fmla="*/ 0 h 3"/>
                    <a:gd name="T2" fmla="*/ 1 w 3"/>
                    <a:gd name="T3" fmla="*/ 0 h 3"/>
                    <a:gd name="T4" fmla="*/ 1 w 3"/>
                    <a:gd name="T5" fmla="*/ 0 h 3"/>
                    <a:gd name="T6" fmla="*/ 1 w 3"/>
                    <a:gd name="T7" fmla="*/ 1 h 3"/>
                    <a:gd name="T8" fmla="*/ 0 w 3"/>
                    <a:gd name="T9" fmla="*/ 2 h 3"/>
                    <a:gd name="T10" fmla="*/ 1 w 3"/>
                    <a:gd name="T11" fmla="*/ 3 h 3"/>
                    <a:gd name="T12" fmla="*/ 3 w 3"/>
                    <a:gd name="T13" fmla="*/ 3 h 3"/>
                    <a:gd name="T14" fmla="*/ 2 w 3"/>
                    <a:gd name="T15" fmla="*/ 1 h 3"/>
                    <a:gd name="T16" fmla="*/ 3 w 3"/>
                    <a:gd name="T1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3">
                      <a:moveTo>
                        <a:pt x="3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1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3"/>
                        <a:pt x="1" y="3"/>
                      </a:cubicBezTo>
                      <a:cubicBezTo>
                        <a:pt x="1" y="3"/>
                        <a:pt x="2" y="3"/>
                        <a:pt x="3" y="3"/>
                      </a:cubicBezTo>
                      <a:cubicBezTo>
                        <a:pt x="2" y="2"/>
                        <a:pt x="3" y="1"/>
                        <a:pt x="2" y="1"/>
                      </a:cubicBezTo>
                      <a:cubicBezTo>
                        <a:pt x="2" y="1"/>
                        <a:pt x="3" y="1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55" name="Freeform 43">
                  <a:extLst>
                    <a:ext uri="{FF2B5EF4-FFF2-40B4-BE49-F238E27FC236}">
                      <a16:creationId xmlns:a16="http://schemas.microsoft.com/office/drawing/2014/main" id="{86EF5377-D7F2-8996-1375-D76050778C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15" y="3136"/>
                  <a:ext cx="14" cy="7"/>
                </a:xfrm>
                <a:custGeom>
                  <a:avLst/>
                  <a:gdLst>
                    <a:gd name="T0" fmla="*/ 1 w 2"/>
                    <a:gd name="T1" fmla="*/ 1 h 1"/>
                    <a:gd name="T2" fmla="*/ 1 w 2"/>
                    <a:gd name="T3" fmla="*/ 1 h 1"/>
                    <a:gd name="T4" fmla="*/ 2 w 2"/>
                    <a:gd name="T5" fmla="*/ 1 h 1"/>
                    <a:gd name="T6" fmla="*/ 2 w 2"/>
                    <a:gd name="T7" fmla="*/ 0 h 1"/>
                    <a:gd name="T8" fmla="*/ 1 w 2"/>
                    <a:gd name="T9" fmla="*/ 0 h 1"/>
                    <a:gd name="T10" fmla="*/ 1 w 2"/>
                    <a:gd name="T11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1"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56" name="Freeform 44">
                  <a:extLst>
                    <a:ext uri="{FF2B5EF4-FFF2-40B4-BE49-F238E27FC236}">
                      <a16:creationId xmlns:a16="http://schemas.microsoft.com/office/drawing/2014/main" id="{D53D18ED-DE31-B176-51C4-D2FC319791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88" y="3157"/>
                  <a:ext cx="13" cy="0"/>
                </a:xfrm>
                <a:custGeom>
                  <a:avLst/>
                  <a:gdLst>
                    <a:gd name="T0" fmla="*/ 13 w 13"/>
                    <a:gd name="T1" fmla="*/ 13 w 13"/>
                    <a:gd name="T2" fmla="*/ 0 w 13"/>
                    <a:gd name="T3" fmla="*/ 13 w 13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3">
                      <a:moveTo>
                        <a:pt x="13" y="0"/>
                      </a:moveTo>
                      <a:lnTo>
                        <a:pt x="13" y="0"/>
                      </a:lnTo>
                      <a:lnTo>
                        <a:pt x="0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57" name="Freeform 45">
                  <a:extLst>
                    <a:ext uri="{FF2B5EF4-FFF2-40B4-BE49-F238E27FC236}">
                      <a16:creationId xmlns:a16="http://schemas.microsoft.com/office/drawing/2014/main" id="{24AC24FB-E5B6-6FBF-7C53-BD6B290929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19" y="3247"/>
                  <a:ext cx="14" cy="14"/>
                </a:xfrm>
                <a:custGeom>
                  <a:avLst/>
                  <a:gdLst>
                    <a:gd name="T0" fmla="*/ 1 w 2"/>
                    <a:gd name="T1" fmla="*/ 2 h 2"/>
                    <a:gd name="T2" fmla="*/ 2 w 2"/>
                    <a:gd name="T3" fmla="*/ 2 h 2"/>
                    <a:gd name="T4" fmla="*/ 2 w 2"/>
                    <a:gd name="T5" fmla="*/ 1 h 2"/>
                    <a:gd name="T6" fmla="*/ 1 w 2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1" y="2"/>
                      </a:move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0"/>
                        <a:pt x="0" y="1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58" name="Freeform 46">
                  <a:extLst>
                    <a:ext uri="{FF2B5EF4-FFF2-40B4-BE49-F238E27FC236}">
                      <a16:creationId xmlns:a16="http://schemas.microsoft.com/office/drawing/2014/main" id="{48ECDFAB-F95C-4B3C-DADA-957A2BC7F4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11" y="3296"/>
                  <a:ext cx="110" cy="55"/>
                </a:xfrm>
                <a:custGeom>
                  <a:avLst/>
                  <a:gdLst>
                    <a:gd name="T0" fmla="*/ 13 w 16"/>
                    <a:gd name="T1" fmla="*/ 1 h 8"/>
                    <a:gd name="T2" fmla="*/ 11 w 16"/>
                    <a:gd name="T3" fmla="*/ 4 h 8"/>
                    <a:gd name="T4" fmla="*/ 10 w 16"/>
                    <a:gd name="T5" fmla="*/ 2 h 8"/>
                    <a:gd name="T6" fmla="*/ 10 w 16"/>
                    <a:gd name="T7" fmla="*/ 3 h 8"/>
                    <a:gd name="T8" fmla="*/ 4 w 16"/>
                    <a:gd name="T9" fmla="*/ 4 h 8"/>
                    <a:gd name="T10" fmla="*/ 7 w 16"/>
                    <a:gd name="T11" fmla="*/ 7 h 8"/>
                    <a:gd name="T12" fmla="*/ 12 w 16"/>
                    <a:gd name="T13" fmla="*/ 6 h 8"/>
                    <a:gd name="T14" fmla="*/ 12 w 16"/>
                    <a:gd name="T15" fmla="*/ 4 h 8"/>
                    <a:gd name="T16" fmla="*/ 16 w 16"/>
                    <a:gd name="T17" fmla="*/ 1 h 8"/>
                    <a:gd name="T18" fmla="*/ 16 w 16"/>
                    <a:gd name="T19" fmla="*/ 0 h 8"/>
                    <a:gd name="T20" fmla="*/ 13 w 16"/>
                    <a:gd name="T21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6" h="8">
                      <a:moveTo>
                        <a:pt x="13" y="1"/>
                      </a:moveTo>
                      <a:cubicBezTo>
                        <a:pt x="12" y="2"/>
                        <a:pt x="11" y="3"/>
                        <a:pt x="11" y="4"/>
                      </a:cubicBezTo>
                      <a:cubicBezTo>
                        <a:pt x="10" y="2"/>
                        <a:pt x="10" y="2"/>
                        <a:pt x="10" y="2"/>
                      </a:cubicBezTo>
                      <a:cubicBezTo>
                        <a:pt x="10" y="3"/>
                        <a:pt x="10" y="3"/>
                        <a:pt x="10" y="3"/>
                      </a:cubicBezTo>
                      <a:cubicBezTo>
                        <a:pt x="7" y="1"/>
                        <a:pt x="6" y="4"/>
                        <a:pt x="4" y="4"/>
                      </a:cubicBezTo>
                      <a:cubicBezTo>
                        <a:pt x="0" y="7"/>
                        <a:pt x="6" y="5"/>
                        <a:pt x="7" y="7"/>
                      </a:cubicBezTo>
                      <a:cubicBezTo>
                        <a:pt x="9" y="8"/>
                        <a:pt x="10" y="7"/>
                        <a:pt x="12" y="6"/>
                      </a:cubicBezTo>
                      <a:cubicBezTo>
                        <a:pt x="12" y="6"/>
                        <a:pt x="12" y="4"/>
                        <a:pt x="12" y="4"/>
                      </a:cubicBezTo>
                      <a:cubicBezTo>
                        <a:pt x="14" y="3"/>
                        <a:pt x="14" y="2"/>
                        <a:pt x="16" y="1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14" y="0"/>
                        <a:pt x="14" y="2"/>
                        <a:pt x="1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59" name="Freeform 47">
                  <a:extLst>
                    <a:ext uri="{FF2B5EF4-FFF2-40B4-BE49-F238E27FC236}">
                      <a16:creationId xmlns:a16="http://schemas.microsoft.com/office/drawing/2014/main" id="{F32D971A-7028-5083-37A5-5D06B91BAB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44" y="3316"/>
                  <a:ext cx="35" cy="35"/>
                </a:xfrm>
                <a:custGeom>
                  <a:avLst/>
                  <a:gdLst>
                    <a:gd name="T0" fmla="*/ 5 w 5"/>
                    <a:gd name="T1" fmla="*/ 0 h 5"/>
                    <a:gd name="T2" fmla="*/ 0 w 5"/>
                    <a:gd name="T3" fmla="*/ 3 h 5"/>
                    <a:gd name="T4" fmla="*/ 3 w 5"/>
                    <a:gd name="T5" fmla="*/ 3 h 5"/>
                    <a:gd name="T6" fmla="*/ 3 w 5"/>
                    <a:gd name="T7" fmla="*/ 4 h 5"/>
                    <a:gd name="T8" fmla="*/ 4 w 5"/>
                    <a:gd name="T9" fmla="*/ 2 h 5"/>
                    <a:gd name="T10" fmla="*/ 5 w 5"/>
                    <a:gd name="T11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" h="5">
                      <a:moveTo>
                        <a:pt x="5" y="0"/>
                      </a:moveTo>
                      <a:cubicBezTo>
                        <a:pt x="3" y="1"/>
                        <a:pt x="1" y="2"/>
                        <a:pt x="0" y="3"/>
                      </a:cubicBezTo>
                      <a:cubicBezTo>
                        <a:pt x="1" y="4"/>
                        <a:pt x="3" y="5"/>
                        <a:pt x="3" y="3"/>
                      </a:cubicBezTo>
                      <a:cubicBezTo>
                        <a:pt x="3" y="3"/>
                        <a:pt x="3" y="4"/>
                        <a:pt x="3" y="4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60" name="Freeform 48">
                  <a:extLst>
                    <a:ext uri="{FF2B5EF4-FFF2-40B4-BE49-F238E27FC236}">
                      <a16:creationId xmlns:a16="http://schemas.microsoft.com/office/drawing/2014/main" id="{AB3485AD-BC95-7117-D93D-7204DA8377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59" y="3337"/>
                  <a:ext cx="165" cy="132"/>
                </a:xfrm>
                <a:custGeom>
                  <a:avLst/>
                  <a:gdLst>
                    <a:gd name="T0" fmla="*/ 15 w 24"/>
                    <a:gd name="T1" fmla="*/ 6 h 19"/>
                    <a:gd name="T2" fmla="*/ 12 w 24"/>
                    <a:gd name="T3" fmla="*/ 7 h 19"/>
                    <a:gd name="T4" fmla="*/ 10 w 24"/>
                    <a:gd name="T5" fmla="*/ 8 h 19"/>
                    <a:gd name="T6" fmla="*/ 9 w 24"/>
                    <a:gd name="T7" fmla="*/ 12 h 19"/>
                    <a:gd name="T8" fmla="*/ 0 w 24"/>
                    <a:gd name="T9" fmla="*/ 19 h 19"/>
                    <a:gd name="T10" fmla="*/ 1 w 24"/>
                    <a:gd name="T11" fmla="*/ 18 h 19"/>
                    <a:gd name="T12" fmla="*/ 2 w 24"/>
                    <a:gd name="T13" fmla="*/ 19 h 19"/>
                    <a:gd name="T14" fmla="*/ 2 w 24"/>
                    <a:gd name="T15" fmla="*/ 18 h 19"/>
                    <a:gd name="T16" fmla="*/ 2 w 24"/>
                    <a:gd name="T17" fmla="*/ 17 h 19"/>
                    <a:gd name="T18" fmla="*/ 3 w 24"/>
                    <a:gd name="T19" fmla="*/ 18 h 19"/>
                    <a:gd name="T20" fmla="*/ 16 w 24"/>
                    <a:gd name="T21" fmla="*/ 10 h 19"/>
                    <a:gd name="T22" fmla="*/ 24 w 24"/>
                    <a:gd name="T23" fmla="*/ 4 h 19"/>
                    <a:gd name="T24" fmla="*/ 23 w 24"/>
                    <a:gd name="T25" fmla="*/ 1 h 19"/>
                    <a:gd name="T26" fmla="*/ 15 w 24"/>
                    <a:gd name="T27" fmla="*/ 6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4" h="19">
                      <a:moveTo>
                        <a:pt x="15" y="6"/>
                      </a:moveTo>
                      <a:cubicBezTo>
                        <a:pt x="14" y="7"/>
                        <a:pt x="13" y="8"/>
                        <a:pt x="12" y="7"/>
                      </a:cubicBezTo>
                      <a:cubicBezTo>
                        <a:pt x="11" y="7"/>
                        <a:pt x="11" y="8"/>
                        <a:pt x="10" y="8"/>
                      </a:cubicBezTo>
                      <a:cubicBezTo>
                        <a:pt x="10" y="10"/>
                        <a:pt x="9" y="11"/>
                        <a:pt x="9" y="12"/>
                      </a:cubicBezTo>
                      <a:cubicBezTo>
                        <a:pt x="6" y="14"/>
                        <a:pt x="2" y="15"/>
                        <a:pt x="0" y="19"/>
                      </a:cubicBezTo>
                      <a:cubicBezTo>
                        <a:pt x="1" y="18"/>
                        <a:pt x="1" y="18"/>
                        <a:pt x="1" y="18"/>
                      </a:cubicBezTo>
                      <a:cubicBezTo>
                        <a:pt x="2" y="17"/>
                        <a:pt x="2" y="19"/>
                        <a:pt x="2" y="19"/>
                      </a:cubicBezTo>
                      <a:cubicBezTo>
                        <a:pt x="2" y="18"/>
                        <a:pt x="2" y="18"/>
                        <a:pt x="2" y="18"/>
                      </a:cubicBezTo>
                      <a:cubicBezTo>
                        <a:pt x="2" y="18"/>
                        <a:pt x="2" y="17"/>
                        <a:pt x="2" y="17"/>
                      </a:cubicBezTo>
                      <a:cubicBezTo>
                        <a:pt x="3" y="18"/>
                        <a:pt x="3" y="18"/>
                        <a:pt x="3" y="18"/>
                      </a:cubicBezTo>
                      <a:cubicBezTo>
                        <a:pt x="8" y="16"/>
                        <a:pt x="12" y="13"/>
                        <a:pt x="16" y="10"/>
                      </a:cubicBezTo>
                      <a:cubicBezTo>
                        <a:pt x="20" y="9"/>
                        <a:pt x="21" y="5"/>
                        <a:pt x="24" y="4"/>
                      </a:cubicBezTo>
                      <a:cubicBezTo>
                        <a:pt x="23" y="1"/>
                        <a:pt x="23" y="1"/>
                        <a:pt x="23" y="1"/>
                      </a:cubicBezTo>
                      <a:cubicBezTo>
                        <a:pt x="19" y="0"/>
                        <a:pt x="17" y="4"/>
                        <a:pt x="15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61" name="Freeform 49">
                  <a:extLst>
                    <a:ext uri="{FF2B5EF4-FFF2-40B4-BE49-F238E27FC236}">
                      <a16:creationId xmlns:a16="http://schemas.microsoft.com/office/drawing/2014/main" id="{EFB40F7D-0467-6D8C-B777-61BF399940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93" y="3400"/>
                  <a:ext cx="55" cy="55"/>
                </a:xfrm>
                <a:custGeom>
                  <a:avLst/>
                  <a:gdLst>
                    <a:gd name="T0" fmla="*/ 5 w 8"/>
                    <a:gd name="T1" fmla="*/ 0 h 8"/>
                    <a:gd name="T2" fmla="*/ 0 w 8"/>
                    <a:gd name="T3" fmla="*/ 6 h 8"/>
                    <a:gd name="T4" fmla="*/ 6 w 8"/>
                    <a:gd name="T5" fmla="*/ 2 h 8"/>
                    <a:gd name="T6" fmla="*/ 6 w 8"/>
                    <a:gd name="T7" fmla="*/ 2 h 8"/>
                    <a:gd name="T8" fmla="*/ 8 w 8"/>
                    <a:gd name="T9" fmla="*/ 0 h 8"/>
                    <a:gd name="T10" fmla="*/ 5 w 8"/>
                    <a:gd name="T11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" h="8">
                      <a:moveTo>
                        <a:pt x="5" y="0"/>
                      </a:moveTo>
                      <a:cubicBezTo>
                        <a:pt x="3" y="1"/>
                        <a:pt x="0" y="2"/>
                        <a:pt x="0" y="6"/>
                      </a:cubicBezTo>
                      <a:cubicBezTo>
                        <a:pt x="3" y="8"/>
                        <a:pt x="4" y="3"/>
                        <a:pt x="6" y="2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8" y="0"/>
                        <a:pt x="8" y="0"/>
                        <a:pt x="8" y="0"/>
                      </a:cubicBezTo>
                      <a:lnTo>
                        <a:pt x="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62" name="Freeform 50">
                  <a:extLst>
                    <a:ext uri="{FF2B5EF4-FFF2-40B4-BE49-F238E27FC236}">
                      <a16:creationId xmlns:a16="http://schemas.microsoft.com/office/drawing/2014/main" id="{5A9CFC12-173C-6554-0C4C-4A80EABE09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20" y="3413"/>
                  <a:ext cx="7" cy="7"/>
                </a:xfrm>
                <a:custGeom>
                  <a:avLst/>
                  <a:gdLst>
                    <a:gd name="T0" fmla="*/ 0 w 7"/>
                    <a:gd name="T1" fmla="*/ 7 h 7"/>
                    <a:gd name="T2" fmla="*/ 7 w 7"/>
                    <a:gd name="T3" fmla="*/ 0 h 7"/>
                    <a:gd name="T4" fmla="*/ 0 w 7"/>
                    <a:gd name="T5" fmla="*/ 0 h 7"/>
                    <a:gd name="T6" fmla="*/ 0 w 7"/>
                    <a:gd name="T7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" h="7">
                      <a:moveTo>
                        <a:pt x="0" y="7"/>
                      </a:move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63" name="Freeform 51">
                  <a:extLst>
                    <a:ext uri="{FF2B5EF4-FFF2-40B4-BE49-F238E27FC236}">
                      <a16:creationId xmlns:a16="http://schemas.microsoft.com/office/drawing/2014/main" id="{DCF58280-E419-08B2-D3C1-B0BF61F51A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0" y="3469"/>
                  <a:ext cx="41" cy="28"/>
                </a:xfrm>
                <a:custGeom>
                  <a:avLst/>
                  <a:gdLst>
                    <a:gd name="T0" fmla="*/ 3 w 6"/>
                    <a:gd name="T1" fmla="*/ 0 h 4"/>
                    <a:gd name="T2" fmla="*/ 0 w 6"/>
                    <a:gd name="T3" fmla="*/ 3 h 4"/>
                    <a:gd name="T4" fmla="*/ 1 w 6"/>
                    <a:gd name="T5" fmla="*/ 4 h 4"/>
                    <a:gd name="T6" fmla="*/ 1 w 6"/>
                    <a:gd name="T7" fmla="*/ 3 h 4"/>
                    <a:gd name="T8" fmla="*/ 6 w 6"/>
                    <a:gd name="T9" fmla="*/ 1 h 4"/>
                    <a:gd name="T10" fmla="*/ 5 w 6"/>
                    <a:gd name="T11" fmla="*/ 1 h 4"/>
                    <a:gd name="T12" fmla="*/ 5 w 6"/>
                    <a:gd name="T13" fmla="*/ 0 h 4"/>
                    <a:gd name="T14" fmla="*/ 3 w 6"/>
                    <a:gd name="T1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" h="4">
                      <a:moveTo>
                        <a:pt x="3" y="0"/>
                      </a:moveTo>
                      <a:cubicBezTo>
                        <a:pt x="3" y="2"/>
                        <a:pt x="1" y="1"/>
                        <a:pt x="0" y="3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3" y="4"/>
                        <a:pt x="4" y="2"/>
                        <a:pt x="6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0"/>
                        <a:pt x="5" y="0"/>
                        <a:pt x="5" y="0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64" name="Freeform 52">
                  <a:extLst>
                    <a:ext uri="{FF2B5EF4-FFF2-40B4-BE49-F238E27FC236}">
                      <a16:creationId xmlns:a16="http://schemas.microsoft.com/office/drawing/2014/main" id="{F03A24F4-13A2-9DFD-7A33-30A0F13FA5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4" y="3476"/>
                  <a:ext cx="28" cy="41"/>
                </a:xfrm>
                <a:custGeom>
                  <a:avLst/>
                  <a:gdLst>
                    <a:gd name="T0" fmla="*/ 0 w 4"/>
                    <a:gd name="T1" fmla="*/ 3 h 6"/>
                    <a:gd name="T2" fmla="*/ 0 w 4"/>
                    <a:gd name="T3" fmla="*/ 5 h 6"/>
                    <a:gd name="T4" fmla="*/ 4 w 4"/>
                    <a:gd name="T5" fmla="*/ 3 h 6"/>
                    <a:gd name="T6" fmla="*/ 4 w 4"/>
                    <a:gd name="T7" fmla="*/ 1 h 6"/>
                    <a:gd name="T8" fmla="*/ 0 w 4"/>
                    <a:gd name="T9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6">
                      <a:moveTo>
                        <a:pt x="0" y="3"/>
                      </a:moveTo>
                      <a:cubicBezTo>
                        <a:pt x="1" y="3"/>
                        <a:pt x="0" y="6"/>
                        <a:pt x="0" y="5"/>
                      </a:cubicBezTo>
                      <a:cubicBezTo>
                        <a:pt x="2" y="6"/>
                        <a:pt x="2" y="3"/>
                        <a:pt x="4" y="3"/>
                      </a:cubicBezTo>
                      <a:cubicBezTo>
                        <a:pt x="4" y="3"/>
                        <a:pt x="3" y="2"/>
                        <a:pt x="4" y="1"/>
                      </a:cubicBezTo>
                      <a:cubicBezTo>
                        <a:pt x="2" y="0"/>
                        <a:pt x="2" y="3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65" name="Freeform 53">
                  <a:extLst>
                    <a:ext uri="{FF2B5EF4-FFF2-40B4-BE49-F238E27FC236}">
                      <a16:creationId xmlns:a16="http://schemas.microsoft.com/office/drawing/2014/main" id="{ECE3CB5B-F15D-F9EE-4C9C-DA5447A41D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8" y="3517"/>
                  <a:ext cx="21" cy="14"/>
                </a:xfrm>
                <a:custGeom>
                  <a:avLst/>
                  <a:gdLst>
                    <a:gd name="T0" fmla="*/ 3 w 3"/>
                    <a:gd name="T1" fmla="*/ 0 h 2"/>
                    <a:gd name="T2" fmla="*/ 0 w 3"/>
                    <a:gd name="T3" fmla="*/ 2 h 2"/>
                    <a:gd name="T4" fmla="*/ 0 w 3"/>
                    <a:gd name="T5" fmla="*/ 2 h 2"/>
                    <a:gd name="T6" fmla="*/ 3 w 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2">
                      <a:moveTo>
                        <a:pt x="3" y="0"/>
                      </a:moveTo>
                      <a:cubicBezTo>
                        <a:pt x="2" y="0"/>
                        <a:pt x="0" y="0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3" y="1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66" name="Freeform 54">
                  <a:extLst>
                    <a:ext uri="{FF2B5EF4-FFF2-40B4-BE49-F238E27FC236}">
                      <a16:creationId xmlns:a16="http://schemas.microsoft.com/office/drawing/2014/main" id="{FC9DD776-2C51-BC43-6E74-64229E0893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0" y="3517"/>
                  <a:ext cx="20" cy="21"/>
                </a:xfrm>
                <a:custGeom>
                  <a:avLst/>
                  <a:gdLst>
                    <a:gd name="T0" fmla="*/ 0 w 3"/>
                    <a:gd name="T1" fmla="*/ 3 h 3"/>
                    <a:gd name="T2" fmla="*/ 1 w 3"/>
                    <a:gd name="T3" fmla="*/ 3 h 3"/>
                    <a:gd name="T4" fmla="*/ 2 w 3"/>
                    <a:gd name="T5" fmla="*/ 0 h 3"/>
                    <a:gd name="T6" fmla="*/ 0 w 3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3">
                      <a:moveTo>
                        <a:pt x="0" y="3"/>
                      </a:move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1"/>
                        <a:pt x="3" y="2"/>
                        <a:pt x="2" y="0"/>
                      </a:cubicBezTo>
                      <a:cubicBezTo>
                        <a:pt x="2" y="1"/>
                        <a:pt x="0" y="1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67" name="Freeform 55">
                  <a:extLst>
                    <a:ext uri="{FF2B5EF4-FFF2-40B4-BE49-F238E27FC236}">
                      <a16:creationId xmlns:a16="http://schemas.microsoft.com/office/drawing/2014/main" id="{2B6FF29D-3AFD-3787-89AE-7EC159D21F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8" y="3538"/>
                  <a:ext cx="35" cy="35"/>
                </a:xfrm>
                <a:custGeom>
                  <a:avLst/>
                  <a:gdLst>
                    <a:gd name="T0" fmla="*/ 4 w 5"/>
                    <a:gd name="T1" fmla="*/ 0 h 5"/>
                    <a:gd name="T2" fmla="*/ 0 w 5"/>
                    <a:gd name="T3" fmla="*/ 3 h 5"/>
                    <a:gd name="T4" fmla="*/ 5 w 5"/>
                    <a:gd name="T5" fmla="*/ 1 h 5"/>
                    <a:gd name="T6" fmla="*/ 4 w 5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5">
                      <a:moveTo>
                        <a:pt x="4" y="0"/>
                      </a:moveTo>
                      <a:cubicBezTo>
                        <a:pt x="3" y="0"/>
                        <a:pt x="2" y="2"/>
                        <a:pt x="0" y="3"/>
                      </a:cubicBezTo>
                      <a:cubicBezTo>
                        <a:pt x="2" y="5"/>
                        <a:pt x="3" y="1"/>
                        <a:pt x="5" y="1"/>
                      </a:cubicBezTo>
                      <a:cubicBezTo>
                        <a:pt x="5" y="1"/>
                        <a:pt x="4" y="1"/>
                        <a:pt x="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</p:grpSp>
        </p:grp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组合 10">
            <a:extLst>
              <a:ext uri="{FF2B5EF4-FFF2-40B4-BE49-F238E27FC236}">
                <a16:creationId xmlns:a16="http://schemas.microsoft.com/office/drawing/2014/main" id="{AB9BC8B7-9270-8CAD-105F-1628F636B17D}"/>
              </a:ext>
            </a:extLst>
          </p:cNvPr>
          <p:cNvGrpSpPr>
            <a:grpSpLocks/>
          </p:cNvGrpSpPr>
          <p:nvPr/>
        </p:nvGrpSpPr>
        <p:grpSpPr bwMode="auto">
          <a:xfrm>
            <a:off x="0" y="77788"/>
            <a:ext cx="2268538" cy="1081087"/>
            <a:chOff x="10624399" y="386366"/>
            <a:chExt cx="2268389" cy="1082072"/>
          </a:xfrm>
        </p:grpSpPr>
        <p:grpSp>
          <p:nvGrpSpPr>
            <p:cNvPr id="29717" name="组合 5">
              <a:extLst>
                <a:ext uri="{FF2B5EF4-FFF2-40B4-BE49-F238E27FC236}">
                  <a16:creationId xmlns:a16="http://schemas.microsoft.com/office/drawing/2014/main" id="{56BF8E03-8F0D-FD78-1DDC-E9FD627395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624399" y="386366"/>
              <a:ext cx="2069637" cy="1082072"/>
              <a:chOff x="-1214368" y="1270786"/>
              <a:chExt cx="2069636" cy="1082072"/>
            </a:xfrm>
          </p:grpSpPr>
          <p:grpSp>
            <p:nvGrpSpPr>
              <p:cNvPr id="14" name="组合 23">
                <a:extLst>
                  <a:ext uri="{FF2B5EF4-FFF2-40B4-BE49-F238E27FC236}">
                    <a16:creationId xmlns:a16="http://schemas.microsoft.com/office/drawing/2014/main" id="{C590278C-A66D-6D0E-B7C7-7F72F7BA26B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214368" y="1270786"/>
                <a:ext cx="2069636" cy="1082072"/>
                <a:chOff x="1423522" y="411287"/>
                <a:chExt cx="2202516" cy="1151867"/>
              </a:xfrm>
              <a:solidFill>
                <a:srgbClr val="28A182"/>
              </a:solidFill>
            </p:grpSpPr>
            <p:sp>
              <p:nvSpPr>
                <p:cNvPr id="16" name="矩形 15">
                  <a:extLst>
                    <a:ext uri="{FF2B5EF4-FFF2-40B4-BE49-F238E27FC236}">
                      <a16:creationId xmlns:a16="http://schemas.microsoft.com/office/drawing/2014/main" id="{1C069BF3-5FE5-0046-CAE7-AF998FAA8C3C}"/>
                    </a:ext>
                  </a:extLst>
                </p:cNvPr>
                <p:cNvSpPr/>
                <p:nvPr/>
              </p:nvSpPr>
              <p:spPr>
                <a:xfrm>
                  <a:off x="1423522" y="411287"/>
                  <a:ext cx="2202516" cy="1151867"/>
                </a:xfrm>
                <a:prstGeom prst="rect">
                  <a:avLst/>
                </a:prstGeom>
                <a:solidFill>
                  <a:srgbClr val="D95A2F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" name="矩形 26">
                  <a:extLst>
                    <a:ext uri="{FF2B5EF4-FFF2-40B4-BE49-F238E27FC236}">
                      <a16:creationId xmlns:a16="http://schemas.microsoft.com/office/drawing/2014/main" id="{560EE6C5-C436-7DCF-E0BC-A0E3497C52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55437" y="1105179"/>
                  <a:ext cx="1765970" cy="29486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en-US" altLang="zh-CN" sz="1200" dirty="0">
                      <a:solidFill>
                        <a:prstClr val="white"/>
                      </a:solidFill>
                      <a:latin typeface="Century Gothic" panose="020B0502020202020204" pitchFamily="34" charset="0"/>
                      <a:cs typeface="Arial" panose="020B0604020202020204" pitchFamily="34" charset="0"/>
                    </a:rPr>
                    <a:t>PUT YOUR TEXT HERE</a:t>
                  </a:r>
                </a:p>
              </p:txBody>
            </p:sp>
          </p:grpSp>
          <p:sp>
            <p:nvSpPr>
              <p:cNvPr id="29720" name="文本框 4">
                <a:extLst>
                  <a:ext uri="{FF2B5EF4-FFF2-40B4-BE49-F238E27FC236}">
                    <a16:creationId xmlns:a16="http://schemas.microsoft.com/office/drawing/2014/main" id="{0E80C021-768A-4E0A-FBE0-800DE1EFA71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1184378" y="1489902"/>
                <a:ext cx="1682383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b="1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PART 04</a:t>
                </a:r>
                <a:endParaRPr lang="zh-CN" altLang="en-US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pic>
          <p:nvPicPr>
            <p:cNvPr id="29718" name="图片 12">
              <a:extLst>
                <a:ext uri="{FF2B5EF4-FFF2-40B4-BE49-F238E27FC236}">
                  <a16:creationId xmlns:a16="http://schemas.microsoft.com/office/drawing/2014/main" id="{85B8C830-5CC9-A46D-AC0C-D3BD4EFAE1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60978" y="501187"/>
              <a:ext cx="731810" cy="731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9699" name="组合 33">
            <a:extLst>
              <a:ext uri="{FF2B5EF4-FFF2-40B4-BE49-F238E27FC236}">
                <a16:creationId xmlns:a16="http://schemas.microsoft.com/office/drawing/2014/main" id="{7CEC1FD3-6D26-D733-18D7-677BC0F942AB}"/>
              </a:ext>
            </a:extLst>
          </p:cNvPr>
          <p:cNvGrpSpPr>
            <a:grpSpLocks/>
          </p:cNvGrpSpPr>
          <p:nvPr/>
        </p:nvGrpSpPr>
        <p:grpSpPr bwMode="auto">
          <a:xfrm>
            <a:off x="6375400" y="2117725"/>
            <a:ext cx="5040313" cy="3529013"/>
            <a:chOff x="570024" y="2740356"/>
            <a:chExt cx="5040560" cy="3529471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EA795A12-D86E-35FB-D069-A0FF4D1E35A9}"/>
                </a:ext>
              </a:extLst>
            </p:cNvPr>
            <p:cNvSpPr/>
            <p:nvPr/>
          </p:nvSpPr>
          <p:spPr>
            <a:xfrm>
              <a:off x="570024" y="2740356"/>
              <a:ext cx="5040560" cy="352947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29701" name="组合 8">
              <a:extLst>
                <a:ext uri="{FF2B5EF4-FFF2-40B4-BE49-F238E27FC236}">
                  <a16:creationId xmlns:a16="http://schemas.microsoft.com/office/drawing/2014/main" id="{2F02FB7E-C453-229C-C8AC-A06F08FF3A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95280" y="5158375"/>
              <a:ext cx="4162844" cy="920373"/>
              <a:chOff x="546100" y="2846153"/>
              <a:chExt cx="4162844" cy="921111"/>
            </a:xfrm>
          </p:grpSpPr>
          <p:grpSp>
            <p:nvGrpSpPr>
              <p:cNvPr id="29711" name="组合 8">
                <a:extLst>
                  <a:ext uri="{FF2B5EF4-FFF2-40B4-BE49-F238E27FC236}">
                    <a16:creationId xmlns:a16="http://schemas.microsoft.com/office/drawing/2014/main" id="{9D005051-77FC-FFEA-5989-3A98730D885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46100" y="2895600"/>
                <a:ext cx="692704" cy="692704"/>
                <a:chOff x="584200" y="2946400"/>
                <a:chExt cx="692704" cy="692704"/>
              </a:xfrm>
            </p:grpSpPr>
            <p:sp>
              <p:nvSpPr>
                <p:cNvPr id="29" name="矩形 28">
                  <a:extLst>
                    <a:ext uri="{FF2B5EF4-FFF2-40B4-BE49-F238E27FC236}">
                      <a16:creationId xmlns:a16="http://schemas.microsoft.com/office/drawing/2014/main" id="{CCA7BC6C-6196-4A0A-0AE7-268AC897AF8F}"/>
                    </a:ext>
                  </a:extLst>
                </p:cNvPr>
                <p:cNvSpPr/>
                <p:nvPr/>
              </p:nvSpPr>
              <p:spPr>
                <a:xfrm>
                  <a:off x="584415" y="2946261"/>
                  <a:ext cx="692184" cy="692794"/>
                </a:xfrm>
                <a:prstGeom prst="rect">
                  <a:avLst/>
                </a:prstGeom>
                <a:solidFill>
                  <a:srgbClr val="D95A2F"/>
                </a:solidFill>
                <a:ln>
                  <a:solidFill>
                    <a:srgbClr val="D95A2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grpSp>
              <p:nvGrpSpPr>
                <p:cNvPr id="30" name="组合 29">
                  <a:extLst>
                    <a:ext uri="{FF2B5EF4-FFF2-40B4-BE49-F238E27FC236}">
                      <a16:creationId xmlns:a16="http://schemas.microsoft.com/office/drawing/2014/main" id="{82C9D28A-CDB3-DE35-E110-886296476277}"/>
                    </a:ext>
                  </a:extLst>
                </p:cNvPr>
                <p:cNvGrpSpPr/>
                <p:nvPr/>
              </p:nvGrpSpPr>
              <p:grpSpPr bwMode="auto">
                <a:xfrm>
                  <a:off x="724526" y="3119526"/>
                  <a:ext cx="412052" cy="346452"/>
                  <a:chOff x="7321551" y="763588"/>
                  <a:chExt cx="1050925" cy="882650"/>
                </a:xfrm>
                <a:solidFill>
                  <a:schemeClr val="bg1"/>
                </a:solidFill>
              </p:grpSpPr>
              <p:sp>
                <p:nvSpPr>
                  <p:cNvPr id="31" name="Freeform 11">
                    <a:extLst>
                      <a:ext uri="{FF2B5EF4-FFF2-40B4-BE49-F238E27FC236}">
                        <a16:creationId xmlns:a16="http://schemas.microsoft.com/office/drawing/2014/main" id="{249C7643-2AAB-DA96-6780-6D9AAF2DF140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321551" y="763588"/>
                    <a:ext cx="744538" cy="70485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1350">
                      <a:latin typeface="+mn-lt"/>
                    </a:endParaRPr>
                  </a:p>
                </p:txBody>
              </p:sp>
              <p:sp>
                <p:nvSpPr>
                  <p:cNvPr id="32" name="Freeform 12">
                    <a:extLst>
                      <a:ext uri="{FF2B5EF4-FFF2-40B4-BE49-F238E27FC236}">
                        <a16:creationId xmlns:a16="http://schemas.microsoft.com/office/drawing/2014/main" id="{526AE196-7527-039B-895A-F667B6C5B66B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735888" y="1052513"/>
                    <a:ext cx="636588" cy="59372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1350">
                      <a:latin typeface="+mn-lt"/>
                    </a:endParaRPr>
                  </a:p>
                </p:txBody>
              </p:sp>
            </p:grpSp>
          </p:grpSp>
          <p:grpSp>
            <p:nvGrpSpPr>
              <p:cNvPr id="29712" name="组合 71">
                <a:extLst>
                  <a:ext uri="{FF2B5EF4-FFF2-40B4-BE49-F238E27FC236}">
                    <a16:creationId xmlns:a16="http://schemas.microsoft.com/office/drawing/2014/main" id="{9D7214CE-10FC-30F4-E340-5BCD7F60CAC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17896" y="2846153"/>
                <a:ext cx="3291048" cy="921111"/>
                <a:chOff x="5126296" y="3128728"/>
                <a:chExt cx="3291048" cy="921111"/>
              </a:xfrm>
            </p:grpSpPr>
            <p:sp>
              <p:nvSpPr>
                <p:cNvPr id="27" name="文本框 66">
                  <a:extLst>
                    <a:ext uri="{FF2B5EF4-FFF2-40B4-BE49-F238E27FC236}">
                      <a16:creationId xmlns:a16="http://schemas.microsoft.com/office/drawing/2014/main" id="{12430B7A-82F6-C745-0C3D-6B4A2658A9B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162810" y="3350473"/>
                  <a:ext cx="3254534" cy="69936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spAutoFit/>
                </a:bodyPr>
                <a:lstStyle>
                  <a:lvl1pPr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50000"/>
                    </a:lnSpc>
                    <a:defRPr/>
                  </a:pPr>
                  <a:r>
                    <a:rPr lang="en-US" altLang="zh-CN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Helvetica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Click here to add content, content to match the title. </a:t>
                  </a:r>
                  <a:endParaRPr lang="zh-CN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Helvetica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" name="文本框 66">
                  <a:extLst>
                    <a:ext uri="{FF2B5EF4-FFF2-40B4-BE49-F238E27FC236}">
                      <a16:creationId xmlns:a16="http://schemas.microsoft.com/office/drawing/2014/main" id="{B98749CE-D112-995C-118D-8DF54C34CC9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126296" y="3128728"/>
                  <a:ext cx="1787612" cy="30826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defTabSz="4572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defTabSz="4572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defTabSz="4572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defTabSz="4572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en-US" altLang="zh-CN" sz="14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Helvetica" panose="020B0604020202020204" pitchFamily="34" charset="0"/>
                      <a:ea typeface="SimSun-ExtB" panose="02010609060101010101" pitchFamily="49" charset="-122"/>
                      <a:cs typeface="Arial" panose="020B0604020202020204" pitchFamily="34" charset="0"/>
                    </a:rPr>
                    <a:t>YOUR TITLE HERE</a:t>
                  </a:r>
                  <a:endParaRPr lang="zh-CN" altLang="en-US" sz="14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Helvetica" panose="020B0604020202020204" pitchFamily="34" charset="0"/>
                    <a:ea typeface="SimSun-ExtB" panose="02010609060101010101" pitchFamily="49" charset="-122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9702" name="组合 17">
              <a:extLst>
                <a:ext uri="{FF2B5EF4-FFF2-40B4-BE49-F238E27FC236}">
                  <a16:creationId xmlns:a16="http://schemas.microsoft.com/office/drawing/2014/main" id="{2E936089-3A2E-2C73-48DB-1BEAB58664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95280" y="4254972"/>
              <a:ext cx="4162844" cy="920376"/>
              <a:chOff x="546100" y="3747583"/>
              <a:chExt cx="4162844" cy="921114"/>
            </a:xfrm>
          </p:grpSpPr>
          <p:grpSp>
            <p:nvGrpSpPr>
              <p:cNvPr id="29705" name="组合 9">
                <a:extLst>
                  <a:ext uri="{FF2B5EF4-FFF2-40B4-BE49-F238E27FC236}">
                    <a16:creationId xmlns:a16="http://schemas.microsoft.com/office/drawing/2014/main" id="{3452A9EF-0C33-ECFD-ECB1-9BA3D0C1C8D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46100" y="3797300"/>
                <a:ext cx="692704" cy="692704"/>
                <a:chOff x="584200" y="3848100"/>
                <a:chExt cx="692704" cy="692704"/>
              </a:xfrm>
            </p:grpSpPr>
            <p:sp>
              <p:nvSpPr>
                <p:cNvPr id="19" name="矩形 18">
                  <a:extLst>
                    <a:ext uri="{FF2B5EF4-FFF2-40B4-BE49-F238E27FC236}">
                      <a16:creationId xmlns:a16="http://schemas.microsoft.com/office/drawing/2014/main" id="{CB91A6FD-BC23-2009-E23B-F66F2A14937C}"/>
                    </a:ext>
                  </a:extLst>
                </p:cNvPr>
                <p:cNvSpPr/>
                <p:nvPr/>
              </p:nvSpPr>
              <p:spPr>
                <a:xfrm>
                  <a:off x="584415" y="3847693"/>
                  <a:ext cx="692184" cy="692794"/>
                </a:xfrm>
                <a:prstGeom prst="rect">
                  <a:avLst/>
                </a:prstGeom>
                <a:solidFill>
                  <a:srgbClr val="D95A2F"/>
                </a:solidFill>
                <a:ln>
                  <a:solidFill>
                    <a:srgbClr val="D95A2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grpSp>
              <p:nvGrpSpPr>
                <p:cNvPr id="20" name="组合 19">
                  <a:extLst>
                    <a:ext uri="{FF2B5EF4-FFF2-40B4-BE49-F238E27FC236}">
                      <a16:creationId xmlns:a16="http://schemas.microsoft.com/office/drawing/2014/main" id="{0710D30C-D363-89B5-E556-7DBAA7010AED}"/>
                    </a:ext>
                  </a:extLst>
                </p:cNvPr>
                <p:cNvGrpSpPr/>
                <p:nvPr/>
              </p:nvGrpSpPr>
              <p:grpSpPr bwMode="auto">
                <a:xfrm>
                  <a:off x="715724" y="4011754"/>
                  <a:ext cx="448152" cy="357046"/>
                  <a:chOff x="155576" y="754063"/>
                  <a:chExt cx="1143000" cy="909638"/>
                </a:xfrm>
                <a:solidFill>
                  <a:schemeClr val="bg1"/>
                </a:solidFill>
              </p:grpSpPr>
              <p:sp>
                <p:nvSpPr>
                  <p:cNvPr id="21" name="Freeform 13">
                    <a:extLst>
                      <a:ext uri="{FF2B5EF4-FFF2-40B4-BE49-F238E27FC236}">
                        <a16:creationId xmlns:a16="http://schemas.microsoft.com/office/drawing/2014/main" id="{95EA213D-B96D-B63C-7C45-DF6CA23816D4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5576" y="855663"/>
                    <a:ext cx="985838" cy="808038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1350">
                      <a:latin typeface="+mn-lt"/>
                    </a:endParaRPr>
                  </a:p>
                </p:txBody>
              </p:sp>
              <p:sp>
                <p:nvSpPr>
                  <p:cNvPr id="22" name="Freeform 14">
                    <a:extLst>
                      <a:ext uri="{FF2B5EF4-FFF2-40B4-BE49-F238E27FC236}">
                        <a16:creationId xmlns:a16="http://schemas.microsoft.com/office/drawing/2014/main" id="{1FFE9A90-ECFF-1BD5-2C47-8C70D874DB6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379413" y="1212850"/>
                    <a:ext cx="388938" cy="357188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1350">
                      <a:latin typeface="+mn-lt"/>
                    </a:endParaRPr>
                  </a:p>
                </p:txBody>
              </p:sp>
              <p:sp>
                <p:nvSpPr>
                  <p:cNvPr id="23" name="Freeform 15">
                    <a:extLst>
                      <a:ext uri="{FF2B5EF4-FFF2-40B4-BE49-F238E27FC236}">
                        <a16:creationId xmlns:a16="http://schemas.microsoft.com/office/drawing/2014/main" id="{362F2835-35C2-CD75-2EB6-6D6B12181E5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92176" y="890588"/>
                    <a:ext cx="215900" cy="2286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1350">
                      <a:latin typeface="+mn-lt"/>
                    </a:endParaRPr>
                  </a:p>
                </p:txBody>
              </p:sp>
              <p:sp>
                <p:nvSpPr>
                  <p:cNvPr id="24" name="Freeform 16">
                    <a:extLst>
                      <a:ext uri="{FF2B5EF4-FFF2-40B4-BE49-F238E27FC236}">
                        <a16:creationId xmlns:a16="http://schemas.microsoft.com/office/drawing/2014/main" id="{69AA789D-9373-617D-23ED-4256B384D21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50901" y="754063"/>
                    <a:ext cx="447675" cy="42545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1350">
                      <a:latin typeface="+mn-lt"/>
                    </a:endParaRPr>
                  </a:p>
                </p:txBody>
              </p:sp>
            </p:grpSp>
          </p:grpSp>
          <p:grpSp>
            <p:nvGrpSpPr>
              <p:cNvPr id="29706" name="组合 74">
                <a:extLst>
                  <a:ext uri="{FF2B5EF4-FFF2-40B4-BE49-F238E27FC236}">
                    <a16:creationId xmlns:a16="http://schemas.microsoft.com/office/drawing/2014/main" id="{39E31C97-A48A-1EAB-1A8A-92113C1ADF2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17896" y="3747583"/>
                <a:ext cx="3291048" cy="921114"/>
                <a:chOff x="5126296" y="3128458"/>
                <a:chExt cx="3291048" cy="921114"/>
              </a:xfrm>
            </p:grpSpPr>
            <p:sp>
              <p:nvSpPr>
                <p:cNvPr id="10" name="文本框 66">
                  <a:extLst>
                    <a:ext uri="{FF2B5EF4-FFF2-40B4-BE49-F238E27FC236}">
                      <a16:creationId xmlns:a16="http://schemas.microsoft.com/office/drawing/2014/main" id="{74AA42A3-1BDB-4F50-CC32-49E8CAACF13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162810" y="3350205"/>
                  <a:ext cx="3254534" cy="69936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spAutoFit/>
                </a:bodyPr>
                <a:lstStyle>
                  <a:lvl1pPr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50000"/>
                    </a:lnSpc>
                    <a:defRPr/>
                  </a:pPr>
                  <a:r>
                    <a:rPr lang="en-US" altLang="zh-CN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Helvetica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Click here to add content, content to match the title. </a:t>
                  </a:r>
                  <a:endParaRPr lang="zh-CN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Helvetica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" name="文本框 66">
                  <a:extLst>
                    <a:ext uri="{FF2B5EF4-FFF2-40B4-BE49-F238E27FC236}">
                      <a16:creationId xmlns:a16="http://schemas.microsoft.com/office/drawing/2014/main" id="{A75D741D-880F-444A-E675-2C89F35661D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126296" y="3128458"/>
                  <a:ext cx="1787612" cy="30826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defTabSz="4572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defTabSz="4572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defTabSz="4572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defTabSz="4572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en-US" altLang="zh-CN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Helvetica" panose="020B0604020202020204" pitchFamily="34" charset="0"/>
                      <a:ea typeface="SimSun-ExtB" panose="02010609060101010101" pitchFamily="49" charset="-122"/>
                      <a:cs typeface="Arial" panose="020B0604020202020204" pitchFamily="34" charset="0"/>
                    </a:rPr>
                    <a:t>YOUR TITLE HERE</a:t>
                  </a:r>
                  <a:endParaRPr lang="zh-CN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Helvetica" panose="020B0604020202020204" pitchFamily="34" charset="0"/>
                    <a:ea typeface="SimSun-ExtB" panose="02010609060101010101" pitchFamily="49" charset="-122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29703" name="文本框 66">
              <a:extLst>
                <a:ext uri="{FF2B5EF4-FFF2-40B4-BE49-F238E27FC236}">
                  <a16:creationId xmlns:a16="http://schemas.microsoft.com/office/drawing/2014/main" id="{5EF776A3-1D81-556D-65C6-164508EB3D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6114" y="3004734"/>
              <a:ext cx="425882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400" b="1">
                  <a:solidFill>
                    <a:srgbClr val="D95A2F"/>
                  </a:solidFill>
                  <a:latin typeface="Helvetica" panose="020B0604020202020204" pitchFamily="34" charset="0"/>
                  <a:ea typeface="SimSun-ExtB" panose="02010609060101010101" pitchFamily="49" charset="-122"/>
                  <a:cs typeface="Arial" panose="020B0604020202020204" pitchFamily="34" charset="0"/>
                </a:rPr>
                <a:t>ADD   YOUR   TITLE   HERE</a:t>
              </a:r>
              <a:endParaRPr lang="zh-CN" altLang="en-US" sz="2400" b="1">
                <a:solidFill>
                  <a:srgbClr val="D95A2F"/>
                </a:solidFill>
                <a:latin typeface="Helvetica" panose="020B0604020202020204" pitchFamily="34" charset="0"/>
                <a:ea typeface="SimSun-ExtB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7" name="矩形 32">
              <a:extLst>
                <a:ext uri="{FF2B5EF4-FFF2-40B4-BE49-F238E27FC236}">
                  <a16:creationId xmlns:a16="http://schemas.microsoft.com/office/drawing/2014/main" id="{08534632-FCF4-4259-D1CB-76D176D89C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6427" y="3446886"/>
              <a:ext cx="4499195" cy="33859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Enter the text here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，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All the text is editable.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图片 19">
            <a:extLst>
              <a:ext uri="{FF2B5EF4-FFF2-40B4-BE49-F238E27FC236}">
                <a16:creationId xmlns:a16="http://schemas.microsoft.com/office/drawing/2014/main" id="{B56DAD6E-B91C-CD40-1C4F-EC401B869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031"/>
          <a:stretch>
            <a:fillRect/>
          </a:stretch>
        </p:blipFill>
        <p:spPr bwMode="auto">
          <a:xfrm>
            <a:off x="4891088" y="-7938"/>
            <a:ext cx="7300912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23" name="组合 10">
            <a:extLst>
              <a:ext uri="{FF2B5EF4-FFF2-40B4-BE49-F238E27FC236}">
                <a16:creationId xmlns:a16="http://schemas.microsoft.com/office/drawing/2014/main" id="{6B809B71-8235-A24F-C7C5-1F0D573DE838}"/>
              </a:ext>
            </a:extLst>
          </p:cNvPr>
          <p:cNvGrpSpPr>
            <a:grpSpLocks/>
          </p:cNvGrpSpPr>
          <p:nvPr/>
        </p:nvGrpSpPr>
        <p:grpSpPr bwMode="auto">
          <a:xfrm>
            <a:off x="0" y="77788"/>
            <a:ext cx="2268538" cy="1081087"/>
            <a:chOff x="10624399" y="386366"/>
            <a:chExt cx="2268389" cy="1082072"/>
          </a:xfrm>
        </p:grpSpPr>
        <p:grpSp>
          <p:nvGrpSpPr>
            <p:cNvPr id="30729" name="组合 5">
              <a:extLst>
                <a:ext uri="{FF2B5EF4-FFF2-40B4-BE49-F238E27FC236}">
                  <a16:creationId xmlns:a16="http://schemas.microsoft.com/office/drawing/2014/main" id="{902D55C2-F5F5-48D8-E13A-0B2F6125E6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624399" y="386366"/>
              <a:ext cx="2069637" cy="1082072"/>
              <a:chOff x="-1214368" y="1270786"/>
              <a:chExt cx="2069636" cy="1082072"/>
            </a:xfrm>
          </p:grpSpPr>
          <p:grpSp>
            <p:nvGrpSpPr>
              <p:cNvPr id="14" name="组合 23">
                <a:extLst>
                  <a:ext uri="{FF2B5EF4-FFF2-40B4-BE49-F238E27FC236}">
                    <a16:creationId xmlns:a16="http://schemas.microsoft.com/office/drawing/2014/main" id="{FAE7BAE8-F1D3-5D8F-5193-2F96F8AA7CF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214368" y="1270786"/>
                <a:ext cx="2069636" cy="1082072"/>
                <a:chOff x="1423522" y="411287"/>
                <a:chExt cx="2202516" cy="1151867"/>
              </a:xfrm>
              <a:solidFill>
                <a:srgbClr val="28A182"/>
              </a:solidFill>
            </p:grpSpPr>
            <p:sp>
              <p:nvSpPr>
                <p:cNvPr id="16" name="矩形 15">
                  <a:extLst>
                    <a:ext uri="{FF2B5EF4-FFF2-40B4-BE49-F238E27FC236}">
                      <a16:creationId xmlns:a16="http://schemas.microsoft.com/office/drawing/2014/main" id="{E9462B5E-FC4F-6F61-A618-109B14754123}"/>
                    </a:ext>
                  </a:extLst>
                </p:cNvPr>
                <p:cNvSpPr/>
                <p:nvPr/>
              </p:nvSpPr>
              <p:spPr>
                <a:xfrm>
                  <a:off x="1423522" y="411287"/>
                  <a:ext cx="2202516" cy="1151867"/>
                </a:xfrm>
                <a:prstGeom prst="rect">
                  <a:avLst/>
                </a:prstGeom>
                <a:solidFill>
                  <a:srgbClr val="D95A2F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" name="矩形 26">
                  <a:extLst>
                    <a:ext uri="{FF2B5EF4-FFF2-40B4-BE49-F238E27FC236}">
                      <a16:creationId xmlns:a16="http://schemas.microsoft.com/office/drawing/2014/main" id="{908F8FCB-783B-E740-2B25-451BDC7EDD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55437" y="1105179"/>
                  <a:ext cx="1765970" cy="29486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en-US" altLang="zh-CN" sz="1200" dirty="0">
                      <a:solidFill>
                        <a:prstClr val="white"/>
                      </a:solidFill>
                      <a:latin typeface="Century Gothic" panose="020B0502020202020204" pitchFamily="34" charset="0"/>
                      <a:cs typeface="Arial" panose="020B0604020202020204" pitchFamily="34" charset="0"/>
                    </a:rPr>
                    <a:t>PUT YOUR TEXT HERE</a:t>
                  </a:r>
                </a:p>
              </p:txBody>
            </p:sp>
          </p:grpSp>
          <p:sp>
            <p:nvSpPr>
              <p:cNvPr id="30732" name="文本框 4">
                <a:extLst>
                  <a:ext uri="{FF2B5EF4-FFF2-40B4-BE49-F238E27FC236}">
                    <a16:creationId xmlns:a16="http://schemas.microsoft.com/office/drawing/2014/main" id="{596D3FEC-7159-384B-68AB-B5666EBE12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1184378" y="1489902"/>
                <a:ext cx="1682383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b="1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PART 04</a:t>
                </a:r>
                <a:endParaRPr lang="zh-CN" altLang="en-US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pic>
          <p:nvPicPr>
            <p:cNvPr id="30730" name="图片 12">
              <a:extLst>
                <a:ext uri="{FF2B5EF4-FFF2-40B4-BE49-F238E27FC236}">
                  <a16:creationId xmlns:a16="http://schemas.microsoft.com/office/drawing/2014/main" id="{64B0680B-C857-58FE-12FE-00B448DE66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60978" y="501187"/>
              <a:ext cx="731810" cy="731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组合 12">
            <a:extLst>
              <a:ext uri="{FF2B5EF4-FFF2-40B4-BE49-F238E27FC236}">
                <a16:creationId xmlns:a16="http://schemas.microsoft.com/office/drawing/2014/main" id="{AB07DD42-B4CA-329D-D369-DCFCCB3E6247}"/>
              </a:ext>
            </a:extLst>
          </p:cNvPr>
          <p:cNvGrpSpPr>
            <a:grpSpLocks/>
          </p:cNvGrpSpPr>
          <p:nvPr/>
        </p:nvGrpSpPr>
        <p:grpSpPr bwMode="auto">
          <a:xfrm>
            <a:off x="2276386" y="2165477"/>
            <a:ext cx="3578225" cy="433418"/>
            <a:chOff x="4478342" y="5517232"/>
            <a:chExt cx="3576856" cy="433139"/>
          </a:xfrm>
          <a:solidFill>
            <a:srgbClr val="D95A2F"/>
          </a:solidFill>
        </p:grpSpPr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id="{5DD7E58E-795A-E928-66D7-50DDA900DB37}"/>
                </a:ext>
              </a:extLst>
            </p:cNvPr>
            <p:cNvSpPr/>
            <p:nvPr/>
          </p:nvSpPr>
          <p:spPr>
            <a:xfrm>
              <a:off x="4478342" y="5526782"/>
              <a:ext cx="3576856" cy="423589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rgbClr val="D95A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35272F07-A287-A0F3-CC2B-648D5400BCCA}"/>
                </a:ext>
              </a:extLst>
            </p:cNvPr>
            <p:cNvSpPr/>
            <p:nvPr/>
          </p:nvSpPr>
          <p:spPr>
            <a:xfrm>
              <a:off x="4734726" y="5517232"/>
              <a:ext cx="3064090" cy="399853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kern="0" dirty="0">
                  <a:solidFill>
                    <a:schemeClr val="bg1"/>
                  </a:solidFill>
                </a:rPr>
                <a:t>PUT  YOUR  TITLE   HERE</a:t>
              </a:r>
              <a:endParaRPr lang="zh-CN" altLang="en-US" sz="2000" b="1" kern="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0725" name="组合 17">
            <a:extLst>
              <a:ext uri="{FF2B5EF4-FFF2-40B4-BE49-F238E27FC236}">
                <a16:creationId xmlns:a16="http://schemas.microsoft.com/office/drawing/2014/main" id="{835B1667-A207-9532-C119-CF65C4E541EC}"/>
              </a:ext>
            </a:extLst>
          </p:cNvPr>
          <p:cNvGrpSpPr>
            <a:grpSpLocks/>
          </p:cNvGrpSpPr>
          <p:nvPr/>
        </p:nvGrpSpPr>
        <p:grpSpPr bwMode="auto">
          <a:xfrm>
            <a:off x="14288" y="2940050"/>
            <a:ext cx="8102600" cy="3511550"/>
            <a:chOff x="15051" y="2940575"/>
            <a:chExt cx="8101538" cy="351034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B02DA33-FA79-4BE7-4686-D0531E131C19}"/>
                </a:ext>
              </a:extLst>
            </p:cNvPr>
            <p:cNvSpPr/>
            <p:nvPr/>
          </p:nvSpPr>
          <p:spPr>
            <a:xfrm>
              <a:off x="15051" y="2940575"/>
              <a:ext cx="8101538" cy="35103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graphicFrame>
          <p:nvGraphicFramePr>
            <p:cNvPr id="30727" name="图表 8">
              <a:extLst>
                <a:ext uri="{FF2B5EF4-FFF2-40B4-BE49-F238E27FC236}">
                  <a16:creationId xmlns:a16="http://schemas.microsoft.com/office/drawing/2014/main" id="{E3DC2F25-0CCA-BE0F-57D5-D5FFE5184FAF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588441" y="3128506"/>
            <a:ext cx="3536992" cy="33022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hart" r:id="rId4" imgW="3542083" imgH="3310415" progId="Excel.Chart.8">
                    <p:embed/>
                  </p:oleObj>
                </mc:Choice>
                <mc:Fallback>
                  <p:oleObj name="Chart" r:id="rId4" imgW="3542083" imgH="3310415" progId="Excel.Chart.8">
                    <p:embed/>
                    <p:pic>
                      <p:nvPicPr>
                        <p:cNvPr id="0" name="图表 8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8441" y="3128506"/>
                          <a:ext cx="3536992" cy="330226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矩形 16">
              <a:extLst>
                <a:ext uri="{FF2B5EF4-FFF2-40B4-BE49-F238E27FC236}">
                  <a16:creationId xmlns:a16="http://schemas.microsoft.com/office/drawing/2014/main" id="{17D0239F-71A2-7933-697A-CBCE71E37B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9149" y="3351596"/>
              <a:ext cx="3214267" cy="2542299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marL="285750" indent="-28575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50000"/>
                </a:lnSpc>
                <a:spcBef>
                  <a:spcPct val="0"/>
                </a:spcBef>
                <a:defRPr/>
              </a:pPr>
              <a:r>
                <a:rPr lang="en-US" altLang="zh-CN" sz="1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Enter the text here</a:t>
              </a:r>
              <a:r>
                <a:rPr lang="zh-CN" alt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，</a:t>
              </a:r>
              <a:r>
                <a:rPr lang="en-US" altLang="zh-CN" sz="1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All the text is editable.</a:t>
              </a:r>
            </a:p>
            <a:p>
              <a:pPr>
                <a:lnSpc>
                  <a:spcPct val="150000"/>
                </a:lnSpc>
                <a:spcBef>
                  <a:spcPct val="0"/>
                </a:spcBef>
                <a:defRPr/>
              </a:pPr>
              <a:r>
                <a:rPr lang="en-US" altLang="zh-CN" sz="1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Enter the text here</a:t>
              </a:r>
              <a:r>
                <a:rPr lang="zh-CN" alt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，</a:t>
              </a:r>
              <a:r>
                <a:rPr lang="en-US" altLang="zh-CN" sz="1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All the text is editable.</a:t>
              </a:r>
            </a:p>
            <a:p>
              <a:pPr>
                <a:lnSpc>
                  <a:spcPct val="150000"/>
                </a:lnSpc>
                <a:spcBef>
                  <a:spcPct val="0"/>
                </a:spcBef>
                <a:defRPr/>
              </a:pPr>
              <a:r>
                <a:rPr lang="en-US" altLang="zh-CN" sz="1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Enter the text here</a:t>
              </a:r>
              <a:r>
                <a:rPr lang="zh-CN" alt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，</a:t>
              </a:r>
              <a:r>
                <a:rPr lang="en-US" altLang="zh-CN" sz="1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All the text is editable.</a:t>
              </a: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组合 10">
            <a:extLst>
              <a:ext uri="{FF2B5EF4-FFF2-40B4-BE49-F238E27FC236}">
                <a16:creationId xmlns:a16="http://schemas.microsoft.com/office/drawing/2014/main" id="{7B2016C6-5A36-49DA-6DB1-026FB905822A}"/>
              </a:ext>
            </a:extLst>
          </p:cNvPr>
          <p:cNvGrpSpPr>
            <a:grpSpLocks/>
          </p:cNvGrpSpPr>
          <p:nvPr/>
        </p:nvGrpSpPr>
        <p:grpSpPr bwMode="auto">
          <a:xfrm>
            <a:off x="0" y="77788"/>
            <a:ext cx="2268538" cy="1081087"/>
            <a:chOff x="10624399" y="386366"/>
            <a:chExt cx="2268389" cy="1082072"/>
          </a:xfrm>
        </p:grpSpPr>
        <p:grpSp>
          <p:nvGrpSpPr>
            <p:cNvPr id="31777" name="组合 5">
              <a:extLst>
                <a:ext uri="{FF2B5EF4-FFF2-40B4-BE49-F238E27FC236}">
                  <a16:creationId xmlns:a16="http://schemas.microsoft.com/office/drawing/2014/main" id="{FFB3B85A-EE66-673C-0767-AD7A169995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624399" y="386366"/>
              <a:ext cx="2069637" cy="1082072"/>
              <a:chOff x="-1214368" y="1270786"/>
              <a:chExt cx="2069636" cy="1082072"/>
            </a:xfrm>
          </p:grpSpPr>
          <p:grpSp>
            <p:nvGrpSpPr>
              <p:cNvPr id="14" name="组合 23">
                <a:extLst>
                  <a:ext uri="{FF2B5EF4-FFF2-40B4-BE49-F238E27FC236}">
                    <a16:creationId xmlns:a16="http://schemas.microsoft.com/office/drawing/2014/main" id="{3337E8D6-BCBA-1026-29FC-21FD4134AFA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214368" y="1270786"/>
                <a:ext cx="2069636" cy="1082072"/>
                <a:chOff x="1423522" y="411287"/>
                <a:chExt cx="2202516" cy="1151867"/>
              </a:xfrm>
              <a:solidFill>
                <a:srgbClr val="28A182"/>
              </a:solidFill>
            </p:grpSpPr>
            <p:sp>
              <p:nvSpPr>
                <p:cNvPr id="16" name="矩形 15">
                  <a:extLst>
                    <a:ext uri="{FF2B5EF4-FFF2-40B4-BE49-F238E27FC236}">
                      <a16:creationId xmlns:a16="http://schemas.microsoft.com/office/drawing/2014/main" id="{BF6F8507-7382-B8F1-8751-395939F5C013}"/>
                    </a:ext>
                  </a:extLst>
                </p:cNvPr>
                <p:cNvSpPr/>
                <p:nvPr/>
              </p:nvSpPr>
              <p:spPr>
                <a:xfrm>
                  <a:off x="1423522" y="411287"/>
                  <a:ext cx="2202516" cy="1151867"/>
                </a:xfrm>
                <a:prstGeom prst="rect">
                  <a:avLst/>
                </a:prstGeom>
                <a:solidFill>
                  <a:srgbClr val="D95A2F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" name="矩形 26">
                  <a:extLst>
                    <a:ext uri="{FF2B5EF4-FFF2-40B4-BE49-F238E27FC236}">
                      <a16:creationId xmlns:a16="http://schemas.microsoft.com/office/drawing/2014/main" id="{5E0B8611-0075-7477-8DCC-6744871EDF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55437" y="1105179"/>
                  <a:ext cx="1765970" cy="29486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en-US" altLang="zh-CN" sz="1200" dirty="0">
                      <a:solidFill>
                        <a:prstClr val="white"/>
                      </a:solidFill>
                      <a:latin typeface="Century Gothic" panose="020B0502020202020204" pitchFamily="34" charset="0"/>
                      <a:cs typeface="Arial" panose="020B0604020202020204" pitchFamily="34" charset="0"/>
                    </a:rPr>
                    <a:t>PUT YOUR TEXT HERE</a:t>
                  </a:r>
                </a:p>
              </p:txBody>
            </p:sp>
          </p:grpSp>
          <p:sp>
            <p:nvSpPr>
              <p:cNvPr id="31780" name="文本框 4">
                <a:extLst>
                  <a:ext uri="{FF2B5EF4-FFF2-40B4-BE49-F238E27FC236}">
                    <a16:creationId xmlns:a16="http://schemas.microsoft.com/office/drawing/2014/main" id="{2F1E0E84-CDA5-005D-939D-6F25BE04061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1184378" y="1489902"/>
                <a:ext cx="1682383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b="1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PART 04</a:t>
                </a:r>
                <a:endParaRPr lang="zh-CN" altLang="en-US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pic>
          <p:nvPicPr>
            <p:cNvPr id="31778" name="图片 12">
              <a:extLst>
                <a:ext uri="{FF2B5EF4-FFF2-40B4-BE49-F238E27FC236}">
                  <a16:creationId xmlns:a16="http://schemas.microsoft.com/office/drawing/2014/main" id="{9E01C63D-0F33-E2AC-7928-A274C425E3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60978" y="501187"/>
              <a:ext cx="731810" cy="731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47" name="组合 36">
            <a:extLst>
              <a:ext uri="{FF2B5EF4-FFF2-40B4-BE49-F238E27FC236}">
                <a16:creationId xmlns:a16="http://schemas.microsoft.com/office/drawing/2014/main" id="{A84C3286-2DDB-FFF2-8ADD-87DCFE967BF2}"/>
              </a:ext>
            </a:extLst>
          </p:cNvPr>
          <p:cNvGrpSpPr>
            <a:grpSpLocks/>
          </p:cNvGrpSpPr>
          <p:nvPr/>
        </p:nvGrpSpPr>
        <p:grpSpPr bwMode="auto">
          <a:xfrm>
            <a:off x="635000" y="1941513"/>
            <a:ext cx="10982325" cy="6854825"/>
            <a:chOff x="635479" y="1941378"/>
            <a:chExt cx="10981960" cy="6855593"/>
          </a:xfrm>
        </p:grpSpPr>
        <p:grpSp>
          <p:nvGrpSpPr>
            <p:cNvPr id="31748" name="组合 34">
              <a:extLst>
                <a:ext uri="{FF2B5EF4-FFF2-40B4-BE49-F238E27FC236}">
                  <a16:creationId xmlns:a16="http://schemas.microsoft.com/office/drawing/2014/main" id="{11AAF4DF-9E32-B749-9BC8-BD7948B51D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5479" y="1941378"/>
              <a:ext cx="4075789" cy="3732058"/>
              <a:chOff x="635479" y="1941378"/>
              <a:chExt cx="4075789" cy="3732058"/>
            </a:xfrm>
          </p:grpSpPr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E19DB22D-5CAB-306E-F695-4B43539740B4}"/>
                  </a:ext>
                </a:extLst>
              </p:cNvPr>
              <p:cNvSpPr txBox="1"/>
              <p:nvPr/>
            </p:nvSpPr>
            <p:spPr>
              <a:xfrm>
                <a:off x="1537149" y="1941378"/>
                <a:ext cx="1414416" cy="77002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altLang="zh-CN" sz="4400" b="1" dirty="0">
                    <a:solidFill>
                      <a:srgbClr val="D95A2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73 </a:t>
                </a:r>
                <a:r>
                  <a:rPr lang="en-US" altLang="zh-CN" sz="2400" b="1" dirty="0">
                    <a:solidFill>
                      <a:srgbClr val="D95A2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%</a:t>
                </a:r>
                <a:endParaRPr lang="zh-CN" altLang="en-US" sz="4400" b="1" dirty="0">
                  <a:solidFill>
                    <a:srgbClr val="D95A2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7" name="等腰三角形 6">
                <a:extLst>
                  <a:ext uri="{FF2B5EF4-FFF2-40B4-BE49-F238E27FC236}">
                    <a16:creationId xmlns:a16="http://schemas.microsoft.com/office/drawing/2014/main" id="{0FF861E4-9916-BEF5-F4FF-E0ECA4F788BB}"/>
                  </a:ext>
                </a:extLst>
              </p:cNvPr>
              <p:cNvSpPr/>
              <p:nvPr/>
            </p:nvSpPr>
            <p:spPr>
              <a:xfrm rot="5400000">
                <a:off x="2960714" y="3718756"/>
                <a:ext cx="2586708" cy="914400"/>
              </a:xfrm>
              <a:prstGeom prst="triangle">
                <a:avLst/>
              </a:prstGeom>
              <a:gradFill>
                <a:gsLst>
                  <a:gs pos="16000">
                    <a:srgbClr val="D95A2F">
                      <a:alpha val="0"/>
                    </a:srgbClr>
                  </a:gs>
                  <a:gs pos="100000">
                    <a:srgbClr val="D95A2F"/>
                  </a:gs>
                </a:gsLst>
                <a:lin ang="156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31769" name="组合 18">
                <a:extLst>
                  <a:ext uri="{FF2B5EF4-FFF2-40B4-BE49-F238E27FC236}">
                    <a16:creationId xmlns:a16="http://schemas.microsoft.com/office/drawing/2014/main" id="{D70F8091-9ECE-24FB-02BC-30A7CCF794C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35479" y="2722418"/>
                <a:ext cx="3115635" cy="2951018"/>
                <a:chOff x="635479" y="2722418"/>
                <a:chExt cx="3115635" cy="2951018"/>
              </a:xfrm>
            </p:grpSpPr>
            <p:sp>
              <p:nvSpPr>
                <p:cNvPr id="20" name="矩形 19">
                  <a:extLst>
                    <a:ext uri="{FF2B5EF4-FFF2-40B4-BE49-F238E27FC236}">
                      <a16:creationId xmlns:a16="http://schemas.microsoft.com/office/drawing/2014/main" id="{36FFC55D-CB12-7279-64EF-3DE948CC1DCE}"/>
                    </a:ext>
                  </a:extLst>
                </p:cNvPr>
                <p:cNvSpPr/>
                <p:nvPr/>
              </p:nvSpPr>
              <p:spPr>
                <a:xfrm flipH="1">
                  <a:off x="635479" y="2722418"/>
                  <a:ext cx="3115635" cy="2951018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D95A2F"/>
                    </a:gs>
                    <a:gs pos="100000">
                      <a:srgbClr val="D95A2F">
                        <a:alpha val="0"/>
                      </a:srgbClr>
                    </a:gs>
                    <a:gs pos="59000">
                      <a:srgbClr val="D95A2F">
                        <a:alpha val="70000"/>
                      </a:srgbClr>
                    </a:gs>
                  </a:gsLst>
                  <a:lin ang="13500000" scaled="1"/>
                  <a:tileRect/>
                </a:gradFill>
                <a:ln w="793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cxnSp>
              <p:nvCxnSpPr>
                <p:cNvPr id="31773" name="直接连接符 20">
                  <a:extLst>
                    <a:ext uri="{FF2B5EF4-FFF2-40B4-BE49-F238E27FC236}">
                      <a16:creationId xmlns:a16="http://schemas.microsoft.com/office/drawing/2014/main" id="{0786C969-B3F2-D7D4-FF3F-0386907C8089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2038350" y="3613150"/>
                  <a:ext cx="234950" cy="0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938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cxnSp>
            <p:sp>
              <p:nvSpPr>
                <p:cNvPr id="22" name="文本框 13">
                  <a:extLst>
                    <a:ext uri="{FF2B5EF4-FFF2-40B4-BE49-F238E27FC236}">
                      <a16:creationId xmlns:a16="http://schemas.microsoft.com/office/drawing/2014/main" id="{5DBC312F-C4A0-BA24-6920-1BE0BA33E33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60915" y="4116496"/>
                  <a:ext cx="2125593" cy="83109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>
                    <a:defRPr/>
                  </a:pPr>
                  <a:r>
                    <a:rPr lang="en-US" altLang="zh-CN" sz="1600" dirty="0">
                      <a:solidFill>
                        <a:schemeClr val="bg1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Click here to add content, content to match the title. </a:t>
                  </a:r>
                </a:p>
              </p:txBody>
            </p:sp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id="{96A3B89D-CA64-C7E0-7342-C3CBB3A6A6ED}"/>
                    </a:ext>
                  </a:extLst>
                </p:cNvPr>
                <p:cNvSpPr txBox="1"/>
                <p:nvPr/>
              </p:nvSpPr>
              <p:spPr>
                <a:xfrm>
                  <a:off x="1226198" y="3480348"/>
                  <a:ext cx="1725367" cy="40015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defRPr/>
                  </a:pPr>
                  <a:r>
                    <a:rPr lang="en-US" altLang="zh-CN" sz="2000" b="1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Add title text</a:t>
                  </a:r>
                  <a:endParaRPr lang="zh-CN" altLang="en-US" sz="2000" b="1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4" name="矩形 23">
                  <a:extLst>
                    <a:ext uri="{FF2B5EF4-FFF2-40B4-BE49-F238E27FC236}">
                      <a16:creationId xmlns:a16="http://schemas.microsoft.com/office/drawing/2014/main" id="{C7BC2381-AE53-8DD7-3920-C18939954108}"/>
                    </a:ext>
                  </a:extLst>
                </p:cNvPr>
                <p:cNvSpPr/>
                <p:nvPr/>
              </p:nvSpPr>
              <p:spPr>
                <a:xfrm rot="5400000">
                  <a:off x="2111010" y="3514028"/>
                  <a:ext cx="25403" cy="779437"/>
                </a:xfrm>
                <a:prstGeom prst="rect">
                  <a:avLst/>
                </a:prstGeom>
                <a:solidFill>
                  <a:schemeClr val="bg1"/>
                </a:solidFill>
                <a:ln w="793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 sz="11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31749" name="组合 35">
              <a:extLst>
                <a:ext uri="{FF2B5EF4-FFF2-40B4-BE49-F238E27FC236}">
                  <a16:creationId xmlns:a16="http://schemas.microsoft.com/office/drawing/2014/main" id="{B41DC18B-984D-CFCB-5D21-11C23F3A787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41650" y="1947186"/>
              <a:ext cx="4075789" cy="3675505"/>
              <a:chOff x="7541650" y="1947186"/>
              <a:chExt cx="4075789" cy="3675505"/>
            </a:xfrm>
          </p:grpSpPr>
          <p:sp>
            <p:nvSpPr>
              <p:cNvPr id="8" name="等腰三角形 7">
                <a:extLst>
                  <a:ext uri="{FF2B5EF4-FFF2-40B4-BE49-F238E27FC236}">
                    <a16:creationId xmlns:a16="http://schemas.microsoft.com/office/drawing/2014/main" id="{5FA6FA01-59A4-E316-44EB-B6B4BF4EC481}"/>
                  </a:ext>
                </a:extLst>
              </p:cNvPr>
              <p:cNvSpPr/>
              <p:nvPr/>
            </p:nvSpPr>
            <p:spPr>
              <a:xfrm rot="16200000" flipH="1">
                <a:off x="6705496" y="3718756"/>
                <a:ext cx="2586708" cy="914400"/>
              </a:xfrm>
              <a:prstGeom prst="triangle">
                <a:avLst/>
              </a:prstGeom>
              <a:gradFill>
                <a:gsLst>
                  <a:gs pos="16000">
                    <a:srgbClr val="D95A2F">
                      <a:alpha val="0"/>
                    </a:srgbClr>
                  </a:gs>
                  <a:gs pos="100000">
                    <a:srgbClr val="D95A2F"/>
                  </a:gs>
                </a:gsLst>
                <a:lin ang="156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31756" name="组合 24">
                <a:extLst>
                  <a:ext uri="{FF2B5EF4-FFF2-40B4-BE49-F238E27FC236}">
                    <a16:creationId xmlns:a16="http://schemas.microsoft.com/office/drawing/2014/main" id="{9501D134-9831-F627-027C-30D4AC86B7B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501804" y="1947186"/>
                <a:ext cx="3115635" cy="3675505"/>
                <a:chOff x="8501804" y="1947186"/>
                <a:chExt cx="3115635" cy="3675505"/>
              </a:xfrm>
            </p:grpSpPr>
            <p:sp>
              <p:nvSpPr>
                <p:cNvPr id="31757" name="文本框 25">
                  <a:extLst>
                    <a:ext uri="{FF2B5EF4-FFF2-40B4-BE49-F238E27FC236}">
                      <a16:creationId xmlns:a16="http://schemas.microsoft.com/office/drawing/2014/main" id="{AB557DCD-C106-DD6B-64CC-EFBA1D10598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123075" y="1947186"/>
                  <a:ext cx="1873092" cy="7694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9pPr>
                </a:lstStyle>
                <a:p>
                  <a:pPr algn="ctr"/>
                  <a:r>
                    <a:rPr lang="en-US" altLang="zh-CN" sz="4400" b="1">
                      <a:solidFill>
                        <a:srgbClr val="D95A2F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等线" panose="02010600030101010101" pitchFamily="2" charset="-122"/>
                      <a:sym typeface="+mn-lt"/>
                    </a:rPr>
                    <a:t>27 %</a:t>
                  </a:r>
                  <a:endParaRPr lang="zh-CN" altLang="en-US" sz="4400" b="1">
                    <a:solidFill>
                      <a:srgbClr val="D95A2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等线" panose="02010600030101010101" pitchFamily="2" charset="-122"/>
                    <a:sym typeface="+mn-lt"/>
                  </a:endParaRPr>
                </a:p>
              </p:txBody>
            </p:sp>
            <p:sp>
              <p:nvSpPr>
                <p:cNvPr id="27" name="矩形 26">
                  <a:extLst>
                    <a:ext uri="{FF2B5EF4-FFF2-40B4-BE49-F238E27FC236}">
                      <a16:creationId xmlns:a16="http://schemas.microsoft.com/office/drawing/2014/main" id="{18FB46B8-99B8-4F8C-B264-D289F4F5EBA4}"/>
                    </a:ext>
                  </a:extLst>
                </p:cNvPr>
                <p:cNvSpPr/>
                <p:nvPr/>
              </p:nvSpPr>
              <p:spPr>
                <a:xfrm>
                  <a:off x="8501804" y="2671673"/>
                  <a:ext cx="3115635" cy="2951018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D95A2F"/>
                    </a:gs>
                    <a:gs pos="100000">
                      <a:srgbClr val="D95A2F">
                        <a:alpha val="0"/>
                      </a:srgbClr>
                    </a:gs>
                    <a:gs pos="59000">
                      <a:srgbClr val="D95A2F">
                        <a:alpha val="70000"/>
                      </a:srgbClr>
                    </a:gs>
                  </a:gsLst>
                  <a:lin ang="13500000" scaled="1"/>
                  <a:tileRect/>
                </a:gradFill>
                <a:ln w="793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cxnSp>
              <p:nvCxnSpPr>
                <p:cNvPr id="31761" name="直接连接符 27">
                  <a:extLst>
                    <a:ext uri="{FF2B5EF4-FFF2-40B4-BE49-F238E27FC236}">
                      <a16:creationId xmlns:a16="http://schemas.microsoft.com/office/drawing/2014/main" id="{C6F33257-7DA3-F90B-1980-9826F2A08E91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9904675" y="3562405"/>
                  <a:ext cx="234950" cy="0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938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cxnSp>
            <p:sp>
              <p:nvSpPr>
                <p:cNvPr id="29" name="文本框 13">
                  <a:extLst>
                    <a:ext uri="{FF2B5EF4-FFF2-40B4-BE49-F238E27FC236}">
                      <a16:creationId xmlns:a16="http://schemas.microsoft.com/office/drawing/2014/main" id="{8F20C18A-661D-C012-8AEA-FF246DFF05A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926716" y="4067279"/>
                  <a:ext cx="2125592" cy="83109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>
                    <a:defRPr/>
                  </a:pPr>
                  <a:r>
                    <a:rPr lang="en-US" altLang="zh-CN" sz="1600" dirty="0">
                      <a:solidFill>
                        <a:schemeClr val="bg1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Click here to add content, content to match the title. </a:t>
                  </a:r>
                </a:p>
              </p:txBody>
            </p:sp>
            <p:sp>
              <p:nvSpPr>
                <p:cNvPr id="30" name="文本框 29">
                  <a:extLst>
                    <a:ext uri="{FF2B5EF4-FFF2-40B4-BE49-F238E27FC236}">
                      <a16:creationId xmlns:a16="http://schemas.microsoft.com/office/drawing/2014/main" id="{23BC99DC-ED3C-598C-EB1A-327A3DD1B6A4}"/>
                    </a:ext>
                  </a:extLst>
                </p:cNvPr>
                <p:cNvSpPr txBox="1"/>
                <p:nvPr/>
              </p:nvSpPr>
              <p:spPr>
                <a:xfrm>
                  <a:off x="9091998" y="3431130"/>
                  <a:ext cx="1725367" cy="40015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defRPr/>
                  </a:pPr>
                  <a:r>
                    <a:rPr lang="en-US" altLang="zh-CN" sz="2000" b="1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Add title text</a:t>
                  </a:r>
                  <a:endParaRPr lang="zh-CN" altLang="en-US" sz="2000" b="1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1" name="矩形 30">
                  <a:extLst>
                    <a:ext uri="{FF2B5EF4-FFF2-40B4-BE49-F238E27FC236}">
                      <a16:creationId xmlns:a16="http://schemas.microsoft.com/office/drawing/2014/main" id="{6563BD13-0438-A65E-DC37-E09B085D2C18}"/>
                    </a:ext>
                  </a:extLst>
                </p:cNvPr>
                <p:cNvSpPr/>
                <p:nvPr/>
              </p:nvSpPr>
              <p:spPr>
                <a:xfrm rot="5400000">
                  <a:off x="9976810" y="3463225"/>
                  <a:ext cx="25403" cy="779436"/>
                </a:xfrm>
                <a:prstGeom prst="rect">
                  <a:avLst/>
                </a:prstGeom>
                <a:solidFill>
                  <a:schemeClr val="bg1"/>
                </a:solidFill>
                <a:ln w="793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 sz="11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31750" name="组合 33">
              <a:extLst>
                <a:ext uri="{FF2B5EF4-FFF2-40B4-BE49-F238E27FC236}">
                  <a16:creationId xmlns:a16="http://schemas.microsoft.com/office/drawing/2014/main" id="{9843A18F-C2D8-33DF-75B3-E53DE58205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7017" y="2141649"/>
              <a:ext cx="3485285" cy="6655322"/>
              <a:chOff x="4533312" y="1727204"/>
              <a:chExt cx="3485285" cy="6655322"/>
            </a:xfrm>
          </p:grpSpPr>
          <p:pic>
            <p:nvPicPr>
              <p:cNvPr id="31751" name="图片 32">
                <a:extLst>
                  <a:ext uri="{FF2B5EF4-FFF2-40B4-BE49-F238E27FC236}">
                    <a16:creationId xmlns:a16="http://schemas.microsoft.com/office/drawing/2014/main" id="{1103ED62-1D19-4367-AFAE-8038A98DCED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489" r="4662" b="1649"/>
              <a:stretch>
                <a:fillRect/>
              </a:stretch>
            </p:blipFill>
            <p:spPr bwMode="auto">
              <a:xfrm>
                <a:off x="4756843" y="2082800"/>
                <a:ext cx="2784807" cy="57178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752" name="图片 17">
                <a:extLst>
                  <a:ext uri="{FF2B5EF4-FFF2-40B4-BE49-F238E27FC236}">
                    <a16:creationId xmlns:a16="http://schemas.microsoft.com/office/drawing/2014/main" id="{A9888B40-FFDB-187D-363E-9319BA64B93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065" t="27196" r="38927" b="27670"/>
              <a:stretch>
                <a:fillRect/>
              </a:stretch>
            </p:blipFill>
            <p:spPr bwMode="auto">
              <a:xfrm>
                <a:off x="4533312" y="1727204"/>
                <a:ext cx="3485285" cy="6655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组合 10">
            <a:extLst>
              <a:ext uri="{FF2B5EF4-FFF2-40B4-BE49-F238E27FC236}">
                <a16:creationId xmlns:a16="http://schemas.microsoft.com/office/drawing/2014/main" id="{E7B05555-EF77-4008-2899-80A29935598E}"/>
              </a:ext>
            </a:extLst>
          </p:cNvPr>
          <p:cNvGrpSpPr>
            <a:grpSpLocks/>
          </p:cNvGrpSpPr>
          <p:nvPr/>
        </p:nvGrpSpPr>
        <p:grpSpPr bwMode="auto">
          <a:xfrm>
            <a:off x="0" y="77788"/>
            <a:ext cx="2268538" cy="1081087"/>
            <a:chOff x="10624399" y="386366"/>
            <a:chExt cx="2268389" cy="1082072"/>
          </a:xfrm>
        </p:grpSpPr>
        <p:grpSp>
          <p:nvGrpSpPr>
            <p:cNvPr id="32803" name="组合 5">
              <a:extLst>
                <a:ext uri="{FF2B5EF4-FFF2-40B4-BE49-F238E27FC236}">
                  <a16:creationId xmlns:a16="http://schemas.microsoft.com/office/drawing/2014/main" id="{4F8DA6C2-DDC0-3304-D2C8-F31779A28F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624399" y="386366"/>
              <a:ext cx="2069637" cy="1082072"/>
              <a:chOff x="-1214368" y="1270786"/>
              <a:chExt cx="2069636" cy="1082072"/>
            </a:xfrm>
          </p:grpSpPr>
          <p:grpSp>
            <p:nvGrpSpPr>
              <p:cNvPr id="14" name="组合 23">
                <a:extLst>
                  <a:ext uri="{FF2B5EF4-FFF2-40B4-BE49-F238E27FC236}">
                    <a16:creationId xmlns:a16="http://schemas.microsoft.com/office/drawing/2014/main" id="{3566D8C2-7B1A-1069-142D-345DB003F34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214368" y="1270786"/>
                <a:ext cx="2069636" cy="1082072"/>
                <a:chOff x="1423522" y="411287"/>
                <a:chExt cx="2202516" cy="1151867"/>
              </a:xfrm>
              <a:solidFill>
                <a:srgbClr val="28A182"/>
              </a:solidFill>
            </p:grpSpPr>
            <p:sp>
              <p:nvSpPr>
                <p:cNvPr id="16" name="矩形 15">
                  <a:extLst>
                    <a:ext uri="{FF2B5EF4-FFF2-40B4-BE49-F238E27FC236}">
                      <a16:creationId xmlns:a16="http://schemas.microsoft.com/office/drawing/2014/main" id="{73DD4DB1-1A6C-6ED9-EB3F-17230748D521}"/>
                    </a:ext>
                  </a:extLst>
                </p:cNvPr>
                <p:cNvSpPr/>
                <p:nvPr/>
              </p:nvSpPr>
              <p:spPr>
                <a:xfrm>
                  <a:off x="1423522" y="411287"/>
                  <a:ext cx="2202516" cy="1151867"/>
                </a:xfrm>
                <a:prstGeom prst="rect">
                  <a:avLst/>
                </a:prstGeom>
                <a:solidFill>
                  <a:srgbClr val="D95A2F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" name="矩形 26">
                  <a:extLst>
                    <a:ext uri="{FF2B5EF4-FFF2-40B4-BE49-F238E27FC236}">
                      <a16:creationId xmlns:a16="http://schemas.microsoft.com/office/drawing/2014/main" id="{C2AD3097-2656-2B37-91D6-BA1D0F3F0C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55437" y="1105179"/>
                  <a:ext cx="1765970" cy="29486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en-US" altLang="zh-CN" sz="1200" dirty="0">
                      <a:solidFill>
                        <a:prstClr val="white"/>
                      </a:solidFill>
                      <a:latin typeface="Century Gothic" panose="020B0502020202020204" pitchFamily="34" charset="0"/>
                      <a:cs typeface="Arial" panose="020B0604020202020204" pitchFamily="34" charset="0"/>
                    </a:rPr>
                    <a:t>PUT YOUR TEXT HERE</a:t>
                  </a:r>
                </a:p>
              </p:txBody>
            </p:sp>
          </p:grpSp>
          <p:sp>
            <p:nvSpPr>
              <p:cNvPr id="32806" name="文本框 4">
                <a:extLst>
                  <a:ext uri="{FF2B5EF4-FFF2-40B4-BE49-F238E27FC236}">
                    <a16:creationId xmlns:a16="http://schemas.microsoft.com/office/drawing/2014/main" id="{996D71C7-BC4A-1687-5A55-1689A529A61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1184378" y="1489902"/>
                <a:ext cx="1682383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b="1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PART 04</a:t>
                </a:r>
                <a:endParaRPr lang="zh-CN" altLang="en-US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pic>
          <p:nvPicPr>
            <p:cNvPr id="32804" name="图片 12">
              <a:extLst>
                <a:ext uri="{FF2B5EF4-FFF2-40B4-BE49-F238E27FC236}">
                  <a16:creationId xmlns:a16="http://schemas.microsoft.com/office/drawing/2014/main" id="{9F2B1068-8FEF-C0CF-4FAA-A6CDACF871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60978" y="501187"/>
              <a:ext cx="731810" cy="731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2771" name="组合 38">
            <a:extLst>
              <a:ext uri="{FF2B5EF4-FFF2-40B4-BE49-F238E27FC236}">
                <a16:creationId xmlns:a16="http://schemas.microsoft.com/office/drawing/2014/main" id="{52AB66B4-59B8-05A7-B2FD-0239C39A30A9}"/>
              </a:ext>
            </a:extLst>
          </p:cNvPr>
          <p:cNvGrpSpPr>
            <a:grpSpLocks/>
          </p:cNvGrpSpPr>
          <p:nvPr/>
        </p:nvGrpSpPr>
        <p:grpSpPr bwMode="auto">
          <a:xfrm>
            <a:off x="7437437" y="3978296"/>
            <a:ext cx="3794125" cy="1967312"/>
            <a:chOff x="7437001" y="3977861"/>
            <a:chExt cx="3794117" cy="1968041"/>
          </a:xfrm>
        </p:grpSpPr>
        <p:graphicFrame>
          <p:nvGraphicFramePr>
            <p:cNvPr id="32782" name="Chart 47">
              <a:extLst>
                <a:ext uri="{FF2B5EF4-FFF2-40B4-BE49-F238E27FC236}">
                  <a16:creationId xmlns:a16="http://schemas.microsoft.com/office/drawing/2014/main" id="{0CF822D8-F086-43E6-4BCE-3A115B886C69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7437001" y="3977861"/>
            <a:ext cx="1869221" cy="17781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hart" r:id="rId3" imgW="1877731" imgH="1786283" progId="Excel.Chart.8">
                    <p:embed/>
                  </p:oleObj>
                </mc:Choice>
                <mc:Fallback>
                  <p:oleObj name="Chart" r:id="rId3" imgW="1877731" imgH="1786283" progId="Excel.Chart.8">
                    <p:embed/>
                    <p:pic>
                      <p:nvPicPr>
                        <p:cNvPr id="0" name="Chart 47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37001" y="3977861"/>
                          <a:ext cx="1869221" cy="177817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783" name="Chart 48">
              <a:extLst>
                <a:ext uri="{FF2B5EF4-FFF2-40B4-BE49-F238E27FC236}">
                  <a16:creationId xmlns:a16="http://schemas.microsoft.com/office/drawing/2014/main" id="{5FE40BE0-92E5-1477-F323-633C28B529B5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9361897" y="3977861"/>
            <a:ext cx="1869221" cy="17781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hart" r:id="rId5" imgW="1877731" imgH="1786283" progId="Excel.Chart.8">
                    <p:embed/>
                  </p:oleObj>
                </mc:Choice>
                <mc:Fallback>
                  <p:oleObj name="Chart" r:id="rId5" imgW="1877731" imgH="1786283" progId="Excel.Chart.8">
                    <p:embed/>
                    <p:pic>
                      <p:nvPicPr>
                        <p:cNvPr id="0" name="Chart 48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361897" y="3977861"/>
                          <a:ext cx="1869221" cy="177817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2784" name="Group 64">
              <a:extLst>
                <a:ext uri="{FF2B5EF4-FFF2-40B4-BE49-F238E27FC236}">
                  <a16:creationId xmlns:a16="http://schemas.microsoft.com/office/drawing/2014/main" id="{2D898359-395A-28E9-02BA-068B220CAD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47355" y="4627037"/>
              <a:ext cx="474675" cy="474676"/>
              <a:chOff x="6399213" y="695325"/>
              <a:chExt cx="850899" cy="850901"/>
            </a:xfrm>
          </p:grpSpPr>
          <p:sp>
            <p:nvSpPr>
              <p:cNvPr id="5" name="Freeform 34">
                <a:extLst>
                  <a:ext uri="{FF2B5EF4-FFF2-40B4-BE49-F238E27FC236}">
                    <a16:creationId xmlns:a16="http://schemas.microsoft.com/office/drawing/2014/main" id="{85ED5F36-D74E-B5AA-4E78-FFD6C54613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65780" y="863884"/>
                <a:ext cx="682976" cy="683231"/>
              </a:xfrm>
              <a:custGeom>
                <a:avLst/>
                <a:gdLst>
                  <a:gd name="T0" fmla="*/ 431 w 431"/>
                  <a:gd name="T1" fmla="*/ 0 h 431"/>
                  <a:gd name="T2" fmla="*/ 431 w 431"/>
                  <a:gd name="T3" fmla="*/ 431 h 431"/>
                  <a:gd name="T4" fmla="*/ 0 w 431"/>
                  <a:gd name="T5" fmla="*/ 431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" h="431">
                    <a:moveTo>
                      <a:pt x="431" y="0"/>
                    </a:moveTo>
                    <a:lnTo>
                      <a:pt x="431" y="431"/>
                    </a:lnTo>
                    <a:lnTo>
                      <a:pt x="0" y="431"/>
                    </a:lnTo>
                  </a:path>
                </a:pathLst>
              </a:custGeom>
              <a:noFill/>
              <a:ln w="15875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lIns="121920" tIns="60960" rIns="121920" bIns="60960"/>
              <a:lstStyle/>
              <a:p>
                <a:pPr>
                  <a:defRPr/>
                </a:pPr>
                <a:endParaRPr lang="id-ID" sz="2400">
                  <a:cs typeface="+mn-ea"/>
                  <a:sym typeface="+mn-lt"/>
                </a:endParaRPr>
              </a:p>
            </p:txBody>
          </p:sp>
          <p:sp>
            <p:nvSpPr>
              <p:cNvPr id="6" name="Freeform 35">
                <a:extLst>
                  <a:ext uri="{FF2B5EF4-FFF2-40B4-BE49-F238E27FC236}">
                    <a16:creationId xmlns:a16="http://schemas.microsoft.com/office/drawing/2014/main" id="{350F3D06-FDE5-123A-EB68-867AAAB548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71870" y="769941"/>
                <a:ext cx="717125" cy="717393"/>
              </a:xfrm>
              <a:custGeom>
                <a:avLst/>
                <a:gdLst>
                  <a:gd name="T0" fmla="*/ 451 w 451"/>
                  <a:gd name="T1" fmla="*/ 0 h 451"/>
                  <a:gd name="T2" fmla="*/ 451 w 451"/>
                  <a:gd name="T3" fmla="*/ 451 h 451"/>
                  <a:gd name="T4" fmla="*/ 0 w 451"/>
                  <a:gd name="T5" fmla="*/ 451 h 4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1" h="451">
                    <a:moveTo>
                      <a:pt x="451" y="0"/>
                    </a:moveTo>
                    <a:lnTo>
                      <a:pt x="451" y="451"/>
                    </a:lnTo>
                    <a:lnTo>
                      <a:pt x="0" y="451"/>
                    </a:lnTo>
                  </a:path>
                </a:pathLst>
              </a:custGeom>
              <a:noFill/>
              <a:ln w="15875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lIns="121920" tIns="60960" rIns="121920" bIns="60960"/>
              <a:lstStyle/>
              <a:p>
                <a:pPr>
                  <a:defRPr/>
                </a:pPr>
                <a:endParaRPr lang="id-ID" sz="2400">
                  <a:cs typeface="+mn-ea"/>
                  <a:sym typeface="+mn-lt"/>
                </a:endParaRPr>
              </a:p>
            </p:txBody>
          </p:sp>
          <p:sp>
            <p:nvSpPr>
              <p:cNvPr id="7" name="Rectangle 36">
                <a:extLst>
                  <a:ext uri="{FF2B5EF4-FFF2-40B4-BE49-F238E27FC236}">
                    <a16:creationId xmlns:a16="http://schemas.microsoft.com/office/drawing/2014/main" id="{40B81532-DAF7-977B-3602-A69A67715A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97881" y="695924"/>
                <a:ext cx="728508" cy="728780"/>
              </a:xfrm>
              <a:prstGeom prst="rect">
                <a:avLst/>
              </a:prstGeom>
              <a:noFill/>
              <a:ln w="15875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lIns="121920" tIns="60960" rIns="121920" bIns="60960"/>
              <a:lstStyle/>
              <a:p>
                <a:pPr>
                  <a:defRPr/>
                </a:pPr>
                <a:endParaRPr lang="id-ID" sz="2400">
                  <a:cs typeface="+mn-ea"/>
                  <a:sym typeface="+mn-lt"/>
                </a:endParaRPr>
              </a:p>
            </p:txBody>
          </p:sp>
          <p:sp>
            <p:nvSpPr>
              <p:cNvPr id="8" name="Freeform 37">
                <a:extLst>
                  <a:ext uri="{FF2B5EF4-FFF2-40B4-BE49-F238E27FC236}">
                    <a16:creationId xmlns:a16="http://schemas.microsoft.com/office/drawing/2014/main" id="{57715F69-823B-7BCF-7B3A-8F849E3DD6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8706" y="966369"/>
                <a:ext cx="483775" cy="307454"/>
              </a:xfrm>
              <a:custGeom>
                <a:avLst/>
                <a:gdLst>
                  <a:gd name="T0" fmla="*/ 304 w 304"/>
                  <a:gd name="T1" fmla="*/ 194 h 194"/>
                  <a:gd name="T2" fmla="*/ 230 w 304"/>
                  <a:gd name="T3" fmla="*/ 0 h 194"/>
                  <a:gd name="T4" fmla="*/ 134 w 304"/>
                  <a:gd name="T5" fmla="*/ 143 h 194"/>
                  <a:gd name="T6" fmla="*/ 75 w 304"/>
                  <a:gd name="T7" fmla="*/ 71 h 194"/>
                  <a:gd name="T8" fmla="*/ 0 w 304"/>
                  <a:gd name="T9" fmla="*/ 19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4" h="194">
                    <a:moveTo>
                      <a:pt x="304" y="194"/>
                    </a:moveTo>
                    <a:lnTo>
                      <a:pt x="230" y="0"/>
                    </a:lnTo>
                    <a:lnTo>
                      <a:pt x="134" y="143"/>
                    </a:lnTo>
                    <a:lnTo>
                      <a:pt x="75" y="71"/>
                    </a:lnTo>
                    <a:lnTo>
                      <a:pt x="0" y="194"/>
                    </a:lnTo>
                  </a:path>
                </a:pathLst>
              </a:custGeom>
              <a:noFill/>
              <a:ln w="15875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lIns="121920" tIns="60960" rIns="121920" bIns="60960"/>
              <a:lstStyle/>
              <a:p>
                <a:pPr>
                  <a:defRPr/>
                </a:pPr>
                <a:endParaRPr lang="id-ID" sz="2400">
                  <a:cs typeface="+mn-ea"/>
                  <a:sym typeface="+mn-lt"/>
                </a:endParaRPr>
              </a:p>
            </p:txBody>
          </p:sp>
          <p:sp>
            <p:nvSpPr>
              <p:cNvPr id="9" name="Oval 38">
                <a:extLst>
                  <a:ext uri="{FF2B5EF4-FFF2-40B4-BE49-F238E27FC236}">
                    <a16:creationId xmlns:a16="http://schemas.microsoft.com/office/drawing/2014/main" id="{A9961B55-33E8-7526-2F0E-337A16D089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48706" y="809796"/>
                <a:ext cx="119521" cy="116718"/>
              </a:xfrm>
              <a:prstGeom prst="ellipse">
                <a:avLst/>
              </a:prstGeom>
              <a:noFill/>
              <a:ln w="15875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lIns="121920" tIns="60960" rIns="121920" bIns="60960"/>
              <a:lstStyle/>
              <a:p>
                <a:pPr>
                  <a:defRPr/>
                </a:pPr>
                <a:endParaRPr lang="id-ID" sz="2400">
                  <a:cs typeface="+mn-ea"/>
                  <a:sym typeface="+mn-lt"/>
                </a:endParaRPr>
              </a:p>
            </p:txBody>
          </p:sp>
          <p:sp>
            <p:nvSpPr>
              <p:cNvPr id="10" name="Line 39">
                <a:extLst>
                  <a:ext uri="{FF2B5EF4-FFF2-40B4-BE49-F238E27FC236}">
                    <a16:creationId xmlns:a16="http://schemas.microsoft.com/office/drawing/2014/main" id="{57871558-E64C-80E1-4D9F-21736041B4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397881" y="1273823"/>
                <a:ext cx="728508" cy="0"/>
              </a:xfrm>
              <a:prstGeom prst="line">
                <a:avLst/>
              </a:prstGeom>
              <a:noFill/>
              <a:ln w="15875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lIns="121920" tIns="60960" rIns="121920" bIns="60960"/>
              <a:lstStyle/>
              <a:p>
                <a:pPr>
                  <a:defRPr/>
                </a:pPr>
                <a:endParaRPr lang="id-ID" sz="2400">
                  <a:cs typeface="+mn-ea"/>
                  <a:sym typeface="+mn-lt"/>
                </a:endParaRPr>
              </a:p>
            </p:txBody>
          </p:sp>
        </p:grpSp>
        <p:grpSp>
          <p:nvGrpSpPr>
            <p:cNvPr id="32785" name="Group 109">
              <a:extLst>
                <a:ext uri="{FF2B5EF4-FFF2-40B4-BE49-F238E27FC236}">
                  <a16:creationId xmlns:a16="http://schemas.microsoft.com/office/drawing/2014/main" id="{C726BBEF-54D3-DD87-BD87-821D32FA80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23825" y="4622637"/>
              <a:ext cx="408861" cy="466068"/>
              <a:chOff x="6873875" y="742950"/>
              <a:chExt cx="771526" cy="879476"/>
            </a:xfrm>
          </p:grpSpPr>
          <p:sp>
            <p:nvSpPr>
              <p:cNvPr id="19" name="Line 43">
                <a:extLst>
                  <a:ext uri="{FF2B5EF4-FFF2-40B4-BE49-F238E27FC236}">
                    <a16:creationId xmlns:a16="http://schemas.microsoft.com/office/drawing/2014/main" id="{39B7A61A-E129-538A-2BBF-2A5B54EACD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62978" y="1471101"/>
                <a:ext cx="0" cy="74918"/>
              </a:xfrm>
              <a:prstGeom prst="line">
                <a:avLst/>
              </a:prstGeom>
              <a:noFill/>
              <a:ln w="15875" cap="rnd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lIns="121920" tIns="60960" rIns="121920" bIns="60960"/>
              <a:lstStyle/>
              <a:p>
                <a:pPr>
                  <a:defRPr/>
                </a:pPr>
                <a:endParaRPr lang="id-ID" sz="2400">
                  <a:cs typeface="+mn-ea"/>
                  <a:sym typeface="+mn-lt"/>
                </a:endParaRPr>
              </a:p>
            </p:txBody>
          </p:sp>
          <p:sp>
            <p:nvSpPr>
              <p:cNvPr id="20" name="Line 44">
                <a:extLst>
                  <a:ext uri="{FF2B5EF4-FFF2-40B4-BE49-F238E27FC236}">
                    <a16:creationId xmlns:a16="http://schemas.microsoft.com/office/drawing/2014/main" id="{B5249680-270B-9BD8-1475-7FDBDC0436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22890" y="1471101"/>
                <a:ext cx="0" cy="74918"/>
              </a:xfrm>
              <a:prstGeom prst="line">
                <a:avLst/>
              </a:prstGeom>
              <a:noFill/>
              <a:ln w="15875" cap="rnd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lIns="121920" tIns="60960" rIns="121920" bIns="60960"/>
              <a:lstStyle/>
              <a:p>
                <a:pPr>
                  <a:defRPr/>
                </a:pPr>
                <a:endParaRPr lang="id-ID" sz="2400">
                  <a:cs typeface="+mn-ea"/>
                  <a:sym typeface="+mn-lt"/>
                </a:endParaRPr>
              </a:p>
            </p:txBody>
          </p:sp>
          <p:sp>
            <p:nvSpPr>
              <p:cNvPr id="21" name="Freeform 45">
                <a:extLst>
                  <a:ext uri="{FF2B5EF4-FFF2-40B4-BE49-F238E27FC236}">
                    <a16:creationId xmlns:a16="http://schemas.microsoft.com/office/drawing/2014/main" id="{8E0AA9B5-9A52-393F-D94E-747179FC6F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2272" y="1546019"/>
                <a:ext cx="458330" cy="74920"/>
              </a:xfrm>
              <a:custGeom>
                <a:avLst/>
                <a:gdLst>
                  <a:gd name="T0" fmla="*/ 120 w 120"/>
                  <a:gd name="T1" fmla="*/ 20 h 20"/>
                  <a:gd name="T2" fmla="*/ 60 w 120"/>
                  <a:gd name="T3" fmla="*/ 0 h 20"/>
                  <a:gd name="T4" fmla="*/ 0 w 120"/>
                  <a:gd name="T5" fmla="*/ 20 h 20"/>
                  <a:gd name="T6" fmla="*/ 120 w 120"/>
                  <a:gd name="T7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0" h="20">
                    <a:moveTo>
                      <a:pt x="120" y="20"/>
                    </a:moveTo>
                    <a:cubicBezTo>
                      <a:pt x="103" y="7"/>
                      <a:pt x="83" y="0"/>
                      <a:pt x="60" y="0"/>
                    </a:cubicBezTo>
                    <a:cubicBezTo>
                      <a:pt x="37" y="0"/>
                      <a:pt x="17" y="7"/>
                      <a:pt x="0" y="20"/>
                    </a:cubicBezTo>
                    <a:lnTo>
                      <a:pt x="120" y="20"/>
                    </a:lnTo>
                    <a:close/>
                  </a:path>
                </a:pathLst>
              </a:custGeom>
              <a:noFill/>
              <a:ln w="15875" cap="rnd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lIns="121920" tIns="60960" rIns="121920" bIns="60960"/>
              <a:lstStyle/>
              <a:p>
                <a:pPr>
                  <a:defRPr/>
                </a:pPr>
                <a:endParaRPr lang="id-ID" sz="2400">
                  <a:cs typeface="+mn-ea"/>
                  <a:sym typeface="+mn-lt"/>
                </a:endParaRPr>
              </a:p>
            </p:txBody>
          </p:sp>
          <p:sp>
            <p:nvSpPr>
              <p:cNvPr id="22" name="Oval 46">
                <a:extLst>
                  <a:ext uri="{FF2B5EF4-FFF2-40B4-BE49-F238E27FC236}">
                    <a16:creationId xmlns:a16="http://schemas.microsoft.com/office/drawing/2014/main" id="{527EF6DC-22A9-21FB-5E15-E7607692DD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02359" y="772859"/>
                <a:ext cx="578155" cy="575375"/>
              </a:xfrm>
              <a:prstGeom prst="ellipse">
                <a:avLst/>
              </a:prstGeom>
              <a:noFill/>
              <a:ln w="15875" cap="rnd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lIns="121920" tIns="60960" rIns="121920" bIns="60960"/>
              <a:lstStyle/>
              <a:p>
                <a:pPr>
                  <a:defRPr/>
                </a:pPr>
                <a:endParaRPr lang="id-ID" sz="2400">
                  <a:cs typeface="+mn-ea"/>
                  <a:sym typeface="+mn-lt"/>
                </a:endParaRPr>
              </a:p>
            </p:txBody>
          </p:sp>
          <p:sp>
            <p:nvSpPr>
              <p:cNvPr id="23" name="Freeform 47">
                <a:extLst>
                  <a:ext uri="{FF2B5EF4-FFF2-40B4-BE49-F238E27FC236}">
                    <a16:creationId xmlns:a16="http://schemas.microsoft.com/office/drawing/2014/main" id="{9A576AA8-E3AE-1484-57C7-B56AF26081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02359" y="772859"/>
                <a:ext cx="742915" cy="740197"/>
              </a:xfrm>
              <a:custGeom>
                <a:avLst/>
                <a:gdLst>
                  <a:gd name="T0" fmla="*/ 152 w 195"/>
                  <a:gd name="T1" fmla="*/ 0 h 195"/>
                  <a:gd name="T2" fmla="*/ 152 w 195"/>
                  <a:gd name="T3" fmla="*/ 152 h 195"/>
                  <a:gd name="T4" fmla="*/ 0 w 195"/>
                  <a:gd name="T5" fmla="*/ 152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5" h="195">
                    <a:moveTo>
                      <a:pt x="152" y="0"/>
                    </a:moveTo>
                    <a:cubicBezTo>
                      <a:pt x="195" y="42"/>
                      <a:pt x="195" y="110"/>
                      <a:pt x="152" y="152"/>
                    </a:cubicBezTo>
                    <a:cubicBezTo>
                      <a:pt x="110" y="195"/>
                      <a:pt x="42" y="195"/>
                      <a:pt x="0" y="152"/>
                    </a:cubicBezTo>
                  </a:path>
                </a:pathLst>
              </a:custGeom>
              <a:noFill/>
              <a:ln w="15875" cap="rnd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lIns="121920" tIns="60960" rIns="121920" bIns="60960"/>
              <a:lstStyle/>
              <a:p>
                <a:pPr>
                  <a:defRPr/>
                </a:pPr>
                <a:endParaRPr lang="id-ID" sz="2400">
                  <a:cs typeface="+mn-ea"/>
                  <a:sym typeface="+mn-lt"/>
                </a:endParaRPr>
              </a:p>
            </p:txBody>
          </p:sp>
          <p:sp>
            <p:nvSpPr>
              <p:cNvPr id="24" name="Line 48">
                <a:extLst>
                  <a:ext uri="{FF2B5EF4-FFF2-40B4-BE49-F238E27FC236}">
                    <a16:creationId xmlns:a16="http://schemas.microsoft.com/office/drawing/2014/main" id="{853366A1-29A4-1081-FB9E-302DC3076C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872403" y="1318266"/>
                <a:ext cx="59913" cy="59935"/>
              </a:xfrm>
              <a:prstGeom prst="line">
                <a:avLst/>
              </a:prstGeom>
              <a:noFill/>
              <a:ln w="15875" cap="rnd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lIns="121920" tIns="60960" rIns="121920" bIns="60960"/>
              <a:lstStyle/>
              <a:p>
                <a:pPr>
                  <a:defRPr/>
                </a:pPr>
                <a:endParaRPr lang="id-ID" sz="2400">
                  <a:cs typeface="+mn-ea"/>
                  <a:sym typeface="+mn-lt"/>
                </a:endParaRPr>
              </a:p>
            </p:txBody>
          </p:sp>
          <p:sp>
            <p:nvSpPr>
              <p:cNvPr id="25" name="Line 49">
                <a:extLst>
                  <a:ext uri="{FF2B5EF4-FFF2-40B4-BE49-F238E27FC236}">
                    <a16:creationId xmlns:a16="http://schemas.microsoft.com/office/drawing/2014/main" id="{C65DA3B5-F20B-C627-7B89-093FBF805E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450558" y="742891"/>
                <a:ext cx="59913" cy="59935"/>
              </a:xfrm>
              <a:prstGeom prst="line">
                <a:avLst/>
              </a:prstGeom>
              <a:noFill/>
              <a:ln w="15875" cap="rnd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lIns="121920" tIns="60960" rIns="121920" bIns="60960"/>
              <a:lstStyle/>
              <a:p>
                <a:pPr>
                  <a:defRPr/>
                </a:pPr>
                <a:endParaRPr lang="id-ID" sz="2400">
                  <a:cs typeface="+mn-ea"/>
                  <a:sym typeface="+mn-lt"/>
                </a:endParaRPr>
              </a:p>
            </p:txBody>
          </p:sp>
        </p:grpSp>
        <p:sp>
          <p:nvSpPr>
            <p:cNvPr id="26" name="TextBox 120">
              <a:extLst>
                <a:ext uri="{FF2B5EF4-FFF2-40B4-BE49-F238E27FC236}">
                  <a16:creationId xmlns:a16="http://schemas.microsoft.com/office/drawing/2014/main" id="{49C74743-E05C-6B7F-C5B5-A979642CF7CA}"/>
                </a:ext>
              </a:extLst>
            </p:cNvPr>
            <p:cNvSpPr txBox="1"/>
            <p:nvPr/>
          </p:nvSpPr>
          <p:spPr>
            <a:xfrm>
              <a:off x="8146612" y="5337246"/>
              <a:ext cx="517524" cy="27632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1200" b="1" dirty="0">
                  <a:solidFill>
                    <a:schemeClr val="bg1"/>
                  </a:solidFill>
                  <a:cs typeface="+mn-ea"/>
                  <a:sym typeface="+mn-lt"/>
                </a:rPr>
                <a:t>70</a:t>
              </a:r>
              <a:r>
                <a:rPr lang="id-ID" sz="1200" b="1" dirty="0">
                  <a:solidFill>
                    <a:schemeClr val="bg1"/>
                  </a:solidFill>
                  <a:cs typeface="+mn-ea"/>
                  <a:sym typeface="+mn-lt"/>
                </a:rPr>
                <a:t>%</a:t>
              </a:r>
            </a:p>
          </p:txBody>
        </p:sp>
        <p:sp>
          <p:nvSpPr>
            <p:cNvPr id="27" name="TextBox 121">
              <a:extLst>
                <a:ext uri="{FF2B5EF4-FFF2-40B4-BE49-F238E27FC236}">
                  <a16:creationId xmlns:a16="http://schemas.microsoft.com/office/drawing/2014/main" id="{32730C15-2471-DB02-1945-61FA3AF77F5F}"/>
                </a:ext>
              </a:extLst>
            </p:cNvPr>
            <p:cNvSpPr txBox="1"/>
            <p:nvPr/>
          </p:nvSpPr>
          <p:spPr>
            <a:xfrm>
              <a:off x="10092882" y="5337246"/>
              <a:ext cx="517524" cy="27632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id-ID" sz="1200" b="1" dirty="0">
                  <a:solidFill>
                    <a:schemeClr val="bg1"/>
                  </a:solidFill>
                  <a:cs typeface="+mn-ea"/>
                  <a:sym typeface="+mn-lt"/>
                </a:rPr>
                <a:t>55%</a:t>
              </a:r>
            </a:p>
          </p:txBody>
        </p:sp>
        <p:sp>
          <p:nvSpPr>
            <p:cNvPr id="28" name="TextBox 123">
              <a:extLst>
                <a:ext uri="{FF2B5EF4-FFF2-40B4-BE49-F238E27FC236}">
                  <a16:creationId xmlns:a16="http://schemas.microsoft.com/office/drawing/2014/main" id="{A4900E06-F44F-732E-86FC-F258911DA56A}"/>
                </a:ext>
              </a:extLst>
            </p:cNvPr>
            <p:cNvSpPr txBox="1"/>
            <p:nvPr/>
          </p:nvSpPr>
          <p:spPr>
            <a:xfrm>
              <a:off x="7713681" y="5607222"/>
              <a:ext cx="1350047" cy="33868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Sample three</a:t>
              </a:r>
              <a:endParaRPr lang="id-ID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9" name="TextBox 124">
              <a:extLst>
                <a:ext uri="{FF2B5EF4-FFF2-40B4-BE49-F238E27FC236}">
                  <a16:creationId xmlns:a16="http://schemas.microsoft.com/office/drawing/2014/main" id="{CEDAC2EB-F01D-2DD6-85CC-CB746EB93136}"/>
                </a:ext>
              </a:extLst>
            </p:cNvPr>
            <p:cNvSpPr txBox="1"/>
            <p:nvPr/>
          </p:nvSpPr>
          <p:spPr>
            <a:xfrm>
              <a:off x="9682651" y="5607222"/>
              <a:ext cx="1252263" cy="33867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Sample four</a:t>
              </a:r>
              <a:endParaRPr lang="id-ID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1" name="矩形 30">
            <a:extLst>
              <a:ext uri="{FF2B5EF4-FFF2-40B4-BE49-F238E27FC236}">
                <a16:creationId xmlns:a16="http://schemas.microsoft.com/office/drawing/2014/main" id="{2B7F982D-A44A-1E0C-BB48-2217782D311A}"/>
              </a:ext>
            </a:extLst>
          </p:cNvPr>
          <p:cNvSpPr/>
          <p:nvPr/>
        </p:nvSpPr>
        <p:spPr>
          <a:xfrm flipH="1">
            <a:off x="-22758" y="2107432"/>
            <a:ext cx="4789714" cy="3905707"/>
          </a:xfrm>
          <a:prstGeom prst="rect">
            <a:avLst/>
          </a:prstGeom>
          <a:gradFill flip="none" rotWithShape="1">
            <a:gsLst>
              <a:gs pos="0">
                <a:srgbClr val="D95A2F"/>
              </a:gs>
              <a:gs pos="100000">
                <a:srgbClr val="D95A2F">
                  <a:alpha val="0"/>
                </a:srgbClr>
              </a:gs>
              <a:gs pos="59000">
                <a:srgbClr val="D95A2F">
                  <a:alpha val="70000"/>
                </a:srgbClr>
              </a:gs>
            </a:gsLst>
            <a:lin ang="13500000" scaled="1"/>
            <a:tileRect/>
          </a:gradFill>
          <a:ln w="7938" cap="flat">
            <a:noFill/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2775" name="组合 37">
            <a:extLst>
              <a:ext uri="{FF2B5EF4-FFF2-40B4-BE49-F238E27FC236}">
                <a16:creationId xmlns:a16="http://schemas.microsoft.com/office/drawing/2014/main" id="{C3820241-4199-F15D-8E66-674ADFAE6353}"/>
              </a:ext>
            </a:extLst>
          </p:cNvPr>
          <p:cNvGrpSpPr>
            <a:grpSpLocks/>
          </p:cNvGrpSpPr>
          <p:nvPr/>
        </p:nvGrpSpPr>
        <p:grpSpPr bwMode="auto">
          <a:xfrm>
            <a:off x="7286625" y="1955800"/>
            <a:ext cx="4459288" cy="1774007"/>
            <a:chOff x="7286950" y="1955567"/>
            <a:chExt cx="4458582" cy="1773569"/>
          </a:xfrm>
        </p:grpSpPr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F11DAFE5-C045-A47F-9D5F-D1AE5980284D}"/>
                </a:ext>
              </a:extLst>
            </p:cNvPr>
            <p:cNvSpPr/>
            <p:nvPr/>
          </p:nvSpPr>
          <p:spPr>
            <a:xfrm>
              <a:off x="7286950" y="2566604"/>
              <a:ext cx="3936377" cy="11625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Enter the text here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，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All the text is editable.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Enter the text here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，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All the text is editable.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Enter the text here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，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All the text is editable.</a:t>
              </a: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D92DA32D-BCC3-85DF-D0CE-81CA6C4B9C66}"/>
                </a:ext>
              </a:extLst>
            </p:cNvPr>
            <p:cNvSpPr txBox="1"/>
            <p:nvPr/>
          </p:nvSpPr>
          <p:spPr>
            <a:xfrm>
              <a:off x="7286950" y="1955567"/>
              <a:ext cx="4458582" cy="4777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2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PUT  YOUR  TITLE   HERE</a:t>
              </a:r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96ACDF91-54E4-765F-BF73-DEF7E99E6317}"/>
                </a:ext>
              </a:extLst>
            </p:cNvPr>
            <p:cNvSpPr/>
            <p:nvPr/>
          </p:nvSpPr>
          <p:spPr>
            <a:xfrm rot="5400000">
              <a:off x="8013307" y="1791785"/>
              <a:ext cx="45719" cy="1367015"/>
            </a:xfrm>
            <a:prstGeom prst="rect">
              <a:avLst/>
            </a:prstGeom>
            <a:gradFill flip="none" rotWithShape="1">
              <a:gsLst>
                <a:gs pos="0">
                  <a:srgbClr val="D95A2F"/>
                </a:gs>
                <a:gs pos="100000">
                  <a:srgbClr val="D95A2F">
                    <a:alpha val="0"/>
                  </a:srgbClr>
                </a:gs>
                <a:gs pos="59000">
                  <a:srgbClr val="D95A2F">
                    <a:alpha val="70000"/>
                  </a:srgbClr>
                </a:gs>
              </a:gsLst>
              <a:lin ang="13500000" scaled="1"/>
              <a:tileRect/>
            </a:gradFill>
            <a:ln w="7938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32776" name="图片 36">
            <a:extLst>
              <a:ext uri="{FF2B5EF4-FFF2-40B4-BE49-F238E27FC236}">
                <a16:creationId xmlns:a16="http://schemas.microsoft.com/office/drawing/2014/main" id="{A9F8284B-EFC3-31F7-50F0-A7F6D5EB1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988" y="2565400"/>
            <a:ext cx="42799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组合 6">
            <a:extLst>
              <a:ext uri="{FF2B5EF4-FFF2-40B4-BE49-F238E27FC236}">
                <a16:creationId xmlns:a16="http://schemas.microsoft.com/office/drawing/2014/main" id="{19B9A60F-0EA3-98F8-B4F2-12DA8F9624BB}"/>
              </a:ext>
            </a:extLst>
          </p:cNvPr>
          <p:cNvGrpSpPr>
            <a:grpSpLocks/>
          </p:cNvGrpSpPr>
          <p:nvPr/>
        </p:nvGrpSpPr>
        <p:grpSpPr bwMode="auto">
          <a:xfrm>
            <a:off x="-90488" y="3359421"/>
            <a:ext cx="7575551" cy="1403083"/>
            <a:chOff x="-90152" y="3380128"/>
            <a:chExt cx="5318975" cy="985487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FBC6B211-572F-726F-9924-6E1B79A7B9CD}"/>
                </a:ext>
              </a:extLst>
            </p:cNvPr>
            <p:cNvSpPr/>
            <p:nvPr/>
          </p:nvSpPr>
          <p:spPr>
            <a:xfrm>
              <a:off x="-90152" y="3844902"/>
              <a:ext cx="5318975" cy="520713"/>
            </a:xfrm>
            <a:prstGeom prst="rect">
              <a:avLst/>
            </a:prstGeom>
            <a:solidFill>
              <a:srgbClr val="D95A2F"/>
            </a:solidFill>
            <a:ln>
              <a:solidFill>
                <a:srgbClr val="D95A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3200"/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6AF44BF8-5704-B815-CBA3-75B4F42EC02D}"/>
                </a:ext>
              </a:extLst>
            </p:cNvPr>
            <p:cNvSpPr txBox="1"/>
            <p:nvPr/>
          </p:nvSpPr>
          <p:spPr bwMode="auto">
            <a:xfrm>
              <a:off x="744254" y="3380128"/>
              <a:ext cx="3790932" cy="843078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7200" b="1" dirty="0">
                  <a:solidFill>
                    <a:prstClr val="white"/>
                  </a:solidFill>
                </a:rPr>
                <a:t>THANK YOU</a:t>
              </a:r>
              <a:endParaRPr lang="zh-CN" altLang="en-US" sz="72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3795" name="组合 12">
            <a:extLst>
              <a:ext uri="{FF2B5EF4-FFF2-40B4-BE49-F238E27FC236}">
                <a16:creationId xmlns:a16="http://schemas.microsoft.com/office/drawing/2014/main" id="{BAF188AE-7F90-40DA-834C-1B9616C69828}"/>
              </a:ext>
            </a:extLst>
          </p:cNvPr>
          <p:cNvGrpSpPr>
            <a:grpSpLocks/>
          </p:cNvGrpSpPr>
          <p:nvPr/>
        </p:nvGrpSpPr>
        <p:grpSpPr bwMode="auto">
          <a:xfrm>
            <a:off x="9936162" y="0"/>
            <a:ext cx="1679722" cy="1468438"/>
            <a:chOff x="9936314" y="0"/>
            <a:chExt cx="1679251" cy="1468438"/>
          </a:xfrm>
        </p:grpSpPr>
        <p:grpSp>
          <p:nvGrpSpPr>
            <p:cNvPr id="33796" name="组合 5">
              <a:extLst>
                <a:ext uri="{FF2B5EF4-FFF2-40B4-BE49-F238E27FC236}">
                  <a16:creationId xmlns:a16="http://schemas.microsoft.com/office/drawing/2014/main" id="{BE5D0629-2617-0E24-696D-73E8AD6DFC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329333" y="0"/>
              <a:ext cx="1286232" cy="1468438"/>
              <a:chOff x="-1509434" y="884420"/>
              <a:chExt cx="1286231" cy="1468438"/>
            </a:xfrm>
          </p:grpSpPr>
          <p:grpSp>
            <p:nvGrpSpPr>
              <p:cNvPr id="3076" name="组合 23">
                <a:extLst>
                  <a:ext uri="{FF2B5EF4-FFF2-40B4-BE49-F238E27FC236}">
                    <a16:creationId xmlns:a16="http://schemas.microsoft.com/office/drawing/2014/main" id="{1F08CE29-F3E0-AFBF-9F53-B4B9B4CEA6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509434" y="884420"/>
                <a:ext cx="1257517" cy="1468438"/>
                <a:chOff x="1109510" y="0"/>
                <a:chExt cx="1338254" cy="1563154"/>
              </a:xfrm>
              <a:solidFill>
                <a:srgbClr val="28A182"/>
              </a:solidFill>
            </p:grpSpPr>
            <p:sp>
              <p:nvSpPr>
                <p:cNvPr id="25" name="矩形 24">
                  <a:extLst>
                    <a:ext uri="{FF2B5EF4-FFF2-40B4-BE49-F238E27FC236}">
                      <a16:creationId xmlns:a16="http://schemas.microsoft.com/office/drawing/2014/main" id="{E632142A-826F-2A29-F804-7CB359672DC4}"/>
                    </a:ext>
                  </a:extLst>
                </p:cNvPr>
                <p:cNvSpPr/>
                <p:nvPr/>
              </p:nvSpPr>
              <p:spPr>
                <a:xfrm>
                  <a:off x="1109510" y="0"/>
                  <a:ext cx="1338254" cy="1563154"/>
                </a:xfrm>
                <a:prstGeom prst="rect">
                  <a:avLst/>
                </a:prstGeom>
                <a:solidFill>
                  <a:srgbClr val="D95A2F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083" name="矩形 26">
                  <a:extLst>
                    <a:ext uri="{FF2B5EF4-FFF2-40B4-BE49-F238E27FC236}">
                      <a16:creationId xmlns:a16="http://schemas.microsoft.com/office/drawing/2014/main" id="{449D7708-1BE1-E932-8FB7-A5AC4AC1A0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31445" y="1083773"/>
                  <a:ext cx="1239442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en-US" altLang="zh-CN" sz="1200" dirty="0">
                      <a:solidFill>
                        <a:prstClr val="white"/>
                      </a:solidFill>
                      <a:latin typeface="Century Gothic" panose="020B0502020202020204" pitchFamily="34" charset="0"/>
                      <a:cs typeface="Arial" panose="020B0604020202020204" pitchFamily="34" charset="0"/>
                    </a:rPr>
                    <a:t>Project review</a:t>
                  </a:r>
                </a:p>
              </p:txBody>
            </p:sp>
          </p:grpSp>
          <p:sp>
            <p:nvSpPr>
              <p:cNvPr id="33799" name="文本框 4">
                <a:extLst>
                  <a:ext uri="{FF2B5EF4-FFF2-40B4-BE49-F238E27FC236}">
                    <a16:creationId xmlns:a16="http://schemas.microsoft.com/office/drawing/2014/main" id="{93DD0AE5-258A-BE3E-2095-9733BD234C4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1284220" y="1543278"/>
                <a:ext cx="1061017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24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LOGO</a:t>
                </a:r>
                <a:endParaRPr lang="zh-CN" altLang="en-US" sz="2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pic>
          <p:nvPicPr>
            <p:cNvPr id="33797" name="图片 11">
              <a:extLst>
                <a:ext uri="{FF2B5EF4-FFF2-40B4-BE49-F238E27FC236}">
                  <a16:creationId xmlns:a16="http://schemas.microsoft.com/office/drawing/2014/main" id="{9C07B760-788A-7364-EB85-D9D7FD4508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36314" y="163060"/>
              <a:ext cx="793661" cy="793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9687F93F-06F8-0D61-1B6D-663D6335C8AA}"/>
              </a:ext>
            </a:extLst>
          </p:cNvPr>
          <p:cNvGrpSpPr/>
          <p:nvPr/>
        </p:nvGrpSpPr>
        <p:grpSpPr>
          <a:xfrm>
            <a:off x="1333977" y="5424224"/>
            <a:ext cx="3609443" cy="314481"/>
            <a:chOff x="4414802" y="4745227"/>
            <a:chExt cx="3609443" cy="314481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30C208C6-7652-C4B9-3B54-021AF4C7AF6F}"/>
                </a:ext>
              </a:extLst>
            </p:cNvPr>
            <p:cNvGrpSpPr/>
            <p:nvPr/>
          </p:nvGrpSpPr>
          <p:grpSpPr>
            <a:xfrm>
              <a:off x="6654696" y="4763888"/>
              <a:ext cx="290407" cy="290407"/>
              <a:chOff x="2633025" y="5543873"/>
              <a:chExt cx="290407" cy="290407"/>
            </a:xfrm>
            <a:solidFill>
              <a:schemeClr val="bg1"/>
            </a:solidFill>
          </p:grpSpPr>
          <p:sp>
            <p:nvSpPr>
              <p:cNvPr id="12" name="Oval 15">
                <a:extLst>
                  <a:ext uri="{FF2B5EF4-FFF2-40B4-BE49-F238E27FC236}">
                    <a16:creationId xmlns:a16="http://schemas.microsoft.com/office/drawing/2014/main" id="{5724A8E5-472E-74C7-E31B-9A9FB04CB7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3025" y="5543873"/>
                <a:ext cx="290407" cy="290407"/>
              </a:xfrm>
              <a:prstGeom prst="ellipse">
                <a:avLst/>
              </a:prstGeom>
              <a:solidFill>
                <a:srgbClr val="D95A2F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3" name="Group 16">
                <a:extLst>
                  <a:ext uri="{FF2B5EF4-FFF2-40B4-BE49-F238E27FC236}">
                    <a16:creationId xmlns:a16="http://schemas.microsoft.com/office/drawing/2014/main" id="{402AE8A4-D948-B003-351B-AE858967E17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6440" y="5602052"/>
                <a:ext cx="104062" cy="167263"/>
                <a:chOff x="4441" y="3144"/>
                <a:chExt cx="215" cy="345"/>
              </a:xfrm>
              <a:grpFill/>
            </p:grpSpPr>
            <p:sp>
              <p:nvSpPr>
                <p:cNvPr id="14" name="Freeform 17">
                  <a:extLst>
                    <a:ext uri="{FF2B5EF4-FFF2-40B4-BE49-F238E27FC236}">
                      <a16:creationId xmlns:a16="http://schemas.microsoft.com/office/drawing/2014/main" id="{75877D87-07DA-22A9-27D7-B185C9EB17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74" y="3144"/>
                  <a:ext cx="149" cy="253"/>
                </a:xfrm>
                <a:custGeom>
                  <a:avLst/>
                  <a:gdLst>
                    <a:gd name="T0" fmla="*/ 31 w 63"/>
                    <a:gd name="T1" fmla="*/ 107 h 107"/>
                    <a:gd name="T2" fmla="*/ 63 w 63"/>
                    <a:gd name="T3" fmla="*/ 78 h 107"/>
                    <a:gd name="T4" fmla="*/ 63 w 63"/>
                    <a:gd name="T5" fmla="*/ 29 h 107"/>
                    <a:gd name="T6" fmla="*/ 31 w 63"/>
                    <a:gd name="T7" fmla="*/ 0 h 107"/>
                    <a:gd name="T8" fmla="*/ 0 w 63"/>
                    <a:gd name="T9" fmla="*/ 29 h 107"/>
                    <a:gd name="T10" fmla="*/ 0 w 63"/>
                    <a:gd name="T11" fmla="*/ 78 h 107"/>
                    <a:gd name="T12" fmla="*/ 31 w 63"/>
                    <a:gd name="T13" fmla="*/ 107 h 107"/>
                    <a:gd name="T14" fmla="*/ 10 w 63"/>
                    <a:gd name="T15" fmla="*/ 29 h 107"/>
                    <a:gd name="T16" fmla="*/ 31 w 63"/>
                    <a:gd name="T17" fmla="*/ 10 h 107"/>
                    <a:gd name="T18" fmla="*/ 53 w 63"/>
                    <a:gd name="T19" fmla="*/ 29 h 107"/>
                    <a:gd name="T20" fmla="*/ 53 w 63"/>
                    <a:gd name="T21" fmla="*/ 78 h 107"/>
                    <a:gd name="T22" fmla="*/ 31 w 63"/>
                    <a:gd name="T23" fmla="*/ 97 h 107"/>
                    <a:gd name="T24" fmla="*/ 10 w 63"/>
                    <a:gd name="T25" fmla="*/ 78 h 107"/>
                    <a:gd name="T26" fmla="*/ 10 w 63"/>
                    <a:gd name="T27" fmla="*/ 2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3" h="107">
                      <a:moveTo>
                        <a:pt x="31" y="107"/>
                      </a:moveTo>
                      <a:cubicBezTo>
                        <a:pt x="49" y="107"/>
                        <a:pt x="63" y="94"/>
                        <a:pt x="63" y="78"/>
                      </a:cubicBezTo>
                      <a:cubicBezTo>
                        <a:pt x="63" y="29"/>
                        <a:pt x="63" y="29"/>
                        <a:pt x="63" y="29"/>
                      </a:cubicBezTo>
                      <a:cubicBezTo>
                        <a:pt x="63" y="13"/>
                        <a:pt x="49" y="0"/>
                        <a:pt x="31" y="0"/>
                      </a:cubicBezTo>
                      <a:cubicBezTo>
                        <a:pt x="14" y="0"/>
                        <a:pt x="0" y="13"/>
                        <a:pt x="0" y="29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94"/>
                        <a:pt x="14" y="107"/>
                        <a:pt x="31" y="107"/>
                      </a:cubicBezTo>
                      <a:close/>
                      <a:moveTo>
                        <a:pt x="10" y="29"/>
                      </a:moveTo>
                      <a:cubicBezTo>
                        <a:pt x="10" y="18"/>
                        <a:pt x="19" y="10"/>
                        <a:pt x="31" y="10"/>
                      </a:cubicBezTo>
                      <a:cubicBezTo>
                        <a:pt x="43" y="10"/>
                        <a:pt x="53" y="18"/>
                        <a:pt x="53" y="29"/>
                      </a:cubicBezTo>
                      <a:cubicBezTo>
                        <a:pt x="53" y="78"/>
                        <a:pt x="53" y="78"/>
                        <a:pt x="53" y="78"/>
                      </a:cubicBezTo>
                      <a:cubicBezTo>
                        <a:pt x="53" y="88"/>
                        <a:pt x="43" y="97"/>
                        <a:pt x="31" y="97"/>
                      </a:cubicBezTo>
                      <a:cubicBezTo>
                        <a:pt x="19" y="97"/>
                        <a:pt x="10" y="88"/>
                        <a:pt x="10" y="78"/>
                      </a:cubicBezTo>
                      <a:lnTo>
                        <a:pt x="10" y="29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5" name="Freeform 18">
                  <a:extLst>
                    <a:ext uri="{FF2B5EF4-FFF2-40B4-BE49-F238E27FC236}">
                      <a16:creationId xmlns:a16="http://schemas.microsoft.com/office/drawing/2014/main" id="{29647D77-8DD2-C9CF-4E13-DD15ACA7AE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41" y="3267"/>
                  <a:ext cx="215" cy="222"/>
                </a:xfrm>
                <a:custGeom>
                  <a:avLst/>
                  <a:gdLst>
                    <a:gd name="T0" fmla="*/ 86 w 91"/>
                    <a:gd name="T1" fmla="*/ 0 h 94"/>
                    <a:gd name="T2" fmla="*/ 81 w 91"/>
                    <a:gd name="T3" fmla="*/ 5 h 94"/>
                    <a:gd name="T4" fmla="*/ 81 w 91"/>
                    <a:gd name="T5" fmla="*/ 28 h 94"/>
                    <a:gd name="T6" fmla="*/ 45 w 91"/>
                    <a:gd name="T7" fmla="*/ 59 h 94"/>
                    <a:gd name="T8" fmla="*/ 10 w 91"/>
                    <a:gd name="T9" fmla="*/ 28 h 94"/>
                    <a:gd name="T10" fmla="*/ 10 w 91"/>
                    <a:gd name="T11" fmla="*/ 5 h 94"/>
                    <a:gd name="T12" fmla="*/ 5 w 91"/>
                    <a:gd name="T13" fmla="*/ 0 h 94"/>
                    <a:gd name="T14" fmla="*/ 0 w 91"/>
                    <a:gd name="T15" fmla="*/ 5 h 94"/>
                    <a:gd name="T16" fmla="*/ 0 w 91"/>
                    <a:gd name="T17" fmla="*/ 28 h 94"/>
                    <a:gd name="T18" fmla="*/ 40 w 91"/>
                    <a:gd name="T19" fmla="*/ 69 h 94"/>
                    <a:gd name="T20" fmla="*/ 40 w 91"/>
                    <a:gd name="T21" fmla="*/ 84 h 94"/>
                    <a:gd name="T22" fmla="*/ 20 w 91"/>
                    <a:gd name="T23" fmla="*/ 84 h 94"/>
                    <a:gd name="T24" fmla="*/ 15 w 91"/>
                    <a:gd name="T25" fmla="*/ 89 h 94"/>
                    <a:gd name="T26" fmla="*/ 20 w 91"/>
                    <a:gd name="T27" fmla="*/ 94 h 94"/>
                    <a:gd name="T28" fmla="*/ 70 w 91"/>
                    <a:gd name="T29" fmla="*/ 94 h 94"/>
                    <a:gd name="T30" fmla="*/ 75 w 91"/>
                    <a:gd name="T31" fmla="*/ 89 h 94"/>
                    <a:gd name="T32" fmla="*/ 70 w 91"/>
                    <a:gd name="T33" fmla="*/ 84 h 94"/>
                    <a:gd name="T34" fmla="*/ 50 w 91"/>
                    <a:gd name="T35" fmla="*/ 84 h 94"/>
                    <a:gd name="T36" fmla="*/ 50 w 91"/>
                    <a:gd name="T37" fmla="*/ 69 h 94"/>
                    <a:gd name="T38" fmla="*/ 91 w 91"/>
                    <a:gd name="T39" fmla="*/ 28 h 94"/>
                    <a:gd name="T40" fmla="*/ 91 w 91"/>
                    <a:gd name="T41" fmla="*/ 5 h 94"/>
                    <a:gd name="T42" fmla="*/ 86 w 91"/>
                    <a:gd name="T43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1" h="94">
                      <a:moveTo>
                        <a:pt x="86" y="0"/>
                      </a:moveTo>
                      <a:cubicBezTo>
                        <a:pt x="83" y="0"/>
                        <a:pt x="81" y="3"/>
                        <a:pt x="81" y="5"/>
                      </a:cubicBezTo>
                      <a:cubicBezTo>
                        <a:pt x="81" y="28"/>
                        <a:pt x="81" y="28"/>
                        <a:pt x="81" y="28"/>
                      </a:cubicBezTo>
                      <a:cubicBezTo>
                        <a:pt x="81" y="45"/>
                        <a:pt x="65" y="59"/>
                        <a:pt x="45" y="59"/>
                      </a:cubicBezTo>
                      <a:cubicBezTo>
                        <a:pt x="26" y="59"/>
                        <a:pt x="10" y="45"/>
                        <a:pt x="10" y="28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49"/>
                        <a:pt x="18" y="67"/>
                        <a:pt x="40" y="69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20" y="84"/>
                        <a:pt x="20" y="84"/>
                        <a:pt x="20" y="84"/>
                      </a:cubicBezTo>
                      <a:cubicBezTo>
                        <a:pt x="18" y="84"/>
                        <a:pt x="15" y="86"/>
                        <a:pt x="15" y="89"/>
                      </a:cubicBezTo>
                      <a:cubicBezTo>
                        <a:pt x="15" y="92"/>
                        <a:pt x="18" y="94"/>
                        <a:pt x="20" y="94"/>
                      </a:cubicBezTo>
                      <a:cubicBezTo>
                        <a:pt x="70" y="94"/>
                        <a:pt x="70" y="94"/>
                        <a:pt x="70" y="94"/>
                      </a:cubicBezTo>
                      <a:cubicBezTo>
                        <a:pt x="73" y="94"/>
                        <a:pt x="75" y="92"/>
                        <a:pt x="75" y="89"/>
                      </a:cubicBezTo>
                      <a:cubicBezTo>
                        <a:pt x="75" y="86"/>
                        <a:pt x="73" y="84"/>
                        <a:pt x="70" y="84"/>
                      </a:cubicBezTo>
                      <a:cubicBezTo>
                        <a:pt x="50" y="84"/>
                        <a:pt x="50" y="84"/>
                        <a:pt x="50" y="84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73" y="67"/>
                        <a:pt x="91" y="49"/>
                        <a:pt x="91" y="28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1" y="3"/>
                        <a:pt x="88" y="0"/>
                        <a:pt x="86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008A9C24-296F-2013-F523-2A656701BBDF}"/>
                </a:ext>
              </a:extLst>
            </p:cNvPr>
            <p:cNvGrpSpPr/>
            <p:nvPr/>
          </p:nvGrpSpPr>
          <p:grpSpPr>
            <a:xfrm>
              <a:off x="4414802" y="4745227"/>
              <a:ext cx="290407" cy="290407"/>
              <a:chOff x="732769" y="5535598"/>
              <a:chExt cx="290407" cy="290407"/>
            </a:xfrm>
            <a:solidFill>
              <a:schemeClr val="bg1"/>
            </a:solidFill>
          </p:grpSpPr>
          <p:sp>
            <p:nvSpPr>
              <p:cNvPr id="8" name="Oval 10">
                <a:extLst>
                  <a:ext uri="{FF2B5EF4-FFF2-40B4-BE49-F238E27FC236}">
                    <a16:creationId xmlns:a16="http://schemas.microsoft.com/office/drawing/2014/main" id="{A42BD590-4700-09C5-967A-81481FA634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769" y="5535598"/>
                <a:ext cx="290407" cy="290407"/>
              </a:xfrm>
              <a:prstGeom prst="ellipse">
                <a:avLst/>
              </a:prstGeom>
              <a:solidFill>
                <a:srgbClr val="D95A2F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9" name="组合 8">
                <a:extLst>
                  <a:ext uri="{FF2B5EF4-FFF2-40B4-BE49-F238E27FC236}">
                    <a16:creationId xmlns:a16="http://schemas.microsoft.com/office/drawing/2014/main" id="{4B98010E-BEA4-3DFC-57E9-37931C0DAD64}"/>
                  </a:ext>
                </a:extLst>
              </p:cNvPr>
              <p:cNvGrpSpPr/>
              <p:nvPr/>
            </p:nvGrpSpPr>
            <p:grpSpPr>
              <a:xfrm>
                <a:off x="811795" y="5598991"/>
                <a:ext cx="132841" cy="151011"/>
                <a:chOff x="860980" y="3583766"/>
                <a:chExt cx="100336" cy="114060"/>
              </a:xfrm>
              <a:grpFill/>
            </p:grpSpPr>
            <p:sp>
              <p:nvSpPr>
                <p:cNvPr id="10" name="Freeform 12">
                  <a:extLst>
                    <a:ext uri="{FF2B5EF4-FFF2-40B4-BE49-F238E27FC236}">
                      <a16:creationId xmlns:a16="http://schemas.microsoft.com/office/drawing/2014/main" id="{726C51DD-41BA-C8F8-253D-26052F8C62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4050" y="3583766"/>
                  <a:ext cx="53830" cy="53740"/>
                </a:xfrm>
                <a:custGeom>
                  <a:avLst/>
                  <a:gdLst>
                    <a:gd name="T0" fmla="*/ 31 w 62"/>
                    <a:gd name="T1" fmla="*/ 62 h 62"/>
                    <a:gd name="T2" fmla="*/ 0 w 62"/>
                    <a:gd name="T3" fmla="*/ 31 h 62"/>
                    <a:gd name="T4" fmla="*/ 31 w 62"/>
                    <a:gd name="T5" fmla="*/ 0 h 62"/>
                    <a:gd name="T6" fmla="*/ 62 w 62"/>
                    <a:gd name="T7" fmla="*/ 31 h 62"/>
                    <a:gd name="T8" fmla="*/ 31 w 62"/>
                    <a:gd name="T9" fmla="*/ 62 h 62"/>
                    <a:gd name="T10" fmla="*/ 31 w 62"/>
                    <a:gd name="T11" fmla="*/ 11 h 62"/>
                    <a:gd name="T12" fmla="*/ 11 w 62"/>
                    <a:gd name="T13" fmla="*/ 31 h 62"/>
                    <a:gd name="T14" fmla="*/ 31 w 62"/>
                    <a:gd name="T15" fmla="*/ 51 h 62"/>
                    <a:gd name="T16" fmla="*/ 51 w 62"/>
                    <a:gd name="T17" fmla="*/ 31 h 62"/>
                    <a:gd name="T18" fmla="*/ 31 w 62"/>
                    <a:gd name="T19" fmla="*/ 11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2" h="62">
                      <a:moveTo>
                        <a:pt x="31" y="62"/>
                      </a:moveTo>
                      <a:cubicBezTo>
                        <a:pt x="14" y="62"/>
                        <a:pt x="0" y="48"/>
                        <a:pt x="0" y="31"/>
                      </a:cubicBezTo>
                      <a:cubicBezTo>
                        <a:pt x="0" y="14"/>
                        <a:pt x="14" y="0"/>
                        <a:pt x="31" y="0"/>
                      </a:cubicBezTo>
                      <a:cubicBezTo>
                        <a:pt x="48" y="0"/>
                        <a:pt x="62" y="14"/>
                        <a:pt x="62" y="31"/>
                      </a:cubicBezTo>
                      <a:cubicBezTo>
                        <a:pt x="62" y="48"/>
                        <a:pt x="48" y="62"/>
                        <a:pt x="31" y="62"/>
                      </a:cubicBezTo>
                      <a:close/>
                      <a:moveTo>
                        <a:pt x="31" y="11"/>
                      </a:moveTo>
                      <a:cubicBezTo>
                        <a:pt x="20" y="11"/>
                        <a:pt x="11" y="20"/>
                        <a:pt x="11" y="31"/>
                      </a:cubicBezTo>
                      <a:cubicBezTo>
                        <a:pt x="11" y="42"/>
                        <a:pt x="20" y="51"/>
                        <a:pt x="31" y="51"/>
                      </a:cubicBezTo>
                      <a:cubicBezTo>
                        <a:pt x="42" y="51"/>
                        <a:pt x="51" y="42"/>
                        <a:pt x="51" y="31"/>
                      </a:cubicBezTo>
                      <a:cubicBezTo>
                        <a:pt x="51" y="20"/>
                        <a:pt x="42" y="11"/>
                        <a:pt x="31" y="11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" name="Freeform 13">
                  <a:extLst>
                    <a:ext uri="{FF2B5EF4-FFF2-40B4-BE49-F238E27FC236}">
                      <a16:creationId xmlns:a16="http://schemas.microsoft.com/office/drawing/2014/main" id="{3D931EF7-CEAB-34A1-3556-00C283C80B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0980" y="3643355"/>
                  <a:ext cx="100336" cy="54471"/>
                </a:xfrm>
                <a:custGeom>
                  <a:avLst/>
                  <a:gdLst>
                    <a:gd name="T0" fmla="*/ 111 w 116"/>
                    <a:gd name="T1" fmla="*/ 63 h 63"/>
                    <a:gd name="T2" fmla="*/ 105 w 116"/>
                    <a:gd name="T3" fmla="*/ 58 h 63"/>
                    <a:gd name="T4" fmla="*/ 58 w 116"/>
                    <a:gd name="T5" fmla="*/ 11 h 63"/>
                    <a:gd name="T6" fmla="*/ 11 w 116"/>
                    <a:gd name="T7" fmla="*/ 58 h 63"/>
                    <a:gd name="T8" fmla="*/ 6 w 116"/>
                    <a:gd name="T9" fmla="*/ 63 h 63"/>
                    <a:gd name="T10" fmla="*/ 0 w 116"/>
                    <a:gd name="T11" fmla="*/ 58 h 63"/>
                    <a:gd name="T12" fmla="*/ 58 w 116"/>
                    <a:gd name="T13" fmla="*/ 0 h 63"/>
                    <a:gd name="T14" fmla="*/ 116 w 116"/>
                    <a:gd name="T15" fmla="*/ 58 h 63"/>
                    <a:gd name="T16" fmla="*/ 111 w 116"/>
                    <a:gd name="T17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6" h="63">
                      <a:moveTo>
                        <a:pt x="111" y="63"/>
                      </a:moveTo>
                      <a:cubicBezTo>
                        <a:pt x="108" y="63"/>
                        <a:pt x="105" y="61"/>
                        <a:pt x="105" y="58"/>
                      </a:cubicBezTo>
                      <a:cubicBezTo>
                        <a:pt x="105" y="32"/>
                        <a:pt x="84" y="11"/>
                        <a:pt x="58" y="11"/>
                      </a:cubicBezTo>
                      <a:cubicBezTo>
                        <a:pt x="32" y="11"/>
                        <a:pt x="11" y="32"/>
                        <a:pt x="11" y="58"/>
                      </a:cubicBezTo>
                      <a:cubicBezTo>
                        <a:pt x="11" y="61"/>
                        <a:pt x="9" y="63"/>
                        <a:pt x="6" y="63"/>
                      </a:cubicBezTo>
                      <a:cubicBezTo>
                        <a:pt x="3" y="63"/>
                        <a:pt x="0" y="61"/>
                        <a:pt x="0" y="58"/>
                      </a:cubicBezTo>
                      <a:cubicBezTo>
                        <a:pt x="0" y="26"/>
                        <a:pt x="26" y="0"/>
                        <a:pt x="58" y="0"/>
                      </a:cubicBezTo>
                      <a:cubicBezTo>
                        <a:pt x="90" y="0"/>
                        <a:pt x="116" y="26"/>
                        <a:pt x="116" y="58"/>
                      </a:cubicBezTo>
                      <a:cubicBezTo>
                        <a:pt x="116" y="61"/>
                        <a:pt x="114" y="63"/>
                        <a:pt x="111" y="63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5" name="Text Box 20">
              <a:extLst>
                <a:ext uri="{FF2B5EF4-FFF2-40B4-BE49-F238E27FC236}">
                  <a16:creationId xmlns:a16="http://schemas.microsoft.com/office/drawing/2014/main" id="{A91B6E30-A020-B4B8-DC3C-C781806176F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945103" y="4751931"/>
              <a:ext cx="1079142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XX.XX.20XX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02E9FE60-3D42-BAA7-913B-E75D17AA1E6F}"/>
                </a:ext>
              </a:extLst>
            </p:cNvPr>
            <p:cNvSpPr/>
            <p:nvPr/>
          </p:nvSpPr>
          <p:spPr>
            <a:xfrm>
              <a:off x="4705028" y="4751931"/>
              <a:ext cx="1994457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Report </a:t>
              </a: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：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freeppt7.com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组合 18">
            <a:extLst>
              <a:ext uri="{FF2B5EF4-FFF2-40B4-BE49-F238E27FC236}">
                <a16:creationId xmlns:a16="http://schemas.microsoft.com/office/drawing/2014/main" id="{F9FEE0F2-12F0-9EB0-C2B2-879BB54A4A37}"/>
              </a:ext>
            </a:extLst>
          </p:cNvPr>
          <p:cNvGrpSpPr>
            <a:grpSpLocks/>
          </p:cNvGrpSpPr>
          <p:nvPr/>
        </p:nvGrpSpPr>
        <p:grpSpPr bwMode="auto">
          <a:xfrm>
            <a:off x="6621463" y="0"/>
            <a:ext cx="3952875" cy="6332538"/>
            <a:chOff x="6620933" y="0"/>
            <a:chExt cx="3953934" cy="6333067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277DA042-6E37-134B-C1A8-7645445D7816}"/>
                </a:ext>
              </a:extLst>
            </p:cNvPr>
            <p:cNvSpPr/>
            <p:nvPr/>
          </p:nvSpPr>
          <p:spPr>
            <a:xfrm>
              <a:off x="6620933" y="0"/>
              <a:ext cx="3953934" cy="6333067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16393" name="组合 9">
              <a:extLst>
                <a:ext uri="{FF2B5EF4-FFF2-40B4-BE49-F238E27FC236}">
                  <a16:creationId xmlns:a16="http://schemas.microsoft.com/office/drawing/2014/main" id="{F98420F4-8C21-B8C6-245E-5609DD4C9B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18903" y="1797547"/>
              <a:ext cx="3138772" cy="3871526"/>
              <a:chOff x="3619347" y="2271680"/>
              <a:chExt cx="3138772" cy="3871526"/>
            </a:xfrm>
          </p:grpSpPr>
          <p:grpSp>
            <p:nvGrpSpPr>
              <p:cNvPr id="16394" name="组合 44">
                <a:extLst>
                  <a:ext uri="{FF2B5EF4-FFF2-40B4-BE49-F238E27FC236}">
                    <a16:creationId xmlns:a16="http://schemas.microsoft.com/office/drawing/2014/main" id="{CFB15514-0415-1706-C2EF-A70182C71F6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19347" y="3457499"/>
                <a:ext cx="1539555" cy="544249"/>
                <a:chOff x="545423" y="3201753"/>
                <a:chExt cx="2116156" cy="748653"/>
              </a:xfrm>
            </p:grpSpPr>
            <p:sp>
              <p:nvSpPr>
                <p:cNvPr id="16420" name="矩形 55">
                  <a:extLst>
                    <a:ext uri="{FF2B5EF4-FFF2-40B4-BE49-F238E27FC236}">
                      <a16:creationId xmlns:a16="http://schemas.microsoft.com/office/drawing/2014/main" id="{3B3952E1-5452-E042-E0B1-9C45206C92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99306" y="3201753"/>
                  <a:ext cx="1408391" cy="4233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zh-CN" sz="1400" b="1">
                      <a:solidFill>
                        <a:srgbClr val="D95A2F"/>
                      </a:solidFill>
                      <a:latin typeface="Century Gothic" panose="020B0502020202020204" pitchFamily="34" charset="0"/>
                      <a:cs typeface="Arial" panose="020B0604020202020204" pitchFamily="34" charset="0"/>
                    </a:rPr>
                    <a:t>PART ONE</a:t>
                  </a:r>
                </a:p>
              </p:txBody>
            </p:sp>
            <p:sp>
              <p:nvSpPr>
                <p:cNvPr id="16421" name="矩形 56">
                  <a:extLst>
                    <a:ext uri="{FF2B5EF4-FFF2-40B4-BE49-F238E27FC236}">
                      <a16:creationId xmlns:a16="http://schemas.microsoft.com/office/drawing/2014/main" id="{5FE4B6D9-49B1-080D-D9E9-60A6DFF274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5423" y="3600421"/>
                  <a:ext cx="2116156" cy="3499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9pPr>
                </a:lstStyle>
                <a:p>
                  <a:pPr algn="ctr" eaLnBrk="1" hangingPunct="1">
                    <a:lnSpc>
                      <a:spcPct val="114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zh-CN" sz="100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PUT YOUR TEXT HERE</a:t>
                  </a:r>
                </a:p>
              </p:txBody>
            </p:sp>
          </p:grpSp>
          <p:grpSp>
            <p:nvGrpSpPr>
              <p:cNvPr id="16395" name="组合 45">
                <a:extLst>
                  <a:ext uri="{FF2B5EF4-FFF2-40B4-BE49-F238E27FC236}">
                    <a16:creationId xmlns:a16="http://schemas.microsoft.com/office/drawing/2014/main" id="{49CB8372-0B3A-A0FC-05F9-984F1B99B9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26996" y="2271680"/>
                <a:ext cx="1102981" cy="1101826"/>
                <a:chOff x="722888" y="1724823"/>
                <a:chExt cx="1515265" cy="1515264"/>
              </a:xfrm>
            </p:grpSpPr>
            <p:sp>
              <p:nvSpPr>
                <p:cNvPr id="47" name="椭圆 46">
                  <a:extLst>
                    <a:ext uri="{FF2B5EF4-FFF2-40B4-BE49-F238E27FC236}">
                      <a16:creationId xmlns:a16="http://schemas.microsoft.com/office/drawing/2014/main" id="{544649E6-37C0-2C38-301B-23FE23935031}"/>
                    </a:ext>
                  </a:extLst>
                </p:cNvPr>
                <p:cNvSpPr/>
                <p:nvPr/>
              </p:nvSpPr>
              <p:spPr>
                <a:xfrm>
                  <a:off x="724272" y="1724346"/>
                  <a:ext cx="1513946" cy="1515252"/>
                </a:xfrm>
                <a:prstGeom prst="ellipse">
                  <a:avLst/>
                </a:prstGeom>
                <a:solidFill>
                  <a:srgbClr val="D95A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100" dirty="0"/>
                </a:p>
              </p:txBody>
            </p:sp>
            <p:grpSp>
              <p:nvGrpSpPr>
                <p:cNvPr id="48" name="组合 47">
                  <a:extLst>
                    <a:ext uri="{FF2B5EF4-FFF2-40B4-BE49-F238E27FC236}">
                      <a16:creationId xmlns:a16="http://schemas.microsoft.com/office/drawing/2014/main" id="{651E2535-F912-E224-A02F-5A44CF725910}"/>
                    </a:ext>
                  </a:extLst>
                </p:cNvPr>
                <p:cNvGrpSpPr/>
                <p:nvPr/>
              </p:nvGrpSpPr>
              <p:grpSpPr>
                <a:xfrm>
                  <a:off x="1166760" y="2123534"/>
                  <a:ext cx="627520" cy="717845"/>
                  <a:chOff x="10856093" y="315913"/>
                  <a:chExt cx="419100" cy="479425"/>
                </a:xfrm>
                <a:solidFill>
                  <a:schemeClr val="bg1"/>
                </a:solidFill>
              </p:grpSpPr>
              <p:sp>
                <p:nvSpPr>
                  <p:cNvPr id="50" name="Freeform 7">
                    <a:extLst>
                      <a:ext uri="{FF2B5EF4-FFF2-40B4-BE49-F238E27FC236}">
                        <a16:creationId xmlns:a16="http://schemas.microsoft.com/office/drawing/2014/main" id="{EF1F054A-2A43-7C16-CAD4-BA1B8AB6BD5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0856093" y="315913"/>
                    <a:ext cx="330200" cy="419100"/>
                  </a:xfrm>
                  <a:custGeom>
                    <a:avLst/>
                    <a:gdLst>
                      <a:gd name="T0" fmla="*/ 208 w 208"/>
                      <a:gd name="T1" fmla="*/ 264 h 264"/>
                      <a:gd name="T2" fmla="*/ 0 w 208"/>
                      <a:gd name="T3" fmla="*/ 264 h 264"/>
                      <a:gd name="T4" fmla="*/ 0 w 208"/>
                      <a:gd name="T5" fmla="*/ 0 h 264"/>
                      <a:gd name="T6" fmla="*/ 208 w 208"/>
                      <a:gd name="T7" fmla="*/ 0 h 264"/>
                      <a:gd name="T8" fmla="*/ 208 w 208"/>
                      <a:gd name="T9" fmla="*/ 264 h 264"/>
                      <a:gd name="T10" fmla="*/ 19 w 208"/>
                      <a:gd name="T11" fmla="*/ 245 h 264"/>
                      <a:gd name="T12" fmla="*/ 189 w 208"/>
                      <a:gd name="T13" fmla="*/ 245 h 264"/>
                      <a:gd name="T14" fmla="*/ 189 w 208"/>
                      <a:gd name="T15" fmla="*/ 18 h 264"/>
                      <a:gd name="T16" fmla="*/ 19 w 208"/>
                      <a:gd name="T17" fmla="*/ 18 h 264"/>
                      <a:gd name="T18" fmla="*/ 19 w 208"/>
                      <a:gd name="T19" fmla="*/ 245 h 2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08" h="264">
                        <a:moveTo>
                          <a:pt x="208" y="264"/>
                        </a:moveTo>
                        <a:lnTo>
                          <a:pt x="0" y="264"/>
                        </a:lnTo>
                        <a:lnTo>
                          <a:pt x="0" y="0"/>
                        </a:lnTo>
                        <a:lnTo>
                          <a:pt x="208" y="0"/>
                        </a:lnTo>
                        <a:lnTo>
                          <a:pt x="208" y="264"/>
                        </a:lnTo>
                        <a:close/>
                        <a:moveTo>
                          <a:pt x="19" y="245"/>
                        </a:moveTo>
                        <a:lnTo>
                          <a:pt x="189" y="245"/>
                        </a:lnTo>
                        <a:lnTo>
                          <a:pt x="189" y="18"/>
                        </a:lnTo>
                        <a:lnTo>
                          <a:pt x="19" y="18"/>
                        </a:lnTo>
                        <a:lnTo>
                          <a:pt x="19" y="245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1100"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51" name="Rectangle 8">
                    <a:extLst>
                      <a:ext uri="{FF2B5EF4-FFF2-40B4-BE49-F238E27FC236}">
                        <a16:creationId xmlns:a16="http://schemas.microsoft.com/office/drawing/2014/main" id="{55540C8A-CC26-A46B-FFC8-B0F35AD99E3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0930706" y="495301"/>
                    <a:ext cx="179388" cy="30163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1100"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52" name="Rectangle 9">
                    <a:extLst>
                      <a:ext uri="{FF2B5EF4-FFF2-40B4-BE49-F238E27FC236}">
                        <a16:creationId xmlns:a16="http://schemas.microsoft.com/office/drawing/2014/main" id="{E8E445B9-56E0-8262-FA9A-F49B89E645C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0930706" y="555626"/>
                    <a:ext cx="179388" cy="30163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1100"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53" name="Rectangle 10">
                    <a:extLst>
                      <a:ext uri="{FF2B5EF4-FFF2-40B4-BE49-F238E27FC236}">
                        <a16:creationId xmlns:a16="http://schemas.microsoft.com/office/drawing/2014/main" id="{64ED1391-1837-11B1-C39A-90D3557D500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0930706" y="615951"/>
                    <a:ext cx="179388" cy="285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1100"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54" name="Rectangle 11">
                    <a:extLst>
                      <a:ext uri="{FF2B5EF4-FFF2-40B4-BE49-F238E27FC236}">
                        <a16:creationId xmlns:a16="http://schemas.microsoft.com/office/drawing/2014/main" id="{FE586448-5622-CEBE-D084-832886713F8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0930706" y="434975"/>
                    <a:ext cx="90488" cy="30163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1100"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55" name="Freeform 12">
                    <a:extLst>
                      <a:ext uri="{FF2B5EF4-FFF2-40B4-BE49-F238E27FC236}">
                        <a16:creationId xmlns:a16="http://schemas.microsoft.com/office/drawing/2014/main" id="{B5EBF37A-40D6-5BDF-BE84-4100D6B1561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960868" y="374650"/>
                    <a:ext cx="314325" cy="420688"/>
                  </a:xfrm>
                  <a:custGeom>
                    <a:avLst/>
                    <a:gdLst>
                      <a:gd name="T0" fmla="*/ 198 w 198"/>
                      <a:gd name="T1" fmla="*/ 265 h 265"/>
                      <a:gd name="T2" fmla="*/ 0 w 198"/>
                      <a:gd name="T3" fmla="*/ 265 h 265"/>
                      <a:gd name="T4" fmla="*/ 0 w 198"/>
                      <a:gd name="T5" fmla="*/ 246 h 265"/>
                      <a:gd name="T6" fmla="*/ 179 w 198"/>
                      <a:gd name="T7" fmla="*/ 246 h 265"/>
                      <a:gd name="T8" fmla="*/ 179 w 198"/>
                      <a:gd name="T9" fmla="*/ 19 h 265"/>
                      <a:gd name="T10" fmla="*/ 160 w 198"/>
                      <a:gd name="T11" fmla="*/ 19 h 265"/>
                      <a:gd name="T12" fmla="*/ 160 w 198"/>
                      <a:gd name="T13" fmla="*/ 0 h 265"/>
                      <a:gd name="T14" fmla="*/ 198 w 198"/>
                      <a:gd name="T15" fmla="*/ 0 h 265"/>
                      <a:gd name="T16" fmla="*/ 198 w 198"/>
                      <a:gd name="T17" fmla="*/ 265 h 2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98" h="265">
                        <a:moveTo>
                          <a:pt x="198" y="265"/>
                        </a:moveTo>
                        <a:lnTo>
                          <a:pt x="0" y="265"/>
                        </a:lnTo>
                        <a:lnTo>
                          <a:pt x="0" y="246"/>
                        </a:lnTo>
                        <a:lnTo>
                          <a:pt x="179" y="246"/>
                        </a:lnTo>
                        <a:lnTo>
                          <a:pt x="179" y="19"/>
                        </a:lnTo>
                        <a:lnTo>
                          <a:pt x="160" y="19"/>
                        </a:lnTo>
                        <a:lnTo>
                          <a:pt x="160" y="0"/>
                        </a:lnTo>
                        <a:lnTo>
                          <a:pt x="198" y="0"/>
                        </a:lnTo>
                        <a:lnTo>
                          <a:pt x="198" y="265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1100">
                      <a:latin typeface="+mn-lt"/>
                      <a:ea typeface="+mn-ea"/>
                    </a:endParaRPr>
                  </a:p>
                </p:txBody>
              </p:sp>
            </p:grpSp>
            <p:sp>
              <p:nvSpPr>
                <p:cNvPr id="49" name="椭圆 48">
                  <a:extLst>
                    <a:ext uri="{FF2B5EF4-FFF2-40B4-BE49-F238E27FC236}">
                      <a16:creationId xmlns:a16="http://schemas.microsoft.com/office/drawing/2014/main" id="{47826ACD-A59C-B1F1-C7DD-A720130B54CD}"/>
                    </a:ext>
                  </a:extLst>
                </p:cNvPr>
                <p:cNvSpPr/>
                <p:nvPr/>
              </p:nvSpPr>
              <p:spPr>
                <a:xfrm>
                  <a:off x="767901" y="1765830"/>
                  <a:ext cx="1426687" cy="1432284"/>
                </a:xfrm>
                <a:prstGeom prst="ellipse">
                  <a:avLst/>
                </a:prstGeom>
                <a:noFill/>
                <a:ln w="12700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100" dirty="0"/>
                </a:p>
              </p:txBody>
            </p:sp>
          </p:grpSp>
          <p:grpSp>
            <p:nvGrpSpPr>
              <p:cNvPr id="16396" name="组合 58">
                <a:extLst>
                  <a:ext uri="{FF2B5EF4-FFF2-40B4-BE49-F238E27FC236}">
                    <a16:creationId xmlns:a16="http://schemas.microsoft.com/office/drawing/2014/main" id="{87F5511D-1307-6E08-7A6C-FB3BC829FEF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66550" y="2271681"/>
                <a:ext cx="1102982" cy="1101827"/>
                <a:chOff x="2626235" y="1724824"/>
                <a:chExt cx="1515265" cy="1515265"/>
              </a:xfrm>
            </p:grpSpPr>
            <p:sp>
              <p:nvSpPr>
                <p:cNvPr id="63" name="椭圆 62">
                  <a:extLst>
                    <a:ext uri="{FF2B5EF4-FFF2-40B4-BE49-F238E27FC236}">
                      <a16:creationId xmlns:a16="http://schemas.microsoft.com/office/drawing/2014/main" id="{4A9540A1-A285-CAD8-A8C6-64F9E6423C1A}"/>
                    </a:ext>
                  </a:extLst>
                </p:cNvPr>
                <p:cNvSpPr/>
                <p:nvPr/>
              </p:nvSpPr>
              <p:spPr>
                <a:xfrm>
                  <a:off x="2626445" y="1724345"/>
                  <a:ext cx="1513944" cy="1515251"/>
                </a:xfrm>
                <a:prstGeom prst="ellipse">
                  <a:avLst/>
                </a:prstGeom>
                <a:solidFill>
                  <a:srgbClr val="D95A2F"/>
                </a:solidFill>
                <a:ln>
                  <a:solidFill>
                    <a:srgbClr val="D95A2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100" dirty="0"/>
                </a:p>
              </p:txBody>
            </p:sp>
            <p:sp>
              <p:nvSpPr>
                <p:cNvPr id="16415" name="Freeform 13">
                  <a:extLst>
                    <a:ext uri="{FF2B5EF4-FFF2-40B4-BE49-F238E27FC236}">
                      <a16:creationId xmlns:a16="http://schemas.microsoft.com/office/drawing/2014/main" id="{63EEEB2C-94FE-30D7-55F9-BAD2A21F77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23756" y="2146114"/>
                  <a:ext cx="720223" cy="672684"/>
                </a:xfrm>
                <a:custGeom>
                  <a:avLst/>
                  <a:gdLst>
                    <a:gd name="T0" fmla="*/ 2147483646 w 128"/>
                    <a:gd name="T1" fmla="*/ 2147483646 h 120"/>
                    <a:gd name="T2" fmla="*/ 2147483646 w 128"/>
                    <a:gd name="T3" fmla="*/ 2147483646 h 120"/>
                    <a:gd name="T4" fmla="*/ 0 w 128"/>
                    <a:gd name="T5" fmla="*/ 2147483646 h 120"/>
                    <a:gd name="T6" fmla="*/ 2147483646 w 128"/>
                    <a:gd name="T7" fmla="*/ 2147483646 h 120"/>
                    <a:gd name="T8" fmla="*/ 2147483646 w 128"/>
                    <a:gd name="T9" fmla="*/ 2147483646 h 120"/>
                    <a:gd name="T10" fmla="*/ 2147483646 w 128"/>
                    <a:gd name="T11" fmla="*/ 2147483646 h 120"/>
                    <a:gd name="T12" fmla="*/ 2147483646 w 128"/>
                    <a:gd name="T13" fmla="*/ 2147483646 h 120"/>
                    <a:gd name="T14" fmla="*/ 2147483646 w 128"/>
                    <a:gd name="T15" fmla="*/ 2147483646 h 120"/>
                    <a:gd name="T16" fmla="*/ 2147483646 w 128"/>
                    <a:gd name="T17" fmla="*/ 2147483646 h 120"/>
                    <a:gd name="T18" fmla="*/ 2147483646 w 128"/>
                    <a:gd name="T19" fmla="*/ 2147483646 h 120"/>
                    <a:gd name="T20" fmla="*/ 2147483646 w 128"/>
                    <a:gd name="T21" fmla="*/ 2147483646 h 120"/>
                    <a:gd name="T22" fmla="*/ 2147483646 w 128"/>
                    <a:gd name="T23" fmla="*/ 2147483646 h 120"/>
                    <a:gd name="T24" fmla="*/ 2147483646 w 128"/>
                    <a:gd name="T25" fmla="*/ 2147483646 h 120"/>
                    <a:gd name="T26" fmla="*/ 2147483646 w 128"/>
                    <a:gd name="T27" fmla="*/ 2147483646 h 120"/>
                    <a:gd name="T28" fmla="*/ 2147483646 w 128"/>
                    <a:gd name="T29" fmla="*/ 2147483646 h 120"/>
                    <a:gd name="T30" fmla="*/ 2147483646 w 128"/>
                    <a:gd name="T31" fmla="*/ 2147483646 h 120"/>
                    <a:gd name="T32" fmla="*/ 2147483646 w 128"/>
                    <a:gd name="T33" fmla="*/ 2147483646 h 120"/>
                    <a:gd name="T34" fmla="*/ 2147483646 w 128"/>
                    <a:gd name="T35" fmla="*/ 2147483646 h 120"/>
                    <a:gd name="T36" fmla="*/ 2147483646 w 128"/>
                    <a:gd name="T37" fmla="*/ 2147483646 h 120"/>
                    <a:gd name="T38" fmla="*/ 2147483646 w 128"/>
                    <a:gd name="T39" fmla="*/ 2147483646 h 120"/>
                    <a:gd name="T40" fmla="*/ 2147483646 w 128"/>
                    <a:gd name="T41" fmla="*/ 2147483646 h 120"/>
                    <a:gd name="T42" fmla="*/ 2147483646 w 128"/>
                    <a:gd name="T43" fmla="*/ 2147483646 h 120"/>
                    <a:gd name="T44" fmla="*/ 2147483646 w 128"/>
                    <a:gd name="T45" fmla="*/ 2147483646 h 120"/>
                    <a:gd name="T46" fmla="*/ 2147483646 w 128"/>
                    <a:gd name="T47" fmla="*/ 2147483646 h 120"/>
                    <a:gd name="T48" fmla="*/ 2147483646 w 128"/>
                    <a:gd name="T49" fmla="*/ 2147483646 h 120"/>
                    <a:gd name="T50" fmla="*/ 2147483646 w 128"/>
                    <a:gd name="T51" fmla="*/ 2147483646 h 120"/>
                    <a:gd name="T52" fmla="*/ 2147483646 w 128"/>
                    <a:gd name="T53" fmla="*/ 2147483646 h 120"/>
                    <a:gd name="T54" fmla="*/ 2147483646 w 128"/>
                    <a:gd name="T55" fmla="*/ 2147483646 h 120"/>
                    <a:gd name="T56" fmla="*/ 2147483646 w 128"/>
                    <a:gd name="T57" fmla="*/ 2147483646 h 120"/>
                    <a:gd name="T58" fmla="*/ 2147483646 w 128"/>
                    <a:gd name="T59" fmla="*/ 0 h 120"/>
                    <a:gd name="T60" fmla="*/ 2147483646 w 128"/>
                    <a:gd name="T61" fmla="*/ 2147483646 h 120"/>
                    <a:gd name="T62" fmla="*/ 2147483646 w 128"/>
                    <a:gd name="T63" fmla="*/ 2147483646 h 120"/>
                    <a:gd name="T64" fmla="*/ 2147483646 w 128"/>
                    <a:gd name="T65" fmla="*/ 2147483646 h 120"/>
                    <a:gd name="T66" fmla="*/ 2147483646 w 128"/>
                    <a:gd name="T67" fmla="*/ 2147483646 h 120"/>
                    <a:gd name="T68" fmla="*/ 2147483646 w 128"/>
                    <a:gd name="T69" fmla="*/ 2147483646 h 120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128" h="120">
                      <a:moveTo>
                        <a:pt x="40" y="120"/>
                      </a:moveTo>
                      <a:cubicBezTo>
                        <a:pt x="29" y="120"/>
                        <a:pt x="19" y="116"/>
                        <a:pt x="12" y="108"/>
                      </a:cubicBezTo>
                      <a:cubicBezTo>
                        <a:pt x="4" y="101"/>
                        <a:pt x="0" y="91"/>
                        <a:pt x="0" y="80"/>
                      </a:cubicBezTo>
                      <a:cubicBezTo>
                        <a:pt x="0" y="69"/>
                        <a:pt x="4" y="59"/>
                        <a:pt x="12" y="52"/>
                      </a:cubicBezTo>
                      <a:cubicBezTo>
                        <a:pt x="58" y="2"/>
                        <a:pt x="58" y="2"/>
                        <a:pt x="58" y="2"/>
                      </a:cubicBezTo>
                      <a:cubicBezTo>
                        <a:pt x="64" y="8"/>
                        <a:pt x="64" y="8"/>
                        <a:pt x="64" y="8"/>
                      </a:cubicBezTo>
                      <a:cubicBezTo>
                        <a:pt x="17" y="57"/>
                        <a:pt x="17" y="57"/>
                        <a:pt x="17" y="57"/>
                      </a:cubicBezTo>
                      <a:cubicBezTo>
                        <a:pt x="11" y="63"/>
                        <a:pt x="8" y="71"/>
                        <a:pt x="8" y="80"/>
                      </a:cubicBezTo>
                      <a:cubicBezTo>
                        <a:pt x="8" y="89"/>
                        <a:pt x="11" y="97"/>
                        <a:pt x="17" y="103"/>
                      </a:cubicBezTo>
                      <a:cubicBezTo>
                        <a:pt x="23" y="109"/>
                        <a:pt x="31" y="112"/>
                        <a:pt x="40" y="112"/>
                      </a:cubicBezTo>
                      <a:cubicBezTo>
                        <a:pt x="49" y="112"/>
                        <a:pt x="57" y="109"/>
                        <a:pt x="63" y="103"/>
                      </a:cubicBezTo>
                      <a:cubicBezTo>
                        <a:pt x="113" y="49"/>
                        <a:pt x="113" y="49"/>
                        <a:pt x="113" y="49"/>
                      </a:cubicBezTo>
                      <a:cubicBezTo>
                        <a:pt x="118" y="44"/>
                        <a:pt x="120" y="38"/>
                        <a:pt x="120" y="32"/>
                      </a:cubicBezTo>
                      <a:cubicBezTo>
                        <a:pt x="120" y="26"/>
                        <a:pt x="118" y="20"/>
                        <a:pt x="113" y="15"/>
                      </a:cubicBezTo>
                      <a:cubicBezTo>
                        <a:pt x="108" y="10"/>
                        <a:pt x="102" y="8"/>
                        <a:pt x="96" y="8"/>
                      </a:cubicBezTo>
                      <a:cubicBezTo>
                        <a:pt x="90" y="8"/>
                        <a:pt x="84" y="10"/>
                        <a:pt x="79" y="15"/>
                      </a:cubicBezTo>
                      <a:cubicBezTo>
                        <a:pt x="29" y="69"/>
                        <a:pt x="29" y="69"/>
                        <a:pt x="29" y="69"/>
                      </a:cubicBezTo>
                      <a:cubicBezTo>
                        <a:pt x="22" y="75"/>
                        <a:pt x="22" y="85"/>
                        <a:pt x="29" y="91"/>
                      </a:cubicBezTo>
                      <a:cubicBezTo>
                        <a:pt x="32" y="94"/>
                        <a:pt x="36" y="96"/>
                        <a:pt x="40" y="96"/>
                      </a:cubicBezTo>
                      <a:cubicBezTo>
                        <a:pt x="40" y="96"/>
                        <a:pt x="40" y="96"/>
                        <a:pt x="40" y="96"/>
                      </a:cubicBezTo>
                      <a:cubicBezTo>
                        <a:pt x="44" y="96"/>
                        <a:pt x="48" y="94"/>
                        <a:pt x="51" y="91"/>
                      </a:cubicBezTo>
                      <a:cubicBezTo>
                        <a:pt x="100" y="41"/>
                        <a:pt x="100" y="41"/>
                        <a:pt x="100" y="41"/>
                      </a:cubicBezTo>
                      <a:cubicBezTo>
                        <a:pt x="105" y="47"/>
                        <a:pt x="105" y="47"/>
                        <a:pt x="105" y="47"/>
                      </a:cubicBezTo>
                      <a:cubicBezTo>
                        <a:pt x="57" y="97"/>
                        <a:pt x="57" y="97"/>
                        <a:pt x="57" y="97"/>
                      </a:cubicBezTo>
                      <a:cubicBezTo>
                        <a:pt x="52" y="102"/>
                        <a:pt x="46" y="104"/>
                        <a:pt x="40" y="104"/>
                      </a:cubicBezTo>
                      <a:cubicBezTo>
                        <a:pt x="40" y="104"/>
                        <a:pt x="40" y="104"/>
                        <a:pt x="40" y="104"/>
                      </a:cubicBezTo>
                      <a:cubicBezTo>
                        <a:pt x="34" y="104"/>
                        <a:pt x="28" y="102"/>
                        <a:pt x="23" y="97"/>
                      </a:cubicBezTo>
                      <a:cubicBezTo>
                        <a:pt x="14" y="88"/>
                        <a:pt x="14" y="72"/>
                        <a:pt x="23" y="63"/>
                      </a:cubicBezTo>
                      <a:cubicBezTo>
                        <a:pt x="73" y="9"/>
                        <a:pt x="73" y="9"/>
                        <a:pt x="73" y="9"/>
                      </a:cubicBezTo>
                      <a:cubicBezTo>
                        <a:pt x="79" y="3"/>
                        <a:pt x="87" y="0"/>
                        <a:pt x="96" y="0"/>
                      </a:cubicBezTo>
                      <a:cubicBezTo>
                        <a:pt x="105" y="0"/>
                        <a:pt x="113" y="3"/>
                        <a:pt x="119" y="9"/>
                      </a:cubicBezTo>
                      <a:cubicBezTo>
                        <a:pt x="125" y="15"/>
                        <a:pt x="128" y="23"/>
                        <a:pt x="128" y="32"/>
                      </a:cubicBezTo>
                      <a:cubicBezTo>
                        <a:pt x="128" y="41"/>
                        <a:pt x="125" y="49"/>
                        <a:pt x="119" y="55"/>
                      </a:cubicBezTo>
                      <a:cubicBezTo>
                        <a:pt x="68" y="108"/>
                        <a:pt x="68" y="108"/>
                        <a:pt x="68" y="108"/>
                      </a:cubicBezTo>
                      <a:cubicBezTo>
                        <a:pt x="61" y="116"/>
                        <a:pt x="51" y="120"/>
                        <a:pt x="40" y="120"/>
                      </a:cubicBez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" name="椭圆 64">
                  <a:extLst>
                    <a:ext uri="{FF2B5EF4-FFF2-40B4-BE49-F238E27FC236}">
                      <a16:creationId xmlns:a16="http://schemas.microsoft.com/office/drawing/2014/main" id="{9D168D25-E559-56F6-91C5-F30AB723F253}"/>
                    </a:ext>
                  </a:extLst>
                </p:cNvPr>
                <p:cNvSpPr/>
                <p:nvPr/>
              </p:nvSpPr>
              <p:spPr>
                <a:xfrm>
                  <a:off x="2670075" y="1765830"/>
                  <a:ext cx="1426685" cy="1432284"/>
                </a:xfrm>
                <a:prstGeom prst="ellipse">
                  <a:avLst/>
                </a:prstGeom>
                <a:noFill/>
                <a:ln w="12700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100" dirty="0"/>
                </a:p>
              </p:txBody>
            </p:sp>
          </p:grpSp>
          <p:grpSp>
            <p:nvGrpSpPr>
              <p:cNvPr id="16397" name="组合 88">
                <a:extLst>
                  <a:ext uri="{FF2B5EF4-FFF2-40B4-BE49-F238E27FC236}">
                    <a16:creationId xmlns:a16="http://schemas.microsoft.com/office/drawing/2014/main" id="{E873BF59-9F02-73E5-C944-94BED278CB8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49662" y="3457498"/>
                <a:ext cx="1539554" cy="544248"/>
                <a:chOff x="545423" y="3201754"/>
                <a:chExt cx="2116156" cy="748651"/>
              </a:xfrm>
            </p:grpSpPr>
            <p:sp>
              <p:nvSpPr>
                <p:cNvPr id="16412" name="矩形 89">
                  <a:extLst>
                    <a:ext uri="{FF2B5EF4-FFF2-40B4-BE49-F238E27FC236}">
                      <a16:creationId xmlns:a16="http://schemas.microsoft.com/office/drawing/2014/main" id="{3B5DDD9B-A4DD-302B-B0DE-A2519B93C6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91591" y="3201754"/>
                  <a:ext cx="1423817" cy="4233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zh-CN" sz="1400" b="1">
                      <a:solidFill>
                        <a:srgbClr val="D95A2F"/>
                      </a:solidFill>
                      <a:latin typeface="Century Gothic" panose="020B0502020202020204" pitchFamily="34" charset="0"/>
                      <a:cs typeface="Arial" panose="020B0604020202020204" pitchFamily="34" charset="0"/>
                    </a:rPr>
                    <a:t>PART TWO</a:t>
                  </a:r>
                </a:p>
              </p:txBody>
            </p:sp>
            <p:sp>
              <p:nvSpPr>
                <p:cNvPr id="16413" name="矩形 90">
                  <a:extLst>
                    <a:ext uri="{FF2B5EF4-FFF2-40B4-BE49-F238E27FC236}">
                      <a16:creationId xmlns:a16="http://schemas.microsoft.com/office/drawing/2014/main" id="{F785B72C-AD91-6563-98F0-7F29C080FB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5423" y="3600420"/>
                  <a:ext cx="2116156" cy="3499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9pPr>
                </a:lstStyle>
                <a:p>
                  <a:pPr algn="ctr" eaLnBrk="1" hangingPunct="1">
                    <a:lnSpc>
                      <a:spcPct val="114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zh-CN" sz="100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PUT YOUR TEXT HERE</a:t>
                  </a:r>
                </a:p>
              </p:txBody>
            </p:sp>
          </p:grpSp>
          <p:grpSp>
            <p:nvGrpSpPr>
              <p:cNvPr id="16398" name="组合 66">
                <a:extLst>
                  <a:ext uri="{FF2B5EF4-FFF2-40B4-BE49-F238E27FC236}">
                    <a16:creationId xmlns:a16="http://schemas.microsoft.com/office/drawing/2014/main" id="{BE8425DE-D5E8-CEDF-2738-08C758B8386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47750" y="4422018"/>
                <a:ext cx="1101827" cy="1101827"/>
                <a:chOff x="4518811" y="1724824"/>
                <a:chExt cx="1515265" cy="1515265"/>
              </a:xfrm>
            </p:grpSpPr>
            <p:sp>
              <p:nvSpPr>
                <p:cNvPr id="71" name="椭圆 70">
                  <a:extLst>
                    <a:ext uri="{FF2B5EF4-FFF2-40B4-BE49-F238E27FC236}">
                      <a16:creationId xmlns:a16="http://schemas.microsoft.com/office/drawing/2014/main" id="{6FAFC962-D2FA-4028-14BC-FBDA82B39711}"/>
                    </a:ext>
                  </a:extLst>
                </p:cNvPr>
                <p:cNvSpPr/>
                <p:nvPr/>
              </p:nvSpPr>
              <p:spPr>
                <a:xfrm>
                  <a:off x="4520044" y="1725590"/>
                  <a:ext cx="1513346" cy="1515251"/>
                </a:xfrm>
                <a:prstGeom prst="ellipse">
                  <a:avLst/>
                </a:prstGeom>
                <a:solidFill>
                  <a:srgbClr val="D95A2F"/>
                </a:solidFill>
                <a:ln>
                  <a:solidFill>
                    <a:srgbClr val="D95A2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100"/>
                </a:p>
              </p:txBody>
            </p:sp>
            <p:grpSp>
              <p:nvGrpSpPr>
                <p:cNvPr id="72" name="组合 71">
                  <a:extLst>
                    <a:ext uri="{FF2B5EF4-FFF2-40B4-BE49-F238E27FC236}">
                      <a16:creationId xmlns:a16="http://schemas.microsoft.com/office/drawing/2014/main" id="{FE3DE13E-E90C-FCF4-91D5-8B6D7D1AE764}"/>
                    </a:ext>
                  </a:extLst>
                </p:cNvPr>
                <p:cNvGrpSpPr/>
                <p:nvPr/>
              </p:nvGrpSpPr>
              <p:grpSpPr>
                <a:xfrm>
                  <a:off x="4962683" y="2122346"/>
                  <a:ext cx="627520" cy="720221"/>
                  <a:chOff x="14545443" y="5235576"/>
                  <a:chExt cx="419100" cy="481012"/>
                </a:xfrm>
                <a:solidFill>
                  <a:schemeClr val="bg1"/>
                </a:solidFill>
              </p:grpSpPr>
              <p:sp>
                <p:nvSpPr>
                  <p:cNvPr id="74" name="Freeform 16">
                    <a:extLst>
                      <a:ext uri="{FF2B5EF4-FFF2-40B4-BE49-F238E27FC236}">
                        <a16:creationId xmlns:a16="http://schemas.microsoft.com/office/drawing/2014/main" id="{B24626D3-20B4-3865-E20B-6A63588A965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4545443" y="5303838"/>
                    <a:ext cx="419100" cy="412750"/>
                  </a:xfrm>
                  <a:custGeom>
                    <a:avLst/>
                    <a:gdLst>
                      <a:gd name="T0" fmla="*/ 56 w 112"/>
                      <a:gd name="T1" fmla="*/ 110 h 110"/>
                      <a:gd name="T2" fmla="*/ 0 w 112"/>
                      <a:gd name="T3" fmla="*/ 54 h 110"/>
                      <a:gd name="T4" fmla="*/ 43 w 112"/>
                      <a:gd name="T5" fmla="*/ 0 h 110"/>
                      <a:gd name="T6" fmla="*/ 45 w 112"/>
                      <a:gd name="T7" fmla="*/ 7 h 110"/>
                      <a:gd name="T8" fmla="*/ 8 w 112"/>
                      <a:gd name="T9" fmla="*/ 54 h 110"/>
                      <a:gd name="T10" fmla="*/ 56 w 112"/>
                      <a:gd name="T11" fmla="*/ 102 h 110"/>
                      <a:gd name="T12" fmla="*/ 104 w 112"/>
                      <a:gd name="T13" fmla="*/ 54 h 110"/>
                      <a:gd name="T14" fmla="*/ 67 w 112"/>
                      <a:gd name="T15" fmla="*/ 7 h 110"/>
                      <a:gd name="T16" fmla="*/ 69 w 112"/>
                      <a:gd name="T17" fmla="*/ 0 h 110"/>
                      <a:gd name="T18" fmla="*/ 112 w 112"/>
                      <a:gd name="T19" fmla="*/ 54 h 110"/>
                      <a:gd name="T20" fmla="*/ 56 w 112"/>
                      <a:gd name="T21" fmla="*/ 110 h 1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112" h="110">
                        <a:moveTo>
                          <a:pt x="56" y="110"/>
                        </a:moveTo>
                        <a:cubicBezTo>
                          <a:pt x="25" y="110"/>
                          <a:pt x="0" y="85"/>
                          <a:pt x="0" y="54"/>
                        </a:cubicBezTo>
                        <a:cubicBezTo>
                          <a:pt x="0" y="28"/>
                          <a:pt x="18" y="5"/>
                          <a:pt x="43" y="0"/>
                        </a:cubicBezTo>
                        <a:cubicBezTo>
                          <a:pt x="45" y="7"/>
                          <a:pt x="45" y="7"/>
                          <a:pt x="45" y="7"/>
                        </a:cubicBezTo>
                        <a:cubicBezTo>
                          <a:pt x="23" y="12"/>
                          <a:pt x="8" y="32"/>
                          <a:pt x="8" y="54"/>
                        </a:cubicBezTo>
                        <a:cubicBezTo>
                          <a:pt x="8" y="80"/>
                          <a:pt x="30" y="102"/>
                          <a:pt x="56" y="102"/>
                        </a:cubicBezTo>
                        <a:cubicBezTo>
                          <a:pt x="82" y="102"/>
                          <a:pt x="104" y="80"/>
                          <a:pt x="104" y="54"/>
                        </a:cubicBezTo>
                        <a:cubicBezTo>
                          <a:pt x="104" y="32"/>
                          <a:pt x="89" y="12"/>
                          <a:pt x="67" y="7"/>
                        </a:cubicBezTo>
                        <a:cubicBezTo>
                          <a:pt x="69" y="0"/>
                          <a:pt x="69" y="0"/>
                          <a:pt x="69" y="0"/>
                        </a:cubicBezTo>
                        <a:cubicBezTo>
                          <a:pt x="94" y="5"/>
                          <a:pt x="112" y="28"/>
                          <a:pt x="112" y="54"/>
                        </a:cubicBezTo>
                        <a:cubicBezTo>
                          <a:pt x="112" y="85"/>
                          <a:pt x="87" y="110"/>
                          <a:pt x="56" y="110"/>
                        </a:cubicBezTo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1100"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75" name="Rectangle 17">
                    <a:extLst>
                      <a:ext uri="{FF2B5EF4-FFF2-40B4-BE49-F238E27FC236}">
                        <a16:creationId xmlns:a16="http://schemas.microsoft.com/office/drawing/2014/main" id="{99DCDE21-411A-69B8-B694-14896838A9E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740706" y="5235576"/>
                    <a:ext cx="30163" cy="90488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1100"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76" name="Rectangle 18">
                    <a:extLst>
                      <a:ext uri="{FF2B5EF4-FFF2-40B4-BE49-F238E27FC236}">
                        <a16:creationId xmlns:a16="http://schemas.microsoft.com/office/drawing/2014/main" id="{E8DCD051-BBFD-4ED1-405A-44A1625ED12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710543" y="5235576"/>
                    <a:ext cx="90488" cy="30163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1100"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77" name="Freeform 19">
                    <a:extLst>
                      <a:ext uri="{FF2B5EF4-FFF2-40B4-BE49-F238E27FC236}">
                        <a16:creationId xmlns:a16="http://schemas.microsoft.com/office/drawing/2014/main" id="{837290A2-DEA7-5100-5928-B0774F20FCD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4658156" y="5486401"/>
                    <a:ext cx="115888" cy="117475"/>
                  </a:xfrm>
                  <a:custGeom>
                    <a:avLst/>
                    <a:gdLst>
                      <a:gd name="T0" fmla="*/ 0 w 73"/>
                      <a:gd name="T1" fmla="*/ 74 h 74"/>
                      <a:gd name="T2" fmla="*/ 23 w 73"/>
                      <a:gd name="T3" fmla="*/ 0 h 74"/>
                      <a:gd name="T4" fmla="*/ 42 w 73"/>
                      <a:gd name="T5" fmla="*/ 5 h 74"/>
                      <a:gd name="T6" fmla="*/ 28 w 73"/>
                      <a:gd name="T7" fmla="*/ 45 h 74"/>
                      <a:gd name="T8" fmla="*/ 68 w 73"/>
                      <a:gd name="T9" fmla="*/ 31 h 74"/>
                      <a:gd name="T10" fmla="*/ 73 w 73"/>
                      <a:gd name="T11" fmla="*/ 50 h 74"/>
                      <a:gd name="T12" fmla="*/ 0 w 73"/>
                      <a:gd name="T13" fmla="*/ 74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3" h="74">
                        <a:moveTo>
                          <a:pt x="0" y="74"/>
                        </a:moveTo>
                        <a:lnTo>
                          <a:pt x="23" y="0"/>
                        </a:lnTo>
                        <a:lnTo>
                          <a:pt x="42" y="5"/>
                        </a:lnTo>
                        <a:lnTo>
                          <a:pt x="28" y="45"/>
                        </a:lnTo>
                        <a:lnTo>
                          <a:pt x="68" y="31"/>
                        </a:lnTo>
                        <a:lnTo>
                          <a:pt x="73" y="50"/>
                        </a:lnTo>
                        <a:lnTo>
                          <a:pt x="0" y="7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1100"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78" name="Freeform 20">
                    <a:extLst>
                      <a:ext uri="{FF2B5EF4-FFF2-40B4-BE49-F238E27FC236}">
                        <a16:creationId xmlns:a16="http://schemas.microsoft.com/office/drawing/2014/main" id="{B40C1BAB-F0DA-69DA-8EF0-9A1AB8CFEA2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4735943" y="5408613"/>
                    <a:ext cx="117475" cy="115888"/>
                  </a:xfrm>
                  <a:custGeom>
                    <a:avLst/>
                    <a:gdLst>
                      <a:gd name="T0" fmla="*/ 50 w 74"/>
                      <a:gd name="T1" fmla="*/ 73 h 73"/>
                      <a:gd name="T2" fmla="*/ 31 w 74"/>
                      <a:gd name="T3" fmla="*/ 68 h 73"/>
                      <a:gd name="T4" fmla="*/ 45 w 74"/>
                      <a:gd name="T5" fmla="*/ 28 h 73"/>
                      <a:gd name="T6" fmla="*/ 5 w 74"/>
                      <a:gd name="T7" fmla="*/ 42 h 73"/>
                      <a:gd name="T8" fmla="*/ 0 w 74"/>
                      <a:gd name="T9" fmla="*/ 23 h 73"/>
                      <a:gd name="T10" fmla="*/ 74 w 74"/>
                      <a:gd name="T11" fmla="*/ 0 h 73"/>
                      <a:gd name="T12" fmla="*/ 50 w 74"/>
                      <a:gd name="T13" fmla="*/ 73 h 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4" h="73">
                        <a:moveTo>
                          <a:pt x="50" y="73"/>
                        </a:moveTo>
                        <a:lnTo>
                          <a:pt x="31" y="68"/>
                        </a:lnTo>
                        <a:lnTo>
                          <a:pt x="45" y="28"/>
                        </a:lnTo>
                        <a:lnTo>
                          <a:pt x="5" y="42"/>
                        </a:lnTo>
                        <a:lnTo>
                          <a:pt x="0" y="23"/>
                        </a:lnTo>
                        <a:lnTo>
                          <a:pt x="74" y="0"/>
                        </a:lnTo>
                        <a:lnTo>
                          <a:pt x="50" y="73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1100">
                      <a:latin typeface="+mn-lt"/>
                      <a:ea typeface="+mn-ea"/>
                    </a:endParaRPr>
                  </a:p>
                </p:txBody>
              </p:sp>
            </p:grpSp>
            <p:sp>
              <p:nvSpPr>
                <p:cNvPr id="73" name="椭圆 72">
                  <a:extLst>
                    <a:ext uri="{FF2B5EF4-FFF2-40B4-BE49-F238E27FC236}">
                      <a16:creationId xmlns:a16="http://schemas.microsoft.com/office/drawing/2014/main" id="{91A5A359-B55C-8221-4690-809A056AE13D}"/>
                    </a:ext>
                  </a:extLst>
                </p:cNvPr>
                <p:cNvSpPr/>
                <p:nvPr/>
              </p:nvSpPr>
              <p:spPr>
                <a:xfrm>
                  <a:off x="4561534" y="1767073"/>
                  <a:ext cx="1430364" cy="1432284"/>
                </a:xfrm>
                <a:prstGeom prst="ellipse">
                  <a:avLst/>
                </a:prstGeom>
                <a:noFill/>
                <a:ln w="12700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100"/>
                </a:p>
              </p:txBody>
            </p:sp>
          </p:grpSp>
          <p:grpSp>
            <p:nvGrpSpPr>
              <p:cNvPr id="16399" name="组合 91">
                <a:extLst>
                  <a:ext uri="{FF2B5EF4-FFF2-40B4-BE49-F238E27FC236}">
                    <a16:creationId xmlns:a16="http://schemas.microsoft.com/office/drawing/2014/main" id="{ED75DD99-5BA5-AAE6-A451-BD3507CF168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79010" y="5598958"/>
                <a:ext cx="1539555" cy="544248"/>
                <a:chOff x="552866" y="3189540"/>
                <a:chExt cx="2116156" cy="748652"/>
              </a:xfrm>
            </p:grpSpPr>
            <p:sp>
              <p:nvSpPr>
                <p:cNvPr id="16407" name="矩形 92">
                  <a:extLst>
                    <a:ext uri="{FF2B5EF4-FFF2-40B4-BE49-F238E27FC236}">
                      <a16:creationId xmlns:a16="http://schemas.microsoft.com/office/drawing/2014/main" id="{72189D4F-D52A-DA46-1818-38C39F1FFE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0731" y="3189540"/>
                  <a:ext cx="1560423" cy="4233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zh-CN" sz="1400" b="1">
                      <a:solidFill>
                        <a:srgbClr val="D95A2F"/>
                      </a:solidFill>
                      <a:latin typeface="Century Gothic" panose="020B0502020202020204" pitchFamily="34" charset="0"/>
                      <a:cs typeface="Arial" panose="020B0604020202020204" pitchFamily="34" charset="0"/>
                    </a:rPr>
                    <a:t>PART THREE</a:t>
                  </a:r>
                </a:p>
              </p:txBody>
            </p:sp>
            <p:sp>
              <p:nvSpPr>
                <p:cNvPr id="16408" name="矩形 93">
                  <a:extLst>
                    <a:ext uri="{FF2B5EF4-FFF2-40B4-BE49-F238E27FC236}">
                      <a16:creationId xmlns:a16="http://schemas.microsoft.com/office/drawing/2014/main" id="{C465F3EB-93A9-4808-B15F-FA2E8100D2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2866" y="3588207"/>
                  <a:ext cx="2116156" cy="3499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9pPr>
                </a:lstStyle>
                <a:p>
                  <a:pPr algn="ctr" eaLnBrk="1" hangingPunct="1">
                    <a:lnSpc>
                      <a:spcPct val="114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zh-CN" sz="100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PUT YOUR TEXT HERE</a:t>
                  </a:r>
                </a:p>
              </p:txBody>
            </p:sp>
          </p:grpSp>
          <p:grpSp>
            <p:nvGrpSpPr>
              <p:cNvPr id="16400" name="组合 79">
                <a:extLst>
                  <a:ext uri="{FF2B5EF4-FFF2-40B4-BE49-F238E27FC236}">
                    <a16:creationId xmlns:a16="http://schemas.microsoft.com/office/drawing/2014/main" id="{6C346C52-9044-4866-E55F-B1905B1FDC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87305" y="4422018"/>
                <a:ext cx="1101827" cy="1101827"/>
                <a:chOff x="6583181" y="1724824"/>
                <a:chExt cx="1515265" cy="1515265"/>
              </a:xfrm>
            </p:grpSpPr>
            <p:sp>
              <p:nvSpPr>
                <p:cNvPr id="84" name="椭圆 83">
                  <a:extLst>
                    <a:ext uri="{FF2B5EF4-FFF2-40B4-BE49-F238E27FC236}">
                      <a16:creationId xmlns:a16="http://schemas.microsoft.com/office/drawing/2014/main" id="{300AA452-FAC8-5360-3D5F-D215723CEF11}"/>
                    </a:ext>
                  </a:extLst>
                </p:cNvPr>
                <p:cNvSpPr/>
                <p:nvPr/>
              </p:nvSpPr>
              <p:spPr>
                <a:xfrm>
                  <a:off x="6583237" y="1725590"/>
                  <a:ext cx="1515530" cy="1515251"/>
                </a:xfrm>
                <a:prstGeom prst="ellipse">
                  <a:avLst/>
                </a:prstGeom>
                <a:solidFill>
                  <a:srgbClr val="D95A2F"/>
                </a:solidFill>
                <a:ln>
                  <a:solidFill>
                    <a:srgbClr val="D95A2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100"/>
                </a:p>
              </p:txBody>
            </p:sp>
            <p:grpSp>
              <p:nvGrpSpPr>
                <p:cNvPr id="85" name="组合 84">
                  <a:extLst>
                    <a:ext uri="{FF2B5EF4-FFF2-40B4-BE49-F238E27FC236}">
                      <a16:creationId xmlns:a16="http://schemas.microsoft.com/office/drawing/2014/main" id="{896B40E3-42F5-F56F-1776-06C06ED78996}"/>
                    </a:ext>
                  </a:extLst>
                </p:cNvPr>
                <p:cNvGrpSpPr/>
                <p:nvPr/>
              </p:nvGrpSpPr>
              <p:grpSpPr>
                <a:xfrm>
                  <a:off x="6981891" y="2159188"/>
                  <a:ext cx="717845" cy="646536"/>
                  <a:chOff x="9595618" y="4035426"/>
                  <a:chExt cx="479425" cy="431800"/>
                </a:xfrm>
                <a:solidFill>
                  <a:schemeClr val="bg1"/>
                </a:solidFill>
              </p:grpSpPr>
              <p:sp>
                <p:nvSpPr>
                  <p:cNvPr id="87" name="Freeform 14">
                    <a:extLst>
                      <a:ext uri="{FF2B5EF4-FFF2-40B4-BE49-F238E27FC236}">
                        <a16:creationId xmlns:a16="http://schemas.microsoft.com/office/drawing/2014/main" id="{9E4777B4-91BC-88F2-BB46-D3A1CB1A52B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595618" y="4035426"/>
                    <a:ext cx="479425" cy="431800"/>
                  </a:xfrm>
                  <a:custGeom>
                    <a:avLst/>
                    <a:gdLst>
                      <a:gd name="T0" fmla="*/ 65 w 128"/>
                      <a:gd name="T1" fmla="*/ 115 h 115"/>
                      <a:gd name="T2" fmla="*/ 9 w 128"/>
                      <a:gd name="T3" fmla="*/ 63 h 115"/>
                      <a:gd name="T4" fmla="*/ 0 w 128"/>
                      <a:gd name="T5" fmla="*/ 38 h 115"/>
                      <a:gd name="T6" fmla="*/ 38 w 128"/>
                      <a:gd name="T7" fmla="*/ 0 h 115"/>
                      <a:gd name="T8" fmla="*/ 64 w 128"/>
                      <a:gd name="T9" fmla="*/ 10 h 115"/>
                      <a:gd name="T10" fmla="*/ 90 w 128"/>
                      <a:gd name="T11" fmla="*/ 0 h 115"/>
                      <a:gd name="T12" fmla="*/ 128 w 128"/>
                      <a:gd name="T13" fmla="*/ 38 h 115"/>
                      <a:gd name="T14" fmla="*/ 119 w 128"/>
                      <a:gd name="T15" fmla="*/ 63 h 115"/>
                      <a:gd name="T16" fmla="*/ 119 w 128"/>
                      <a:gd name="T17" fmla="*/ 63 h 115"/>
                      <a:gd name="T18" fmla="*/ 75 w 128"/>
                      <a:gd name="T19" fmla="*/ 103 h 115"/>
                      <a:gd name="T20" fmla="*/ 69 w 128"/>
                      <a:gd name="T21" fmla="*/ 97 h 115"/>
                      <a:gd name="T22" fmla="*/ 113 w 128"/>
                      <a:gd name="T23" fmla="*/ 57 h 115"/>
                      <a:gd name="T24" fmla="*/ 120 w 128"/>
                      <a:gd name="T25" fmla="*/ 38 h 115"/>
                      <a:gd name="T26" fmla="*/ 90 w 128"/>
                      <a:gd name="T27" fmla="*/ 8 h 115"/>
                      <a:gd name="T28" fmla="*/ 67 w 128"/>
                      <a:gd name="T29" fmla="*/ 19 h 115"/>
                      <a:gd name="T30" fmla="*/ 64 w 128"/>
                      <a:gd name="T31" fmla="*/ 22 h 115"/>
                      <a:gd name="T32" fmla="*/ 61 w 128"/>
                      <a:gd name="T33" fmla="*/ 19 h 115"/>
                      <a:gd name="T34" fmla="*/ 38 w 128"/>
                      <a:gd name="T35" fmla="*/ 8 h 115"/>
                      <a:gd name="T36" fmla="*/ 8 w 128"/>
                      <a:gd name="T37" fmla="*/ 38 h 115"/>
                      <a:gd name="T38" fmla="*/ 15 w 128"/>
                      <a:gd name="T39" fmla="*/ 57 h 115"/>
                      <a:gd name="T40" fmla="*/ 71 w 128"/>
                      <a:gd name="T41" fmla="*/ 109 h 115"/>
                      <a:gd name="T42" fmla="*/ 65 w 128"/>
                      <a:gd name="T43" fmla="*/ 115 h 1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128" h="115">
                        <a:moveTo>
                          <a:pt x="65" y="115"/>
                        </a:moveTo>
                        <a:cubicBezTo>
                          <a:pt x="9" y="63"/>
                          <a:pt x="9" y="63"/>
                          <a:pt x="9" y="63"/>
                        </a:cubicBezTo>
                        <a:cubicBezTo>
                          <a:pt x="3" y="56"/>
                          <a:pt x="0" y="47"/>
                          <a:pt x="0" y="38"/>
                        </a:cubicBezTo>
                        <a:cubicBezTo>
                          <a:pt x="0" y="17"/>
                          <a:pt x="17" y="0"/>
                          <a:pt x="38" y="0"/>
                        </a:cubicBezTo>
                        <a:cubicBezTo>
                          <a:pt x="48" y="0"/>
                          <a:pt x="57" y="4"/>
                          <a:pt x="64" y="10"/>
                        </a:cubicBezTo>
                        <a:cubicBezTo>
                          <a:pt x="71" y="4"/>
                          <a:pt x="80" y="0"/>
                          <a:pt x="90" y="0"/>
                        </a:cubicBezTo>
                        <a:cubicBezTo>
                          <a:pt x="111" y="0"/>
                          <a:pt x="128" y="17"/>
                          <a:pt x="128" y="38"/>
                        </a:cubicBezTo>
                        <a:cubicBezTo>
                          <a:pt x="128" y="47"/>
                          <a:pt x="125" y="56"/>
                          <a:pt x="119" y="63"/>
                        </a:cubicBezTo>
                        <a:cubicBezTo>
                          <a:pt x="119" y="63"/>
                          <a:pt x="119" y="63"/>
                          <a:pt x="119" y="63"/>
                        </a:cubicBezTo>
                        <a:cubicBezTo>
                          <a:pt x="75" y="103"/>
                          <a:pt x="75" y="103"/>
                          <a:pt x="75" y="103"/>
                        </a:cubicBezTo>
                        <a:cubicBezTo>
                          <a:pt x="69" y="97"/>
                          <a:pt x="69" y="97"/>
                          <a:pt x="69" y="97"/>
                        </a:cubicBezTo>
                        <a:cubicBezTo>
                          <a:pt x="113" y="57"/>
                          <a:pt x="113" y="57"/>
                          <a:pt x="113" y="57"/>
                        </a:cubicBezTo>
                        <a:cubicBezTo>
                          <a:pt x="117" y="52"/>
                          <a:pt x="120" y="45"/>
                          <a:pt x="120" y="38"/>
                        </a:cubicBezTo>
                        <a:cubicBezTo>
                          <a:pt x="120" y="21"/>
                          <a:pt x="107" y="8"/>
                          <a:pt x="90" y="8"/>
                        </a:cubicBezTo>
                        <a:cubicBezTo>
                          <a:pt x="81" y="8"/>
                          <a:pt x="73" y="12"/>
                          <a:pt x="67" y="19"/>
                        </a:cubicBezTo>
                        <a:cubicBezTo>
                          <a:pt x="64" y="22"/>
                          <a:pt x="64" y="22"/>
                          <a:pt x="64" y="22"/>
                        </a:cubicBezTo>
                        <a:cubicBezTo>
                          <a:pt x="61" y="19"/>
                          <a:pt x="61" y="19"/>
                          <a:pt x="61" y="19"/>
                        </a:cubicBezTo>
                        <a:cubicBezTo>
                          <a:pt x="55" y="12"/>
                          <a:pt x="47" y="8"/>
                          <a:pt x="38" y="8"/>
                        </a:cubicBezTo>
                        <a:cubicBezTo>
                          <a:pt x="21" y="8"/>
                          <a:pt x="8" y="21"/>
                          <a:pt x="8" y="38"/>
                        </a:cubicBezTo>
                        <a:cubicBezTo>
                          <a:pt x="8" y="45"/>
                          <a:pt x="11" y="52"/>
                          <a:pt x="15" y="57"/>
                        </a:cubicBezTo>
                        <a:cubicBezTo>
                          <a:pt x="71" y="109"/>
                          <a:pt x="71" y="109"/>
                          <a:pt x="71" y="109"/>
                        </a:cubicBezTo>
                        <a:lnTo>
                          <a:pt x="65" y="115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1100"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88" name="Freeform 15">
                    <a:extLst>
                      <a:ext uri="{FF2B5EF4-FFF2-40B4-BE49-F238E27FC236}">
                        <a16:creationId xmlns:a16="http://schemas.microsoft.com/office/drawing/2014/main" id="{F58D4AFC-DE59-3F02-BF99-BE52CA3157EB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9655943" y="4095751"/>
                    <a:ext cx="319088" cy="273050"/>
                  </a:xfrm>
                  <a:custGeom>
                    <a:avLst/>
                    <a:gdLst>
                      <a:gd name="T0" fmla="*/ 45 w 85"/>
                      <a:gd name="T1" fmla="*/ 73 h 73"/>
                      <a:gd name="T2" fmla="*/ 5 w 85"/>
                      <a:gd name="T3" fmla="*/ 36 h 73"/>
                      <a:gd name="T4" fmla="*/ 0 w 85"/>
                      <a:gd name="T5" fmla="*/ 22 h 73"/>
                      <a:gd name="T6" fmla="*/ 22 w 85"/>
                      <a:gd name="T7" fmla="*/ 0 h 73"/>
                      <a:gd name="T8" fmla="*/ 22 w 85"/>
                      <a:gd name="T9" fmla="*/ 8 h 73"/>
                      <a:gd name="T10" fmla="*/ 8 w 85"/>
                      <a:gd name="T11" fmla="*/ 22 h 73"/>
                      <a:gd name="T12" fmla="*/ 11 w 85"/>
                      <a:gd name="T13" fmla="*/ 30 h 73"/>
                      <a:gd name="T14" fmla="*/ 50 w 85"/>
                      <a:gd name="T15" fmla="*/ 67 h 73"/>
                      <a:gd name="T16" fmla="*/ 45 w 85"/>
                      <a:gd name="T17" fmla="*/ 73 h 73"/>
                      <a:gd name="T18" fmla="*/ 62 w 85"/>
                      <a:gd name="T19" fmla="*/ 16 h 73"/>
                      <a:gd name="T20" fmla="*/ 55 w 85"/>
                      <a:gd name="T21" fmla="*/ 12 h 73"/>
                      <a:gd name="T22" fmla="*/ 68 w 85"/>
                      <a:gd name="T23" fmla="*/ 2 h 73"/>
                      <a:gd name="T24" fmla="*/ 85 w 85"/>
                      <a:gd name="T25" fmla="*/ 4 h 73"/>
                      <a:gd name="T26" fmla="*/ 81 w 85"/>
                      <a:gd name="T27" fmla="*/ 11 h 73"/>
                      <a:gd name="T28" fmla="*/ 70 w 85"/>
                      <a:gd name="T29" fmla="*/ 9 h 73"/>
                      <a:gd name="T30" fmla="*/ 62 w 85"/>
                      <a:gd name="T31" fmla="*/ 16 h 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5" h="73">
                        <a:moveTo>
                          <a:pt x="45" y="73"/>
                        </a:moveTo>
                        <a:cubicBezTo>
                          <a:pt x="5" y="36"/>
                          <a:pt x="5" y="36"/>
                          <a:pt x="5" y="36"/>
                        </a:cubicBezTo>
                        <a:cubicBezTo>
                          <a:pt x="2" y="32"/>
                          <a:pt x="0" y="27"/>
                          <a:pt x="0" y="22"/>
                        </a:cubicBezTo>
                        <a:cubicBezTo>
                          <a:pt x="0" y="10"/>
                          <a:pt x="10" y="0"/>
                          <a:pt x="22" y="0"/>
                        </a:cubicBezTo>
                        <a:cubicBezTo>
                          <a:pt x="22" y="8"/>
                          <a:pt x="22" y="8"/>
                          <a:pt x="22" y="8"/>
                        </a:cubicBezTo>
                        <a:cubicBezTo>
                          <a:pt x="14" y="8"/>
                          <a:pt x="8" y="14"/>
                          <a:pt x="8" y="22"/>
                        </a:cubicBezTo>
                        <a:cubicBezTo>
                          <a:pt x="8" y="25"/>
                          <a:pt x="9" y="28"/>
                          <a:pt x="11" y="30"/>
                        </a:cubicBezTo>
                        <a:cubicBezTo>
                          <a:pt x="50" y="67"/>
                          <a:pt x="50" y="67"/>
                          <a:pt x="50" y="67"/>
                        </a:cubicBezTo>
                        <a:lnTo>
                          <a:pt x="45" y="73"/>
                        </a:lnTo>
                        <a:close/>
                        <a:moveTo>
                          <a:pt x="62" y="16"/>
                        </a:moveTo>
                        <a:cubicBezTo>
                          <a:pt x="55" y="12"/>
                          <a:pt x="55" y="12"/>
                          <a:pt x="55" y="12"/>
                        </a:cubicBezTo>
                        <a:cubicBezTo>
                          <a:pt x="58" y="7"/>
                          <a:pt x="62" y="3"/>
                          <a:pt x="68" y="2"/>
                        </a:cubicBezTo>
                        <a:cubicBezTo>
                          <a:pt x="74" y="0"/>
                          <a:pt x="80" y="1"/>
                          <a:pt x="85" y="4"/>
                        </a:cubicBezTo>
                        <a:cubicBezTo>
                          <a:pt x="81" y="11"/>
                          <a:pt x="81" y="11"/>
                          <a:pt x="81" y="11"/>
                        </a:cubicBezTo>
                        <a:cubicBezTo>
                          <a:pt x="78" y="9"/>
                          <a:pt x="74" y="8"/>
                          <a:pt x="70" y="9"/>
                        </a:cubicBezTo>
                        <a:cubicBezTo>
                          <a:pt x="67" y="10"/>
                          <a:pt x="64" y="13"/>
                          <a:pt x="62" y="16"/>
                        </a:cubicBezTo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1100">
                      <a:latin typeface="+mn-lt"/>
                      <a:ea typeface="+mn-ea"/>
                    </a:endParaRPr>
                  </a:p>
                </p:txBody>
              </p:sp>
            </p:grpSp>
            <p:sp>
              <p:nvSpPr>
                <p:cNvPr id="86" name="椭圆 85">
                  <a:extLst>
                    <a:ext uri="{FF2B5EF4-FFF2-40B4-BE49-F238E27FC236}">
                      <a16:creationId xmlns:a16="http://schemas.microsoft.com/office/drawing/2014/main" id="{C1D39F5F-F5E8-D733-C413-FBDE6C40E840}"/>
                    </a:ext>
                  </a:extLst>
                </p:cNvPr>
                <p:cNvSpPr/>
                <p:nvPr/>
              </p:nvSpPr>
              <p:spPr>
                <a:xfrm>
                  <a:off x="6624730" y="1767073"/>
                  <a:ext cx="1432548" cy="1432284"/>
                </a:xfrm>
                <a:prstGeom prst="ellipse">
                  <a:avLst/>
                </a:prstGeom>
                <a:noFill/>
                <a:ln w="12700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100"/>
                </a:p>
              </p:txBody>
            </p:sp>
          </p:grpSp>
          <p:grpSp>
            <p:nvGrpSpPr>
              <p:cNvPr id="16401" name="组合 94">
                <a:extLst>
                  <a:ext uri="{FF2B5EF4-FFF2-40B4-BE49-F238E27FC236}">
                    <a16:creationId xmlns:a16="http://schemas.microsoft.com/office/drawing/2014/main" id="{BBD72A86-C81F-5D0B-5846-D466DC37458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18565" y="5598958"/>
                <a:ext cx="1539554" cy="544248"/>
                <a:chOff x="402916" y="3189540"/>
                <a:chExt cx="2116156" cy="748652"/>
              </a:xfrm>
            </p:grpSpPr>
            <p:sp>
              <p:nvSpPr>
                <p:cNvPr id="16402" name="矩形 95">
                  <a:extLst>
                    <a:ext uri="{FF2B5EF4-FFF2-40B4-BE49-F238E27FC236}">
                      <a16:creationId xmlns:a16="http://schemas.microsoft.com/office/drawing/2014/main" id="{8BBA61D3-E9FF-F8FD-B97B-8193903A41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1714" y="3189540"/>
                  <a:ext cx="1518562" cy="4233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zh-CN" sz="1400" b="1">
                      <a:solidFill>
                        <a:srgbClr val="D95A2F"/>
                      </a:solidFill>
                      <a:latin typeface="Century Gothic" panose="020B0502020202020204" pitchFamily="34" charset="0"/>
                      <a:cs typeface="Arial" panose="020B0604020202020204" pitchFamily="34" charset="0"/>
                    </a:rPr>
                    <a:t>PART FOUR</a:t>
                  </a:r>
                </a:p>
              </p:txBody>
            </p:sp>
            <p:sp>
              <p:nvSpPr>
                <p:cNvPr id="16403" name="矩形 96">
                  <a:extLst>
                    <a:ext uri="{FF2B5EF4-FFF2-40B4-BE49-F238E27FC236}">
                      <a16:creationId xmlns:a16="http://schemas.microsoft.com/office/drawing/2014/main" id="{ACD5288E-228B-CC2A-84B3-498982B551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2916" y="3588207"/>
                  <a:ext cx="2116156" cy="3499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9pPr>
                </a:lstStyle>
                <a:p>
                  <a:pPr algn="ctr" eaLnBrk="1" hangingPunct="1">
                    <a:lnSpc>
                      <a:spcPct val="114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zh-CN" sz="100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PUT YOUR TEXT HERE</a:t>
                  </a:r>
                </a:p>
              </p:txBody>
            </p:sp>
          </p:grpSp>
        </p:grpSp>
      </p:grpSp>
      <p:grpSp>
        <p:nvGrpSpPr>
          <p:cNvPr id="16387" name="组合 1">
            <a:extLst>
              <a:ext uri="{FF2B5EF4-FFF2-40B4-BE49-F238E27FC236}">
                <a16:creationId xmlns:a16="http://schemas.microsoft.com/office/drawing/2014/main" id="{273258A5-C92C-07CD-9F66-81B928CF3CBA}"/>
              </a:ext>
            </a:extLst>
          </p:cNvPr>
          <p:cNvGrpSpPr>
            <a:grpSpLocks/>
          </p:cNvGrpSpPr>
          <p:nvPr/>
        </p:nvGrpSpPr>
        <p:grpSpPr bwMode="auto">
          <a:xfrm>
            <a:off x="1538287" y="0"/>
            <a:ext cx="2816052" cy="632883"/>
            <a:chOff x="10394572" y="0"/>
            <a:chExt cx="2816206" cy="632883"/>
          </a:xfrm>
        </p:grpSpPr>
        <p:grpSp>
          <p:nvGrpSpPr>
            <p:cNvPr id="16388" name="组合 5">
              <a:extLst>
                <a:ext uri="{FF2B5EF4-FFF2-40B4-BE49-F238E27FC236}">
                  <a16:creationId xmlns:a16="http://schemas.microsoft.com/office/drawing/2014/main" id="{9EEEDCBD-93A1-D0ED-55E3-E4FEEB662C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624400" y="0"/>
              <a:ext cx="2586378" cy="632883"/>
              <a:chOff x="-1214367" y="884420"/>
              <a:chExt cx="2586374" cy="632883"/>
            </a:xfrm>
          </p:grpSpPr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9500200F-25C7-93A9-8832-83F2A4ABA45F}"/>
                  </a:ext>
                </a:extLst>
              </p:cNvPr>
              <p:cNvSpPr/>
              <p:nvPr/>
            </p:nvSpPr>
            <p:spPr bwMode="auto">
              <a:xfrm>
                <a:off x="-1214367" y="884420"/>
                <a:ext cx="2578952" cy="632883"/>
              </a:xfrm>
              <a:prstGeom prst="rect">
                <a:avLst/>
              </a:prstGeom>
              <a:solidFill>
                <a:srgbClr val="D95A2F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6391" name="文本框 4">
                <a:extLst>
                  <a:ext uri="{FF2B5EF4-FFF2-40B4-BE49-F238E27FC236}">
                    <a16:creationId xmlns:a16="http://schemas.microsoft.com/office/drawing/2014/main" id="{2DBF95EA-DCC7-A46F-34AC-507788AF046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896492" y="979228"/>
                <a:ext cx="2268499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CONTENTS</a:t>
                </a:r>
              </a:p>
            </p:txBody>
          </p:sp>
        </p:grpSp>
        <p:pic>
          <p:nvPicPr>
            <p:cNvPr id="16389" name="图片 3">
              <a:extLst>
                <a:ext uri="{FF2B5EF4-FFF2-40B4-BE49-F238E27FC236}">
                  <a16:creationId xmlns:a16="http://schemas.microsoft.com/office/drawing/2014/main" id="{D9A12AB1-9F0E-749D-181B-2F00B6DDAC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4572" y="113318"/>
              <a:ext cx="519565" cy="519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组合 1">
            <a:extLst>
              <a:ext uri="{FF2B5EF4-FFF2-40B4-BE49-F238E27FC236}">
                <a16:creationId xmlns:a16="http://schemas.microsoft.com/office/drawing/2014/main" id="{7658D4E0-6AE0-6F7B-E010-0FDE31F01073}"/>
              </a:ext>
            </a:extLst>
          </p:cNvPr>
          <p:cNvGrpSpPr>
            <a:grpSpLocks/>
          </p:cNvGrpSpPr>
          <p:nvPr/>
        </p:nvGrpSpPr>
        <p:grpSpPr bwMode="auto">
          <a:xfrm>
            <a:off x="0" y="77788"/>
            <a:ext cx="2268538" cy="1081087"/>
            <a:chOff x="10624399" y="386366"/>
            <a:chExt cx="2268389" cy="1082072"/>
          </a:xfrm>
        </p:grpSpPr>
        <p:grpSp>
          <p:nvGrpSpPr>
            <p:cNvPr id="17443" name="组合 5">
              <a:extLst>
                <a:ext uri="{FF2B5EF4-FFF2-40B4-BE49-F238E27FC236}">
                  <a16:creationId xmlns:a16="http://schemas.microsoft.com/office/drawing/2014/main" id="{F452EFFD-17BF-7073-278C-C03A717AEB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624399" y="386366"/>
              <a:ext cx="2069637" cy="1082072"/>
              <a:chOff x="-1214368" y="1270786"/>
              <a:chExt cx="2069636" cy="1082072"/>
            </a:xfrm>
          </p:grpSpPr>
          <p:grpSp>
            <p:nvGrpSpPr>
              <p:cNvPr id="5" name="组合 23">
                <a:extLst>
                  <a:ext uri="{FF2B5EF4-FFF2-40B4-BE49-F238E27FC236}">
                    <a16:creationId xmlns:a16="http://schemas.microsoft.com/office/drawing/2014/main" id="{3036B532-E958-53EB-B1A5-E2515FC6DB9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214368" y="1270786"/>
                <a:ext cx="2069636" cy="1082072"/>
                <a:chOff x="1423522" y="411287"/>
                <a:chExt cx="2202516" cy="1151867"/>
              </a:xfrm>
              <a:solidFill>
                <a:srgbClr val="28A182"/>
              </a:solidFill>
            </p:grpSpPr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11BA7E25-CA71-6B7D-855B-57994C8467B8}"/>
                    </a:ext>
                  </a:extLst>
                </p:cNvPr>
                <p:cNvSpPr/>
                <p:nvPr/>
              </p:nvSpPr>
              <p:spPr>
                <a:xfrm>
                  <a:off x="1423522" y="411287"/>
                  <a:ext cx="2202516" cy="1151867"/>
                </a:xfrm>
                <a:prstGeom prst="rect">
                  <a:avLst/>
                </a:prstGeom>
                <a:solidFill>
                  <a:srgbClr val="D95A2F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" name="矩形 26">
                  <a:extLst>
                    <a:ext uri="{FF2B5EF4-FFF2-40B4-BE49-F238E27FC236}">
                      <a16:creationId xmlns:a16="http://schemas.microsoft.com/office/drawing/2014/main" id="{C2EC6898-2AC4-7B03-CA77-5377439D02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55437" y="1105179"/>
                  <a:ext cx="1765970" cy="29486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en-US" altLang="zh-CN" sz="1200" dirty="0">
                      <a:solidFill>
                        <a:prstClr val="white"/>
                      </a:solidFill>
                      <a:latin typeface="Century Gothic" panose="020B0502020202020204" pitchFamily="34" charset="0"/>
                      <a:cs typeface="Arial" panose="020B0604020202020204" pitchFamily="34" charset="0"/>
                    </a:rPr>
                    <a:t>PUT YOUR TEXT HERE</a:t>
                  </a:r>
                </a:p>
              </p:txBody>
            </p:sp>
          </p:grpSp>
          <p:sp>
            <p:nvSpPr>
              <p:cNvPr id="17446" name="文本框 4">
                <a:extLst>
                  <a:ext uri="{FF2B5EF4-FFF2-40B4-BE49-F238E27FC236}">
                    <a16:creationId xmlns:a16="http://schemas.microsoft.com/office/drawing/2014/main" id="{D38779B6-CC3D-4ED1-E838-10A45C5D4C2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1184378" y="1489902"/>
                <a:ext cx="1682383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b="1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PART 01</a:t>
                </a:r>
                <a:endParaRPr lang="zh-CN" altLang="en-US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pic>
          <p:nvPicPr>
            <p:cNvPr id="17444" name="图片 3">
              <a:extLst>
                <a:ext uri="{FF2B5EF4-FFF2-40B4-BE49-F238E27FC236}">
                  <a16:creationId xmlns:a16="http://schemas.microsoft.com/office/drawing/2014/main" id="{A266E8A0-3FE5-F199-2ED0-AB60BEF96F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60978" y="501187"/>
              <a:ext cx="731810" cy="731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411" name="组合 35">
            <a:extLst>
              <a:ext uri="{FF2B5EF4-FFF2-40B4-BE49-F238E27FC236}">
                <a16:creationId xmlns:a16="http://schemas.microsoft.com/office/drawing/2014/main" id="{C942E882-8A31-E6B6-03F5-06F78BCE8FE4}"/>
              </a:ext>
            </a:extLst>
          </p:cNvPr>
          <p:cNvGrpSpPr>
            <a:grpSpLocks/>
          </p:cNvGrpSpPr>
          <p:nvPr/>
        </p:nvGrpSpPr>
        <p:grpSpPr bwMode="auto">
          <a:xfrm>
            <a:off x="4146550" y="985026"/>
            <a:ext cx="7562850" cy="5265884"/>
            <a:chOff x="1689418" y="996885"/>
            <a:chExt cx="9205125" cy="5761353"/>
          </a:xfrm>
        </p:grpSpPr>
        <p:grpSp>
          <p:nvGrpSpPr>
            <p:cNvPr id="17416" name="组合 8">
              <a:extLst>
                <a:ext uri="{FF2B5EF4-FFF2-40B4-BE49-F238E27FC236}">
                  <a16:creationId xmlns:a16="http://schemas.microsoft.com/office/drawing/2014/main" id="{73DA1EC0-4F97-192C-42C6-45B1A0884E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89418" y="2226054"/>
              <a:ext cx="9205125" cy="3237969"/>
              <a:chOff x="1278044" y="2299945"/>
              <a:chExt cx="9205125" cy="3237969"/>
            </a:xfrm>
          </p:grpSpPr>
          <p:cxnSp>
            <p:nvCxnSpPr>
              <p:cNvPr id="10" name="直接箭头连接符 9">
                <a:extLst>
                  <a:ext uri="{FF2B5EF4-FFF2-40B4-BE49-F238E27FC236}">
                    <a16:creationId xmlns:a16="http://schemas.microsoft.com/office/drawing/2014/main" id="{49D78209-7251-A2D2-FC78-D86EB67D6BE1}"/>
                  </a:ext>
                </a:extLst>
              </p:cNvPr>
              <p:cNvCxnSpPr/>
              <p:nvPr/>
            </p:nvCxnSpPr>
            <p:spPr>
              <a:xfrm flipV="1">
                <a:off x="9213697" y="2775537"/>
                <a:ext cx="0" cy="1029963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箭头连接符 10">
                <a:extLst>
                  <a:ext uri="{FF2B5EF4-FFF2-40B4-BE49-F238E27FC236}">
                    <a16:creationId xmlns:a16="http://schemas.microsoft.com/office/drawing/2014/main" id="{0B925484-24EC-800B-49D7-CAE3FD0DFFE5}"/>
                  </a:ext>
                </a:extLst>
              </p:cNvPr>
              <p:cNvCxnSpPr/>
              <p:nvPr/>
            </p:nvCxnSpPr>
            <p:spPr>
              <a:xfrm>
                <a:off x="7003230" y="3996555"/>
                <a:ext cx="0" cy="1029962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箭头连接符 11">
                <a:extLst>
                  <a:ext uri="{FF2B5EF4-FFF2-40B4-BE49-F238E27FC236}">
                    <a16:creationId xmlns:a16="http://schemas.microsoft.com/office/drawing/2014/main" id="{B4F28E9D-82EA-E770-6FF9-8FE09EBA276B}"/>
                  </a:ext>
                </a:extLst>
              </p:cNvPr>
              <p:cNvCxnSpPr/>
              <p:nvPr/>
            </p:nvCxnSpPr>
            <p:spPr>
              <a:xfrm flipV="1">
                <a:off x="4792764" y="2775537"/>
                <a:ext cx="0" cy="1029963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F940B8E2-78CC-B2C4-9D67-62FBC5942FFD}"/>
                  </a:ext>
                </a:extLst>
              </p:cNvPr>
              <p:cNvSpPr/>
              <p:nvPr/>
            </p:nvSpPr>
            <p:spPr>
              <a:xfrm>
                <a:off x="1477064" y="3612707"/>
                <a:ext cx="2210467" cy="383848"/>
              </a:xfrm>
              <a:prstGeom prst="rect">
                <a:avLst/>
              </a:prstGeom>
              <a:solidFill>
                <a:srgbClr val="D95A2F"/>
              </a:solidFill>
              <a:ln>
                <a:solidFill>
                  <a:srgbClr val="D95A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A8914E3A-867E-2126-8CC2-FB523E345295}"/>
                  </a:ext>
                </a:extLst>
              </p:cNvPr>
              <p:cNvSpPr/>
              <p:nvPr/>
            </p:nvSpPr>
            <p:spPr>
              <a:xfrm>
                <a:off x="3687531" y="3612707"/>
                <a:ext cx="2210467" cy="383848"/>
              </a:xfrm>
              <a:prstGeom prst="rect">
                <a:avLst/>
              </a:prstGeom>
              <a:solidFill>
                <a:srgbClr val="D95A2F"/>
              </a:solidFill>
              <a:ln>
                <a:solidFill>
                  <a:srgbClr val="D95A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F1E7B431-B897-EBA9-2E0D-A1869354C1F5}"/>
                  </a:ext>
                </a:extLst>
              </p:cNvPr>
              <p:cNvSpPr/>
              <p:nvPr/>
            </p:nvSpPr>
            <p:spPr>
              <a:xfrm>
                <a:off x="5897997" y="3612707"/>
                <a:ext cx="2210467" cy="383848"/>
              </a:xfrm>
              <a:prstGeom prst="rect">
                <a:avLst/>
              </a:prstGeom>
              <a:solidFill>
                <a:srgbClr val="D95A2F"/>
              </a:solidFill>
              <a:ln>
                <a:solidFill>
                  <a:srgbClr val="D95A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181A2FC6-8564-214A-FEFE-BE5EE4CA1F9A}"/>
                  </a:ext>
                </a:extLst>
              </p:cNvPr>
              <p:cNvSpPr/>
              <p:nvPr/>
            </p:nvSpPr>
            <p:spPr>
              <a:xfrm>
                <a:off x="8108464" y="3612707"/>
                <a:ext cx="2210467" cy="383848"/>
              </a:xfrm>
              <a:prstGeom prst="rect">
                <a:avLst/>
              </a:prstGeom>
              <a:solidFill>
                <a:srgbClr val="D95A2F"/>
              </a:solidFill>
              <a:ln>
                <a:solidFill>
                  <a:srgbClr val="D95A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  <p:sp>
            <p:nvSpPr>
              <p:cNvPr id="17" name="椭圆 16">
                <a:extLst>
                  <a:ext uri="{FF2B5EF4-FFF2-40B4-BE49-F238E27FC236}">
                    <a16:creationId xmlns:a16="http://schemas.microsoft.com/office/drawing/2014/main" id="{095DC987-B65E-BA5F-5E79-AE8CC180AF42}"/>
                  </a:ext>
                </a:extLst>
              </p:cNvPr>
              <p:cNvSpPr/>
              <p:nvPr/>
            </p:nvSpPr>
            <p:spPr>
              <a:xfrm>
                <a:off x="2499211" y="3720393"/>
                <a:ext cx="168104" cy="168477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  <p:sp>
            <p:nvSpPr>
              <p:cNvPr id="18" name="椭圆 17">
                <a:extLst>
                  <a:ext uri="{FF2B5EF4-FFF2-40B4-BE49-F238E27FC236}">
                    <a16:creationId xmlns:a16="http://schemas.microsoft.com/office/drawing/2014/main" id="{8978772F-67AF-CEFA-1967-A89D379460D6}"/>
                  </a:ext>
                </a:extLst>
              </p:cNvPr>
              <p:cNvSpPr/>
              <p:nvPr/>
            </p:nvSpPr>
            <p:spPr>
              <a:xfrm>
                <a:off x="4709678" y="3720393"/>
                <a:ext cx="168104" cy="168477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  <p:sp>
            <p:nvSpPr>
              <p:cNvPr id="19" name="椭圆 18">
                <a:extLst>
                  <a:ext uri="{FF2B5EF4-FFF2-40B4-BE49-F238E27FC236}">
                    <a16:creationId xmlns:a16="http://schemas.microsoft.com/office/drawing/2014/main" id="{CC60AC11-E9F2-6B06-2254-EF605E64A120}"/>
                  </a:ext>
                </a:extLst>
              </p:cNvPr>
              <p:cNvSpPr/>
              <p:nvPr/>
            </p:nvSpPr>
            <p:spPr>
              <a:xfrm>
                <a:off x="6920144" y="3720393"/>
                <a:ext cx="168104" cy="168477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  <p:sp>
            <p:nvSpPr>
              <p:cNvPr id="20" name="椭圆 19">
                <a:extLst>
                  <a:ext uri="{FF2B5EF4-FFF2-40B4-BE49-F238E27FC236}">
                    <a16:creationId xmlns:a16="http://schemas.microsoft.com/office/drawing/2014/main" id="{DA4C6408-04A7-DEF4-CB49-234237ECC1C3}"/>
                  </a:ext>
                </a:extLst>
              </p:cNvPr>
              <p:cNvSpPr/>
              <p:nvPr/>
            </p:nvSpPr>
            <p:spPr>
              <a:xfrm>
                <a:off x="9130611" y="3720393"/>
                <a:ext cx="168104" cy="168477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  <p:cxnSp>
            <p:nvCxnSpPr>
              <p:cNvPr id="21" name="直接箭头连接符 20">
                <a:extLst>
                  <a:ext uri="{FF2B5EF4-FFF2-40B4-BE49-F238E27FC236}">
                    <a16:creationId xmlns:a16="http://schemas.microsoft.com/office/drawing/2014/main" id="{97D6225A-28A3-E044-7185-67AB0A5591A4}"/>
                  </a:ext>
                </a:extLst>
              </p:cNvPr>
              <p:cNvCxnSpPr>
                <a:stCxn id="13" idx="2"/>
              </p:cNvCxnSpPr>
              <p:nvPr/>
            </p:nvCxnSpPr>
            <p:spPr>
              <a:xfrm>
                <a:off x="2582297" y="3996555"/>
                <a:ext cx="0" cy="1029962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E40E6811-319F-4E5A-1E90-E9297099A957}"/>
                  </a:ext>
                </a:extLst>
              </p:cNvPr>
              <p:cNvSpPr/>
              <p:nvPr/>
            </p:nvSpPr>
            <p:spPr>
              <a:xfrm>
                <a:off x="1278044" y="3612707"/>
                <a:ext cx="382581" cy="383848"/>
              </a:xfrm>
              <a:prstGeom prst="ellipse">
                <a:avLst/>
              </a:prstGeom>
              <a:solidFill>
                <a:srgbClr val="D95A2F"/>
              </a:solidFill>
              <a:ln>
                <a:solidFill>
                  <a:srgbClr val="D95A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 dirty="0"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  <p:sp>
            <p:nvSpPr>
              <p:cNvPr id="23" name="椭圆 22">
                <a:extLst>
                  <a:ext uri="{FF2B5EF4-FFF2-40B4-BE49-F238E27FC236}">
                    <a16:creationId xmlns:a16="http://schemas.microsoft.com/office/drawing/2014/main" id="{28540C3B-A333-4799-6680-8F6DB3BCBDDA}"/>
                  </a:ext>
                </a:extLst>
              </p:cNvPr>
              <p:cNvSpPr/>
              <p:nvPr/>
            </p:nvSpPr>
            <p:spPr>
              <a:xfrm>
                <a:off x="10100588" y="3612707"/>
                <a:ext cx="382581" cy="383848"/>
              </a:xfrm>
              <a:prstGeom prst="ellipse">
                <a:avLst/>
              </a:prstGeom>
              <a:solidFill>
                <a:srgbClr val="D95A2F"/>
              </a:solidFill>
              <a:ln>
                <a:solidFill>
                  <a:srgbClr val="D95A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  <p:sp>
            <p:nvSpPr>
              <p:cNvPr id="17439" name="文本框 23">
                <a:extLst>
                  <a:ext uri="{FF2B5EF4-FFF2-40B4-BE49-F238E27FC236}">
                    <a16:creationId xmlns:a16="http://schemas.microsoft.com/office/drawing/2014/main" id="{46EA01F3-4B20-7EF2-C85C-11E43460F01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46652" y="5133648"/>
                <a:ext cx="67197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9pPr>
              </a:lstStyle>
              <a:p>
                <a:r>
                  <a:rPr lang="en-US" altLang="zh-CN">
                    <a:solidFill>
                      <a:schemeClr val="bg1"/>
                    </a:solidFill>
                  </a:rPr>
                  <a:t>2021</a:t>
                </a:r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440" name="文本框 24">
                <a:extLst>
                  <a:ext uri="{FF2B5EF4-FFF2-40B4-BE49-F238E27FC236}">
                    <a16:creationId xmlns:a16="http://schemas.microsoft.com/office/drawing/2014/main" id="{7ADC495A-DBDE-2CB9-9D6D-DA4708823C6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57162" y="2299945"/>
                <a:ext cx="67197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9pPr>
              </a:lstStyle>
              <a:p>
                <a:r>
                  <a:rPr lang="en-US" altLang="zh-CN">
                    <a:solidFill>
                      <a:schemeClr val="bg1"/>
                    </a:solidFill>
                  </a:rPr>
                  <a:t>2022</a:t>
                </a:r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441" name="文本框 25">
                <a:extLst>
                  <a:ext uri="{FF2B5EF4-FFF2-40B4-BE49-F238E27FC236}">
                    <a16:creationId xmlns:a16="http://schemas.microsoft.com/office/drawing/2014/main" id="{0003FE1B-A6D9-CA62-BE50-2E18FD64D2F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67671" y="5168582"/>
                <a:ext cx="67197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9pPr>
              </a:lstStyle>
              <a:p>
                <a:r>
                  <a:rPr lang="en-US" altLang="zh-CN">
                    <a:solidFill>
                      <a:schemeClr val="bg1"/>
                    </a:solidFill>
                  </a:rPr>
                  <a:t>2023</a:t>
                </a:r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442" name="文本框 26">
                <a:extLst>
                  <a:ext uri="{FF2B5EF4-FFF2-40B4-BE49-F238E27FC236}">
                    <a16:creationId xmlns:a16="http://schemas.microsoft.com/office/drawing/2014/main" id="{A6BC4BE1-C171-41A3-6FD3-C8495DF83D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878181" y="2299945"/>
                <a:ext cx="67197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9pPr>
              </a:lstStyle>
              <a:p>
                <a:r>
                  <a:rPr lang="en-US" altLang="zh-CN" dirty="0">
                    <a:solidFill>
                      <a:schemeClr val="bg1"/>
                    </a:solidFill>
                  </a:rPr>
                  <a:t>2024</a:t>
                </a:r>
                <a:endParaRPr lang="zh-CN" altLang="en-US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8" name="TextBox 19">
              <a:extLst>
                <a:ext uri="{FF2B5EF4-FFF2-40B4-BE49-F238E27FC236}">
                  <a16:creationId xmlns:a16="http://schemas.microsoft.com/office/drawing/2014/main" id="{21B6B347-34EC-70A6-EF86-0D75C0C5818A}"/>
                </a:ext>
              </a:extLst>
            </p:cNvPr>
            <p:cNvSpPr txBox="1"/>
            <p:nvPr/>
          </p:nvSpPr>
          <p:spPr>
            <a:xfrm>
              <a:off x="1909322" y="5536213"/>
              <a:ext cx="2213182" cy="330281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en-US" altLang="zh-CN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Add title text</a:t>
              </a:r>
              <a:endParaRPr lang="id-ID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TextBox 20">
              <a:extLst>
                <a:ext uri="{FF2B5EF4-FFF2-40B4-BE49-F238E27FC236}">
                  <a16:creationId xmlns:a16="http://schemas.microsoft.com/office/drawing/2014/main" id="{0B222E12-694C-0563-8694-DCE7CF6D7CF1}"/>
                </a:ext>
              </a:extLst>
            </p:cNvPr>
            <p:cNvSpPr txBox="1"/>
            <p:nvPr/>
          </p:nvSpPr>
          <p:spPr>
            <a:xfrm>
              <a:off x="1909692" y="5935692"/>
              <a:ext cx="2380503" cy="822546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en-US" altLang="zh-CN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Click here to add content, content to match the title. </a:t>
              </a:r>
            </a:p>
          </p:txBody>
        </p:sp>
        <p:sp>
          <p:nvSpPr>
            <p:cNvPr id="30" name="TextBox 19">
              <a:extLst>
                <a:ext uri="{FF2B5EF4-FFF2-40B4-BE49-F238E27FC236}">
                  <a16:creationId xmlns:a16="http://schemas.microsoft.com/office/drawing/2014/main" id="{287DE19A-58EB-AD66-CAE0-410971F0A0D3}"/>
                </a:ext>
              </a:extLst>
            </p:cNvPr>
            <p:cNvSpPr txBox="1"/>
            <p:nvPr/>
          </p:nvSpPr>
          <p:spPr>
            <a:xfrm>
              <a:off x="6309371" y="5510160"/>
              <a:ext cx="2210467" cy="330281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en-US" altLang="zh-CN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Add title text</a:t>
              </a:r>
              <a:endParaRPr lang="id-ID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TextBox 20">
              <a:extLst>
                <a:ext uri="{FF2B5EF4-FFF2-40B4-BE49-F238E27FC236}">
                  <a16:creationId xmlns:a16="http://schemas.microsoft.com/office/drawing/2014/main" id="{38957869-BB54-5C65-5259-23034CCC1974}"/>
                </a:ext>
              </a:extLst>
            </p:cNvPr>
            <p:cNvSpPr txBox="1"/>
            <p:nvPr/>
          </p:nvSpPr>
          <p:spPr>
            <a:xfrm>
              <a:off x="6309371" y="5909639"/>
              <a:ext cx="2380503" cy="822546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en-US" altLang="zh-CN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Click here to add content, content to match the title. </a:t>
              </a:r>
            </a:p>
          </p:txBody>
        </p:sp>
        <p:sp>
          <p:nvSpPr>
            <p:cNvPr id="32" name="TextBox 19">
              <a:extLst>
                <a:ext uri="{FF2B5EF4-FFF2-40B4-BE49-F238E27FC236}">
                  <a16:creationId xmlns:a16="http://schemas.microsoft.com/office/drawing/2014/main" id="{1B927E5F-878F-713E-ABF1-798DD010A36D}"/>
                </a:ext>
              </a:extLst>
            </p:cNvPr>
            <p:cNvSpPr txBox="1"/>
            <p:nvPr/>
          </p:nvSpPr>
          <p:spPr>
            <a:xfrm>
              <a:off x="8349432" y="1021201"/>
              <a:ext cx="2213181" cy="330282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en-US" altLang="zh-CN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Add title text</a:t>
              </a:r>
              <a:endParaRPr lang="id-ID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TextBox 20">
              <a:extLst>
                <a:ext uri="{FF2B5EF4-FFF2-40B4-BE49-F238E27FC236}">
                  <a16:creationId xmlns:a16="http://schemas.microsoft.com/office/drawing/2014/main" id="{6AE30341-992F-0BD6-6F37-4F33BD3BDAD0}"/>
                </a:ext>
              </a:extLst>
            </p:cNvPr>
            <p:cNvSpPr txBox="1"/>
            <p:nvPr/>
          </p:nvSpPr>
          <p:spPr>
            <a:xfrm>
              <a:off x="8351733" y="1420681"/>
              <a:ext cx="2380503" cy="822546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en-US" altLang="zh-CN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Click here to add content, content to match the title. </a:t>
              </a:r>
            </a:p>
          </p:txBody>
        </p: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B5B8345A-2539-2618-A87F-7CE5582CB5E6}"/>
                </a:ext>
              </a:extLst>
            </p:cNvPr>
            <p:cNvSpPr txBox="1"/>
            <p:nvPr/>
          </p:nvSpPr>
          <p:spPr>
            <a:xfrm>
              <a:off x="4098905" y="996885"/>
              <a:ext cx="2210467" cy="330282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en-US" altLang="zh-CN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Add title text</a:t>
              </a:r>
              <a:endParaRPr lang="id-ID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TextBox 20">
              <a:extLst>
                <a:ext uri="{FF2B5EF4-FFF2-40B4-BE49-F238E27FC236}">
                  <a16:creationId xmlns:a16="http://schemas.microsoft.com/office/drawing/2014/main" id="{89627216-C17A-44C7-C030-263F791E12B4}"/>
                </a:ext>
              </a:extLst>
            </p:cNvPr>
            <p:cNvSpPr txBox="1"/>
            <p:nvPr/>
          </p:nvSpPr>
          <p:spPr>
            <a:xfrm>
              <a:off x="4098905" y="1396365"/>
              <a:ext cx="2380503" cy="822546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en-US" altLang="zh-CN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Click here to add content, content to match the title. </a:t>
              </a:r>
            </a:p>
          </p:txBody>
        </p:sp>
      </p:grpSp>
      <p:grpSp>
        <p:nvGrpSpPr>
          <p:cNvPr id="17412" name="组合 42">
            <a:extLst>
              <a:ext uri="{FF2B5EF4-FFF2-40B4-BE49-F238E27FC236}">
                <a16:creationId xmlns:a16="http://schemas.microsoft.com/office/drawing/2014/main" id="{608612F3-223C-1D1F-D12A-A471D75C4E8A}"/>
              </a:ext>
            </a:extLst>
          </p:cNvPr>
          <p:cNvGrpSpPr>
            <a:grpSpLocks/>
          </p:cNvGrpSpPr>
          <p:nvPr/>
        </p:nvGrpSpPr>
        <p:grpSpPr bwMode="auto">
          <a:xfrm>
            <a:off x="215900" y="2544762"/>
            <a:ext cx="3282950" cy="3256475"/>
            <a:chOff x="2471144" y="8581742"/>
            <a:chExt cx="5942300" cy="5900327"/>
          </a:xfrm>
        </p:grpSpPr>
        <p:sp>
          <p:nvSpPr>
            <p:cNvPr id="17413" name="文本框 38">
              <a:extLst>
                <a:ext uri="{FF2B5EF4-FFF2-40B4-BE49-F238E27FC236}">
                  <a16:creationId xmlns:a16="http://schemas.microsoft.com/office/drawing/2014/main" id="{16646CF2-5F54-E1FF-DDCB-5112B0F36E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71144" y="8581742"/>
              <a:ext cx="5915741" cy="8516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400" b="1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PUT YOUR TITLE HERE</a:t>
              </a:r>
              <a:endParaRPr lang="zh-CN" altLang="en-US" sz="2400" b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cxnSp>
          <p:nvCxnSpPr>
            <p:cNvPr id="41" name="直接连接符 40">
              <a:extLst>
                <a:ext uri="{FF2B5EF4-FFF2-40B4-BE49-F238E27FC236}">
                  <a16:creationId xmlns:a16="http://schemas.microsoft.com/office/drawing/2014/main" id="{4FB5EA63-0251-0AF4-F338-66A533154BA5}"/>
                </a:ext>
              </a:extLst>
            </p:cNvPr>
            <p:cNvCxnSpPr/>
            <p:nvPr/>
          </p:nvCxnSpPr>
          <p:spPr bwMode="auto">
            <a:xfrm flipH="1">
              <a:off x="2764236" y="9542444"/>
              <a:ext cx="1172369" cy="0"/>
            </a:xfrm>
            <a:prstGeom prst="line">
              <a:avLst/>
            </a:prstGeom>
            <a:solidFill>
              <a:srgbClr val="D95A2F"/>
            </a:solidFill>
            <a:ln w="28575">
              <a:solidFill>
                <a:srgbClr val="D95A2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15" name="矩形 37">
              <a:extLst>
                <a:ext uri="{FF2B5EF4-FFF2-40B4-BE49-F238E27FC236}">
                  <a16:creationId xmlns:a16="http://schemas.microsoft.com/office/drawing/2014/main" id="{F72C88A2-8110-C9B7-CBCA-A9CB6E8C38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6832" y="9630490"/>
              <a:ext cx="5786612" cy="4851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400" dirty="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Click here to add text content, such as keywords, some brief introductions, etc.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400" dirty="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Click here to add text content, such as keywords, some brief introductions, etc.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400" dirty="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Click here to add text content, such as keywords, some brief introductions, etc.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组合 1">
            <a:extLst>
              <a:ext uri="{FF2B5EF4-FFF2-40B4-BE49-F238E27FC236}">
                <a16:creationId xmlns:a16="http://schemas.microsoft.com/office/drawing/2014/main" id="{9E18D3CD-345B-69B9-1293-671CF11C8AAF}"/>
              </a:ext>
            </a:extLst>
          </p:cNvPr>
          <p:cNvGrpSpPr>
            <a:grpSpLocks/>
          </p:cNvGrpSpPr>
          <p:nvPr/>
        </p:nvGrpSpPr>
        <p:grpSpPr bwMode="auto">
          <a:xfrm>
            <a:off x="0" y="77788"/>
            <a:ext cx="2268538" cy="1081087"/>
            <a:chOff x="10624399" y="386366"/>
            <a:chExt cx="2268389" cy="1082072"/>
          </a:xfrm>
        </p:grpSpPr>
        <p:grpSp>
          <p:nvGrpSpPr>
            <p:cNvPr id="18457" name="组合 5">
              <a:extLst>
                <a:ext uri="{FF2B5EF4-FFF2-40B4-BE49-F238E27FC236}">
                  <a16:creationId xmlns:a16="http://schemas.microsoft.com/office/drawing/2014/main" id="{37A14A80-E40A-9E89-FB2A-96C23F4E33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624399" y="386366"/>
              <a:ext cx="2069637" cy="1082072"/>
              <a:chOff x="-1214368" y="1270786"/>
              <a:chExt cx="2069636" cy="1082072"/>
            </a:xfrm>
          </p:grpSpPr>
          <p:grpSp>
            <p:nvGrpSpPr>
              <p:cNvPr id="5" name="组合 23">
                <a:extLst>
                  <a:ext uri="{FF2B5EF4-FFF2-40B4-BE49-F238E27FC236}">
                    <a16:creationId xmlns:a16="http://schemas.microsoft.com/office/drawing/2014/main" id="{9CE33881-4D29-877E-1EB0-E1304362033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214368" y="1270786"/>
                <a:ext cx="2069636" cy="1082072"/>
                <a:chOff x="1423522" y="411287"/>
                <a:chExt cx="2202516" cy="1151867"/>
              </a:xfrm>
              <a:solidFill>
                <a:srgbClr val="28A182"/>
              </a:solidFill>
            </p:grpSpPr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5738E553-38E0-EAB3-511A-561243FA33EF}"/>
                    </a:ext>
                  </a:extLst>
                </p:cNvPr>
                <p:cNvSpPr/>
                <p:nvPr/>
              </p:nvSpPr>
              <p:spPr>
                <a:xfrm>
                  <a:off x="1423522" y="411287"/>
                  <a:ext cx="2202516" cy="1151867"/>
                </a:xfrm>
                <a:prstGeom prst="rect">
                  <a:avLst/>
                </a:prstGeom>
                <a:solidFill>
                  <a:srgbClr val="D95A2F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" name="矩形 26">
                  <a:extLst>
                    <a:ext uri="{FF2B5EF4-FFF2-40B4-BE49-F238E27FC236}">
                      <a16:creationId xmlns:a16="http://schemas.microsoft.com/office/drawing/2014/main" id="{26726BA1-F39B-7797-B5DB-DEC2E82B93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55438" y="1105179"/>
                  <a:ext cx="1765970" cy="29486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en-US" altLang="zh-CN" sz="1200" dirty="0">
                      <a:solidFill>
                        <a:prstClr val="white"/>
                      </a:solidFill>
                      <a:latin typeface="Century Gothic" panose="020B0502020202020204" pitchFamily="34" charset="0"/>
                      <a:cs typeface="Arial" panose="020B0604020202020204" pitchFamily="34" charset="0"/>
                    </a:rPr>
                    <a:t>PUT YOUR TEXT HERE</a:t>
                  </a:r>
                </a:p>
              </p:txBody>
            </p:sp>
          </p:grpSp>
          <p:sp>
            <p:nvSpPr>
              <p:cNvPr id="18460" name="文本框 4">
                <a:extLst>
                  <a:ext uri="{FF2B5EF4-FFF2-40B4-BE49-F238E27FC236}">
                    <a16:creationId xmlns:a16="http://schemas.microsoft.com/office/drawing/2014/main" id="{0C055584-D91F-E4C2-2ED2-1D43ED37C3C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1184378" y="1489902"/>
                <a:ext cx="1682383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b="1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PART 01</a:t>
                </a:r>
                <a:endParaRPr lang="zh-CN" altLang="en-US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pic>
          <p:nvPicPr>
            <p:cNvPr id="18458" name="图片 3">
              <a:extLst>
                <a:ext uri="{FF2B5EF4-FFF2-40B4-BE49-F238E27FC236}">
                  <a16:creationId xmlns:a16="http://schemas.microsoft.com/office/drawing/2014/main" id="{6AB7F1DC-5BCF-7FDB-6500-86D1B65B2D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60978" y="501187"/>
              <a:ext cx="731810" cy="731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435" name="组合 77">
            <a:extLst>
              <a:ext uri="{FF2B5EF4-FFF2-40B4-BE49-F238E27FC236}">
                <a16:creationId xmlns:a16="http://schemas.microsoft.com/office/drawing/2014/main" id="{695B4297-3418-71BC-CE7D-342E547B399E}"/>
              </a:ext>
            </a:extLst>
          </p:cNvPr>
          <p:cNvGrpSpPr>
            <a:grpSpLocks/>
          </p:cNvGrpSpPr>
          <p:nvPr/>
        </p:nvGrpSpPr>
        <p:grpSpPr bwMode="auto">
          <a:xfrm>
            <a:off x="30163" y="1958975"/>
            <a:ext cx="12192000" cy="3812741"/>
            <a:chOff x="29990" y="1959605"/>
            <a:chExt cx="12192000" cy="3811516"/>
          </a:xfrm>
        </p:grpSpPr>
        <p:sp>
          <p:nvSpPr>
            <p:cNvPr id="77" name="矩形 76">
              <a:extLst>
                <a:ext uri="{FF2B5EF4-FFF2-40B4-BE49-F238E27FC236}">
                  <a16:creationId xmlns:a16="http://schemas.microsoft.com/office/drawing/2014/main" id="{B4CA87B4-5145-6298-7380-FC0149855F39}"/>
                </a:ext>
              </a:extLst>
            </p:cNvPr>
            <p:cNvSpPr/>
            <p:nvPr/>
          </p:nvSpPr>
          <p:spPr>
            <a:xfrm>
              <a:off x="29990" y="1959605"/>
              <a:ext cx="12192000" cy="2678840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18437" name="组合 17">
              <a:extLst>
                <a:ext uri="{FF2B5EF4-FFF2-40B4-BE49-F238E27FC236}">
                  <a16:creationId xmlns:a16="http://schemas.microsoft.com/office/drawing/2014/main" id="{C2CC386E-2285-49BC-CD2E-C9F22502E5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898141" y="2592904"/>
              <a:ext cx="1312673" cy="1312673"/>
              <a:chOff x="6791467" y="2023439"/>
              <a:chExt cx="1009226" cy="1009226"/>
            </a:xfrm>
          </p:grpSpPr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09902F2E-74D2-6767-876A-C6C3163EE320}"/>
                  </a:ext>
                </a:extLst>
              </p:cNvPr>
              <p:cNvSpPr/>
              <p:nvPr/>
            </p:nvSpPr>
            <p:spPr>
              <a:xfrm>
                <a:off x="6791178" y="2023371"/>
                <a:ext cx="1009371" cy="1009047"/>
              </a:xfrm>
              <a:prstGeom prst="rect">
                <a:avLst/>
              </a:prstGeom>
              <a:solidFill>
                <a:srgbClr val="D95A2F"/>
              </a:solidFill>
              <a:ln>
                <a:solidFill>
                  <a:srgbClr val="D95A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800"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  <p:sp>
            <p:nvSpPr>
              <p:cNvPr id="20" name="AutoShape 4">
                <a:extLst>
                  <a:ext uri="{FF2B5EF4-FFF2-40B4-BE49-F238E27FC236}">
                    <a16:creationId xmlns:a16="http://schemas.microsoft.com/office/drawing/2014/main" id="{90B321EA-7AEA-7F45-68AC-6F2922FD79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64575" y="2304000"/>
                <a:ext cx="462577" cy="46364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7428" y="17466"/>
                    </a:moveTo>
                    <a:cubicBezTo>
                      <a:pt x="16669" y="16923"/>
                      <a:pt x="15846" y="16465"/>
                      <a:pt x="14963" y="16121"/>
                    </a:cubicBezTo>
                    <a:cubicBezTo>
                      <a:pt x="15595" y="14609"/>
                      <a:pt x="15967" y="12928"/>
                      <a:pt x="16010" y="11148"/>
                    </a:cubicBezTo>
                    <a:lnTo>
                      <a:pt x="20188" y="11148"/>
                    </a:lnTo>
                    <a:cubicBezTo>
                      <a:pt x="20097" y="13612"/>
                      <a:pt x="19065" y="15838"/>
                      <a:pt x="17428" y="17466"/>
                    </a:cubicBezTo>
                    <a:moveTo>
                      <a:pt x="1411" y="11148"/>
                    </a:moveTo>
                    <a:lnTo>
                      <a:pt x="5589" y="11148"/>
                    </a:lnTo>
                    <a:cubicBezTo>
                      <a:pt x="5632" y="12928"/>
                      <a:pt x="6004" y="14609"/>
                      <a:pt x="6636" y="16121"/>
                    </a:cubicBezTo>
                    <a:cubicBezTo>
                      <a:pt x="5753" y="16465"/>
                      <a:pt x="4931" y="16923"/>
                      <a:pt x="4171" y="17466"/>
                    </a:cubicBezTo>
                    <a:cubicBezTo>
                      <a:pt x="2534" y="15838"/>
                      <a:pt x="1502" y="13612"/>
                      <a:pt x="1411" y="11148"/>
                    </a:cubicBezTo>
                    <a:moveTo>
                      <a:pt x="3785" y="4553"/>
                    </a:moveTo>
                    <a:cubicBezTo>
                      <a:pt x="4579" y="5170"/>
                      <a:pt x="5448" y="5691"/>
                      <a:pt x="6388" y="6084"/>
                    </a:cubicBezTo>
                    <a:cubicBezTo>
                      <a:pt x="5901" y="7433"/>
                      <a:pt x="5627" y="8908"/>
                      <a:pt x="5589" y="10451"/>
                    </a:cubicBezTo>
                    <a:lnTo>
                      <a:pt x="1411" y="10451"/>
                    </a:lnTo>
                    <a:cubicBezTo>
                      <a:pt x="1494" y="8190"/>
                      <a:pt x="2376" y="6135"/>
                      <a:pt x="3785" y="4553"/>
                    </a:cubicBezTo>
                    <a:moveTo>
                      <a:pt x="11148" y="10451"/>
                    </a:moveTo>
                    <a:lnTo>
                      <a:pt x="11148" y="6950"/>
                    </a:lnTo>
                    <a:cubicBezTo>
                      <a:pt x="12339" y="6913"/>
                      <a:pt x="13484" y="6696"/>
                      <a:pt x="14558" y="6324"/>
                    </a:cubicBezTo>
                    <a:cubicBezTo>
                      <a:pt x="15018" y="7598"/>
                      <a:pt x="15276" y="8992"/>
                      <a:pt x="15314" y="10451"/>
                    </a:cubicBezTo>
                    <a:cubicBezTo>
                      <a:pt x="15314" y="10451"/>
                      <a:pt x="11148" y="10451"/>
                      <a:pt x="11148" y="10451"/>
                    </a:cubicBezTo>
                    <a:close/>
                    <a:moveTo>
                      <a:pt x="14311" y="15882"/>
                    </a:moveTo>
                    <a:cubicBezTo>
                      <a:pt x="13309" y="15559"/>
                      <a:pt x="12247" y="15380"/>
                      <a:pt x="11148" y="15346"/>
                    </a:cubicBezTo>
                    <a:lnTo>
                      <a:pt x="11148" y="11148"/>
                    </a:lnTo>
                    <a:lnTo>
                      <a:pt x="15314" y="11148"/>
                    </a:lnTo>
                    <a:cubicBezTo>
                      <a:pt x="15270" y="12844"/>
                      <a:pt x="14914" y="14445"/>
                      <a:pt x="14311" y="15882"/>
                    </a:cubicBezTo>
                    <a:moveTo>
                      <a:pt x="14683" y="16757"/>
                    </a:moveTo>
                    <a:cubicBezTo>
                      <a:pt x="15476" y="17063"/>
                      <a:pt x="16218" y="17466"/>
                      <a:pt x="16904" y="17941"/>
                    </a:cubicBezTo>
                    <a:cubicBezTo>
                      <a:pt x="15632" y="19031"/>
                      <a:pt x="14067" y="19781"/>
                      <a:pt x="12344" y="20068"/>
                    </a:cubicBezTo>
                    <a:cubicBezTo>
                      <a:pt x="13280" y="19136"/>
                      <a:pt x="14076" y="18017"/>
                      <a:pt x="14683" y="16757"/>
                    </a:cubicBezTo>
                    <a:moveTo>
                      <a:pt x="11148" y="20188"/>
                    </a:moveTo>
                    <a:lnTo>
                      <a:pt x="11148" y="16043"/>
                    </a:lnTo>
                    <a:cubicBezTo>
                      <a:pt x="12146" y="16075"/>
                      <a:pt x="13113" y="16231"/>
                      <a:pt x="14025" y="16516"/>
                    </a:cubicBezTo>
                    <a:cubicBezTo>
                      <a:pt x="13314" y="17970"/>
                      <a:pt x="12343" y="19223"/>
                      <a:pt x="11185" y="20186"/>
                    </a:cubicBezTo>
                    <a:cubicBezTo>
                      <a:pt x="11185" y="20186"/>
                      <a:pt x="11148" y="20188"/>
                      <a:pt x="11148" y="20188"/>
                    </a:cubicBezTo>
                    <a:close/>
                    <a:moveTo>
                      <a:pt x="9255" y="20068"/>
                    </a:moveTo>
                    <a:cubicBezTo>
                      <a:pt x="7532" y="19781"/>
                      <a:pt x="5967" y="19031"/>
                      <a:pt x="4695" y="17941"/>
                    </a:cubicBezTo>
                    <a:cubicBezTo>
                      <a:pt x="5381" y="17466"/>
                      <a:pt x="6123" y="17063"/>
                      <a:pt x="6916" y="16757"/>
                    </a:cubicBezTo>
                    <a:cubicBezTo>
                      <a:pt x="7523" y="18017"/>
                      <a:pt x="8319" y="19136"/>
                      <a:pt x="9255" y="20068"/>
                    </a:cubicBezTo>
                    <a:moveTo>
                      <a:pt x="10451" y="11148"/>
                    </a:moveTo>
                    <a:lnTo>
                      <a:pt x="10451" y="15346"/>
                    </a:lnTo>
                    <a:cubicBezTo>
                      <a:pt x="9352" y="15380"/>
                      <a:pt x="8290" y="15559"/>
                      <a:pt x="7288" y="15882"/>
                    </a:cubicBezTo>
                    <a:cubicBezTo>
                      <a:pt x="6685" y="14445"/>
                      <a:pt x="6329" y="12844"/>
                      <a:pt x="6285" y="11148"/>
                    </a:cubicBezTo>
                    <a:cubicBezTo>
                      <a:pt x="6285" y="11148"/>
                      <a:pt x="10451" y="11148"/>
                      <a:pt x="10451" y="11148"/>
                    </a:cubicBezTo>
                    <a:close/>
                    <a:moveTo>
                      <a:pt x="7041" y="6324"/>
                    </a:moveTo>
                    <a:cubicBezTo>
                      <a:pt x="8115" y="6696"/>
                      <a:pt x="9260" y="6913"/>
                      <a:pt x="10451" y="6950"/>
                    </a:cubicBezTo>
                    <a:lnTo>
                      <a:pt x="10451" y="10451"/>
                    </a:lnTo>
                    <a:lnTo>
                      <a:pt x="6285" y="10451"/>
                    </a:lnTo>
                    <a:cubicBezTo>
                      <a:pt x="6324" y="8992"/>
                      <a:pt x="6581" y="7598"/>
                      <a:pt x="7041" y="6324"/>
                    </a:cubicBezTo>
                    <a:moveTo>
                      <a:pt x="6651" y="5442"/>
                    </a:moveTo>
                    <a:cubicBezTo>
                      <a:pt x="5790" y="5084"/>
                      <a:pt x="4993" y="4609"/>
                      <a:pt x="4263" y="4050"/>
                    </a:cubicBezTo>
                    <a:cubicBezTo>
                      <a:pt x="5606" y="2749"/>
                      <a:pt x="7332" y="1851"/>
                      <a:pt x="9255" y="1531"/>
                    </a:cubicBezTo>
                    <a:cubicBezTo>
                      <a:pt x="8175" y="2610"/>
                      <a:pt x="7286" y="3939"/>
                      <a:pt x="6651" y="5442"/>
                    </a:cubicBezTo>
                    <a:moveTo>
                      <a:pt x="10451" y="1411"/>
                    </a:moveTo>
                    <a:lnTo>
                      <a:pt x="10451" y="6253"/>
                    </a:lnTo>
                    <a:cubicBezTo>
                      <a:pt x="9352" y="6217"/>
                      <a:pt x="8296" y="6021"/>
                      <a:pt x="7303" y="5681"/>
                    </a:cubicBezTo>
                    <a:cubicBezTo>
                      <a:pt x="8029" y="3972"/>
                      <a:pt x="9101" y="2507"/>
                      <a:pt x="10415" y="1413"/>
                    </a:cubicBezTo>
                    <a:cubicBezTo>
                      <a:pt x="10427" y="1412"/>
                      <a:pt x="10439" y="1411"/>
                      <a:pt x="10451" y="1411"/>
                    </a:cubicBezTo>
                    <a:moveTo>
                      <a:pt x="12344" y="1531"/>
                    </a:moveTo>
                    <a:cubicBezTo>
                      <a:pt x="14267" y="1851"/>
                      <a:pt x="15993" y="2749"/>
                      <a:pt x="17336" y="4050"/>
                    </a:cubicBezTo>
                    <a:cubicBezTo>
                      <a:pt x="16606" y="4609"/>
                      <a:pt x="15809" y="5084"/>
                      <a:pt x="14948" y="5442"/>
                    </a:cubicBezTo>
                    <a:cubicBezTo>
                      <a:pt x="14313" y="3939"/>
                      <a:pt x="13424" y="2610"/>
                      <a:pt x="12344" y="1531"/>
                    </a:cubicBezTo>
                    <a:moveTo>
                      <a:pt x="11184" y="1413"/>
                    </a:moveTo>
                    <a:cubicBezTo>
                      <a:pt x="12498" y="2507"/>
                      <a:pt x="13570" y="3972"/>
                      <a:pt x="14296" y="5681"/>
                    </a:cubicBezTo>
                    <a:cubicBezTo>
                      <a:pt x="13303" y="6021"/>
                      <a:pt x="12247" y="6217"/>
                      <a:pt x="11148" y="6253"/>
                    </a:cubicBezTo>
                    <a:lnTo>
                      <a:pt x="11148" y="1411"/>
                    </a:lnTo>
                    <a:cubicBezTo>
                      <a:pt x="11160" y="1411"/>
                      <a:pt x="11172" y="1412"/>
                      <a:pt x="11184" y="1413"/>
                    </a:cubicBezTo>
                    <a:moveTo>
                      <a:pt x="10414" y="20186"/>
                    </a:moveTo>
                    <a:cubicBezTo>
                      <a:pt x="9256" y="19223"/>
                      <a:pt x="8285" y="17970"/>
                      <a:pt x="7574" y="16516"/>
                    </a:cubicBezTo>
                    <a:cubicBezTo>
                      <a:pt x="8486" y="16231"/>
                      <a:pt x="9453" y="16075"/>
                      <a:pt x="10451" y="16043"/>
                    </a:cubicBezTo>
                    <a:lnTo>
                      <a:pt x="10451" y="20188"/>
                    </a:lnTo>
                    <a:cubicBezTo>
                      <a:pt x="10451" y="20188"/>
                      <a:pt x="10414" y="20186"/>
                      <a:pt x="10414" y="20186"/>
                    </a:cubicBezTo>
                    <a:close/>
                    <a:moveTo>
                      <a:pt x="20188" y="10451"/>
                    </a:moveTo>
                    <a:lnTo>
                      <a:pt x="16010" y="10451"/>
                    </a:lnTo>
                    <a:cubicBezTo>
                      <a:pt x="15972" y="8908"/>
                      <a:pt x="15698" y="7433"/>
                      <a:pt x="15211" y="6084"/>
                    </a:cubicBezTo>
                    <a:cubicBezTo>
                      <a:pt x="16151" y="5691"/>
                      <a:pt x="17020" y="5170"/>
                      <a:pt x="17814" y="4553"/>
                    </a:cubicBezTo>
                    <a:cubicBezTo>
                      <a:pt x="19223" y="6135"/>
                      <a:pt x="20105" y="8190"/>
                      <a:pt x="20188" y="10451"/>
                    </a:cubicBezTo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4"/>
                      <a:pt x="4835" y="21600"/>
                      <a:pt x="10800" y="21600"/>
                    </a:cubicBezTo>
                    <a:cubicBezTo>
                      <a:pt x="16764" y="21600"/>
                      <a:pt x="21600" y="16764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 sz="20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华文细黑" panose="02010600040101010101" pitchFamily="2" charset="-122"/>
                  <a:ea typeface="华文细黑" panose="02010600040101010101" pitchFamily="2" charset="-122"/>
                  <a:sym typeface="Gill Sans" charset="0"/>
                </a:endParaRPr>
              </a:p>
            </p:txBody>
          </p:sp>
        </p:grpSp>
        <p:grpSp>
          <p:nvGrpSpPr>
            <p:cNvPr id="18438" name="组合 20">
              <a:extLst>
                <a:ext uri="{FF2B5EF4-FFF2-40B4-BE49-F238E27FC236}">
                  <a16:creationId xmlns:a16="http://schemas.microsoft.com/office/drawing/2014/main" id="{78047053-D4C2-1739-E1C1-A483E8309D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08827" y="2592904"/>
              <a:ext cx="1312673" cy="1312673"/>
              <a:chOff x="4877601" y="2023439"/>
              <a:chExt cx="1009226" cy="1009226"/>
            </a:xfrm>
          </p:grpSpPr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B9539056-AF8D-B67C-4D2F-79B3996CE75A}"/>
                  </a:ext>
                </a:extLst>
              </p:cNvPr>
              <p:cNvSpPr/>
              <p:nvPr/>
            </p:nvSpPr>
            <p:spPr>
              <a:xfrm>
                <a:off x="4877400" y="2023371"/>
                <a:ext cx="1009371" cy="1009047"/>
              </a:xfrm>
              <a:prstGeom prst="rect">
                <a:avLst/>
              </a:prstGeom>
              <a:solidFill>
                <a:srgbClr val="D95A2F"/>
              </a:solidFill>
              <a:ln>
                <a:solidFill>
                  <a:srgbClr val="D95A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800"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  <p:sp>
            <p:nvSpPr>
              <p:cNvPr id="53" name="AutoShape 59">
                <a:extLst>
                  <a:ext uri="{FF2B5EF4-FFF2-40B4-BE49-F238E27FC236}">
                    <a16:creationId xmlns:a16="http://schemas.microsoft.com/office/drawing/2014/main" id="{FD15C735-5B47-3AD0-04E5-8ED3E237D0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2252" y="2263736"/>
                <a:ext cx="479666" cy="477071"/>
              </a:xfrm>
              <a:custGeom>
                <a:avLst/>
                <a:gdLst>
                  <a:gd name="T0" fmla="+- 0 10794 23"/>
                  <a:gd name="T1" fmla="*/ T0 w 21543"/>
                  <a:gd name="T2" fmla="*/ 10800 h 21600"/>
                  <a:gd name="T3" fmla="+- 0 10794 23"/>
                  <a:gd name="T4" fmla="*/ T3 w 21543"/>
                  <a:gd name="T5" fmla="*/ 10800 h 21600"/>
                  <a:gd name="T6" fmla="+- 0 10794 23"/>
                  <a:gd name="T7" fmla="*/ T6 w 21543"/>
                  <a:gd name="T8" fmla="*/ 10800 h 21600"/>
                  <a:gd name="T9" fmla="+- 0 10794 23"/>
                  <a:gd name="T10" fmla="*/ T9 w 21543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543" h="21600">
                    <a:moveTo>
                      <a:pt x="16976" y="19986"/>
                    </a:moveTo>
                    <a:lnTo>
                      <a:pt x="11226" y="17680"/>
                    </a:lnTo>
                    <a:cubicBezTo>
                      <a:pt x="11088" y="17626"/>
                      <a:pt x="10946" y="17608"/>
                      <a:pt x="10806" y="17600"/>
                    </a:cubicBezTo>
                    <a:lnTo>
                      <a:pt x="19660" y="3837"/>
                    </a:lnTo>
                    <a:cubicBezTo>
                      <a:pt x="19660" y="3837"/>
                      <a:pt x="16976" y="19986"/>
                      <a:pt x="16976" y="19986"/>
                    </a:cubicBezTo>
                    <a:close/>
                    <a:moveTo>
                      <a:pt x="6859" y="16244"/>
                    </a:moveTo>
                    <a:cubicBezTo>
                      <a:pt x="6858" y="16242"/>
                      <a:pt x="6855" y="16240"/>
                      <a:pt x="6854" y="16238"/>
                    </a:cubicBezTo>
                    <a:lnTo>
                      <a:pt x="19606" y="2552"/>
                    </a:lnTo>
                    <a:lnTo>
                      <a:pt x="8735" y="19536"/>
                    </a:lnTo>
                    <a:cubicBezTo>
                      <a:pt x="8735" y="19536"/>
                      <a:pt x="6859" y="16244"/>
                      <a:pt x="6859" y="16244"/>
                    </a:cubicBezTo>
                    <a:close/>
                    <a:moveTo>
                      <a:pt x="2111" y="14024"/>
                    </a:moveTo>
                    <a:lnTo>
                      <a:pt x="17712" y="3595"/>
                    </a:lnTo>
                    <a:lnTo>
                      <a:pt x="6369" y="15770"/>
                    </a:lnTo>
                    <a:cubicBezTo>
                      <a:pt x="6309" y="15734"/>
                      <a:pt x="6256" y="15687"/>
                      <a:pt x="6190" y="15660"/>
                    </a:cubicBezTo>
                    <a:cubicBezTo>
                      <a:pt x="6190" y="15660"/>
                      <a:pt x="2111" y="14024"/>
                      <a:pt x="2111" y="14024"/>
                    </a:cubicBezTo>
                    <a:close/>
                    <a:moveTo>
                      <a:pt x="21234" y="108"/>
                    </a:moveTo>
                    <a:cubicBezTo>
                      <a:pt x="21123" y="35"/>
                      <a:pt x="20996" y="0"/>
                      <a:pt x="20868" y="0"/>
                    </a:cubicBezTo>
                    <a:cubicBezTo>
                      <a:pt x="20738" y="0"/>
                      <a:pt x="20608" y="36"/>
                      <a:pt x="20495" y="113"/>
                    </a:cubicBezTo>
                    <a:lnTo>
                      <a:pt x="299" y="13613"/>
                    </a:lnTo>
                    <a:cubicBezTo>
                      <a:pt x="91" y="13751"/>
                      <a:pt x="-23" y="13995"/>
                      <a:pt x="3" y="14244"/>
                    </a:cubicBezTo>
                    <a:cubicBezTo>
                      <a:pt x="28" y="14494"/>
                      <a:pt x="190" y="14708"/>
                      <a:pt x="422" y="14801"/>
                    </a:cubicBezTo>
                    <a:lnTo>
                      <a:pt x="5689" y="16914"/>
                    </a:lnTo>
                    <a:lnTo>
                      <a:pt x="8166" y="21259"/>
                    </a:lnTo>
                    <a:cubicBezTo>
                      <a:pt x="8284" y="21468"/>
                      <a:pt x="8505" y="21597"/>
                      <a:pt x="8743" y="21599"/>
                    </a:cubicBezTo>
                    <a:lnTo>
                      <a:pt x="8751" y="21599"/>
                    </a:lnTo>
                    <a:cubicBezTo>
                      <a:pt x="8987" y="21599"/>
                      <a:pt x="9206" y="21474"/>
                      <a:pt x="9328" y="21271"/>
                    </a:cubicBezTo>
                    <a:lnTo>
                      <a:pt x="10726" y="18934"/>
                    </a:lnTo>
                    <a:lnTo>
                      <a:pt x="17253" y="21551"/>
                    </a:lnTo>
                    <a:cubicBezTo>
                      <a:pt x="17332" y="21584"/>
                      <a:pt x="17418" y="21599"/>
                      <a:pt x="17502" y="21599"/>
                    </a:cubicBezTo>
                    <a:cubicBezTo>
                      <a:pt x="17617" y="21599"/>
                      <a:pt x="17731" y="21571"/>
                      <a:pt x="17832" y="21512"/>
                    </a:cubicBezTo>
                    <a:cubicBezTo>
                      <a:pt x="18010" y="21412"/>
                      <a:pt x="18133" y="21238"/>
                      <a:pt x="18167" y="21035"/>
                    </a:cubicBezTo>
                    <a:lnTo>
                      <a:pt x="21533" y="785"/>
                    </a:lnTo>
                    <a:cubicBezTo>
                      <a:pt x="21576" y="520"/>
                      <a:pt x="21459" y="254"/>
                      <a:pt x="21234" y="108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 sz="20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华文细黑" panose="02010600040101010101" pitchFamily="2" charset="-122"/>
                  <a:ea typeface="华文细黑" panose="02010600040101010101" pitchFamily="2" charset="-122"/>
                  <a:sym typeface="Gill Sans" charset="0"/>
                </a:endParaRPr>
              </a:p>
            </p:txBody>
          </p:sp>
        </p:grpSp>
        <p:grpSp>
          <p:nvGrpSpPr>
            <p:cNvPr id="18439" name="组合 53">
              <a:extLst>
                <a:ext uri="{FF2B5EF4-FFF2-40B4-BE49-F238E27FC236}">
                  <a16:creationId xmlns:a16="http://schemas.microsoft.com/office/drawing/2014/main" id="{F9B55240-88F8-60DC-E831-7BCC003005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19511" y="2592904"/>
              <a:ext cx="1312673" cy="1312673"/>
              <a:chOff x="2963734" y="2023439"/>
              <a:chExt cx="1009226" cy="1009226"/>
            </a:xfrm>
          </p:grpSpPr>
          <p:sp>
            <p:nvSpPr>
              <p:cNvPr id="60" name="矩形 59">
                <a:extLst>
                  <a:ext uri="{FF2B5EF4-FFF2-40B4-BE49-F238E27FC236}">
                    <a16:creationId xmlns:a16="http://schemas.microsoft.com/office/drawing/2014/main" id="{50F6A7FE-9555-E2EC-7BBB-5DCC5AE1E538}"/>
                  </a:ext>
                </a:extLst>
              </p:cNvPr>
              <p:cNvSpPr/>
              <p:nvPr/>
            </p:nvSpPr>
            <p:spPr>
              <a:xfrm>
                <a:off x="2963622" y="2023371"/>
                <a:ext cx="1009371" cy="1009047"/>
              </a:xfrm>
              <a:prstGeom prst="rect">
                <a:avLst/>
              </a:prstGeom>
              <a:solidFill>
                <a:srgbClr val="D95A2F"/>
              </a:solidFill>
              <a:ln>
                <a:solidFill>
                  <a:srgbClr val="D95A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800"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  <p:grpSp>
            <p:nvGrpSpPr>
              <p:cNvPr id="61" name="Group 112">
                <a:extLst>
                  <a:ext uri="{FF2B5EF4-FFF2-40B4-BE49-F238E27FC236}">
                    <a16:creationId xmlns:a16="http://schemas.microsoft.com/office/drawing/2014/main" id="{D8A6C44E-F826-597F-B798-C7B74EA7660C}"/>
                  </a:ext>
                </a:extLst>
              </p:cNvPr>
              <p:cNvGrpSpPr/>
              <p:nvPr/>
            </p:nvGrpSpPr>
            <p:grpSpPr>
              <a:xfrm>
                <a:off x="3229075" y="2303888"/>
                <a:ext cx="478544" cy="448329"/>
                <a:chOff x="5368132" y="3540125"/>
                <a:chExt cx="465138" cy="435769"/>
              </a:xfrm>
              <a:solidFill>
                <a:schemeClr val="bg1"/>
              </a:solidFill>
            </p:grpSpPr>
            <p:sp>
              <p:nvSpPr>
                <p:cNvPr id="62" name="AutoShape 110">
                  <a:extLst>
                    <a:ext uri="{FF2B5EF4-FFF2-40B4-BE49-F238E27FC236}">
                      <a16:creationId xmlns:a16="http://schemas.microsoft.com/office/drawing/2014/main" id="{4983A7C1-215B-D6DE-1847-6F20E47878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26869" y="3598069"/>
                  <a:ext cx="347663" cy="232569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0699" y="20255"/>
                      </a:moveTo>
                      <a:lnTo>
                        <a:pt x="899" y="20255"/>
                      </a:lnTo>
                      <a:lnTo>
                        <a:pt x="899" y="1350"/>
                      </a:lnTo>
                      <a:lnTo>
                        <a:pt x="20699" y="1350"/>
                      </a:lnTo>
                      <a:cubicBezTo>
                        <a:pt x="20699" y="1350"/>
                        <a:pt x="20699" y="20255"/>
                        <a:pt x="20699" y="20255"/>
                      </a:cubicBezTo>
                      <a:close/>
                      <a:moveTo>
                        <a:pt x="20699" y="0"/>
                      </a:moveTo>
                      <a:lnTo>
                        <a:pt x="899" y="5"/>
                      </a:lnTo>
                      <a:cubicBezTo>
                        <a:pt x="402" y="5"/>
                        <a:pt x="0" y="603"/>
                        <a:pt x="0" y="1350"/>
                      </a:cubicBezTo>
                      <a:lnTo>
                        <a:pt x="0" y="20249"/>
                      </a:lnTo>
                      <a:cubicBezTo>
                        <a:pt x="0" y="20996"/>
                        <a:pt x="402" y="21599"/>
                        <a:pt x="899" y="21599"/>
                      </a:cubicBezTo>
                      <a:lnTo>
                        <a:pt x="20699" y="21599"/>
                      </a:lnTo>
                      <a:cubicBezTo>
                        <a:pt x="21197" y="21599"/>
                        <a:pt x="21600" y="20996"/>
                        <a:pt x="21600" y="20249"/>
                      </a:cubicBezTo>
                      <a:lnTo>
                        <a:pt x="21600" y="1350"/>
                      </a:lnTo>
                      <a:cubicBezTo>
                        <a:pt x="21600" y="603"/>
                        <a:pt x="21197" y="0"/>
                        <a:pt x="20699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lIns="19050" tIns="19050" rIns="19050" bIns="19050" anchor="ctr"/>
                <a:lstStyle/>
                <a:p>
                  <a:pPr algn="ctr" defTabSz="228600">
                    <a:defRPr/>
                  </a:pPr>
                  <a:endParaRPr lang="en-US" sz="2000" ker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华文细黑" panose="02010600040101010101" pitchFamily="2" charset="-122"/>
                    <a:ea typeface="华文细黑" panose="02010600040101010101" pitchFamily="2" charset="-122"/>
                    <a:sym typeface="Gill Sans" charset="0"/>
                  </a:endParaRPr>
                </a:p>
              </p:txBody>
            </p:sp>
            <p:sp>
              <p:nvSpPr>
                <p:cNvPr id="63" name="AutoShape 111">
                  <a:extLst>
                    <a:ext uri="{FF2B5EF4-FFF2-40B4-BE49-F238E27FC236}">
                      <a16:creationId xmlns:a16="http://schemas.microsoft.com/office/drawing/2014/main" id="{0A74843D-57A1-73AA-F360-90CFFA0607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68132" y="3540125"/>
                  <a:ext cx="465138" cy="435769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0249" y="16562"/>
                      </a:moveTo>
                      <a:cubicBezTo>
                        <a:pt x="20249" y="16959"/>
                        <a:pt x="19946" y="17282"/>
                        <a:pt x="19575" y="17282"/>
                      </a:cubicBezTo>
                      <a:lnTo>
                        <a:pt x="13499" y="17282"/>
                      </a:lnTo>
                      <a:lnTo>
                        <a:pt x="8099" y="17282"/>
                      </a:lnTo>
                      <a:lnTo>
                        <a:pt x="2024" y="17282"/>
                      </a:lnTo>
                      <a:cubicBezTo>
                        <a:pt x="1651" y="17282"/>
                        <a:pt x="1349" y="16959"/>
                        <a:pt x="1349" y="16562"/>
                      </a:cubicBezTo>
                      <a:lnTo>
                        <a:pt x="1349" y="2160"/>
                      </a:lnTo>
                      <a:cubicBezTo>
                        <a:pt x="1349" y="1762"/>
                        <a:pt x="1651" y="1440"/>
                        <a:pt x="2024" y="1440"/>
                      </a:cubicBezTo>
                      <a:lnTo>
                        <a:pt x="19575" y="1440"/>
                      </a:lnTo>
                      <a:cubicBezTo>
                        <a:pt x="19946" y="1440"/>
                        <a:pt x="20249" y="1762"/>
                        <a:pt x="20249" y="2160"/>
                      </a:cubicBezTo>
                      <a:cubicBezTo>
                        <a:pt x="20249" y="2160"/>
                        <a:pt x="20249" y="16562"/>
                        <a:pt x="20249" y="16562"/>
                      </a:cubicBezTo>
                      <a:close/>
                      <a:moveTo>
                        <a:pt x="19575" y="0"/>
                      </a:moveTo>
                      <a:lnTo>
                        <a:pt x="2024" y="0"/>
                      </a:lnTo>
                      <a:cubicBezTo>
                        <a:pt x="905" y="0"/>
                        <a:pt x="0" y="966"/>
                        <a:pt x="0" y="2160"/>
                      </a:cubicBezTo>
                      <a:lnTo>
                        <a:pt x="0" y="16562"/>
                      </a:lnTo>
                      <a:cubicBezTo>
                        <a:pt x="0" y="17753"/>
                        <a:pt x="903" y="18718"/>
                        <a:pt x="2018" y="18721"/>
                      </a:cubicBezTo>
                      <a:lnTo>
                        <a:pt x="8774" y="18721"/>
                      </a:lnTo>
                      <a:lnTo>
                        <a:pt x="8774" y="19597"/>
                      </a:lnTo>
                      <a:lnTo>
                        <a:pt x="4561" y="20181"/>
                      </a:lnTo>
                      <a:cubicBezTo>
                        <a:pt x="4260" y="20262"/>
                        <a:pt x="4049" y="20549"/>
                        <a:pt x="4049" y="20879"/>
                      </a:cubicBezTo>
                      <a:cubicBezTo>
                        <a:pt x="4049" y="21277"/>
                        <a:pt x="4351" y="21599"/>
                        <a:pt x="4724" y="21599"/>
                      </a:cubicBezTo>
                      <a:lnTo>
                        <a:pt x="16874" y="21599"/>
                      </a:lnTo>
                      <a:cubicBezTo>
                        <a:pt x="17248" y="21599"/>
                        <a:pt x="17549" y="21277"/>
                        <a:pt x="17549" y="20879"/>
                      </a:cubicBezTo>
                      <a:cubicBezTo>
                        <a:pt x="17549" y="20549"/>
                        <a:pt x="17339" y="20262"/>
                        <a:pt x="17038" y="20181"/>
                      </a:cubicBezTo>
                      <a:lnTo>
                        <a:pt x="12824" y="19597"/>
                      </a:lnTo>
                      <a:lnTo>
                        <a:pt x="12824" y="18721"/>
                      </a:lnTo>
                      <a:lnTo>
                        <a:pt x="19581" y="18721"/>
                      </a:lnTo>
                      <a:cubicBezTo>
                        <a:pt x="20696" y="18718"/>
                        <a:pt x="21600" y="17753"/>
                        <a:pt x="21600" y="16562"/>
                      </a:cubicBezTo>
                      <a:lnTo>
                        <a:pt x="21600" y="2160"/>
                      </a:lnTo>
                      <a:cubicBezTo>
                        <a:pt x="21600" y="966"/>
                        <a:pt x="20692" y="0"/>
                        <a:pt x="19575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lIns="19050" tIns="19050" rIns="19050" bIns="19050" anchor="ctr"/>
                <a:lstStyle/>
                <a:p>
                  <a:pPr algn="ctr" defTabSz="228600">
                    <a:defRPr/>
                  </a:pPr>
                  <a:endParaRPr lang="en-US" sz="2000" ker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华文细黑" panose="02010600040101010101" pitchFamily="2" charset="-122"/>
                    <a:ea typeface="华文细黑" panose="02010600040101010101" pitchFamily="2" charset="-122"/>
                    <a:sym typeface="Gill Sans" charset="0"/>
                  </a:endParaRPr>
                </a:p>
              </p:txBody>
            </p:sp>
          </p:grpSp>
        </p:grpSp>
        <p:grpSp>
          <p:nvGrpSpPr>
            <p:cNvPr id="18440" name="组合 63">
              <a:extLst>
                <a:ext uri="{FF2B5EF4-FFF2-40B4-BE49-F238E27FC236}">
                  <a16:creationId xmlns:a16="http://schemas.microsoft.com/office/drawing/2014/main" id="{C3ADC651-3DBC-7D71-9FF1-0D36B724E2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30195" y="2592904"/>
              <a:ext cx="1312673" cy="1312673"/>
              <a:chOff x="1049867" y="2023439"/>
              <a:chExt cx="1009226" cy="1009226"/>
            </a:xfrm>
          </p:grpSpPr>
          <p:sp>
            <p:nvSpPr>
              <p:cNvPr id="65" name="矩形 64">
                <a:extLst>
                  <a:ext uri="{FF2B5EF4-FFF2-40B4-BE49-F238E27FC236}">
                    <a16:creationId xmlns:a16="http://schemas.microsoft.com/office/drawing/2014/main" id="{8612AB58-2AC6-45C6-B593-77204B56B7BF}"/>
                  </a:ext>
                </a:extLst>
              </p:cNvPr>
              <p:cNvSpPr/>
              <p:nvPr/>
            </p:nvSpPr>
            <p:spPr>
              <a:xfrm>
                <a:off x="1049844" y="2023371"/>
                <a:ext cx="1009371" cy="1009047"/>
              </a:xfrm>
              <a:prstGeom prst="rect">
                <a:avLst/>
              </a:prstGeom>
              <a:solidFill>
                <a:srgbClr val="D95A2F"/>
              </a:solidFill>
              <a:ln>
                <a:solidFill>
                  <a:srgbClr val="D95A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800"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  <p:grpSp>
            <p:nvGrpSpPr>
              <p:cNvPr id="66" name="组合 65">
                <a:extLst>
                  <a:ext uri="{FF2B5EF4-FFF2-40B4-BE49-F238E27FC236}">
                    <a16:creationId xmlns:a16="http://schemas.microsoft.com/office/drawing/2014/main" id="{5B0C87F5-6484-00CB-F6EB-2EC3B7B78DE4}"/>
                  </a:ext>
                </a:extLst>
              </p:cNvPr>
              <p:cNvGrpSpPr/>
              <p:nvPr/>
            </p:nvGrpSpPr>
            <p:grpSpPr>
              <a:xfrm>
                <a:off x="1390338" y="2288781"/>
                <a:ext cx="328284" cy="478543"/>
                <a:chOff x="2528974" y="2863357"/>
                <a:chExt cx="246811" cy="359779"/>
              </a:xfrm>
              <a:solidFill>
                <a:schemeClr val="bg1"/>
              </a:solidFill>
            </p:grpSpPr>
            <p:sp>
              <p:nvSpPr>
                <p:cNvPr id="67" name="AutoShape 113">
                  <a:extLst>
                    <a:ext uri="{FF2B5EF4-FFF2-40B4-BE49-F238E27FC236}">
                      <a16:creationId xmlns:a16="http://schemas.microsoft.com/office/drawing/2014/main" id="{0C8A7744-2CE6-11E4-F85F-4D620BC5F8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28974" y="2863357"/>
                  <a:ext cx="246811" cy="359779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5386" y="14175"/>
                      </a:moveTo>
                      <a:lnTo>
                        <a:pt x="6223" y="14175"/>
                      </a:lnTo>
                      <a:cubicBezTo>
                        <a:pt x="5734" y="13446"/>
                        <a:pt x="5147" y="12716"/>
                        <a:pt x="4568" y="12003"/>
                      </a:cubicBezTo>
                      <a:cubicBezTo>
                        <a:pt x="3287" y="10427"/>
                        <a:pt x="1963" y="8797"/>
                        <a:pt x="1963" y="7425"/>
                      </a:cubicBezTo>
                      <a:cubicBezTo>
                        <a:pt x="1963" y="4075"/>
                        <a:pt x="5927" y="1350"/>
                        <a:pt x="10800" y="1350"/>
                      </a:cubicBezTo>
                      <a:cubicBezTo>
                        <a:pt x="15672" y="1350"/>
                        <a:pt x="19636" y="4075"/>
                        <a:pt x="19636" y="7425"/>
                      </a:cubicBezTo>
                      <a:cubicBezTo>
                        <a:pt x="19636" y="8787"/>
                        <a:pt x="18312" y="10425"/>
                        <a:pt x="17029" y="12011"/>
                      </a:cubicBezTo>
                      <a:cubicBezTo>
                        <a:pt x="16455" y="12723"/>
                        <a:pt x="15873" y="13449"/>
                        <a:pt x="15386" y="14175"/>
                      </a:cubicBezTo>
                      <a:moveTo>
                        <a:pt x="10800" y="20249"/>
                      </a:moveTo>
                      <a:cubicBezTo>
                        <a:pt x="9805" y="20249"/>
                        <a:pt x="9347" y="20171"/>
                        <a:pt x="8839" y="19406"/>
                      </a:cubicBezTo>
                      <a:lnTo>
                        <a:pt x="13000" y="19048"/>
                      </a:lnTo>
                      <a:cubicBezTo>
                        <a:pt x="12398" y="20164"/>
                        <a:pt x="11959" y="20249"/>
                        <a:pt x="10800" y="20249"/>
                      </a:cubicBezTo>
                      <a:moveTo>
                        <a:pt x="7595" y="16813"/>
                      </a:moveTo>
                      <a:cubicBezTo>
                        <a:pt x="7417" y="16407"/>
                        <a:pt x="7215" y="15978"/>
                        <a:pt x="6991" y="15525"/>
                      </a:cubicBezTo>
                      <a:lnTo>
                        <a:pt x="14616" y="15525"/>
                      </a:lnTo>
                      <a:cubicBezTo>
                        <a:pt x="14496" y="15767"/>
                        <a:pt x="14375" y="16010"/>
                        <a:pt x="14270" y="16239"/>
                      </a:cubicBezTo>
                      <a:cubicBezTo>
                        <a:pt x="14270" y="16239"/>
                        <a:pt x="7595" y="16813"/>
                        <a:pt x="7595" y="16813"/>
                      </a:cubicBezTo>
                      <a:close/>
                      <a:moveTo>
                        <a:pt x="13345" y="18343"/>
                      </a:moveTo>
                      <a:lnTo>
                        <a:pt x="8476" y="18762"/>
                      </a:lnTo>
                      <a:cubicBezTo>
                        <a:pt x="8303" y="18416"/>
                        <a:pt x="8116" y="18011"/>
                        <a:pt x="7890" y="17483"/>
                      </a:cubicBezTo>
                      <a:cubicBezTo>
                        <a:pt x="7887" y="17477"/>
                        <a:pt x="7883" y="17469"/>
                        <a:pt x="7881" y="17462"/>
                      </a:cubicBezTo>
                      <a:lnTo>
                        <a:pt x="13957" y="16941"/>
                      </a:lnTo>
                      <a:cubicBezTo>
                        <a:pt x="13871" y="17140"/>
                        <a:pt x="13778" y="17350"/>
                        <a:pt x="13698" y="17537"/>
                      </a:cubicBezTo>
                      <a:cubicBezTo>
                        <a:pt x="13569" y="17841"/>
                        <a:pt x="13453" y="18104"/>
                        <a:pt x="13345" y="18343"/>
                      </a:cubicBezTo>
                      <a:moveTo>
                        <a:pt x="10800" y="0"/>
                      </a:moveTo>
                      <a:cubicBezTo>
                        <a:pt x="4835" y="0"/>
                        <a:pt x="0" y="3324"/>
                        <a:pt x="0" y="7425"/>
                      </a:cubicBezTo>
                      <a:cubicBezTo>
                        <a:pt x="0" y="10146"/>
                        <a:pt x="3621" y="13029"/>
                        <a:pt x="4939" y="15562"/>
                      </a:cubicBezTo>
                      <a:cubicBezTo>
                        <a:pt x="6906" y="19339"/>
                        <a:pt x="6688" y="21599"/>
                        <a:pt x="10800" y="21599"/>
                      </a:cubicBezTo>
                      <a:cubicBezTo>
                        <a:pt x="14972" y="21599"/>
                        <a:pt x="14692" y="19349"/>
                        <a:pt x="16660" y="15577"/>
                      </a:cubicBezTo>
                      <a:cubicBezTo>
                        <a:pt x="17983" y="13039"/>
                        <a:pt x="21600" y="10124"/>
                        <a:pt x="21600" y="7425"/>
                      </a:cubicBezTo>
                      <a:cubicBezTo>
                        <a:pt x="21600" y="3324"/>
                        <a:pt x="16764" y="0"/>
                        <a:pt x="10800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lIns="19050" tIns="19050" rIns="19050" bIns="19050" anchor="ctr"/>
                <a:lstStyle/>
                <a:p>
                  <a:pPr algn="ctr" defTabSz="228600">
                    <a:defRPr/>
                  </a:pPr>
                  <a:endParaRPr lang="en-US" sz="2000" ker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华文细黑" panose="02010600040101010101" pitchFamily="2" charset="-122"/>
                    <a:ea typeface="华文细黑" panose="02010600040101010101" pitchFamily="2" charset="-122"/>
                    <a:sym typeface="Gill Sans" charset="0"/>
                  </a:endParaRPr>
                </a:p>
              </p:txBody>
            </p:sp>
            <p:sp>
              <p:nvSpPr>
                <p:cNvPr id="68" name="AutoShape 114">
                  <a:extLst>
                    <a:ext uri="{FF2B5EF4-FFF2-40B4-BE49-F238E27FC236}">
                      <a16:creationId xmlns:a16="http://schemas.microsoft.com/office/drawing/2014/main" id="{770CE417-54C4-8782-C9A7-1835A9B6EA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84843" y="2919841"/>
                  <a:ext cx="73061" cy="73061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9938" y="0"/>
                      </a:moveTo>
                      <a:cubicBezTo>
                        <a:pt x="8943" y="0"/>
                        <a:pt x="0" y="8942"/>
                        <a:pt x="0" y="19938"/>
                      </a:cubicBezTo>
                      <a:cubicBezTo>
                        <a:pt x="0" y="20855"/>
                        <a:pt x="743" y="21600"/>
                        <a:pt x="1661" y="21600"/>
                      </a:cubicBezTo>
                      <a:cubicBezTo>
                        <a:pt x="2579" y="21600"/>
                        <a:pt x="3323" y="20855"/>
                        <a:pt x="3323" y="19938"/>
                      </a:cubicBezTo>
                      <a:cubicBezTo>
                        <a:pt x="3323" y="10777"/>
                        <a:pt x="10777" y="3323"/>
                        <a:pt x="19938" y="3323"/>
                      </a:cubicBezTo>
                      <a:cubicBezTo>
                        <a:pt x="20856" y="3323"/>
                        <a:pt x="21600" y="2578"/>
                        <a:pt x="21600" y="1661"/>
                      </a:cubicBezTo>
                      <a:cubicBezTo>
                        <a:pt x="21600" y="744"/>
                        <a:pt x="20856" y="0"/>
                        <a:pt x="19938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lIns="19050" tIns="19050" rIns="19050" bIns="19050" anchor="ctr"/>
                <a:lstStyle/>
                <a:p>
                  <a:pPr algn="ctr" defTabSz="228600">
                    <a:defRPr/>
                  </a:pPr>
                  <a:endParaRPr lang="en-US" sz="2000" ker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华文细黑" panose="02010600040101010101" pitchFamily="2" charset="-122"/>
                    <a:ea typeface="华文细黑" panose="02010600040101010101" pitchFamily="2" charset="-122"/>
                    <a:sym typeface="Gill Sans" charset="0"/>
                  </a:endParaRPr>
                </a:p>
              </p:txBody>
            </p:sp>
          </p:grpSp>
        </p:grpSp>
        <p:sp>
          <p:nvSpPr>
            <p:cNvPr id="69" name="TextBox 19">
              <a:extLst>
                <a:ext uri="{FF2B5EF4-FFF2-40B4-BE49-F238E27FC236}">
                  <a16:creationId xmlns:a16="http://schemas.microsoft.com/office/drawing/2014/main" id="{BBA69278-9821-B3F5-DFFB-368011423ECE}"/>
                </a:ext>
              </a:extLst>
            </p:cNvPr>
            <p:cNvSpPr txBox="1"/>
            <p:nvPr/>
          </p:nvSpPr>
          <p:spPr>
            <a:xfrm>
              <a:off x="1306340" y="4879667"/>
              <a:ext cx="1574800" cy="301781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en-US" altLang="zh-CN" b="1" dirty="0">
                  <a:solidFill>
                    <a:srgbClr val="D95A2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Add title text</a:t>
              </a:r>
              <a:endParaRPr lang="id-ID" b="1" dirty="0">
                <a:solidFill>
                  <a:srgbClr val="D95A2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0" name="TextBox 20">
              <a:extLst>
                <a:ext uri="{FF2B5EF4-FFF2-40B4-BE49-F238E27FC236}">
                  <a16:creationId xmlns:a16="http://schemas.microsoft.com/office/drawing/2014/main" id="{3DEDFA11-6CAF-7BAD-F08E-E47E545234B4}"/>
                </a:ext>
              </a:extLst>
            </p:cNvPr>
            <p:cNvSpPr txBox="1"/>
            <p:nvPr/>
          </p:nvSpPr>
          <p:spPr>
            <a:xfrm>
              <a:off x="1004715" y="5278002"/>
              <a:ext cx="2381250" cy="493118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Click here to add content, content to match the title. </a:t>
              </a:r>
            </a:p>
          </p:txBody>
        </p:sp>
        <p:sp>
          <p:nvSpPr>
            <p:cNvPr id="71" name="TextBox 19">
              <a:extLst>
                <a:ext uri="{FF2B5EF4-FFF2-40B4-BE49-F238E27FC236}">
                  <a16:creationId xmlns:a16="http://schemas.microsoft.com/office/drawing/2014/main" id="{851E83DB-3214-1FA1-0EEB-CCC9BD241BA7}"/>
                </a:ext>
              </a:extLst>
            </p:cNvPr>
            <p:cNvSpPr txBox="1"/>
            <p:nvPr/>
          </p:nvSpPr>
          <p:spPr>
            <a:xfrm>
              <a:off x="3919365" y="4879667"/>
              <a:ext cx="1574800" cy="301781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en-US" altLang="zh-CN" b="1" dirty="0">
                  <a:solidFill>
                    <a:srgbClr val="D95A2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Add title text</a:t>
              </a:r>
              <a:endParaRPr lang="id-ID" b="1" dirty="0">
                <a:solidFill>
                  <a:srgbClr val="D95A2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2" name="TextBox 20">
              <a:extLst>
                <a:ext uri="{FF2B5EF4-FFF2-40B4-BE49-F238E27FC236}">
                  <a16:creationId xmlns:a16="http://schemas.microsoft.com/office/drawing/2014/main" id="{BB41A993-BD20-F42C-1116-1807DE1D6F3D}"/>
                </a:ext>
              </a:extLst>
            </p:cNvPr>
            <p:cNvSpPr txBox="1"/>
            <p:nvPr/>
          </p:nvSpPr>
          <p:spPr>
            <a:xfrm>
              <a:off x="3617740" y="5278002"/>
              <a:ext cx="2381250" cy="493119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Click here to add content, content to match the title. </a:t>
              </a:r>
            </a:p>
          </p:txBody>
        </p:sp>
        <p:sp>
          <p:nvSpPr>
            <p:cNvPr id="73" name="TextBox 19">
              <a:extLst>
                <a:ext uri="{FF2B5EF4-FFF2-40B4-BE49-F238E27FC236}">
                  <a16:creationId xmlns:a16="http://schemas.microsoft.com/office/drawing/2014/main" id="{357E7167-A8E1-13C7-5F4C-5990B4874EF3}"/>
                </a:ext>
              </a:extLst>
            </p:cNvPr>
            <p:cNvSpPr txBox="1"/>
            <p:nvPr/>
          </p:nvSpPr>
          <p:spPr>
            <a:xfrm>
              <a:off x="6395865" y="4849515"/>
              <a:ext cx="1574800" cy="301781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en-US" altLang="zh-CN" b="1" dirty="0">
                  <a:solidFill>
                    <a:srgbClr val="D95A2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Add title text</a:t>
              </a:r>
              <a:endParaRPr lang="id-ID" b="1" dirty="0">
                <a:solidFill>
                  <a:srgbClr val="D95A2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4" name="TextBox 20">
              <a:extLst>
                <a:ext uri="{FF2B5EF4-FFF2-40B4-BE49-F238E27FC236}">
                  <a16:creationId xmlns:a16="http://schemas.microsoft.com/office/drawing/2014/main" id="{20B6494B-7739-F6AE-C49F-C49D62DF9336}"/>
                </a:ext>
              </a:extLst>
            </p:cNvPr>
            <p:cNvSpPr txBox="1"/>
            <p:nvPr/>
          </p:nvSpPr>
          <p:spPr>
            <a:xfrm>
              <a:off x="6095827" y="5249436"/>
              <a:ext cx="2381250" cy="493119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Click here to add content, content to match the title. </a:t>
              </a:r>
            </a:p>
          </p:txBody>
        </p:sp>
        <p:sp>
          <p:nvSpPr>
            <p:cNvPr id="75" name="TextBox 19">
              <a:extLst>
                <a:ext uri="{FF2B5EF4-FFF2-40B4-BE49-F238E27FC236}">
                  <a16:creationId xmlns:a16="http://schemas.microsoft.com/office/drawing/2014/main" id="{9FBE0F0A-E2D3-DAFE-DB92-6F38F496CE33}"/>
                </a:ext>
              </a:extLst>
            </p:cNvPr>
            <p:cNvSpPr txBox="1"/>
            <p:nvPr/>
          </p:nvSpPr>
          <p:spPr>
            <a:xfrm>
              <a:off x="8873952" y="4849515"/>
              <a:ext cx="1574800" cy="301781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en-US" altLang="zh-CN" b="1" dirty="0">
                  <a:solidFill>
                    <a:srgbClr val="D95A2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Add title text</a:t>
              </a:r>
              <a:endParaRPr lang="id-ID" b="1" dirty="0">
                <a:solidFill>
                  <a:srgbClr val="D95A2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6" name="TextBox 20">
              <a:extLst>
                <a:ext uri="{FF2B5EF4-FFF2-40B4-BE49-F238E27FC236}">
                  <a16:creationId xmlns:a16="http://schemas.microsoft.com/office/drawing/2014/main" id="{D6C4AED7-CC48-F502-4F70-94115DB2FD50}"/>
                </a:ext>
              </a:extLst>
            </p:cNvPr>
            <p:cNvSpPr txBox="1"/>
            <p:nvPr/>
          </p:nvSpPr>
          <p:spPr>
            <a:xfrm>
              <a:off x="8573915" y="5249436"/>
              <a:ext cx="2379662" cy="493119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Click here to add content, content to match the title. 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组合 1">
            <a:extLst>
              <a:ext uri="{FF2B5EF4-FFF2-40B4-BE49-F238E27FC236}">
                <a16:creationId xmlns:a16="http://schemas.microsoft.com/office/drawing/2014/main" id="{194E74C6-E4EC-4837-598E-5F51FCCBFFEB}"/>
              </a:ext>
            </a:extLst>
          </p:cNvPr>
          <p:cNvGrpSpPr>
            <a:grpSpLocks/>
          </p:cNvGrpSpPr>
          <p:nvPr/>
        </p:nvGrpSpPr>
        <p:grpSpPr bwMode="auto">
          <a:xfrm>
            <a:off x="0" y="77788"/>
            <a:ext cx="2268538" cy="1081087"/>
            <a:chOff x="10624399" y="386366"/>
            <a:chExt cx="2268389" cy="1082072"/>
          </a:xfrm>
        </p:grpSpPr>
        <p:grpSp>
          <p:nvGrpSpPr>
            <p:cNvPr id="19502" name="组合 5">
              <a:extLst>
                <a:ext uri="{FF2B5EF4-FFF2-40B4-BE49-F238E27FC236}">
                  <a16:creationId xmlns:a16="http://schemas.microsoft.com/office/drawing/2014/main" id="{3FDED2EA-C363-DB50-507C-E3B0E0A568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624399" y="386366"/>
              <a:ext cx="2069637" cy="1082072"/>
              <a:chOff x="-1214368" y="1270786"/>
              <a:chExt cx="2069636" cy="1082072"/>
            </a:xfrm>
          </p:grpSpPr>
          <p:grpSp>
            <p:nvGrpSpPr>
              <p:cNvPr id="5" name="组合 23">
                <a:extLst>
                  <a:ext uri="{FF2B5EF4-FFF2-40B4-BE49-F238E27FC236}">
                    <a16:creationId xmlns:a16="http://schemas.microsoft.com/office/drawing/2014/main" id="{65BE3B8C-DBB9-04FE-9E1C-A91182D9F12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214368" y="1270786"/>
                <a:ext cx="2069636" cy="1082072"/>
                <a:chOff x="1423522" y="411287"/>
                <a:chExt cx="2202516" cy="1151867"/>
              </a:xfrm>
              <a:solidFill>
                <a:srgbClr val="28A182"/>
              </a:solidFill>
            </p:grpSpPr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679E008A-4639-1DDA-990F-42103E10A6E0}"/>
                    </a:ext>
                  </a:extLst>
                </p:cNvPr>
                <p:cNvSpPr/>
                <p:nvPr/>
              </p:nvSpPr>
              <p:spPr>
                <a:xfrm>
                  <a:off x="1423522" y="411287"/>
                  <a:ext cx="2202516" cy="1151867"/>
                </a:xfrm>
                <a:prstGeom prst="rect">
                  <a:avLst/>
                </a:prstGeom>
                <a:solidFill>
                  <a:srgbClr val="D95A2F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8" name="矩形 26">
                  <a:extLst>
                    <a:ext uri="{FF2B5EF4-FFF2-40B4-BE49-F238E27FC236}">
                      <a16:creationId xmlns:a16="http://schemas.microsoft.com/office/drawing/2014/main" id="{092CB5DC-F4C4-94FE-8296-C9A58DDED8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55437" y="1105179"/>
                  <a:ext cx="1765970" cy="29486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en-US" altLang="zh-CN" sz="1200" dirty="0">
                      <a:solidFill>
                        <a:schemeClr val="bg1"/>
                      </a:solidFill>
                      <a:latin typeface="Century Gothic" panose="020B0502020202020204" pitchFamily="34" charset="0"/>
                      <a:cs typeface="Arial" panose="020B0604020202020204" pitchFamily="34" charset="0"/>
                    </a:rPr>
                    <a:t>PUT YOUR TEXT HERE</a:t>
                  </a:r>
                </a:p>
              </p:txBody>
            </p:sp>
          </p:grpSp>
          <p:sp>
            <p:nvSpPr>
              <p:cNvPr id="19505" name="文本框 4">
                <a:extLst>
                  <a:ext uri="{FF2B5EF4-FFF2-40B4-BE49-F238E27FC236}">
                    <a16:creationId xmlns:a16="http://schemas.microsoft.com/office/drawing/2014/main" id="{B9F5A418-5883-7EAA-695B-54575028492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1184378" y="1489902"/>
                <a:ext cx="1682383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PART 01</a:t>
                </a:r>
                <a:endPara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pic>
          <p:nvPicPr>
            <p:cNvPr id="19503" name="图片 3">
              <a:extLst>
                <a:ext uri="{FF2B5EF4-FFF2-40B4-BE49-F238E27FC236}">
                  <a16:creationId xmlns:a16="http://schemas.microsoft.com/office/drawing/2014/main" id="{E5BF40EE-4547-A2E4-2ED7-461EA364AC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60978" y="501187"/>
              <a:ext cx="731810" cy="731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459" name="组合 8">
            <a:extLst>
              <a:ext uri="{FF2B5EF4-FFF2-40B4-BE49-F238E27FC236}">
                <a16:creationId xmlns:a16="http://schemas.microsoft.com/office/drawing/2014/main" id="{8C9056C6-B138-62D0-D024-4840B818E47D}"/>
              </a:ext>
            </a:extLst>
          </p:cNvPr>
          <p:cNvGrpSpPr>
            <a:grpSpLocks/>
          </p:cNvGrpSpPr>
          <p:nvPr/>
        </p:nvGrpSpPr>
        <p:grpSpPr bwMode="auto">
          <a:xfrm>
            <a:off x="587375" y="1793875"/>
            <a:ext cx="5087938" cy="4198938"/>
            <a:chOff x="696912" y="1237278"/>
            <a:chExt cx="5975318" cy="4931767"/>
          </a:xfrm>
        </p:grpSpPr>
        <p:sp>
          <p:nvSpPr>
            <p:cNvPr id="10" name="内蒙古">
              <a:extLst>
                <a:ext uri="{FF2B5EF4-FFF2-40B4-BE49-F238E27FC236}">
                  <a16:creationId xmlns:a16="http://schemas.microsoft.com/office/drawing/2014/main" id="{FD02B2A2-1CF3-27C3-ABBE-9E03AE4C9E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6359" y="1291351"/>
              <a:ext cx="2619446" cy="2231880"/>
            </a:xfrm>
            <a:custGeom>
              <a:avLst/>
              <a:gdLst>
                <a:gd name="T0" fmla="*/ 2147483646 w 1428"/>
                <a:gd name="T1" fmla="*/ 2147483646 h 1218"/>
                <a:gd name="T2" fmla="*/ 2147483646 w 1428"/>
                <a:gd name="T3" fmla="*/ 2147483646 h 1218"/>
                <a:gd name="T4" fmla="*/ 2147483646 w 1428"/>
                <a:gd name="T5" fmla="*/ 2147483646 h 1218"/>
                <a:gd name="T6" fmla="*/ 2147483646 w 1428"/>
                <a:gd name="T7" fmla="*/ 2147483646 h 1218"/>
                <a:gd name="T8" fmla="*/ 2147483646 w 1428"/>
                <a:gd name="T9" fmla="*/ 2147483646 h 1218"/>
                <a:gd name="T10" fmla="*/ 2147483646 w 1428"/>
                <a:gd name="T11" fmla="*/ 2147483646 h 1218"/>
                <a:gd name="T12" fmla="*/ 2147483646 w 1428"/>
                <a:gd name="T13" fmla="*/ 2147483646 h 1218"/>
                <a:gd name="T14" fmla="*/ 2147483646 w 1428"/>
                <a:gd name="T15" fmla="*/ 2147483646 h 1218"/>
                <a:gd name="T16" fmla="*/ 2147483646 w 1428"/>
                <a:gd name="T17" fmla="*/ 2147483646 h 1218"/>
                <a:gd name="T18" fmla="*/ 2147483646 w 1428"/>
                <a:gd name="T19" fmla="*/ 2147483646 h 1218"/>
                <a:gd name="T20" fmla="*/ 2147483646 w 1428"/>
                <a:gd name="T21" fmla="*/ 2147483646 h 1218"/>
                <a:gd name="T22" fmla="*/ 2147483646 w 1428"/>
                <a:gd name="T23" fmla="*/ 2147483646 h 1218"/>
                <a:gd name="T24" fmla="*/ 2147483646 w 1428"/>
                <a:gd name="T25" fmla="*/ 2147483646 h 1218"/>
                <a:gd name="T26" fmla="*/ 2147483646 w 1428"/>
                <a:gd name="T27" fmla="*/ 2147483646 h 1218"/>
                <a:gd name="T28" fmla="*/ 2147483646 w 1428"/>
                <a:gd name="T29" fmla="*/ 2147483646 h 1218"/>
                <a:gd name="T30" fmla="*/ 2147483646 w 1428"/>
                <a:gd name="T31" fmla="*/ 2147483646 h 1218"/>
                <a:gd name="T32" fmla="*/ 2147483646 w 1428"/>
                <a:gd name="T33" fmla="*/ 2147483646 h 1218"/>
                <a:gd name="T34" fmla="*/ 2147483646 w 1428"/>
                <a:gd name="T35" fmla="*/ 2147483646 h 1218"/>
                <a:gd name="T36" fmla="*/ 2147483646 w 1428"/>
                <a:gd name="T37" fmla="*/ 2147483646 h 1218"/>
                <a:gd name="T38" fmla="*/ 2147483646 w 1428"/>
                <a:gd name="T39" fmla="*/ 2147483646 h 1218"/>
                <a:gd name="T40" fmla="*/ 2147483646 w 1428"/>
                <a:gd name="T41" fmla="*/ 2147483646 h 1218"/>
                <a:gd name="T42" fmla="*/ 2147483646 w 1428"/>
                <a:gd name="T43" fmla="*/ 2147483646 h 1218"/>
                <a:gd name="T44" fmla="*/ 0 w 1428"/>
                <a:gd name="T45" fmla="*/ 2147483646 h 1218"/>
                <a:gd name="T46" fmla="*/ 2147483646 w 1428"/>
                <a:gd name="T47" fmla="*/ 2147483646 h 1218"/>
                <a:gd name="T48" fmla="*/ 2147483646 w 1428"/>
                <a:gd name="T49" fmla="*/ 2147483646 h 1218"/>
                <a:gd name="T50" fmla="*/ 2147483646 w 1428"/>
                <a:gd name="T51" fmla="*/ 2147483646 h 1218"/>
                <a:gd name="T52" fmla="*/ 2147483646 w 1428"/>
                <a:gd name="T53" fmla="*/ 2147483646 h 1218"/>
                <a:gd name="T54" fmla="*/ 2147483646 w 1428"/>
                <a:gd name="T55" fmla="*/ 2147483646 h 1218"/>
                <a:gd name="T56" fmla="*/ 2147483646 w 1428"/>
                <a:gd name="T57" fmla="*/ 2147483646 h 1218"/>
                <a:gd name="T58" fmla="*/ 2147483646 w 1428"/>
                <a:gd name="T59" fmla="*/ 2147483646 h 1218"/>
                <a:gd name="T60" fmla="*/ 2147483646 w 1428"/>
                <a:gd name="T61" fmla="*/ 2147483646 h 1218"/>
                <a:gd name="T62" fmla="*/ 2147483646 w 1428"/>
                <a:gd name="T63" fmla="*/ 2147483646 h 1218"/>
                <a:gd name="T64" fmla="*/ 2147483646 w 1428"/>
                <a:gd name="T65" fmla="*/ 2147483646 h 1218"/>
                <a:gd name="T66" fmla="*/ 2147483646 w 1428"/>
                <a:gd name="T67" fmla="*/ 2147483646 h 1218"/>
                <a:gd name="T68" fmla="*/ 2147483646 w 1428"/>
                <a:gd name="T69" fmla="*/ 2147483646 h 1218"/>
                <a:gd name="T70" fmla="*/ 2147483646 w 1428"/>
                <a:gd name="T71" fmla="*/ 2147483646 h 1218"/>
                <a:gd name="T72" fmla="*/ 2147483646 w 1428"/>
                <a:gd name="T73" fmla="*/ 2147483646 h 1218"/>
                <a:gd name="T74" fmla="*/ 2147483646 w 1428"/>
                <a:gd name="T75" fmla="*/ 2147483646 h 1218"/>
                <a:gd name="T76" fmla="*/ 2147483646 w 1428"/>
                <a:gd name="T77" fmla="*/ 2147483646 h 1218"/>
                <a:gd name="T78" fmla="*/ 2147483646 w 1428"/>
                <a:gd name="T79" fmla="*/ 2147483646 h 1218"/>
                <a:gd name="T80" fmla="*/ 2147483646 w 1428"/>
                <a:gd name="T81" fmla="*/ 2147483646 h 1218"/>
                <a:gd name="T82" fmla="*/ 2147483646 w 1428"/>
                <a:gd name="T83" fmla="*/ 2147483646 h 1218"/>
                <a:gd name="T84" fmla="*/ 2147483646 w 1428"/>
                <a:gd name="T85" fmla="*/ 2147483646 h 1218"/>
                <a:gd name="T86" fmla="*/ 2147483646 w 1428"/>
                <a:gd name="T87" fmla="*/ 2147483646 h 1218"/>
                <a:gd name="T88" fmla="*/ 2147483646 w 1428"/>
                <a:gd name="T89" fmla="*/ 2147483646 h 1218"/>
                <a:gd name="T90" fmla="*/ 2147483646 w 1428"/>
                <a:gd name="T91" fmla="*/ 2147483646 h 1218"/>
                <a:gd name="T92" fmla="*/ 2147483646 w 1428"/>
                <a:gd name="T93" fmla="*/ 2147483646 h 1218"/>
                <a:gd name="T94" fmla="*/ 2147483646 w 1428"/>
                <a:gd name="T95" fmla="*/ 2147483646 h 1218"/>
                <a:gd name="T96" fmla="*/ 2147483646 w 1428"/>
                <a:gd name="T97" fmla="*/ 2147483646 h 1218"/>
                <a:gd name="T98" fmla="*/ 2147483646 w 1428"/>
                <a:gd name="T99" fmla="*/ 2147483646 h 1218"/>
                <a:gd name="T100" fmla="*/ 2147483646 w 1428"/>
                <a:gd name="T101" fmla="*/ 2147483646 h 1218"/>
                <a:gd name="T102" fmla="*/ 2147483646 w 1428"/>
                <a:gd name="T103" fmla="*/ 2147483646 h 1218"/>
                <a:gd name="T104" fmla="*/ 2147483646 w 1428"/>
                <a:gd name="T105" fmla="*/ 2147483646 h 1218"/>
                <a:gd name="T106" fmla="*/ 2147483646 w 1428"/>
                <a:gd name="T107" fmla="*/ 2147483646 h 1218"/>
                <a:gd name="T108" fmla="*/ 2147483646 w 1428"/>
                <a:gd name="T109" fmla="*/ 2147483646 h 1218"/>
                <a:gd name="T110" fmla="*/ 2147483646 w 1428"/>
                <a:gd name="T111" fmla="*/ 2147483646 h 1218"/>
                <a:gd name="T112" fmla="*/ 2147483646 w 1428"/>
                <a:gd name="T113" fmla="*/ 2147483646 h 1218"/>
                <a:gd name="T114" fmla="*/ 2147483646 w 1428"/>
                <a:gd name="T115" fmla="*/ 2147483646 h 1218"/>
                <a:gd name="T116" fmla="*/ 2147483646 w 1428"/>
                <a:gd name="T117" fmla="*/ 2147483646 h 121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428" h="1218">
                  <a:moveTo>
                    <a:pt x="1398" y="128"/>
                  </a:moveTo>
                  <a:lnTo>
                    <a:pt x="1394" y="112"/>
                  </a:lnTo>
                  <a:lnTo>
                    <a:pt x="1378" y="86"/>
                  </a:lnTo>
                  <a:lnTo>
                    <a:pt x="1366" y="80"/>
                  </a:lnTo>
                  <a:lnTo>
                    <a:pt x="1354" y="86"/>
                  </a:lnTo>
                  <a:lnTo>
                    <a:pt x="1348" y="100"/>
                  </a:lnTo>
                  <a:lnTo>
                    <a:pt x="1346" y="102"/>
                  </a:lnTo>
                  <a:lnTo>
                    <a:pt x="1344" y="102"/>
                  </a:lnTo>
                  <a:lnTo>
                    <a:pt x="1322" y="106"/>
                  </a:lnTo>
                  <a:lnTo>
                    <a:pt x="1318" y="108"/>
                  </a:lnTo>
                  <a:lnTo>
                    <a:pt x="1316" y="112"/>
                  </a:lnTo>
                  <a:lnTo>
                    <a:pt x="1310" y="116"/>
                  </a:lnTo>
                  <a:lnTo>
                    <a:pt x="1298" y="126"/>
                  </a:lnTo>
                  <a:lnTo>
                    <a:pt x="1296" y="128"/>
                  </a:lnTo>
                  <a:lnTo>
                    <a:pt x="1286" y="130"/>
                  </a:lnTo>
                  <a:lnTo>
                    <a:pt x="1276" y="126"/>
                  </a:lnTo>
                  <a:lnTo>
                    <a:pt x="1264" y="118"/>
                  </a:lnTo>
                  <a:lnTo>
                    <a:pt x="1262" y="116"/>
                  </a:lnTo>
                  <a:lnTo>
                    <a:pt x="1244" y="96"/>
                  </a:lnTo>
                  <a:lnTo>
                    <a:pt x="1240" y="90"/>
                  </a:lnTo>
                  <a:lnTo>
                    <a:pt x="1238" y="84"/>
                  </a:lnTo>
                  <a:lnTo>
                    <a:pt x="1238" y="62"/>
                  </a:lnTo>
                  <a:lnTo>
                    <a:pt x="1238" y="60"/>
                  </a:lnTo>
                  <a:lnTo>
                    <a:pt x="1242" y="56"/>
                  </a:lnTo>
                  <a:lnTo>
                    <a:pt x="1218" y="48"/>
                  </a:lnTo>
                  <a:lnTo>
                    <a:pt x="1218" y="56"/>
                  </a:lnTo>
                  <a:lnTo>
                    <a:pt x="1216" y="60"/>
                  </a:lnTo>
                  <a:lnTo>
                    <a:pt x="1210" y="64"/>
                  </a:lnTo>
                  <a:lnTo>
                    <a:pt x="1202" y="68"/>
                  </a:lnTo>
                  <a:lnTo>
                    <a:pt x="1200" y="68"/>
                  </a:lnTo>
                  <a:lnTo>
                    <a:pt x="1200" y="66"/>
                  </a:lnTo>
                  <a:lnTo>
                    <a:pt x="1188" y="64"/>
                  </a:lnTo>
                  <a:lnTo>
                    <a:pt x="1190" y="72"/>
                  </a:lnTo>
                  <a:lnTo>
                    <a:pt x="1170" y="60"/>
                  </a:lnTo>
                  <a:lnTo>
                    <a:pt x="1168" y="60"/>
                  </a:lnTo>
                  <a:lnTo>
                    <a:pt x="1168" y="58"/>
                  </a:lnTo>
                  <a:lnTo>
                    <a:pt x="1164" y="46"/>
                  </a:lnTo>
                  <a:lnTo>
                    <a:pt x="1162" y="32"/>
                  </a:lnTo>
                  <a:lnTo>
                    <a:pt x="1164" y="22"/>
                  </a:lnTo>
                  <a:lnTo>
                    <a:pt x="1166" y="16"/>
                  </a:lnTo>
                  <a:lnTo>
                    <a:pt x="1172" y="6"/>
                  </a:lnTo>
                  <a:lnTo>
                    <a:pt x="1170" y="0"/>
                  </a:lnTo>
                  <a:lnTo>
                    <a:pt x="1150" y="2"/>
                  </a:lnTo>
                  <a:lnTo>
                    <a:pt x="1142" y="4"/>
                  </a:lnTo>
                  <a:lnTo>
                    <a:pt x="1136" y="8"/>
                  </a:lnTo>
                  <a:lnTo>
                    <a:pt x="1132" y="14"/>
                  </a:lnTo>
                  <a:lnTo>
                    <a:pt x="1128" y="22"/>
                  </a:lnTo>
                  <a:lnTo>
                    <a:pt x="1116" y="40"/>
                  </a:lnTo>
                  <a:lnTo>
                    <a:pt x="1128" y="40"/>
                  </a:lnTo>
                  <a:lnTo>
                    <a:pt x="1130" y="40"/>
                  </a:lnTo>
                  <a:lnTo>
                    <a:pt x="1140" y="44"/>
                  </a:lnTo>
                  <a:lnTo>
                    <a:pt x="1142" y="44"/>
                  </a:lnTo>
                  <a:lnTo>
                    <a:pt x="1142" y="46"/>
                  </a:lnTo>
                  <a:lnTo>
                    <a:pt x="1142" y="48"/>
                  </a:lnTo>
                  <a:lnTo>
                    <a:pt x="1144" y="64"/>
                  </a:lnTo>
                  <a:lnTo>
                    <a:pt x="1150" y="80"/>
                  </a:lnTo>
                  <a:lnTo>
                    <a:pt x="1150" y="82"/>
                  </a:lnTo>
                  <a:lnTo>
                    <a:pt x="1150" y="84"/>
                  </a:lnTo>
                  <a:lnTo>
                    <a:pt x="1122" y="136"/>
                  </a:lnTo>
                  <a:lnTo>
                    <a:pt x="1120" y="142"/>
                  </a:lnTo>
                  <a:lnTo>
                    <a:pt x="1118" y="154"/>
                  </a:lnTo>
                  <a:lnTo>
                    <a:pt x="1114" y="190"/>
                  </a:lnTo>
                  <a:lnTo>
                    <a:pt x="1114" y="192"/>
                  </a:lnTo>
                  <a:lnTo>
                    <a:pt x="1104" y="212"/>
                  </a:lnTo>
                  <a:lnTo>
                    <a:pt x="1110" y="220"/>
                  </a:lnTo>
                  <a:lnTo>
                    <a:pt x="1110" y="222"/>
                  </a:lnTo>
                  <a:lnTo>
                    <a:pt x="1110" y="236"/>
                  </a:lnTo>
                  <a:lnTo>
                    <a:pt x="1110" y="242"/>
                  </a:lnTo>
                  <a:lnTo>
                    <a:pt x="1108" y="244"/>
                  </a:lnTo>
                  <a:lnTo>
                    <a:pt x="1106" y="244"/>
                  </a:lnTo>
                  <a:lnTo>
                    <a:pt x="1098" y="250"/>
                  </a:lnTo>
                  <a:lnTo>
                    <a:pt x="1088" y="262"/>
                  </a:lnTo>
                  <a:lnTo>
                    <a:pt x="1052" y="302"/>
                  </a:lnTo>
                  <a:lnTo>
                    <a:pt x="1050" y="304"/>
                  </a:lnTo>
                  <a:lnTo>
                    <a:pt x="1048" y="304"/>
                  </a:lnTo>
                  <a:lnTo>
                    <a:pt x="1046" y="302"/>
                  </a:lnTo>
                  <a:lnTo>
                    <a:pt x="1030" y="292"/>
                  </a:lnTo>
                  <a:lnTo>
                    <a:pt x="1020" y="282"/>
                  </a:lnTo>
                  <a:lnTo>
                    <a:pt x="1014" y="280"/>
                  </a:lnTo>
                  <a:lnTo>
                    <a:pt x="1008" y="278"/>
                  </a:lnTo>
                  <a:lnTo>
                    <a:pt x="982" y="276"/>
                  </a:lnTo>
                  <a:lnTo>
                    <a:pt x="982" y="314"/>
                  </a:lnTo>
                  <a:lnTo>
                    <a:pt x="966" y="384"/>
                  </a:lnTo>
                  <a:lnTo>
                    <a:pt x="964" y="392"/>
                  </a:lnTo>
                  <a:lnTo>
                    <a:pt x="964" y="402"/>
                  </a:lnTo>
                  <a:lnTo>
                    <a:pt x="962" y="432"/>
                  </a:lnTo>
                  <a:lnTo>
                    <a:pt x="968" y="440"/>
                  </a:lnTo>
                  <a:lnTo>
                    <a:pt x="974" y="430"/>
                  </a:lnTo>
                  <a:lnTo>
                    <a:pt x="974" y="428"/>
                  </a:lnTo>
                  <a:lnTo>
                    <a:pt x="994" y="420"/>
                  </a:lnTo>
                  <a:lnTo>
                    <a:pt x="1044" y="428"/>
                  </a:lnTo>
                  <a:lnTo>
                    <a:pt x="1050" y="420"/>
                  </a:lnTo>
                  <a:lnTo>
                    <a:pt x="1058" y="408"/>
                  </a:lnTo>
                  <a:lnTo>
                    <a:pt x="1060" y="406"/>
                  </a:lnTo>
                  <a:lnTo>
                    <a:pt x="1080" y="402"/>
                  </a:lnTo>
                  <a:lnTo>
                    <a:pt x="1106" y="400"/>
                  </a:lnTo>
                  <a:lnTo>
                    <a:pt x="1112" y="404"/>
                  </a:lnTo>
                  <a:lnTo>
                    <a:pt x="1120" y="410"/>
                  </a:lnTo>
                  <a:lnTo>
                    <a:pt x="1136" y="428"/>
                  </a:lnTo>
                  <a:lnTo>
                    <a:pt x="1158" y="440"/>
                  </a:lnTo>
                  <a:lnTo>
                    <a:pt x="1174" y="452"/>
                  </a:lnTo>
                  <a:lnTo>
                    <a:pt x="1184" y="462"/>
                  </a:lnTo>
                  <a:lnTo>
                    <a:pt x="1190" y="472"/>
                  </a:lnTo>
                  <a:lnTo>
                    <a:pt x="1192" y="480"/>
                  </a:lnTo>
                  <a:lnTo>
                    <a:pt x="1190" y="488"/>
                  </a:lnTo>
                  <a:lnTo>
                    <a:pt x="1186" y="492"/>
                  </a:lnTo>
                  <a:lnTo>
                    <a:pt x="1184" y="496"/>
                  </a:lnTo>
                  <a:lnTo>
                    <a:pt x="1174" y="498"/>
                  </a:lnTo>
                  <a:lnTo>
                    <a:pt x="1172" y="498"/>
                  </a:lnTo>
                  <a:lnTo>
                    <a:pt x="1126" y="498"/>
                  </a:lnTo>
                  <a:lnTo>
                    <a:pt x="1112" y="498"/>
                  </a:lnTo>
                  <a:lnTo>
                    <a:pt x="1102" y="500"/>
                  </a:lnTo>
                  <a:lnTo>
                    <a:pt x="1084" y="512"/>
                  </a:lnTo>
                  <a:lnTo>
                    <a:pt x="1054" y="532"/>
                  </a:lnTo>
                  <a:lnTo>
                    <a:pt x="1042" y="536"/>
                  </a:lnTo>
                  <a:lnTo>
                    <a:pt x="1034" y="538"/>
                  </a:lnTo>
                  <a:lnTo>
                    <a:pt x="1018" y="540"/>
                  </a:lnTo>
                  <a:lnTo>
                    <a:pt x="1010" y="580"/>
                  </a:lnTo>
                  <a:lnTo>
                    <a:pt x="1004" y="596"/>
                  </a:lnTo>
                  <a:lnTo>
                    <a:pt x="1000" y="602"/>
                  </a:lnTo>
                  <a:lnTo>
                    <a:pt x="996" y="606"/>
                  </a:lnTo>
                  <a:lnTo>
                    <a:pt x="990" y="610"/>
                  </a:lnTo>
                  <a:lnTo>
                    <a:pt x="984" y="614"/>
                  </a:lnTo>
                  <a:lnTo>
                    <a:pt x="966" y="620"/>
                  </a:lnTo>
                  <a:lnTo>
                    <a:pt x="956" y="622"/>
                  </a:lnTo>
                  <a:lnTo>
                    <a:pt x="946" y="626"/>
                  </a:lnTo>
                  <a:lnTo>
                    <a:pt x="926" y="634"/>
                  </a:lnTo>
                  <a:lnTo>
                    <a:pt x="914" y="664"/>
                  </a:lnTo>
                  <a:lnTo>
                    <a:pt x="912" y="664"/>
                  </a:lnTo>
                  <a:lnTo>
                    <a:pt x="910" y="664"/>
                  </a:lnTo>
                  <a:lnTo>
                    <a:pt x="874" y="680"/>
                  </a:lnTo>
                  <a:lnTo>
                    <a:pt x="872" y="680"/>
                  </a:lnTo>
                  <a:lnTo>
                    <a:pt x="854" y="676"/>
                  </a:lnTo>
                  <a:lnTo>
                    <a:pt x="834" y="670"/>
                  </a:lnTo>
                  <a:lnTo>
                    <a:pt x="820" y="664"/>
                  </a:lnTo>
                  <a:lnTo>
                    <a:pt x="814" y="662"/>
                  </a:lnTo>
                  <a:lnTo>
                    <a:pt x="806" y="660"/>
                  </a:lnTo>
                  <a:lnTo>
                    <a:pt x="798" y="660"/>
                  </a:lnTo>
                  <a:lnTo>
                    <a:pt x="790" y="662"/>
                  </a:lnTo>
                  <a:lnTo>
                    <a:pt x="784" y="672"/>
                  </a:lnTo>
                  <a:lnTo>
                    <a:pt x="778" y="684"/>
                  </a:lnTo>
                  <a:lnTo>
                    <a:pt x="776" y="698"/>
                  </a:lnTo>
                  <a:lnTo>
                    <a:pt x="776" y="710"/>
                  </a:lnTo>
                  <a:lnTo>
                    <a:pt x="778" y="722"/>
                  </a:lnTo>
                  <a:lnTo>
                    <a:pt x="782" y="728"/>
                  </a:lnTo>
                  <a:lnTo>
                    <a:pt x="786" y="728"/>
                  </a:lnTo>
                  <a:lnTo>
                    <a:pt x="794" y="724"/>
                  </a:lnTo>
                  <a:lnTo>
                    <a:pt x="794" y="748"/>
                  </a:lnTo>
                  <a:lnTo>
                    <a:pt x="794" y="756"/>
                  </a:lnTo>
                  <a:lnTo>
                    <a:pt x="792" y="760"/>
                  </a:lnTo>
                  <a:lnTo>
                    <a:pt x="790" y="764"/>
                  </a:lnTo>
                  <a:lnTo>
                    <a:pt x="786" y="768"/>
                  </a:lnTo>
                  <a:lnTo>
                    <a:pt x="776" y="774"/>
                  </a:lnTo>
                  <a:lnTo>
                    <a:pt x="764" y="778"/>
                  </a:lnTo>
                  <a:lnTo>
                    <a:pt x="758" y="780"/>
                  </a:lnTo>
                  <a:lnTo>
                    <a:pt x="750" y="786"/>
                  </a:lnTo>
                  <a:lnTo>
                    <a:pt x="738" y="798"/>
                  </a:lnTo>
                  <a:lnTo>
                    <a:pt x="724" y="818"/>
                  </a:lnTo>
                  <a:lnTo>
                    <a:pt x="708" y="844"/>
                  </a:lnTo>
                  <a:lnTo>
                    <a:pt x="706" y="844"/>
                  </a:lnTo>
                  <a:lnTo>
                    <a:pt x="682" y="860"/>
                  </a:lnTo>
                  <a:lnTo>
                    <a:pt x="688" y="860"/>
                  </a:lnTo>
                  <a:lnTo>
                    <a:pt x="688" y="862"/>
                  </a:lnTo>
                  <a:lnTo>
                    <a:pt x="688" y="864"/>
                  </a:lnTo>
                  <a:lnTo>
                    <a:pt x="686" y="868"/>
                  </a:lnTo>
                  <a:lnTo>
                    <a:pt x="678" y="868"/>
                  </a:lnTo>
                  <a:lnTo>
                    <a:pt x="610" y="868"/>
                  </a:lnTo>
                  <a:lnTo>
                    <a:pt x="584" y="868"/>
                  </a:lnTo>
                  <a:lnTo>
                    <a:pt x="558" y="870"/>
                  </a:lnTo>
                  <a:lnTo>
                    <a:pt x="532" y="874"/>
                  </a:lnTo>
                  <a:lnTo>
                    <a:pt x="510" y="882"/>
                  </a:lnTo>
                  <a:lnTo>
                    <a:pt x="488" y="890"/>
                  </a:lnTo>
                  <a:lnTo>
                    <a:pt x="468" y="900"/>
                  </a:lnTo>
                  <a:lnTo>
                    <a:pt x="450" y="914"/>
                  </a:lnTo>
                  <a:lnTo>
                    <a:pt x="434" y="928"/>
                  </a:lnTo>
                  <a:lnTo>
                    <a:pt x="432" y="930"/>
                  </a:lnTo>
                  <a:lnTo>
                    <a:pt x="430" y="930"/>
                  </a:lnTo>
                  <a:lnTo>
                    <a:pt x="402" y="934"/>
                  </a:lnTo>
                  <a:lnTo>
                    <a:pt x="400" y="934"/>
                  </a:lnTo>
                  <a:lnTo>
                    <a:pt x="398" y="934"/>
                  </a:lnTo>
                  <a:lnTo>
                    <a:pt x="390" y="916"/>
                  </a:lnTo>
                  <a:lnTo>
                    <a:pt x="362" y="922"/>
                  </a:lnTo>
                  <a:lnTo>
                    <a:pt x="350" y="922"/>
                  </a:lnTo>
                  <a:lnTo>
                    <a:pt x="336" y="920"/>
                  </a:lnTo>
                  <a:lnTo>
                    <a:pt x="320" y="916"/>
                  </a:lnTo>
                  <a:lnTo>
                    <a:pt x="304" y="908"/>
                  </a:lnTo>
                  <a:lnTo>
                    <a:pt x="290" y="900"/>
                  </a:lnTo>
                  <a:lnTo>
                    <a:pt x="274" y="892"/>
                  </a:lnTo>
                  <a:lnTo>
                    <a:pt x="246" y="872"/>
                  </a:lnTo>
                  <a:lnTo>
                    <a:pt x="238" y="866"/>
                  </a:lnTo>
                  <a:lnTo>
                    <a:pt x="226" y="860"/>
                  </a:lnTo>
                  <a:lnTo>
                    <a:pt x="214" y="856"/>
                  </a:lnTo>
                  <a:lnTo>
                    <a:pt x="202" y="854"/>
                  </a:lnTo>
                  <a:lnTo>
                    <a:pt x="176" y="852"/>
                  </a:lnTo>
                  <a:lnTo>
                    <a:pt x="148" y="856"/>
                  </a:lnTo>
                  <a:lnTo>
                    <a:pt x="116" y="858"/>
                  </a:lnTo>
                  <a:lnTo>
                    <a:pt x="86" y="856"/>
                  </a:lnTo>
                  <a:lnTo>
                    <a:pt x="68" y="854"/>
                  </a:lnTo>
                  <a:lnTo>
                    <a:pt x="48" y="852"/>
                  </a:lnTo>
                  <a:lnTo>
                    <a:pt x="2" y="838"/>
                  </a:lnTo>
                  <a:lnTo>
                    <a:pt x="0" y="844"/>
                  </a:lnTo>
                  <a:lnTo>
                    <a:pt x="2" y="844"/>
                  </a:lnTo>
                  <a:lnTo>
                    <a:pt x="2" y="852"/>
                  </a:lnTo>
                  <a:lnTo>
                    <a:pt x="10" y="868"/>
                  </a:lnTo>
                  <a:lnTo>
                    <a:pt x="26" y="888"/>
                  </a:lnTo>
                  <a:lnTo>
                    <a:pt x="28" y="892"/>
                  </a:lnTo>
                  <a:lnTo>
                    <a:pt x="24" y="906"/>
                  </a:lnTo>
                  <a:lnTo>
                    <a:pt x="24" y="908"/>
                  </a:lnTo>
                  <a:lnTo>
                    <a:pt x="14" y="920"/>
                  </a:lnTo>
                  <a:lnTo>
                    <a:pt x="24" y="930"/>
                  </a:lnTo>
                  <a:lnTo>
                    <a:pt x="30" y="936"/>
                  </a:lnTo>
                  <a:lnTo>
                    <a:pt x="30" y="940"/>
                  </a:lnTo>
                  <a:lnTo>
                    <a:pt x="34" y="956"/>
                  </a:lnTo>
                  <a:lnTo>
                    <a:pt x="46" y="968"/>
                  </a:lnTo>
                  <a:lnTo>
                    <a:pt x="46" y="970"/>
                  </a:lnTo>
                  <a:lnTo>
                    <a:pt x="46" y="980"/>
                  </a:lnTo>
                  <a:lnTo>
                    <a:pt x="46" y="988"/>
                  </a:lnTo>
                  <a:lnTo>
                    <a:pt x="54" y="994"/>
                  </a:lnTo>
                  <a:lnTo>
                    <a:pt x="58" y="992"/>
                  </a:lnTo>
                  <a:lnTo>
                    <a:pt x="60" y="990"/>
                  </a:lnTo>
                  <a:lnTo>
                    <a:pt x="64" y="982"/>
                  </a:lnTo>
                  <a:lnTo>
                    <a:pt x="72" y="980"/>
                  </a:lnTo>
                  <a:lnTo>
                    <a:pt x="78" y="976"/>
                  </a:lnTo>
                  <a:lnTo>
                    <a:pt x="120" y="972"/>
                  </a:lnTo>
                  <a:lnTo>
                    <a:pt x="138" y="966"/>
                  </a:lnTo>
                  <a:lnTo>
                    <a:pt x="142" y="964"/>
                  </a:lnTo>
                  <a:lnTo>
                    <a:pt x="150" y="984"/>
                  </a:lnTo>
                  <a:lnTo>
                    <a:pt x="150" y="990"/>
                  </a:lnTo>
                  <a:lnTo>
                    <a:pt x="148" y="996"/>
                  </a:lnTo>
                  <a:lnTo>
                    <a:pt x="126" y="1028"/>
                  </a:lnTo>
                  <a:lnTo>
                    <a:pt x="126" y="1034"/>
                  </a:lnTo>
                  <a:lnTo>
                    <a:pt x="138" y="1044"/>
                  </a:lnTo>
                  <a:lnTo>
                    <a:pt x="148" y="1052"/>
                  </a:lnTo>
                  <a:lnTo>
                    <a:pt x="156" y="1060"/>
                  </a:lnTo>
                  <a:lnTo>
                    <a:pt x="162" y="1064"/>
                  </a:lnTo>
                  <a:lnTo>
                    <a:pt x="170" y="1068"/>
                  </a:lnTo>
                  <a:lnTo>
                    <a:pt x="178" y="1076"/>
                  </a:lnTo>
                  <a:lnTo>
                    <a:pt x="178" y="1078"/>
                  </a:lnTo>
                  <a:lnTo>
                    <a:pt x="186" y="1082"/>
                  </a:lnTo>
                  <a:lnTo>
                    <a:pt x="190" y="1082"/>
                  </a:lnTo>
                  <a:lnTo>
                    <a:pt x="192" y="1092"/>
                  </a:lnTo>
                  <a:lnTo>
                    <a:pt x="194" y="1100"/>
                  </a:lnTo>
                  <a:lnTo>
                    <a:pt x="196" y="1112"/>
                  </a:lnTo>
                  <a:lnTo>
                    <a:pt x="216" y="1116"/>
                  </a:lnTo>
                  <a:lnTo>
                    <a:pt x="218" y="1116"/>
                  </a:lnTo>
                  <a:lnTo>
                    <a:pt x="218" y="1118"/>
                  </a:lnTo>
                  <a:lnTo>
                    <a:pt x="220" y="1120"/>
                  </a:lnTo>
                  <a:lnTo>
                    <a:pt x="226" y="1130"/>
                  </a:lnTo>
                  <a:lnTo>
                    <a:pt x="242" y="1136"/>
                  </a:lnTo>
                  <a:lnTo>
                    <a:pt x="252" y="1130"/>
                  </a:lnTo>
                  <a:lnTo>
                    <a:pt x="250" y="1124"/>
                  </a:lnTo>
                  <a:lnTo>
                    <a:pt x="240" y="1114"/>
                  </a:lnTo>
                  <a:lnTo>
                    <a:pt x="242" y="1112"/>
                  </a:lnTo>
                  <a:lnTo>
                    <a:pt x="250" y="1094"/>
                  </a:lnTo>
                  <a:lnTo>
                    <a:pt x="270" y="1094"/>
                  </a:lnTo>
                  <a:lnTo>
                    <a:pt x="270" y="1096"/>
                  </a:lnTo>
                  <a:lnTo>
                    <a:pt x="298" y="1104"/>
                  </a:lnTo>
                  <a:lnTo>
                    <a:pt x="314" y="1102"/>
                  </a:lnTo>
                  <a:lnTo>
                    <a:pt x="326" y="1092"/>
                  </a:lnTo>
                  <a:lnTo>
                    <a:pt x="334" y="1080"/>
                  </a:lnTo>
                  <a:lnTo>
                    <a:pt x="342" y="1074"/>
                  </a:lnTo>
                  <a:lnTo>
                    <a:pt x="348" y="1070"/>
                  </a:lnTo>
                  <a:lnTo>
                    <a:pt x="354" y="1072"/>
                  </a:lnTo>
                  <a:lnTo>
                    <a:pt x="360" y="1070"/>
                  </a:lnTo>
                  <a:lnTo>
                    <a:pt x="368" y="1072"/>
                  </a:lnTo>
                  <a:lnTo>
                    <a:pt x="374" y="1072"/>
                  </a:lnTo>
                  <a:lnTo>
                    <a:pt x="374" y="1076"/>
                  </a:lnTo>
                  <a:lnTo>
                    <a:pt x="378" y="1084"/>
                  </a:lnTo>
                  <a:lnTo>
                    <a:pt x="382" y="1096"/>
                  </a:lnTo>
                  <a:lnTo>
                    <a:pt x="386" y="1108"/>
                  </a:lnTo>
                  <a:lnTo>
                    <a:pt x="386" y="1110"/>
                  </a:lnTo>
                  <a:lnTo>
                    <a:pt x="382" y="1124"/>
                  </a:lnTo>
                  <a:lnTo>
                    <a:pt x="368" y="1140"/>
                  </a:lnTo>
                  <a:lnTo>
                    <a:pt x="366" y="1142"/>
                  </a:lnTo>
                  <a:lnTo>
                    <a:pt x="338" y="1154"/>
                  </a:lnTo>
                  <a:lnTo>
                    <a:pt x="334" y="1162"/>
                  </a:lnTo>
                  <a:lnTo>
                    <a:pt x="330" y="1186"/>
                  </a:lnTo>
                  <a:lnTo>
                    <a:pt x="332" y="1196"/>
                  </a:lnTo>
                  <a:lnTo>
                    <a:pt x="340" y="1208"/>
                  </a:lnTo>
                  <a:lnTo>
                    <a:pt x="342" y="1212"/>
                  </a:lnTo>
                  <a:lnTo>
                    <a:pt x="352" y="1218"/>
                  </a:lnTo>
                  <a:lnTo>
                    <a:pt x="386" y="1218"/>
                  </a:lnTo>
                  <a:lnTo>
                    <a:pt x="414" y="1214"/>
                  </a:lnTo>
                  <a:lnTo>
                    <a:pt x="418" y="1210"/>
                  </a:lnTo>
                  <a:lnTo>
                    <a:pt x="424" y="1204"/>
                  </a:lnTo>
                  <a:lnTo>
                    <a:pt x="428" y="1204"/>
                  </a:lnTo>
                  <a:lnTo>
                    <a:pt x="448" y="1206"/>
                  </a:lnTo>
                  <a:lnTo>
                    <a:pt x="450" y="1204"/>
                  </a:lnTo>
                  <a:lnTo>
                    <a:pt x="448" y="1196"/>
                  </a:lnTo>
                  <a:lnTo>
                    <a:pt x="450" y="1188"/>
                  </a:lnTo>
                  <a:lnTo>
                    <a:pt x="458" y="1174"/>
                  </a:lnTo>
                  <a:lnTo>
                    <a:pt x="458" y="1148"/>
                  </a:lnTo>
                  <a:lnTo>
                    <a:pt x="474" y="1106"/>
                  </a:lnTo>
                  <a:lnTo>
                    <a:pt x="474" y="1104"/>
                  </a:lnTo>
                  <a:lnTo>
                    <a:pt x="500" y="1084"/>
                  </a:lnTo>
                  <a:lnTo>
                    <a:pt x="502" y="1082"/>
                  </a:lnTo>
                  <a:lnTo>
                    <a:pt x="522" y="1092"/>
                  </a:lnTo>
                  <a:lnTo>
                    <a:pt x="536" y="1102"/>
                  </a:lnTo>
                  <a:lnTo>
                    <a:pt x="538" y="1108"/>
                  </a:lnTo>
                  <a:lnTo>
                    <a:pt x="540" y="1110"/>
                  </a:lnTo>
                  <a:lnTo>
                    <a:pt x="538" y="1128"/>
                  </a:lnTo>
                  <a:lnTo>
                    <a:pt x="530" y="1140"/>
                  </a:lnTo>
                  <a:lnTo>
                    <a:pt x="526" y="1156"/>
                  </a:lnTo>
                  <a:lnTo>
                    <a:pt x="526" y="1172"/>
                  </a:lnTo>
                  <a:lnTo>
                    <a:pt x="530" y="1180"/>
                  </a:lnTo>
                  <a:lnTo>
                    <a:pt x="538" y="1180"/>
                  </a:lnTo>
                  <a:lnTo>
                    <a:pt x="540" y="1180"/>
                  </a:lnTo>
                  <a:lnTo>
                    <a:pt x="552" y="1180"/>
                  </a:lnTo>
                  <a:lnTo>
                    <a:pt x="556" y="1182"/>
                  </a:lnTo>
                  <a:lnTo>
                    <a:pt x="560" y="1186"/>
                  </a:lnTo>
                  <a:lnTo>
                    <a:pt x="566" y="1196"/>
                  </a:lnTo>
                  <a:lnTo>
                    <a:pt x="572" y="1200"/>
                  </a:lnTo>
                  <a:lnTo>
                    <a:pt x="574" y="1200"/>
                  </a:lnTo>
                  <a:lnTo>
                    <a:pt x="602" y="1212"/>
                  </a:lnTo>
                  <a:lnTo>
                    <a:pt x="614" y="1216"/>
                  </a:lnTo>
                  <a:lnTo>
                    <a:pt x="630" y="1214"/>
                  </a:lnTo>
                  <a:lnTo>
                    <a:pt x="638" y="1204"/>
                  </a:lnTo>
                  <a:lnTo>
                    <a:pt x="646" y="1164"/>
                  </a:lnTo>
                  <a:lnTo>
                    <a:pt x="648" y="1144"/>
                  </a:lnTo>
                  <a:lnTo>
                    <a:pt x="648" y="1142"/>
                  </a:lnTo>
                  <a:lnTo>
                    <a:pt x="650" y="1140"/>
                  </a:lnTo>
                  <a:lnTo>
                    <a:pt x="666" y="1128"/>
                  </a:lnTo>
                  <a:lnTo>
                    <a:pt x="674" y="1116"/>
                  </a:lnTo>
                  <a:lnTo>
                    <a:pt x="690" y="1108"/>
                  </a:lnTo>
                  <a:lnTo>
                    <a:pt x="700" y="1102"/>
                  </a:lnTo>
                  <a:lnTo>
                    <a:pt x="712" y="1098"/>
                  </a:lnTo>
                  <a:lnTo>
                    <a:pt x="706" y="1074"/>
                  </a:lnTo>
                  <a:lnTo>
                    <a:pt x="734" y="1076"/>
                  </a:lnTo>
                  <a:lnTo>
                    <a:pt x="734" y="1078"/>
                  </a:lnTo>
                  <a:lnTo>
                    <a:pt x="748" y="1084"/>
                  </a:lnTo>
                  <a:lnTo>
                    <a:pt x="748" y="1082"/>
                  </a:lnTo>
                  <a:lnTo>
                    <a:pt x="752" y="1068"/>
                  </a:lnTo>
                  <a:lnTo>
                    <a:pt x="752" y="1064"/>
                  </a:lnTo>
                  <a:lnTo>
                    <a:pt x="754" y="1066"/>
                  </a:lnTo>
                  <a:lnTo>
                    <a:pt x="756" y="1066"/>
                  </a:lnTo>
                  <a:lnTo>
                    <a:pt x="768" y="1068"/>
                  </a:lnTo>
                  <a:lnTo>
                    <a:pt x="774" y="1068"/>
                  </a:lnTo>
                  <a:lnTo>
                    <a:pt x="786" y="1056"/>
                  </a:lnTo>
                  <a:lnTo>
                    <a:pt x="788" y="1056"/>
                  </a:lnTo>
                  <a:lnTo>
                    <a:pt x="788" y="1054"/>
                  </a:lnTo>
                  <a:lnTo>
                    <a:pt x="790" y="1054"/>
                  </a:lnTo>
                  <a:lnTo>
                    <a:pt x="806" y="1052"/>
                  </a:lnTo>
                  <a:lnTo>
                    <a:pt x="818" y="1038"/>
                  </a:lnTo>
                  <a:lnTo>
                    <a:pt x="826" y="1028"/>
                  </a:lnTo>
                  <a:lnTo>
                    <a:pt x="826" y="1016"/>
                  </a:lnTo>
                  <a:lnTo>
                    <a:pt x="828" y="1010"/>
                  </a:lnTo>
                  <a:lnTo>
                    <a:pt x="834" y="1004"/>
                  </a:lnTo>
                  <a:lnTo>
                    <a:pt x="836" y="1004"/>
                  </a:lnTo>
                  <a:lnTo>
                    <a:pt x="850" y="1006"/>
                  </a:lnTo>
                  <a:lnTo>
                    <a:pt x="858" y="1002"/>
                  </a:lnTo>
                  <a:lnTo>
                    <a:pt x="860" y="992"/>
                  </a:lnTo>
                  <a:lnTo>
                    <a:pt x="876" y="986"/>
                  </a:lnTo>
                  <a:lnTo>
                    <a:pt x="878" y="986"/>
                  </a:lnTo>
                  <a:lnTo>
                    <a:pt x="898" y="988"/>
                  </a:lnTo>
                  <a:lnTo>
                    <a:pt x="914" y="984"/>
                  </a:lnTo>
                  <a:lnTo>
                    <a:pt x="922" y="976"/>
                  </a:lnTo>
                  <a:lnTo>
                    <a:pt x="930" y="962"/>
                  </a:lnTo>
                  <a:lnTo>
                    <a:pt x="918" y="950"/>
                  </a:lnTo>
                  <a:lnTo>
                    <a:pt x="918" y="948"/>
                  </a:lnTo>
                  <a:lnTo>
                    <a:pt x="914" y="940"/>
                  </a:lnTo>
                  <a:lnTo>
                    <a:pt x="912" y="924"/>
                  </a:lnTo>
                  <a:lnTo>
                    <a:pt x="918" y="912"/>
                  </a:lnTo>
                  <a:lnTo>
                    <a:pt x="920" y="904"/>
                  </a:lnTo>
                  <a:lnTo>
                    <a:pt x="928" y="896"/>
                  </a:lnTo>
                  <a:lnTo>
                    <a:pt x="936" y="878"/>
                  </a:lnTo>
                  <a:lnTo>
                    <a:pt x="936" y="876"/>
                  </a:lnTo>
                  <a:lnTo>
                    <a:pt x="938" y="876"/>
                  </a:lnTo>
                  <a:lnTo>
                    <a:pt x="946" y="864"/>
                  </a:lnTo>
                  <a:lnTo>
                    <a:pt x="958" y="840"/>
                  </a:lnTo>
                  <a:lnTo>
                    <a:pt x="968" y="856"/>
                  </a:lnTo>
                  <a:lnTo>
                    <a:pt x="970" y="856"/>
                  </a:lnTo>
                  <a:lnTo>
                    <a:pt x="970" y="858"/>
                  </a:lnTo>
                  <a:lnTo>
                    <a:pt x="974" y="874"/>
                  </a:lnTo>
                  <a:lnTo>
                    <a:pt x="976" y="890"/>
                  </a:lnTo>
                  <a:lnTo>
                    <a:pt x="986" y="896"/>
                  </a:lnTo>
                  <a:lnTo>
                    <a:pt x="988" y="896"/>
                  </a:lnTo>
                  <a:lnTo>
                    <a:pt x="990" y="896"/>
                  </a:lnTo>
                  <a:lnTo>
                    <a:pt x="992" y="896"/>
                  </a:lnTo>
                  <a:lnTo>
                    <a:pt x="1002" y="880"/>
                  </a:lnTo>
                  <a:lnTo>
                    <a:pt x="1006" y="864"/>
                  </a:lnTo>
                  <a:lnTo>
                    <a:pt x="1010" y="864"/>
                  </a:lnTo>
                  <a:lnTo>
                    <a:pt x="1012" y="864"/>
                  </a:lnTo>
                  <a:lnTo>
                    <a:pt x="1034" y="872"/>
                  </a:lnTo>
                  <a:lnTo>
                    <a:pt x="1046" y="864"/>
                  </a:lnTo>
                  <a:lnTo>
                    <a:pt x="1048" y="864"/>
                  </a:lnTo>
                  <a:lnTo>
                    <a:pt x="1060" y="862"/>
                  </a:lnTo>
                  <a:lnTo>
                    <a:pt x="1068" y="848"/>
                  </a:lnTo>
                  <a:lnTo>
                    <a:pt x="1068" y="832"/>
                  </a:lnTo>
                  <a:lnTo>
                    <a:pt x="1074" y="806"/>
                  </a:lnTo>
                  <a:lnTo>
                    <a:pt x="1074" y="808"/>
                  </a:lnTo>
                  <a:lnTo>
                    <a:pt x="1078" y="808"/>
                  </a:lnTo>
                  <a:lnTo>
                    <a:pt x="1094" y="812"/>
                  </a:lnTo>
                  <a:lnTo>
                    <a:pt x="1102" y="796"/>
                  </a:lnTo>
                  <a:lnTo>
                    <a:pt x="1104" y="796"/>
                  </a:lnTo>
                  <a:lnTo>
                    <a:pt x="1106" y="796"/>
                  </a:lnTo>
                  <a:lnTo>
                    <a:pt x="1122" y="796"/>
                  </a:lnTo>
                  <a:lnTo>
                    <a:pt x="1124" y="796"/>
                  </a:lnTo>
                  <a:lnTo>
                    <a:pt x="1126" y="796"/>
                  </a:lnTo>
                  <a:lnTo>
                    <a:pt x="1134" y="808"/>
                  </a:lnTo>
                  <a:lnTo>
                    <a:pt x="1134" y="810"/>
                  </a:lnTo>
                  <a:lnTo>
                    <a:pt x="1134" y="812"/>
                  </a:lnTo>
                  <a:lnTo>
                    <a:pt x="1136" y="828"/>
                  </a:lnTo>
                  <a:lnTo>
                    <a:pt x="1144" y="834"/>
                  </a:lnTo>
                  <a:lnTo>
                    <a:pt x="1154" y="824"/>
                  </a:lnTo>
                  <a:lnTo>
                    <a:pt x="1158" y="828"/>
                  </a:lnTo>
                  <a:lnTo>
                    <a:pt x="1162" y="834"/>
                  </a:lnTo>
                  <a:lnTo>
                    <a:pt x="1162" y="840"/>
                  </a:lnTo>
                  <a:lnTo>
                    <a:pt x="1162" y="854"/>
                  </a:lnTo>
                  <a:lnTo>
                    <a:pt x="1158" y="868"/>
                  </a:lnTo>
                  <a:lnTo>
                    <a:pt x="1162" y="876"/>
                  </a:lnTo>
                  <a:lnTo>
                    <a:pt x="1170" y="884"/>
                  </a:lnTo>
                  <a:lnTo>
                    <a:pt x="1202" y="888"/>
                  </a:lnTo>
                  <a:lnTo>
                    <a:pt x="1204" y="890"/>
                  </a:lnTo>
                  <a:lnTo>
                    <a:pt x="1206" y="890"/>
                  </a:lnTo>
                  <a:lnTo>
                    <a:pt x="1208" y="892"/>
                  </a:lnTo>
                  <a:lnTo>
                    <a:pt x="1218" y="880"/>
                  </a:lnTo>
                  <a:lnTo>
                    <a:pt x="1226" y="872"/>
                  </a:lnTo>
                  <a:lnTo>
                    <a:pt x="1222" y="860"/>
                  </a:lnTo>
                  <a:lnTo>
                    <a:pt x="1214" y="808"/>
                  </a:lnTo>
                  <a:lnTo>
                    <a:pt x="1238" y="820"/>
                  </a:lnTo>
                  <a:lnTo>
                    <a:pt x="1250" y="832"/>
                  </a:lnTo>
                  <a:lnTo>
                    <a:pt x="1256" y="838"/>
                  </a:lnTo>
                  <a:lnTo>
                    <a:pt x="1266" y="832"/>
                  </a:lnTo>
                  <a:lnTo>
                    <a:pt x="1298" y="796"/>
                  </a:lnTo>
                  <a:lnTo>
                    <a:pt x="1300" y="796"/>
                  </a:lnTo>
                  <a:lnTo>
                    <a:pt x="1312" y="786"/>
                  </a:lnTo>
                  <a:lnTo>
                    <a:pt x="1326" y="768"/>
                  </a:lnTo>
                  <a:lnTo>
                    <a:pt x="1326" y="766"/>
                  </a:lnTo>
                  <a:lnTo>
                    <a:pt x="1344" y="770"/>
                  </a:lnTo>
                  <a:lnTo>
                    <a:pt x="1354" y="770"/>
                  </a:lnTo>
                  <a:lnTo>
                    <a:pt x="1354" y="762"/>
                  </a:lnTo>
                  <a:lnTo>
                    <a:pt x="1356" y="756"/>
                  </a:lnTo>
                  <a:lnTo>
                    <a:pt x="1370" y="740"/>
                  </a:lnTo>
                  <a:lnTo>
                    <a:pt x="1374" y="736"/>
                  </a:lnTo>
                  <a:lnTo>
                    <a:pt x="1390" y="742"/>
                  </a:lnTo>
                  <a:lnTo>
                    <a:pt x="1408" y="740"/>
                  </a:lnTo>
                  <a:lnTo>
                    <a:pt x="1422" y="726"/>
                  </a:lnTo>
                  <a:lnTo>
                    <a:pt x="1428" y="714"/>
                  </a:lnTo>
                  <a:lnTo>
                    <a:pt x="1424" y="708"/>
                  </a:lnTo>
                  <a:lnTo>
                    <a:pt x="1412" y="714"/>
                  </a:lnTo>
                  <a:lnTo>
                    <a:pt x="1412" y="712"/>
                  </a:lnTo>
                  <a:lnTo>
                    <a:pt x="1410" y="712"/>
                  </a:lnTo>
                  <a:lnTo>
                    <a:pt x="1396" y="700"/>
                  </a:lnTo>
                  <a:lnTo>
                    <a:pt x="1396" y="698"/>
                  </a:lnTo>
                  <a:lnTo>
                    <a:pt x="1402" y="676"/>
                  </a:lnTo>
                  <a:lnTo>
                    <a:pt x="1402" y="660"/>
                  </a:lnTo>
                  <a:lnTo>
                    <a:pt x="1398" y="648"/>
                  </a:lnTo>
                  <a:lnTo>
                    <a:pt x="1388" y="644"/>
                  </a:lnTo>
                  <a:lnTo>
                    <a:pt x="1388" y="642"/>
                  </a:lnTo>
                  <a:lnTo>
                    <a:pt x="1386" y="642"/>
                  </a:lnTo>
                  <a:lnTo>
                    <a:pt x="1386" y="640"/>
                  </a:lnTo>
                  <a:lnTo>
                    <a:pt x="1376" y="622"/>
                  </a:lnTo>
                  <a:lnTo>
                    <a:pt x="1374" y="620"/>
                  </a:lnTo>
                  <a:lnTo>
                    <a:pt x="1362" y="636"/>
                  </a:lnTo>
                  <a:lnTo>
                    <a:pt x="1348" y="644"/>
                  </a:lnTo>
                  <a:lnTo>
                    <a:pt x="1344" y="646"/>
                  </a:lnTo>
                  <a:lnTo>
                    <a:pt x="1344" y="644"/>
                  </a:lnTo>
                  <a:lnTo>
                    <a:pt x="1342" y="644"/>
                  </a:lnTo>
                  <a:lnTo>
                    <a:pt x="1328" y="630"/>
                  </a:lnTo>
                  <a:lnTo>
                    <a:pt x="1328" y="628"/>
                  </a:lnTo>
                  <a:lnTo>
                    <a:pt x="1318" y="606"/>
                  </a:lnTo>
                  <a:lnTo>
                    <a:pt x="1314" y="590"/>
                  </a:lnTo>
                  <a:lnTo>
                    <a:pt x="1314" y="588"/>
                  </a:lnTo>
                  <a:lnTo>
                    <a:pt x="1314" y="564"/>
                  </a:lnTo>
                  <a:lnTo>
                    <a:pt x="1312" y="550"/>
                  </a:lnTo>
                  <a:lnTo>
                    <a:pt x="1300" y="546"/>
                  </a:lnTo>
                  <a:lnTo>
                    <a:pt x="1274" y="526"/>
                  </a:lnTo>
                  <a:lnTo>
                    <a:pt x="1276" y="524"/>
                  </a:lnTo>
                  <a:lnTo>
                    <a:pt x="1288" y="510"/>
                  </a:lnTo>
                  <a:lnTo>
                    <a:pt x="1288" y="508"/>
                  </a:lnTo>
                  <a:lnTo>
                    <a:pt x="1290" y="508"/>
                  </a:lnTo>
                  <a:lnTo>
                    <a:pt x="1302" y="508"/>
                  </a:lnTo>
                  <a:lnTo>
                    <a:pt x="1304" y="508"/>
                  </a:lnTo>
                  <a:lnTo>
                    <a:pt x="1310" y="510"/>
                  </a:lnTo>
                  <a:lnTo>
                    <a:pt x="1314" y="514"/>
                  </a:lnTo>
                  <a:lnTo>
                    <a:pt x="1326" y="522"/>
                  </a:lnTo>
                  <a:lnTo>
                    <a:pt x="1338" y="512"/>
                  </a:lnTo>
                  <a:lnTo>
                    <a:pt x="1346" y="500"/>
                  </a:lnTo>
                  <a:lnTo>
                    <a:pt x="1346" y="490"/>
                  </a:lnTo>
                  <a:lnTo>
                    <a:pt x="1344" y="464"/>
                  </a:lnTo>
                  <a:lnTo>
                    <a:pt x="1342" y="454"/>
                  </a:lnTo>
                  <a:lnTo>
                    <a:pt x="1324" y="452"/>
                  </a:lnTo>
                  <a:lnTo>
                    <a:pt x="1324" y="440"/>
                  </a:lnTo>
                  <a:lnTo>
                    <a:pt x="1308" y="420"/>
                  </a:lnTo>
                  <a:lnTo>
                    <a:pt x="1306" y="420"/>
                  </a:lnTo>
                  <a:lnTo>
                    <a:pt x="1298" y="406"/>
                  </a:lnTo>
                  <a:lnTo>
                    <a:pt x="1298" y="404"/>
                  </a:lnTo>
                  <a:lnTo>
                    <a:pt x="1298" y="402"/>
                  </a:lnTo>
                  <a:lnTo>
                    <a:pt x="1314" y="380"/>
                  </a:lnTo>
                  <a:lnTo>
                    <a:pt x="1314" y="378"/>
                  </a:lnTo>
                  <a:lnTo>
                    <a:pt x="1316" y="378"/>
                  </a:lnTo>
                  <a:lnTo>
                    <a:pt x="1316" y="376"/>
                  </a:lnTo>
                  <a:lnTo>
                    <a:pt x="1318" y="376"/>
                  </a:lnTo>
                  <a:lnTo>
                    <a:pt x="1324" y="376"/>
                  </a:lnTo>
                  <a:lnTo>
                    <a:pt x="1334" y="368"/>
                  </a:lnTo>
                  <a:lnTo>
                    <a:pt x="1344" y="336"/>
                  </a:lnTo>
                  <a:lnTo>
                    <a:pt x="1358" y="322"/>
                  </a:lnTo>
                  <a:lnTo>
                    <a:pt x="1358" y="320"/>
                  </a:lnTo>
                  <a:lnTo>
                    <a:pt x="1374" y="316"/>
                  </a:lnTo>
                  <a:lnTo>
                    <a:pt x="1374" y="318"/>
                  </a:lnTo>
                  <a:lnTo>
                    <a:pt x="1382" y="326"/>
                  </a:lnTo>
                  <a:lnTo>
                    <a:pt x="1386" y="328"/>
                  </a:lnTo>
                  <a:lnTo>
                    <a:pt x="1392" y="302"/>
                  </a:lnTo>
                  <a:lnTo>
                    <a:pt x="1386" y="284"/>
                  </a:lnTo>
                  <a:lnTo>
                    <a:pt x="1386" y="282"/>
                  </a:lnTo>
                  <a:lnTo>
                    <a:pt x="1388" y="262"/>
                  </a:lnTo>
                  <a:lnTo>
                    <a:pt x="1388" y="260"/>
                  </a:lnTo>
                  <a:lnTo>
                    <a:pt x="1398" y="250"/>
                  </a:lnTo>
                  <a:lnTo>
                    <a:pt x="1404" y="240"/>
                  </a:lnTo>
                  <a:lnTo>
                    <a:pt x="1404" y="230"/>
                  </a:lnTo>
                  <a:lnTo>
                    <a:pt x="1402" y="220"/>
                  </a:lnTo>
                  <a:lnTo>
                    <a:pt x="1398" y="204"/>
                  </a:lnTo>
                  <a:lnTo>
                    <a:pt x="1398" y="186"/>
                  </a:lnTo>
                  <a:lnTo>
                    <a:pt x="1398" y="184"/>
                  </a:lnTo>
                  <a:lnTo>
                    <a:pt x="1402" y="168"/>
                  </a:lnTo>
                  <a:lnTo>
                    <a:pt x="1398" y="158"/>
                  </a:lnTo>
                  <a:lnTo>
                    <a:pt x="1396" y="152"/>
                  </a:lnTo>
                  <a:lnTo>
                    <a:pt x="1398" y="12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1" name="甘肃">
              <a:extLst>
                <a:ext uri="{FF2B5EF4-FFF2-40B4-BE49-F238E27FC236}">
                  <a16:creationId xmlns:a16="http://schemas.microsoft.com/office/drawing/2014/main" id="{78D942BD-FFED-F798-E739-E6681D4B7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2978" y="2801646"/>
              <a:ext cx="1672344" cy="1415202"/>
            </a:xfrm>
            <a:custGeom>
              <a:avLst/>
              <a:gdLst>
                <a:gd name="T0" fmla="*/ 2147483646 w 912"/>
                <a:gd name="T1" fmla="*/ 2147483646 h 772"/>
                <a:gd name="T2" fmla="*/ 2147483646 w 912"/>
                <a:gd name="T3" fmla="*/ 2147483646 h 772"/>
                <a:gd name="T4" fmla="*/ 2147483646 w 912"/>
                <a:gd name="T5" fmla="*/ 2147483646 h 772"/>
                <a:gd name="T6" fmla="*/ 2147483646 w 912"/>
                <a:gd name="T7" fmla="*/ 2147483646 h 772"/>
                <a:gd name="T8" fmla="*/ 2147483646 w 912"/>
                <a:gd name="T9" fmla="*/ 2147483646 h 772"/>
                <a:gd name="T10" fmla="*/ 2147483646 w 912"/>
                <a:gd name="T11" fmla="*/ 2147483646 h 772"/>
                <a:gd name="T12" fmla="*/ 2147483646 w 912"/>
                <a:gd name="T13" fmla="*/ 2147483646 h 772"/>
                <a:gd name="T14" fmla="*/ 2147483646 w 912"/>
                <a:gd name="T15" fmla="*/ 2147483646 h 772"/>
                <a:gd name="T16" fmla="*/ 2147483646 w 912"/>
                <a:gd name="T17" fmla="*/ 2147483646 h 772"/>
                <a:gd name="T18" fmla="*/ 2147483646 w 912"/>
                <a:gd name="T19" fmla="*/ 2147483646 h 772"/>
                <a:gd name="T20" fmla="*/ 2147483646 w 912"/>
                <a:gd name="T21" fmla="*/ 2147483646 h 772"/>
                <a:gd name="T22" fmla="*/ 2147483646 w 912"/>
                <a:gd name="T23" fmla="*/ 2147483646 h 772"/>
                <a:gd name="T24" fmla="*/ 2147483646 w 912"/>
                <a:gd name="T25" fmla="*/ 2147483646 h 772"/>
                <a:gd name="T26" fmla="*/ 2147483646 w 912"/>
                <a:gd name="T27" fmla="*/ 2147483646 h 772"/>
                <a:gd name="T28" fmla="*/ 2147483646 w 912"/>
                <a:gd name="T29" fmla="*/ 2147483646 h 772"/>
                <a:gd name="T30" fmla="*/ 2147483646 w 912"/>
                <a:gd name="T31" fmla="*/ 2147483646 h 772"/>
                <a:gd name="T32" fmla="*/ 2147483646 w 912"/>
                <a:gd name="T33" fmla="*/ 2147483646 h 772"/>
                <a:gd name="T34" fmla="*/ 2147483646 w 912"/>
                <a:gd name="T35" fmla="*/ 2147483646 h 772"/>
                <a:gd name="T36" fmla="*/ 2147483646 w 912"/>
                <a:gd name="T37" fmla="*/ 2147483646 h 772"/>
                <a:gd name="T38" fmla="*/ 2147483646 w 912"/>
                <a:gd name="T39" fmla="*/ 2147483646 h 772"/>
                <a:gd name="T40" fmla="*/ 2147483646 w 912"/>
                <a:gd name="T41" fmla="*/ 2147483646 h 772"/>
                <a:gd name="T42" fmla="*/ 2147483646 w 912"/>
                <a:gd name="T43" fmla="*/ 2147483646 h 772"/>
                <a:gd name="T44" fmla="*/ 2147483646 w 912"/>
                <a:gd name="T45" fmla="*/ 2147483646 h 772"/>
                <a:gd name="T46" fmla="*/ 2147483646 w 912"/>
                <a:gd name="T47" fmla="*/ 2147483646 h 772"/>
                <a:gd name="T48" fmla="*/ 2147483646 w 912"/>
                <a:gd name="T49" fmla="*/ 2147483646 h 772"/>
                <a:gd name="T50" fmla="*/ 2147483646 w 912"/>
                <a:gd name="T51" fmla="*/ 2147483646 h 772"/>
                <a:gd name="T52" fmla="*/ 2147483646 w 912"/>
                <a:gd name="T53" fmla="*/ 2147483646 h 772"/>
                <a:gd name="T54" fmla="*/ 2147483646 w 912"/>
                <a:gd name="T55" fmla="*/ 2147483646 h 772"/>
                <a:gd name="T56" fmla="*/ 2147483646 w 912"/>
                <a:gd name="T57" fmla="*/ 2147483646 h 772"/>
                <a:gd name="T58" fmla="*/ 2147483646 w 912"/>
                <a:gd name="T59" fmla="*/ 2147483646 h 772"/>
                <a:gd name="T60" fmla="*/ 2147483646 w 912"/>
                <a:gd name="T61" fmla="*/ 2147483646 h 772"/>
                <a:gd name="T62" fmla="*/ 2147483646 w 912"/>
                <a:gd name="T63" fmla="*/ 2147483646 h 772"/>
                <a:gd name="T64" fmla="*/ 2147483646 w 912"/>
                <a:gd name="T65" fmla="*/ 2147483646 h 772"/>
                <a:gd name="T66" fmla="*/ 2147483646 w 912"/>
                <a:gd name="T67" fmla="*/ 2147483646 h 772"/>
                <a:gd name="T68" fmla="*/ 2147483646 w 912"/>
                <a:gd name="T69" fmla="*/ 2147483646 h 772"/>
                <a:gd name="T70" fmla="*/ 2147483646 w 912"/>
                <a:gd name="T71" fmla="*/ 2147483646 h 772"/>
                <a:gd name="T72" fmla="*/ 2147483646 w 912"/>
                <a:gd name="T73" fmla="*/ 2147483646 h 772"/>
                <a:gd name="T74" fmla="*/ 2147483646 w 912"/>
                <a:gd name="T75" fmla="*/ 2147483646 h 772"/>
                <a:gd name="T76" fmla="*/ 2147483646 w 912"/>
                <a:gd name="T77" fmla="*/ 2147483646 h 772"/>
                <a:gd name="T78" fmla="*/ 2147483646 w 912"/>
                <a:gd name="T79" fmla="*/ 2147483646 h 772"/>
                <a:gd name="T80" fmla="*/ 2147483646 w 912"/>
                <a:gd name="T81" fmla="*/ 2147483646 h 772"/>
                <a:gd name="T82" fmla="*/ 2147483646 w 912"/>
                <a:gd name="T83" fmla="*/ 2147483646 h 772"/>
                <a:gd name="T84" fmla="*/ 2147483646 w 912"/>
                <a:gd name="T85" fmla="*/ 2147483646 h 772"/>
                <a:gd name="T86" fmla="*/ 2147483646 w 912"/>
                <a:gd name="T87" fmla="*/ 2147483646 h 772"/>
                <a:gd name="T88" fmla="*/ 2147483646 w 912"/>
                <a:gd name="T89" fmla="*/ 2147483646 h 772"/>
                <a:gd name="T90" fmla="*/ 2147483646 w 912"/>
                <a:gd name="T91" fmla="*/ 2147483646 h 772"/>
                <a:gd name="T92" fmla="*/ 2147483646 w 912"/>
                <a:gd name="T93" fmla="*/ 2147483646 h 772"/>
                <a:gd name="T94" fmla="*/ 2147483646 w 912"/>
                <a:gd name="T95" fmla="*/ 2147483646 h 772"/>
                <a:gd name="T96" fmla="*/ 2147483646 w 912"/>
                <a:gd name="T97" fmla="*/ 2147483646 h 772"/>
                <a:gd name="T98" fmla="*/ 2147483646 w 912"/>
                <a:gd name="T99" fmla="*/ 2147483646 h 772"/>
                <a:gd name="T100" fmla="*/ 2147483646 w 912"/>
                <a:gd name="T101" fmla="*/ 2147483646 h 772"/>
                <a:gd name="T102" fmla="*/ 2147483646 w 912"/>
                <a:gd name="T103" fmla="*/ 2147483646 h 772"/>
                <a:gd name="T104" fmla="*/ 2147483646 w 912"/>
                <a:gd name="T105" fmla="*/ 2147483646 h 772"/>
                <a:gd name="T106" fmla="*/ 2147483646 w 912"/>
                <a:gd name="T107" fmla="*/ 2147483646 h 772"/>
                <a:gd name="T108" fmla="*/ 2147483646 w 912"/>
                <a:gd name="T109" fmla="*/ 2147483646 h 772"/>
                <a:gd name="T110" fmla="*/ 2147483646 w 912"/>
                <a:gd name="T111" fmla="*/ 2147483646 h 77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912" h="772">
                  <a:moveTo>
                    <a:pt x="542" y="280"/>
                  </a:moveTo>
                  <a:lnTo>
                    <a:pt x="530" y="280"/>
                  </a:lnTo>
                  <a:lnTo>
                    <a:pt x="526" y="288"/>
                  </a:lnTo>
                  <a:lnTo>
                    <a:pt x="532" y="296"/>
                  </a:lnTo>
                  <a:lnTo>
                    <a:pt x="536" y="308"/>
                  </a:lnTo>
                  <a:lnTo>
                    <a:pt x="536" y="310"/>
                  </a:lnTo>
                  <a:lnTo>
                    <a:pt x="536" y="312"/>
                  </a:lnTo>
                  <a:lnTo>
                    <a:pt x="518" y="320"/>
                  </a:lnTo>
                  <a:lnTo>
                    <a:pt x="516" y="320"/>
                  </a:lnTo>
                  <a:lnTo>
                    <a:pt x="506" y="320"/>
                  </a:lnTo>
                  <a:lnTo>
                    <a:pt x="500" y="316"/>
                  </a:lnTo>
                  <a:lnTo>
                    <a:pt x="494" y="314"/>
                  </a:lnTo>
                  <a:lnTo>
                    <a:pt x="492" y="310"/>
                  </a:lnTo>
                  <a:lnTo>
                    <a:pt x="488" y="300"/>
                  </a:lnTo>
                  <a:lnTo>
                    <a:pt x="464" y="296"/>
                  </a:lnTo>
                  <a:lnTo>
                    <a:pt x="456" y="264"/>
                  </a:lnTo>
                  <a:lnTo>
                    <a:pt x="450" y="262"/>
                  </a:lnTo>
                  <a:lnTo>
                    <a:pt x="446" y="258"/>
                  </a:lnTo>
                  <a:lnTo>
                    <a:pt x="444" y="256"/>
                  </a:lnTo>
                  <a:lnTo>
                    <a:pt x="440" y="250"/>
                  </a:lnTo>
                  <a:lnTo>
                    <a:pt x="432" y="248"/>
                  </a:lnTo>
                  <a:lnTo>
                    <a:pt x="424" y="242"/>
                  </a:lnTo>
                  <a:lnTo>
                    <a:pt x="416" y="232"/>
                  </a:lnTo>
                  <a:lnTo>
                    <a:pt x="406" y="228"/>
                  </a:lnTo>
                  <a:lnTo>
                    <a:pt x="392" y="214"/>
                  </a:lnTo>
                  <a:lnTo>
                    <a:pt x="390" y="204"/>
                  </a:lnTo>
                  <a:lnTo>
                    <a:pt x="390" y="202"/>
                  </a:lnTo>
                  <a:lnTo>
                    <a:pt x="416" y="168"/>
                  </a:lnTo>
                  <a:lnTo>
                    <a:pt x="416" y="164"/>
                  </a:lnTo>
                  <a:lnTo>
                    <a:pt x="416" y="162"/>
                  </a:lnTo>
                  <a:lnTo>
                    <a:pt x="412" y="152"/>
                  </a:lnTo>
                  <a:lnTo>
                    <a:pt x="398" y="156"/>
                  </a:lnTo>
                  <a:lnTo>
                    <a:pt x="396" y="156"/>
                  </a:lnTo>
                  <a:lnTo>
                    <a:pt x="396" y="158"/>
                  </a:lnTo>
                  <a:lnTo>
                    <a:pt x="360" y="160"/>
                  </a:lnTo>
                  <a:lnTo>
                    <a:pt x="348" y="164"/>
                  </a:lnTo>
                  <a:lnTo>
                    <a:pt x="342" y="168"/>
                  </a:lnTo>
                  <a:lnTo>
                    <a:pt x="340" y="172"/>
                  </a:lnTo>
                  <a:lnTo>
                    <a:pt x="334" y="178"/>
                  </a:lnTo>
                  <a:lnTo>
                    <a:pt x="330" y="178"/>
                  </a:lnTo>
                  <a:lnTo>
                    <a:pt x="324" y="178"/>
                  </a:lnTo>
                  <a:lnTo>
                    <a:pt x="324" y="176"/>
                  </a:lnTo>
                  <a:lnTo>
                    <a:pt x="312" y="168"/>
                  </a:lnTo>
                  <a:lnTo>
                    <a:pt x="312" y="148"/>
                  </a:lnTo>
                  <a:lnTo>
                    <a:pt x="304" y="142"/>
                  </a:lnTo>
                  <a:lnTo>
                    <a:pt x="300" y="134"/>
                  </a:lnTo>
                  <a:lnTo>
                    <a:pt x="296" y="116"/>
                  </a:lnTo>
                  <a:lnTo>
                    <a:pt x="288" y="108"/>
                  </a:lnTo>
                  <a:lnTo>
                    <a:pt x="280" y="100"/>
                  </a:lnTo>
                  <a:lnTo>
                    <a:pt x="276" y="98"/>
                  </a:lnTo>
                  <a:lnTo>
                    <a:pt x="290" y="80"/>
                  </a:lnTo>
                  <a:lnTo>
                    <a:pt x="292" y="68"/>
                  </a:lnTo>
                  <a:lnTo>
                    <a:pt x="276" y="48"/>
                  </a:lnTo>
                  <a:lnTo>
                    <a:pt x="268" y="32"/>
                  </a:lnTo>
                  <a:lnTo>
                    <a:pt x="268" y="24"/>
                  </a:lnTo>
                  <a:lnTo>
                    <a:pt x="256" y="16"/>
                  </a:lnTo>
                  <a:lnTo>
                    <a:pt x="256" y="14"/>
                  </a:lnTo>
                  <a:lnTo>
                    <a:pt x="246" y="2"/>
                  </a:lnTo>
                  <a:lnTo>
                    <a:pt x="232" y="0"/>
                  </a:lnTo>
                  <a:lnTo>
                    <a:pt x="216" y="4"/>
                  </a:lnTo>
                  <a:lnTo>
                    <a:pt x="212" y="8"/>
                  </a:lnTo>
                  <a:lnTo>
                    <a:pt x="210" y="30"/>
                  </a:lnTo>
                  <a:lnTo>
                    <a:pt x="210" y="56"/>
                  </a:lnTo>
                  <a:lnTo>
                    <a:pt x="208" y="56"/>
                  </a:lnTo>
                  <a:lnTo>
                    <a:pt x="192" y="62"/>
                  </a:lnTo>
                  <a:lnTo>
                    <a:pt x="178" y="64"/>
                  </a:lnTo>
                  <a:lnTo>
                    <a:pt x="168" y="70"/>
                  </a:lnTo>
                  <a:lnTo>
                    <a:pt x="154" y="74"/>
                  </a:lnTo>
                  <a:lnTo>
                    <a:pt x="152" y="76"/>
                  </a:lnTo>
                  <a:lnTo>
                    <a:pt x="124" y="68"/>
                  </a:lnTo>
                  <a:lnTo>
                    <a:pt x="114" y="80"/>
                  </a:lnTo>
                  <a:lnTo>
                    <a:pt x="108" y="86"/>
                  </a:lnTo>
                  <a:lnTo>
                    <a:pt x="98" y="88"/>
                  </a:lnTo>
                  <a:lnTo>
                    <a:pt x="82" y="102"/>
                  </a:lnTo>
                  <a:lnTo>
                    <a:pt x="72" y="116"/>
                  </a:lnTo>
                  <a:lnTo>
                    <a:pt x="72" y="118"/>
                  </a:lnTo>
                  <a:lnTo>
                    <a:pt x="66" y="128"/>
                  </a:lnTo>
                  <a:lnTo>
                    <a:pt x="60" y="132"/>
                  </a:lnTo>
                  <a:lnTo>
                    <a:pt x="50" y="144"/>
                  </a:lnTo>
                  <a:lnTo>
                    <a:pt x="50" y="146"/>
                  </a:lnTo>
                  <a:lnTo>
                    <a:pt x="44" y="150"/>
                  </a:lnTo>
                  <a:lnTo>
                    <a:pt x="32" y="152"/>
                  </a:lnTo>
                  <a:lnTo>
                    <a:pt x="12" y="152"/>
                  </a:lnTo>
                  <a:lnTo>
                    <a:pt x="8" y="158"/>
                  </a:lnTo>
                  <a:lnTo>
                    <a:pt x="0" y="172"/>
                  </a:lnTo>
                  <a:lnTo>
                    <a:pt x="4" y="184"/>
                  </a:lnTo>
                  <a:lnTo>
                    <a:pt x="2" y="216"/>
                  </a:lnTo>
                  <a:lnTo>
                    <a:pt x="8" y="224"/>
                  </a:lnTo>
                  <a:lnTo>
                    <a:pt x="8" y="226"/>
                  </a:lnTo>
                  <a:lnTo>
                    <a:pt x="10" y="232"/>
                  </a:lnTo>
                  <a:lnTo>
                    <a:pt x="22" y="232"/>
                  </a:lnTo>
                  <a:lnTo>
                    <a:pt x="40" y="236"/>
                  </a:lnTo>
                  <a:lnTo>
                    <a:pt x="66" y="238"/>
                  </a:lnTo>
                  <a:lnTo>
                    <a:pt x="76" y="236"/>
                  </a:lnTo>
                  <a:lnTo>
                    <a:pt x="78" y="236"/>
                  </a:lnTo>
                  <a:lnTo>
                    <a:pt x="80" y="236"/>
                  </a:lnTo>
                  <a:lnTo>
                    <a:pt x="100" y="244"/>
                  </a:lnTo>
                  <a:lnTo>
                    <a:pt x="102" y="244"/>
                  </a:lnTo>
                  <a:lnTo>
                    <a:pt x="112" y="254"/>
                  </a:lnTo>
                  <a:lnTo>
                    <a:pt x="136" y="262"/>
                  </a:lnTo>
                  <a:lnTo>
                    <a:pt x="138" y="262"/>
                  </a:lnTo>
                  <a:lnTo>
                    <a:pt x="154" y="272"/>
                  </a:lnTo>
                  <a:lnTo>
                    <a:pt x="192" y="308"/>
                  </a:lnTo>
                  <a:lnTo>
                    <a:pt x="210" y="316"/>
                  </a:lnTo>
                  <a:lnTo>
                    <a:pt x="218" y="312"/>
                  </a:lnTo>
                  <a:lnTo>
                    <a:pt x="224" y="300"/>
                  </a:lnTo>
                  <a:lnTo>
                    <a:pt x="220" y="278"/>
                  </a:lnTo>
                  <a:lnTo>
                    <a:pt x="222" y="274"/>
                  </a:lnTo>
                  <a:lnTo>
                    <a:pt x="224" y="270"/>
                  </a:lnTo>
                  <a:lnTo>
                    <a:pt x="236" y="264"/>
                  </a:lnTo>
                  <a:lnTo>
                    <a:pt x="236" y="262"/>
                  </a:lnTo>
                  <a:lnTo>
                    <a:pt x="286" y="292"/>
                  </a:lnTo>
                  <a:lnTo>
                    <a:pt x="292" y="290"/>
                  </a:lnTo>
                  <a:lnTo>
                    <a:pt x="302" y="284"/>
                  </a:lnTo>
                  <a:lnTo>
                    <a:pt x="304" y="284"/>
                  </a:lnTo>
                  <a:lnTo>
                    <a:pt x="310" y="284"/>
                  </a:lnTo>
                  <a:lnTo>
                    <a:pt x="320" y="276"/>
                  </a:lnTo>
                  <a:lnTo>
                    <a:pt x="322" y="276"/>
                  </a:lnTo>
                  <a:lnTo>
                    <a:pt x="324" y="276"/>
                  </a:lnTo>
                  <a:lnTo>
                    <a:pt x="352" y="296"/>
                  </a:lnTo>
                  <a:lnTo>
                    <a:pt x="354" y="298"/>
                  </a:lnTo>
                  <a:lnTo>
                    <a:pt x="372" y="312"/>
                  </a:lnTo>
                  <a:lnTo>
                    <a:pt x="380" y="320"/>
                  </a:lnTo>
                  <a:lnTo>
                    <a:pt x="388" y="330"/>
                  </a:lnTo>
                  <a:lnTo>
                    <a:pt x="398" y="340"/>
                  </a:lnTo>
                  <a:lnTo>
                    <a:pt x="404" y="338"/>
                  </a:lnTo>
                  <a:lnTo>
                    <a:pt x="412" y="324"/>
                  </a:lnTo>
                  <a:lnTo>
                    <a:pt x="430" y="336"/>
                  </a:lnTo>
                  <a:lnTo>
                    <a:pt x="432" y="336"/>
                  </a:lnTo>
                  <a:lnTo>
                    <a:pt x="444" y="352"/>
                  </a:lnTo>
                  <a:lnTo>
                    <a:pt x="480" y="380"/>
                  </a:lnTo>
                  <a:lnTo>
                    <a:pt x="492" y="392"/>
                  </a:lnTo>
                  <a:lnTo>
                    <a:pt x="522" y="382"/>
                  </a:lnTo>
                  <a:lnTo>
                    <a:pt x="524" y="406"/>
                  </a:lnTo>
                  <a:lnTo>
                    <a:pt x="538" y="420"/>
                  </a:lnTo>
                  <a:lnTo>
                    <a:pt x="548" y="436"/>
                  </a:lnTo>
                  <a:lnTo>
                    <a:pt x="548" y="438"/>
                  </a:lnTo>
                  <a:lnTo>
                    <a:pt x="548" y="440"/>
                  </a:lnTo>
                  <a:lnTo>
                    <a:pt x="560" y="494"/>
                  </a:lnTo>
                  <a:lnTo>
                    <a:pt x="572" y="516"/>
                  </a:lnTo>
                  <a:lnTo>
                    <a:pt x="556" y="558"/>
                  </a:lnTo>
                  <a:lnTo>
                    <a:pt x="556" y="560"/>
                  </a:lnTo>
                  <a:lnTo>
                    <a:pt x="544" y="564"/>
                  </a:lnTo>
                  <a:lnTo>
                    <a:pt x="544" y="576"/>
                  </a:lnTo>
                  <a:lnTo>
                    <a:pt x="542" y="576"/>
                  </a:lnTo>
                  <a:lnTo>
                    <a:pt x="528" y="598"/>
                  </a:lnTo>
                  <a:lnTo>
                    <a:pt x="508" y="600"/>
                  </a:lnTo>
                  <a:lnTo>
                    <a:pt x="488" y="616"/>
                  </a:lnTo>
                  <a:lnTo>
                    <a:pt x="494" y="620"/>
                  </a:lnTo>
                  <a:lnTo>
                    <a:pt x="500" y="622"/>
                  </a:lnTo>
                  <a:lnTo>
                    <a:pt x="504" y="626"/>
                  </a:lnTo>
                  <a:lnTo>
                    <a:pt x="508" y="630"/>
                  </a:lnTo>
                  <a:lnTo>
                    <a:pt x="508" y="634"/>
                  </a:lnTo>
                  <a:lnTo>
                    <a:pt x="504" y="642"/>
                  </a:lnTo>
                  <a:lnTo>
                    <a:pt x="504" y="644"/>
                  </a:lnTo>
                  <a:lnTo>
                    <a:pt x="492" y="656"/>
                  </a:lnTo>
                  <a:lnTo>
                    <a:pt x="490" y="656"/>
                  </a:lnTo>
                  <a:lnTo>
                    <a:pt x="490" y="658"/>
                  </a:lnTo>
                  <a:lnTo>
                    <a:pt x="488" y="658"/>
                  </a:lnTo>
                  <a:lnTo>
                    <a:pt x="450" y="652"/>
                  </a:lnTo>
                  <a:lnTo>
                    <a:pt x="448" y="666"/>
                  </a:lnTo>
                  <a:lnTo>
                    <a:pt x="452" y="696"/>
                  </a:lnTo>
                  <a:lnTo>
                    <a:pt x="484" y="708"/>
                  </a:lnTo>
                  <a:lnTo>
                    <a:pt x="484" y="710"/>
                  </a:lnTo>
                  <a:lnTo>
                    <a:pt x="496" y="706"/>
                  </a:lnTo>
                  <a:lnTo>
                    <a:pt x="498" y="706"/>
                  </a:lnTo>
                  <a:lnTo>
                    <a:pt x="500" y="704"/>
                  </a:lnTo>
                  <a:lnTo>
                    <a:pt x="500" y="706"/>
                  </a:lnTo>
                  <a:lnTo>
                    <a:pt x="510" y="712"/>
                  </a:lnTo>
                  <a:lnTo>
                    <a:pt x="524" y="712"/>
                  </a:lnTo>
                  <a:lnTo>
                    <a:pt x="528" y="710"/>
                  </a:lnTo>
                  <a:lnTo>
                    <a:pt x="524" y="696"/>
                  </a:lnTo>
                  <a:lnTo>
                    <a:pt x="520" y="680"/>
                  </a:lnTo>
                  <a:lnTo>
                    <a:pt x="520" y="678"/>
                  </a:lnTo>
                  <a:lnTo>
                    <a:pt x="520" y="676"/>
                  </a:lnTo>
                  <a:lnTo>
                    <a:pt x="526" y="670"/>
                  </a:lnTo>
                  <a:lnTo>
                    <a:pt x="528" y="668"/>
                  </a:lnTo>
                  <a:lnTo>
                    <a:pt x="536" y="656"/>
                  </a:lnTo>
                  <a:lnTo>
                    <a:pt x="538" y="654"/>
                  </a:lnTo>
                  <a:lnTo>
                    <a:pt x="552" y="644"/>
                  </a:lnTo>
                  <a:lnTo>
                    <a:pt x="552" y="642"/>
                  </a:lnTo>
                  <a:lnTo>
                    <a:pt x="554" y="642"/>
                  </a:lnTo>
                  <a:lnTo>
                    <a:pt x="572" y="640"/>
                  </a:lnTo>
                  <a:lnTo>
                    <a:pt x="572" y="644"/>
                  </a:lnTo>
                  <a:lnTo>
                    <a:pt x="572" y="656"/>
                  </a:lnTo>
                  <a:lnTo>
                    <a:pt x="576" y="664"/>
                  </a:lnTo>
                  <a:lnTo>
                    <a:pt x="580" y="674"/>
                  </a:lnTo>
                  <a:lnTo>
                    <a:pt x="596" y="684"/>
                  </a:lnTo>
                  <a:lnTo>
                    <a:pt x="640" y="688"/>
                  </a:lnTo>
                  <a:lnTo>
                    <a:pt x="642" y="688"/>
                  </a:lnTo>
                  <a:lnTo>
                    <a:pt x="644" y="688"/>
                  </a:lnTo>
                  <a:lnTo>
                    <a:pt x="644" y="690"/>
                  </a:lnTo>
                  <a:lnTo>
                    <a:pt x="644" y="692"/>
                  </a:lnTo>
                  <a:lnTo>
                    <a:pt x="644" y="706"/>
                  </a:lnTo>
                  <a:lnTo>
                    <a:pt x="656" y="720"/>
                  </a:lnTo>
                  <a:lnTo>
                    <a:pt x="666" y="724"/>
                  </a:lnTo>
                  <a:lnTo>
                    <a:pt x="668" y="724"/>
                  </a:lnTo>
                  <a:lnTo>
                    <a:pt x="668" y="726"/>
                  </a:lnTo>
                  <a:lnTo>
                    <a:pt x="668" y="732"/>
                  </a:lnTo>
                  <a:lnTo>
                    <a:pt x="668" y="740"/>
                  </a:lnTo>
                  <a:lnTo>
                    <a:pt x="664" y="756"/>
                  </a:lnTo>
                  <a:lnTo>
                    <a:pt x="670" y="760"/>
                  </a:lnTo>
                  <a:lnTo>
                    <a:pt x="678" y="760"/>
                  </a:lnTo>
                  <a:lnTo>
                    <a:pt x="684" y="762"/>
                  </a:lnTo>
                  <a:lnTo>
                    <a:pt x="688" y="764"/>
                  </a:lnTo>
                  <a:lnTo>
                    <a:pt x="706" y="772"/>
                  </a:lnTo>
                  <a:lnTo>
                    <a:pt x="716" y="764"/>
                  </a:lnTo>
                  <a:lnTo>
                    <a:pt x="728" y="750"/>
                  </a:lnTo>
                  <a:lnTo>
                    <a:pt x="730" y="744"/>
                  </a:lnTo>
                  <a:lnTo>
                    <a:pt x="732" y="742"/>
                  </a:lnTo>
                  <a:lnTo>
                    <a:pt x="734" y="740"/>
                  </a:lnTo>
                  <a:lnTo>
                    <a:pt x="730" y="722"/>
                  </a:lnTo>
                  <a:lnTo>
                    <a:pt x="728" y="714"/>
                  </a:lnTo>
                  <a:lnTo>
                    <a:pt x="728" y="712"/>
                  </a:lnTo>
                  <a:lnTo>
                    <a:pt x="728" y="710"/>
                  </a:lnTo>
                  <a:lnTo>
                    <a:pt x="736" y="700"/>
                  </a:lnTo>
                  <a:lnTo>
                    <a:pt x="748" y="690"/>
                  </a:lnTo>
                  <a:lnTo>
                    <a:pt x="750" y="690"/>
                  </a:lnTo>
                  <a:lnTo>
                    <a:pt x="776" y="690"/>
                  </a:lnTo>
                  <a:lnTo>
                    <a:pt x="780" y="688"/>
                  </a:lnTo>
                  <a:lnTo>
                    <a:pt x="780" y="676"/>
                  </a:lnTo>
                  <a:lnTo>
                    <a:pt x="776" y="664"/>
                  </a:lnTo>
                  <a:lnTo>
                    <a:pt x="766" y="648"/>
                  </a:lnTo>
                  <a:lnTo>
                    <a:pt x="766" y="628"/>
                  </a:lnTo>
                  <a:lnTo>
                    <a:pt x="766" y="626"/>
                  </a:lnTo>
                  <a:lnTo>
                    <a:pt x="770" y="614"/>
                  </a:lnTo>
                  <a:lnTo>
                    <a:pt x="772" y="614"/>
                  </a:lnTo>
                  <a:lnTo>
                    <a:pt x="792" y="582"/>
                  </a:lnTo>
                  <a:lnTo>
                    <a:pt x="794" y="582"/>
                  </a:lnTo>
                  <a:lnTo>
                    <a:pt x="796" y="580"/>
                  </a:lnTo>
                  <a:lnTo>
                    <a:pt x="800" y="580"/>
                  </a:lnTo>
                  <a:lnTo>
                    <a:pt x="808" y="582"/>
                  </a:lnTo>
                  <a:lnTo>
                    <a:pt x="828" y="592"/>
                  </a:lnTo>
                  <a:lnTo>
                    <a:pt x="840" y="596"/>
                  </a:lnTo>
                  <a:lnTo>
                    <a:pt x="840" y="590"/>
                  </a:lnTo>
                  <a:lnTo>
                    <a:pt x="838" y="588"/>
                  </a:lnTo>
                  <a:lnTo>
                    <a:pt x="838" y="586"/>
                  </a:lnTo>
                  <a:lnTo>
                    <a:pt x="840" y="580"/>
                  </a:lnTo>
                  <a:lnTo>
                    <a:pt x="846" y="572"/>
                  </a:lnTo>
                  <a:lnTo>
                    <a:pt x="860" y="562"/>
                  </a:lnTo>
                  <a:lnTo>
                    <a:pt x="860" y="560"/>
                  </a:lnTo>
                  <a:lnTo>
                    <a:pt x="876" y="556"/>
                  </a:lnTo>
                  <a:lnTo>
                    <a:pt x="890" y="556"/>
                  </a:lnTo>
                  <a:lnTo>
                    <a:pt x="892" y="556"/>
                  </a:lnTo>
                  <a:lnTo>
                    <a:pt x="900" y="556"/>
                  </a:lnTo>
                  <a:lnTo>
                    <a:pt x="904" y="536"/>
                  </a:lnTo>
                  <a:lnTo>
                    <a:pt x="904" y="524"/>
                  </a:lnTo>
                  <a:lnTo>
                    <a:pt x="906" y="512"/>
                  </a:lnTo>
                  <a:lnTo>
                    <a:pt x="906" y="510"/>
                  </a:lnTo>
                  <a:lnTo>
                    <a:pt x="908" y="508"/>
                  </a:lnTo>
                  <a:lnTo>
                    <a:pt x="912" y="496"/>
                  </a:lnTo>
                  <a:lnTo>
                    <a:pt x="906" y="488"/>
                  </a:lnTo>
                  <a:lnTo>
                    <a:pt x="896" y="480"/>
                  </a:lnTo>
                  <a:lnTo>
                    <a:pt x="876" y="476"/>
                  </a:lnTo>
                  <a:lnTo>
                    <a:pt x="868" y="472"/>
                  </a:lnTo>
                  <a:lnTo>
                    <a:pt x="852" y="460"/>
                  </a:lnTo>
                  <a:lnTo>
                    <a:pt x="840" y="456"/>
                  </a:lnTo>
                  <a:lnTo>
                    <a:pt x="840" y="454"/>
                  </a:lnTo>
                  <a:lnTo>
                    <a:pt x="824" y="436"/>
                  </a:lnTo>
                  <a:lnTo>
                    <a:pt x="812" y="436"/>
                  </a:lnTo>
                  <a:lnTo>
                    <a:pt x="810" y="436"/>
                  </a:lnTo>
                  <a:lnTo>
                    <a:pt x="798" y="430"/>
                  </a:lnTo>
                  <a:lnTo>
                    <a:pt x="790" y="440"/>
                  </a:lnTo>
                  <a:lnTo>
                    <a:pt x="788" y="476"/>
                  </a:lnTo>
                  <a:lnTo>
                    <a:pt x="792" y="492"/>
                  </a:lnTo>
                  <a:lnTo>
                    <a:pt x="796" y="492"/>
                  </a:lnTo>
                  <a:lnTo>
                    <a:pt x="798" y="492"/>
                  </a:lnTo>
                  <a:lnTo>
                    <a:pt x="808" y="496"/>
                  </a:lnTo>
                  <a:lnTo>
                    <a:pt x="814" y="510"/>
                  </a:lnTo>
                  <a:lnTo>
                    <a:pt x="816" y="510"/>
                  </a:lnTo>
                  <a:lnTo>
                    <a:pt x="816" y="512"/>
                  </a:lnTo>
                  <a:lnTo>
                    <a:pt x="812" y="536"/>
                  </a:lnTo>
                  <a:lnTo>
                    <a:pt x="812" y="538"/>
                  </a:lnTo>
                  <a:lnTo>
                    <a:pt x="812" y="540"/>
                  </a:lnTo>
                  <a:lnTo>
                    <a:pt x="800" y="546"/>
                  </a:lnTo>
                  <a:lnTo>
                    <a:pt x="798" y="548"/>
                  </a:lnTo>
                  <a:lnTo>
                    <a:pt x="798" y="546"/>
                  </a:lnTo>
                  <a:lnTo>
                    <a:pt x="796" y="546"/>
                  </a:lnTo>
                  <a:lnTo>
                    <a:pt x="792" y="544"/>
                  </a:lnTo>
                  <a:lnTo>
                    <a:pt x="778" y="550"/>
                  </a:lnTo>
                  <a:lnTo>
                    <a:pt x="778" y="552"/>
                  </a:lnTo>
                  <a:lnTo>
                    <a:pt x="780" y="552"/>
                  </a:lnTo>
                  <a:lnTo>
                    <a:pt x="782" y="574"/>
                  </a:lnTo>
                  <a:lnTo>
                    <a:pt x="780" y="578"/>
                  </a:lnTo>
                  <a:lnTo>
                    <a:pt x="776" y="580"/>
                  </a:lnTo>
                  <a:lnTo>
                    <a:pt x="768" y="580"/>
                  </a:lnTo>
                  <a:lnTo>
                    <a:pt x="762" y="578"/>
                  </a:lnTo>
                  <a:lnTo>
                    <a:pt x="758" y="576"/>
                  </a:lnTo>
                  <a:lnTo>
                    <a:pt x="748" y="568"/>
                  </a:lnTo>
                  <a:lnTo>
                    <a:pt x="746" y="568"/>
                  </a:lnTo>
                  <a:lnTo>
                    <a:pt x="746" y="566"/>
                  </a:lnTo>
                  <a:lnTo>
                    <a:pt x="740" y="552"/>
                  </a:lnTo>
                  <a:lnTo>
                    <a:pt x="736" y="550"/>
                  </a:lnTo>
                  <a:lnTo>
                    <a:pt x="728" y="546"/>
                  </a:lnTo>
                  <a:lnTo>
                    <a:pt x="726" y="546"/>
                  </a:lnTo>
                  <a:lnTo>
                    <a:pt x="714" y="538"/>
                  </a:lnTo>
                  <a:lnTo>
                    <a:pt x="712" y="538"/>
                  </a:lnTo>
                  <a:lnTo>
                    <a:pt x="712" y="536"/>
                  </a:lnTo>
                  <a:lnTo>
                    <a:pt x="710" y="524"/>
                  </a:lnTo>
                  <a:lnTo>
                    <a:pt x="712" y="512"/>
                  </a:lnTo>
                  <a:lnTo>
                    <a:pt x="716" y="506"/>
                  </a:lnTo>
                  <a:lnTo>
                    <a:pt x="716" y="502"/>
                  </a:lnTo>
                  <a:lnTo>
                    <a:pt x="712" y="488"/>
                  </a:lnTo>
                  <a:lnTo>
                    <a:pt x="700" y="478"/>
                  </a:lnTo>
                  <a:lnTo>
                    <a:pt x="700" y="476"/>
                  </a:lnTo>
                  <a:lnTo>
                    <a:pt x="698" y="444"/>
                  </a:lnTo>
                  <a:lnTo>
                    <a:pt x="690" y="436"/>
                  </a:lnTo>
                  <a:lnTo>
                    <a:pt x="688" y="436"/>
                  </a:lnTo>
                  <a:lnTo>
                    <a:pt x="688" y="434"/>
                  </a:lnTo>
                  <a:lnTo>
                    <a:pt x="682" y="420"/>
                  </a:lnTo>
                  <a:lnTo>
                    <a:pt x="652" y="416"/>
                  </a:lnTo>
                  <a:lnTo>
                    <a:pt x="644" y="410"/>
                  </a:lnTo>
                  <a:lnTo>
                    <a:pt x="638" y="402"/>
                  </a:lnTo>
                  <a:lnTo>
                    <a:pt x="624" y="402"/>
                  </a:lnTo>
                  <a:lnTo>
                    <a:pt x="618" y="398"/>
                  </a:lnTo>
                  <a:lnTo>
                    <a:pt x="610" y="392"/>
                  </a:lnTo>
                  <a:lnTo>
                    <a:pt x="608" y="390"/>
                  </a:lnTo>
                  <a:lnTo>
                    <a:pt x="604" y="384"/>
                  </a:lnTo>
                  <a:lnTo>
                    <a:pt x="598" y="376"/>
                  </a:lnTo>
                  <a:lnTo>
                    <a:pt x="596" y="362"/>
                  </a:lnTo>
                  <a:lnTo>
                    <a:pt x="596" y="360"/>
                  </a:lnTo>
                  <a:lnTo>
                    <a:pt x="600" y="336"/>
                  </a:lnTo>
                  <a:lnTo>
                    <a:pt x="604" y="324"/>
                  </a:lnTo>
                  <a:lnTo>
                    <a:pt x="606" y="324"/>
                  </a:lnTo>
                  <a:lnTo>
                    <a:pt x="636" y="310"/>
                  </a:lnTo>
                  <a:lnTo>
                    <a:pt x="648" y="296"/>
                  </a:lnTo>
                  <a:lnTo>
                    <a:pt x="650" y="284"/>
                  </a:lnTo>
                  <a:lnTo>
                    <a:pt x="648" y="276"/>
                  </a:lnTo>
                  <a:lnTo>
                    <a:pt x="644" y="262"/>
                  </a:lnTo>
                  <a:lnTo>
                    <a:pt x="640" y="254"/>
                  </a:lnTo>
                  <a:lnTo>
                    <a:pt x="634" y="256"/>
                  </a:lnTo>
                  <a:lnTo>
                    <a:pt x="624" y="254"/>
                  </a:lnTo>
                  <a:lnTo>
                    <a:pt x="616" y="260"/>
                  </a:lnTo>
                  <a:lnTo>
                    <a:pt x="606" y="272"/>
                  </a:lnTo>
                  <a:lnTo>
                    <a:pt x="592" y="286"/>
                  </a:lnTo>
                  <a:lnTo>
                    <a:pt x="590" y="286"/>
                  </a:lnTo>
                  <a:lnTo>
                    <a:pt x="578" y="290"/>
                  </a:lnTo>
                  <a:lnTo>
                    <a:pt x="568" y="288"/>
                  </a:lnTo>
                  <a:lnTo>
                    <a:pt x="542" y="28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" name="宁夏">
              <a:extLst>
                <a:ext uri="{FF2B5EF4-FFF2-40B4-BE49-F238E27FC236}">
                  <a16:creationId xmlns:a16="http://schemas.microsoft.com/office/drawing/2014/main" id="{6A4D0111-0AAD-F4CD-E883-352ECBBA67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2448" y="3292025"/>
              <a:ext cx="337452" cy="557505"/>
            </a:xfrm>
            <a:custGeom>
              <a:avLst/>
              <a:gdLst>
                <a:gd name="T0" fmla="*/ 2147483646 w 184"/>
                <a:gd name="T1" fmla="*/ 2147483646 h 304"/>
                <a:gd name="T2" fmla="*/ 2147483646 w 184"/>
                <a:gd name="T3" fmla="*/ 2147483646 h 304"/>
                <a:gd name="T4" fmla="*/ 2147483646 w 184"/>
                <a:gd name="T5" fmla="*/ 2147483646 h 304"/>
                <a:gd name="T6" fmla="*/ 2147483646 w 184"/>
                <a:gd name="T7" fmla="*/ 2147483646 h 304"/>
                <a:gd name="T8" fmla="*/ 2147483646 w 184"/>
                <a:gd name="T9" fmla="*/ 2147483646 h 304"/>
                <a:gd name="T10" fmla="*/ 2147483646 w 184"/>
                <a:gd name="T11" fmla="*/ 2147483646 h 304"/>
                <a:gd name="T12" fmla="*/ 2147483646 w 184"/>
                <a:gd name="T13" fmla="*/ 2147483646 h 304"/>
                <a:gd name="T14" fmla="*/ 2147483646 w 184"/>
                <a:gd name="T15" fmla="*/ 2147483646 h 304"/>
                <a:gd name="T16" fmla="*/ 2147483646 w 184"/>
                <a:gd name="T17" fmla="*/ 2147483646 h 304"/>
                <a:gd name="T18" fmla="*/ 2147483646 w 184"/>
                <a:gd name="T19" fmla="*/ 2147483646 h 304"/>
                <a:gd name="T20" fmla="*/ 2147483646 w 184"/>
                <a:gd name="T21" fmla="*/ 2147483646 h 304"/>
                <a:gd name="T22" fmla="*/ 2147483646 w 184"/>
                <a:gd name="T23" fmla="*/ 2147483646 h 304"/>
                <a:gd name="T24" fmla="*/ 2147483646 w 184"/>
                <a:gd name="T25" fmla="*/ 2147483646 h 304"/>
                <a:gd name="T26" fmla="*/ 2147483646 w 184"/>
                <a:gd name="T27" fmla="*/ 2147483646 h 304"/>
                <a:gd name="T28" fmla="*/ 2147483646 w 184"/>
                <a:gd name="T29" fmla="*/ 2147483646 h 304"/>
                <a:gd name="T30" fmla="*/ 2147483646 w 184"/>
                <a:gd name="T31" fmla="*/ 2147483646 h 304"/>
                <a:gd name="T32" fmla="*/ 2147483646 w 184"/>
                <a:gd name="T33" fmla="*/ 2147483646 h 304"/>
                <a:gd name="T34" fmla="*/ 2147483646 w 184"/>
                <a:gd name="T35" fmla="*/ 2147483646 h 304"/>
                <a:gd name="T36" fmla="*/ 2147483646 w 184"/>
                <a:gd name="T37" fmla="*/ 2147483646 h 304"/>
                <a:gd name="T38" fmla="*/ 2147483646 w 184"/>
                <a:gd name="T39" fmla="*/ 2147483646 h 304"/>
                <a:gd name="T40" fmla="*/ 2147483646 w 184"/>
                <a:gd name="T41" fmla="*/ 2147483646 h 304"/>
                <a:gd name="T42" fmla="*/ 2147483646 w 184"/>
                <a:gd name="T43" fmla="*/ 2147483646 h 304"/>
                <a:gd name="T44" fmla="*/ 2147483646 w 184"/>
                <a:gd name="T45" fmla="*/ 2147483646 h 304"/>
                <a:gd name="T46" fmla="*/ 2147483646 w 184"/>
                <a:gd name="T47" fmla="*/ 2147483646 h 304"/>
                <a:gd name="T48" fmla="*/ 2147483646 w 184"/>
                <a:gd name="T49" fmla="*/ 2147483646 h 304"/>
                <a:gd name="T50" fmla="*/ 2147483646 w 184"/>
                <a:gd name="T51" fmla="*/ 2147483646 h 304"/>
                <a:gd name="T52" fmla="*/ 2147483646 w 184"/>
                <a:gd name="T53" fmla="*/ 2147483646 h 304"/>
                <a:gd name="T54" fmla="*/ 2147483646 w 184"/>
                <a:gd name="T55" fmla="*/ 2147483646 h 304"/>
                <a:gd name="T56" fmla="*/ 2147483646 w 184"/>
                <a:gd name="T57" fmla="*/ 2147483646 h 304"/>
                <a:gd name="T58" fmla="*/ 2147483646 w 184"/>
                <a:gd name="T59" fmla="*/ 2147483646 h 304"/>
                <a:gd name="T60" fmla="*/ 2147483646 w 184"/>
                <a:gd name="T61" fmla="*/ 2147483646 h 304"/>
                <a:gd name="T62" fmla="*/ 2147483646 w 184"/>
                <a:gd name="T63" fmla="*/ 2147483646 h 304"/>
                <a:gd name="T64" fmla="*/ 2147483646 w 184"/>
                <a:gd name="T65" fmla="*/ 2147483646 h 304"/>
                <a:gd name="T66" fmla="*/ 2147483646 w 184"/>
                <a:gd name="T67" fmla="*/ 2147483646 h 304"/>
                <a:gd name="T68" fmla="*/ 2147483646 w 184"/>
                <a:gd name="T69" fmla="*/ 2147483646 h 304"/>
                <a:gd name="T70" fmla="*/ 2147483646 w 184"/>
                <a:gd name="T71" fmla="*/ 2147483646 h 304"/>
                <a:gd name="T72" fmla="*/ 2147483646 w 184"/>
                <a:gd name="T73" fmla="*/ 2147483646 h 304"/>
                <a:gd name="T74" fmla="*/ 2147483646 w 184"/>
                <a:gd name="T75" fmla="*/ 2147483646 h 304"/>
                <a:gd name="T76" fmla="*/ 2147483646 w 184"/>
                <a:gd name="T77" fmla="*/ 2147483646 h 304"/>
                <a:gd name="T78" fmla="*/ 2147483646 w 184"/>
                <a:gd name="T79" fmla="*/ 2147483646 h 304"/>
                <a:gd name="T80" fmla="*/ 2147483646 w 184"/>
                <a:gd name="T81" fmla="*/ 2147483646 h 304"/>
                <a:gd name="T82" fmla="*/ 2147483646 w 184"/>
                <a:gd name="T83" fmla="*/ 2147483646 h 304"/>
                <a:gd name="T84" fmla="*/ 2147483646 w 184"/>
                <a:gd name="T85" fmla="*/ 2147483646 h 304"/>
                <a:gd name="T86" fmla="*/ 2147483646 w 184"/>
                <a:gd name="T87" fmla="*/ 2147483646 h 304"/>
                <a:gd name="T88" fmla="*/ 2147483646 w 184"/>
                <a:gd name="T89" fmla="*/ 2147483646 h 304"/>
                <a:gd name="T90" fmla="*/ 2147483646 w 184"/>
                <a:gd name="T91" fmla="*/ 2147483646 h 304"/>
                <a:gd name="T92" fmla="*/ 2147483646 w 184"/>
                <a:gd name="T93" fmla="*/ 2147483646 h 304"/>
                <a:gd name="T94" fmla="*/ 2147483646 w 184"/>
                <a:gd name="T95" fmla="*/ 2147483646 h 304"/>
                <a:gd name="T96" fmla="*/ 2147483646 w 184"/>
                <a:gd name="T97" fmla="*/ 2147483646 h 304"/>
                <a:gd name="T98" fmla="*/ 2147483646 w 184"/>
                <a:gd name="T99" fmla="*/ 0 h 30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84" h="304">
                  <a:moveTo>
                    <a:pt x="108" y="18"/>
                  </a:moveTo>
                  <a:lnTo>
                    <a:pt x="92" y="58"/>
                  </a:lnTo>
                  <a:lnTo>
                    <a:pt x="92" y="84"/>
                  </a:lnTo>
                  <a:lnTo>
                    <a:pt x="92" y="86"/>
                  </a:lnTo>
                  <a:lnTo>
                    <a:pt x="84" y="100"/>
                  </a:lnTo>
                  <a:lnTo>
                    <a:pt x="84" y="108"/>
                  </a:lnTo>
                  <a:lnTo>
                    <a:pt x="84" y="112"/>
                  </a:lnTo>
                  <a:lnTo>
                    <a:pt x="82" y="116"/>
                  </a:lnTo>
                  <a:lnTo>
                    <a:pt x="80" y="120"/>
                  </a:lnTo>
                  <a:lnTo>
                    <a:pt x="76" y="122"/>
                  </a:lnTo>
                  <a:lnTo>
                    <a:pt x="76" y="124"/>
                  </a:lnTo>
                  <a:lnTo>
                    <a:pt x="74" y="124"/>
                  </a:lnTo>
                  <a:lnTo>
                    <a:pt x="74" y="122"/>
                  </a:lnTo>
                  <a:lnTo>
                    <a:pt x="54" y="120"/>
                  </a:lnTo>
                  <a:lnTo>
                    <a:pt x="44" y="130"/>
                  </a:lnTo>
                  <a:lnTo>
                    <a:pt x="12" y="134"/>
                  </a:lnTo>
                  <a:lnTo>
                    <a:pt x="0" y="134"/>
                  </a:lnTo>
                  <a:lnTo>
                    <a:pt x="8" y="140"/>
                  </a:lnTo>
                  <a:lnTo>
                    <a:pt x="36" y="144"/>
                  </a:lnTo>
                  <a:lnTo>
                    <a:pt x="38" y="144"/>
                  </a:lnTo>
                  <a:lnTo>
                    <a:pt x="40" y="144"/>
                  </a:lnTo>
                  <a:lnTo>
                    <a:pt x="48" y="162"/>
                  </a:lnTo>
                  <a:lnTo>
                    <a:pt x="56" y="168"/>
                  </a:lnTo>
                  <a:lnTo>
                    <a:pt x="60" y="174"/>
                  </a:lnTo>
                  <a:lnTo>
                    <a:pt x="60" y="184"/>
                  </a:lnTo>
                  <a:lnTo>
                    <a:pt x="60" y="206"/>
                  </a:lnTo>
                  <a:lnTo>
                    <a:pt x="70" y="216"/>
                  </a:lnTo>
                  <a:lnTo>
                    <a:pt x="72" y="216"/>
                  </a:lnTo>
                  <a:lnTo>
                    <a:pt x="76" y="232"/>
                  </a:lnTo>
                  <a:lnTo>
                    <a:pt x="76" y="240"/>
                  </a:lnTo>
                  <a:lnTo>
                    <a:pt x="72" y="248"/>
                  </a:lnTo>
                  <a:lnTo>
                    <a:pt x="70" y="256"/>
                  </a:lnTo>
                  <a:lnTo>
                    <a:pt x="72" y="264"/>
                  </a:lnTo>
                  <a:lnTo>
                    <a:pt x="82" y="270"/>
                  </a:lnTo>
                  <a:lnTo>
                    <a:pt x="94" y="276"/>
                  </a:lnTo>
                  <a:lnTo>
                    <a:pt x="100" y="280"/>
                  </a:lnTo>
                  <a:lnTo>
                    <a:pt x="106" y="292"/>
                  </a:lnTo>
                  <a:lnTo>
                    <a:pt x="114" y="298"/>
                  </a:lnTo>
                  <a:lnTo>
                    <a:pt x="116" y="302"/>
                  </a:lnTo>
                  <a:lnTo>
                    <a:pt x="124" y="304"/>
                  </a:lnTo>
                  <a:lnTo>
                    <a:pt x="122" y="288"/>
                  </a:lnTo>
                  <a:lnTo>
                    <a:pt x="122" y="282"/>
                  </a:lnTo>
                  <a:lnTo>
                    <a:pt x="122" y="278"/>
                  </a:lnTo>
                  <a:lnTo>
                    <a:pt x="126" y="274"/>
                  </a:lnTo>
                  <a:lnTo>
                    <a:pt x="128" y="272"/>
                  </a:lnTo>
                  <a:lnTo>
                    <a:pt x="140" y="268"/>
                  </a:lnTo>
                  <a:lnTo>
                    <a:pt x="142" y="268"/>
                  </a:lnTo>
                  <a:lnTo>
                    <a:pt x="144" y="268"/>
                  </a:lnTo>
                  <a:lnTo>
                    <a:pt x="148" y="270"/>
                  </a:lnTo>
                  <a:lnTo>
                    <a:pt x="156" y="266"/>
                  </a:lnTo>
                  <a:lnTo>
                    <a:pt x="156" y="264"/>
                  </a:lnTo>
                  <a:lnTo>
                    <a:pt x="158" y="244"/>
                  </a:lnTo>
                  <a:lnTo>
                    <a:pt x="154" y="236"/>
                  </a:lnTo>
                  <a:lnTo>
                    <a:pt x="148" y="232"/>
                  </a:lnTo>
                  <a:lnTo>
                    <a:pt x="140" y="232"/>
                  </a:lnTo>
                  <a:lnTo>
                    <a:pt x="138" y="232"/>
                  </a:lnTo>
                  <a:lnTo>
                    <a:pt x="136" y="230"/>
                  </a:lnTo>
                  <a:lnTo>
                    <a:pt x="132" y="210"/>
                  </a:lnTo>
                  <a:lnTo>
                    <a:pt x="134" y="168"/>
                  </a:lnTo>
                  <a:lnTo>
                    <a:pt x="136" y="168"/>
                  </a:lnTo>
                  <a:lnTo>
                    <a:pt x="148" y="150"/>
                  </a:lnTo>
                  <a:lnTo>
                    <a:pt x="164" y="160"/>
                  </a:lnTo>
                  <a:lnTo>
                    <a:pt x="176" y="160"/>
                  </a:lnTo>
                  <a:lnTo>
                    <a:pt x="184" y="108"/>
                  </a:lnTo>
                  <a:lnTo>
                    <a:pt x="180" y="100"/>
                  </a:lnTo>
                  <a:lnTo>
                    <a:pt x="174" y="96"/>
                  </a:lnTo>
                  <a:lnTo>
                    <a:pt x="168" y="96"/>
                  </a:lnTo>
                  <a:lnTo>
                    <a:pt x="166" y="96"/>
                  </a:lnTo>
                  <a:lnTo>
                    <a:pt x="154" y="98"/>
                  </a:lnTo>
                  <a:lnTo>
                    <a:pt x="152" y="96"/>
                  </a:lnTo>
                  <a:lnTo>
                    <a:pt x="144" y="84"/>
                  </a:lnTo>
                  <a:lnTo>
                    <a:pt x="142" y="84"/>
                  </a:lnTo>
                  <a:lnTo>
                    <a:pt x="142" y="64"/>
                  </a:lnTo>
                  <a:lnTo>
                    <a:pt x="146" y="52"/>
                  </a:lnTo>
                  <a:lnTo>
                    <a:pt x="148" y="48"/>
                  </a:lnTo>
                  <a:lnTo>
                    <a:pt x="150" y="42"/>
                  </a:lnTo>
                  <a:lnTo>
                    <a:pt x="152" y="36"/>
                  </a:lnTo>
                  <a:lnTo>
                    <a:pt x="156" y="32"/>
                  </a:lnTo>
                  <a:lnTo>
                    <a:pt x="156" y="20"/>
                  </a:lnTo>
                  <a:lnTo>
                    <a:pt x="144" y="8"/>
                  </a:lnTo>
                  <a:lnTo>
                    <a:pt x="128" y="0"/>
                  </a:lnTo>
                  <a:lnTo>
                    <a:pt x="108" y="1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3" name="新疆">
              <a:extLst>
                <a:ext uri="{FF2B5EF4-FFF2-40B4-BE49-F238E27FC236}">
                  <a16:creationId xmlns:a16="http://schemas.microsoft.com/office/drawing/2014/main" id="{74869872-BA2C-5FE1-4BD2-4409BD5155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912" y="1826480"/>
              <a:ext cx="2391992" cy="1806761"/>
            </a:xfrm>
            <a:custGeom>
              <a:avLst/>
              <a:gdLst>
                <a:gd name="T0" fmla="*/ 2147483646 w 1304"/>
                <a:gd name="T1" fmla="*/ 2147483646 h 986"/>
                <a:gd name="T2" fmla="*/ 2147483646 w 1304"/>
                <a:gd name="T3" fmla="*/ 2147483646 h 986"/>
                <a:gd name="T4" fmla="*/ 2147483646 w 1304"/>
                <a:gd name="T5" fmla="*/ 2147483646 h 986"/>
                <a:gd name="T6" fmla="*/ 2147483646 w 1304"/>
                <a:gd name="T7" fmla="*/ 2147483646 h 986"/>
                <a:gd name="T8" fmla="*/ 2147483646 w 1304"/>
                <a:gd name="T9" fmla="*/ 2147483646 h 986"/>
                <a:gd name="T10" fmla="*/ 2147483646 w 1304"/>
                <a:gd name="T11" fmla="*/ 2147483646 h 986"/>
                <a:gd name="T12" fmla="*/ 2147483646 w 1304"/>
                <a:gd name="T13" fmla="*/ 2147483646 h 986"/>
                <a:gd name="T14" fmla="*/ 2147483646 w 1304"/>
                <a:gd name="T15" fmla="*/ 2147483646 h 986"/>
                <a:gd name="T16" fmla="*/ 2147483646 w 1304"/>
                <a:gd name="T17" fmla="*/ 2147483646 h 986"/>
                <a:gd name="T18" fmla="*/ 2147483646 w 1304"/>
                <a:gd name="T19" fmla="*/ 2147483646 h 986"/>
                <a:gd name="T20" fmla="*/ 2147483646 w 1304"/>
                <a:gd name="T21" fmla="*/ 2147483646 h 986"/>
                <a:gd name="T22" fmla="*/ 2147483646 w 1304"/>
                <a:gd name="T23" fmla="*/ 2147483646 h 986"/>
                <a:gd name="T24" fmla="*/ 2147483646 w 1304"/>
                <a:gd name="T25" fmla="*/ 2147483646 h 986"/>
                <a:gd name="T26" fmla="*/ 2147483646 w 1304"/>
                <a:gd name="T27" fmla="*/ 2147483646 h 986"/>
                <a:gd name="T28" fmla="*/ 2147483646 w 1304"/>
                <a:gd name="T29" fmla="*/ 2147483646 h 986"/>
                <a:gd name="T30" fmla="*/ 2147483646 w 1304"/>
                <a:gd name="T31" fmla="*/ 2147483646 h 986"/>
                <a:gd name="T32" fmla="*/ 2147483646 w 1304"/>
                <a:gd name="T33" fmla="*/ 2147483646 h 986"/>
                <a:gd name="T34" fmla="*/ 2147483646 w 1304"/>
                <a:gd name="T35" fmla="*/ 2147483646 h 986"/>
                <a:gd name="T36" fmla="*/ 2147483646 w 1304"/>
                <a:gd name="T37" fmla="*/ 2147483646 h 986"/>
                <a:gd name="T38" fmla="*/ 2147483646 w 1304"/>
                <a:gd name="T39" fmla="*/ 2147483646 h 986"/>
                <a:gd name="T40" fmla="*/ 2147483646 w 1304"/>
                <a:gd name="T41" fmla="*/ 2147483646 h 986"/>
                <a:gd name="T42" fmla="*/ 2147483646 w 1304"/>
                <a:gd name="T43" fmla="*/ 2147483646 h 986"/>
                <a:gd name="T44" fmla="*/ 2147483646 w 1304"/>
                <a:gd name="T45" fmla="*/ 2147483646 h 986"/>
                <a:gd name="T46" fmla="*/ 2147483646 w 1304"/>
                <a:gd name="T47" fmla="*/ 2147483646 h 986"/>
                <a:gd name="T48" fmla="*/ 2147483646 w 1304"/>
                <a:gd name="T49" fmla="*/ 2147483646 h 986"/>
                <a:gd name="T50" fmla="*/ 2147483646 w 1304"/>
                <a:gd name="T51" fmla="*/ 2147483646 h 986"/>
                <a:gd name="T52" fmla="*/ 2147483646 w 1304"/>
                <a:gd name="T53" fmla="*/ 2147483646 h 986"/>
                <a:gd name="T54" fmla="*/ 2147483646 w 1304"/>
                <a:gd name="T55" fmla="*/ 2147483646 h 986"/>
                <a:gd name="T56" fmla="*/ 2147483646 w 1304"/>
                <a:gd name="T57" fmla="*/ 2147483646 h 986"/>
                <a:gd name="T58" fmla="*/ 2147483646 w 1304"/>
                <a:gd name="T59" fmla="*/ 2147483646 h 986"/>
                <a:gd name="T60" fmla="*/ 2147483646 w 1304"/>
                <a:gd name="T61" fmla="*/ 2147483646 h 986"/>
                <a:gd name="T62" fmla="*/ 2147483646 w 1304"/>
                <a:gd name="T63" fmla="*/ 2147483646 h 986"/>
                <a:gd name="T64" fmla="*/ 2147483646 w 1304"/>
                <a:gd name="T65" fmla="*/ 2147483646 h 986"/>
                <a:gd name="T66" fmla="*/ 2147483646 w 1304"/>
                <a:gd name="T67" fmla="*/ 2147483646 h 986"/>
                <a:gd name="T68" fmla="*/ 2147483646 w 1304"/>
                <a:gd name="T69" fmla="*/ 2147483646 h 986"/>
                <a:gd name="T70" fmla="*/ 2147483646 w 1304"/>
                <a:gd name="T71" fmla="*/ 2147483646 h 986"/>
                <a:gd name="T72" fmla="*/ 2147483646 w 1304"/>
                <a:gd name="T73" fmla="*/ 2147483646 h 986"/>
                <a:gd name="T74" fmla="*/ 2147483646 w 1304"/>
                <a:gd name="T75" fmla="*/ 2147483646 h 986"/>
                <a:gd name="T76" fmla="*/ 2147483646 w 1304"/>
                <a:gd name="T77" fmla="*/ 2147483646 h 986"/>
                <a:gd name="T78" fmla="*/ 2147483646 w 1304"/>
                <a:gd name="T79" fmla="*/ 2147483646 h 986"/>
                <a:gd name="T80" fmla="*/ 2147483646 w 1304"/>
                <a:gd name="T81" fmla="*/ 2147483646 h 986"/>
                <a:gd name="T82" fmla="*/ 2147483646 w 1304"/>
                <a:gd name="T83" fmla="*/ 2147483646 h 986"/>
                <a:gd name="T84" fmla="*/ 2147483646 w 1304"/>
                <a:gd name="T85" fmla="*/ 2147483646 h 986"/>
                <a:gd name="T86" fmla="*/ 2147483646 w 1304"/>
                <a:gd name="T87" fmla="*/ 2147483646 h 986"/>
                <a:gd name="T88" fmla="*/ 2147483646 w 1304"/>
                <a:gd name="T89" fmla="*/ 2147483646 h 986"/>
                <a:gd name="T90" fmla="*/ 2147483646 w 1304"/>
                <a:gd name="T91" fmla="*/ 2147483646 h 986"/>
                <a:gd name="T92" fmla="*/ 2147483646 w 1304"/>
                <a:gd name="T93" fmla="*/ 2147483646 h 986"/>
                <a:gd name="T94" fmla="*/ 2147483646 w 1304"/>
                <a:gd name="T95" fmla="*/ 2147483646 h 986"/>
                <a:gd name="T96" fmla="*/ 2147483646 w 1304"/>
                <a:gd name="T97" fmla="*/ 2147483646 h 986"/>
                <a:gd name="T98" fmla="*/ 2147483646 w 1304"/>
                <a:gd name="T99" fmla="*/ 2147483646 h 986"/>
                <a:gd name="T100" fmla="*/ 2147483646 w 1304"/>
                <a:gd name="T101" fmla="*/ 2147483646 h 986"/>
                <a:gd name="T102" fmla="*/ 2147483646 w 1304"/>
                <a:gd name="T103" fmla="*/ 2147483646 h 986"/>
                <a:gd name="T104" fmla="*/ 2147483646 w 1304"/>
                <a:gd name="T105" fmla="*/ 2147483646 h 986"/>
                <a:gd name="T106" fmla="*/ 2147483646 w 1304"/>
                <a:gd name="T107" fmla="*/ 2147483646 h 986"/>
                <a:gd name="T108" fmla="*/ 2147483646 w 1304"/>
                <a:gd name="T109" fmla="*/ 2147483646 h 986"/>
                <a:gd name="T110" fmla="*/ 2147483646 w 1304"/>
                <a:gd name="T111" fmla="*/ 2147483646 h 986"/>
                <a:gd name="T112" fmla="*/ 2147483646 w 1304"/>
                <a:gd name="T113" fmla="*/ 2147483646 h 986"/>
                <a:gd name="T114" fmla="*/ 2147483646 w 1304"/>
                <a:gd name="T115" fmla="*/ 2147483646 h 98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304" h="986">
                  <a:moveTo>
                    <a:pt x="1302" y="530"/>
                  </a:moveTo>
                  <a:lnTo>
                    <a:pt x="1304" y="530"/>
                  </a:lnTo>
                  <a:lnTo>
                    <a:pt x="1304" y="528"/>
                  </a:lnTo>
                  <a:lnTo>
                    <a:pt x="1278" y="456"/>
                  </a:lnTo>
                  <a:lnTo>
                    <a:pt x="1262" y="444"/>
                  </a:lnTo>
                  <a:lnTo>
                    <a:pt x="1262" y="442"/>
                  </a:lnTo>
                  <a:lnTo>
                    <a:pt x="1258" y="412"/>
                  </a:lnTo>
                  <a:lnTo>
                    <a:pt x="1226" y="408"/>
                  </a:lnTo>
                  <a:lnTo>
                    <a:pt x="1224" y="408"/>
                  </a:lnTo>
                  <a:lnTo>
                    <a:pt x="1222" y="408"/>
                  </a:lnTo>
                  <a:lnTo>
                    <a:pt x="1222" y="406"/>
                  </a:lnTo>
                  <a:lnTo>
                    <a:pt x="1222" y="404"/>
                  </a:lnTo>
                  <a:lnTo>
                    <a:pt x="1218" y="396"/>
                  </a:lnTo>
                  <a:lnTo>
                    <a:pt x="1212" y="386"/>
                  </a:lnTo>
                  <a:lnTo>
                    <a:pt x="1202" y="378"/>
                  </a:lnTo>
                  <a:lnTo>
                    <a:pt x="1192" y="368"/>
                  </a:lnTo>
                  <a:lnTo>
                    <a:pt x="1178" y="360"/>
                  </a:lnTo>
                  <a:lnTo>
                    <a:pt x="1166" y="354"/>
                  </a:lnTo>
                  <a:lnTo>
                    <a:pt x="1152" y="346"/>
                  </a:lnTo>
                  <a:lnTo>
                    <a:pt x="1140" y="340"/>
                  </a:lnTo>
                  <a:lnTo>
                    <a:pt x="1116" y="336"/>
                  </a:lnTo>
                  <a:lnTo>
                    <a:pt x="1084" y="334"/>
                  </a:lnTo>
                  <a:lnTo>
                    <a:pt x="1042" y="332"/>
                  </a:lnTo>
                  <a:lnTo>
                    <a:pt x="1040" y="332"/>
                  </a:lnTo>
                  <a:lnTo>
                    <a:pt x="1032" y="320"/>
                  </a:lnTo>
                  <a:lnTo>
                    <a:pt x="1028" y="310"/>
                  </a:lnTo>
                  <a:lnTo>
                    <a:pt x="1026" y="300"/>
                  </a:lnTo>
                  <a:lnTo>
                    <a:pt x="1028" y="288"/>
                  </a:lnTo>
                  <a:lnTo>
                    <a:pt x="1034" y="272"/>
                  </a:lnTo>
                  <a:lnTo>
                    <a:pt x="1044" y="246"/>
                  </a:lnTo>
                  <a:lnTo>
                    <a:pt x="1058" y="214"/>
                  </a:lnTo>
                  <a:lnTo>
                    <a:pt x="1048" y="180"/>
                  </a:lnTo>
                  <a:lnTo>
                    <a:pt x="1036" y="124"/>
                  </a:lnTo>
                  <a:lnTo>
                    <a:pt x="1032" y="118"/>
                  </a:lnTo>
                  <a:lnTo>
                    <a:pt x="1024" y="112"/>
                  </a:lnTo>
                  <a:lnTo>
                    <a:pt x="1012" y="106"/>
                  </a:lnTo>
                  <a:lnTo>
                    <a:pt x="996" y="100"/>
                  </a:lnTo>
                  <a:lnTo>
                    <a:pt x="990" y="98"/>
                  </a:lnTo>
                  <a:lnTo>
                    <a:pt x="982" y="94"/>
                  </a:lnTo>
                  <a:lnTo>
                    <a:pt x="976" y="90"/>
                  </a:lnTo>
                  <a:lnTo>
                    <a:pt x="970" y="86"/>
                  </a:lnTo>
                  <a:lnTo>
                    <a:pt x="966" y="80"/>
                  </a:lnTo>
                  <a:lnTo>
                    <a:pt x="964" y="74"/>
                  </a:lnTo>
                  <a:lnTo>
                    <a:pt x="960" y="68"/>
                  </a:lnTo>
                  <a:lnTo>
                    <a:pt x="954" y="60"/>
                  </a:lnTo>
                  <a:lnTo>
                    <a:pt x="948" y="54"/>
                  </a:lnTo>
                  <a:lnTo>
                    <a:pt x="940" y="50"/>
                  </a:lnTo>
                  <a:lnTo>
                    <a:pt x="938" y="50"/>
                  </a:lnTo>
                  <a:lnTo>
                    <a:pt x="938" y="48"/>
                  </a:lnTo>
                  <a:lnTo>
                    <a:pt x="928" y="0"/>
                  </a:lnTo>
                  <a:lnTo>
                    <a:pt x="890" y="4"/>
                  </a:lnTo>
                  <a:lnTo>
                    <a:pt x="886" y="14"/>
                  </a:lnTo>
                  <a:lnTo>
                    <a:pt x="882" y="24"/>
                  </a:lnTo>
                  <a:lnTo>
                    <a:pt x="878" y="32"/>
                  </a:lnTo>
                  <a:lnTo>
                    <a:pt x="876" y="36"/>
                  </a:lnTo>
                  <a:lnTo>
                    <a:pt x="870" y="38"/>
                  </a:lnTo>
                  <a:lnTo>
                    <a:pt x="846" y="46"/>
                  </a:lnTo>
                  <a:lnTo>
                    <a:pt x="828" y="56"/>
                  </a:lnTo>
                  <a:lnTo>
                    <a:pt x="822" y="60"/>
                  </a:lnTo>
                  <a:lnTo>
                    <a:pt x="816" y="66"/>
                  </a:lnTo>
                  <a:lnTo>
                    <a:pt x="814" y="74"/>
                  </a:lnTo>
                  <a:lnTo>
                    <a:pt x="810" y="92"/>
                  </a:lnTo>
                  <a:lnTo>
                    <a:pt x="806" y="110"/>
                  </a:lnTo>
                  <a:lnTo>
                    <a:pt x="802" y="122"/>
                  </a:lnTo>
                  <a:lnTo>
                    <a:pt x="798" y="130"/>
                  </a:lnTo>
                  <a:lnTo>
                    <a:pt x="792" y="136"/>
                  </a:lnTo>
                  <a:lnTo>
                    <a:pt x="786" y="142"/>
                  </a:lnTo>
                  <a:lnTo>
                    <a:pt x="778" y="144"/>
                  </a:lnTo>
                  <a:lnTo>
                    <a:pt x="770" y="146"/>
                  </a:lnTo>
                  <a:lnTo>
                    <a:pt x="760" y="146"/>
                  </a:lnTo>
                  <a:lnTo>
                    <a:pt x="750" y="144"/>
                  </a:lnTo>
                  <a:lnTo>
                    <a:pt x="738" y="140"/>
                  </a:lnTo>
                  <a:lnTo>
                    <a:pt x="724" y="134"/>
                  </a:lnTo>
                  <a:lnTo>
                    <a:pt x="708" y="126"/>
                  </a:lnTo>
                  <a:lnTo>
                    <a:pt x="674" y="104"/>
                  </a:lnTo>
                  <a:lnTo>
                    <a:pt x="608" y="188"/>
                  </a:lnTo>
                  <a:lnTo>
                    <a:pt x="616" y="224"/>
                  </a:lnTo>
                  <a:lnTo>
                    <a:pt x="618" y="224"/>
                  </a:lnTo>
                  <a:lnTo>
                    <a:pt x="616" y="226"/>
                  </a:lnTo>
                  <a:lnTo>
                    <a:pt x="610" y="232"/>
                  </a:lnTo>
                  <a:lnTo>
                    <a:pt x="602" y="236"/>
                  </a:lnTo>
                  <a:lnTo>
                    <a:pt x="598" y="236"/>
                  </a:lnTo>
                  <a:lnTo>
                    <a:pt x="594" y="234"/>
                  </a:lnTo>
                  <a:lnTo>
                    <a:pt x="582" y="230"/>
                  </a:lnTo>
                  <a:lnTo>
                    <a:pt x="576" y="226"/>
                  </a:lnTo>
                  <a:lnTo>
                    <a:pt x="564" y="224"/>
                  </a:lnTo>
                  <a:lnTo>
                    <a:pt x="548" y="220"/>
                  </a:lnTo>
                  <a:lnTo>
                    <a:pt x="528" y="220"/>
                  </a:lnTo>
                  <a:lnTo>
                    <a:pt x="514" y="218"/>
                  </a:lnTo>
                  <a:lnTo>
                    <a:pt x="494" y="216"/>
                  </a:lnTo>
                  <a:lnTo>
                    <a:pt x="474" y="220"/>
                  </a:lnTo>
                  <a:lnTo>
                    <a:pt x="482" y="234"/>
                  </a:lnTo>
                  <a:lnTo>
                    <a:pt x="492" y="248"/>
                  </a:lnTo>
                  <a:lnTo>
                    <a:pt x="494" y="252"/>
                  </a:lnTo>
                  <a:lnTo>
                    <a:pt x="494" y="256"/>
                  </a:lnTo>
                  <a:lnTo>
                    <a:pt x="484" y="308"/>
                  </a:lnTo>
                  <a:lnTo>
                    <a:pt x="488" y="336"/>
                  </a:lnTo>
                  <a:lnTo>
                    <a:pt x="490" y="336"/>
                  </a:lnTo>
                  <a:lnTo>
                    <a:pt x="488" y="336"/>
                  </a:lnTo>
                  <a:lnTo>
                    <a:pt x="472" y="388"/>
                  </a:lnTo>
                  <a:lnTo>
                    <a:pt x="470" y="394"/>
                  </a:lnTo>
                  <a:lnTo>
                    <a:pt x="468" y="396"/>
                  </a:lnTo>
                  <a:lnTo>
                    <a:pt x="466" y="396"/>
                  </a:lnTo>
                  <a:lnTo>
                    <a:pt x="466" y="394"/>
                  </a:lnTo>
                  <a:lnTo>
                    <a:pt x="464" y="390"/>
                  </a:lnTo>
                  <a:lnTo>
                    <a:pt x="460" y="384"/>
                  </a:lnTo>
                  <a:lnTo>
                    <a:pt x="460" y="382"/>
                  </a:lnTo>
                  <a:lnTo>
                    <a:pt x="458" y="382"/>
                  </a:lnTo>
                  <a:lnTo>
                    <a:pt x="454" y="384"/>
                  </a:lnTo>
                  <a:lnTo>
                    <a:pt x="452" y="392"/>
                  </a:lnTo>
                  <a:lnTo>
                    <a:pt x="450" y="404"/>
                  </a:lnTo>
                  <a:lnTo>
                    <a:pt x="444" y="414"/>
                  </a:lnTo>
                  <a:lnTo>
                    <a:pt x="436" y="422"/>
                  </a:lnTo>
                  <a:lnTo>
                    <a:pt x="426" y="432"/>
                  </a:lnTo>
                  <a:lnTo>
                    <a:pt x="412" y="444"/>
                  </a:lnTo>
                  <a:lnTo>
                    <a:pt x="406" y="448"/>
                  </a:lnTo>
                  <a:lnTo>
                    <a:pt x="404" y="448"/>
                  </a:lnTo>
                  <a:lnTo>
                    <a:pt x="352" y="448"/>
                  </a:lnTo>
                  <a:lnTo>
                    <a:pt x="332" y="468"/>
                  </a:lnTo>
                  <a:lnTo>
                    <a:pt x="330" y="468"/>
                  </a:lnTo>
                  <a:lnTo>
                    <a:pt x="274" y="460"/>
                  </a:lnTo>
                  <a:lnTo>
                    <a:pt x="268" y="466"/>
                  </a:lnTo>
                  <a:lnTo>
                    <a:pt x="260" y="470"/>
                  </a:lnTo>
                  <a:lnTo>
                    <a:pt x="254" y="470"/>
                  </a:lnTo>
                  <a:lnTo>
                    <a:pt x="248" y="470"/>
                  </a:lnTo>
                  <a:lnTo>
                    <a:pt x="240" y="470"/>
                  </a:lnTo>
                  <a:lnTo>
                    <a:pt x="232" y="470"/>
                  </a:lnTo>
                  <a:lnTo>
                    <a:pt x="206" y="478"/>
                  </a:lnTo>
                  <a:lnTo>
                    <a:pt x="184" y="504"/>
                  </a:lnTo>
                  <a:lnTo>
                    <a:pt x="184" y="506"/>
                  </a:lnTo>
                  <a:lnTo>
                    <a:pt x="148" y="508"/>
                  </a:lnTo>
                  <a:lnTo>
                    <a:pt x="148" y="478"/>
                  </a:lnTo>
                  <a:lnTo>
                    <a:pt x="126" y="478"/>
                  </a:lnTo>
                  <a:lnTo>
                    <a:pt x="122" y="490"/>
                  </a:lnTo>
                  <a:lnTo>
                    <a:pt x="106" y="494"/>
                  </a:lnTo>
                  <a:lnTo>
                    <a:pt x="104" y="494"/>
                  </a:lnTo>
                  <a:lnTo>
                    <a:pt x="102" y="494"/>
                  </a:lnTo>
                  <a:lnTo>
                    <a:pt x="86" y="486"/>
                  </a:lnTo>
                  <a:lnTo>
                    <a:pt x="66" y="480"/>
                  </a:lnTo>
                  <a:lnTo>
                    <a:pt x="60" y="482"/>
                  </a:lnTo>
                  <a:lnTo>
                    <a:pt x="54" y="484"/>
                  </a:lnTo>
                  <a:lnTo>
                    <a:pt x="38" y="496"/>
                  </a:lnTo>
                  <a:lnTo>
                    <a:pt x="20" y="512"/>
                  </a:lnTo>
                  <a:lnTo>
                    <a:pt x="14" y="520"/>
                  </a:lnTo>
                  <a:lnTo>
                    <a:pt x="10" y="528"/>
                  </a:lnTo>
                  <a:lnTo>
                    <a:pt x="12" y="530"/>
                  </a:lnTo>
                  <a:lnTo>
                    <a:pt x="14" y="536"/>
                  </a:lnTo>
                  <a:lnTo>
                    <a:pt x="16" y="546"/>
                  </a:lnTo>
                  <a:lnTo>
                    <a:pt x="16" y="554"/>
                  </a:lnTo>
                  <a:lnTo>
                    <a:pt x="14" y="562"/>
                  </a:lnTo>
                  <a:lnTo>
                    <a:pt x="10" y="568"/>
                  </a:lnTo>
                  <a:lnTo>
                    <a:pt x="6" y="570"/>
                  </a:lnTo>
                  <a:lnTo>
                    <a:pt x="4" y="574"/>
                  </a:lnTo>
                  <a:lnTo>
                    <a:pt x="0" y="590"/>
                  </a:lnTo>
                  <a:lnTo>
                    <a:pt x="14" y="598"/>
                  </a:lnTo>
                  <a:lnTo>
                    <a:pt x="30" y="580"/>
                  </a:lnTo>
                  <a:lnTo>
                    <a:pt x="54" y="604"/>
                  </a:lnTo>
                  <a:lnTo>
                    <a:pt x="54" y="606"/>
                  </a:lnTo>
                  <a:lnTo>
                    <a:pt x="58" y="650"/>
                  </a:lnTo>
                  <a:lnTo>
                    <a:pt x="58" y="652"/>
                  </a:lnTo>
                  <a:lnTo>
                    <a:pt x="44" y="712"/>
                  </a:lnTo>
                  <a:lnTo>
                    <a:pt x="42" y="712"/>
                  </a:lnTo>
                  <a:lnTo>
                    <a:pt x="18" y="712"/>
                  </a:lnTo>
                  <a:lnTo>
                    <a:pt x="12" y="714"/>
                  </a:lnTo>
                  <a:lnTo>
                    <a:pt x="6" y="716"/>
                  </a:lnTo>
                  <a:lnTo>
                    <a:pt x="8" y="720"/>
                  </a:lnTo>
                  <a:lnTo>
                    <a:pt x="12" y="724"/>
                  </a:lnTo>
                  <a:lnTo>
                    <a:pt x="28" y="736"/>
                  </a:lnTo>
                  <a:lnTo>
                    <a:pt x="40" y="734"/>
                  </a:lnTo>
                  <a:lnTo>
                    <a:pt x="42" y="734"/>
                  </a:lnTo>
                  <a:lnTo>
                    <a:pt x="70" y="760"/>
                  </a:lnTo>
                  <a:lnTo>
                    <a:pt x="72" y="764"/>
                  </a:lnTo>
                  <a:lnTo>
                    <a:pt x="76" y="768"/>
                  </a:lnTo>
                  <a:lnTo>
                    <a:pt x="76" y="778"/>
                  </a:lnTo>
                  <a:lnTo>
                    <a:pt x="74" y="792"/>
                  </a:lnTo>
                  <a:lnTo>
                    <a:pt x="66" y="806"/>
                  </a:lnTo>
                  <a:lnTo>
                    <a:pt x="70" y="832"/>
                  </a:lnTo>
                  <a:lnTo>
                    <a:pt x="80" y="834"/>
                  </a:lnTo>
                  <a:lnTo>
                    <a:pt x="120" y="834"/>
                  </a:lnTo>
                  <a:lnTo>
                    <a:pt x="100" y="852"/>
                  </a:lnTo>
                  <a:lnTo>
                    <a:pt x="112" y="860"/>
                  </a:lnTo>
                  <a:lnTo>
                    <a:pt x="128" y="868"/>
                  </a:lnTo>
                  <a:lnTo>
                    <a:pt x="170" y="886"/>
                  </a:lnTo>
                  <a:lnTo>
                    <a:pt x="172" y="888"/>
                  </a:lnTo>
                  <a:lnTo>
                    <a:pt x="174" y="888"/>
                  </a:lnTo>
                  <a:lnTo>
                    <a:pt x="178" y="952"/>
                  </a:lnTo>
                  <a:lnTo>
                    <a:pt x="180" y="962"/>
                  </a:lnTo>
                  <a:lnTo>
                    <a:pt x="186" y="970"/>
                  </a:lnTo>
                  <a:lnTo>
                    <a:pt x="194" y="976"/>
                  </a:lnTo>
                  <a:lnTo>
                    <a:pt x="206" y="982"/>
                  </a:lnTo>
                  <a:lnTo>
                    <a:pt x="210" y="980"/>
                  </a:lnTo>
                  <a:lnTo>
                    <a:pt x="212" y="980"/>
                  </a:lnTo>
                  <a:lnTo>
                    <a:pt x="256" y="986"/>
                  </a:lnTo>
                  <a:lnTo>
                    <a:pt x="260" y="986"/>
                  </a:lnTo>
                  <a:lnTo>
                    <a:pt x="260" y="984"/>
                  </a:lnTo>
                  <a:lnTo>
                    <a:pt x="268" y="968"/>
                  </a:lnTo>
                  <a:lnTo>
                    <a:pt x="268" y="966"/>
                  </a:lnTo>
                  <a:lnTo>
                    <a:pt x="268" y="960"/>
                  </a:lnTo>
                  <a:lnTo>
                    <a:pt x="270" y="956"/>
                  </a:lnTo>
                  <a:lnTo>
                    <a:pt x="274" y="952"/>
                  </a:lnTo>
                  <a:lnTo>
                    <a:pt x="278" y="948"/>
                  </a:lnTo>
                  <a:lnTo>
                    <a:pt x="286" y="940"/>
                  </a:lnTo>
                  <a:lnTo>
                    <a:pt x="290" y="932"/>
                  </a:lnTo>
                  <a:lnTo>
                    <a:pt x="294" y="928"/>
                  </a:lnTo>
                  <a:lnTo>
                    <a:pt x="298" y="926"/>
                  </a:lnTo>
                  <a:lnTo>
                    <a:pt x="306" y="926"/>
                  </a:lnTo>
                  <a:lnTo>
                    <a:pt x="314" y="928"/>
                  </a:lnTo>
                  <a:lnTo>
                    <a:pt x="316" y="928"/>
                  </a:lnTo>
                  <a:lnTo>
                    <a:pt x="330" y="936"/>
                  </a:lnTo>
                  <a:lnTo>
                    <a:pt x="382" y="946"/>
                  </a:lnTo>
                  <a:lnTo>
                    <a:pt x="412" y="944"/>
                  </a:lnTo>
                  <a:lnTo>
                    <a:pt x="434" y="934"/>
                  </a:lnTo>
                  <a:lnTo>
                    <a:pt x="440" y="928"/>
                  </a:lnTo>
                  <a:lnTo>
                    <a:pt x="444" y="924"/>
                  </a:lnTo>
                  <a:lnTo>
                    <a:pt x="452" y="924"/>
                  </a:lnTo>
                  <a:lnTo>
                    <a:pt x="460" y="930"/>
                  </a:lnTo>
                  <a:lnTo>
                    <a:pt x="464" y="932"/>
                  </a:lnTo>
                  <a:lnTo>
                    <a:pt x="468" y="938"/>
                  </a:lnTo>
                  <a:lnTo>
                    <a:pt x="472" y="948"/>
                  </a:lnTo>
                  <a:lnTo>
                    <a:pt x="488" y="960"/>
                  </a:lnTo>
                  <a:lnTo>
                    <a:pt x="500" y="960"/>
                  </a:lnTo>
                  <a:lnTo>
                    <a:pt x="502" y="960"/>
                  </a:lnTo>
                  <a:lnTo>
                    <a:pt x="504" y="960"/>
                  </a:lnTo>
                  <a:lnTo>
                    <a:pt x="520" y="968"/>
                  </a:lnTo>
                  <a:lnTo>
                    <a:pt x="552" y="964"/>
                  </a:lnTo>
                  <a:lnTo>
                    <a:pt x="570" y="960"/>
                  </a:lnTo>
                  <a:lnTo>
                    <a:pt x="614" y="964"/>
                  </a:lnTo>
                  <a:lnTo>
                    <a:pt x="634" y="958"/>
                  </a:lnTo>
                  <a:lnTo>
                    <a:pt x="658" y="948"/>
                  </a:lnTo>
                  <a:lnTo>
                    <a:pt x="666" y="944"/>
                  </a:lnTo>
                  <a:lnTo>
                    <a:pt x="676" y="940"/>
                  </a:lnTo>
                  <a:lnTo>
                    <a:pt x="720" y="940"/>
                  </a:lnTo>
                  <a:lnTo>
                    <a:pt x="736" y="934"/>
                  </a:lnTo>
                  <a:lnTo>
                    <a:pt x="746" y="930"/>
                  </a:lnTo>
                  <a:lnTo>
                    <a:pt x="754" y="928"/>
                  </a:lnTo>
                  <a:lnTo>
                    <a:pt x="778" y="928"/>
                  </a:lnTo>
                  <a:lnTo>
                    <a:pt x="790" y="936"/>
                  </a:lnTo>
                  <a:lnTo>
                    <a:pt x="826" y="944"/>
                  </a:lnTo>
                  <a:lnTo>
                    <a:pt x="830" y="944"/>
                  </a:lnTo>
                  <a:lnTo>
                    <a:pt x="832" y="948"/>
                  </a:lnTo>
                  <a:lnTo>
                    <a:pt x="842" y="956"/>
                  </a:lnTo>
                  <a:lnTo>
                    <a:pt x="858" y="964"/>
                  </a:lnTo>
                  <a:lnTo>
                    <a:pt x="858" y="966"/>
                  </a:lnTo>
                  <a:lnTo>
                    <a:pt x="892" y="968"/>
                  </a:lnTo>
                  <a:lnTo>
                    <a:pt x="908" y="976"/>
                  </a:lnTo>
                  <a:lnTo>
                    <a:pt x="928" y="980"/>
                  </a:lnTo>
                  <a:lnTo>
                    <a:pt x="946" y="982"/>
                  </a:lnTo>
                  <a:lnTo>
                    <a:pt x="950" y="972"/>
                  </a:lnTo>
                  <a:lnTo>
                    <a:pt x="942" y="956"/>
                  </a:lnTo>
                  <a:lnTo>
                    <a:pt x="940" y="940"/>
                  </a:lnTo>
                  <a:lnTo>
                    <a:pt x="938" y="940"/>
                  </a:lnTo>
                  <a:lnTo>
                    <a:pt x="942" y="936"/>
                  </a:lnTo>
                  <a:lnTo>
                    <a:pt x="952" y="922"/>
                  </a:lnTo>
                  <a:lnTo>
                    <a:pt x="952" y="920"/>
                  </a:lnTo>
                  <a:lnTo>
                    <a:pt x="954" y="920"/>
                  </a:lnTo>
                  <a:lnTo>
                    <a:pt x="964" y="912"/>
                  </a:lnTo>
                  <a:lnTo>
                    <a:pt x="962" y="908"/>
                  </a:lnTo>
                  <a:lnTo>
                    <a:pt x="958" y="892"/>
                  </a:lnTo>
                  <a:lnTo>
                    <a:pt x="956" y="888"/>
                  </a:lnTo>
                  <a:lnTo>
                    <a:pt x="950" y="884"/>
                  </a:lnTo>
                  <a:lnTo>
                    <a:pt x="938" y="872"/>
                  </a:lnTo>
                  <a:lnTo>
                    <a:pt x="922" y="858"/>
                  </a:lnTo>
                  <a:lnTo>
                    <a:pt x="922" y="856"/>
                  </a:lnTo>
                  <a:lnTo>
                    <a:pt x="920" y="856"/>
                  </a:lnTo>
                  <a:lnTo>
                    <a:pt x="922" y="856"/>
                  </a:lnTo>
                  <a:lnTo>
                    <a:pt x="922" y="854"/>
                  </a:lnTo>
                  <a:lnTo>
                    <a:pt x="924" y="838"/>
                  </a:lnTo>
                  <a:lnTo>
                    <a:pt x="924" y="828"/>
                  </a:lnTo>
                  <a:lnTo>
                    <a:pt x="916" y="808"/>
                  </a:lnTo>
                  <a:lnTo>
                    <a:pt x="934" y="804"/>
                  </a:lnTo>
                  <a:lnTo>
                    <a:pt x="944" y="796"/>
                  </a:lnTo>
                  <a:lnTo>
                    <a:pt x="966" y="796"/>
                  </a:lnTo>
                  <a:lnTo>
                    <a:pt x="988" y="792"/>
                  </a:lnTo>
                  <a:lnTo>
                    <a:pt x="990" y="792"/>
                  </a:lnTo>
                  <a:lnTo>
                    <a:pt x="1004" y="794"/>
                  </a:lnTo>
                  <a:lnTo>
                    <a:pt x="1022" y="788"/>
                  </a:lnTo>
                  <a:lnTo>
                    <a:pt x="1042" y="784"/>
                  </a:lnTo>
                  <a:lnTo>
                    <a:pt x="1054" y="780"/>
                  </a:lnTo>
                  <a:lnTo>
                    <a:pt x="1056" y="780"/>
                  </a:lnTo>
                  <a:lnTo>
                    <a:pt x="1090" y="772"/>
                  </a:lnTo>
                  <a:lnTo>
                    <a:pt x="1096" y="768"/>
                  </a:lnTo>
                  <a:lnTo>
                    <a:pt x="1094" y="760"/>
                  </a:lnTo>
                  <a:lnTo>
                    <a:pt x="1088" y="750"/>
                  </a:lnTo>
                  <a:lnTo>
                    <a:pt x="1088" y="748"/>
                  </a:lnTo>
                  <a:lnTo>
                    <a:pt x="1086" y="748"/>
                  </a:lnTo>
                  <a:lnTo>
                    <a:pt x="1088" y="736"/>
                  </a:lnTo>
                  <a:lnTo>
                    <a:pt x="1090" y="734"/>
                  </a:lnTo>
                  <a:lnTo>
                    <a:pt x="1090" y="718"/>
                  </a:lnTo>
                  <a:lnTo>
                    <a:pt x="1086" y="704"/>
                  </a:lnTo>
                  <a:lnTo>
                    <a:pt x="1086" y="702"/>
                  </a:lnTo>
                  <a:lnTo>
                    <a:pt x="1094" y="686"/>
                  </a:lnTo>
                  <a:lnTo>
                    <a:pt x="1100" y="678"/>
                  </a:lnTo>
                  <a:lnTo>
                    <a:pt x="1102" y="676"/>
                  </a:lnTo>
                  <a:lnTo>
                    <a:pt x="1106" y="676"/>
                  </a:lnTo>
                  <a:lnTo>
                    <a:pt x="1126" y="676"/>
                  </a:lnTo>
                  <a:lnTo>
                    <a:pt x="1132" y="676"/>
                  </a:lnTo>
                  <a:lnTo>
                    <a:pt x="1138" y="672"/>
                  </a:lnTo>
                  <a:lnTo>
                    <a:pt x="1170" y="630"/>
                  </a:lnTo>
                  <a:lnTo>
                    <a:pt x="1170" y="628"/>
                  </a:lnTo>
                  <a:lnTo>
                    <a:pt x="1186" y="614"/>
                  </a:lnTo>
                  <a:lnTo>
                    <a:pt x="1188" y="612"/>
                  </a:lnTo>
                  <a:lnTo>
                    <a:pt x="1196" y="610"/>
                  </a:lnTo>
                  <a:lnTo>
                    <a:pt x="1202" y="608"/>
                  </a:lnTo>
                  <a:lnTo>
                    <a:pt x="1206" y="604"/>
                  </a:lnTo>
                  <a:lnTo>
                    <a:pt x="1214" y="596"/>
                  </a:lnTo>
                  <a:lnTo>
                    <a:pt x="1218" y="592"/>
                  </a:lnTo>
                  <a:lnTo>
                    <a:pt x="1246" y="598"/>
                  </a:lnTo>
                  <a:lnTo>
                    <a:pt x="1270" y="588"/>
                  </a:lnTo>
                  <a:lnTo>
                    <a:pt x="1284" y="586"/>
                  </a:lnTo>
                  <a:lnTo>
                    <a:pt x="1296" y="580"/>
                  </a:lnTo>
                  <a:lnTo>
                    <a:pt x="1296" y="562"/>
                  </a:lnTo>
                  <a:lnTo>
                    <a:pt x="1298" y="540"/>
                  </a:lnTo>
                  <a:lnTo>
                    <a:pt x="1298" y="538"/>
                  </a:lnTo>
                  <a:lnTo>
                    <a:pt x="1302" y="532"/>
                  </a:lnTo>
                  <a:lnTo>
                    <a:pt x="1302" y="53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9474" name="青海">
              <a:extLst>
                <a:ext uri="{FF2B5EF4-FFF2-40B4-BE49-F238E27FC236}">
                  <a16:creationId xmlns:a16="http://schemas.microsoft.com/office/drawing/2014/main" id="{95C8C257-0F89-93F0-6CE8-2AE60616C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8514" y="3245159"/>
              <a:ext cx="1489244" cy="1066229"/>
            </a:xfrm>
            <a:custGeom>
              <a:avLst/>
              <a:gdLst>
                <a:gd name="T0" fmla="*/ 2147483646 w 812"/>
                <a:gd name="T1" fmla="*/ 2147483646 h 582"/>
                <a:gd name="T2" fmla="*/ 2147483646 w 812"/>
                <a:gd name="T3" fmla="*/ 2147483646 h 582"/>
                <a:gd name="T4" fmla="*/ 2147483646 w 812"/>
                <a:gd name="T5" fmla="*/ 2147483646 h 582"/>
                <a:gd name="T6" fmla="*/ 2147483646 w 812"/>
                <a:gd name="T7" fmla="*/ 2147483646 h 582"/>
                <a:gd name="T8" fmla="*/ 2147483646 w 812"/>
                <a:gd name="T9" fmla="*/ 2147483646 h 582"/>
                <a:gd name="T10" fmla="*/ 2147483646 w 812"/>
                <a:gd name="T11" fmla="*/ 2147483646 h 582"/>
                <a:gd name="T12" fmla="*/ 2147483646 w 812"/>
                <a:gd name="T13" fmla="*/ 2147483646 h 582"/>
                <a:gd name="T14" fmla="*/ 2147483646 w 812"/>
                <a:gd name="T15" fmla="*/ 2147483646 h 582"/>
                <a:gd name="T16" fmla="*/ 2147483646 w 812"/>
                <a:gd name="T17" fmla="*/ 2147483646 h 582"/>
                <a:gd name="T18" fmla="*/ 2147483646 w 812"/>
                <a:gd name="T19" fmla="*/ 2147483646 h 582"/>
                <a:gd name="T20" fmla="*/ 2147483646 w 812"/>
                <a:gd name="T21" fmla="*/ 2147483646 h 582"/>
                <a:gd name="T22" fmla="*/ 2147483646 w 812"/>
                <a:gd name="T23" fmla="*/ 2147483646 h 582"/>
                <a:gd name="T24" fmla="*/ 2147483646 w 812"/>
                <a:gd name="T25" fmla="*/ 2147483646 h 582"/>
                <a:gd name="T26" fmla="*/ 2147483646 w 812"/>
                <a:gd name="T27" fmla="*/ 2147483646 h 582"/>
                <a:gd name="T28" fmla="*/ 2147483646 w 812"/>
                <a:gd name="T29" fmla="*/ 2147483646 h 582"/>
                <a:gd name="T30" fmla="*/ 2147483646 w 812"/>
                <a:gd name="T31" fmla="*/ 2147483646 h 582"/>
                <a:gd name="T32" fmla="*/ 2147483646 w 812"/>
                <a:gd name="T33" fmla="*/ 2147483646 h 582"/>
                <a:gd name="T34" fmla="*/ 0 w 812"/>
                <a:gd name="T35" fmla="*/ 2147483646 h 582"/>
                <a:gd name="T36" fmla="*/ 2147483646 w 812"/>
                <a:gd name="T37" fmla="*/ 2147483646 h 582"/>
                <a:gd name="T38" fmla="*/ 2147483646 w 812"/>
                <a:gd name="T39" fmla="*/ 2147483646 h 582"/>
                <a:gd name="T40" fmla="*/ 2147483646 w 812"/>
                <a:gd name="T41" fmla="*/ 2147483646 h 582"/>
                <a:gd name="T42" fmla="*/ 2147483646 w 812"/>
                <a:gd name="T43" fmla="*/ 2147483646 h 582"/>
                <a:gd name="T44" fmla="*/ 2147483646 w 812"/>
                <a:gd name="T45" fmla="*/ 2147483646 h 582"/>
                <a:gd name="T46" fmla="*/ 2147483646 w 812"/>
                <a:gd name="T47" fmla="*/ 2147483646 h 582"/>
                <a:gd name="T48" fmla="*/ 2147483646 w 812"/>
                <a:gd name="T49" fmla="*/ 2147483646 h 582"/>
                <a:gd name="T50" fmla="*/ 2147483646 w 812"/>
                <a:gd name="T51" fmla="*/ 2147483646 h 582"/>
                <a:gd name="T52" fmla="*/ 2147483646 w 812"/>
                <a:gd name="T53" fmla="*/ 2147483646 h 582"/>
                <a:gd name="T54" fmla="*/ 2147483646 w 812"/>
                <a:gd name="T55" fmla="*/ 2147483646 h 582"/>
                <a:gd name="T56" fmla="*/ 2147483646 w 812"/>
                <a:gd name="T57" fmla="*/ 2147483646 h 582"/>
                <a:gd name="T58" fmla="*/ 2147483646 w 812"/>
                <a:gd name="T59" fmla="*/ 2147483646 h 582"/>
                <a:gd name="T60" fmla="*/ 2147483646 w 812"/>
                <a:gd name="T61" fmla="*/ 2147483646 h 582"/>
                <a:gd name="T62" fmla="*/ 2147483646 w 812"/>
                <a:gd name="T63" fmla="*/ 2147483646 h 582"/>
                <a:gd name="T64" fmla="*/ 2147483646 w 812"/>
                <a:gd name="T65" fmla="*/ 2147483646 h 582"/>
                <a:gd name="T66" fmla="*/ 2147483646 w 812"/>
                <a:gd name="T67" fmla="*/ 2147483646 h 582"/>
                <a:gd name="T68" fmla="*/ 2147483646 w 812"/>
                <a:gd name="T69" fmla="*/ 2147483646 h 582"/>
                <a:gd name="T70" fmla="*/ 2147483646 w 812"/>
                <a:gd name="T71" fmla="*/ 2147483646 h 582"/>
                <a:gd name="T72" fmla="*/ 2147483646 w 812"/>
                <a:gd name="T73" fmla="*/ 2147483646 h 582"/>
                <a:gd name="T74" fmla="*/ 2147483646 w 812"/>
                <a:gd name="T75" fmla="*/ 2147483646 h 582"/>
                <a:gd name="T76" fmla="*/ 2147483646 w 812"/>
                <a:gd name="T77" fmla="*/ 2147483646 h 582"/>
                <a:gd name="T78" fmla="*/ 2147483646 w 812"/>
                <a:gd name="T79" fmla="*/ 2147483646 h 582"/>
                <a:gd name="T80" fmla="*/ 2147483646 w 812"/>
                <a:gd name="T81" fmla="*/ 2147483646 h 582"/>
                <a:gd name="T82" fmla="*/ 2147483646 w 812"/>
                <a:gd name="T83" fmla="*/ 2147483646 h 582"/>
                <a:gd name="T84" fmla="*/ 2147483646 w 812"/>
                <a:gd name="T85" fmla="*/ 2147483646 h 582"/>
                <a:gd name="T86" fmla="*/ 2147483646 w 812"/>
                <a:gd name="T87" fmla="*/ 2147483646 h 582"/>
                <a:gd name="T88" fmla="*/ 2147483646 w 812"/>
                <a:gd name="T89" fmla="*/ 2147483646 h 582"/>
                <a:gd name="T90" fmla="*/ 2147483646 w 812"/>
                <a:gd name="T91" fmla="*/ 2147483646 h 582"/>
                <a:gd name="T92" fmla="*/ 2147483646 w 812"/>
                <a:gd name="T93" fmla="*/ 2147483646 h 582"/>
                <a:gd name="T94" fmla="*/ 2147483646 w 812"/>
                <a:gd name="T95" fmla="*/ 2147483646 h 582"/>
                <a:gd name="T96" fmla="*/ 2147483646 w 812"/>
                <a:gd name="T97" fmla="*/ 2147483646 h 582"/>
                <a:gd name="T98" fmla="*/ 2147483646 w 812"/>
                <a:gd name="T99" fmla="*/ 2147483646 h 582"/>
                <a:gd name="T100" fmla="*/ 2147483646 w 812"/>
                <a:gd name="T101" fmla="*/ 2147483646 h 582"/>
                <a:gd name="T102" fmla="*/ 2147483646 w 812"/>
                <a:gd name="T103" fmla="*/ 2147483646 h 582"/>
                <a:gd name="T104" fmla="*/ 2147483646 w 812"/>
                <a:gd name="T105" fmla="*/ 2147483646 h 582"/>
                <a:gd name="T106" fmla="*/ 2147483646 w 812"/>
                <a:gd name="T107" fmla="*/ 2147483646 h 58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812" h="582">
                  <a:moveTo>
                    <a:pt x="484" y="30"/>
                  </a:moveTo>
                  <a:lnTo>
                    <a:pt x="476" y="36"/>
                  </a:lnTo>
                  <a:lnTo>
                    <a:pt x="480" y="56"/>
                  </a:lnTo>
                  <a:lnTo>
                    <a:pt x="480" y="58"/>
                  </a:lnTo>
                  <a:lnTo>
                    <a:pt x="482" y="58"/>
                  </a:lnTo>
                  <a:lnTo>
                    <a:pt x="480" y="58"/>
                  </a:lnTo>
                  <a:lnTo>
                    <a:pt x="472" y="78"/>
                  </a:lnTo>
                  <a:lnTo>
                    <a:pt x="460" y="82"/>
                  </a:lnTo>
                  <a:lnTo>
                    <a:pt x="458" y="84"/>
                  </a:lnTo>
                  <a:lnTo>
                    <a:pt x="456" y="84"/>
                  </a:lnTo>
                  <a:lnTo>
                    <a:pt x="436" y="74"/>
                  </a:lnTo>
                  <a:lnTo>
                    <a:pt x="396" y="38"/>
                  </a:lnTo>
                  <a:lnTo>
                    <a:pt x="380" y="28"/>
                  </a:lnTo>
                  <a:lnTo>
                    <a:pt x="356" y="20"/>
                  </a:lnTo>
                  <a:lnTo>
                    <a:pt x="356" y="18"/>
                  </a:lnTo>
                  <a:lnTo>
                    <a:pt x="344" y="10"/>
                  </a:lnTo>
                  <a:lnTo>
                    <a:pt x="324" y="4"/>
                  </a:lnTo>
                  <a:lnTo>
                    <a:pt x="314" y="6"/>
                  </a:lnTo>
                  <a:lnTo>
                    <a:pt x="312" y="6"/>
                  </a:lnTo>
                  <a:lnTo>
                    <a:pt x="288" y="4"/>
                  </a:lnTo>
                  <a:lnTo>
                    <a:pt x="286" y="4"/>
                  </a:lnTo>
                  <a:lnTo>
                    <a:pt x="268" y="0"/>
                  </a:lnTo>
                  <a:lnTo>
                    <a:pt x="256" y="0"/>
                  </a:lnTo>
                  <a:lnTo>
                    <a:pt x="248" y="6"/>
                  </a:lnTo>
                  <a:lnTo>
                    <a:pt x="240" y="8"/>
                  </a:lnTo>
                  <a:lnTo>
                    <a:pt x="228" y="10"/>
                  </a:lnTo>
                  <a:lnTo>
                    <a:pt x="212" y="14"/>
                  </a:lnTo>
                  <a:lnTo>
                    <a:pt x="198" y="18"/>
                  </a:lnTo>
                  <a:lnTo>
                    <a:pt x="196" y="20"/>
                  </a:lnTo>
                  <a:lnTo>
                    <a:pt x="180" y="22"/>
                  </a:lnTo>
                  <a:lnTo>
                    <a:pt x="160" y="28"/>
                  </a:lnTo>
                  <a:lnTo>
                    <a:pt x="158" y="28"/>
                  </a:lnTo>
                  <a:lnTo>
                    <a:pt x="144" y="26"/>
                  </a:lnTo>
                  <a:lnTo>
                    <a:pt x="120" y="30"/>
                  </a:lnTo>
                  <a:lnTo>
                    <a:pt x="100" y="30"/>
                  </a:lnTo>
                  <a:lnTo>
                    <a:pt x="92" y="38"/>
                  </a:lnTo>
                  <a:lnTo>
                    <a:pt x="82" y="40"/>
                  </a:lnTo>
                  <a:lnTo>
                    <a:pt x="86" y="50"/>
                  </a:lnTo>
                  <a:lnTo>
                    <a:pt x="86" y="66"/>
                  </a:lnTo>
                  <a:lnTo>
                    <a:pt x="84" y="78"/>
                  </a:lnTo>
                  <a:lnTo>
                    <a:pt x="98" y="90"/>
                  </a:lnTo>
                  <a:lnTo>
                    <a:pt x="110" y="102"/>
                  </a:lnTo>
                  <a:lnTo>
                    <a:pt x="118" y="110"/>
                  </a:lnTo>
                  <a:lnTo>
                    <a:pt x="120" y="114"/>
                  </a:lnTo>
                  <a:lnTo>
                    <a:pt x="120" y="118"/>
                  </a:lnTo>
                  <a:lnTo>
                    <a:pt x="124" y="130"/>
                  </a:lnTo>
                  <a:lnTo>
                    <a:pt x="130" y="142"/>
                  </a:lnTo>
                  <a:lnTo>
                    <a:pt x="128" y="142"/>
                  </a:lnTo>
                  <a:lnTo>
                    <a:pt x="112" y="154"/>
                  </a:lnTo>
                  <a:lnTo>
                    <a:pt x="102" y="166"/>
                  </a:lnTo>
                  <a:lnTo>
                    <a:pt x="104" y="178"/>
                  </a:lnTo>
                  <a:lnTo>
                    <a:pt x="112" y="196"/>
                  </a:lnTo>
                  <a:lnTo>
                    <a:pt x="112" y="198"/>
                  </a:lnTo>
                  <a:lnTo>
                    <a:pt x="112" y="204"/>
                  </a:lnTo>
                  <a:lnTo>
                    <a:pt x="108" y="210"/>
                  </a:lnTo>
                  <a:lnTo>
                    <a:pt x="106" y="214"/>
                  </a:lnTo>
                  <a:lnTo>
                    <a:pt x="102" y="216"/>
                  </a:lnTo>
                  <a:lnTo>
                    <a:pt x="96" y="216"/>
                  </a:lnTo>
                  <a:lnTo>
                    <a:pt x="80" y="214"/>
                  </a:lnTo>
                  <a:lnTo>
                    <a:pt x="60" y="210"/>
                  </a:lnTo>
                  <a:lnTo>
                    <a:pt x="58" y="210"/>
                  </a:lnTo>
                  <a:lnTo>
                    <a:pt x="44" y="202"/>
                  </a:lnTo>
                  <a:lnTo>
                    <a:pt x="20" y="202"/>
                  </a:lnTo>
                  <a:lnTo>
                    <a:pt x="22" y="202"/>
                  </a:lnTo>
                  <a:lnTo>
                    <a:pt x="20" y="242"/>
                  </a:lnTo>
                  <a:lnTo>
                    <a:pt x="18" y="246"/>
                  </a:lnTo>
                  <a:lnTo>
                    <a:pt x="16" y="248"/>
                  </a:lnTo>
                  <a:lnTo>
                    <a:pt x="8" y="250"/>
                  </a:lnTo>
                  <a:lnTo>
                    <a:pt x="6" y="254"/>
                  </a:lnTo>
                  <a:lnTo>
                    <a:pt x="6" y="262"/>
                  </a:lnTo>
                  <a:lnTo>
                    <a:pt x="4" y="262"/>
                  </a:lnTo>
                  <a:lnTo>
                    <a:pt x="4" y="272"/>
                  </a:lnTo>
                  <a:lnTo>
                    <a:pt x="10" y="280"/>
                  </a:lnTo>
                  <a:lnTo>
                    <a:pt x="14" y="284"/>
                  </a:lnTo>
                  <a:lnTo>
                    <a:pt x="18" y="304"/>
                  </a:lnTo>
                  <a:lnTo>
                    <a:pt x="18" y="310"/>
                  </a:lnTo>
                  <a:lnTo>
                    <a:pt x="16" y="322"/>
                  </a:lnTo>
                  <a:lnTo>
                    <a:pt x="10" y="338"/>
                  </a:lnTo>
                  <a:lnTo>
                    <a:pt x="0" y="358"/>
                  </a:lnTo>
                  <a:lnTo>
                    <a:pt x="0" y="362"/>
                  </a:lnTo>
                  <a:lnTo>
                    <a:pt x="0" y="370"/>
                  </a:lnTo>
                  <a:lnTo>
                    <a:pt x="12" y="384"/>
                  </a:lnTo>
                  <a:lnTo>
                    <a:pt x="16" y="394"/>
                  </a:lnTo>
                  <a:lnTo>
                    <a:pt x="26" y="406"/>
                  </a:lnTo>
                  <a:lnTo>
                    <a:pt x="40" y="422"/>
                  </a:lnTo>
                  <a:lnTo>
                    <a:pt x="48" y="430"/>
                  </a:lnTo>
                  <a:lnTo>
                    <a:pt x="52" y="430"/>
                  </a:lnTo>
                  <a:lnTo>
                    <a:pt x="68" y="422"/>
                  </a:lnTo>
                  <a:lnTo>
                    <a:pt x="72" y="418"/>
                  </a:lnTo>
                  <a:lnTo>
                    <a:pt x="76" y="418"/>
                  </a:lnTo>
                  <a:lnTo>
                    <a:pt x="84" y="420"/>
                  </a:lnTo>
                  <a:lnTo>
                    <a:pt x="92" y="424"/>
                  </a:lnTo>
                  <a:lnTo>
                    <a:pt x="92" y="426"/>
                  </a:lnTo>
                  <a:lnTo>
                    <a:pt x="100" y="434"/>
                  </a:lnTo>
                  <a:lnTo>
                    <a:pt x="104" y="444"/>
                  </a:lnTo>
                  <a:lnTo>
                    <a:pt x="108" y="448"/>
                  </a:lnTo>
                  <a:lnTo>
                    <a:pt x="110" y="450"/>
                  </a:lnTo>
                  <a:lnTo>
                    <a:pt x="120" y="458"/>
                  </a:lnTo>
                  <a:lnTo>
                    <a:pt x="126" y="458"/>
                  </a:lnTo>
                  <a:lnTo>
                    <a:pt x="132" y="460"/>
                  </a:lnTo>
                  <a:lnTo>
                    <a:pt x="136" y="464"/>
                  </a:lnTo>
                  <a:lnTo>
                    <a:pt x="144" y="468"/>
                  </a:lnTo>
                  <a:lnTo>
                    <a:pt x="160" y="474"/>
                  </a:lnTo>
                  <a:lnTo>
                    <a:pt x="162" y="474"/>
                  </a:lnTo>
                  <a:lnTo>
                    <a:pt x="186" y="482"/>
                  </a:lnTo>
                  <a:lnTo>
                    <a:pt x="188" y="482"/>
                  </a:lnTo>
                  <a:lnTo>
                    <a:pt x="204" y="490"/>
                  </a:lnTo>
                  <a:lnTo>
                    <a:pt x="232" y="498"/>
                  </a:lnTo>
                  <a:lnTo>
                    <a:pt x="234" y="498"/>
                  </a:lnTo>
                  <a:lnTo>
                    <a:pt x="272" y="500"/>
                  </a:lnTo>
                  <a:lnTo>
                    <a:pt x="288" y="494"/>
                  </a:lnTo>
                  <a:lnTo>
                    <a:pt x="304" y="494"/>
                  </a:lnTo>
                  <a:lnTo>
                    <a:pt x="304" y="496"/>
                  </a:lnTo>
                  <a:lnTo>
                    <a:pt x="316" y="512"/>
                  </a:lnTo>
                  <a:lnTo>
                    <a:pt x="324" y="526"/>
                  </a:lnTo>
                  <a:lnTo>
                    <a:pt x="332" y="532"/>
                  </a:lnTo>
                  <a:lnTo>
                    <a:pt x="340" y="536"/>
                  </a:lnTo>
                  <a:lnTo>
                    <a:pt x="340" y="538"/>
                  </a:lnTo>
                  <a:lnTo>
                    <a:pt x="342" y="538"/>
                  </a:lnTo>
                  <a:lnTo>
                    <a:pt x="348" y="554"/>
                  </a:lnTo>
                  <a:lnTo>
                    <a:pt x="350" y="554"/>
                  </a:lnTo>
                  <a:lnTo>
                    <a:pt x="350" y="556"/>
                  </a:lnTo>
                  <a:lnTo>
                    <a:pt x="354" y="574"/>
                  </a:lnTo>
                  <a:lnTo>
                    <a:pt x="364" y="578"/>
                  </a:lnTo>
                  <a:lnTo>
                    <a:pt x="366" y="578"/>
                  </a:lnTo>
                  <a:lnTo>
                    <a:pt x="376" y="582"/>
                  </a:lnTo>
                  <a:lnTo>
                    <a:pt x="388" y="580"/>
                  </a:lnTo>
                  <a:lnTo>
                    <a:pt x="390" y="568"/>
                  </a:lnTo>
                  <a:lnTo>
                    <a:pt x="392" y="566"/>
                  </a:lnTo>
                  <a:lnTo>
                    <a:pt x="404" y="554"/>
                  </a:lnTo>
                  <a:lnTo>
                    <a:pt x="420" y="558"/>
                  </a:lnTo>
                  <a:lnTo>
                    <a:pt x="428" y="574"/>
                  </a:lnTo>
                  <a:lnTo>
                    <a:pt x="442" y="570"/>
                  </a:lnTo>
                  <a:lnTo>
                    <a:pt x="444" y="554"/>
                  </a:lnTo>
                  <a:lnTo>
                    <a:pt x="444" y="552"/>
                  </a:lnTo>
                  <a:lnTo>
                    <a:pt x="456" y="546"/>
                  </a:lnTo>
                  <a:lnTo>
                    <a:pt x="452" y="524"/>
                  </a:lnTo>
                  <a:lnTo>
                    <a:pt x="452" y="522"/>
                  </a:lnTo>
                  <a:lnTo>
                    <a:pt x="464" y="496"/>
                  </a:lnTo>
                  <a:lnTo>
                    <a:pt x="476" y="492"/>
                  </a:lnTo>
                  <a:lnTo>
                    <a:pt x="472" y="470"/>
                  </a:lnTo>
                  <a:lnTo>
                    <a:pt x="484" y="470"/>
                  </a:lnTo>
                  <a:lnTo>
                    <a:pt x="484" y="458"/>
                  </a:lnTo>
                  <a:lnTo>
                    <a:pt x="476" y="438"/>
                  </a:lnTo>
                  <a:lnTo>
                    <a:pt x="476" y="436"/>
                  </a:lnTo>
                  <a:lnTo>
                    <a:pt x="478" y="420"/>
                  </a:lnTo>
                  <a:lnTo>
                    <a:pt x="478" y="418"/>
                  </a:lnTo>
                  <a:lnTo>
                    <a:pt x="480" y="418"/>
                  </a:lnTo>
                  <a:lnTo>
                    <a:pt x="488" y="406"/>
                  </a:lnTo>
                  <a:lnTo>
                    <a:pt x="490" y="406"/>
                  </a:lnTo>
                  <a:lnTo>
                    <a:pt x="492" y="406"/>
                  </a:lnTo>
                  <a:lnTo>
                    <a:pt x="514" y="410"/>
                  </a:lnTo>
                  <a:lnTo>
                    <a:pt x="532" y="414"/>
                  </a:lnTo>
                  <a:lnTo>
                    <a:pt x="548" y="410"/>
                  </a:lnTo>
                  <a:lnTo>
                    <a:pt x="556" y="426"/>
                  </a:lnTo>
                  <a:lnTo>
                    <a:pt x="556" y="428"/>
                  </a:lnTo>
                  <a:lnTo>
                    <a:pt x="556" y="440"/>
                  </a:lnTo>
                  <a:lnTo>
                    <a:pt x="560" y="452"/>
                  </a:lnTo>
                  <a:lnTo>
                    <a:pt x="562" y="458"/>
                  </a:lnTo>
                  <a:lnTo>
                    <a:pt x="568" y="462"/>
                  </a:lnTo>
                  <a:lnTo>
                    <a:pt x="578" y="464"/>
                  </a:lnTo>
                  <a:lnTo>
                    <a:pt x="580" y="468"/>
                  </a:lnTo>
                  <a:lnTo>
                    <a:pt x="580" y="470"/>
                  </a:lnTo>
                  <a:lnTo>
                    <a:pt x="584" y="478"/>
                  </a:lnTo>
                  <a:lnTo>
                    <a:pt x="590" y="486"/>
                  </a:lnTo>
                  <a:lnTo>
                    <a:pt x="598" y="498"/>
                  </a:lnTo>
                  <a:lnTo>
                    <a:pt x="602" y="506"/>
                  </a:lnTo>
                  <a:lnTo>
                    <a:pt x="610" y="506"/>
                  </a:lnTo>
                  <a:lnTo>
                    <a:pt x="624" y="494"/>
                  </a:lnTo>
                  <a:lnTo>
                    <a:pt x="632" y="512"/>
                  </a:lnTo>
                  <a:lnTo>
                    <a:pt x="650" y="518"/>
                  </a:lnTo>
                  <a:lnTo>
                    <a:pt x="652" y="518"/>
                  </a:lnTo>
                  <a:lnTo>
                    <a:pt x="660" y="534"/>
                  </a:lnTo>
                  <a:lnTo>
                    <a:pt x="664" y="538"/>
                  </a:lnTo>
                  <a:lnTo>
                    <a:pt x="664" y="522"/>
                  </a:lnTo>
                  <a:lnTo>
                    <a:pt x="664" y="518"/>
                  </a:lnTo>
                  <a:lnTo>
                    <a:pt x="700" y="518"/>
                  </a:lnTo>
                  <a:lnTo>
                    <a:pt x="700" y="514"/>
                  </a:lnTo>
                  <a:lnTo>
                    <a:pt x="702" y="512"/>
                  </a:lnTo>
                  <a:lnTo>
                    <a:pt x="700" y="508"/>
                  </a:lnTo>
                  <a:lnTo>
                    <a:pt x="698" y="500"/>
                  </a:lnTo>
                  <a:lnTo>
                    <a:pt x="696" y="494"/>
                  </a:lnTo>
                  <a:lnTo>
                    <a:pt x="696" y="486"/>
                  </a:lnTo>
                  <a:lnTo>
                    <a:pt x="698" y="480"/>
                  </a:lnTo>
                  <a:lnTo>
                    <a:pt x="702" y="478"/>
                  </a:lnTo>
                  <a:lnTo>
                    <a:pt x="706" y="478"/>
                  </a:lnTo>
                  <a:lnTo>
                    <a:pt x="720" y="482"/>
                  </a:lnTo>
                  <a:lnTo>
                    <a:pt x="722" y="472"/>
                  </a:lnTo>
                  <a:lnTo>
                    <a:pt x="696" y="460"/>
                  </a:lnTo>
                  <a:lnTo>
                    <a:pt x="694" y="460"/>
                  </a:lnTo>
                  <a:lnTo>
                    <a:pt x="692" y="458"/>
                  </a:lnTo>
                  <a:lnTo>
                    <a:pt x="688" y="426"/>
                  </a:lnTo>
                  <a:lnTo>
                    <a:pt x="690" y="406"/>
                  </a:lnTo>
                  <a:lnTo>
                    <a:pt x="690" y="402"/>
                  </a:lnTo>
                  <a:lnTo>
                    <a:pt x="734" y="406"/>
                  </a:lnTo>
                  <a:lnTo>
                    <a:pt x="744" y="396"/>
                  </a:lnTo>
                  <a:lnTo>
                    <a:pt x="746" y="392"/>
                  </a:lnTo>
                  <a:lnTo>
                    <a:pt x="744" y="388"/>
                  </a:lnTo>
                  <a:lnTo>
                    <a:pt x="732" y="382"/>
                  </a:lnTo>
                  <a:lnTo>
                    <a:pt x="730" y="378"/>
                  </a:lnTo>
                  <a:lnTo>
                    <a:pt x="728" y="374"/>
                  </a:lnTo>
                  <a:lnTo>
                    <a:pt x="730" y="372"/>
                  </a:lnTo>
                  <a:lnTo>
                    <a:pt x="732" y="368"/>
                  </a:lnTo>
                  <a:lnTo>
                    <a:pt x="752" y="350"/>
                  </a:lnTo>
                  <a:lnTo>
                    <a:pt x="772" y="348"/>
                  </a:lnTo>
                  <a:lnTo>
                    <a:pt x="782" y="330"/>
                  </a:lnTo>
                  <a:lnTo>
                    <a:pt x="782" y="314"/>
                  </a:lnTo>
                  <a:lnTo>
                    <a:pt x="796" y="310"/>
                  </a:lnTo>
                  <a:lnTo>
                    <a:pt x="804" y="290"/>
                  </a:lnTo>
                  <a:lnTo>
                    <a:pt x="812" y="276"/>
                  </a:lnTo>
                  <a:lnTo>
                    <a:pt x="800" y="256"/>
                  </a:lnTo>
                  <a:lnTo>
                    <a:pt x="800" y="254"/>
                  </a:lnTo>
                  <a:lnTo>
                    <a:pt x="792" y="228"/>
                  </a:lnTo>
                  <a:lnTo>
                    <a:pt x="792" y="226"/>
                  </a:lnTo>
                  <a:lnTo>
                    <a:pt x="788" y="198"/>
                  </a:lnTo>
                  <a:lnTo>
                    <a:pt x="778" y="182"/>
                  </a:lnTo>
                  <a:lnTo>
                    <a:pt x="764" y="168"/>
                  </a:lnTo>
                  <a:lnTo>
                    <a:pt x="764" y="166"/>
                  </a:lnTo>
                  <a:lnTo>
                    <a:pt x="762" y="150"/>
                  </a:lnTo>
                  <a:lnTo>
                    <a:pt x="736" y="158"/>
                  </a:lnTo>
                  <a:lnTo>
                    <a:pt x="724" y="144"/>
                  </a:lnTo>
                  <a:lnTo>
                    <a:pt x="688" y="118"/>
                  </a:lnTo>
                  <a:lnTo>
                    <a:pt x="686" y="118"/>
                  </a:lnTo>
                  <a:lnTo>
                    <a:pt x="672" y="100"/>
                  </a:lnTo>
                  <a:lnTo>
                    <a:pt x="664" y="94"/>
                  </a:lnTo>
                  <a:lnTo>
                    <a:pt x="658" y="102"/>
                  </a:lnTo>
                  <a:lnTo>
                    <a:pt x="658" y="104"/>
                  </a:lnTo>
                  <a:lnTo>
                    <a:pt x="658" y="106"/>
                  </a:lnTo>
                  <a:lnTo>
                    <a:pt x="656" y="106"/>
                  </a:lnTo>
                  <a:lnTo>
                    <a:pt x="644" y="106"/>
                  </a:lnTo>
                  <a:lnTo>
                    <a:pt x="642" y="106"/>
                  </a:lnTo>
                  <a:lnTo>
                    <a:pt x="616" y="78"/>
                  </a:lnTo>
                  <a:lnTo>
                    <a:pt x="606" y="72"/>
                  </a:lnTo>
                  <a:lnTo>
                    <a:pt x="596" y="62"/>
                  </a:lnTo>
                  <a:lnTo>
                    <a:pt x="584" y="54"/>
                  </a:lnTo>
                  <a:lnTo>
                    <a:pt x="584" y="52"/>
                  </a:lnTo>
                  <a:lnTo>
                    <a:pt x="570" y="44"/>
                  </a:lnTo>
                  <a:lnTo>
                    <a:pt x="562" y="50"/>
                  </a:lnTo>
                  <a:lnTo>
                    <a:pt x="560" y="52"/>
                  </a:lnTo>
                  <a:lnTo>
                    <a:pt x="552" y="50"/>
                  </a:lnTo>
                  <a:lnTo>
                    <a:pt x="544" y="54"/>
                  </a:lnTo>
                  <a:lnTo>
                    <a:pt x="542" y="56"/>
                  </a:lnTo>
                  <a:lnTo>
                    <a:pt x="530" y="58"/>
                  </a:lnTo>
                  <a:lnTo>
                    <a:pt x="484" y="30"/>
                  </a:lnTo>
                  <a:close/>
                </a:path>
              </a:pathLst>
            </a:custGeom>
            <a:solidFill>
              <a:srgbClr val="D95A2F"/>
            </a:solidFill>
            <a:ln w="3175">
              <a:solidFill>
                <a:srgbClr val="D95A2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四川">
              <a:extLst>
                <a:ext uri="{FF2B5EF4-FFF2-40B4-BE49-F238E27FC236}">
                  <a16:creationId xmlns:a16="http://schemas.microsoft.com/office/drawing/2014/main" id="{C3222BEC-292A-997B-2E5F-614E22B13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3819" y="3993101"/>
              <a:ext cx="1286418" cy="1128061"/>
            </a:xfrm>
            <a:custGeom>
              <a:avLst/>
              <a:gdLst>
                <a:gd name="T0" fmla="*/ 2147483646 w 702"/>
                <a:gd name="T1" fmla="*/ 2147483646 h 616"/>
                <a:gd name="T2" fmla="*/ 2147483646 w 702"/>
                <a:gd name="T3" fmla="*/ 2147483646 h 616"/>
                <a:gd name="T4" fmla="*/ 2147483646 w 702"/>
                <a:gd name="T5" fmla="*/ 2147483646 h 616"/>
                <a:gd name="T6" fmla="*/ 2147483646 w 702"/>
                <a:gd name="T7" fmla="*/ 2147483646 h 616"/>
                <a:gd name="T8" fmla="*/ 2147483646 w 702"/>
                <a:gd name="T9" fmla="*/ 2147483646 h 616"/>
                <a:gd name="T10" fmla="*/ 2147483646 w 702"/>
                <a:gd name="T11" fmla="*/ 2147483646 h 616"/>
                <a:gd name="T12" fmla="*/ 2147483646 w 702"/>
                <a:gd name="T13" fmla="*/ 2147483646 h 616"/>
                <a:gd name="T14" fmla="*/ 2147483646 w 702"/>
                <a:gd name="T15" fmla="*/ 2147483646 h 616"/>
                <a:gd name="T16" fmla="*/ 2147483646 w 702"/>
                <a:gd name="T17" fmla="*/ 2147483646 h 616"/>
                <a:gd name="T18" fmla="*/ 2147483646 w 702"/>
                <a:gd name="T19" fmla="*/ 2147483646 h 616"/>
                <a:gd name="T20" fmla="*/ 2147483646 w 702"/>
                <a:gd name="T21" fmla="*/ 2147483646 h 616"/>
                <a:gd name="T22" fmla="*/ 2147483646 w 702"/>
                <a:gd name="T23" fmla="*/ 2147483646 h 616"/>
                <a:gd name="T24" fmla="*/ 2147483646 w 702"/>
                <a:gd name="T25" fmla="*/ 2147483646 h 616"/>
                <a:gd name="T26" fmla="*/ 2147483646 w 702"/>
                <a:gd name="T27" fmla="*/ 2147483646 h 616"/>
                <a:gd name="T28" fmla="*/ 2147483646 w 702"/>
                <a:gd name="T29" fmla="*/ 2147483646 h 616"/>
                <a:gd name="T30" fmla="*/ 2147483646 w 702"/>
                <a:gd name="T31" fmla="*/ 2147483646 h 616"/>
                <a:gd name="T32" fmla="*/ 2147483646 w 702"/>
                <a:gd name="T33" fmla="*/ 2147483646 h 616"/>
                <a:gd name="T34" fmla="*/ 2147483646 w 702"/>
                <a:gd name="T35" fmla="*/ 2147483646 h 616"/>
                <a:gd name="T36" fmla="*/ 2147483646 w 702"/>
                <a:gd name="T37" fmla="*/ 2147483646 h 616"/>
                <a:gd name="T38" fmla="*/ 2147483646 w 702"/>
                <a:gd name="T39" fmla="*/ 2147483646 h 616"/>
                <a:gd name="T40" fmla="*/ 2147483646 w 702"/>
                <a:gd name="T41" fmla="*/ 2147483646 h 616"/>
                <a:gd name="T42" fmla="*/ 2147483646 w 702"/>
                <a:gd name="T43" fmla="*/ 2147483646 h 616"/>
                <a:gd name="T44" fmla="*/ 2147483646 w 702"/>
                <a:gd name="T45" fmla="*/ 2147483646 h 616"/>
                <a:gd name="T46" fmla="*/ 2147483646 w 702"/>
                <a:gd name="T47" fmla="*/ 2147483646 h 616"/>
                <a:gd name="T48" fmla="*/ 2147483646 w 702"/>
                <a:gd name="T49" fmla="*/ 2147483646 h 616"/>
                <a:gd name="T50" fmla="*/ 2147483646 w 702"/>
                <a:gd name="T51" fmla="*/ 2147483646 h 616"/>
                <a:gd name="T52" fmla="*/ 2147483646 w 702"/>
                <a:gd name="T53" fmla="*/ 2147483646 h 616"/>
                <a:gd name="T54" fmla="*/ 2147483646 w 702"/>
                <a:gd name="T55" fmla="*/ 2147483646 h 616"/>
                <a:gd name="T56" fmla="*/ 2147483646 w 702"/>
                <a:gd name="T57" fmla="*/ 2147483646 h 616"/>
                <a:gd name="T58" fmla="*/ 2147483646 w 702"/>
                <a:gd name="T59" fmla="*/ 2147483646 h 616"/>
                <a:gd name="T60" fmla="*/ 2147483646 w 702"/>
                <a:gd name="T61" fmla="*/ 2147483646 h 616"/>
                <a:gd name="T62" fmla="*/ 2147483646 w 702"/>
                <a:gd name="T63" fmla="*/ 2147483646 h 616"/>
                <a:gd name="T64" fmla="*/ 2147483646 w 702"/>
                <a:gd name="T65" fmla="*/ 2147483646 h 616"/>
                <a:gd name="T66" fmla="*/ 2147483646 w 702"/>
                <a:gd name="T67" fmla="*/ 2147483646 h 616"/>
                <a:gd name="T68" fmla="*/ 2147483646 w 702"/>
                <a:gd name="T69" fmla="*/ 2147483646 h 616"/>
                <a:gd name="T70" fmla="*/ 2147483646 w 702"/>
                <a:gd name="T71" fmla="*/ 2147483646 h 616"/>
                <a:gd name="T72" fmla="*/ 2147483646 w 702"/>
                <a:gd name="T73" fmla="*/ 2147483646 h 616"/>
                <a:gd name="T74" fmla="*/ 2147483646 w 702"/>
                <a:gd name="T75" fmla="*/ 2147483646 h 616"/>
                <a:gd name="T76" fmla="*/ 2147483646 w 702"/>
                <a:gd name="T77" fmla="*/ 2147483646 h 616"/>
                <a:gd name="T78" fmla="*/ 2147483646 w 702"/>
                <a:gd name="T79" fmla="*/ 2147483646 h 616"/>
                <a:gd name="T80" fmla="*/ 2147483646 w 702"/>
                <a:gd name="T81" fmla="*/ 2147483646 h 616"/>
                <a:gd name="T82" fmla="*/ 2147483646 w 702"/>
                <a:gd name="T83" fmla="*/ 2147483646 h 616"/>
                <a:gd name="T84" fmla="*/ 2147483646 w 702"/>
                <a:gd name="T85" fmla="*/ 2147483646 h 616"/>
                <a:gd name="T86" fmla="*/ 2147483646 w 702"/>
                <a:gd name="T87" fmla="*/ 2147483646 h 616"/>
                <a:gd name="T88" fmla="*/ 2147483646 w 702"/>
                <a:gd name="T89" fmla="*/ 2147483646 h 616"/>
                <a:gd name="T90" fmla="*/ 2147483646 w 702"/>
                <a:gd name="T91" fmla="*/ 2147483646 h 616"/>
                <a:gd name="T92" fmla="*/ 2147483646 w 702"/>
                <a:gd name="T93" fmla="*/ 2147483646 h 616"/>
                <a:gd name="T94" fmla="*/ 2147483646 w 702"/>
                <a:gd name="T95" fmla="*/ 2147483646 h 616"/>
                <a:gd name="T96" fmla="*/ 2147483646 w 702"/>
                <a:gd name="T97" fmla="*/ 2147483646 h 616"/>
                <a:gd name="T98" fmla="*/ 2147483646 w 702"/>
                <a:gd name="T99" fmla="*/ 0 h 616"/>
                <a:gd name="T100" fmla="*/ 2147483646 w 702"/>
                <a:gd name="T101" fmla="*/ 2147483646 h 616"/>
                <a:gd name="T102" fmla="*/ 2147483646 w 702"/>
                <a:gd name="T103" fmla="*/ 2147483646 h 616"/>
                <a:gd name="T104" fmla="*/ 2147483646 w 702"/>
                <a:gd name="T105" fmla="*/ 2147483646 h 616"/>
                <a:gd name="T106" fmla="*/ 2147483646 w 702"/>
                <a:gd name="T107" fmla="*/ 2147483646 h 616"/>
                <a:gd name="T108" fmla="*/ 2147483646 w 702"/>
                <a:gd name="T109" fmla="*/ 2147483646 h 616"/>
                <a:gd name="T110" fmla="*/ 2147483646 w 702"/>
                <a:gd name="T111" fmla="*/ 2147483646 h 616"/>
                <a:gd name="T112" fmla="*/ 2147483646 w 702"/>
                <a:gd name="T113" fmla="*/ 2147483646 h 616"/>
                <a:gd name="T114" fmla="*/ 2147483646 w 702"/>
                <a:gd name="T115" fmla="*/ 2147483646 h 616"/>
                <a:gd name="T116" fmla="*/ 2147483646 w 702"/>
                <a:gd name="T117" fmla="*/ 2147483646 h 616"/>
                <a:gd name="T118" fmla="*/ 2147483646 w 702"/>
                <a:gd name="T119" fmla="*/ 2147483646 h 61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02" h="616">
                  <a:moveTo>
                    <a:pt x="66" y="14"/>
                  </a:moveTo>
                  <a:lnTo>
                    <a:pt x="46" y="10"/>
                  </a:lnTo>
                  <a:lnTo>
                    <a:pt x="28" y="6"/>
                  </a:lnTo>
                  <a:lnTo>
                    <a:pt x="22" y="14"/>
                  </a:lnTo>
                  <a:lnTo>
                    <a:pt x="20" y="28"/>
                  </a:lnTo>
                  <a:lnTo>
                    <a:pt x="26" y="50"/>
                  </a:lnTo>
                  <a:lnTo>
                    <a:pt x="26" y="66"/>
                  </a:lnTo>
                  <a:lnTo>
                    <a:pt x="26" y="70"/>
                  </a:lnTo>
                  <a:lnTo>
                    <a:pt x="18" y="70"/>
                  </a:lnTo>
                  <a:lnTo>
                    <a:pt x="22" y="90"/>
                  </a:lnTo>
                  <a:lnTo>
                    <a:pt x="6" y="94"/>
                  </a:lnTo>
                  <a:lnTo>
                    <a:pt x="0" y="106"/>
                  </a:lnTo>
                  <a:lnTo>
                    <a:pt x="8" y="114"/>
                  </a:lnTo>
                  <a:lnTo>
                    <a:pt x="10" y="114"/>
                  </a:lnTo>
                  <a:lnTo>
                    <a:pt x="38" y="136"/>
                  </a:lnTo>
                  <a:lnTo>
                    <a:pt x="38" y="138"/>
                  </a:lnTo>
                  <a:lnTo>
                    <a:pt x="42" y="158"/>
                  </a:lnTo>
                  <a:lnTo>
                    <a:pt x="56" y="178"/>
                  </a:lnTo>
                  <a:lnTo>
                    <a:pt x="62" y="184"/>
                  </a:lnTo>
                  <a:lnTo>
                    <a:pt x="70" y="194"/>
                  </a:lnTo>
                  <a:lnTo>
                    <a:pt x="72" y="194"/>
                  </a:lnTo>
                  <a:lnTo>
                    <a:pt x="70" y="196"/>
                  </a:lnTo>
                  <a:lnTo>
                    <a:pt x="70" y="214"/>
                  </a:lnTo>
                  <a:lnTo>
                    <a:pt x="74" y="226"/>
                  </a:lnTo>
                  <a:lnTo>
                    <a:pt x="74" y="244"/>
                  </a:lnTo>
                  <a:lnTo>
                    <a:pt x="82" y="258"/>
                  </a:lnTo>
                  <a:lnTo>
                    <a:pt x="84" y="266"/>
                  </a:lnTo>
                  <a:lnTo>
                    <a:pt x="86" y="274"/>
                  </a:lnTo>
                  <a:lnTo>
                    <a:pt x="90" y="286"/>
                  </a:lnTo>
                  <a:lnTo>
                    <a:pt x="92" y="302"/>
                  </a:lnTo>
                  <a:lnTo>
                    <a:pt x="90" y="314"/>
                  </a:lnTo>
                  <a:lnTo>
                    <a:pt x="88" y="320"/>
                  </a:lnTo>
                  <a:lnTo>
                    <a:pt x="90" y="326"/>
                  </a:lnTo>
                  <a:lnTo>
                    <a:pt x="94" y="336"/>
                  </a:lnTo>
                  <a:lnTo>
                    <a:pt x="98" y="346"/>
                  </a:lnTo>
                  <a:lnTo>
                    <a:pt x="100" y="346"/>
                  </a:lnTo>
                  <a:lnTo>
                    <a:pt x="100" y="348"/>
                  </a:lnTo>
                  <a:lnTo>
                    <a:pt x="100" y="350"/>
                  </a:lnTo>
                  <a:lnTo>
                    <a:pt x="86" y="378"/>
                  </a:lnTo>
                  <a:lnTo>
                    <a:pt x="90" y="386"/>
                  </a:lnTo>
                  <a:lnTo>
                    <a:pt x="90" y="392"/>
                  </a:lnTo>
                  <a:lnTo>
                    <a:pt x="86" y="418"/>
                  </a:lnTo>
                  <a:lnTo>
                    <a:pt x="86" y="428"/>
                  </a:lnTo>
                  <a:lnTo>
                    <a:pt x="88" y="432"/>
                  </a:lnTo>
                  <a:lnTo>
                    <a:pt x="90" y="434"/>
                  </a:lnTo>
                  <a:lnTo>
                    <a:pt x="94" y="436"/>
                  </a:lnTo>
                  <a:lnTo>
                    <a:pt x="102" y="442"/>
                  </a:lnTo>
                  <a:lnTo>
                    <a:pt x="104" y="448"/>
                  </a:lnTo>
                  <a:lnTo>
                    <a:pt x="102" y="462"/>
                  </a:lnTo>
                  <a:lnTo>
                    <a:pt x="106" y="462"/>
                  </a:lnTo>
                  <a:lnTo>
                    <a:pt x="108" y="464"/>
                  </a:lnTo>
                  <a:lnTo>
                    <a:pt x="110" y="462"/>
                  </a:lnTo>
                  <a:lnTo>
                    <a:pt x="114" y="458"/>
                  </a:lnTo>
                  <a:lnTo>
                    <a:pt x="116" y="452"/>
                  </a:lnTo>
                  <a:lnTo>
                    <a:pt x="118" y="450"/>
                  </a:lnTo>
                  <a:lnTo>
                    <a:pt x="118" y="448"/>
                  </a:lnTo>
                  <a:lnTo>
                    <a:pt x="122" y="444"/>
                  </a:lnTo>
                  <a:lnTo>
                    <a:pt x="126" y="440"/>
                  </a:lnTo>
                  <a:lnTo>
                    <a:pt x="126" y="434"/>
                  </a:lnTo>
                  <a:lnTo>
                    <a:pt x="124" y="426"/>
                  </a:lnTo>
                  <a:lnTo>
                    <a:pt x="122" y="422"/>
                  </a:lnTo>
                  <a:lnTo>
                    <a:pt x="126" y="420"/>
                  </a:lnTo>
                  <a:lnTo>
                    <a:pt x="136" y="418"/>
                  </a:lnTo>
                  <a:lnTo>
                    <a:pt x="142" y="418"/>
                  </a:lnTo>
                  <a:lnTo>
                    <a:pt x="146" y="420"/>
                  </a:lnTo>
                  <a:lnTo>
                    <a:pt x="150" y="424"/>
                  </a:lnTo>
                  <a:lnTo>
                    <a:pt x="156" y="440"/>
                  </a:lnTo>
                  <a:lnTo>
                    <a:pt x="156" y="442"/>
                  </a:lnTo>
                  <a:lnTo>
                    <a:pt x="158" y="468"/>
                  </a:lnTo>
                  <a:lnTo>
                    <a:pt x="170" y="474"/>
                  </a:lnTo>
                  <a:lnTo>
                    <a:pt x="178" y="478"/>
                  </a:lnTo>
                  <a:lnTo>
                    <a:pt x="184" y="472"/>
                  </a:lnTo>
                  <a:lnTo>
                    <a:pt x="190" y="466"/>
                  </a:lnTo>
                  <a:lnTo>
                    <a:pt x="194" y="466"/>
                  </a:lnTo>
                  <a:lnTo>
                    <a:pt x="200" y="470"/>
                  </a:lnTo>
                  <a:lnTo>
                    <a:pt x="204" y="478"/>
                  </a:lnTo>
                  <a:lnTo>
                    <a:pt x="206" y="498"/>
                  </a:lnTo>
                  <a:lnTo>
                    <a:pt x="208" y="502"/>
                  </a:lnTo>
                  <a:lnTo>
                    <a:pt x="230" y="548"/>
                  </a:lnTo>
                  <a:lnTo>
                    <a:pt x="238" y="556"/>
                  </a:lnTo>
                  <a:lnTo>
                    <a:pt x="238" y="558"/>
                  </a:lnTo>
                  <a:lnTo>
                    <a:pt x="242" y="578"/>
                  </a:lnTo>
                  <a:lnTo>
                    <a:pt x="244" y="596"/>
                  </a:lnTo>
                  <a:lnTo>
                    <a:pt x="246" y="598"/>
                  </a:lnTo>
                  <a:lnTo>
                    <a:pt x="254" y="588"/>
                  </a:lnTo>
                  <a:lnTo>
                    <a:pt x="256" y="586"/>
                  </a:lnTo>
                  <a:lnTo>
                    <a:pt x="258" y="586"/>
                  </a:lnTo>
                  <a:lnTo>
                    <a:pt x="262" y="588"/>
                  </a:lnTo>
                  <a:lnTo>
                    <a:pt x="262" y="592"/>
                  </a:lnTo>
                  <a:lnTo>
                    <a:pt x="262" y="598"/>
                  </a:lnTo>
                  <a:lnTo>
                    <a:pt x="262" y="612"/>
                  </a:lnTo>
                  <a:lnTo>
                    <a:pt x="262" y="616"/>
                  </a:lnTo>
                  <a:lnTo>
                    <a:pt x="268" y="616"/>
                  </a:lnTo>
                  <a:lnTo>
                    <a:pt x="270" y="614"/>
                  </a:lnTo>
                  <a:lnTo>
                    <a:pt x="278" y="602"/>
                  </a:lnTo>
                  <a:lnTo>
                    <a:pt x="288" y="594"/>
                  </a:lnTo>
                  <a:lnTo>
                    <a:pt x="296" y="588"/>
                  </a:lnTo>
                  <a:lnTo>
                    <a:pt x="306" y="586"/>
                  </a:lnTo>
                  <a:lnTo>
                    <a:pt x="322" y="590"/>
                  </a:lnTo>
                  <a:lnTo>
                    <a:pt x="328" y="588"/>
                  </a:lnTo>
                  <a:lnTo>
                    <a:pt x="336" y="576"/>
                  </a:lnTo>
                  <a:lnTo>
                    <a:pt x="334" y="558"/>
                  </a:lnTo>
                  <a:lnTo>
                    <a:pt x="330" y="546"/>
                  </a:lnTo>
                  <a:lnTo>
                    <a:pt x="328" y="540"/>
                  </a:lnTo>
                  <a:lnTo>
                    <a:pt x="328" y="536"/>
                  </a:lnTo>
                  <a:lnTo>
                    <a:pt x="330" y="522"/>
                  </a:lnTo>
                  <a:lnTo>
                    <a:pt x="330" y="520"/>
                  </a:lnTo>
                  <a:lnTo>
                    <a:pt x="332" y="518"/>
                  </a:lnTo>
                  <a:lnTo>
                    <a:pt x="346" y="510"/>
                  </a:lnTo>
                  <a:lnTo>
                    <a:pt x="348" y="510"/>
                  </a:lnTo>
                  <a:lnTo>
                    <a:pt x="358" y="502"/>
                  </a:lnTo>
                  <a:lnTo>
                    <a:pt x="372" y="484"/>
                  </a:lnTo>
                  <a:lnTo>
                    <a:pt x="374" y="470"/>
                  </a:lnTo>
                  <a:lnTo>
                    <a:pt x="358" y="436"/>
                  </a:lnTo>
                  <a:lnTo>
                    <a:pt x="390" y="450"/>
                  </a:lnTo>
                  <a:lnTo>
                    <a:pt x="390" y="438"/>
                  </a:lnTo>
                  <a:lnTo>
                    <a:pt x="390" y="436"/>
                  </a:lnTo>
                  <a:lnTo>
                    <a:pt x="402" y="426"/>
                  </a:lnTo>
                  <a:lnTo>
                    <a:pt x="426" y="420"/>
                  </a:lnTo>
                  <a:lnTo>
                    <a:pt x="428" y="420"/>
                  </a:lnTo>
                  <a:lnTo>
                    <a:pt x="442" y="450"/>
                  </a:lnTo>
                  <a:lnTo>
                    <a:pt x="440" y="462"/>
                  </a:lnTo>
                  <a:lnTo>
                    <a:pt x="442" y="472"/>
                  </a:lnTo>
                  <a:lnTo>
                    <a:pt x="444" y="478"/>
                  </a:lnTo>
                  <a:lnTo>
                    <a:pt x="448" y="480"/>
                  </a:lnTo>
                  <a:lnTo>
                    <a:pt x="454" y="478"/>
                  </a:lnTo>
                  <a:lnTo>
                    <a:pt x="458" y="474"/>
                  </a:lnTo>
                  <a:lnTo>
                    <a:pt x="458" y="472"/>
                  </a:lnTo>
                  <a:lnTo>
                    <a:pt x="460" y="472"/>
                  </a:lnTo>
                  <a:lnTo>
                    <a:pt x="478" y="466"/>
                  </a:lnTo>
                  <a:lnTo>
                    <a:pt x="480" y="466"/>
                  </a:lnTo>
                  <a:lnTo>
                    <a:pt x="492" y="468"/>
                  </a:lnTo>
                  <a:lnTo>
                    <a:pt x="496" y="470"/>
                  </a:lnTo>
                  <a:lnTo>
                    <a:pt x="498" y="472"/>
                  </a:lnTo>
                  <a:lnTo>
                    <a:pt x="498" y="494"/>
                  </a:lnTo>
                  <a:lnTo>
                    <a:pt x="502" y="496"/>
                  </a:lnTo>
                  <a:lnTo>
                    <a:pt x="510" y="498"/>
                  </a:lnTo>
                  <a:lnTo>
                    <a:pt x="522" y="498"/>
                  </a:lnTo>
                  <a:lnTo>
                    <a:pt x="542" y="492"/>
                  </a:lnTo>
                  <a:lnTo>
                    <a:pt x="554" y="482"/>
                  </a:lnTo>
                  <a:lnTo>
                    <a:pt x="556" y="472"/>
                  </a:lnTo>
                  <a:lnTo>
                    <a:pt x="550" y="466"/>
                  </a:lnTo>
                  <a:lnTo>
                    <a:pt x="530" y="458"/>
                  </a:lnTo>
                  <a:lnTo>
                    <a:pt x="528" y="458"/>
                  </a:lnTo>
                  <a:lnTo>
                    <a:pt x="504" y="434"/>
                  </a:lnTo>
                  <a:lnTo>
                    <a:pt x="506" y="432"/>
                  </a:lnTo>
                  <a:lnTo>
                    <a:pt x="518" y="422"/>
                  </a:lnTo>
                  <a:lnTo>
                    <a:pt x="518" y="420"/>
                  </a:lnTo>
                  <a:lnTo>
                    <a:pt x="530" y="416"/>
                  </a:lnTo>
                  <a:lnTo>
                    <a:pt x="534" y="416"/>
                  </a:lnTo>
                  <a:lnTo>
                    <a:pt x="550" y="418"/>
                  </a:lnTo>
                  <a:lnTo>
                    <a:pt x="550" y="420"/>
                  </a:lnTo>
                  <a:lnTo>
                    <a:pt x="550" y="414"/>
                  </a:lnTo>
                  <a:lnTo>
                    <a:pt x="544" y="402"/>
                  </a:lnTo>
                  <a:lnTo>
                    <a:pt x="532" y="396"/>
                  </a:lnTo>
                  <a:lnTo>
                    <a:pt x="518" y="374"/>
                  </a:lnTo>
                  <a:lnTo>
                    <a:pt x="516" y="372"/>
                  </a:lnTo>
                  <a:lnTo>
                    <a:pt x="510" y="346"/>
                  </a:lnTo>
                  <a:lnTo>
                    <a:pt x="510" y="326"/>
                  </a:lnTo>
                  <a:lnTo>
                    <a:pt x="522" y="314"/>
                  </a:lnTo>
                  <a:lnTo>
                    <a:pt x="542" y="314"/>
                  </a:lnTo>
                  <a:lnTo>
                    <a:pt x="586" y="318"/>
                  </a:lnTo>
                  <a:lnTo>
                    <a:pt x="606" y="288"/>
                  </a:lnTo>
                  <a:lnTo>
                    <a:pt x="606" y="286"/>
                  </a:lnTo>
                  <a:lnTo>
                    <a:pt x="608" y="286"/>
                  </a:lnTo>
                  <a:lnTo>
                    <a:pt x="626" y="278"/>
                  </a:lnTo>
                  <a:lnTo>
                    <a:pt x="634" y="260"/>
                  </a:lnTo>
                  <a:lnTo>
                    <a:pt x="634" y="258"/>
                  </a:lnTo>
                  <a:lnTo>
                    <a:pt x="654" y="242"/>
                  </a:lnTo>
                  <a:lnTo>
                    <a:pt x="664" y="224"/>
                  </a:lnTo>
                  <a:lnTo>
                    <a:pt x="666" y="224"/>
                  </a:lnTo>
                  <a:lnTo>
                    <a:pt x="666" y="222"/>
                  </a:lnTo>
                  <a:lnTo>
                    <a:pt x="674" y="214"/>
                  </a:lnTo>
                  <a:lnTo>
                    <a:pt x="682" y="198"/>
                  </a:lnTo>
                  <a:lnTo>
                    <a:pt x="686" y="174"/>
                  </a:lnTo>
                  <a:lnTo>
                    <a:pt x="686" y="172"/>
                  </a:lnTo>
                  <a:lnTo>
                    <a:pt x="686" y="170"/>
                  </a:lnTo>
                  <a:lnTo>
                    <a:pt x="700" y="162"/>
                  </a:lnTo>
                  <a:lnTo>
                    <a:pt x="702" y="158"/>
                  </a:lnTo>
                  <a:lnTo>
                    <a:pt x="684" y="156"/>
                  </a:lnTo>
                  <a:lnTo>
                    <a:pt x="652" y="158"/>
                  </a:lnTo>
                  <a:lnTo>
                    <a:pt x="650" y="156"/>
                  </a:lnTo>
                  <a:lnTo>
                    <a:pt x="638" y="146"/>
                  </a:lnTo>
                  <a:lnTo>
                    <a:pt x="630" y="136"/>
                  </a:lnTo>
                  <a:lnTo>
                    <a:pt x="630" y="138"/>
                  </a:lnTo>
                  <a:lnTo>
                    <a:pt x="628" y="138"/>
                  </a:lnTo>
                  <a:lnTo>
                    <a:pt x="624" y="142"/>
                  </a:lnTo>
                  <a:lnTo>
                    <a:pt x="618" y="142"/>
                  </a:lnTo>
                  <a:lnTo>
                    <a:pt x="614" y="144"/>
                  </a:lnTo>
                  <a:lnTo>
                    <a:pt x="612" y="146"/>
                  </a:lnTo>
                  <a:lnTo>
                    <a:pt x="608" y="146"/>
                  </a:lnTo>
                  <a:lnTo>
                    <a:pt x="606" y="144"/>
                  </a:lnTo>
                  <a:lnTo>
                    <a:pt x="604" y="138"/>
                  </a:lnTo>
                  <a:lnTo>
                    <a:pt x="602" y="132"/>
                  </a:lnTo>
                  <a:lnTo>
                    <a:pt x="598" y="126"/>
                  </a:lnTo>
                  <a:lnTo>
                    <a:pt x="596" y="126"/>
                  </a:lnTo>
                  <a:lnTo>
                    <a:pt x="592" y="114"/>
                  </a:lnTo>
                  <a:lnTo>
                    <a:pt x="588" y="114"/>
                  </a:lnTo>
                  <a:lnTo>
                    <a:pt x="576" y="122"/>
                  </a:lnTo>
                  <a:lnTo>
                    <a:pt x="576" y="124"/>
                  </a:lnTo>
                  <a:lnTo>
                    <a:pt x="574" y="124"/>
                  </a:lnTo>
                  <a:lnTo>
                    <a:pt x="546" y="130"/>
                  </a:lnTo>
                  <a:lnTo>
                    <a:pt x="544" y="128"/>
                  </a:lnTo>
                  <a:lnTo>
                    <a:pt x="526" y="116"/>
                  </a:lnTo>
                  <a:lnTo>
                    <a:pt x="524" y="114"/>
                  </a:lnTo>
                  <a:lnTo>
                    <a:pt x="518" y="104"/>
                  </a:lnTo>
                  <a:lnTo>
                    <a:pt x="506" y="118"/>
                  </a:lnTo>
                  <a:lnTo>
                    <a:pt x="498" y="126"/>
                  </a:lnTo>
                  <a:lnTo>
                    <a:pt x="492" y="130"/>
                  </a:lnTo>
                  <a:lnTo>
                    <a:pt x="488" y="132"/>
                  </a:lnTo>
                  <a:lnTo>
                    <a:pt x="484" y="130"/>
                  </a:lnTo>
                  <a:lnTo>
                    <a:pt x="466" y="120"/>
                  </a:lnTo>
                  <a:lnTo>
                    <a:pt x="452" y="118"/>
                  </a:lnTo>
                  <a:lnTo>
                    <a:pt x="450" y="120"/>
                  </a:lnTo>
                  <a:lnTo>
                    <a:pt x="438" y="110"/>
                  </a:lnTo>
                  <a:lnTo>
                    <a:pt x="436" y="110"/>
                  </a:lnTo>
                  <a:lnTo>
                    <a:pt x="442" y="88"/>
                  </a:lnTo>
                  <a:lnTo>
                    <a:pt x="442" y="80"/>
                  </a:lnTo>
                  <a:lnTo>
                    <a:pt x="434" y="78"/>
                  </a:lnTo>
                  <a:lnTo>
                    <a:pt x="416" y="58"/>
                  </a:lnTo>
                  <a:lnTo>
                    <a:pt x="418" y="46"/>
                  </a:lnTo>
                  <a:lnTo>
                    <a:pt x="376" y="42"/>
                  </a:lnTo>
                  <a:lnTo>
                    <a:pt x="360" y="32"/>
                  </a:lnTo>
                  <a:lnTo>
                    <a:pt x="354" y="28"/>
                  </a:lnTo>
                  <a:lnTo>
                    <a:pt x="350" y="18"/>
                  </a:lnTo>
                  <a:lnTo>
                    <a:pt x="348" y="12"/>
                  </a:lnTo>
                  <a:lnTo>
                    <a:pt x="344" y="0"/>
                  </a:lnTo>
                  <a:lnTo>
                    <a:pt x="338" y="0"/>
                  </a:lnTo>
                  <a:lnTo>
                    <a:pt x="326" y="10"/>
                  </a:lnTo>
                  <a:lnTo>
                    <a:pt x="310" y="30"/>
                  </a:lnTo>
                  <a:lnTo>
                    <a:pt x="314" y="42"/>
                  </a:lnTo>
                  <a:lnTo>
                    <a:pt x="318" y="60"/>
                  </a:lnTo>
                  <a:lnTo>
                    <a:pt x="318" y="62"/>
                  </a:lnTo>
                  <a:lnTo>
                    <a:pt x="320" y="62"/>
                  </a:lnTo>
                  <a:lnTo>
                    <a:pt x="318" y="62"/>
                  </a:lnTo>
                  <a:lnTo>
                    <a:pt x="318" y="66"/>
                  </a:lnTo>
                  <a:lnTo>
                    <a:pt x="314" y="68"/>
                  </a:lnTo>
                  <a:lnTo>
                    <a:pt x="306" y="70"/>
                  </a:lnTo>
                  <a:lnTo>
                    <a:pt x="290" y="70"/>
                  </a:lnTo>
                  <a:lnTo>
                    <a:pt x="280" y="66"/>
                  </a:lnTo>
                  <a:lnTo>
                    <a:pt x="268" y="70"/>
                  </a:lnTo>
                  <a:lnTo>
                    <a:pt x="266" y="70"/>
                  </a:lnTo>
                  <a:lnTo>
                    <a:pt x="264" y="70"/>
                  </a:lnTo>
                  <a:lnTo>
                    <a:pt x="262" y="82"/>
                  </a:lnTo>
                  <a:lnTo>
                    <a:pt x="262" y="86"/>
                  </a:lnTo>
                  <a:lnTo>
                    <a:pt x="258" y="86"/>
                  </a:lnTo>
                  <a:lnTo>
                    <a:pt x="238" y="78"/>
                  </a:lnTo>
                  <a:lnTo>
                    <a:pt x="240" y="88"/>
                  </a:lnTo>
                  <a:lnTo>
                    <a:pt x="242" y="96"/>
                  </a:lnTo>
                  <a:lnTo>
                    <a:pt x="246" y="104"/>
                  </a:lnTo>
                  <a:lnTo>
                    <a:pt x="244" y="110"/>
                  </a:lnTo>
                  <a:lnTo>
                    <a:pt x="242" y="116"/>
                  </a:lnTo>
                  <a:lnTo>
                    <a:pt x="234" y="118"/>
                  </a:lnTo>
                  <a:lnTo>
                    <a:pt x="222" y="118"/>
                  </a:lnTo>
                  <a:lnTo>
                    <a:pt x="208" y="118"/>
                  </a:lnTo>
                  <a:lnTo>
                    <a:pt x="206" y="142"/>
                  </a:lnTo>
                  <a:lnTo>
                    <a:pt x="190" y="134"/>
                  </a:lnTo>
                  <a:lnTo>
                    <a:pt x="188" y="134"/>
                  </a:lnTo>
                  <a:lnTo>
                    <a:pt x="178" y="118"/>
                  </a:lnTo>
                  <a:lnTo>
                    <a:pt x="160" y="110"/>
                  </a:lnTo>
                  <a:lnTo>
                    <a:pt x="154" y="100"/>
                  </a:lnTo>
                  <a:lnTo>
                    <a:pt x="148" y="106"/>
                  </a:lnTo>
                  <a:lnTo>
                    <a:pt x="146" y="106"/>
                  </a:lnTo>
                  <a:lnTo>
                    <a:pt x="134" y="108"/>
                  </a:lnTo>
                  <a:lnTo>
                    <a:pt x="132" y="108"/>
                  </a:lnTo>
                  <a:lnTo>
                    <a:pt x="126" y="94"/>
                  </a:lnTo>
                  <a:lnTo>
                    <a:pt x="118" y="86"/>
                  </a:lnTo>
                  <a:lnTo>
                    <a:pt x="118" y="84"/>
                  </a:lnTo>
                  <a:lnTo>
                    <a:pt x="110" y="74"/>
                  </a:lnTo>
                  <a:lnTo>
                    <a:pt x="106" y="66"/>
                  </a:lnTo>
                  <a:lnTo>
                    <a:pt x="106" y="64"/>
                  </a:lnTo>
                  <a:lnTo>
                    <a:pt x="102" y="62"/>
                  </a:lnTo>
                  <a:lnTo>
                    <a:pt x="98" y="62"/>
                  </a:lnTo>
                  <a:lnTo>
                    <a:pt x="90" y="56"/>
                  </a:lnTo>
                  <a:lnTo>
                    <a:pt x="86" y="46"/>
                  </a:lnTo>
                  <a:lnTo>
                    <a:pt x="82" y="34"/>
                  </a:lnTo>
                  <a:lnTo>
                    <a:pt x="82" y="22"/>
                  </a:lnTo>
                  <a:lnTo>
                    <a:pt x="78" y="12"/>
                  </a:lnTo>
                  <a:lnTo>
                    <a:pt x="68" y="14"/>
                  </a:lnTo>
                  <a:lnTo>
                    <a:pt x="66" y="1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6" name="西藏">
              <a:extLst>
                <a:ext uri="{FF2B5EF4-FFF2-40B4-BE49-F238E27FC236}">
                  <a16:creationId xmlns:a16="http://schemas.microsoft.com/office/drawing/2014/main" id="{E104F50C-FA31-F8D0-3AA5-8B4ADCAF1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382" y="3534418"/>
              <a:ext cx="2302502" cy="1400287"/>
            </a:xfrm>
            <a:custGeom>
              <a:avLst/>
              <a:gdLst>
                <a:gd name="T0" fmla="*/ 2147483646 w 1256"/>
                <a:gd name="T1" fmla="*/ 2147483646 h 764"/>
                <a:gd name="T2" fmla="*/ 2147483646 w 1256"/>
                <a:gd name="T3" fmla="*/ 2147483646 h 764"/>
                <a:gd name="T4" fmla="*/ 2147483646 w 1256"/>
                <a:gd name="T5" fmla="*/ 2147483646 h 764"/>
                <a:gd name="T6" fmla="*/ 2147483646 w 1256"/>
                <a:gd name="T7" fmla="*/ 2147483646 h 764"/>
                <a:gd name="T8" fmla="*/ 2147483646 w 1256"/>
                <a:gd name="T9" fmla="*/ 2147483646 h 764"/>
                <a:gd name="T10" fmla="*/ 2147483646 w 1256"/>
                <a:gd name="T11" fmla="*/ 2147483646 h 764"/>
                <a:gd name="T12" fmla="*/ 2147483646 w 1256"/>
                <a:gd name="T13" fmla="*/ 2147483646 h 764"/>
                <a:gd name="T14" fmla="*/ 2147483646 w 1256"/>
                <a:gd name="T15" fmla="*/ 2147483646 h 764"/>
                <a:gd name="T16" fmla="*/ 2147483646 w 1256"/>
                <a:gd name="T17" fmla="*/ 2147483646 h 764"/>
                <a:gd name="T18" fmla="*/ 2147483646 w 1256"/>
                <a:gd name="T19" fmla="*/ 2147483646 h 764"/>
                <a:gd name="T20" fmla="*/ 2147483646 w 1256"/>
                <a:gd name="T21" fmla="*/ 2147483646 h 764"/>
                <a:gd name="T22" fmla="*/ 2147483646 w 1256"/>
                <a:gd name="T23" fmla="*/ 2147483646 h 764"/>
                <a:gd name="T24" fmla="*/ 2147483646 w 1256"/>
                <a:gd name="T25" fmla="*/ 2147483646 h 764"/>
                <a:gd name="T26" fmla="*/ 2147483646 w 1256"/>
                <a:gd name="T27" fmla="*/ 2147483646 h 764"/>
                <a:gd name="T28" fmla="*/ 2147483646 w 1256"/>
                <a:gd name="T29" fmla="*/ 2147483646 h 764"/>
                <a:gd name="T30" fmla="*/ 2147483646 w 1256"/>
                <a:gd name="T31" fmla="*/ 2147483646 h 764"/>
                <a:gd name="T32" fmla="*/ 2147483646 w 1256"/>
                <a:gd name="T33" fmla="*/ 2147483646 h 764"/>
                <a:gd name="T34" fmla="*/ 2147483646 w 1256"/>
                <a:gd name="T35" fmla="*/ 2147483646 h 764"/>
                <a:gd name="T36" fmla="*/ 2147483646 w 1256"/>
                <a:gd name="T37" fmla="*/ 2147483646 h 764"/>
                <a:gd name="T38" fmla="*/ 2147483646 w 1256"/>
                <a:gd name="T39" fmla="*/ 2147483646 h 764"/>
                <a:gd name="T40" fmla="*/ 2147483646 w 1256"/>
                <a:gd name="T41" fmla="*/ 2147483646 h 764"/>
                <a:gd name="T42" fmla="*/ 2147483646 w 1256"/>
                <a:gd name="T43" fmla="*/ 2147483646 h 764"/>
                <a:gd name="T44" fmla="*/ 2147483646 w 1256"/>
                <a:gd name="T45" fmla="*/ 2147483646 h 764"/>
                <a:gd name="T46" fmla="*/ 2147483646 w 1256"/>
                <a:gd name="T47" fmla="*/ 2147483646 h 764"/>
                <a:gd name="T48" fmla="*/ 2147483646 w 1256"/>
                <a:gd name="T49" fmla="*/ 2147483646 h 764"/>
                <a:gd name="T50" fmla="*/ 2147483646 w 1256"/>
                <a:gd name="T51" fmla="*/ 2147483646 h 764"/>
                <a:gd name="T52" fmla="*/ 2147483646 w 1256"/>
                <a:gd name="T53" fmla="*/ 2147483646 h 764"/>
                <a:gd name="T54" fmla="*/ 2147483646 w 1256"/>
                <a:gd name="T55" fmla="*/ 2147483646 h 764"/>
                <a:gd name="T56" fmla="*/ 2147483646 w 1256"/>
                <a:gd name="T57" fmla="*/ 2147483646 h 764"/>
                <a:gd name="T58" fmla="*/ 2147483646 w 1256"/>
                <a:gd name="T59" fmla="*/ 2147483646 h 764"/>
                <a:gd name="T60" fmla="*/ 2147483646 w 1256"/>
                <a:gd name="T61" fmla="*/ 2147483646 h 764"/>
                <a:gd name="T62" fmla="*/ 2147483646 w 1256"/>
                <a:gd name="T63" fmla="*/ 2147483646 h 764"/>
                <a:gd name="T64" fmla="*/ 2147483646 w 1256"/>
                <a:gd name="T65" fmla="*/ 2147483646 h 764"/>
                <a:gd name="T66" fmla="*/ 2147483646 w 1256"/>
                <a:gd name="T67" fmla="*/ 2147483646 h 764"/>
                <a:gd name="T68" fmla="*/ 2147483646 w 1256"/>
                <a:gd name="T69" fmla="*/ 2147483646 h 764"/>
                <a:gd name="T70" fmla="*/ 2147483646 w 1256"/>
                <a:gd name="T71" fmla="*/ 2147483646 h 764"/>
                <a:gd name="T72" fmla="*/ 2147483646 w 1256"/>
                <a:gd name="T73" fmla="*/ 2147483646 h 764"/>
                <a:gd name="T74" fmla="*/ 2147483646 w 1256"/>
                <a:gd name="T75" fmla="*/ 2147483646 h 764"/>
                <a:gd name="T76" fmla="*/ 2147483646 w 1256"/>
                <a:gd name="T77" fmla="*/ 2147483646 h 764"/>
                <a:gd name="T78" fmla="*/ 2147483646 w 1256"/>
                <a:gd name="T79" fmla="*/ 2147483646 h 764"/>
                <a:gd name="T80" fmla="*/ 2147483646 w 1256"/>
                <a:gd name="T81" fmla="*/ 2147483646 h 764"/>
                <a:gd name="T82" fmla="*/ 2147483646 w 1256"/>
                <a:gd name="T83" fmla="*/ 2147483646 h 764"/>
                <a:gd name="T84" fmla="*/ 2147483646 w 1256"/>
                <a:gd name="T85" fmla="*/ 2147483646 h 764"/>
                <a:gd name="T86" fmla="*/ 2147483646 w 1256"/>
                <a:gd name="T87" fmla="*/ 2147483646 h 764"/>
                <a:gd name="T88" fmla="*/ 2147483646 w 1256"/>
                <a:gd name="T89" fmla="*/ 2147483646 h 764"/>
                <a:gd name="T90" fmla="*/ 2147483646 w 1256"/>
                <a:gd name="T91" fmla="*/ 2147483646 h 764"/>
                <a:gd name="T92" fmla="*/ 2147483646 w 1256"/>
                <a:gd name="T93" fmla="*/ 2147483646 h 764"/>
                <a:gd name="T94" fmla="*/ 2147483646 w 1256"/>
                <a:gd name="T95" fmla="*/ 2147483646 h 764"/>
                <a:gd name="T96" fmla="*/ 2147483646 w 1256"/>
                <a:gd name="T97" fmla="*/ 2147483646 h 764"/>
                <a:gd name="T98" fmla="*/ 2147483646 w 1256"/>
                <a:gd name="T99" fmla="*/ 2147483646 h 764"/>
                <a:gd name="T100" fmla="*/ 2147483646 w 1256"/>
                <a:gd name="T101" fmla="*/ 2147483646 h 764"/>
                <a:gd name="T102" fmla="*/ 2147483646 w 1256"/>
                <a:gd name="T103" fmla="*/ 2147483646 h 764"/>
                <a:gd name="T104" fmla="*/ 2147483646 w 1256"/>
                <a:gd name="T105" fmla="*/ 2147483646 h 764"/>
                <a:gd name="T106" fmla="*/ 2147483646 w 1256"/>
                <a:gd name="T107" fmla="*/ 2147483646 h 764"/>
                <a:gd name="T108" fmla="*/ 2147483646 w 1256"/>
                <a:gd name="T109" fmla="*/ 2147483646 h 764"/>
                <a:gd name="T110" fmla="*/ 2147483646 w 1256"/>
                <a:gd name="T111" fmla="*/ 2147483646 h 764"/>
                <a:gd name="T112" fmla="*/ 2147483646 w 1256"/>
                <a:gd name="T113" fmla="*/ 2147483646 h 764"/>
                <a:gd name="T114" fmla="*/ 2147483646 w 1256"/>
                <a:gd name="T115" fmla="*/ 2147483646 h 764"/>
                <a:gd name="T116" fmla="*/ 2147483646 w 1256"/>
                <a:gd name="T117" fmla="*/ 2147483646 h 764"/>
                <a:gd name="T118" fmla="*/ 2147483646 w 1256"/>
                <a:gd name="T119" fmla="*/ 2147483646 h 764"/>
                <a:gd name="T120" fmla="*/ 2147483646 w 1256"/>
                <a:gd name="T121" fmla="*/ 2147483646 h 764"/>
                <a:gd name="T122" fmla="*/ 2147483646 w 1256"/>
                <a:gd name="T123" fmla="*/ 2147483646 h 764"/>
                <a:gd name="T124" fmla="*/ 2147483646 w 1256"/>
                <a:gd name="T125" fmla="*/ 2147483646 h 76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256" h="764">
                  <a:moveTo>
                    <a:pt x="152" y="4"/>
                  </a:moveTo>
                  <a:lnTo>
                    <a:pt x="152" y="4"/>
                  </a:lnTo>
                  <a:lnTo>
                    <a:pt x="146" y="14"/>
                  </a:lnTo>
                  <a:lnTo>
                    <a:pt x="138" y="22"/>
                  </a:lnTo>
                  <a:lnTo>
                    <a:pt x="132" y="26"/>
                  </a:lnTo>
                  <a:lnTo>
                    <a:pt x="132" y="32"/>
                  </a:lnTo>
                  <a:lnTo>
                    <a:pt x="132" y="36"/>
                  </a:lnTo>
                  <a:lnTo>
                    <a:pt x="130" y="44"/>
                  </a:lnTo>
                  <a:lnTo>
                    <a:pt x="122" y="56"/>
                  </a:lnTo>
                  <a:lnTo>
                    <a:pt x="122" y="60"/>
                  </a:lnTo>
                  <a:lnTo>
                    <a:pt x="118" y="62"/>
                  </a:lnTo>
                  <a:lnTo>
                    <a:pt x="112" y="64"/>
                  </a:lnTo>
                  <a:lnTo>
                    <a:pt x="66" y="58"/>
                  </a:lnTo>
                  <a:lnTo>
                    <a:pt x="62" y="68"/>
                  </a:lnTo>
                  <a:lnTo>
                    <a:pt x="62" y="70"/>
                  </a:lnTo>
                  <a:lnTo>
                    <a:pt x="48" y="92"/>
                  </a:lnTo>
                  <a:lnTo>
                    <a:pt x="42" y="100"/>
                  </a:lnTo>
                  <a:lnTo>
                    <a:pt x="40" y="108"/>
                  </a:lnTo>
                  <a:lnTo>
                    <a:pt x="42" y="112"/>
                  </a:lnTo>
                  <a:lnTo>
                    <a:pt x="44" y="122"/>
                  </a:lnTo>
                  <a:lnTo>
                    <a:pt x="56" y="150"/>
                  </a:lnTo>
                  <a:lnTo>
                    <a:pt x="62" y="168"/>
                  </a:lnTo>
                  <a:lnTo>
                    <a:pt x="64" y="174"/>
                  </a:lnTo>
                  <a:lnTo>
                    <a:pt x="64" y="180"/>
                  </a:lnTo>
                  <a:lnTo>
                    <a:pt x="60" y="188"/>
                  </a:lnTo>
                  <a:lnTo>
                    <a:pt x="56" y="196"/>
                  </a:lnTo>
                  <a:lnTo>
                    <a:pt x="42" y="210"/>
                  </a:lnTo>
                  <a:lnTo>
                    <a:pt x="18" y="210"/>
                  </a:lnTo>
                  <a:lnTo>
                    <a:pt x="12" y="184"/>
                  </a:lnTo>
                  <a:lnTo>
                    <a:pt x="6" y="216"/>
                  </a:lnTo>
                  <a:lnTo>
                    <a:pt x="16" y="232"/>
                  </a:lnTo>
                  <a:lnTo>
                    <a:pt x="16" y="236"/>
                  </a:lnTo>
                  <a:lnTo>
                    <a:pt x="16" y="238"/>
                  </a:lnTo>
                  <a:lnTo>
                    <a:pt x="10" y="246"/>
                  </a:lnTo>
                  <a:lnTo>
                    <a:pt x="2" y="262"/>
                  </a:lnTo>
                  <a:lnTo>
                    <a:pt x="0" y="272"/>
                  </a:lnTo>
                  <a:lnTo>
                    <a:pt x="0" y="280"/>
                  </a:lnTo>
                  <a:lnTo>
                    <a:pt x="4" y="290"/>
                  </a:lnTo>
                  <a:lnTo>
                    <a:pt x="10" y="300"/>
                  </a:lnTo>
                  <a:lnTo>
                    <a:pt x="28" y="300"/>
                  </a:lnTo>
                  <a:lnTo>
                    <a:pt x="34" y="302"/>
                  </a:lnTo>
                  <a:lnTo>
                    <a:pt x="42" y="308"/>
                  </a:lnTo>
                  <a:lnTo>
                    <a:pt x="58" y="330"/>
                  </a:lnTo>
                  <a:lnTo>
                    <a:pt x="60" y="332"/>
                  </a:lnTo>
                  <a:lnTo>
                    <a:pt x="62" y="338"/>
                  </a:lnTo>
                  <a:lnTo>
                    <a:pt x="66" y="344"/>
                  </a:lnTo>
                  <a:lnTo>
                    <a:pt x="108" y="384"/>
                  </a:lnTo>
                  <a:lnTo>
                    <a:pt x="128" y="408"/>
                  </a:lnTo>
                  <a:lnTo>
                    <a:pt x="138" y="408"/>
                  </a:lnTo>
                  <a:lnTo>
                    <a:pt x="150" y="386"/>
                  </a:lnTo>
                  <a:lnTo>
                    <a:pt x="152" y="384"/>
                  </a:lnTo>
                  <a:lnTo>
                    <a:pt x="182" y="392"/>
                  </a:lnTo>
                  <a:lnTo>
                    <a:pt x="182" y="394"/>
                  </a:lnTo>
                  <a:lnTo>
                    <a:pt x="186" y="414"/>
                  </a:lnTo>
                  <a:lnTo>
                    <a:pt x="222" y="454"/>
                  </a:lnTo>
                  <a:lnTo>
                    <a:pt x="234" y="460"/>
                  </a:lnTo>
                  <a:lnTo>
                    <a:pt x="240" y="464"/>
                  </a:lnTo>
                  <a:lnTo>
                    <a:pt x="268" y="504"/>
                  </a:lnTo>
                  <a:lnTo>
                    <a:pt x="288" y="500"/>
                  </a:lnTo>
                  <a:lnTo>
                    <a:pt x="290" y="500"/>
                  </a:lnTo>
                  <a:lnTo>
                    <a:pt x="292" y="500"/>
                  </a:lnTo>
                  <a:lnTo>
                    <a:pt x="292" y="502"/>
                  </a:lnTo>
                  <a:lnTo>
                    <a:pt x="294" y="504"/>
                  </a:lnTo>
                  <a:lnTo>
                    <a:pt x="312" y="542"/>
                  </a:lnTo>
                  <a:lnTo>
                    <a:pt x="334" y="556"/>
                  </a:lnTo>
                  <a:lnTo>
                    <a:pt x="352" y="560"/>
                  </a:lnTo>
                  <a:lnTo>
                    <a:pt x="362" y="584"/>
                  </a:lnTo>
                  <a:lnTo>
                    <a:pt x="376" y="584"/>
                  </a:lnTo>
                  <a:lnTo>
                    <a:pt x="376" y="586"/>
                  </a:lnTo>
                  <a:lnTo>
                    <a:pt x="404" y="602"/>
                  </a:lnTo>
                  <a:lnTo>
                    <a:pt x="406" y="604"/>
                  </a:lnTo>
                  <a:lnTo>
                    <a:pt x="426" y="628"/>
                  </a:lnTo>
                  <a:lnTo>
                    <a:pt x="456" y="624"/>
                  </a:lnTo>
                  <a:lnTo>
                    <a:pt x="458" y="624"/>
                  </a:lnTo>
                  <a:lnTo>
                    <a:pt x="470" y="628"/>
                  </a:lnTo>
                  <a:lnTo>
                    <a:pt x="490" y="644"/>
                  </a:lnTo>
                  <a:lnTo>
                    <a:pt x="524" y="648"/>
                  </a:lnTo>
                  <a:lnTo>
                    <a:pt x="544" y="644"/>
                  </a:lnTo>
                  <a:lnTo>
                    <a:pt x="564" y="642"/>
                  </a:lnTo>
                  <a:lnTo>
                    <a:pt x="580" y="642"/>
                  </a:lnTo>
                  <a:lnTo>
                    <a:pt x="590" y="644"/>
                  </a:lnTo>
                  <a:lnTo>
                    <a:pt x="596" y="648"/>
                  </a:lnTo>
                  <a:lnTo>
                    <a:pt x="598" y="654"/>
                  </a:lnTo>
                  <a:lnTo>
                    <a:pt x="598" y="658"/>
                  </a:lnTo>
                  <a:lnTo>
                    <a:pt x="594" y="664"/>
                  </a:lnTo>
                  <a:lnTo>
                    <a:pt x="588" y="670"/>
                  </a:lnTo>
                  <a:lnTo>
                    <a:pt x="580" y="678"/>
                  </a:lnTo>
                  <a:lnTo>
                    <a:pt x="580" y="682"/>
                  </a:lnTo>
                  <a:lnTo>
                    <a:pt x="582" y="686"/>
                  </a:lnTo>
                  <a:lnTo>
                    <a:pt x="586" y="692"/>
                  </a:lnTo>
                  <a:lnTo>
                    <a:pt x="592" y="698"/>
                  </a:lnTo>
                  <a:lnTo>
                    <a:pt x="592" y="700"/>
                  </a:lnTo>
                  <a:lnTo>
                    <a:pt x="598" y="704"/>
                  </a:lnTo>
                  <a:lnTo>
                    <a:pt x="600" y="702"/>
                  </a:lnTo>
                  <a:lnTo>
                    <a:pt x="616" y="676"/>
                  </a:lnTo>
                  <a:lnTo>
                    <a:pt x="628" y="658"/>
                  </a:lnTo>
                  <a:lnTo>
                    <a:pt x="638" y="646"/>
                  </a:lnTo>
                  <a:lnTo>
                    <a:pt x="648" y="640"/>
                  </a:lnTo>
                  <a:lnTo>
                    <a:pt x="654" y="638"/>
                  </a:lnTo>
                  <a:lnTo>
                    <a:pt x="660" y="638"/>
                  </a:lnTo>
                  <a:lnTo>
                    <a:pt x="676" y="644"/>
                  </a:lnTo>
                  <a:lnTo>
                    <a:pt x="698" y="654"/>
                  </a:lnTo>
                  <a:lnTo>
                    <a:pt x="724" y="670"/>
                  </a:lnTo>
                  <a:lnTo>
                    <a:pt x="772" y="678"/>
                  </a:lnTo>
                  <a:lnTo>
                    <a:pt x="772" y="680"/>
                  </a:lnTo>
                  <a:lnTo>
                    <a:pt x="772" y="682"/>
                  </a:lnTo>
                  <a:lnTo>
                    <a:pt x="768" y="704"/>
                  </a:lnTo>
                  <a:lnTo>
                    <a:pt x="792" y="708"/>
                  </a:lnTo>
                  <a:lnTo>
                    <a:pt x="792" y="738"/>
                  </a:lnTo>
                  <a:lnTo>
                    <a:pt x="802" y="754"/>
                  </a:lnTo>
                  <a:lnTo>
                    <a:pt x="808" y="762"/>
                  </a:lnTo>
                  <a:lnTo>
                    <a:pt x="816" y="764"/>
                  </a:lnTo>
                  <a:lnTo>
                    <a:pt x="830" y="764"/>
                  </a:lnTo>
                  <a:lnTo>
                    <a:pt x="880" y="762"/>
                  </a:lnTo>
                  <a:lnTo>
                    <a:pt x="904" y="748"/>
                  </a:lnTo>
                  <a:lnTo>
                    <a:pt x="928" y="716"/>
                  </a:lnTo>
                  <a:lnTo>
                    <a:pt x="956" y="714"/>
                  </a:lnTo>
                  <a:lnTo>
                    <a:pt x="970" y="710"/>
                  </a:lnTo>
                  <a:lnTo>
                    <a:pt x="1022" y="680"/>
                  </a:lnTo>
                  <a:lnTo>
                    <a:pt x="1024" y="680"/>
                  </a:lnTo>
                  <a:lnTo>
                    <a:pt x="1060" y="676"/>
                  </a:lnTo>
                  <a:lnTo>
                    <a:pt x="1070" y="678"/>
                  </a:lnTo>
                  <a:lnTo>
                    <a:pt x="1076" y="680"/>
                  </a:lnTo>
                  <a:lnTo>
                    <a:pt x="1112" y="708"/>
                  </a:lnTo>
                  <a:lnTo>
                    <a:pt x="1122" y="712"/>
                  </a:lnTo>
                  <a:lnTo>
                    <a:pt x="1124" y="714"/>
                  </a:lnTo>
                  <a:lnTo>
                    <a:pt x="1136" y="720"/>
                  </a:lnTo>
                  <a:lnTo>
                    <a:pt x="1138" y="720"/>
                  </a:lnTo>
                  <a:lnTo>
                    <a:pt x="1138" y="718"/>
                  </a:lnTo>
                  <a:lnTo>
                    <a:pt x="1138" y="716"/>
                  </a:lnTo>
                  <a:lnTo>
                    <a:pt x="1144" y="692"/>
                  </a:lnTo>
                  <a:lnTo>
                    <a:pt x="1142" y="682"/>
                  </a:lnTo>
                  <a:lnTo>
                    <a:pt x="1144" y="674"/>
                  </a:lnTo>
                  <a:lnTo>
                    <a:pt x="1148" y="668"/>
                  </a:lnTo>
                  <a:lnTo>
                    <a:pt x="1156" y="666"/>
                  </a:lnTo>
                  <a:lnTo>
                    <a:pt x="1164" y="666"/>
                  </a:lnTo>
                  <a:lnTo>
                    <a:pt x="1172" y="672"/>
                  </a:lnTo>
                  <a:lnTo>
                    <a:pt x="1182" y="682"/>
                  </a:lnTo>
                  <a:lnTo>
                    <a:pt x="1190" y="696"/>
                  </a:lnTo>
                  <a:lnTo>
                    <a:pt x="1192" y="696"/>
                  </a:lnTo>
                  <a:lnTo>
                    <a:pt x="1212" y="688"/>
                  </a:lnTo>
                  <a:lnTo>
                    <a:pt x="1214" y="686"/>
                  </a:lnTo>
                  <a:lnTo>
                    <a:pt x="1216" y="684"/>
                  </a:lnTo>
                  <a:lnTo>
                    <a:pt x="1218" y="680"/>
                  </a:lnTo>
                  <a:lnTo>
                    <a:pt x="1214" y="664"/>
                  </a:lnTo>
                  <a:lnTo>
                    <a:pt x="1214" y="660"/>
                  </a:lnTo>
                  <a:lnTo>
                    <a:pt x="1214" y="656"/>
                  </a:lnTo>
                  <a:lnTo>
                    <a:pt x="1216" y="652"/>
                  </a:lnTo>
                  <a:lnTo>
                    <a:pt x="1220" y="650"/>
                  </a:lnTo>
                  <a:lnTo>
                    <a:pt x="1228" y="644"/>
                  </a:lnTo>
                  <a:lnTo>
                    <a:pt x="1244" y="624"/>
                  </a:lnTo>
                  <a:lnTo>
                    <a:pt x="1256" y="598"/>
                  </a:lnTo>
                  <a:lnTo>
                    <a:pt x="1250" y="586"/>
                  </a:lnTo>
                  <a:lnTo>
                    <a:pt x="1246" y="576"/>
                  </a:lnTo>
                  <a:lnTo>
                    <a:pt x="1246" y="568"/>
                  </a:lnTo>
                  <a:lnTo>
                    <a:pt x="1246" y="562"/>
                  </a:lnTo>
                  <a:lnTo>
                    <a:pt x="1248" y="540"/>
                  </a:lnTo>
                  <a:lnTo>
                    <a:pt x="1244" y="528"/>
                  </a:lnTo>
                  <a:lnTo>
                    <a:pt x="1242" y="518"/>
                  </a:lnTo>
                  <a:lnTo>
                    <a:pt x="1240" y="510"/>
                  </a:lnTo>
                  <a:lnTo>
                    <a:pt x="1232" y="498"/>
                  </a:lnTo>
                  <a:lnTo>
                    <a:pt x="1232" y="496"/>
                  </a:lnTo>
                  <a:lnTo>
                    <a:pt x="1228" y="468"/>
                  </a:lnTo>
                  <a:lnTo>
                    <a:pt x="1228" y="458"/>
                  </a:lnTo>
                  <a:lnTo>
                    <a:pt x="1228" y="448"/>
                  </a:lnTo>
                  <a:lnTo>
                    <a:pt x="1220" y="440"/>
                  </a:lnTo>
                  <a:lnTo>
                    <a:pt x="1214" y="432"/>
                  </a:lnTo>
                  <a:lnTo>
                    <a:pt x="1202" y="416"/>
                  </a:lnTo>
                  <a:lnTo>
                    <a:pt x="1200" y="414"/>
                  </a:lnTo>
                  <a:lnTo>
                    <a:pt x="1200" y="412"/>
                  </a:lnTo>
                  <a:lnTo>
                    <a:pt x="1196" y="392"/>
                  </a:lnTo>
                  <a:lnTo>
                    <a:pt x="1184" y="382"/>
                  </a:lnTo>
                  <a:lnTo>
                    <a:pt x="1184" y="384"/>
                  </a:lnTo>
                  <a:lnTo>
                    <a:pt x="1162" y="364"/>
                  </a:lnTo>
                  <a:lnTo>
                    <a:pt x="1162" y="366"/>
                  </a:lnTo>
                  <a:lnTo>
                    <a:pt x="1164" y="392"/>
                  </a:lnTo>
                  <a:lnTo>
                    <a:pt x="1164" y="394"/>
                  </a:lnTo>
                  <a:lnTo>
                    <a:pt x="1152" y="400"/>
                  </a:lnTo>
                  <a:lnTo>
                    <a:pt x="1152" y="416"/>
                  </a:lnTo>
                  <a:lnTo>
                    <a:pt x="1152" y="418"/>
                  </a:lnTo>
                  <a:lnTo>
                    <a:pt x="1124" y="428"/>
                  </a:lnTo>
                  <a:lnTo>
                    <a:pt x="1114" y="406"/>
                  </a:lnTo>
                  <a:lnTo>
                    <a:pt x="1108" y="404"/>
                  </a:lnTo>
                  <a:lnTo>
                    <a:pt x="1100" y="414"/>
                  </a:lnTo>
                  <a:lnTo>
                    <a:pt x="1094" y="430"/>
                  </a:lnTo>
                  <a:lnTo>
                    <a:pt x="1074" y="436"/>
                  </a:lnTo>
                  <a:lnTo>
                    <a:pt x="1062" y="428"/>
                  </a:lnTo>
                  <a:lnTo>
                    <a:pt x="1046" y="422"/>
                  </a:lnTo>
                  <a:lnTo>
                    <a:pt x="1042" y="400"/>
                  </a:lnTo>
                  <a:lnTo>
                    <a:pt x="1036" y="386"/>
                  </a:lnTo>
                  <a:lnTo>
                    <a:pt x="1026" y="382"/>
                  </a:lnTo>
                  <a:lnTo>
                    <a:pt x="1024" y="380"/>
                  </a:lnTo>
                  <a:lnTo>
                    <a:pt x="1018" y="372"/>
                  </a:lnTo>
                  <a:lnTo>
                    <a:pt x="1010" y="360"/>
                  </a:lnTo>
                  <a:lnTo>
                    <a:pt x="1000" y="344"/>
                  </a:lnTo>
                  <a:lnTo>
                    <a:pt x="990" y="344"/>
                  </a:lnTo>
                  <a:lnTo>
                    <a:pt x="974" y="350"/>
                  </a:lnTo>
                  <a:lnTo>
                    <a:pt x="972" y="352"/>
                  </a:lnTo>
                  <a:lnTo>
                    <a:pt x="932" y="348"/>
                  </a:lnTo>
                  <a:lnTo>
                    <a:pt x="900" y="342"/>
                  </a:lnTo>
                  <a:lnTo>
                    <a:pt x="884" y="332"/>
                  </a:lnTo>
                  <a:lnTo>
                    <a:pt x="860" y="324"/>
                  </a:lnTo>
                  <a:lnTo>
                    <a:pt x="838" y="318"/>
                  </a:lnTo>
                  <a:lnTo>
                    <a:pt x="832" y="314"/>
                  </a:lnTo>
                  <a:lnTo>
                    <a:pt x="828" y="312"/>
                  </a:lnTo>
                  <a:lnTo>
                    <a:pt x="824" y="308"/>
                  </a:lnTo>
                  <a:lnTo>
                    <a:pt x="820" y="308"/>
                  </a:lnTo>
                  <a:lnTo>
                    <a:pt x="804" y="300"/>
                  </a:lnTo>
                  <a:lnTo>
                    <a:pt x="804" y="298"/>
                  </a:lnTo>
                  <a:lnTo>
                    <a:pt x="796" y="290"/>
                  </a:lnTo>
                  <a:lnTo>
                    <a:pt x="794" y="282"/>
                  </a:lnTo>
                  <a:lnTo>
                    <a:pt x="788" y="272"/>
                  </a:lnTo>
                  <a:lnTo>
                    <a:pt x="776" y="268"/>
                  </a:lnTo>
                  <a:lnTo>
                    <a:pt x="772" y="270"/>
                  </a:lnTo>
                  <a:lnTo>
                    <a:pt x="768" y="274"/>
                  </a:lnTo>
                  <a:lnTo>
                    <a:pt x="766" y="276"/>
                  </a:lnTo>
                  <a:lnTo>
                    <a:pt x="760" y="280"/>
                  </a:lnTo>
                  <a:lnTo>
                    <a:pt x="756" y="280"/>
                  </a:lnTo>
                  <a:lnTo>
                    <a:pt x="750" y="282"/>
                  </a:lnTo>
                  <a:lnTo>
                    <a:pt x="746" y="280"/>
                  </a:lnTo>
                  <a:lnTo>
                    <a:pt x="740" y="276"/>
                  </a:lnTo>
                  <a:lnTo>
                    <a:pt x="736" y="272"/>
                  </a:lnTo>
                  <a:lnTo>
                    <a:pt x="720" y="256"/>
                  </a:lnTo>
                  <a:lnTo>
                    <a:pt x="714" y="246"/>
                  </a:lnTo>
                  <a:lnTo>
                    <a:pt x="708" y="238"/>
                  </a:lnTo>
                  <a:lnTo>
                    <a:pt x="704" y="232"/>
                  </a:lnTo>
                  <a:lnTo>
                    <a:pt x="698" y="224"/>
                  </a:lnTo>
                  <a:lnTo>
                    <a:pt x="692" y="216"/>
                  </a:lnTo>
                  <a:lnTo>
                    <a:pt x="690" y="206"/>
                  </a:lnTo>
                  <a:lnTo>
                    <a:pt x="692" y="196"/>
                  </a:lnTo>
                  <a:lnTo>
                    <a:pt x="702" y="178"/>
                  </a:lnTo>
                  <a:lnTo>
                    <a:pt x="708" y="160"/>
                  </a:lnTo>
                  <a:lnTo>
                    <a:pt x="710" y="148"/>
                  </a:lnTo>
                  <a:lnTo>
                    <a:pt x="706" y="128"/>
                  </a:lnTo>
                  <a:lnTo>
                    <a:pt x="694" y="118"/>
                  </a:lnTo>
                  <a:lnTo>
                    <a:pt x="696" y="104"/>
                  </a:lnTo>
                  <a:lnTo>
                    <a:pt x="698" y="96"/>
                  </a:lnTo>
                  <a:lnTo>
                    <a:pt x="700" y="90"/>
                  </a:lnTo>
                  <a:lnTo>
                    <a:pt x="704" y="86"/>
                  </a:lnTo>
                  <a:lnTo>
                    <a:pt x="708" y="84"/>
                  </a:lnTo>
                  <a:lnTo>
                    <a:pt x="712" y="84"/>
                  </a:lnTo>
                  <a:lnTo>
                    <a:pt x="712" y="80"/>
                  </a:lnTo>
                  <a:lnTo>
                    <a:pt x="712" y="78"/>
                  </a:lnTo>
                  <a:lnTo>
                    <a:pt x="712" y="62"/>
                  </a:lnTo>
                  <a:lnTo>
                    <a:pt x="712" y="44"/>
                  </a:lnTo>
                  <a:lnTo>
                    <a:pt x="710" y="42"/>
                  </a:lnTo>
                  <a:lnTo>
                    <a:pt x="708" y="40"/>
                  </a:lnTo>
                  <a:lnTo>
                    <a:pt x="706" y="40"/>
                  </a:lnTo>
                  <a:lnTo>
                    <a:pt x="692" y="30"/>
                  </a:lnTo>
                  <a:lnTo>
                    <a:pt x="680" y="20"/>
                  </a:lnTo>
                  <a:lnTo>
                    <a:pt x="642" y="14"/>
                  </a:lnTo>
                  <a:lnTo>
                    <a:pt x="630" y="4"/>
                  </a:lnTo>
                  <a:lnTo>
                    <a:pt x="608" y="4"/>
                  </a:lnTo>
                  <a:lnTo>
                    <a:pt x="602" y="6"/>
                  </a:lnTo>
                  <a:lnTo>
                    <a:pt x="596" y="10"/>
                  </a:lnTo>
                  <a:lnTo>
                    <a:pt x="594" y="10"/>
                  </a:lnTo>
                  <a:lnTo>
                    <a:pt x="576" y="16"/>
                  </a:lnTo>
                  <a:lnTo>
                    <a:pt x="532" y="16"/>
                  </a:lnTo>
                  <a:lnTo>
                    <a:pt x="524" y="20"/>
                  </a:lnTo>
                  <a:lnTo>
                    <a:pt x="518" y="24"/>
                  </a:lnTo>
                  <a:lnTo>
                    <a:pt x="508" y="28"/>
                  </a:lnTo>
                  <a:lnTo>
                    <a:pt x="492" y="34"/>
                  </a:lnTo>
                  <a:lnTo>
                    <a:pt x="472" y="40"/>
                  </a:lnTo>
                  <a:lnTo>
                    <a:pt x="470" y="40"/>
                  </a:lnTo>
                  <a:lnTo>
                    <a:pt x="440" y="36"/>
                  </a:lnTo>
                  <a:lnTo>
                    <a:pt x="438" y="36"/>
                  </a:lnTo>
                  <a:lnTo>
                    <a:pt x="428" y="36"/>
                  </a:lnTo>
                  <a:lnTo>
                    <a:pt x="410" y="40"/>
                  </a:lnTo>
                  <a:lnTo>
                    <a:pt x="374" y="44"/>
                  </a:lnTo>
                  <a:lnTo>
                    <a:pt x="372" y="44"/>
                  </a:lnTo>
                  <a:lnTo>
                    <a:pt x="356" y="36"/>
                  </a:lnTo>
                  <a:lnTo>
                    <a:pt x="340" y="36"/>
                  </a:lnTo>
                  <a:lnTo>
                    <a:pt x="330" y="32"/>
                  </a:lnTo>
                  <a:lnTo>
                    <a:pt x="320" y="20"/>
                  </a:lnTo>
                  <a:lnTo>
                    <a:pt x="318" y="20"/>
                  </a:lnTo>
                  <a:lnTo>
                    <a:pt x="316" y="12"/>
                  </a:lnTo>
                  <a:lnTo>
                    <a:pt x="314" y="8"/>
                  </a:lnTo>
                  <a:lnTo>
                    <a:pt x="310" y="4"/>
                  </a:lnTo>
                  <a:lnTo>
                    <a:pt x="302" y="0"/>
                  </a:lnTo>
                  <a:lnTo>
                    <a:pt x="296" y="8"/>
                  </a:lnTo>
                  <a:lnTo>
                    <a:pt x="270" y="20"/>
                  </a:lnTo>
                  <a:lnTo>
                    <a:pt x="268" y="20"/>
                  </a:lnTo>
                  <a:lnTo>
                    <a:pt x="236" y="22"/>
                  </a:lnTo>
                  <a:lnTo>
                    <a:pt x="226" y="20"/>
                  </a:lnTo>
                  <a:lnTo>
                    <a:pt x="210" y="16"/>
                  </a:lnTo>
                  <a:lnTo>
                    <a:pt x="184" y="12"/>
                  </a:lnTo>
                  <a:lnTo>
                    <a:pt x="182" y="12"/>
                  </a:lnTo>
                  <a:lnTo>
                    <a:pt x="166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3" name="云南">
              <a:extLst>
                <a:ext uri="{FF2B5EF4-FFF2-40B4-BE49-F238E27FC236}">
                  <a16:creationId xmlns:a16="http://schemas.microsoft.com/office/drawing/2014/main" id="{5F8DA2B1-7E39-90C1-F9DD-AE4C7FF68A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2803" y="4699770"/>
              <a:ext cx="1042184" cy="1085175"/>
            </a:xfrm>
            <a:custGeom>
              <a:avLst/>
              <a:gdLst>
                <a:gd name="T0" fmla="*/ 2147483646 w 568"/>
                <a:gd name="T1" fmla="*/ 2147483646 h 592"/>
                <a:gd name="T2" fmla="*/ 2147483646 w 568"/>
                <a:gd name="T3" fmla="*/ 2147483646 h 592"/>
                <a:gd name="T4" fmla="*/ 2147483646 w 568"/>
                <a:gd name="T5" fmla="*/ 2147483646 h 592"/>
                <a:gd name="T6" fmla="*/ 2147483646 w 568"/>
                <a:gd name="T7" fmla="*/ 2147483646 h 592"/>
                <a:gd name="T8" fmla="*/ 2147483646 w 568"/>
                <a:gd name="T9" fmla="*/ 2147483646 h 592"/>
                <a:gd name="T10" fmla="*/ 2147483646 w 568"/>
                <a:gd name="T11" fmla="*/ 2147483646 h 592"/>
                <a:gd name="T12" fmla="*/ 2147483646 w 568"/>
                <a:gd name="T13" fmla="*/ 2147483646 h 592"/>
                <a:gd name="T14" fmla="*/ 2147483646 w 568"/>
                <a:gd name="T15" fmla="*/ 2147483646 h 592"/>
                <a:gd name="T16" fmla="*/ 2147483646 w 568"/>
                <a:gd name="T17" fmla="*/ 2147483646 h 592"/>
                <a:gd name="T18" fmla="*/ 2147483646 w 568"/>
                <a:gd name="T19" fmla="*/ 2147483646 h 592"/>
                <a:gd name="T20" fmla="*/ 2147483646 w 568"/>
                <a:gd name="T21" fmla="*/ 2147483646 h 592"/>
                <a:gd name="T22" fmla="*/ 2147483646 w 568"/>
                <a:gd name="T23" fmla="*/ 2147483646 h 592"/>
                <a:gd name="T24" fmla="*/ 2147483646 w 568"/>
                <a:gd name="T25" fmla="*/ 2147483646 h 592"/>
                <a:gd name="T26" fmla="*/ 2147483646 w 568"/>
                <a:gd name="T27" fmla="*/ 2147483646 h 592"/>
                <a:gd name="T28" fmla="*/ 2147483646 w 568"/>
                <a:gd name="T29" fmla="*/ 2147483646 h 592"/>
                <a:gd name="T30" fmla="*/ 2147483646 w 568"/>
                <a:gd name="T31" fmla="*/ 2147483646 h 592"/>
                <a:gd name="T32" fmla="*/ 2147483646 w 568"/>
                <a:gd name="T33" fmla="*/ 2147483646 h 592"/>
                <a:gd name="T34" fmla="*/ 2147483646 w 568"/>
                <a:gd name="T35" fmla="*/ 2147483646 h 592"/>
                <a:gd name="T36" fmla="*/ 2147483646 w 568"/>
                <a:gd name="T37" fmla="*/ 2147483646 h 592"/>
                <a:gd name="T38" fmla="*/ 2147483646 w 568"/>
                <a:gd name="T39" fmla="*/ 2147483646 h 592"/>
                <a:gd name="T40" fmla="*/ 2147483646 w 568"/>
                <a:gd name="T41" fmla="*/ 2147483646 h 592"/>
                <a:gd name="T42" fmla="*/ 2147483646 w 568"/>
                <a:gd name="T43" fmla="*/ 2147483646 h 592"/>
                <a:gd name="T44" fmla="*/ 2147483646 w 568"/>
                <a:gd name="T45" fmla="*/ 2147483646 h 592"/>
                <a:gd name="T46" fmla="*/ 2147483646 w 568"/>
                <a:gd name="T47" fmla="*/ 2147483646 h 592"/>
                <a:gd name="T48" fmla="*/ 2147483646 w 568"/>
                <a:gd name="T49" fmla="*/ 2147483646 h 592"/>
                <a:gd name="T50" fmla="*/ 2147483646 w 568"/>
                <a:gd name="T51" fmla="*/ 2147483646 h 592"/>
                <a:gd name="T52" fmla="*/ 2147483646 w 568"/>
                <a:gd name="T53" fmla="*/ 2147483646 h 592"/>
                <a:gd name="T54" fmla="*/ 2147483646 w 568"/>
                <a:gd name="T55" fmla="*/ 2147483646 h 592"/>
                <a:gd name="T56" fmla="*/ 2147483646 w 568"/>
                <a:gd name="T57" fmla="*/ 2147483646 h 592"/>
                <a:gd name="T58" fmla="*/ 2147483646 w 568"/>
                <a:gd name="T59" fmla="*/ 2147483646 h 592"/>
                <a:gd name="T60" fmla="*/ 2147483646 w 568"/>
                <a:gd name="T61" fmla="*/ 2147483646 h 592"/>
                <a:gd name="T62" fmla="*/ 2147483646 w 568"/>
                <a:gd name="T63" fmla="*/ 2147483646 h 592"/>
                <a:gd name="T64" fmla="*/ 2147483646 w 568"/>
                <a:gd name="T65" fmla="*/ 2147483646 h 592"/>
                <a:gd name="T66" fmla="*/ 2147483646 w 568"/>
                <a:gd name="T67" fmla="*/ 2147483646 h 592"/>
                <a:gd name="T68" fmla="*/ 2147483646 w 568"/>
                <a:gd name="T69" fmla="*/ 2147483646 h 592"/>
                <a:gd name="T70" fmla="*/ 2147483646 w 568"/>
                <a:gd name="T71" fmla="*/ 2147483646 h 592"/>
                <a:gd name="T72" fmla="*/ 2147483646 w 568"/>
                <a:gd name="T73" fmla="*/ 2147483646 h 592"/>
                <a:gd name="T74" fmla="*/ 2147483646 w 568"/>
                <a:gd name="T75" fmla="*/ 2147483646 h 592"/>
                <a:gd name="T76" fmla="*/ 2147483646 w 568"/>
                <a:gd name="T77" fmla="*/ 2147483646 h 592"/>
                <a:gd name="T78" fmla="*/ 2147483646 w 568"/>
                <a:gd name="T79" fmla="*/ 2147483646 h 592"/>
                <a:gd name="T80" fmla="*/ 2147483646 w 568"/>
                <a:gd name="T81" fmla="*/ 2147483646 h 592"/>
                <a:gd name="T82" fmla="*/ 2147483646 w 568"/>
                <a:gd name="T83" fmla="*/ 2147483646 h 592"/>
                <a:gd name="T84" fmla="*/ 2147483646 w 568"/>
                <a:gd name="T85" fmla="*/ 2147483646 h 592"/>
                <a:gd name="T86" fmla="*/ 2147483646 w 568"/>
                <a:gd name="T87" fmla="*/ 2147483646 h 592"/>
                <a:gd name="T88" fmla="*/ 2147483646 w 568"/>
                <a:gd name="T89" fmla="*/ 2147483646 h 592"/>
                <a:gd name="T90" fmla="*/ 2147483646 w 568"/>
                <a:gd name="T91" fmla="*/ 2147483646 h 592"/>
                <a:gd name="T92" fmla="*/ 2147483646 w 568"/>
                <a:gd name="T93" fmla="*/ 2147483646 h 592"/>
                <a:gd name="T94" fmla="*/ 2147483646 w 568"/>
                <a:gd name="T95" fmla="*/ 2147483646 h 592"/>
                <a:gd name="T96" fmla="*/ 2147483646 w 568"/>
                <a:gd name="T97" fmla="*/ 2147483646 h 592"/>
                <a:gd name="T98" fmla="*/ 2147483646 w 568"/>
                <a:gd name="T99" fmla="*/ 2147483646 h 592"/>
                <a:gd name="T100" fmla="*/ 2147483646 w 568"/>
                <a:gd name="T101" fmla="*/ 2147483646 h 592"/>
                <a:gd name="T102" fmla="*/ 2147483646 w 568"/>
                <a:gd name="T103" fmla="*/ 2147483646 h 592"/>
                <a:gd name="T104" fmla="*/ 2147483646 w 568"/>
                <a:gd name="T105" fmla="*/ 2147483646 h 592"/>
                <a:gd name="T106" fmla="*/ 2147483646 w 568"/>
                <a:gd name="T107" fmla="*/ 2147483646 h 59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568" h="592">
                  <a:moveTo>
                    <a:pt x="4" y="364"/>
                  </a:moveTo>
                  <a:lnTo>
                    <a:pt x="0" y="374"/>
                  </a:lnTo>
                  <a:lnTo>
                    <a:pt x="10" y="372"/>
                  </a:lnTo>
                  <a:lnTo>
                    <a:pt x="18" y="366"/>
                  </a:lnTo>
                  <a:lnTo>
                    <a:pt x="20" y="364"/>
                  </a:lnTo>
                  <a:lnTo>
                    <a:pt x="52" y="360"/>
                  </a:lnTo>
                  <a:lnTo>
                    <a:pt x="74" y="350"/>
                  </a:lnTo>
                  <a:lnTo>
                    <a:pt x="82" y="362"/>
                  </a:lnTo>
                  <a:lnTo>
                    <a:pt x="84" y="362"/>
                  </a:lnTo>
                  <a:lnTo>
                    <a:pt x="74" y="378"/>
                  </a:lnTo>
                  <a:lnTo>
                    <a:pt x="84" y="388"/>
                  </a:lnTo>
                  <a:lnTo>
                    <a:pt x="84" y="390"/>
                  </a:lnTo>
                  <a:lnTo>
                    <a:pt x="84" y="392"/>
                  </a:lnTo>
                  <a:lnTo>
                    <a:pt x="76" y="426"/>
                  </a:lnTo>
                  <a:lnTo>
                    <a:pt x="98" y="440"/>
                  </a:lnTo>
                  <a:lnTo>
                    <a:pt x="136" y="442"/>
                  </a:lnTo>
                  <a:lnTo>
                    <a:pt x="130" y="450"/>
                  </a:lnTo>
                  <a:lnTo>
                    <a:pt x="104" y="486"/>
                  </a:lnTo>
                  <a:lnTo>
                    <a:pt x="98" y="496"/>
                  </a:lnTo>
                  <a:lnTo>
                    <a:pt x="96" y="502"/>
                  </a:lnTo>
                  <a:lnTo>
                    <a:pt x="110" y="506"/>
                  </a:lnTo>
                  <a:lnTo>
                    <a:pt x="122" y="508"/>
                  </a:lnTo>
                  <a:lnTo>
                    <a:pt x="132" y="510"/>
                  </a:lnTo>
                  <a:lnTo>
                    <a:pt x="140" y="516"/>
                  </a:lnTo>
                  <a:lnTo>
                    <a:pt x="144" y="520"/>
                  </a:lnTo>
                  <a:lnTo>
                    <a:pt x="152" y="534"/>
                  </a:lnTo>
                  <a:lnTo>
                    <a:pt x="158" y="550"/>
                  </a:lnTo>
                  <a:lnTo>
                    <a:pt x="180" y="562"/>
                  </a:lnTo>
                  <a:lnTo>
                    <a:pt x="192" y="564"/>
                  </a:lnTo>
                  <a:lnTo>
                    <a:pt x="220" y="540"/>
                  </a:lnTo>
                  <a:lnTo>
                    <a:pt x="236" y="562"/>
                  </a:lnTo>
                  <a:lnTo>
                    <a:pt x="236" y="564"/>
                  </a:lnTo>
                  <a:lnTo>
                    <a:pt x="240" y="584"/>
                  </a:lnTo>
                  <a:lnTo>
                    <a:pt x="252" y="586"/>
                  </a:lnTo>
                  <a:lnTo>
                    <a:pt x="272" y="592"/>
                  </a:lnTo>
                  <a:lnTo>
                    <a:pt x="276" y="592"/>
                  </a:lnTo>
                  <a:lnTo>
                    <a:pt x="276" y="590"/>
                  </a:lnTo>
                  <a:lnTo>
                    <a:pt x="272" y="570"/>
                  </a:lnTo>
                  <a:lnTo>
                    <a:pt x="272" y="568"/>
                  </a:lnTo>
                  <a:lnTo>
                    <a:pt x="262" y="522"/>
                  </a:lnTo>
                  <a:lnTo>
                    <a:pt x="262" y="520"/>
                  </a:lnTo>
                  <a:lnTo>
                    <a:pt x="268" y="488"/>
                  </a:lnTo>
                  <a:lnTo>
                    <a:pt x="270" y="488"/>
                  </a:lnTo>
                  <a:lnTo>
                    <a:pt x="272" y="488"/>
                  </a:lnTo>
                  <a:lnTo>
                    <a:pt x="294" y="490"/>
                  </a:lnTo>
                  <a:lnTo>
                    <a:pt x="320" y="470"/>
                  </a:lnTo>
                  <a:lnTo>
                    <a:pt x="324" y="472"/>
                  </a:lnTo>
                  <a:lnTo>
                    <a:pt x="342" y="486"/>
                  </a:lnTo>
                  <a:lnTo>
                    <a:pt x="352" y="498"/>
                  </a:lnTo>
                  <a:lnTo>
                    <a:pt x="362" y="490"/>
                  </a:lnTo>
                  <a:lnTo>
                    <a:pt x="378" y="474"/>
                  </a:lnTo>
                  <a:lnTo>
                    <a:pt x="378" y="472"/>
                  </a:lnTo>
                  <a:lnTo>
                    <a:pt x="380" y="472"/>
                  </a:lnTo>
                  <a:lnTo>
                    <a:pt x="420" y="482"/>
                  </a:lnTo>
                  <a:lnTo>
                    <a:pt x="438" y="468"/>
                  </a:lnTo>
                  <a:lnTo>
                    <a:pt x="438" y="466"/>
                  </a:lnTo>
                  <a:lnTo>
                    <a:pt x="440" y="466"/>
                  </a:lnTo>
                  <a:lnTo>
                    <a:pt x="458" y="470"/>
                  </a:lnTo>
                  <a:lnTo>
                    <a:pt x="512" y="422"/>
                  </a:lnTo>
                  <a:lnTo>
                    <a:pt x="528" y="426"/>
                  </a:lnTo>
                  <a:lnTo>
                    <a:pt x="530" y="428"/>
                  </a:lnTo>
                  <a:lnTo>
                    <a:pt x="532" y="428"/>
                  </a:lnTo>
                  <a:lnTo>
                    <a:pt x="536" y="436"/>
                  </a:lnTo>
                  <a:lnTo>
                    <a:pt x="540" y="432"/>
                  </a:lnTo>
                  <a:lnTo>
                    <a:pt x="540" y="430"/>
                  </a:lnTo>
                  <a:lnTo>
                    <a:pt x="556" y="422"/>
                  </a:lnTo>
                  <a:lnTo>
                    <a:pt x="568" y="410"/>
                  </a:lnTo>
                  <a:lnTo>
                    <a:pt x="566" y="386"/>
                  </a:lnTo>
                  <a:lnTo>
                    <a:pt x="564" y="382"/>
                  </a:lnTo>
                  <a:lnTo>
                    <a:pt x="548" y="388"/>
                  </a:lnTo>
                  <a:lnTo>
                    <a:pt x="542" y="392"/>
                  </a:lnTo>
                  <a:lnTo>
                    <a:pt x="534" y="392"/>
                  </a:lnTo>
                  <a:lnTo>
                    <a:pt x="516" y="392"/>
                  </a:lnTo>
                  <a:lnTo>
                    <a:pt x="510" y="390"/>
                  </a:lnTo>
                  <a:lnTo>
                    <a:pt x="504" y="386"/>
                  </a:lnTo>
                  <a:lnTo>
                    <a:pt x="504" y="360"/>
                  </a:lnTo>
                  <a:lnTo>
                    <a:pt x="496" y="358"/>
                  </a:lnTo>
                  <a:lnTo>
                    <a:pt x="492" y="356"/>
                  </a:lnTo>
                  <a:lnTo>
                    <a:pt x="488" y="358"/>
                  </a:lnTo>
                  <a:lnTo>
                    <a:pt x="484" y="360"/>
                  </a:lnTo>
                  <a:lnTo>
                    <a:pt x="472" y="364"/>
                  </a:lnTo>
                  <a:lnTo>
                    <a:pt x="468" y="364"/>
                  </a:lnTo>
                  <a:lnTo>
                    <a:pt x="468" y="362"/>
                  </a:lnTo>
                  <a:lnTo>
                    <a:pt x="462" y="350"/>
                  </a:lnTo>
                  <a:lnTo>
                    <a:pt x="460" y="340"/>
                  </a:lnTo>
                  <a:lnTo>
                    <a:pt x="468" y="310"/>
                  </a:lnTo>
                  <a:lnTo>
                    <a:pt x="468" y="308"/>
                  </a:lnTo>
                  <a:lnTo>
                    <a:pt x="476" y="294"/>
                  </a:lnTo>
                  <a:lnTo>
                    <a:pt x="452" y="274"/>
                  </a:lnTo>
                  <a:lnTo>
                    <a:pt x="452" y="272"/>
                  </a:lnTo>
                  <a:lnTo>
                    <a:pt x="452" y="248"/>
                  </a:lnTo>
                  <a:lnTo>
                    <a:pt x="464" y="212"/>
                  </a:lnTo>
                  <a:lnTo>
                    <a:pt x="456" y="192"/>
                  </a:lnTo>
                  <a:lnTo>
                    <a:pt x="450" y="190"/>
                  </a:lnTo>
                  <a:lnTo>
                    <a:pt x="440" y="190"/>
                  </a:lnTo>
                  <a:lnTo>
                    <a:pt x="432" y="204"/>
                  </a:lnTo>
                  <a:lnTo>
                    <a:pt x="420" y="196"/>
                  </a:lnTo>
                  <a:lnTo>
                    <a:pt x="410" y="190"/>
                  </a:lnTo>
                  <a:lnTo>
                    <a:pt x="400" y="168"/>
                  </a:lnTo>
                  <a:lnTo>
                    <a:pt x="398" y="152"/>
                  </a:lnTo>
                  <a:lnTo>
                    <a:pt x="398" y="150"/>
                  </a:lnTo>
                  <a:lnTo>
                    <a:pt x="396" y="148"/>
                  </a:lnTo>
                  <a:lnTo>
                    <a:pt x="400" y="148"/>
                  </a:lnTo>
                  <a:lnTo>
                    <a:pt x="410" y="132"/>
                  </a:lnTo>
                  <a:lnTo>
                    <a:pt x="412" y="132"/>
                  </a:lnTo>
                  <a:lnTo>
                    <a:pt x="420" y="130"/>
                  </a:lnTo>
                  <a:lnTo>
                    <a:pt x="430" y="128"/>
                  </a:lnTo>
                  <a:lnTo>
                    <a:pt x="472" y="126"/>
                  </a:lnTo>
                  <a:lnTo>
                    <a:pt x="478" y="128"/>
                  </a:lnTo>
                  <a:lnTo>
                    <a:pt x="480" y="128"/>
                  </a:lnTo>
                  <a:lnTo>
                    <a:pt x="486" y="132"/>
                  </a:lnTo>
                  <a:lnTo>
                    <a:pt x="496" y="126"/>
                  </a:lnTo>
                  <a:lnTo>
                    <a:pt x="506" y="120"/>
                  </a:lnTo>
                  <a:lnTo>
                    <a:pt x="512" y="112"/>
                  </a:lnTo>
                  <a:lnTo>
                    <a:pt x="512" y="108"/>
                  </a:lnTo>
                  <a:lnTo>
                    <a:pt x="512" y="90"/>
                  </a:lnTo>
                  <a:lnTo>
                    <a:pt x="502" y="88"/>
                  </a:lnTo>
                  <a:lnTo>
                    <a:pt x="486" y="94"/>
                  </a:lnTo>
                  <a:lnTo>
                    <a:pt x="478" y="100"/>
                  </a:lnTo>
                  <a:lnTo>
                    <a:pt x="474" y="102"/>
                  </a:lnTo>
                  <a:lnTo>
                    <a:pt x="470" y="104"/>
                  </a:lnTo>
                  <a:lnTo>
                    <a:pt x="466" y="102"/>
                  </a:lnTo>
                  <a:lnTo>
                    <a:pt x="462" y="100"/>
                  </a:lnTo>
                  <a:lnTo>
                    <a:pt x="454" y="90"/>
                  </a:lnTo>
                  <a:lnTo>
                    <a:pt x="454" y="88"/>
                  </a:lnTo>
                  <a:lnTo>
                    <a:pt x="452" y="78"/>
                  </a:lnTo>
                  <a:lnTo>
                    <a:pt x="452" y="76"/>
                  </a:lnTo>
                  <a:lnTo>
                    <a:pt x="454" y="66"/>
                  </a:lnTo>
                  <a:lnTo>
                    <a:pt x="444" y="44"/>
                  </a:lnTo>
                  <a:lnTo>
                    <a:pt x="428" y="48"/>
                  </a:lnTo>
                  <a:lnTo>
                    <a:pt x="420" y="56"/>
                  </a:lnTo>
                  <a:lnTo>
                    <a:pt x="424" y="80"/>
                  </a:lnTo>
                  <a:lnTo>
                    <a:pt x="396" y="68"/>
                  </a:lnTo>
                  <a:lnTo>
                    <a:pt x="404" y="82"/>
                  </a:lnTo>
                  <a:lnTo>
                    <a:pt x="404" y="84"/>
                  </a:lnTo>
                  <a:lnTo>
                    <a:pt x="402" y="100"/>
                  </a:lnTo>
                  <a:lnTo>
                    <a:pt x="402" y="102"/>
                  </a:lnTo>
                  <a:lnTo>
                    <a:pt x="400" y="102"/>
                  </a:lnTo>
                  <a:lnTo>
                    <a:pt x="386" y="124"/>
                  </a:lnTo>
                  <a:lnTo>
                    <a:pt x="360" y="138"/>
                  </a:lnTo>
                  <a:lnTo>
                    <a:pt x="358" y="152"/>
                  </a:lnTo>
                  <a:lnTo>
                    <a:pt x="360" y="160"/>
                  </a:lnTo>
                  <a:lnTo>
                    <a:pt x="364" y="170"/>
                  </a:lnTo>
                  <a:lnTo>
                    <a:pt x="366" y="170"/>
                  </a:lnTo>
                  <a:lnTo>
                    <a:pt x="366" y="172"/>
                  </a:lnTo>
                  <a:lnTo>
                    <a:pt x="368" y="192"/>
                  </a:lnTo>
                  <a:lnTo>
                    <a:pt x="368" y="194"/>
                  </a:lnTo>
                  <a:lnTo>
                    <a:pt x="366" y="196"/>
                  </a:lnTo>
                  <a:lnTo>
                    <a:pt x="356" y="208"/>
                  </a:lnTo>
                  <a:lnTo>
                    <a:pt x="348" y="214"/>
                  </a:lnTo>
                  <a:lnTo>
                    <a:pt x="346" y="214"/>
                  </a:lnTo>
                  <a:lnTo>
                    <a:pt x="344" y="214"/>
                  </a:lnTo>
                  <a:lnTo>
                    <a:pt x="326" y="210"/>
                  </a:lnTo>
                  <a:lnTo>
                    <a:pt x="322" y="210"/>
                  </a:lnTo>
                  <a:lnTo>
                    <a:pt x="316" y="214"/>
                  </a:lnTo>
                  <a:lnTo>
                    <a:pt x="308" y="224"/>
                  </a:lnTo>
                  <a:lnTo>
                    <a:pt x="300" y="232"/>
                  </a:lnTo>
                  <a:lnTo>
                    <a:pt x="298" y="236"/>
                  </a:lnTo>
                  <a:lnTo>
                    <a:pt x="294" y="238"/>
                  </a:lnTo>
                  <a:lnTo>
                    <a:pt x="288" y="240"/>
                  </a:lnTo>
                  <a:lnTo>
                    <a:pt x="282" y="238"/>
                  </a:lnTo>
                  <a:lnTo>
                    <a:pt x="280" y="238"/>
                  </a:lnTo>
                  <a:lnTo>
                    <a:pt x="278" y="234"/>
                  </a:lnTo>
                  <a:lnTo>
                    <a:pt x="276" y="230"/>
                  </a:lnTo>
                  <a:lnTo>
                    <a:pt x="276" y="224"/>
                  </a:lnTo>
                  <a:lnTo>
                    <a:pt x="276" y="220"/>
                  </a:lnTo>
                  <a:lnTo>
                    <a:pt x="276" y="214"/>
                  </a:lnTo>
                  <a:lnTo>
                    <a:pt x="272" y="218"/>
                  </a:lnTo>
                  <a:lnTo>
                    <a:pt x="270" y="220"/>
                  </a:lnTo>
                  <a:lnTo>
                    <a:pt x="264" y="222"/>
                  </a:lnTo>
                  <a:lnTo>
                    <a:pt x="260" y="218"/>
                  </a:lnTo>
                  <a:lnTo>
                    <a:pt x="258" y="212"/>
                  </a:lnTo>
                  <a:lnTo>
                    <a:pt x="256" y="192"/>
                  </a:lnTo>
                  <a:lnTo>
                    <a:pt x="252" y="176"/>
                  </a:lnTo>
                  <a:lnTo>
                    <a:pt x="244" y="168"/>
                  </a:lnTo>
                  <a:lnTo>
                    <a:pt x="244" y="166"/>
                  </a:lnTo>
                  <a:lnTo>
                    <a:pt x="226" y="128"/>
                  </a:lnTo>
                  <a:lnTo>
                    <a:pt x="220" y="116"/>
                  </a:lnTo>
                  <a:lnTo>
                    <a:pt x="220" y="114"/>
                  </a:lnTo>
                  <a:lnTo>
                    <a:pt x="216" y="94"/>
                  </a:lnTo>
                  <a:lnTo>
                    <a:pt x="214" y="90"/>
                  </a:lnTo>
                  <a:lnTo>
                    <a:pt x="212" y="92"/>
                  </a:lnTo>
                  <a:lnTo>
                    <a:pt x="204" y="100"/>
                  </a:lnTo>
                  <a:lnTo>
                    <a:pt x="200" y="104"/>
                  </a:lnTo>
                  <a:lnTo>
                    <a:pt x="196" y="102"/>
                  </a:lnTo>
                  <a:lnTo>
                    <a:pt x="188" y="96"/>
                  </a:lnTo>
                  <a:lnTo>
                    <a:pt x="176" y="90"/>
                  </a:lnTo>
                  <a:lnTo>
                    <a:pt x="174" y="88"/>
                  </a:lnTo>
                  <a:lnTo>
                    <a:pt x="172" y="88"/>
                  </a:lnTo>
                  <a:lnTo>
                    <a:pt x="172" y="86"/>
                  </a:lnTo>
                  <a:lnTo>
                    <a:pt x="172" y="70"/>
                  </a:lnTo>
                  <a:lnTo>
                    <a:pt x="168" y="58"/>
                  </a:lnTo>
                  <a:lnTo>
                    <a:pt x="162" y="42"/>
                  </a:lnTo>
                  <a:lnTo>
                    <a:pt x="156" y="42"/>
                  </a:lnTo>
                  <a:lnTo>
                    <a:pt x="156" y="50"/>
                  </a:lnTo>
                  <a:lnTo>
                    <a:pt x="154" y="58"/>
                  </a:lnTo>
                  <a:lnTo>
                    <a:pt x="150" y="64"/>
                  </a:lnTo>
                  <a:lnTo>
                    <a:pt x="144" y="70"/>
                  </a:lnTo>
                  <a:lnTo>
                    <a:pt x="142" y="78"/>
                  </a:lnTo>
                  <a:lnTo>
                    <a:pt x="138" y="82"/>
                  </a:lnTo>
                  <a:lnTo>
                    <a:pt x="134" y="86"/>
                  </a:lnTo>
                  <a:lnTo>
                    <a:pt x="130" y="86"/>
                  </a:lnTo>
                  <a:lnTo>
                    <a:pt x="128" y="86"/>
                  </a:lnTo>
                  <a:lnTo>
                    <a:pt x="124" y="84"/>
                  </a:lnTo>
                  <a:lnTo>
                    <a:pt x="122" y="84"/>
                  </a:lnTo>
                  <a:lnTo>
                    <a:pt x="118" y="82"/>
                  </a:lnTo>
                  <a:lnTo>
                    <a:pt x="118" y="78"/>
                  </a:lnTo>
                  <a:lnTo>
                    <a:pt x="116" y="66"/>
                  </a:lnTo>
                  <a:lnTo>
                    <a:pt x="116" y="62"/>
                  </a:lnTo>
                  <a:lnTo>
                    <a:pt x="106" y="56"/>
                  </a:lnTo>
                  <a:lnTo>
                    <a:pt x="104" y="54"/>
                  </a:lnTo>
                  <a:lnTo>
                    <a:pt x="102" y="50"/>
                  </a:lnTo>
                  <a:lnTo>
                    <a:pt x="100" y="42"/>
                  </a:lnTo>
                  <a:lnTo>
                    <a:pt x="104" y="6"/>
                  </a:lnTo>
                  <a:lnTo>
                    <a:pt x="102" y="0"/>
                  </a:lnTo>
                  <a:lnTo>
                    <a:pt x="88" y="14"/>
                  </a:lnTo>
                  <a:lnTo>
                    <a:pt x="80" y="20"/>
                  </a:lnTo>
                  <a:lnTo>
                    <a:pt x="78" y="26"/>
                  </a:lnTo>
                  <a:lnTo>
                    <a:pt x="82" y="36"/>
                  </a:lnTo>
                  <a:lnTo>
                    <a:pt x="82" y="44"/>
                  </a:lnTo>
                  <a:lnTo>
                    <a:pt x="82" y="48"/>
                  </a:lnTo>
                  <a:lnTo>
                    <a:pt x="80" y="54"/>
                  </a:lnTo>
                  <a:lnTo>
                    <a:pt x="76" y="58"/>
                  </a:lnTo>
                  <a:lnTo>
                    <a:pt x="72" y="60"/>
                  </a:lnTo>
                  <a:lnTo>
                    <a:pt x="56" y="66"/>
                  </a:lnTo>
                  <a:lnTo>
                    <a:pt x="52" y="68"/>
                  </a:lnTo>
                  <a:lnTo>
                    <a:pt x="52" y="74"/>
                  </a:lnTo>
                  <a:lnTo>
                    <a:pt x="52" y="96"/>
                  </a:lnTo>
                  <a:lnTo>
                    <a:pt x="54" y="104"/>
                  </a:lnTo>
                  <a:lnTo>
                    <a:pt x="54" y="106"/>
                  </a:lnTo>
                  <a:lnTo>
                    <a:pt x="56" y="108"/>
                  </a:lnTo>
                  <a:lnTo>
                    <a:pt x="64" y="108"/>
                  </a:lnTo>
                  <a:lnTo>
                    <a:pt x="68" y="108"/>
                  </a:lnTo>
                  <a:lnTo>
                    <a:pt x="72" y="106"/>
                  </a:lnTo>
                  <a:lnTo>
                    <a:pt x="76" y="104"/>
                  </a:lnTo>
                  <a:lnTo>
                    <a:pt x="92" y="138"/>
                  </a:lnTo>
                  <a:lnTo>
                    <a:pt x="92" y="140"/>
                  </a:lnTo>
                  <a:lnTo>
                    <a:pt x="88" y="184"/>
                  </a:lnTo>
                  <a:lnTo>
                    <a:pt x="82" y="216"/>
                  </a:lnTo>
                  <a:lnTo>
                    <a:pt x="78" y="238"/>
                  </a:lnTo>
                  <a:lnTo>
                    <a:pt x="72" y="250"/>
                  </a:lnTo>
                  <a:lnTo>
                    <a:pt x="68" y="254"/>
                  </a:lnTo>
                  <a:lnTo>
                    <a:pt x="62" y="256"/>
                  </a:lnTo>
                  <a:lnTo>
                    <a:pt x="54" y="254"/>
                  </a:lnTo>
                  <a:lnTo>
                    <a:pt x="48" y="252"/>
                  </a:lnTo>
                  <a:lnTo>
                    <a:pt x="22" y="298"/>
                  </a:lnTo>
                  <a:lnTo>
                    <a:pt x="12" y="312"/>
                  </a:lnTo>
                  <a:lnTo>
                    <a:pt x="6" y="318"/>
                  </a:lnTo>
                  <a:lnTo>
                    <a:pt x="8" y="318"/>
                  </a:lnTo>
                  <a:lnTo>
                    <a:pt x="6" y="320"/>
                  </a:lnTo>
                  <a:lnTo>
                    <a:pt x="4" y="326"/>
                  </a:lnTo>
                  <a:lnTo>
                    <a:pt x="4" y="348"/>
                  </a:lnTo>
                  <a:lnTo>
                    <a:pt x="8" y="352"/>
                  </a:lnTo>
                  <a:lnTo>
                    <a:pt x="10" y="352"/>
                  </a:lnTo>
                  <a:lnTo>
                    <a:pt x="12" y="354"/>
                  </a:lnTo>
                  <a:lnTo>
                    <a:pt x="4" y="36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4" name="贵州">
              <a:extLst>
                <a:ext uri="{FF2B5EF4-FFF2-40B4-BE49-F238E27FC236}">
                  <a16:creationId xmlns:a16="http://schemas.microsoft.com/office/drawing/2014/main" id="{7C71F395-2011-25BA-F833-3A5B3E6CB3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0416" y="4684854"/>
              <a:ext cx="704733" cy="607847"/>
            </a:xfrm>
            <a:custGeom>
              <a:avLst/>
              <a:gdLst>
                <a:gd name="T0" fmla="*/ 2147483646 w 384"/>
                <a:gd name="T1" fmla="*/ 2147483646 h 332"/>
                <a:gd name="T2" fmla="*/ 2147483646 w 384"/>
                <a:gd name="T3" fmla="*/ 2147483646 h 332"/>
                <a:gd name="T4" fmla="*/ 2147483646 w 384"/>
                <a:gd name="T5" fmla="*/ 2147483646 h 332"/>
                <a:gd name="T6" fmla="*/ 2147483646 w 384"/>
                <a:gd name="T7" fmla="*/ 2147483646 h 332"/>
                <a:gd name="T8" fmla="*/ 2147483646 w 384"/>
                <a:gd name="T9" fmla="*/ 2147483646 h 332"/>
                <a:gd name="T10" fmla="*/ 2147483646 w 384"/>
                <a:gd name="T11" fmla="*/ 2147483646 h 332"/>
                <a:gd name="T12" fmla="*/ 2147483646 w 384"/>
                <a:gd name="T13" fmla="*/ 2147483646 h 332"/>
                <a:gd name="T14" fmla="*/ 2147483646 w 384"/>
                <a:gd name="T15" fmla="*/ 2147483646 h 332"/>
                <a:gd name="T16" fmla="*/ 2147483646 w 384"/>
                <a:gd name="T17" fmla="*/ 2147483646 h 332"/>
                <a:gd name="T18" fmla="*/ 2147483646 w 384"/>
                <a:gd name="T19" fmla="*/ 2147483646 h 332"/>
                <a:gd name="T20" fmla="*/ 2147483646 w 384"/>
                <a:gd name="T21" fmla="*/ 2147483646 h 332"/>
                <a:gd name="T22" fmla="*/ 2147483646 w 384"/>
                <a:gd name="T23" fmla="*/ 2147483646 h 332"/>
                <a:gd name="T24" fmla="*/ 2147483646 w 384"/>
                <a:gd name="T25" fmla="*/ 2147483646 h 332"/>
                <a:gd name="T26" fmla="*/ 2147483646 w 384"/>
                <a:gd name="T27" fmla="*/ 2147483646 h 332"/>
                <a:gd name="T28" fmla="*/ 2147483646 w 384"/>
                <a:gd name="T29" fmla="*/ 2147483646 h 332"/>
                <a:gd name="T30" fmla="*/ 2147483646 w 384"/>
                <a:gd name="T31" fmla="*/ 2147483646 h 332"/>
                <a:gd name="T32" fmla="*/ 2147483646 w 384"/>
                <a:gd name="T33" fmla="*/ 2147483646 h 332"/>
                <a:gd name="T34" fmla="*/ 2147483646 w 384"/>
                <a:gd name="T35" fmla="*/ 2147483646 h 332"/>
                <a:gd name="T36" fmla="*/ 2147483646 w 384"/>
                <a:gd name="T37" fmla="*/ 2147483646 h 332"/>
                <a:gd name="T38" fmla="*/ 2147483646 w 384"/>
                <a:gd name="T39" fmla="*/ 2147483646 h 332"/>
                <a:gd name="T40" fmla="*/ 2147483646 w 384"/>
                <a:gd name="T41" fmla="*/ 2147483646 h 332"/>
                <a:gd name="T42" fmla="*/ 0 w 384"/>
                <a:gd name="T43" fmla="*/ 2147483646 h 332"/>
                <a:gd name="T44" fmla="*/ 2147483646 w 384"/>
                <a:gd name="T45" fmla="*/ 2147483646 h 332"/>
                <a:gd name="T46" fmla="*/ 2147483646 w 384"/>
                <a:gd name="T47" fmla="*/ 2147483646 h 332"/>
                <a:gd name="T48" fmla="*/ 2147483646 w 384"/>
                <a:gd name="T49" fmla="*/ 2147483646 h 332"/>
                <a:gd name="T50" fmla="*/ 2147483646 w 384"/>
                <a:gd name="T51" fmla="*/ 2147483646 h 332"/>
                <a:gd name="T52" fmla="*/ 2147483646 w 384"/>
                <a:gd name="T53" fmla="*/ 2147483646 h 332"/>
                <a:gd name="T54" fmla="*/ 2147483646 w 384"/>
                <a:gd name="T55" fmla="*/ 2147483646 h 332"/>
                <a:gd name="T56" fmla="*/ 2147483646 w 384"/>
                <a:gd name="T57" fmla="*/ 2147483646 h 332"/>
                <a:gd name="T58" fmla="*/ 2147483646 w 384"/>
                <a:gd name="T59" fmla="*/ 2147483646 h 332"/>
                <a:gd name="T60" fmla="*/ 2147483646 w 384"/>
                <a:gd name="T61" fmla="*/ 2147483646 h 332"/>
                <a:gd name="T62" fmla="*/ 2147483646 w 384"/>
                <a:gd name="T63" fmla="*/ 2147483646 h 332"/>
                <a:gd name="T64" fmla="*/ 2147483646 w 384"/>
                <a:gd name="T65" fmla="*/ 2147483646 h 332"/>
                <a:gd name="T66" fmla="*/ 2147483646 w 384"/>
                <a:gd name="T67" fmla="*/ 2147483646 h 332"/>
                <a:gd name="T68" fmla="*/ 2147483646 w 384"/>
                <a:gd name="T69" fmla="*/ 2147483646 h 332"/>
                <a:gd name="T70" fmla="*/ 2147483646 w 384"/>
                <a:gd name="T71" fmla="*/ 2147483646 h 332"/>
                <a:gd name="T72" fmla="*/ 2147483646 w 384"/>
                <a:gd name="T73" fmla="*/ 2147483646 h 332"/>
                <a:gd name="T74" fmla="*/ 2147483646 w 384"/>
                <a:gd name="T75" fmla="*/ 2147483646 h 332"/>
                <a:gd name="T76" fmla="*/ 2147483646 w 384"/>
                <a:gd name="T77" fmla="*/ 2147483646 h 332"/>
                <a:gd name="T78" fmla="*/ 2147483646 w 384"/>
                <a:gd name="T79" fmla="*/ 2147483646 h 332"/>
                <a:gd name="T80" fmla="*/ 2147483646 w 384"/>
                <a:gd name="T81" fmla="*/ 2147483646 h 332"/>
                <a:gd name="T82" fmla="*/ 2147483646 w 384"/>
                <a:gd name="T83" fmla="*/ 2147483646 h 332"/>
                <a:gd name="T84" fmla="*/ 2147483646 w 384"/>
                <a:gd name="T85" fmla="*/ 2147483646 h 332"/>
                <a:gd name="T86" fmla="*/ 2147483646 w 384"/>
                <a:gd name="T87" fmla="*/ 2147483646 h 332"/>
                <a:gd name="T88" fmla="*/ 2147483646 w 384"/>
                <a:gd name="T89" fmla="*/ 2147483646 h 332"/>
                <a:gd name="T90" fmla="*/ 2147483646 w 384"/>
                <a:gd name="T91" fmla="*/ 2147483646 h 332"/>
                <a:gd name="T92" fmla="*/ 2147483646 w 384"/>
                <a:gd name="T93" fmla="*/ 2147483646 h 332"/>
                <a:gd name="T94" fmla="*/ 2147483646 w 384"/>
                <a:gd name="T95" fmla="*/ 2147483646 h 332"/>
                <a:gd name="T96" fmla="*/ 2147483646 w 384"/>
                <a:gd name="T97" fmla="*/ 2147483646 h 332"/>
                <a:gd name="T98" fmla="*/ 2147483646 w 384"/>
                <a:gd name="T99" fmla="*/ 2147483646 h 332"/>
                <a:gd name="T100" fmla="*/ 2147483646 w 384"/>
                <a:gd name="T101" fmla="*/ 2147483646 h 332"/>
                <a:gd name="T102" fmla="*/ 2147483646 w 384"/>
                <a:gd name="T103" fmla="*/ 2147483646 h 332"/>
                <a:gd name="T104" fmla="*/ 2147483646 w 384"/>
                <a:gd name="T105" fmla="*/ 2147483646 h 332"/>
                <a:gd name="T106" fmla="*/ 2147483646 w 384"/>
                <a:gd name="T107" fmla="*/ 2147483646 h 332"/>
                <a:gd name="T108" fmla="*/ 2147483646 w 384"/>
                <a:gd name="T109" fmla="*/ 2147483646 h 332"/>
                <a:gd name="T110" fmla="*/ 2147483646 w 384"/>
                <a:gd name="T111" fmla="*/ 2147483646 h 332"/>
                <a:gd name="T112" fmla="*/ 2147483646 w 384"/>
                <a:gd name="T113" fmla="*/ 2147483646 h 332"/>
                <a:gd name="T114" fmla="*/ 2147483646 w 384"/>
                <a:gd name="T115" fmla="*/ 2147483646 h 332"/>
                <a:gd name="T116" fmla="*/ 2147483646 w 384"/>
                <a:gd name="T117" fmla="*/ 2147483646 h 33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84" h="332">
                  <a:moveTo>
                    <a:pt x="300" y="6"/>
                  </a:moveTo>
                  <a:lnTo>
                    <a:pt x="296" y="4"/>
                  </a:lnTo>
                  <a:lnTo>
                    <a:pt x="288" y="8"/>
                  </a:lnTo>
                  <a:lnTo>
                    <a:pt x="284" y="14"/>
                  </a:lnTo>
                  <a:lnTo>
                    <a:pt x="280" y="22"/>
                  </a:lnTo>
                  <a:lnTo>
                    <a:pt x="276" y="24"/>
                  </a:lnTo>
                  <a:lnTo>
                    <a:pt x="272" y="26"/>
                  </a:lnTo>
                  <a:lnTo>
                    <a:pt x="268" y="24"/>
                  </a:lnTo>
                  <a:lnTo>
                    <a:pt x="264" y="20"/>
                  </a:lnTo>
                  <a:lnTo>
                    <a:pt x="262" y="20"/>
                  </a:lnTo>
                  <a:lnTo>
                    <a:pt x="260" y="12"/>
                  </a:lnTo>
                  <a:lnTo>
                    <a:pt x="260" y="10"/>
                  </a:lnTo>
                  <a:lnTo>
                    <a:pt x="258" y="0"/>
                  </a:lnTo>
                  <a:lnTo>
                    <a:pt x="254" y="0"/>
                  </a:lnTo>
                  <a:lnTo>
                    <a:pt x="252" y="0"/>
                  </a:lnTo>
                  <a:lnTo>
                    <a:pt x="250" y="8"/>
                  </a:lnTo>
                  <a:lnTo>
                    <a:pt x="250" y="20"/>
                  </a:lnTo>
                  <a:lnTo>
                    <a:pt x="248" y="20"/>
                  </a:lnTo>
                  <a:lnTo>
                    <a:pt x="240" y="34"/>
                  </a:lnTo>
                  <a:lnTo>
                    <a:pt x="238" y="36"/>
                  </a:lnTo>
                  <a:lnTo>
                    <a:pt x="236" y="36"/>
                  </a:lnTo>
                  <a:lnTo>
                    <a:pt x="216" y="34"/>
                  </a:lnTo>
                  <a:lnTo>
                    <a:pt x="216" y="36"/>
                  </a:lnTo>
                  <a:lnTo>
                    <a:pt x="208" y="44"/>
                  </a:lnTo>
                  <a:lnTo>
                    <a:pt x="212" y="50"/>
                  </a:lnTo>
                  <a:lnTo>
                    <a:pt x="206" y="58"/>
                  </a:lnTo>
                  <a:lnTo>
                    <a:pt x="188" y="58"/>
                  </a:lnTo>
                  <a:lnTo>
                    <a:pt x="188" y="56"/>
                  </a:lnTo>
                  <a:lnTo>
                    <a:pt x="188" y="54"/>
                  </a:lnTo>
                  <a:lnTo>
                    <a:pt x="184" y="52"/>
                  </a:lnTo>
                  <a:lnTo>
                    <a:pt x="182" y="58"/>
                  </a:lnTo>
                  <a:lnTo>
                    <a:pt x="180" y="60"/>
                  </a:lnTo>
                  <a:lnTo>
                    <a:pt x="168" y="60"/>
                  </a:lnTo>
                  <a:lnTo>
                    <a:pt x="160" y="54"/>
                  </a:lnTo>
                  <a:lnTo>
                    <a:pt x="160" y="52"/>
                  </a:lnTo>
                  <a:lnTo>
                    <a:pt x="160" y="50"/>
                  </a:lnTo>
                  <a:lnTo>
                    <a:pt x="146" y="48"/>
                  </a:lnTo>
                  <a:lnTo>
                    <a:pt x="136" y="52"/>
                  </a:lnTo>
                  <a:lnTo>
                    <a:pt x="132" y="56"/>
                  </a:lnTo>
                  <a:lnTo>
                    <a:pt x="148" y="74"/>
                  </a:lnTo>
                  <a:lnTo>
                    <a:pt x="168" y="80"/>
                  </a:lnTo>
                  <a:lnTo>
                    <a:pt x="170" y="82"/>
                  </a:lnTo>
                  <a:lnTo>
                    <a:pt x="180" y="92"/>
                  </a:lnTo>
                  <a:lnTo>
                    <a:pt x="176" y="108"/>
                  </a:lnTo>
                  <a:lnTo>
                    <a:pt x="176" y="110"/>
                  </a:lnTo>
                  <a:lnTo>
                    <a:pt x="162" y="120"/>
                  </a:lnTo>
                  <a:lnTo>
                    <a:pt x="162" y="122"/>
                  </a:lnTo>
                  <a:lnTo>
                    <a:pt x="160" y="122"/>
                  </a:lnTo>
                  <a:lnTo>
                    <a:pt x="138" y="128"/>
                  </a:lnTo>
                  <a:lnTo>
                    <a:pt x="124" y="130"/>
                  </a:lnTo>
                  <a:lnTo>
                    <a:pt x="114" y="126"/>
                  </a:lnTo>
                  <a:lnTo>
                    <a:pt x="110" y="126"/>
                  </a:lnTo>
                  <a:lnTo>
                    <a:pt x="104" y="134"/>
                  </a:lnTo>
                  <a:lnTo>
                    <a:pt x="94" y="142"/>
                  </a:lnTo>
                  <a:lnTo>
                    <a:pt x="92" y="142"/>
                  </a:lnTo>
                  <a:lnTo>
                    <a:pt x="78" y="148"/>
                  </a:lnTo>
                  <a:lnTo>
                    <a:pt x="60" y="142"/>
                  </a:lnTo>
                  <a:lnTo>
                    <a:pt x="24" y="144"/>
                  </a:lnTo>
                  <a:lnTo>
                    <a:pt x="16" y="146"/>
                  </a:lnTo>
                  <a:lnTo>
                    <a:pt x="16" y="148"/>
                  </a:lnTo>
                  <a:lnTo>
                    <a:pt x="8" y="148"/>
                  </a:lnTo>
                  <a:lnTo>
                    <a:pt x="0" y="160"/>
                  </a:lnTo>
                  <a:lnTo>
                    <a:pt x="0" y="172"/>
                  </a:lnTo>
                  <a:lnTo>
                    <a:pt x="8" y="192"/>
                  </a:lnTo>
                  <a:lnTo>
                    <a:pt x="18" y="196"/>
                  </a:lnTo>
                  <a:lnTo>
                    <a:pt x="22" y="200"/>
                  </a:lnTo>
                  <a:lnTo>
                    <a:pt x="28" y="192"/>
                  </a:lnTo>
                  <a:lnTo>
                    <a:pt x="28" y="190"/>
                  </a:lnTo>
                  <a:lnTo>
                    <a:pt x="30" y="190"/>
                  </a:lnTo>
                  <a:lnTo>
                    <a:pt x="42" y="188"/>
                  </a:lnTo>
                  <a:lnTo>
                    <a:pt x="44" y="188"/>
                  </a:lnTo>
                  <a:lnTo>
                    <a:pt x="56" y="192"/>
                  </a:lnTo>
                  <a:lnTo>
                    <a:pt x="68" y="220"/>
                  </a:lnTo>
                  <a:lnTo>
                    <a:pt x="66" y="220"/>
                  </a:lnTo>
                  <a:lnTo>
                    <a:pt x="62" y="236"/>
                  </a:lnTo>
                  <a:lnTo>
                    <a:pt x="58" y="244"/>
                  </a:lnTo>
                  <a:lnTo>
                    <a:pt x="58" y="246"/>
                  </a:lnTo>
                  <a:lnTo>
                    <a:pt x="52" y="260"/>
                  </a:lnTo>
                  <a:lnTo>
                    <a:pt x="52" y="276"/>
                  </a:lnTo>
                  <a:lnTo>
                    <a:pt x="62" y="286"/>
                  </a:lnTo>
                  <a:lnTo>
                    <a:pt x="76" y="296"/>
                  </a:lnTo>
                  <a:lnTo>
                    <a:pt x="76" y="298"/>
                  </a:lnTo>
                  <a:lnTo>
                    <a:pt x="78" y="298"/>
                  </a:lnTo>
                  <a:lnTo>
                    <a:pt x="68" y="320"/>
                  </a:lnTo>
                  <a:lnTo>
                    <a:pt x="66" y="332"/>
                  </a:lnTo>
                  <a:lnTo>
                    <a:pt x="68" y="330"/>
                  </a:lnTo>
                  <a:lnTo>
                    <a:pt x="70" y="330"/>
                  </a:lnTo>
                  <a:lnTo>
                    <a:pt x="78" y="326"/>
                  </a:lnTo>
                  <a:lnTo>
                    <a:pt x="92" y="318"/>
                  </a:lnTo>
                  <a:lnTo>
                    <a:pt x="108" y="320"/>
                  </a:lnTo>
                  <a:lnTo>
                    <a:pt x="110" y="320"/>
                  </a:lnTo>
                  <a:lnTo>
                    <a:pt x="134" y="330"/>
                  </a:lnTo>
                  <a:lnTo>
                    <a:pt x="160" y="330"/>
                  </a:lnTo>
                  <a:lnTo>
                    <a:pt x="168" y="320"/>
                  </a:lnTo>
                  <a:lnTo>
                    <a:pt x="182" y="312"/>
                  </a:lnTo>
                  <a:lnTo>
                    <a:pt x="196" y="302"/>
                  </a:lnTo>
                  <a:lnTo>
                    <a:pt x="196" y="300"/>
                  </a:lnTo>
                  <a:lnTo>
                    <a:pt x="206" y="298"/>
                  </a:lnTo>
                  <a:lnTo>
                    <a:pt x="216" y="290"/>
                  </a:lnTo>
                  <a:lnTo>
                    <a:pt x="228" y="274"/>
                  </a:lnTo>
                  <a:lnTo>
                    <a:pt x="246" y="280"/>
                  </a:lnTo>
                  <a:lnTo>
                    <a:pt x="248" y="280"/>
                  </a:lnTo>
                  <a:lnTo>
                    <a:pt x="248" y="282"/>
                  </a:lnTo>
                  <a:lnTo>
                    <a:pt x="252" y="290"/>
                  </a:lnTo>
                  <a:lnTo>
                    <a:pt x="256" y="292"/>
                  </a:lnTo>
                  <a:lnTo>
                    <a:pt x="266" y="292"/>
                  </a:lnTo>
                  <a:lnTo>
                    <a:pt x="268" y="292"/>
                  </a:lnTo>
                  <a:lnTo>
                    <a:pt x="274" y="292"/>
                  </a:lnTo>
                  <a:lnTo>
                    <a:pt x="276" y="292"/>
                  </a:lnTo>
                  <a:lnTo>
                    <a:pt x="276" y="294"/>
                  </a:lnTo>
                  <a:lnTo>
                    <a:pt x="288" y="298"/>
                  </a:lnTo>
                  <a:lnTo>
                    <a:pt x="292" y="298"/>
                  </a:lnTo>
                  <a:lnTo>
                    <a:pt x="294" y="296"/>
                  </a:lnTo>
                  <a:lnTo>
                    <a:pt x="296" y="290"/>
                  </a:lnTo>
                  <a:lnTo>
                    <a:pt x="296" y="288"/>
                  </a:lnTo>
                  <a:lnTo>
                    <a:pt x="302" y="284"/>
                  </a:lnTo>
                  <a:lnTo>
                    <a:pt x="312" y="276"/>
                  </a:lnTo>
                  <a:lnTo>
                    <a:pt x="314" y="276"/>
                  </a:lnTo>
                  <a:lnTo>
                    <a:pt x="322" y="276"/>
                  </a:lnTo>
                  <a:lnTo>
                    <a:pt x="324" y="268"/>
                  </a:lnTo>
                  <a:lnTo>
                    <a:pt x="330" y="262"/>
                  </a:lnTo>
                  <a:lnTo>
                    <a:pt x="336" y="258"/>
                  </a:lnTo>
                  <a:lnTo>
                    <a:pt x="342" y="256"/>
                  </a:lnTo>
                  <a:lnTo>
                    <a:pt x="346" y="252"/>
                  </a:lnTo>
                  <a:lnTo>
                    <a:pt x="348" y="252"/>
                  </a:lnTo>
                  <a:lnTo>
                    <a:pt x="352" y="248"/>
                  </a:lnTo>
                  <a:lnTo>
                    <a:pt x="352" y="246"/>
                  </a:lnTo>
                  <a:lnTo>
                    <a:pt x="354" y="246"/>
                  </a:lnTo>
                  <a:lnTo>
                    <a:pt x="366" y="244"/>
                  </a:lnTo>
                  <a:lnTo>
                    <a:pt x="374" y="244"/>
                  </a:lnTo>
                  <a:lnTo>
                    <a:pt x="376" y="240"/>
                  </a:lnTo>
                  <a:lnTo>
                    <a:pt x="380" y="236"/>
                  </a:lnTo>
                  <a:lnTo>
                    <a:pt x="384" y="228"/>
                  </a:lnTo>
                  <a:lnTo>
                    <a:pt x="382" y="228"/>
                  </a:lnTo>
                  <a:lnTo>
                    <a:pt x="376" y="218"/>
                  </a:lnTo>
                  <a:lnTo>
                    <a:pt x="372" y="206"/>
                  </a:lnTo>
                  <a:lnTo>
                    <a:pt x="372" y="204"/>
                  </a:lnTo>
                  <a:lnTo>
                    <a:pt x="376" y="188"/>
                  </a:lnTo>
                  <a:lnTo>
                    <a:pt x="376" y="180"/>
                  </a:lnTo>
                  <a:lnTo>
                    <a:pt x="380" y="174"/>
                  </a:lnTo>
                  <a:lnTo>
                    <a:pt x="380" y="160"/>
                  </a:lnTo>
                  <a:lnTo>
                    <a:pt x="378" y="158"/>
                  </a:lnTo>
                  <a:lnTo>
                    <a:pt x="372" y="156"/>
                  </a:lnTo>
                  <a:lnTo>
                    <a:pt x="348" y="166"/>
                  </a:lnTo>
                  <a:lnTo>
                    <a:pt x="348" y="140"/>
                  </a:lnTo>
                  <a:lnTo>
                    <a:pt x="350" y="136"/>
                  </a:lnTo>
                  <a:lnTo>
                    <a:pt x="356" y="132"/>
                  </a:lnTo>
                  <a:lnTo>
                    <a:pt x="372" y="120"/>
                  </a:lnTo>
                  <a:lnTo>
                    <a:pt x="366" y="92"/>
                  </a:lnTo>
                  <a:lnTo>
                    <a:pt x="366" y="84"/>
                  </a:lnTo>
                  <a:lnTo>
                    <a:pt x="366" y="78"/>
                  </a:lnTo>
                  <a:lnTo>
                    <a:pt x="368" y="74"/>
                  </a:lnTo>
                  <a:lnTo>
                    <a:pt x="372" y="68"/>
                  </a:lnTo>
                  <a:lnTo>
                    <a:pt x="372" y="64"/>
                  </a:lnTo>
                  <a:lnTo>
                    <a:pt x="364" y="64"/>
                  </a:lnTo>
                  <a:lnTo>
                    <a:pt x="360" y="64"/>
                  </a:lnTo>
                  <a:lnTo>
                    <a:pt x="356" y="76"/>
                  </a:lnTo>
                  <a:lnTo>
                    <a:pt x="352" y="80"/>
                  </a:lnTo>
                  <a:lnTo>
                    <a:pt x="348" y="82"/>
                  </a:lnTo>
                  <a:lnTo>
                    <a:pt x="346" y="82"/>
                  </a:lnTo>
                  <a:lnTo>
                    <a:pt x="338" y="76"/>
                  </a:lnTo>
                  <a:lnTo>
                    <a:pt x="336" y="76"/>
                  </a:lnTo>
                  <a:lnTo>
                    <a:pt x="336" y="74"/>
                  </a:lnTo>
                  <a:lnTo>
                    <a:pt x="334" y="68"/>
                  </a:lnTo>
                  <a:lnTo>
                    <a:pt x="332" y="60"/>
                  </a:lnTo>
                  <a:lnTo>
                    <a:pt x="332" y="64"/>
                  </a:lnTo>
                  <a:lnTo>
                    <a:pt x="316" y="64"/>
                  </a:lnTo>
                  <a:lnTo>
                    <a:pt x="316" y="60"/>
                  </a:lnTo>
                  <a:lnTo>
                    <a:pt x="312" y="52"/>
                  </a:lnTo>
                  <a:lnTo>
                    <a:pt x="312" y="40"/>
                  </a:lnTo>
                  <a:lnTo>
                    <a:pt x="304" y="24"/>
                  </a:lnTo>
                  <a:lnTo>
                    <a:pt x="304" y="12"/>
                  </a:lnTo>
                  <a:lnTo>
                    <a:pt x="300" y="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5" name="广西">
              <a:extLst>
                <a:ext uri="{FF2B5EF4-FFF2-40B4-BE49-F238E27FC236}">
                  <a16:creationId xmlns:a16="http://schemas.microsoft.com/office/drawing/2014/main" id="{31B783B8-750E-E042-512C-67EE73BFF6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4143" y="5059630"/>
              <a:ext cx="921001" cy="699211"/>
            </a:xfrm>
            <a:custGeom>
              <a:avLst/>
              <a:gdLst>
                <a:gd name="T0" fmla="*/ 2147483646 w 502"/>
                <a:gd name="T1" fmla="*/ 2147483646 h 382"/>
                <a:gd name="T2" fmla="*/ 2147483646 w 502"/>
                <a:gd name="T3" fmla="*/ 2147483646 h 382"/>
                <a:gd name="T4" fmla="*/ 2147483646 w 502"/>
                <a:gd name="T5" fmla="*/ 2147483646 h 382"/>
                <a:gd name="T6" fmla="*/ 2147483646 w 502"/>
                <a:gd name="T7" fmla="*/ 2147483646 h 382"/>
                <a:gd name="T8" fmla="*/ 2147483646 w 502"/>
                <a:gd name="T9" fmla="*/ 2147483646 h 382"/>
                <a:gd name="T10" fmla="*/ 2147483646 w 502"/>
                <a:gd name="T11" fmla="*/ 2147483646 h 382"/>
                <a:gd name="T12" fmla="*/ 2147483646 w 502"/>
                <a:gd name="T13" fmla="*/ 2147483646 h 382"/>
                <a:gd name="T14" fmla="*/ 2147483646 w 502"/>
                <a:gd name="T15" fmla="*/ 2147483646 h 382"/>
                <a:gd name="T16" fmla="*/ 2147483646 w 502"/>
                <a:gd name="T17" fmla="*/ 2147483646 h 382"/>
                <a:gd name="T18" fmla="*/ 2147483646 w 502"/>
                <a:gd name="T19" fmla="*/ 2147483646 h 382"/>
                <a:gd name="T20" fmla="*/ 2147483646 w 502"/>
                <a:gd name="T21" fmla="*/ 2147483646 h 382"/>
                <a:gd name="T22" fmla="*/ 2147483646 w 502"/>
                <a:gd name="T23" fmla="*/ 2147483646 h 382"/>
                <a:gd name="T24" fmla="*/ 2147483646 w 502"/>
                <a:gd name="T25" fmla="*/ 2147483646 h 382"/>
                <a:gd name="T26" fmla="*/ 2147483646 w 502"/>
                <a:gd name="T27" fmla="*/ 2147483646 h 382"/>
                <a:gd name="T28" fmla="*/ 2147483646 w 502"/>
                <a:gd name="T29" fmla="*/ 2147483646 h 382"/>
                <a:gd name="T30" fmla="*/ 2147483646 w 502"/>
                <a:gd name="T31" fmla="*/ 2147483646 h 382"/>
                <a:gd name="T32" fmla="*/ 2147483646 w 502"/>
                <a:gd name="T33" fmla="*/ 2147483646 h 382"/>
                <a:gd name="T34" fmla="*/ 2147483646 w 502"/>
                <a:gd name="T35" fmla="*/ 2147483646 h 382"/>
                <a:gd name="T36" fmla="*/ 2147483646 w 502"/>
                <a:gd name="T37" fmla="*/ 2147483646 h 382"/>
                <a:gd name="T38" fmla="*/ 2147483646 w 502"/>
                <a:gd name="T39" fmla="*/ 2147483646 h 382"/>
                <a:gd name="T40" fmla="*/ 2147483646 w 502"/>
                <a:gd name="T41" fmla="*/ 2147483646 h 382"/>
                <a:gd name="T42" fmla="*/ 2147483646 w 502"/>
                <a:gd name="T43" fmla="*/ 2147483646 h 382"/>
                <a:gd name="T44" fmla="*/ 2147483646 w 502"/>
                <a:gd name="T45" fmla="*/ 2147483646 h 382"/>
                <a:gd name="T46" fmla="*/ 2147483646 w 502"/>
                <a:gd name="T47" fmla="*/ 2147483646 h 382"/>
                <a:gd name="T48" fmla="*/ 2147483646 w 502"/>
                <a:gd name="T49" fmla="*/ 2147483646 h 382"/>
                <a:gd name="T50" fmla="*/ 2147483646 w 502"/>
                <a:gd name="T51" fmla="*/ 2147483646 h 382"/>
                <a:gd name="T52" fmla="*/ 2147483646 w 502"/>
                <a:gd name="T53" fmla="*/ 2147483646 h 382"/>
                <a:gd name="T54" fmla="*/ 2147483646 w 502"/>
                <a:gd name="T55" fmla="*/ 2147483646 h 382"/>
                <a:gd name="T56" fmla="*/ 2147483646 w 502"/>
                <a:gd name="T57" fmla="*/ 2147483646 h 382"/>
                <a:gd name="T58" fmla="*/ 2147483646 w 502"/>
                <a:gd name="T59" fmla="*/ 2147483646 h 382"/>
                <a:gd name="T60" fmla="*/ 2147483646 w 502"/>
                <a:gd name="T61" fmla="*/ 2147483646 h 382"/>
                <a:gd name="T62" fmla="*/ 2147483646 w 502"/>
                <a:gd name="T63" fmla="*/ 2147483646 h 382"/>
                <a:gd name="T64" fmla="*/ 2147483646 w 502"/>
                <a:gd name="T65" fmla="*/ 2147483646 h 382"/>
                <a:gd name="T66" fmla="*/ 2147483646 w 502"/>
                <a:gd name="T67" fmla="*/ 2147483646 h 382"/>
                <a:gd name="T68" fmla="*/ 2147483646 w 502"/>
                <a:gd name="T69" fmla="*/ 2147483646 h 382"/>
                <a:gd name="T70" fmla="*/ 2147483646 w 502"/>
                <a:gd name="T71" fmla="*/ 2147483646 h 382"/>
                <a:gd name="T72" fmla="*/ 2147483646 w 502"/>
                <a:gd name="T73" fmla="*/ 2147483646 h 382"/>
                <a:gd name="T74" fmla="*/ 2147483646 w 502"/>
                <a:gd name="T75" fmla="*/ 2147483646 h 382"/>
                <a:gd name="T76" fmla="*/ 2147483646 w 502"/>
                <a:gd name="T77" fmla="*/ 2147483646 h 382"/>
                <a:gd name="T78" fmla="*/ 2147483646 w 502"/>
                <a:gd name="T79" fmla="*/ 2147483646 h 382"/>
                <a:gd name="T80" fmla="*/ 2147483646 w 502"/>
                <a:gd name="T81" fmla="*/ 2147483646 h 382"/>
                <a:gd name="T82" fmla="*/ 2147483646 w 502"/>
                <a:gd name="T83" fmla="*/ 2147483646 h 382"/>
                <a:gd name="T84" fmla="*/ 2147483646 w 502"/>
                <a:gd name="T85" fmla="*/ 2147483646 h 382"/>
                <a:gd name="T86" fmla="*/ 2147483646 w 502"/>
                <a:gd name="T87" fmla="*/ 2147483646 h 382"/>
                <a:gd name="T88" fmla="*/ 2147483646 w 502"/>
                <a:gd name="T89" fmla="*/ 2147483646 h 382"/>
                <a:gd name="T90" fmla="*/ 2147483646 w 502"/>
                <a:gd name="T91" fmla="*/ 2147483646 h 382"/>
                <a:gd name="T92" fmla="*/ 2147483646 w 502"/>
                <a:gd name="T93" fmla="*/ 2147483646 h 382"/>
                <a:gd name="T94" fmla="*/ 2147483646 w 502"/>
                <a:gd name="T95" fmla="*/ 2147483646 h 382"/>
                <a:gd name="T96" fmla="*/ 2147483646 w 502"/>
                <a:gd name="T97" fmla="*/ 2147483646 h 382"/>
                <a:gd name="T98" fmla="*/ 2147483646 w 502"/>
                <a:gd name="T99" fmla="*/ 2147483646 h 382"/>
                <a:gd name="T100" fmla="*/ 2147483646 w 502"/>
                <a:gd name="T101" fmla="*/ 2147483646 h 382"/>
                <a:gd name="T102" fmla="*/ 2147483646 w 502"/>
                <a:gd name="T103" fmla="*/ 2147483646 h 382"/>
                <a:gd name="T104" fmla="*/ 2147483646 w 502"/>
                <a:gd name="T105" fmla="*/ 2147483646 h 382"/>
                <a:gd name="T106" fmla="*/ 2147483646 w 502"/>
                <a:gd name="T107" fmla="*/ 2147483646 h 382"/>
                <a:gd name="T108" fmla="*/ 2147483646 w 502"/>
                <a:gd name="T109" fmla="*/ 2147483646 h 382"/>
                <a:gd name="T110" fmla="*/ 2147483646 w 502"/>
                <a:gd name="T111" fmla="*/ 2147483646 h 38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02" h="382">
                  <a:moveTo>
                    <a:pt x="402" y="8"/>
                  </a:moveTo>
                  <a:lnTo>
                    <a:pt x="402" y="10"/>
                  </a:lnTo>
                  <a:lnTo>
                    <a:pt x="404" y="12"/>
                  </a:lnTo>
                  <a:lnTo>
                    <a:pt x="394" y="28"/>
                  </a:lnTo>
                  <a:lnTo>
                    <a:pt x="386" y="34"/>
                  </a:lnTo>
                  <a:lnTo>
                    <a:pt x="378" y="36"/>
                  </a:lnTo>
                  <a:lnTo>
                    <a:pt x="376" y="36"/>
                  </a:lnTo>
                  <a:lnTo>
                    <a:pt x="368" y="30"/>
                  </a:lnTo>
                  <a:lnTo>
                    <a:pt x="360" y="32"/>
                  </a:lnTo>
                  <a:lnTo>
                    <a:pt x="344" y="44"/>
                  </a:lnTo>
                  <a:lnTo>
                    <a:pt x="340" y="44"/>
                  </a:lnTo>
                  <a:lnTo>
                    <a:pt x="336" y="42"/>
                  </a:lnTo>
                  <a:lnTo>
                    <a:pt x="328" y="32"/>
                  </a:lnTo>
                  <a:lnTo>
                    <a:pt x="322" y="42"/>
                  </a:lnTo>
                  <a:lnTo>
                    <a:pt x="316" y="48"/>
                  </a:lnTo>
                  <a:lnTo>
                    <a:pt x="306" y="48"/>
                  </a:lnTo>
                  <a:lnTo>
                    <a:pt x="294" y="52"/>
                  </a:lnTo>
                  <a:lnTo>
                    <a:pt x="282" y="60"/>
                  </a:lnTo>
                  <a:lnTo>
                    <a:pt x="278" y="60"/>
                  </a:lnTo>
                  <a:lnTo>
                    <a:pt x="274" y="64"/>
                  </a:lnTo>
                  <a:lnTo>
                    <a:pt x="270" y="70"/>
                  </a:lnTo>
                  <a:lnTo>
                    <a:pt x="270" y="72"/>
                  </a:lnTo>
                  <a:lnTo>
                    <a:pt x="270" y="74"/>
                  </a:lnTo>
                  <a:lnTo>
                    <a:pt x="276" y="82"/>
                  </a:lnTo>
                  <a:lnTo>
                    <a:pt x="254" y="80"/>
                  </a:lnTo>
                  <a:lnTo>
                    <a:pt x="242" y="90"/>
                  </a:lnTo>
                  <a:lnTo>
                    <a:pt x="240" y="94"/>
                  </a:lnTo>
                  <a:lnTo>
                    <a:pt x="238" y="100"/>
                  </a:lnTo>
                  <a:lnTo>
                    <a:pt x="236" y="102"/>
                  </a:lnTo>
                  <a:lnTo>
                    <a:pt x="224" y="102"/>
                  </a:lnTo>
                  <a:lnTo>
                    <a:pt x="210" y="96"/>
                  </a:lnTo>
                  <a:lnTo>
                    <a:pt x="206" y="96"/>
                  </a:lnTo>
                  <a:lnTo>
                    <a:pt x="194" y="98"/>
                  </a:lnTo>
                  <a:lnTo>
                    <a:pt x="190" y="96"/>
                  </a:lnTo>
                  <a:lnTo>
                    <a:pt x="186" y="94"/>
                  </a:lnTo>
                  <a:lnTo>
                    <a:pt x="178" y="84"/>
                  </a:lnTo>
                  <a:lnTo>
                    <a:pt x="170" y="80"/>
                  </a:lnTo>
                  <a:lnTo>
                    <a:pt x="162" y="92"/>
                  </a:lnTo>
                  <a:lnTo>
                    <a:pt x="160" y="92"/>
                  </a:lnTo>
                  <a:lnTo>
                    <a:pt x="150" y="100"/>
                  </a:lnTo>
                  <a:lnTo>
                    <a:pt x="148" y="100"/>
                  </a:lnTo>
                  <a:lnTo>
                    <a:pt x="148" y="102"/>
                  </a:lnTo>
                  <a:lnTo>
                    <a:pt x="146" y="102"/>
                  </a:lnTo>
                  <a:lnTo>
                    <a:pt x="138" y="104"/>
                  </a:lnTo>
                  <a:lnTo>
                    <a:pt x="126" y="116"/>
                  </a:lnTo>
                  <a:lnTo>
                    <a:pt x="112" y="122"/>
                  </a:lnTo>
                  <a:lnTo>
                    <a:pt x="102" y="134"/>
                  </a:lnTo>
                  <a:lnTo>
                    <a:pt x="70" y="134"/>
                  </a:lnTo>
                  <a:lnTo>
                    <a:pt x="46" y="124"/>
                  </a:lnTo>
                  <a:lnTo>
                    <a:pt x="32" y="124"/>
                  </a:lnTo>
                  <a:lnTo>
                    <a:pt x="20" y="130"/>
                  </a:lnTo>
                  <a:lnTo>
                    <a:pt x="18" y="130"/>
                  </a:lnTo>
                  <a:lnTo>
                    <a:pt x="10" y="132"/>
                  </a:lnTo>
                  <a:lnTo>
                    <a:pt x="2" y="138"/>
                  </a:lnTo>
                  <a:lnTo>
                    <a:pt x="0" y="142"/>
                  </a:lnTo>
                  <a:lnTo>
                    <a:pt x="0" y="152"/>
                  </a:lnTo>
                  <a:lnTo>
                    <a:pt x="4" y="158"/>
                  </a:lnTo>
                  <a:lnTo>
                    <a:pt x="22" y="152"/>
                  </a:lnTo>
                  <a:lnTo>
                    <a:pt x="30" y="154"/>
                  </a:lnTo>
                  <a:lnTo>
                    <a:pt x="40" y="158"/>
                  </a:lnTo>
                  <a:lnTo>
                    <a:pt x="42" y="158"/>
                  </a:lnTo>
                  <a:lnTo>
                    <a:pt x="42" y="160"/>
                  </a:lnTo>
                  <a:lnTo>
                    <a:pt x="42" y="186"/>
                  </a:lnTo>
                  <a:lnTo>
                    <a:pt x="46" y="188"/>
                  </a:lnTo>
                  <a:lnTo>
                    <a:pt x="64" y="188"/>
                  </a:lnTo>
                  <a:lnTo>
                    <a:pt x="74" y="184"/>
                  </a:lnTo>
                  <a:lnTo>
                    <a:pt x="76" y="184"/>
                  </a:lnTo>
                  <a:lnTo>
                    <a:pt x="86" y="180"/>
                  </a:lnTo>
                  <a:lnTo>
                    <a:pt x="94" y="176"/>
                  </a:lnTo>
                  <a:lnTo>
                    <a:pt x="98" y="176"/>
                  </a:lnTo>
                  <a:lnTo>
                    <a:pt x="100" y="178"/>
                  </a:lnTo>
                  <a:lnTo>
                    <a:pt x="104" y="188"/>
                  </a:lnTo>
                  <a:lnTo>
                    <a:pt x="106" y="216"/>
                  </a:lnTo>
                  <a:lnTo>
                    <a:pt x="106" y="218"/>
                  </a:lnTo>
                  <a:lnTo>
                    <a:pt x="92" y="232"/>
                  </a:lnTo>
                  <a:lnTo>
                    <a:pt x="92" y="234"/>
                  </a:lnTo>
                  <a:lnTo>
                    <a:pt x="74" y="242"/>
                  </a:lnTo>
                  <a:lnTo>
                    <a:pt x="70" y="248"/>
                  </a:lnTo>
                  <a:lnTo>
                    <a:pt x="72" y="252"/>
                  </a:lnTo>
                  <a:lnTo>
                    <a:pt x="106" y="256"/>
                  </a:lnTo>
                  <a:lnTo>
                    <a:pt x="108" y="258"/>
                  </a:lnTo>
                  <a:lnTo>
                    <a:pt x="122" y="266"/>
                  </a:lnTo>
                  <a:lnTo>
                    <a:pt x="152" y="264"/>
                  </a:lnTo>
                  <a:lnTo>
                    <a:pt x="152" y="268"/>
                  </a:lnTo>
                  <a:lnTo>
                    <a:pt x="154" y="284"/>
                  </a:lnTo>
                  <a:lnTo>
                    <a:pt x="154" y="286"/>
                  </a:lnTo>
                  <a:lnTo>
                    <a:pt x="140" y="300"/>
                  </a:lnTo>
                  <a:lnTo>
                    <a:pt x="140" y="312"/>
                  </a:lnTo>
                  <a:lnTo>
                    <a:pt x="142" y="320"/>
                  </a:lnTo>
                  <a:lnTo>
                    <a:pt x="144" y="326"/>
                  </a:lnTo>
                  <a:lnTo>
                    <a:pt x="150" y="330"/>
                  </a:lnTo>
                  <a:lnTo>
                    <a:pt x="174" y="344"/>
                  </a:lnTo>
                  <a:lnTo>
                    <a:pt x="194" y="356"/>
                  </a:lnTo>
                  <a:lnTo>
                    <a:pt x="212" y="348"/>
                  </a:lnTo>
                  <a:lnTo>
                    <a:pt x="214" y="348"/>
                  </a:lnTo>
                  <a:lnTo>
                    <a:pt x="216" y="348"/>
                  </a:lnTo>
                  <a:lnTo>
                    <a:pt x="242" y="368"/>
                  </a:lnTo>
                  <a:lnTo>
                    <a:pt x="246" y="368"/>
                  </a:lnTo>
                  <a:lnTo>
                    <a:pt x="252" y="360"/>
                  </a:lnTo>
                  <a:lnTo>
                    <a:pt x="254" y="360"/>
                  </a:lnTo>
                  <a:lnTo>
                    <a:pt x="254" y="358"/>
                  </a:lnTo>
                  <a:lnTo>
                    <a:pt x="256" y="358"/>
                  </a:lnTo>
                  <a:lnTo>
                    <a:pt x="270" y="360"/>
                  </a:lnTo>
                  <a:lnTo>
                    <a:pt x="274" y="334"/>
                  </a:lnTo>
                  <a:lnTo>
                    <a:pt x="294" y="368"/>
                  </a:lnTo>
                  <a:lnTo>
                    <a:pt x="310" y="370"/>
                  </a:lnTo>
                  <a:lnTo>
                    <a:pt x="312" y="370"/>
                  </a:lnTo>
                  <a:lnTo>
                    <a:pt x="314" y="370"/>
                  </a:lnTo>
                  <a:lnTo>
                    <a:pt x="314" y="372"/>
                  </a:lnTo>
                  <a:lnTo>
                    <a:pt x="314" y="382"/>
                  </a:lnTo>
                  <a:lnTo>
                    <a:pt x="320" y="380"/>
                  </a:lnTo>
                  <a:lnTo>
                    <a:pt x="346" y="346"/>
                  </a:lnTo>
                  <a:lnTo>
                    <a:pt x="358" y="362"/>
                  </a:lnTo>
                  <a:lnTo>
                    <a:pt x="358" y="356"/>
                  </a:lnTo>
                  <a:lnTo>
                    <a:pt x="366" y="340"/>
                  </a:lnTo>
                  <a:lnTo>
                    <a:pt x="372" y="328"/>
                  </a:lnTo>
                  <a:lnTo>
                    <a:pt x="392" y="328"/>
                  </a:lnTo>
                  <a:lnTo>
                    <a:pt x="396" y="304"/>
                  </a:lnTo>
                  <a:lnTo>
                    <a:pt x="398" y="304"/>
                  </a:lnTo>
                  <a:lnTo>
                    <a:pt x="400" y="306"/>
                  </a:lnTo>
                  <a:lnTo>
                    <a:pt x="414" y="308"/>
                  </a:lnTo>
                  <a:lnTo>
                    <a:pt x="416" y="300"/>
                  </a:lnTo>
                  <a:lnTo>
                    <a:pt x="410" y="288"/>
                  </a:lnTo>
                  <a:lnTo>
                    <a:pt x="410" y="286"/>
                  </a:lnTo>
                  <a:lnTo>
                    <a:pt x="414" y="276"/>
                  </a:lnTo>
                  <a:lnTo>
                    <a:pt x="414" y="274"/>
                  </a:lnTo>
                  <a:lnTo>
                    <a:pt x="416" y="274"/>
                  </a:lnTo>
                  <a:lnTo>
                    <a:pt x="458" y="252"/>
                  </a:lnTo>
                  <a:lnTo>
                    <a:pt x="456" y="230"/>
                  </a:lnTo>
                  <a:lnTo>
                    <a:pt x="456" y="228"/>
                  </a:lnTo>
                  <a:lnTo>
                    <a:pt x="464" y="212"/>
                  </a:lnTo>
                  <a:lnTo>
                    <a:pt x="466" y="210"/>
                  </a:lnTo>
                  <a:lnTo>
                    <a:pt x="478" y="180"/>
                  </a:lnTo>
                  <a:lnTo>
                    <a:pt x="490" y="168"/>
                  </a:lnTo>
                  <a:lnTo>
                    <a:pt x="496" y="156"/>
                  </a:lnTo>
                  <a:lnTo>
                    <a:pt x="502" y="146"/>
                  </a:lnTo>
                  <a:lnTo>
                    <a:pt x="496" y="134"/>
                  </a:lnTo>
                  <a:lnTo>
                    <a:pt x="496" y="132"/>
                  </a:lnTo>
                  <a:lnTo>
                    <a:pt x="496" y="120"/>
                  </a:lnTo>
                  <a:lnTo>
                    <a:pt x="490" y="120"/>
                  </a:lnTo>
                  <a:lnTo>
                    <a:pt x="478" y="126"/>
                  </a:lnTo>
                  <a:lnTo>
                    <a:pt x="472" y="128"/>
                  </a:lnTo>
                  <a:lnTo>
                    <a:pt x="468" y="128"/>
                  </a:lnTo>
                  <a:lnTo>
                    <a:pt x="460" y="126"/>
                  </a:lnTo>
                  <a:lnTo>
                    <a:pt x="454" y="122"/>
                  </a:lnTo>
                  <a:lnTo>
                    <a:pt x="452" y="118"/>
                  </a:lnTo>
                  <a:lnTo>
                    <a:pt x="450" y="114"/>
                  </a:lnTo>
                  <a:lnTo>
                    <a:pt x="452" y="98"/>
                  </a:lnTo>
                  <a:lnTo>
                    <a:pt x="446" y="98"/>
                  </a:lnTo>
                  <a:lnTo>
                    <a:pt x="442" y="102"/>
                  </a:lnTo>
                  <a:lnTo>
                    <a:pt x="432" y="112"/>
                  </a:lnTo>
                  <a:lnTo>
                    <a:pt x="428" y="114"/>
                  </a:lnTo>
                  <a:lnTo>
                    <a:pt x="424" y="114"/>
                  </a:lnTo>
                  <a:lnTo>
                    <a:pt x="422" y="108"/>
                  </a:lnTo>
                  <a:lnTo>
                    <a:pt x="422" y="100"/>
                  </a:lnTo>
                  <a:lnTo>
                    <a:pt x="422" y="92"/>
                  </a:lnTo>
                  <a:lnTo>
                    <a:pt x="424" y="88"/>
                  </a:lnTo>
                  <a:lnTo>
                    <a:pt x="426" y="86"/>
                  </a:lnTo>
                  <a:lnTo>
                    <a:pt x="428" y="86"/>
                  </a:lnTo>
                  <a:lnTo>
                    <a:pt x="444" y="58"/>
                  </a:lnTo>
                  <a:lnTo>
                    <a:pt x="448" y="48"/>
                  </a:lnTo>
                  <a:lnTo>
                    <a:pt x="450" y="36"/>
                  </a:lnTo>
                  <a:lnTo>
                    <a:pt x="442" y="28"/>
                  </a:lnTo>
                  <a:lnTo>
                    <a:pt x="440" y="22"/>
                  </a:lnTo>
                  <a:lnTo>
                    <a:pt x="440" y="12"/>
                  </a:lnTo>
                  <a:lnTo>
                    <a:pt x="440" y="8"/>
                  </a:lnTo>
                  <a:lnTo>
                    <a:pt x="438" y="4"/>
                  </a:lnTo>
                  <a:lnTo>
                    <a:pt x="434" y="0"/>
                  </a:lnTo>
                  <a:lnTo>
                    <a:pt x="432" y="2"/>
                  </a:lnTo>
                  <a:lnTo>
                    <a:pt x="430" y="6"/>
                  </a:lnTo>
                  <a:lnTo>
                    <a:pt x="426" y="8"/>
                  </a:lnTo>
                  <a:lnTo>
                    <a:pt x="422" y="10"/>
                  </a:lnTo>
                  <a:lnTo>
                    <a:pt x="416" y="8"/>
                  </a:lnTo>
                  <a:lnTo>
                    <a:pt x="410" y="8"/>
                  </a:lnTo>
                  <a:lnTo>
                    <a:pt x="402" y="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6" name="重庆">
              <a:extLst>
                <a:ext uri="{FF2B5EF4-FFF2-40B4-BE49-F238E27FC236}">
                  <a16:creationId xmlns:a16="http://schemas.microsoft.com/office/drawing/2014/main" id="{C22CC5C1-3285-CD9B-4594-27EA89947B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2784" y="4289567"/>
              <a:ext cx="522025" cy="527670"/>
            </a:xfrm>
            <a:custGeom>
              <a:avLst/>
              <a:gdLst>
                <a:gd name="T0" fmla="*/ 2147483646 w 284"/>
                <a:gd name="T1" fmla="*/ 2147483646 h 288"/>
                <a:gd name="T2" fmla="*/ 2147483646 w 284"/>
                <a:gd name="T3" fmla="*/ 2147483646 h 288"/>
                <a:gd name="T4" fmla="*/ 2147483646 w 284"/>
                <a:gd name="T5" fmla="*/ 2147483646 h 288"/>
                <a:gd name="T6" fmla="*/ 2147483646 w 284"/>
                <a:gd name="T7" fmla="*/ 2147483646 h 288"/>
                <a:gd name="T8" fmla="*/ 2147483646 w 284"/>
                <a:gd name="T9" fmla="*/ 2147483646 h 288"/>
                <a:gd name="T10" fmla="*/ 2147483646 w 284"/>
                <a:gd name="T11" fmla="*/ 2147483646 h 288"/>
                <a:gd name="T12" fmla="*/ 2147483646 w 284"/>
                <a:gd name="T13" fmla="*/ 2147483646 h 288"/>
                <a:gd name="T14" fmla="*/ 2147483646 w 284"/>
                <a:gd name="T15" fmla="*/ 2147483646 h 288"/>
                <a:gd name="T16" fmla="*/ 2147483646 w 284"/>
                <a:gd name="T17" fmla="*/ 2147483646 h 288"/>
                <a:gd name="T18" fmla="*/ 2147483646 w 284"/>
                <a:gd name="T19" fmla="*/ 2147483646 h 288"/>
                <a:gd name="T20" fmla="*/ 2147483646 w 284"/>
                <a:gd name="T21" fmla="*/ 2147483646 h 288"/>
                <a:gd name="T22" fmla="*/ 2147483646 w 284"/>
                <a:gd name="T23" fmla="*/ 2147483646 h 288"/>
                <a:gd name="T24" fmla="*/ 2147483646 w 284"/>
                <a:gd name="T25" fmla="*/ 2147483646 h 288"/>
                <a:gd name="T26" fmla="*/ 2147483646 w 284"/>
                <a:gd name="T27" fmla="*/ 2147483646 h 288"/>
                <a:gd name="T28" fmla="*/ 2147483646 w 284"/>
                <a:gd name="T29" fmla="*/ 2147483646 h 288"/>
                <a:gd name="T30" fmla="*/ 2147483646 w 284"/>
                <a:gd name="T31" fmla="*/ 2147483646 h 288"/>
                <a:gd name="T32" fmla="*/ 2147483646 w 284"/>
                <a:gd name="T33" fmla="*/ 2147483646 h 288"/>
                <a:gd name="T34" fmla="*/ 2147483646 w 284"/>
                <a:gd name="T35" fmla="*/ 2147483646 h 288"/>
                <a:gd name="T36" fmla="*/ 2147483646 w 284"/>
                <a:gd name="T37" fmla="*/ 2147483646 h 288"/>
                <a:gd name="T38" fmla="*/ 2147483646 w 284"/>
                <a:gd name="T39" fmla="*/ 2147483646 h 288"/>
                <a:gd name="T40" fmla="*/ 2147483646 w 284"/>
                <a:gd name="T41" fmla="*/ 2147483646 h 288"/>
                <a:gd name="T42" fmla="*/ 2147483646 w 284"/>
                <a:gd name="T43" fmla="*/ 2147483646 h 288"/>
                <a:gd name="T44" fmla="*/ 2147483646 w 284"/>
                <a:gd name="T45" fmla="*/ 2147483646 h 288"/>
                <a:gd name="T46" fmla="*/ 2147483646 w 284"/>
                <a:gd name="T47" fmla="*/ 2147483646 h 288"/>
                <a:gd name="T48" fmla="*/ 2147483646 w 284"/>
                <a:gd name="T49" fmla="*/ 2147483646 h 288"/>
                <a:gd name="T50" fmla="*/ 2147483646 w 284"/>
                <a:gd name="T51" fmla="*/ 2147483646 h 288"/>
                <a:gd name="T52" fmla="*/ 2147483646 w 284"/>
                <a:gd name="T53" fmla="*/ 2147483646 h 288"/>
                <a:gd name="T54" fmla="*/ 2147483646 w 284"/>
                <a:gd name="T55" fmla="*/ 2147483646 h 288"/>
                <a:gd name="T56" fmla="*/ 2147483646 w 284"/>
                <a:gd name="T57" fmla="*/ 2147483646 h 288"/>
                <a:gd name="T58" fmla="*/ 2147483646 w 284"/>
                <a:gd name="T59" fmla="*/ 2147483646 h 288"/>
                <a:gd name="T60" fmla="*/ 2147483646 w 284"/>
                <a:gd name="T61" fmla="*/ 2147483646 h 288"/>
                <a:gd name="T62" fmla="*/ 2147483646 w 284"/>
                <a:gd name="T63" fmla="*/ 2147483646 h 288"/>
                <a:gd name="T64" fmla="*/ 2147483646 w 284"/>
                <a:gd name="T65" fmla="*/ 2147483646 h 288"/>
                <a:gd name="T66" fmla="*/ 2147483646 w 284"/>
                <a:gd name="T67" fmla="*/ 2147483646 h 288"/>
                <a:gd name="T68" fmla="*/ 2147483646 w 284"/>
                <a:gd name="T69" fmla="*/ 2147483646 h 288"/>
                <a:gd name="T70" fmla="*/ 2147483646 w 284"/>
                <a:gd name="T71" fmla="*/ 2147483646 h 288"/>
                <a:gd name="T72" fmla="*/ 2147483646 w 284"/>
                <a:gd name="T73" fmla="*/ 2147483646 h 288"/>
                <a:gd name="T74" fmla="*/ 2147483646 w 284"/>
                <a:gd name="T75" fmla="*/ 2147483646 h 288"/>
                <a:gd name="T76" fmla="*/ 2147483646 w 284"/>
                <a:gd name="T77" fmla="*/ 2147483646 h 288"/>
                <a:gd name="T78" fmla="*/ 2147483646 w 284"/>
                <a:gd name="T79" fmla="*/ 2147483646 h 288"/>
                <a:gd name="T80" fmla="*/ 2147483646 w 284"/>
                <a:gd name="T81" fmla="*/ 2147483646 h 288"/>
                <a:gd name="T82" fmla="*/ 2147483646 w 284"/>
                <a:gd name="T83" fmla="*/ 2147483646 h 288"/>
                <a:gd name="T84" fmla="*/ 2147483646 w 284"/>
                <a:gd name="T85" fmla="*/ 2147483646 h 288"/>
                <a:gd name="T86" fmla="*/ 2147483646 w 284"/>
                <a:gd name="T87" fmla="*/ 2147483646 h 288"/>
                <a:gd name="T88" fmla="*/ 2147483646 w 284"/>
                <a:gd name="T89" fmla="*/ 2147483646 h 288"/>
                <a:gd name="T90" fmla="*/ 2147483646 w 284"/>
                <a:gd name="T91" fmla="*/ 2147483646 h 288"/>
                <a:gd name="T92" fmla="*/ 2147483646 w 284"/>
                <a:gd name="T93" fmla="*/ 2147483646 h 288"/>
                <a:gd name="T94" fmla="*/ 2147483646 w 284"/>
                <a:gd name="T95" fmla="*/ 2147483646 h 288"/>
                <a:gd name="T96" fmla="*/ 2147483646 w 284"/>
                <a:gd name="T97" fmla="*/ 2147483646 h 288"/>
                <a:gd name="T98" fmla="*/ 2147483646 w 284"/>
                <a:gd name="T99" fmla="*/ 2147483646 h 288"/>
                <a:gd name="T100" fmla="*/ 2147483646 w 284"/>
                <a:gd name="T101" fmla="*/ 2147483646 h 288"/>
                <a:gd name="T102" fmla="*/ 2147483646 w 284"/>
                <a:gd name="T103" fmla="*/ 2147483646 h 28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84" h="288">
                  <a:moveTo>
                    <a:pt x="284" y="58"/>
                  </a:moveTo>
                  <a:lnTo>
                    <a:pt x="278" y="44"/>
                  </a:lnTo>
                  <a:lnTo>
                    <a:pt x="268" y="32"/>
                  </a:lnTo>
                  <a:lnTo>
                    <a:pt x="260" y="30"/>
                  </a:lnTo>
                  <a:lnTo>
                    <a:pt x="258" y="30"/>
                  </a:lnTo>
                  <a:lnTo>
                    <a:pt x="258" y="28"/>
                  </a:lnTo>
                  <a:lnTo>
                    <a:pt x="250" y="24"/>
                  </a:lnTo>
                  <a:lnTo>
                    <a:pt x="248" y="24"/>
                  </a:lnTo>
                  <a:lnTo>
                    <a:pt x="244" y="26"/>
                  </a:lnTo>
                  <a:lnTo>
                    <a:pt x="234" y="28"/>
                  </a:lnTo>
                  <a:lnTo>
                    <a:pt x="232" y="26"/>
                  </a:lnTo>
                  <a:lnTo>
                    <a:pt x="222" y="22"/>
                  </a:lnTo>
                  <a:lnTo>
                    <a:pt x="220" y="22"/>
                  </a:lnTo>
                  <a:lnTo>
                    <a:pt x="220" y="20"/>
                  </a:lnTo>
                  <a:lnTo>
                    <a:pt x="212" y="12"/>
                  </a:lnTo>
                  <a:lnTo>
                    <a:pt x="204" y="4"/>
                  </a:lnTo>
                  <a:lnTo>
                    <a:pt x="196" y="0"/>
                  </a:lnTo>
                  <a:lnTo>
                    <a:pt x="188" y="8"/>
                  </a:lnTo>
                  <a:lnTo>
                    <a:pt x="176" y="16"/>
                  </a:lnTo>
                  <a:lnTo>
                    <a:pt x="172" y="40"/>
                  </a:lnTo>
                  <a:lnTo>
                    <a:pt x="162" y="58"/>
                  </a:lnTo>
                  <a:lnTo>
                    <a:pt x="162" y="60"/>
                  </a:lnTo>
                  <a:lnTo>
                    <a:pt x="154" y="68"/>
                  </a:lnTo>
                  <a:lnTo>
                    <a:pt x="144" y="86"/>
                  </a:lnTo>
                  <a:lnTo>
                    <a:pt x="144" y="88"/>
                  </a:lnTo>
                  <a:lnTo>
                    <a:pt x="124" y="104"/>
                  </a:lnTo>
                  <a:lnTo>
                    <a:pt x="116" y="118"/>
                  </a:lnTo>
                  <a:lnTo>
                    <a:pt x="114" y="120"/>
                  </a:lnTo>
                  <a:lnTo>
                    <a:pt x="110" y="124"/>
                  </a:lnTo>
                  <a:lnTo>
                    <a:pt x="96" y="132"/>
                  </a:lnTo>
                  <a:lnTo>
                    <a:pt x="88" y="144"/>
                  </a:lnTo>
                  <a:lnTo>
                    <a:pt x="74" y="164"/>
                  </a:lnTo>
                  <a:lnTo>
                    <a:pt x="72" y="164"/>
                  </a:lnTo>
                  <a:lnTo>
                    <a:pt x="8" y="160"/>
                  </a:lnTo>
                  <a:lnTo>
                    <a:pt x="0" y="168"/>
                  </a:lnTo>
                  <a:lnTo>
                    <a:pt x="0" y="180"/>
                  </a:lnTo>
                  <a:lnTo>
                    <a:pt x="6" y="208"/>
                  </a:lnTo>
                  <a:lnTo>
                    <a:pt x="20" y="226"/>
                  </a:lnTo>
                  <a:lnTo>
                    <a:pt x="32" y="232"/>
                  </a:lnTo>
                  <a:lnTo>
                    <a:pt x="32" y="234"/>
                  </a:lnTo>
                  <a:lnTo>
                    <a:pt x="40" y="244"/>
                  </a:lnTo>
                  <a:lnTo>
                    <a:pt x="42" y="252"/>
                  </a:lnTo>
                  <a:lnTo>
                    <a:pt x="42" y="262"/>
                  </a:lnTo>
                  <a:lnTo>
                    <a:pt x="38" y="266"/>
                  </a:lnTo>
                  <a:lnTo>
                    <a:pt x="40" y="268"/>
                  </a:lnTo>
                  <a:lnTo>
                    <a:pt x="44" y="268"/>
                  </a:lnTo>
                  <a:lnTo>
                    <a:pt x="48" y="258"/>
                  </a:lnTo>
                  <a:lnTo>
                    <a:pt x="50" y="258"/>
                  </a:lnTo>
                  <a:lnTo>
                    <a:pt x="62" y="262"/>
                  </a:lnTo>
                  <a:lnTo>
                    <a:pt x="64" y="266"/>
                  </a:lnTo>
                  <a:lnTo>
                    <a:pt x="70" y="266"/>
                  </a:lnTo>
                  <a:lnTo>
                    <a:pt x="68" y="260"/>
                  </a:lnTo>
                  <a:lnTo>
                    <a:pt x="76" y="246"/>
                  </a:lnTo>
                  <a:lnTo>
                    <a:pt x="78" y="244"/>
                  </a:lnTo>
                  <a:lnTo>
                    <a:pt x="80" y="242"/>
                  </a:lnTo>
                  <a:lnTo>
                    <a:pt x="88" y="242"/>
                  </a:lnTo>
                  <a:lnTo>
                    <a:pt x="102" y="242"/>
                  </a:lnTo>
                  <a:lnTo>
                    <a:pt x="110" y="232"/>
                  </a:lnTo>
                  <a:lnTo>
                    <a:pt x="110" y="222"/>
                  </a:lnTo>
                  <a:lnTo>
                    <a:pt x="112" y="212"/>
                  </a:lnTo>
                  <a:lnTo>
                    <a:pt x="114" y="210"/>
                  </a:lnTo>
                  <a:lnTo>
                    <a:pt x="120" y="206"/>
                  </a:lnTo>
                  <a:lnTo>
                    <a:pt x="122" y="206"/>
                  </a:lnTo>
                  <a:lnTo>
                    <a:pt x="134" y="208"/>
                  </a:lnTo>
                  <a:lnTo>
                    <a:pt x="134" y="210"/>
                  </a:lnTo>
                  <a:lnTo>
                    <a:pt x="136" y="220"/>
                  </a:lnTo>
                  <a:lnTo>
                    <a:pt x="136" y="224"/>
                  </a:lnTo>
                  <a:lnTo>
                    <a:pt x="138" y="232"/>
                  </a:lnTo>
                  <a:lnTo>
                    <a:pt x="140" y="232"/>
                  </a:lnTo>
                  <a:lnTo>
                    <a:pt x="144" y="226"/>
                  </a:lnTo>
                  <a:lnTo>
                    <a:pt x="152" y="216"/>
                  </a:lnTo>
                  <a:lnTo>
                    <a:pt x="160" y="212"/>
                  </a:lnTo>
                  <a:lnTo>
                    <a:pt x="162" y="212"/>
                  </a:lnTo>
                  <a:lnTo>
                    <a:pt x="162" y="210"/>
                  </a:lnTo>
                  <a:lnTo>
                    <a:pt x="172" y="214"/>
                  </a:lnTo>
                  <a:lnTo>
                    <a:pt x="174" y="214"/>
                  </a:lnTo>
                  <a:lnTo>
                    <a:pt x="176" y="214"/>
                  </a:lnTo>
                  <a:lnTo>
                    <a:pt x="180" y="226"/>
                  </a:lnTo>
                  <a:lnTo>
                    <a:pt x="180" y="236"/>
                  </a:lnTo>
                  <a:lnTo>
                    <a:pt x="188" y="252"/>
                  </a:lnTo>
                  <a:lnTo>
                    <a:pt x="188" y="254"/>
                  </a:lnTo>
                  <a:lnTo>
                    <a:pt x="188" y="264"/>
                  </a:lnTo>
                  <a:lnTo>
                    <a:pt x="192" y="270"/>
                  </a:lnTo>
                  <a:lnTo>
                    <a:pt x="194" y="270"/>
                  </a:lnTo>
                  <a:lnTo>
                    <a:pt x="196" y="266"/>
                  </a:lnTo>
                  <a:lnTo>
                    <a:pt x="198" y="264"/>
                  </a:lnTo>
                  <a:lnTo>
                    <a:pt x="208" y="270"/>
                  </a:lnTo>
                  <a:lnTo>
                    <a:pt x="208" y="272"/>
                  </a:lnTo>
                  <a:lnTo>
                    <a:pt x="212" y="286"/>
                  </a:lnTo>
                  <a:lnTo>
                    <a:pt x="216" y="288"/>
                  </a:lnTo>
                  <a:lnTo>
                    <a:pt x="216" y="286"/>
                  </a:lnTo>
                  <a:lnTo>
                    <a:pt x="220" y="276"/>
                  </a:lnTo>
                  <a:lnTo>
                    <a:pt x="222" y="274"/>
                  </a:lnTo>
                  <a:lnTo>
                    <a:pt x="224" y="274"/>
                  </a:lnTo>
                  <a:lnTo>
                    <a:pt x="228" y="270"/>
                  </a:lnTo>
                  <a:lnTo>
                    <a:pt x="230" y="270"/>
                  </a:lnTo>
                  <a:lnTo>
                    <a:pt x="236" y="270"/>
                  </a:lnTo>
                  <a:lnTo>
                    <a:pt x="236" y="266"/>
                  </a:lnTo>
                  <a:lnTo>
                    <a:pt x="236" y="264"/>
                  </a:lnTo>
                  <a:lnTo>
                    <a:pt x="232" y="226"/>
                  </a:lnTo>
                  <a:lnTo>
                    <a:pt x="216" y="202"/>
                  </a:lnTo>
                  <a:lnTo>
                    <a:pt x="188" y="168"/>
                  </a:lnTo>
                  <a:lnTo>
                    <a:pt x="186" y="168"/>
                  </a:lnTo>
                  <a:lnTo>
                    <a:pt x="184" y="146"/>
                  </a:lnTo>
                  <a:lnTo>
                    <a:pt x="176" y="128"/>
                  </a:lnTo>
                  <a:lnTo>
                    <a:pt x="174" y="128"/>
                  </a:lnTo>
                  <a:lnTo>
                    <a:pt x="176" y="126"/>
                  </a:lnTo>
                  <a:lnTo>
                    <a:pt x="180" y="104"/>
                  </a:lnTo>
                  <a:lnTo>
                    <a:pt x="182" y="104"/>
                  </a:lnTo>
                  <a:lnTo>
                    <a:pt x="184" y="104"/>
                  </a:lnTo>
                  <a:lnTo>
                    <a:pt x="234" y="102"/>
                  </a:lnTo>
                  <a:lnTo>
                    <a:pt x="260" y="88"/>
                  </a:lnTo>
                  <a:lnTo>
                    <a:pt x="262" y="86"/>
                  </a:lnTo>
                  <a:lnTo>
                    <a:pt x="274" y="82"/>
                  </a:lnTo>
                  <a:lnTo>
                    <a:pt x="278" y="78"/>
                  </a:lnTo>
                  <a:lnTo>
                    <a:pt x="280" y="76"/>
                  </a:lnTo>
                  <a:lnTo>
                    <a:pt x="282" y="68"/>
                  </a:lnTo>
                  <a:lnTo>
                    <a:pt x="284" y="5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7" name="陕西">
              <a:extLst>
                <a:ext uri="{FF2B5EF4-FFF2-40B4-BE49-F238E27FC236}">
                  <a16:creationId xmlns:a16="http://schemas.microsoft.com/office/drawing/2014/main" id="{A4930BCC-FEC6-4AA4-1E07-21BB39850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2784" y="3264057"/>
              <a:ext cx="594736" cy="1059071"/>
            </a:xfrm>
            <a:custGeom>
              <a:avLst/>
              <a:gdLst>
                <a:gd name="T0" fmla="*/ 2147483646 w 324"/>
                <a:gd name="T1" fmla="*/ 2147483646 h 578"/>
                <a:gd name="T2" fmla="*/ 2147483646 w 324"/>
                <a:gd name="T3" fmla="*/ 2147483646 h 578"/>
                <a:gd name="T4" fmla="*/ 2147483646 w 324"/>
                <a:gd name="T5" fmla="*/ 2147483646 h 578"/>
                <a:gd name="T6" fmla="*/ 2147483646 w 324"/>
                <a:gd name="T7" fmla="*/ 2147483646 h 578"/>
                <a:gd name="T8" fmla="*/ 2147483646 w 324"/>
                <a:gd name="T9" fmla="*/ 2147483646 h 578"/>
                <a:gd name="T10" fmla="*/ 2147483646 w 324"/>
                <a:gd name="T11" fmla="*/ 2147483646 h 578"/>
                <a:gd name="T12" fmla="*/ 2147483646 w 324"/>
                <a:gd name="T13" fmla="*/ 2147483646 h 578"/>
                <a:gd name="T14" fmla="*/ 2147483646 w 324"/>
                <a:gd name="T15" fmla="*/ 2147483646 h 578"/>
                <a:gd name="T16" fmla="*/ 2147483646 w 324"/>
                <a:gd name="T17" fmla="*/ 2147483646 h 578"/>
                <a:gd name="T18" fmla="*/ 2147483646 w 324"/>
                <a:gd name="T19" fmla="*/ 2147483646 h 578"/>
                <a:gd name="T20" fmla="*/ 2147483646 w 324"/>
                <a:gd name="T21" fmla="*/ 2147483646 h 578"/>
                <a:gd name="T22" fmla="*/ 2147483646 w 324"/>
                <a:gd name="T23" fmla="*/ 2147483646 h 578"/>
                <a:gd name="T24" fmla="*/ 2147483646 w 324"/>
                <a:gd name="T25" fmla="*/ 2147483646 h 578"/>
                <a:gd name="T26" fmla="*/ 2147483646 w 324"/>
                <a:gd name="T27" fmla="*/ 2147483646 h 578"/>
                <a:gd name="T28" fmla="*/ 2147483646 w 324"/>
                <a:gd name="T29" fmla="*/ 2147483646 h 578"/>
                <a:gd name="T30" fmla="*/ 2147483646 w 324"/>
                <a:gd name="T31" fmla="*/ 2147483646 h 578"/>
                <a:gd name="T32" fmla="*/ 2147483646 w 324"/>
                <a:gd name="T33" fmla="*/ 2147483646 h 578"/>
                <a:gd name="T34" fmla="*/ 2147483646 w 324"/>
                <a:gd name="T35" fmla="*/ 2147483646 h 578"/>
                <a:gd name="T36" fmla="*/ 2147483646 w 324"/>
                <a:gd name="T37" fmla="*/ 2147483646 h 578"/>
                <a:gd name="T38" fmla="*/ 2147483646 w 324"/>
                <a:gd name="T39" fmla="*/ 2147483646 h 578"/>
                <a:gd name="T40" fmla="*/ 2147483646 w 324"/>
                <a:gd name="T41" fmla="*/ 2147483646 h 578"/>
                <a:gd name="T42" fmla="*/ 2147483646 w 324"/>
                <a:gd name="T43" fmla="*/ 2147483646 h 578"/>
                <a:gd name="T44" fmla="*/ 2147483646 w 324"/>
                <a:gd name="T45" fmla="*/ 2147483646 h 578"/>
                <a:gd name="T46" fmla="*/ 2147483646 w 324"/>
                <a:gd name="T47" fmla="*/ 2147483646 h 578"/>
                <a:gd name="T48" fmla="*/ 2147483646 w 324"/>
                <a:gd name="T49" fmla="*/ 2147483646 h 578"/>
                <a:gd name="T50" fmla="*/ 2147483646 w 324"/>
                <a:gd name="T51" fmla="*/ 2147483646 h 578"/>
                <a:gd name="T52" fmla="*/ 2147483646 w 324"/>
                <a:gd name="T53" fmla="*/ 2147483646 h 578"/>
                <a:gd name="T54" fmla="*/ 2147483646 w 324"/>
                <a:gd name="T55" fmla="*/ 2147483646 h 578"/>
                <a:gd name="T56" fmla="*/ 2147483646 w 324"/>
                <a:gd name="T57" fmla="*/ 2147483646 h 578"/>
                <a:gd name="T58" fmla="*/ 2147483646 w 324"/>
                <a:gd name="T59" fmla="*/ 2147483646 h 578"/>
                <a:gd name="T60" fmla="*/ 2147483646 w 324"/>
                <a:gd name="T61" fmla="*/ 2147483646 h 578"/>
                <a:gd name="T62" fmla="*/ 2147483646 w 324"/>
                <a:gd name="T63" fmla="*/ 2147483646 h 578"/>
                <a:gd name="T64" fmla="*/ 2147483646 w 324"/>
                <a:gd name="T65" fmla="*/ 2147483646 h 578"/>
                <a:gd name="T66" fmla="*/ 2147483646 w 324"/>
                <a:gd name="T67" fmla="*/ 2147483646 h 578"/>
                <a:gd name="T68" fmla="*/ 2147483646 w 324"/>
                <a:gd name="T69" fmla="*/ 2147483646 h 578"/>
                <a:gd name="T70" fmla="*/ 2147483646 w 324"/>
                <a:gd name="T71" fmla="*/ 2147483646 h 578"/>
                <a:gd name="T72" fmla="*/ 2147483646 w 324"/>
                <a:gd name="T73" fmla="*/ 2147483646 h 578"/>
                <a:gd name="T74" fmla="*/ 2147483646 w 324"/>
                <a:gd name="T75" fmla="*/ 2147483646 h 578"/>
                <a:gd name="T76" fmla="*/ 2147483646 w 324"/>
                <a:gd name="T77" fmla="*/ 2147483646 h 578"/>
                <a:gd name="T78" fmla="*/ 2147483646 w 324"/>
                <a:gd name="T79" fmla="*/ 2147483646 h 578"/>
                <a:gd name="T80" fmla="*/ 2147483646 w 324"/>
                <a:gd name="T81" fmla="*/ 2147483646 h 578"/>
                <a:gd name="T82" fmla="*/ 2147483646 w 324"/>
                <a:gd name="T83" fmla="*/ 2147483646 h 578"/>
                <a:gd name="T84" fmla="*/ 2147483646 w 324"/>
                <a:gd name="T85" fmla="*/ 2147483646 h 578"/>
                <a:gd name="T86" fmla="*/ 2147483646 w 324"/>
                <a:gd name="T87" fmla="*/ 2147483646 h 578"/>
                <a:gd name="T88" fmla="*/ 2147483646 w 324"/>
                <a:gd name="T89" fmla="*/ 2147483646 h 578"/>
                <a:gd name="T90" fmla="*/ 2147483646 w 324"/>
                <a:gd name="T91" fmla="*/ 2147483646 h 578"/>
                <a:gd name="T92" fmla="*/ 2147483646 w 324"/>
                <a:gd name="T93" fmla="*/ 2147483646 h 578"/>
                <a:gd name="T94" fmla="*/ 2147483646 w 324"/>
                <a:gd name="T95" fmla="*/ 2147483646 h 578"/>
                <a:gd name="T96" fmla="*/ 2147483646 w 324"/>
                <a:gd name="T97" fmla="*/ 2147483646 h 578"/>
                <a:gd name="T98" fmla="*/ 2147483646 w 324"/>
                <a:gd name="T99" fmla="*/ 2147483646 h 578"/>
                <a:gd name="T100" fmla="*/ 2147483646 w 324"/>
                <a:gd name="T101" fmla="*/ 2147483646 h 57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24" h="578">
                  <a:moveTo>
                    <a:pt x="108" y="132"/>
                  </a:moveTo>
                  <a:lnTo>
                    <a:pt x="104" y="130"/>
                  </a:lnTo>
                  <a:lnTo>
                    <a:pt x="96" y="180"/>
                  </a:lnTo>
                  <a:lnTo>
                    <a:pt x="108" y="196"/>
                  </a:lnTo>
                  <a:lnTo>
                    <a:pt x="122" y="200"/>
                  </a:lnTo>
                  <a:lnTo>
                    <a:pt x="124" y="202"/>
                  </a:lnTo>
                  <a:lnTo>
                    <a:pt x="140" y="216"/>
                  </a:lnTo>
                  <a:lnTo>
                    <a:pt x="164" y="220"/>
                  </a:lnTo>
                  <a:lnTo>
                    <a:pt x="176" y="228"/>
                  </a:lnTo>
                  <a:lnTo>
                    <a:pt x="176" y="230"/>
                  </a:lnTo>
                  <a:lnTo>
                    <a:pt x="186" y="244"/>
                  </a:lnTo>
                  <a:lnTo>
                    <a:pt x="188" y="244"/>
                  </a:lnTo>
                  <a:lnTo>
                    <a:pt x="186" y="246"/>
                  </a:lnTo>
                  <a:lnTo>
                    <a:pt x="178" y="260"/>
                  </a:lnTo>
                  <a:lnTo>
                    <a:pt x="178" y="264"/>
                  </a:lnTo>
                  <a:lnTo>
                    <a:pt x="176" y="272"/>
                  </a:lnTo>
                  <a:lnTo>
                    <a:pt x="178" y="272"/>
                  </a:lnTo>
                  <a:lnTo>
                    <a:pt x="178" y="286"/>
                  </a:lnTo>
                  <a:lnTo>
                    <a:pt x="176" y="288"/>
                  </a:lnTo>
                  <a:lnTo>
                    <a:pt x="170" y="312"/>
                  </a:lnTo>
                  <a:lnTo>
                    <a:pt x="168" y="316"/>
                  </a:lnTo>
                  <a:lnTo>
                    <a:pt x="164" y="314"/>
                  </a:lnTo>
                  <a:lnTo>
                    <a:pt x="154" y="312"/>
                  </a:lnTo>
                  <a:lnTo>
                    <a:pt x="140" y="312"/>
                  </a:lnTo>
                  <a:lnTo>
                    <a:pt x="128" y="316"/>
                  </a:lnTo>
                  <a:lnTo>
                    <a:pt x="116" y="328"/>
                  </a:lnTo>
                  <a:lnTo>
                    <a:pt x="112" y="332"/>
                  </a:lnTo>
                  <a:lnTo>
                    <a:pt x="130" y="340"/>
                  </a:lnTo>
                  <a:lnTo>
                    <a:pt x="128" y="344"/>
                  </a:lnTo>
                  <a:lnTo>
                    <a:pt x="124" y="350"/>
                  </a:lnTo>
                  <a:lnTo>
                    <a:pt x="116" y="354"/>
                  </a:lnTo>
                  <a:lnTo>
                    <a:pt x="106" y="354"/>
                  </a:lnTo>
                  <a:lnTo>
                    <a:pt x="88" y="348"/>
                  </a:lnTo>
                  <a:lnTo>
                    <a:pt x="70" y="338"/>
                  </a:lnTo>
                  <a:lnTo>
                    <a:pt x="64" y="338"/>
                  </a:lnTo>
                  <a:lnTo>
                    <a:pt x="44" y="366"/>
                  </a:lnTo>
                  <a:lnTo>
                    <a:pt x="40" y="376"/>
                  </a:lnTo>
                  <a:lnTo>
                    <a:pt x="40" y="392"/>
                  </a:lnTo>
                  <a:lnTo>
                    <a:pt x="48" y="406"/>
                  </a:lnTo>
                  <a:lnTo>
                    <a:pt x="48" y="408"/>
                  </a:lnTo>
                  <a:lnTo>
                    <a:pt x="52" y="420"/>
                  </a:lnTo>
                  <a:lnTo>
                    <a:pt x="52" y="422"/>
                  </a:lnTo>
                  <a:lnTo>
                    <a:pt x="52" y="440"/>
                  </a:lnTo>
                  <a:lnTo>
                    <a:pt x="52" y="442"/>
                  </a:lnTo>
                  <a:lnTo>
                    <a:pt x="54" y="444"/>
                  </a:lnTo>
                  <a:lnTo>
                    <a:pt x="40" y="446"/>
                  </a:lnTo>
                  <a:lnTo>
                    <a:pt x="16" y="446"/>
                  </a:lnTo>
                  <a:lnTo>
                    <a:pt x="6" y="454"/>
                  </a:lnTo>
                  <a:lnTo>
                    <a:pt x="0" y="462"/>
                  </a:lnTo>
                  <a:lnTo>
                    <a:pt x="2" y="462"/>
                  </a:lnTo>
                  <a:lnTo>
                    <a:pt x="6" y="486"/>
                  </a:lnTo>
                  <a:lnTo>
                    <a:pt x="8" y="486"/>
                  </a:lnTo>
                  <a:lnTo>
                    <a:pt x="8" y="496"/>
                  </a:lnTo>
                  <a:lnTo>
                    <a:pt x="12" y="508"/>
                  </a:lnTo>
                  <a:lnTo>
                    <a:pt x="30" y="518"/>
                  </a:lnTo>
                  <a:lnTo>
                    <a:pt x="54" y="512"/>
                  </a:lnTo>
                  <a:lnTo>
                    <a:pt x="66" y="504"/>
                  </a:lnTo>
                  <a:lnTo>
                    <a:pt x="68" y="504"/>
                  </a:lnTo>
                  <a:lnTo>
                    <a:pt x="80" y="504"/>
                  </a:lnTo>
                  <a:lnTo>
                    <a:pt x="86" y="520"/>
                  </a:lnTo>
                  <a:lnTo>
                    <a:pt x="92" y="526"/>
                  </a:lnTo>
                  <a:lnTo>
                    <a:pt x="94" y="532"/>
                  </a:lnTo>
                  <a:lnTo>
                    <a:pt x="100" y="532"/>
                  </a:lnTo>
                  <a:lnTo>
                    <a:pt x="102" y="532"/>
                  </a:lnTo>
                  <a:lnTo>
                    <a:pt x="104" y="532"/>
                  </a:lnTo>
                  <a:lnTo>
                    <a:pt x="104" y="530"/>
                  </a:lnTo>
                  <a:lnTo>
                    <a:pt x="116" y="520"/>
                  </a:lnTo>
                  <a:lnTo>
                    <a:pt x="126" y="540"/>
                  </a:lnTo>
                  <a:lnTo>
                    <a:pt x="136" y="546"/>
                  </a:lnTo>
                  <a:lnTo>
                    <a:pt x="152" y="546"/>
                  </a:lnTo>
                  <a:lnTo>
                    <a:pt x="164" y="544"/>
                  </a:lnTo>
                  <a:lnTo>
                    <a:pt x="168" y="544"/>
                  </a:lnTo>
                  <a:lnTo>
                    <a:pt x="196" y="548"/>
                  </a:lnTo>
                  <a:lnTo>
                    <a:pt x="196" y="550"/>
                  </a:lnTo>
                  <a:lnTo>
                    <a:pt x="208" y="556"/>
                  </a:lnTo>
                  <a:lnTo>
                    <a:pt x="208" y="558"/>
                  </a:lnTo>
                  <a:lnTo>
                    <a:pt x="220" y="566"/>
                  </a:lnTo>
                  <a:lnTo>
                    <a:pt x="226" y="574"/>
                  </a:lnTo>
                  <a:lnTo>
                    <a:pt x="234" y="578"/>
                  </a:lnTo>
                  <a:lnTo>
                    <a:pt x="248" y="576"/>
                  </a:lnTo>
                  <a:lnTo>
                    <a:pt x="248" y="560"/>
                  </a:lnTo>
                  <a:lnTo>
                    <a:pt x="240" y="548"/>
                  </a:lnTo>
                  <a:lnTo>
                    <a:pt x="236" y="526"/>
                  </a:lnTo>
                  <a:lnTo>
                    <a:pt x="246" y="516"/>
                  </a:lnTo>
                  <a:lnTo>
                    <a:pt x="248" y="514"/>
                  </a:lnTo>
                  <a:lnTo>
                    <a:pt x="258" y="512"/>
                  </a:lnTo>
                  <a:lnTo>
                    <a:pt x="268" y="512"/>
                  </a:lnTo>
                  <a:lnTo>
                    <a:pt x="272" y="508"/>
                  </a:lnTo>
                  <a:lnTo>
                    <a:pt x="264" y="500"/>
                  </a:lnTo>
                  <a:lnTo>
                    <a:pt x="242" y="484"/>
                  </a:lnTo>
                  <a:lnTo>
                    <a:pt x="236" y="476"/>
                  </a:lnTo>
                  <a:lnTo>
                    <a:pt x="234" y="474"/>
                  </a:lnTo>
                  <a:lnTo>
                    <a:pt x="236" y="472"/>
                  </a:lnTo>
                  <a:lnTo>
                    <a:pt x="242" y="460"/>
                  </a:lnTo>
                  <a:lnTo>
                    <a:pt x="244" y="462"/>
                  </a:lnTo>
                  <a:lnTo>
                    <a:pt x="260" y="466"/>
                  </a:lnTo>
                  <a:lnTo>
                    <a:pt x="302" y="464"/>
                  </a:lnTo>
                  <a:lnTo>
                    <a:pt x="302" y="466"/>
                  </a:lnTo>
                  <a:lnTo>
                    <a:pt x="304" y="466"/>
                  </a:lnTo>
                  <a:lnTo>
                    <a:pt x="316" y="470"/>
                  </a:lnTo>
                  <a:lnTo>
                    <a:pt x="324" y="462"/>
                  </a:lnTo>
                  <a:lnTo>
                    <a:pt x="320" y="438"/>
                  </a:lnTo>
                  <a:lnTo>
                    <a:pt x="304" y="428"/>
                  </a:lnTo>
                  <a:lnTo>
                    <a:pt x="300" y="424"/>
                  </a:lnTo>
                  <a:lnTo>
                    <a:pt x="296" y="420"/>
                  </a:lnTo>
                  <a:lnTo>
                    <a:pt x="292" y="410"/>
                  </a:lnTo>
                  <a:lnTo>
                    <a:pt x="290" y="394"/>
                  </a:lnTo>
                  <a:lnTo>
                    <a:pt x="290" y="374"/>
                  </a:lnTo>
                  <a:lnTo>
                    <a:pt x="276" y="368"/>
                  </a:lnTo>
                  <a:lnTo>
                    <a:pt x="274" y="368"/>
                  </a:lnTo>
                  <a:lnTo>
                    <a:pt x="274" y="366"/>
                  </a:lnTo>
                  <a:lnTo>
                    <a:pt x="274" y="364"/>
                  </a:lnTo>
                  <a:lnTo>
                    <a:pt x="272" y="344"/>
                  </a:lnTo>
                  <a:lnTo>
                    <a:pt x="288" y="262"/>
                  </a:lnTo>
                  <a:lnTo>
                    <a:pt x="280" y="232"/>
                  </a:lnTo>
                  <a:lnTo>
                    <a:pt x="278" y="214"/>
                  </a:lnTo>
                  <a:lnTo>
                    <a:pt x="276" y="190"/>
                  </a:lnTo>
                  <a:lnTo>
                    <a:pt x="278" y="164"/>
                  </a:lnTo>
                  <a:lnTo>
                    <a:pt x="278" y="162"/>
                  </a:lnTo>
                  <a:lnTo>
                    <a:pt x="280" y="160"/>
                  </a:lnTo>
                  <a:lnTo>
                    <a:pt x="296" y="148"/>
                  </a:lnTo>
                  <a:lnTo>
                    <a:pt x="296" y="136"/>
                  </a:lnTo>
                  <a:lnTo>
                    <a:pt x="294" y="130"/>
                  </a:lnTo>
                  <a:lnTo>
                    <a:pt x="290" y="122"/>
                  </a:lnTo>
                  <a:lnTo>
                    <a:pt x="280" y="110"/>
                  </a:lnTo>
                  <a:lnTo>
                    <a:pt x="278" y="110"/>
                  </a:lnTo>
                  <a:lnTo>
                    <a:pt x="278" y="108"/>
                  </a:lnTo>
                  <a:lnTo>
                    <a:pt x="276" y="88"/>
                  </a:lnTo>
                  <a:lnTo>
                    <a:pt x="276" y="86"/>
                  </a:lnTo>
                  <a:lnTo>
                    <a:pt x="298" y="60"/>
                  </a:lnTo>
                  <a:lnTo>
                    <a:pt x="298" y="48"/>
                  </a:lnTo>
                  <a:lnTo>
                    <a:pt x="292" y="36"/>
                  </a:lnTo>
                  <a:lnTo>
                    <a:pt x="290" y="34"/>
                  </a:lnTo>
                  <a:lnTo>
                    <a:pt x="300" y="20"/>
                  </a:lnTo>
                  <a:lnTo>
                    <a:pt x="302" y="20"/>
                  </a:lnTo>
                  <a:lnTo>
                    <a:pt x="312" y="12"/>
                  </a:lnTo>
                  <a:lnTo>
                    <a:pt x="312" y="0"/>
                  </a:lnTo>
                  <a:lnTo>
                    <a:pt x="306" y="0"/>
                  </a:lnTo>
                  <a:lnTo>
                    <a:pt x="296" y="0"/>
                  </a:lnTo>
                  <a:lnTo>
                    <a:pt x="292" y="18"/>
                  </a:lnTo>
                  <a:lnTo>
                    <a:pt x="290" y="18"/>
                  </a:lnTo>
                  <a:lnTo>
                    <a:pt x="268" y="10"/>
                  </a:lnTo>
                  <a:lnTo>
                    <a:pt x="256" y="8"/>
                  </a:lnTo>
                  <a:lnTo>
                    <a:pt x="260" y="28"/>
                  </a:lnTo>
                  <a:lnTo>
                    <a:pt x="244" y="32"/>
                  </a:lnTo>
                  <a:lnTo>
                    <a:pt x="218" y="46"/>
                  </a:lnTo>
                  <a:lnTo>
                    <a:pt x="210" y="56"/>
                  </a:lnTo>
                  <a:lnTo>
                    <a:pt x="210" y="58"/>
                  </a:lnTo>
                  <a:lnTo>
                    <a:pt x="208" y="58"/>
                  </a:lnTo>
                  <a:lnTo>
                    <a:pt x="196" y="70"/>
                  </a:lnTo>
                  <a:lnTo>
                    <a:pt x="192" y="88"/>
                  </a:lnTo>
                  <a:lnTo>
                    <a:pt x="192" y="90"/>
                  </a:lnTo>
                  <a:lnTo>
                    <a:pt x="186" y="118"/>
                  </a:lnTo>
                  <a:lnTo>
                    <a:pt x="184" y="130"/>
                  </a:lnTo>
                  <a:lnTo>
                    <a:pt x="184" y="132"/>
                  </a:lnTo>
                  <a:lnTo>
                    <a:pt x="182" y="132"/>
                  </a:lnTo>
                  <a:lnTo>
                    <a:pt x="174" y="144"/>
                  </a:lnTo>
                  <a:lnTo>
                    <a:pt x="172" y="144"/>
                  </a:lnTo>
                  <a:lnTo>
                    <a:pt x="172" y="146"/>
                  </a:lnTo>
                  <a:lnTo>
                    <a:pt x="152" y="148"/>
                  </a:lnTo>
                  <a:lnTo>
                    <a:pt x="122" y="138"/>
                  </a:lnTo>
                  <a:lnTo>
                    <a:pt x="108" y="13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9482" name="山西">
              <a:extLst>
                <a:ext uri="{FF2B5EF4-FFF2-40B4-BE49-F238E27FC236}">
                  <a16:creationId xmlns:a16="http://schemas.microsoft.com/office/drawing/2014/main" id="{AEA81AB1-EB0D-6F8D-6E57-496E911001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6747" y="3065622"/>
              <a:ext cx="396154" cy="868372"/>
            </a:xfrm>
            <a:custGeom>
              <a:avLst/>
              <a:gdLst>
                <a:gd name="T0" fmla="*/ 2147483646 w 216"/>
                <a:gd name="T1" fmla="*/ 2147483646 h 474"/>
                <a:gd name="T2" fmla="*/ 2147483646 w 216"/>
                <a:gd name="T3" fmla="*/ 2147483646 h 474"/>
                <a:gd name="T4" fmla="*/ 2147483646 w 216"/>
                <a:gd name="T5" fmla="*/ 2147483646 h 474"/>
                <a:gd name="T6" fmla="*/ 2147483646 w 216"/>
                <a:gd name="T7" fmla="*/ 2147483646 h 474"/>
                <a:gd name="T8" fmla="*/ 2147483646 w 216"/>
                <a:gd name="T9" fmla="*/ 2147483646 h 474"/>
                <a:gd name="T10" fmla="*/ 2147483646 w 216"/>
                <a:gd name="T11" fmla="*/ 2147483646 h 474"/>
                <a:gd name="T12" fmla="*/ 2147483646 w 216"/>
                <a:gd name="T13" fmla="*/ 2147483646 h 474"/>
                <a:gd name="T14" fmla="*/ 2147483646 w 216"/>
                <a:gd name="T15" fmla="*/ 2147483646 h 474"/>
                <a:gd name="T16" fmla="*/ 2147483646 w 216"/>
                <a:gd name="T17" fmla="*/ 2147483646 h 474"/>
                <a:gd name="T18" fmla="*/ 2147483646 w 216"/>
                <a:gd name="T19" fmla="*/ 2147483646 h 474"/>
                <a:gd name="T20" fmla="*/ 2147483646 w 216"/>
                <a:gd name="T21" fmla="*/ 2147483646 h 474"/>
                <a:gd name="T22" fmla="*/ 2147483646 w 216"/>
                <a:gd name="T23" fmla="*/ 2147483646 h 474"/>
                <a:gd name="T24" fmla="*/ 2147483646 w 216"/>
                <a:gd name="T25" fmla="*/ 2147483646 h 474"/>
                <a:gd name="T26" fmla="*/ 2147483646 w 216"/>
                <a:gd name="T27" fmla="*/ 2147483646 h 474"/>
                <a:gd name="T28" fmla="*/ 2147483646 w 216"/>
                <a:gd name="T29" fmla="*/ 2147483646 h 474"/>
                <a:gd name="T30" fmla="*/ 2147483646 w 216"/>
                <a:gd name="T31" fmla="*/ 2147483646 h 474"/>
                <a:gd name="T32" fmla="*/ 2147483646 w 216"/>
                <a:gd name="T33" fmla="*/ 2147483646 h 474"/>
                <a:gd name="T34" fmla="*/ 2147483646 w 216"/>
                <a:gd name="T35" fmla="*/ 2147483646 h 474"/>
                <a:gd name="T36" fmla="*/ 2147483646 w 216"/>
                <a:gd name="T37" fmla="*/ 2147483646 h 474"/>
                <a:gd name="T38" fmla="*/ 2147483646 w 216"/>
                <a:gd name="T39" fmla="*/ 2147483646 h 474"/>
                <a:gd name="T40" fmla="*/ 2147483646 w 216"/>
                <a:gd name="T41" fmla="*/ 2147483646 h 474"/>
                <a:gd name="T42" fmla="*/ 2147483646 w 216"/>
                <a:gd name="T43" fmla="*/ 2147483646 h 474"/>
                <a:gd name="T44" fmla="*/ 2147483646 w 216"/>
                <a:gd name="T45" fmla="*/ 2147483646 h 474"/>
                <a:gd name="T46" fmla="*/ 2147483646 w 216"/>
                <a:gd name="T47" fmla="*/ 2147483646 h 474"/>
                <a:gd name="T48" fmla="*/ 2147483646 w 216"/>
                <a:gd name="T49" fmla="*/ 2147483646 h 474"/>
                <a:gd name="T50" fmla="*/ 2147483646 w 216"/>
                <a:gd name="T51" fmla="*/ 2147483646 h 474"/>
                <a:gd name="T52" fmla="*/ 2147483646 w 216"/>
                <a:gd name="T53" fmla="*/ 2147483646 h 474"/>
                <a:gd name="T54" fmla="*/ 2147483646 w 216"/>
                <a:gd name="T55" fmla="*/ 2147483646 h 474"/>
                <a:gd name="T56" fmla="*/ 2147483646 w 216"/>
                <a:gd name="T57" fmla="*/ 2147483646 h 474"/>
                <a:gd name="T58" fmla="*/ 2147483646 w 216"/>
                <a:gd name="T59" fmla="*/ 2147483646 h 474"/>
                <a:gd name="T60" fmla="*/ 2147483646 w 216"/>
                <a:gd name="T61" fmla="*/ 2147483646 h 474"/>
                <a:gd name="T62" fmla="*/ 2147483646 w 216"/>
                <a:gd name="T63" fmla="*/ 2147483646 h 474"/>
                <a:gd name="T64" fmla="*/ 2147483646 w 216"/>
                <a:gd name="T65" fmla="*/ 2147483646 h 474"/>
                <a:gd name="T66" fmla="*/ 2147483646 w 216"/>
                <a:gd name="T67" fmla="*/ 2147483646 h 474"/>
                <a:gd name="T68" fmla="*/ 2147483646 w 216"/>
                <a:gd name="T69" fmla="*/ 2147483646 h 474"/>
                <a:gd name="T70" fmla="*/ 2147483646 w 216"/>
                <a:gd name="T71" fmla="*/ 2147483646 h 474"/>
                <a:gd name="T72" fmla="*/ 2147483646 w 216"/>
                <a:gd name="T73" fmla="*/ 2147483646 h 474"/>
                <a:gd name="T74" fmla="*/ 2147483646 w 216"/>
                <a:gd name="T75" fmla="*/ 2147483646 h 474"/>
                <a:gd name="T76" fmla="*/ 2147483646 w 216"/>
                <a:gd name="T77" fmla="*/ 2147483646 h 474"/>
                <a:gd name="T78" fmla="*/ 2147483646 w 216"/>
                <a:gd name="T79" fmla="*/ 2147483646 h 474"/>
                <a:gd name="T80" fmla="*/ 2147483646 w 216"/>
                <a:gd name="T81" fmla="*/ 2147483646 h 474"/>
                <a:gd name="T82" fmla="*/ 2147483646 w 216"/>
                <a:gd name="T83" fmla="*/ 2147483646 h 474"/>
                <a:gd name="T84" fmla="*/ 2147483646 w 216"/>
                <a:gd name="T85" fmla="*/ 2147483646 h 474"/>
                <a:gd name="T86" fmla="*/ 2147483646 w 216"/>
                <a:gd name="T87" fmla="*/ 2147483646 h 474"/>
                <a:gd name="T88" fmla="*/ 2147483646 w 216"/>
                <a:gd name="T89" fmla="*/ 2147483646 h 474"/>
                <a:gd name="T90" fmla="*/ 2147483646 w 216"/>
                <a:gd name="T91" fmla="*/ 2147483646 h 474"/>
                <a:gd name="T92" fmla="*/ 2147483646 w 216"/>
                <a:gd name="T93" fmla="*/ 2147483646 h 474"/>
                <a:gd name="T94" fmla="*/ 2147483646 w 216"/>
                <a:gd name="T95" fmla="*/ 2147483646 h 474"/>
                <a:gd name="T96" fmla="*/ 2147483646 w 216"/>
                <a:gd name="T97" fmla="*/ 2147483646 h 47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16" h="474">
                  <a:moveTo>
                    <a:pt x="202" y="24"/>
                  </a:moveTo>
                  <a:lnTo>
                    <a:pt x="204" y="20"/>
                  </a:lnTo>
                  <a:lnTo>
                    <a:pt x="200" y="8"/>
                  </a:lnTo>
                  <a:lnTo>
                    <a:pt x="194" y="0"/>
                  </a:lnTo>
                  <a:lnTo>
                    <a:pt x="188" y="12"/>
                  </a:lnTo>
                  <a:lnTo>
                    <a:pt x="176" y="24"/>
                  </a:lnTo>
                  <a:lnTo>
                    <a:pt x="174" y="24"/>
                  </a:lnTo>
                  <a:lnTo>
                    <a:pt x="156" y="30"/>
                  </a:lnTo>
                  <a:lnTo>
                    <a:pt x="154" y="30"/>
                  </a:lnTo>
                  <a:lnTo>
                    <a:pt x="136" y="28"/>
                  </a:lnTo>
                  <a:lnTo>
                    <a:pt x="124" y="30"/>
                  </a:lnTo>
                  <a:lnTo>
                    <a:pt x="122" y="40"/>
                  </a:lnTo>
                  <a:lnTo>
                    <a:pt x="112" y="46"/>
                  </a:lnTo>
                  <a:lnTo>
                    <a:pt x="112" y="48"/>
                  </a:lnTo>
                  <a:lnTo>
                    <a:pt x="110" y="48"/>
                  </a:lnTo>
                  <a:lnTo>
                    <a:pt x="94" y="46"/>
                  </a:lnTo>
                  <a:lnTo>
                    <a:pt x="92" y="48"/>
                  </a:lnTo>
                  <a:lnTo>
                    <a:pt x="92" y="64"/>
                  </a:lnTo>
                  <a:lnTo>
                    <a:pt x="84" y="76"/>
                  </a:lnTo>
                  <a:lnTo>
                    <a:pt x="82" y="76"/>
                  </a:lnTo>
                  <a:lnTo>
                    <a:pt x="68" y="92"/>
                  </a:lnTo>
                  <a:lnTo>
                    <a:pt x="66" y="92"/>
                  </a:lnTo>
                  <a:lnTo>
                    <a:pt x="50" y="96"/>
                  </a:lnTo>
                  <a:lnTo>
                    <a:pt x="40" y="106"/>
                  </a:lnTo>
                  <a:lnTo>
                    <a:pt x="42" y="120"/>
                  </a:lnTo>
                  <a:lnTo>
                    <a:pt x="42" y="124"/>
                  </a:lnTo>
                  <a:lnTo>
                    <a:pt x="40" y="124"/>
                  </a:lnTo>
                  <a:lnTo>
                    <a:pt x="28" y="136"/>
                  </a:lnTo>
                  <a:lnTo>
                    <a:pt x="20" y="144"/>
                  </a:lnTo>
                  <a:lnTo>
                    <a:pt x="26" y="154"/>
                  </a:lnTo>
                  <a:lnTo>
                    <a:pt x="26" y="156"/>
                  </a:lnTo>
                  <a:lnTo>
                    <a:pt x="26" y="170"/>
                  </a:lnTo>
                  <a:lnTo>
                    <a:pt x="26" y="172"/>
                  </a:lnTo>
                  <a:lnTo>
                    <a:pt x="16" y="184"/>
                  </a:lnTo>
                  <a:lnTo>
                    <a:pt x="4" y="198"/>
                  </a:lnTo>
                  <a:lnTo>
                    <a:pt x="6" y="214"/>
                  </a:lnTo>
                  <a:lnTo>
                    <a:pt x="16" y="224"/>
                  </a:lnTo>
                  <a:lnTo>
                    <a:pt x="22" y="236"/>
                  </a:lnTo>
                  <a:lnTo>
                    <a:pt x="24" y="244"/>
                  </a:lnTo>
                  <a:lnTo>
                    <a:pt x="24" y="262"/>
                  </a:lnTo>
                  <a:lnTo>
                    <a:pt x="22" y="264"/>
                  </a:lnTo>
                  <a:lnTo>
                    <a:pt x="6" y="276"/>
                  </a:lnTo>
                  <a:lnTo>
                    <a:pt x="4" y="300"/>
                  </a:lnTo>
                  <a:lnTo>
                    <a:pt x="6" y="324"/>
                  </a:lnTo>
                  <a:lnTo>
                    <a:pt x="10" y="340"/>
                  </a:lnTo>
                  <a:lnTo>
                    <a:pt x="18" y="368"/>
                  </a:lnTo>
                  <a:lnTo>
                    <a:pt x="18" y="370"/>
                  </a:lnTo>
                  <a:lnTo>
                    <a:pt x="18" y="372"/>
                  </a:lnTo>
                  <a:lnTo>
                    <a:pt x="0" y="452"/>
                  </a:lnTo>
                  <a:lnTo>
                    <a:pt x="2" y="468"/>
                  </a:lnTo>
                  <a:lnTo>
                    <a:pt x="14" y="474"/>
                  </a:lnTo>
                  <a:lnTo>
                    <a:pt x="32" y="456"/>
                  </a:lnTo>
                  <a:lnTo>
                    <a:pt x="34" y="456"/>
                  </a:lnTo>
                  <a:lnTo>
                    <a:pt x="96" y="432"/>
                  </a:lnTo>
                  <a:lnTo>
                    <a:pt x="112" y="416"/>
                  </a:lnTo>
                  <a:lnTo>
                    <a:pt x="114" y="416"/>
                  </a:lnTo>
                  <a:lnTo>
                    <a:pt x="116" y="416"/>
                  </a:lnTo>
                  <a:lnTo>
                    <a:pt x="150" y="420"/>
                  </a:lnTo>
                  <a:lnTo>
                    <a:pt x="162" y="416"/>
                  </a:lnTo>
                  <a:lnTo>
                    <a:pt x="180" y="408"/>
                  </a:lnTo>
                  <a:lnTo>
                    <a:pt x="180" y="392"/>
                  </a:lnTo>
                  <a:lnTo>
                    <a:pt x="182" y="392"/>
                  </a:lnTo>
                  <a:lnTo>
                    <a:pt x="192" y="382"/>
                  </a:lnTo>
                  <a:lnTo>
                    <a:pt x="190" y="372"/>
                  </a:lnTo>
                  <a:lnTo>
                    <a:pt x="190" y="370"/>
                  </a:lnTo>
                  <a:lnTo>
                    <a:pt x="190" y="368"/>
                  </a:lnTo>
                  <a:lnTo>
                    <a:pt x="194" y="364"/>
                  </a:lnTo>
                  <a:lnTo>
                    <a:pt x="192" y="360"/>
                  </a:lnTo>
                  <a:lnTo>
                    <a:pt x="190" y="356"/>
                  </a:lnTo>
                  <a:lnTo>
                    <a:pt x="190" y="352"/>
                  </a:lnTo>
                  <a:lnTo>
                    <a:pt x="194" y="340"/>
                  </a:lnTo>
                  <a:lnTo>
                    <a:pt x="198" y="336"/>
                  </a:lnTo>
                  <a:lnTo>
                    <a:pt x="196" y="324"/>
                  </a:lnTo>
                  <a:lnTo>
                    <a:pt x="184" y="310"/>
                  </a:lnTo>
                  <a:lnTo>
                    <a:pt x="182" y="306"/>
                  </a:lnTo>
                  <a:lnTo>
                    <a:pt x="180" y="302"/>
                  </a:lnTo>
                  <a:lnTo>
                    <a:pt x="180" y="298"/>
                  </a:lnTo>
                  <a:lnTo>
                    <a:pt x="182" y="294"/>
                  </a:lnTo>
                  <a:lnTo>
                    <a:pt x="184" y="288"/>
                  </a:lnTo>
                  <a:lnTo>
                    <a:pt x="190" y="280"/>
                  </a:lnTo>
                  <a:lnTo>
                    <a:pt x="192" y="268"/>
                  </a:lnTo>
                  <a:lnTo>
                    <a:pt x="202" y="248"/>
                  </a:lnTo>
                  <a:lnTo>
                    <a:pt x="204" y="240"/>
                  </a:lnTo>
                  <a:lnTo>
                    <a:pt x="216" y="216"/>
                  </a:lnTo>
                  <a:lnTo>
                    <a:pt x="208" y="200"/>
                  </a:lnTo>
                  <a:lnTo>
                    <a:pt x="184" y="184"/>
                  </a:lnTo>
                  <a:lnTo>
                    <a:pt x="182" y="184"/>
                  </a:lnTo>
                  <a:lnTo>
                    <a:pt x="176" y="170"/>
                  </a:lnTo>
                  <a:lnTo>
                    <a:pt x="176" y="168"/>
                  </a:lnTo>
                  <a:lnTo>
                    <a:pt x="180" y="146"/>
                  </a:lnTo>
                  <a:lnTo>
                    <a:pt x="184" y="130"/>
                  </a:lnTo>
                  <a:lnTo>
                    <a:pt x="184" y="122"/>
                  </a:lnTo>
                  <a:lnTo>
                    <a:pt x="188" y="116"/>
                  </a:lnTo>
                  <a:lnTo>
                    <a:pt x="190" y="114"/>
                  </a:lnTo>
                  <a:lnTo>
                    <a:pt x="194" y="114"/>
                  </a:lnTo>
                  <a:lnTo>
                    <a:pt x="208" y="112"/>
                  </a:lnTo>
                  <a:lnTo>
                    <a:pt x="212" y="102"/>
                  </a:lnTo>
                  <a:lnTo>
                    <a:pt x="216" y="76"/>
                  </a:lnTo>
                  <a:lnTo>
                    <a:pt x="214" y="66"/>
                  </a:lnTo>
                  <a:lnTo>
                    <a:pt x="200" y="64"/>
                  </a:lnTo>
                  <a:lnTo>
                    <a:pt x="184" y="56"/>
                  </a:lnTo>
                  <a:lnTo>
                    <a:pt x="182" y="54"/>
                  </a:lnTo>
                  <a:lnTo>
                    <a:pt x="182" y="52"/>
                  </a:lnTo>
                  <a:lnTo>
                    <a:pt x="180" y="32"/>
                  </a:lnTo>
                  <a:lnTo>
                    <a:pt x="180" y="28"/>
                  </a:lnTo>
                  <a:lnTo>
                    <a:pt x="202" y="24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3" name="湖南">
              <a:extLst>
                <a:ext uri="{FF2B5EF4-FFF2-40B4-BE49-F238E27FC236}">
                  <a16:creationId xmlns:a16="http://schemas.microsoft.com/office/drawing/2014/main" id="{A5117228-1BB3-479A-6708-A1136327DA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4040" y="4545885"/>
              <a:ext cx="630911" cy="732803"/>
            </a:xfrm>
            <a:custGeom>
              <a:avLst/>
              <a:gdLst>
                <a:gd name="T0" fmla="*/ 2147483646 w 344"/>
                <a:gd name="T1" fmla="*/ 2147483646 h 400"/>
                <a:gd name="T2" fmla="*/ 2147483646 w 344"/>
                <a:gd name="T3" fmla="*/ 2147483646 h 400"/>
                <a:gd name="T4" fmla="*/ 2147483646 w 344"/>
                <a:gd name="T5" fmla="*/ 2147483646 h 400"/>
                <a:gd name="T6" fmla="*/ 2147483646 w 344"/>
                <a:gd name="T7" fmla="*/ 2147483646 h 400"/>
                <a:gd name="T8" fmla="*/ 2147483646 w 344"/>
                <a:gd name="T9" fmla="*/ 2147483646 h 400"/>
                <a:gd name="T10" fmla="*/ 2147483646 w 344"/>
                <a:gd name="T11" fmla="*/ 2147483646 h 400"/>
                <a:gd name="T12" fmla="*/ 2147483646 w 344"/>
                <a:gd name="T13" fmla="*/ 2147483646 h 400"/>
                <a:gd name="T14" fmla="*/ 2147483646 w 344"/>
                <a:gd name="T15" fmla="*/ 2147483646 h 400"/>
                <a:gd name="T16" fmla="*/ 2147483646 w 344"/>
                <a:gd name="T17" fmla="*/ 2147483646 h 400"/>
                <a:gd name="T18" fmla="*/ 2147483646 w 344"/>
                <a:gd name="T19" fmla="*/ 2147483646 h 400"/>
                <a:gd name="T20" fmla="*/ 2147483646 w 344"/>
                <a:gd name="T21" fmla="*/ 0 h 400"/>
                <a:gd name="T22" fmla="*/ 2147483646 w 344"/>
                <a:gd name="T23" fmla="*/ 2147483646 h 400"/>
                <a:gd name="T24" fmla="*/ 2147483646 w 344"/>
                <a:gd name="T25" fmla="*/ 2147483646 h 400"/>
                <a:gd name="T26" fmla="*/ 2147483646 w 344"/>
                <a:gd name="T27" fmla="*/ 2147483646 h 400"/>
                <a:gd name="T28" fmla="*/ 2147483646 w 344"/>
                <a:gd name="T29" fmla="*/ 2147483646 h 400"/>
                <a:gd name="T30" fmla="*/ 2147483646 w 344"/>
                <a:gd name="T31" fmla="*/ 2147483646 h 400"/>
                <a:gd name="T32" fmla="*/ 2147483646 w 344"/>
                <a:gd name="T33" fmla="*/ 2147483646 h 400"/>
                <a:gd name="T34" fmla="*/ 2147483646 w 344"/>
                <a:gd name="T35" fmla="*/ 2147483646 h 400"/>
                <a:gd name="T36" fmla="*/ 2147483646 w 344"/>
                <a:gd name="T37" fmla="*/ 2147483646 h 400"/>
                <a:gd name="T38" fmla="*/ 2147483646 w 344"/>
                <a:gd name="T39" fmla="*/ 2147483646 h 400"/>
                <a:gd name="T40" fmla="*/ 2147483646 w 344"/>
                <a:gd name="T41" fmla="*/ 2147483646 h 400"/>
                <a:gd name="T42" fmla="*/ 2147483646 w 344"/>
                <a:gd name="T43" fmla="*/ 2147483646 h 400"/>
                <a:gd name="T44" fmla="*/ 2147483646 w 344"/>
                <a:gd name="T45" fmla="*/ 2147483646 h 400"/>
                <a:gd name="T46" fmla="*/ 2147483646 w 344"/>
                <a:gd name="T47" fmla="*/ 2147483646 h 400"/>
                <a:gd name="T48" fmla="*/ 2147483646 w 344"/>
                <a:gd name="T49" fmla="*/ 2147483646 h 400"/>
                <a:gd name="T50" fmla="*/ 2147483646 w 344"/>
                <a:gd name="T51" fmla="*/ 2147483646 h 400"/>
                <a:gd name="T52" fmla="*/ 2147483646 w 344"/>
                <a:gd name="T53" fmla="*/ 2147483646 h 400"/>
                <a:gd name="T54" fmla="*/ 2147483646 w 344"/>
                <a:gd name="T55" fmla="*/ 2147483646 h 400"/>
                <a:gd name="T56" fmla="*/ 2147483646 w 344"/>
                <a:gd name="T57" fmla="*/ 2147483646 h 400"/>
                <a:gd name="T58" fmla="*/ 2147483646 w 344"/>
                <a:gd name="T59" fmla="*/ 2147483646 h 400"/>
                <a:gd name="T60" fmla="*/ 2147483646 w 344"/>
                <a:gd name="T61" fmla="*/ 2147483646 h 400"/>
                <a:gd name="T62" fmla="*/ 2147483646 w 344"/>
                <a:gd name="T63" fmla="*/ 2147483646 h 400"/>
                <a:gd name="T64" fmla="*/ 2147483646 w 344"/>
                <a:gd name="T65" fmla="*/ 2147483646 h 400"/>
                <a:gd name="T66" fmla="*/ 2147483646 w 344"/>
                <a:gd name="T67" fmla="*/ 2147483646 h 400"/>
                <a:gd name="T68" fmla="*/ 2147483646 w 344"/>
                <a:gd name="T69" fmla="*/ 2147483646 h 400"/>
                <a:gd name="T70" fmla="*/ 2147483646 w 344"/>
                <a:gd name="T71" fmla="*/ 2147483646 h 400"/>
                <a:gd name="T72" fmla="*/ 2147483646 w 344"/>
                <a:gd name="T73" fmla="*/ 2147483646 h 400"/>
                <a:gd name="T74" fmla="*/ 2147483646 w 344"/>
                <a:gd name="T75" fmla="*/ 2147483646 h 400"/>
                <a:gd name="T76" fmla="*/ 2147483646 w 344"/>
                <a:gd name="T77" fmla="*/ 2147483646 h 400"/>
                <a:gd name="T78" fmla="*/ 2147483646 w 344"/>
                <a:gd name="T79" fmla="*/ 2147483646 h 400"/>
                <a:gd name="T80" fmla="*/ 2147483646 w 344"/>
                <a:gd name="T81" fmla="*/ 2147483646 h 400"/>
                <a:gd name="T82" fmla="*/ 2147483646 w 344"/>
                <a:gd name="T83" fmla="*/ 2147483646 h 400"/>
                <a:gd name="T84" fmla="*/ 2147483646 w 344"/>
                <a:gd name="T85" fmla="*/ 2147483646 h 400"/>
                <a:gd name="T86" fmla="*/ 2147483646 w 344"/>
                <a:gd name="T87" fmla="*/ 2147483646 h 400"/>
                <a:gd name="T88" fmla="*/ 2147483646 w 344"/>
                <a:gd name="T89" fmla="*/ 2147483646 h 400"/>
                <a:gd name="T90" fmla="*/ 2147483646 w 344"/>
                <a:gd name="T91" fmla="*/ 2147483646 h 400"/>
                <a:gd name="T92" fmla="*/ 2147483646 w 344"/>
                <a:gd name="T93" fmla="*/ 2147483646 h 400"/>
                <a:gd name="T94" fmla="*/ 2147483646 w 344"/>
                <a:gd name="T95" fmla="*/ 2147483646 h 400"/>
                <a:gd name="T96" fmla="*/ 2147483646 w 344"/>
                <a:gd name="T97" fmla="*/ 2147483646 h 400"/>
                <a:gd name="T98" fmla="*/ 2147483646 w 344"/>
                <a:gd name="T99" fmla="*/ 2147483646 h 400"/>
                <a:gd name="T100" fmla="*/ 2147483646 w 344"/>
                <a:gd name="T101" fmla="*/ 2147483646 h 400"/>
                <a:gd name="T102" fmla="*/ 2147483646 w 344"/>
                <a:gd name="T103" fmla="*/ 2147483646 h 400"/>
                <a:gd name="T104" fmla="*/ 2147483646 w 344"/>
                <a:gd name="T105" fmla="*/ 2147483646 h 40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344" h="400">
                  <a:moveTo>
                    <a:pt x="300" y="68"/>
                  </a:moveTo>
                  <a:lnTo>
                    <a:pt x="300" y="68"/>
                  </a:lnTo>
                  <a:lnTo>
                    <a:pt x="300" y="66"/>
                  </a:lnTo>
                  <a:lnTo>
                    <a:pt x="292" y="54"/>
                  </a:lnTo>
                  <a:lnTo>
                    <a:pt x="292" y="52"/>
                  </a:lnTo>
                  <a:lnTo>
                    <a:pt x="294" y="32"/>
                  </a:lnTo>
                  <a:lnTo>
                    <a:pt x="292" y="28"/>
                  </a:lnTo>
                  <a:lnTo>
                    <a:pt x="286" y="24"/>
                  </a:lnTo>
                  <a:lnTo>
                    <a:pt x="282" y="24"/>
                  </a:lnTo>
                  <a:lnTo>
                    <a:pt x="274" y="34"/>
                  </a:lnTo>
                  <a:lnTo>
                    <a:pt x="272" y="34"/>
                  </a:lnTo>
                  <a:lnTo>
                    <a:pt x="252" y="44"/>
                  </a:lnTo>
                  <a:lnTo>
                    <a:pt x="250" y="30"/>
                  </a:lnTo>
                  <a:lnTo>
                    <a:pt x="250" y="28"/>
                  </a:lnTo>
                  <a:lnTo>
                    <a:pt x="252" y="22"/>
                  </a:lnTo>
                  <a:lnTo>
                    <a:pt x="250" y="14"/>
                  </a:lnTo>
                  <a:lnTo>
                    <a:pt x="248" y="12"/>
                  </a:lnTo>
                  <a:lnTo>
                    <a:pt x="244" y="20"/>
                  </a:lnTo>
                  <a:lnTo>
                    <a:pt x="218" y="42"/>
                  </a:lnTo>
                  <a:lnTo>
                    <a:pt x="218" y="44"/>
                  </a:lnTo>
                  <a:lnTo>
                    <a:pt x="216" y="44"/>
                  </a:lnTo>
                  <a:lnTo>
                    <a:pt x="214" y="44"/>
                  </a:lnTo>
                  <a:lnTo>
                    <a:pt x="206" y="40"/>
                  </a:lnTo>
                  <a:lnTo>
                    <a:pt x="198" y="32"/>
                  </a:lnTo>
                  <a:lnTo>
                    <a:pt x="184" y="28"/>
                  </a:lnTo>
                  <a:lnTo>
                    <a:pt x="184" y="26"/>
                  </a:lnTo>
                  <a:lnTo>
                    <a:pt x="176" y="20"/>
                  </a:lnTo>
                  <a:lnTo>
                    <a:pt x="150" y="16"/>
                  </a:lnTo>
                  <a:lnTo>
                    <a:pt x="148" y="16"/>
                  </a:lnTo>
                  <a:lnTo>
                    <a:pt x="132" y="6"/>
                  </a:lnTo>
                  <a:lnTo>
                    <a:pt x="132" y="8"/>
                  </a:lnTo>
                  <a:lnTo>
                    <a:pt x="118" y="0"/>
                  </a:lnTo>
                  <a:lnTo>
                    <a:pt x="100" y="0"/>
                  </a:lnTo>
                  <a:lnTo>
                    <a:pt x="94" y="0"/>
                  </a:lnTo>
                  <a:lnTo>
                    <a:pt x="100" y="30"/>
                  </a:lnTo>
                  <a:lnTo>
                    <a:pt x="96" y="30"/>
                  </a:lnTo>
                  <a:lnTo>
                    <a:pt x="80" y="32"/>
                  </a:lnTo>
                  <a:lnTo>
                    <a:pt x="70" y="32"/>
                  </a:lnTo>
                  <a:lnTo>
                    <a:pt x="68" y="32"/>
                  </a:lnTo>
                  <a:lnTo>
                    <a:pt x="60" y="24"/>
                  </a:lnTo>
                  <a:lnTo>
                    <a:pt x="44" y="32"/>
                  </a:lnTo>
                  <a:lnTo>
                    <a:pt x="28" y="52"/>
                  </a:lnTo>
                  <a:lnTo>
                    <a:pt x="16" y="86"/>
                  </a:lnTo>
                  <a:lnTo>
                    <a:pt x="20" y="124"/>
                  </a:lnTo>
                  <a:lnTo>
                    <a:pt x="26" y="144"/>
                  </a:lnTo>
                  <a:lnTo>
                    <a:pt x="26" y="148"/>
                  </a:lnTo>
                  <a:lnTo>
                    <a:pt x="24" y="150"/>
                  </a:lnTo>
                  <a:lnTo>
                    <a:pt x="20" y="152"/>
                  </a:lnTo>
                  <a:lnTo>
                    <a:pt x="20" y="156"/>
                  </a:lnTo>
                  <a:lnTo>
                    <a:pt x="18" y="166"/>
                  </a:lnTo>
                  <a:lnTo>
                    <a:pt x="26" y="198"/>
                  </a:lnTo>
                  <a:lnTo>
                    <a:pt x="24" y="200"/>
                  </a:lnTo>
                  <a:lnTo>
                    <a:pt x="8" y="210"/>
                  </a:lnTo>
                  <a:lnTo>
                    <a:pt x="4" y="214"/>
                  </a:lnTo>
                  <a:lnTo>
                    <a:pt x="2" y="218"/>
                  </a:lnTo>
                  <a:lnTo>
                    <a:pt x="0" y="228"/>
                  </a:lnTo>
                  <a:lnTo>
                    <a:pt x="14" y="224"/>
                  </a:lnTo>
                  <a:lnTo>
                    <a:pt x="14" y="222"/>
                  </a:lnTo>
                  <a:lnTo>
                    <a:pt x="16" y="222"/>
                  </a:lnTo>
                  <a:lnTo>
                    <a:pt x="22" y="224"/>
                  </a:lnTo>
                  <a:lnTo>
                    <a:pt x="26" y="226"/>
                  </a:lnTo>
                  <a:lnTo>
                    <a:pt x="30" y="228"/>
                  </a:lnTo>
                  <a:lnTo>
                    <a:pt x="32" y="234"/>
                  </a:lnTo>
                  <a:lnTo>
                    <a:pt x="34" y="252"/>
                  </a:lnTo>
                  <a:lnTo>
                    <a:pt x="32" y="254"/>
                  </a:lnTo>
                  <a:lnTo>
                    <a:pt x="32" y="256"/>
                  </a:lnTo>
                  <a:lnTo>
                    <a:pt x="28" y="260"/>
                  </a:lnTo>
                  <a:lnTo>
                    <a:pt x="28" y="264"/>
                  </a:lnTo>
                  <a:lnTo>
                    <a:pt x="24" y="282"/>
                  </a:lnTo>
                  <a:lnTo>
                    <a:pt x="28" y="290"/>
                  </a:lnTo>
                  <a:lnTo>
                    <a:pt x="32" y="296"/>
                  </a:lnTo>
                  <a:lnTo>
                    <a:pt x="48" y="316"/>
                  </a:lnTo>
                  <a:lnTo>
                    <a:pt x="64" y="304"/>
                  </a:lnTo>
                  <a:lnTo>
                    <a:pt x="76" y="302"/>
                  </a:lnTo>
                  <a:lnTo>
                    <a:pt x="76" y="304"/>
                  </a:lnTo>
                  <a:lnTo>
                    <a:pt x="84" y="306"/>
                  </a:lnTo>
                  <a:lnTo>
                    <a:pt x="88" y="306"/>
                  </a:lnTo>
                  <a:lnTo>
                    <a:pt x="92" y="302"/>
                  </a:lnTo>
                  <a:lnTo>
                    <a:pt x="100" y="292"/>
                  </a:lnTo>
                  <a:lnTo>
                    <a:pt x="98" y="286"/>
                  </a:lnTo>
                  <a:lnTo>
                    <a:pt x="100" y="282"/>
                  </a:lnTo>
                  <a:lnTo>
                    <a:pt x="104" y="280"/>
                  </a:lnTo>
                  <a:lnTo>
                    <a:pt x="124" y="280"/>
                  </a:lnTo>
                  <a:lnTo>
                    <a:pt x="128" y="280"/>
                  </a:lnTo>
                  <a:lnTo>
                    <a:pt x="130" y="280"/>
                  </a:lnTo>
                  <a:lnTo>
                    <a:pt x="134" y="274"/>
                  </a:lnTo>
                  <a:lnTo>
                    <a:pt x="136" y="270"/>
                  </a:lnTo>
                  <a:lnTo>
                    <a:pt x="142" y="270"/>
                  </a:lnTo>
                  <a:lnTo>
                    <a:pt x="146" y="272"/>
                  </a:lnTo>
                  <a:lnTo>
                    <a:pt x="152" y="280"/>
                  </a:lnTo>
                  <a:lnTo>
                    <a:pt x="154" y="284"/>
                  </a:lnTo>
                  <a:lnTo>
                    <a:pt x="156" y="288"/>
                  </a:lnTo>
                  <a:lnTo>
                    <a:pt x="154" y="302"/>
                  </a:lnTo>
                  <a:lnTo>
                    <a:pt x="156" y="304"/>
                  </a:lnTo>
                  <a:lnTo>
                    <a:pt x="162" y="310"/>
                  </a:lnTo>
                  <a:lnTo>
                    <a:pt x="164" y="316"/>
                  </a:lnTo>
                  <a:lnTo>
                    <a:pt x="162" y="330"/>
                  </a:lnTo>
                  <a:lnTo>
                    <a:pt x="158" y="340"/>
                  </a:lnTo>
                  <a:lnTo>
                    <a:pt x="154" y="344"/>
                  </a:lnTo>
                  <a:lnTo>
                    <a:pt x="142" y="370"/>
                  </a:lnTo>
                  <a:lnTo>
                    <a:pt x="146" y="372"/>
                  </a:lnTo>
                  <a:lnTo>
                    <a:pt x="164" y="372"/>
                  </a:lnTo>
                  <a:lnTo>
                    <a:pt x="168" y="374"/>
                  </a:lnTo>
                  <a:lnTo>
                    <a:pt x="168" y="376"/>
                  </a:lnTo>
                  <a:lnTo>
                    <a:pt x="164" y="388"/>
                  </a:lnTo>
                  <a:lnTo>
                    <a:pt x="164" y="394"/>
                  </a:lnTo>
                  <a:lnTo>
                    <a:pt x="172" y="398"/>
                  </a:lnTo>
                  <a:lnTo>
                    <a:pt x="176" y="400"/>
                  </a:lnTo>
                  <a:lnTo>
                    <a:pt x="178" y="398"/>
                  </a:lnTo>
                  <a:lnTo>
                    <a:pt x="188" y="394"/>
                  </a:lnTo>
                  <a:lnTo>
                    <a:pt x="194" y="392"/>
                  </a:lnTo>
                  <a:lnTo>
                    <a:pt x="204" y="392"/>
                  </a:lnTo>
                  <a:lnTo>
                    <a:pt x="216" y="380"/>
                  </a:lnTo>
                  <a:lnTo>
                    <a:pt x="216" y="366"/>
                  </a:lnTo>
                  <a:lnTo>
                    <a:pt x="216" y="360"/>
                  </a:lnTo>
                  <a:lnTo>
                    <a:pt x="216" y="356"/>
                  </a:lnTo>
                  <a:lnTo>
                    <a:pt x="220" y="354"/>
                  </a:lnTo>
                  <a:lnTo>
                    <a:pt x="224" y="354"/>
                  </a:lnTo>
                  <a:lnTo>
                    <a:pt x="230" y="356"/>
                  </a:lnTo>
                  <a:lnTo>
                    <a:pt x="236" y="360"/>
                  </a:lnTo>
                  <a:lnTo>
                    <a:pt x="256" y="372"/>
                  </a:lnTo>
                  <a:lnTo>
                    <a:pt x="264" y="376"/>
                  </a:lnTo>
                  <a:lnTo>
                    <a:pt x="270" y="378"/>
                  </a:lnTo>
                  <a:lnTo>
                    <a:pt x="270" y="376"/>
                  </a:lnTo>
                  <a:lnTo>
                    <a:pt x="270" y="370"/>
                  </a:lnTo>
                  <a:lnTo>
                    <a:pt x="266" y="360"/>
                  </a:lnTo>
                  <a:lnTo>
                    <a:pt x="256" y="344"/>
                  </a:lnTo>
                  <a:lnTo>
                    <a:pt x="256" y="342"/>
                  </a:lnTo>
                  <a:lnTo>
                    <a:pt x="256" y="340"/>
                  </a:lnTo>
                  <a:lnTo>
                    <a:pt x="264" y="332"/>
                  </a:lnTo>
                  <a:lnTo>
                    <a:pt x="274" y="326"/>
                  </a:lnTo>
                  <a:lnTo>
                    <a:pt x="282" y="324"/>
                  </a:lnTo>
                  <a:lnTo>
                    <a:pt x="292" y="326"/>
                  </a:lnTo>
                  <a:lnTo>
                    <a:pt x="320" y="340"/>
                  </a:lnTo>
                  <a:lnTo>
                    <a:pt x="332" y="332"/>
                  </a:lnTo>
                  <a:lnTo>
                    <a:pt x="334" y="332"/>
                  </a:lnTo>
                  <a:lnTo>
                    <a:pt x="334" y="330"/>
                  </a:lnTo>
                  <a:lnTo>
                    <a:pt x="332" y="328"/>
                  </a:lnTo>
                  <a:lnTo>
                    <a:pt x="334" y="326"/>
                  </a:lnTo>
                  <a:lnTo>
                    <a:pt x="340" y="314"/>
                  </a:lnTo>
                  <a:lnTo>
                    <a:pt x="344" y="304"/>
                  </a:lnTo>
                  <a:lnTo>
                    <a:pt x="344" y="298"/>
                  </a:lnTo>
                  <a:lnTo>
                    <a:pt x="344" y="292"/>
                  </a:lnTo>
                  <a:lnTo>
                    <a:pt x="338" y="286"/>
                  </a:lnTo>
                  <a:lnTo>
                    <a:pt x="334" y="284"/>
                  </a:lnTo>
                  <a:lnTo>
                    <a:pt x="332" y="284"/>
                  </a:lnTo>
                  <a:lnTo>
                    <a:pt x="330" y="276"/>
                  </a:lnTo>
                  <a:lnTo>
                    <a:pt x="332" y="276"/>
                  </a:lnTo>
                  <a:lnTo>
                    <a:pt x="338" y="272"/>
                  </a:lnTo>
                  <a:lnTo>
                    <a:pt x="340" y="268"/>
                  </a:lnTo>
                  <a:lnTo>
                    <a:pt x="338" y="264"/>
                  </a:lnTo>
                  <a:lnTo>
                    <a:pt x="326" y="252"/>
                  </a:lnTo>
                  <a:lnTo>
                    <a:pt x="326" y="250"/>
                  </a:lnTo>
                  <a:lnTo>
                    <a:pt x="320" y="232"/>
                  </a:lnTo>
                  <a:lnTo>
                    <a:pt x="316" y="214"/>
                  </a:lnTo>
                  <a:lnTo>
                    <a:pt x="316" y="196"/>
                  </a:lnTo>
                  <a:lnTo>
                    <a:pt x="316" y="188"/>
                  </a:lnTo>
                  <a:lnTo>
                    <a:pt x="308" y="196"/>
                  </a:lnTo>
                  <a:lnTo>
                    <a:pt x="302" y="204"/>
                  </a:lnTo>
                  <a:lnTo>
                    <a:pt x="300" y="170"/>
                  </a:lnTo>
                  <a:lnTo>
                    <a:pt x="300" y="168"/>
                  </a:lnTo>
                  <a:lnTo>
                    <a:pt x="322" y="138"/>
                  </a:lnTo>
                  <a:lnTo>
                    <a:pt x="334" y="124"/>
                  </a:lnTo>
                  <a:lnTo>
                    <a:pt x="326" y="100"/>
                  </a:lnTo>
                  <a:lnTo>
                    <a:pt x="322" y="76"/>
                  </a:lnTo>
                  <a:lnTo>
                    <a:pt x="308" y="70"/>
                  </a:lnTo>
                  <a:lnTo>
                    <a:pt x="300" y="68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湖北">
              <a:extLst>
                <a:ext uri="{FF2B5EF4-FFF2-40B4-BE49-F238E27FC236}">
                  <a16:creationId xmlns:a16="http://schemas.microsoft.com/office/drawing/2014/main" id="{063371CA-89FE-30C1-C63E-731FA11ADD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0237" y="4123620"/>
              <a:ext cx="894899" cy="561234"/>
            </a:xfrm>
            <a:custGeom>
              <a:avLst/>
              <a:gdLst>
                <a:gd name="T0" fmla="*/ 2147483646 w 488"/>
                <a:gd name="T1" fmla="*/ 2147483646 h 306"/>
                <a:gd name="T2" fmla="*/ 2147483646 w 488"/>
                <a:gd name="T3" fmla="*/ 2147483646 h 306"/>
                <a:gd name="T4" fmla="*/ 2147483646 w 488"/>
                <a:gd name="T5" fmla="*/ 2147483646 h 306"/>
                <a:gd name="T6" fmla="*/ 2147483646 w 488"/>
                <a:gd name="T7" fmla="*/ 2147483646 h 306"/>
                <a:gd name="T8" fmla="*/ 2147483646 w 488"/>
                <a:gd name="T9" fmla="*/ 2147483646 h 306"/>
                <a:gd name="T10" fmla="*/ 2147483646 w 488"/>
                <a:gd name="T11" fmla="*/ 2147483646 h 306"/>
                <a:gd name="T12" fmla="*/ 2147483646 w 488"/>
                <a:gd name="T13" fmla="*/ 2147483646 h 306"/>
                <a:gd name="T14" fmla="*/ 2147483646 w 488"/>
                <a:gd name="T15" fmla="*/ 2147483646 h 306"/>
                <a:gd name="T16" fmla="*/ 2147483646 w 488"/>
                <a:gd name="T17" fmla="*/ 2147483646 h 306"/>
                <a:gd name="T18" fmla="*/ 2147483646 w 488"/>
                <a:gd name="T19" fmla="*/ 2147483646 h 306"/>
                <a:gd name="T20" fmla="*/ 2147483646 w 488"/>
                <a:gd name="T21" fmla="*/ 2147483646 h 306"/>
                <a:gd name="T22" fmla="*/ 2147483646 w 488"/>
                <a:gd name="T23" fmla="*/ 2147483646 h 306"/>
                <a:gd name="T24" fmla="*/ 2147483646 w 488"/>
                <a:gd name="T25" fmla="*/ 2147483646 h 306"/>
                <a:gd name="T26" fmla="*/ 2147483646 w 488"/>
                <a:gd name="T27" fmla="*/ 2147483646 h 306"/>
                <a:gd name="T28" fmla="*/ 2147483646 w 488"/>
                <a:gd name="T29" fmla="*/ 2147483646 h 306"/>
                <a:gd name="T30" fmla="*/ 2147483646 w 488"/>
                <a:gd name="T31" fmla="*/ 2147483646 h 306"/>
                <a:gd name="T32" fmla="*/ 2147483646 w 488"/>
                <a:gd name="T33" fmla="*/ 2147483646 h 306"/>
                <a:gd name="T34" fmla="*/ 2147483646 w 488"/>
                <a:gd name="T35" fmla="*/ 2147483646 h 306"/>
                <a:gd name="T36" fmla="*/ 2147483646 w 488"/>
                <a:gd name="T37" fmla="*/ 2147483646 h 306"/>
                <a:gd name="T38" fmla="*/ 2147483646 w 488"/>
                <a:gd name="T39" fmla="*/ 2147483646 h 306"/>
                <a:gd name="T40" fmla="*/ 2147483646 w 488"/>
                <a:gd name="T41" fmla="*/ 2147483646 h 306"/>
                <a:gd name="T42" fmla="*/ 2147483646 w 488"/>
                <a:gd name="T43" fmla="*/ 2147483646 h 306"/>
                <a:gd name="T44" fmla="*/ 2147483646 w 488"/>
                <a:gd name="T45" fmla="*/ 2147483646 h 306"/>
                <a:gd name="T46" fmla="*/ 2147483646 w 488"/>
                <a:gd name="T47" fmla="*/ 2147483646 h 306"/>
                <a:gd name="T48" fmla="*/ 2147483646 w 488"/>
                <a:gd name="T49" fmla="*/ 2147483646 h 306"/>
                <a:gd name="T50" fmla="*/ 2147483646 w 488"/>
                <a:gd name="T51" fmla="*/ 2147483646 h 306"/>
                <a:gd name="T52" fmla="*/ 2147483646 w 488"/>
                <a:gd name="T53" fmla="*/ 2147483646 h 306"/>
                <a:gd name="T54" fmla="*/ 2147483646 w 488"/>
                <a:gd name="T55" fmla="*/ 2147483646 h 306"/>
                <a:gd name="T56" fmla="*/ 2147483646 w 488"/>
                <a:gd name="T57" fmla="*/ 2147483646 h 306"/>
                <a:gd name="T58" fmla="*/ 2147483646 w 488"/>
                <a:gd name="T59" fmla="*/ 2147483646 h 306"/>
                <a:gd name="T60" fmla="*/ 2147483646 w 488"/>
                <a:gd name="T61" fmla="*/ 2147483646 h 306"/>
                <a:gd name="T62" fmla="*/ 2147483646 w 488"/>
                <a:gd name="T63" fmla="*/ 2147483646 h 306"/>
                <a:gd name="T64" fmla="*/ 2147483646 w 488"/>
                <a:gd name="T65" fmla="*/ 2147483646 h 306"/>
                <a:gd name="T66" fmla="*/ 2147483646 w 488"/>
                <a:gd name="T67" fmla="*/ 2147483646 h 306"/>
                <a:gd name="T68" fmla="*/ 2147483646 w 488"/>
                <a:gd name="T69" fmla="*/ 2147483646 h 306"/>
                <a:gd name="T70" fmla="*/ 2147483646 w 488"/>
                <a:gd name="T71" fmla="*/ 2147483646 h 306"/>
                <a:gd name="T72" fmla="*/ 2147483646 w 488"/>
                <a:gd name="T73" fmla="*/ 2147483646 h 306"/>
                <a:gd name="T74" fmla="*/ 2147483646 w 488"/>
                <a:gd name="T75" fmla="*/ 2147483646 h 306"/>
                <a:gd name="T76" fmla="*/ 2147483646 w 488"/>
                <a:gd name="T77" fmla="*/ 2147483646 h 306"/>
                <a:gd name="T78" fmla="*/ 2147483646 w 488"/>
                <a:gd name="T79" fmla="*/ 2147483646 h 306"/>
                <a:gd name="T80" fmla="*/ 2147483646 w 488"/>
                <a:gd name="T81" fmla="*/ 2147483646 h 306"/>
                <a:gd name="T82" fmla="*/ 2147483646 w 488"/>
                <a:gd name="T83" fmla="*/ 2147483646 h 306"/>
                <a:gd name="T84" fmla="*/ 2147483646 w 488"/>
                <a:gd name="T85" fmla="*/ 2147483646 h 306"/>
                <a:gd name="T86" fmla="*/ 2147483646 w 488"/>
                <a:gd name="T87" fmla="*/ 2147483646 h 306"/>
                <a:gd name="T88" fmla="*/ 2147483646 w 488"/>
                <a:gd name="T89" fmla="*/ 2147483646 h 306"/>
                <a:gd name="T90" fmla="*/ 2147483646 w 488"/>
                <a:gd name="T91" fmla="*/ 2147483646 h 306"/>
                <a:gd name="T92" fmla="*/ 2147483646 w 488"/>
                <a:gd name="T93" fmla="*/ 2147483646 h 306"/>
                <a:gd name="T94" fmla="*/ 2147483646 w 488"/>
                <a:gd name="T95" fmla="*/ 2147483646 h 306"/>
                <a:gd name="T96" fmla="*/ 2147483646 w 488"/>
                <a:gd name="T97" fmla="*/ 2147483646 h 306"/>
                <a:gd name="T98" fmla="*/ 2147483646 w 488"/>
                <a:gd name="T99" fmla="*/ 2147483646 h 306"/>
                <a:gd name="T100" fmla="*/ 2147483646 w 488"/>
                <a:gd name="T101" fmla="*/ 2147483646 h 306"/>
                <a:gd name="T102" fmla="*/ 2147483646 w 488"/>
                <a:gd name="T103" fmla="*/ 2147483646 h 306"/>
                <a:gd name="T104" fmla="*/ 2147483646 w 488"/>
                <a:gd name="T105" fmla="*/ 2147483646 h 306"/>
                <a:gd name="T106" fmla="*/ 2147483646 w 488"/>
                <a:gd name="T107" fmla="*/ 2147483646 h 306"/>
                <a:gd name="T108" fmla="*/ 2147483646 w 488"/>
                <a:gd name="T109" fmla="*/ 2147483646 h 306"/>
                <a:gd name="T110" fmla="*/ 2147483646 w 488"/>
                <a:gd name="T111" fmla="*/ 2147483646 h 306"/>
                <a:gd name="T112" fmla="*/ 2147483646 w 488"/>
                <a:gd name="T113" fmla="*/ 2147483646 h 306"/>
                <a:gd name="T114" fmla="*/ 2147483646 w 488"/>
                <a:gd name="T115" fmla="*/ 2147483646 h 30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88" h="306">
                  <a:moveTo>
                    <a:pt x="62" y="2"/>
                  </a:moveTo>
                  <a:lnTo>
                    <a:pt x="60" y="4"/>
                  </a:lnTo>
                  <a:lnTo>
                    <a:pt x="64" y="10"/>
                  </a:lnTo>
                  <a:lnTo>
                    <a:pt x="86" y="24"/>
                  </a:lnTo>
                  <a:lnTo>
                    <a:pt x="100" y="38"/>
                  </a:lnTo>
                  <a:lnTo>
                    <a:pt x="98" y="40"/>
                  </a:lnTo>
                  <a:lnTo>
                    <a:pt x="90" y="50"/>
                  </a:lnTo>
                  <a:lnTo>
                    <a:pt x="88" y="50"/>
                  </a:lnTo>
                  <a:lnTo>
                    <a:pt x="88" y="52"/>
                  </a:lnTo>
                  <a:lnTo>
                    <a:pt x="74" y="52"/>
                  </a:lnTo>
                  <a:lnTo>
                    <a:pt x="66" y="54"/>
                  </a:lnTo>
                  <a:lnTo>
                    <a:pt x="60" y="58"/>
                  </a:lnTo>
                  <a:lnTo>
                    <a:pt x="64" y="66"/>
                  </a:lnTo>
                  <a:lnTo>
                    <a:pt x="64" y="74"/>
                  </a:lnTo>
                  <a:lnTo>
                    <a:pt x="72" y="86"/>
                  </a:lnTo>
                  <a:lnTo>
                    <a:pt x="72" y="108"/>
                  </a:lnTo>
                  <a:lnTo>
                    <a:pt x="78" y="110"/>
                  </a:lnTo>
                  <a:lnTo>
                    <a:pt x="88" y="114"/>
                  </a:lnTo>
                  <a:lnTo>
                    <a:pt x="90" y="114"/>
                  </a:lnTo>
                  <a:lnTo>
                    <a:pt x="92" y="116"/>
                  </a:lnTo>
                  <a:lnTo>
                    <a:pt x="102" y="130"/>
                  </a:lnTo>
                  <a:lnTo>
                    <a:pt x="108" y="146"/>
                  </a:lnTo>
                  <a:lnTo>
                    <a:pt x="108" y="156"/>
                  </a:lnTo>
                  <a:lnTo>
                    <a:pt x="106" y="164"/>
                  </a:lnTo>
                  <a:lnTo>
                    <a:pt x="104" y="170"/>
                  </a:lnTo>
                  <a:lnTo>
                    <a:pt x="94" y="178"/>
                  </a:lnTo>
                  <a:lnTo>
                    <a:pt x="80" y="184"/>
                  </a:lnTo>
                  <a:lnTo>
                    <a:pt x="54" y="200"/>
                  </a:lnTo>
                  <a:lnTo>
                    <a:pt x="52" y="200"/>
                  </a:lnTo>
                  <a:lnTo>
                    <a:pt x="4" y="204"/>
                  </a:lnTo>
                  <a:lnTo>
                    <a:pt x="0" y="216"/>
                  </a:lnTo>
                  <a:lnTo>
                    <a:pt x="8" y="232"/>
                  </a:lnTo>
                  <a:lnTo>
                    <a:pt x="8" y="234"/>
                  </a:lnTo>
                  <a:lnTo>
                    <a:pt x="12" y="254"/>
                  </a:lnTo>
                  <a:lnTo>
                    <a:pt x="38" y="286"/>
                  </a:lnTo>
                  <a:lnTo>
                    <a:pt x="40" y="286"/>
                  </a:lnTo>
                  <a:lnTo>
                    <a:pt x="50" y="306"/>
                  </a:lnTo>
                  <a:lnTo>
                    <a:pt x="52" y="302"/>
                  </a:lnTo>
                  <a:lnTo>
                    <a:pt x="60" y="278"/>
                  </a:lnTo>
                  <a:lnTo>
                    <a:pt x="60" y="276"/>
                  </a:lnTo>
                  <a:lnTo>
                    <a:pt x="76" y="256"/>
                  </a:lnTo>
                  <a:lnTo>
                    <a:pt x="78" y="254"/>
                  </a:lnTo>
                  <a:lnTo>
                    <a:pt x="98" y="246"/>
                  </a:lnTo>
                  <a:lnTo>
                    <a:pt x="100" y="246"/>
                  </a:lnTo>
                  <a:lnTo>
                    <a:pt x="112" y="254"/>
                  </a:lnTo>
                  <a:lnTo>
                    <a:pt x="128" y="252"/>
                  </a:lnTo>
                  <a:lnTo>
                    <a:pt x="124" y="224"/>
                  </a:lnTo>
                  <a:lnTo>
                    <a:pt x="126" y="222"/>
                  </a:lnTo>
                  <a:lnTo>
                    <a:pt x="142" y="222"/>
                  </a:lnTo>
                  <a:lnTo>
                    <a:pt x="158" y="222"/>
                  </a:lnTo>
                  <a:lnTo>
                    <a:pt x="160" y="222"/>
                  </a:lnTo>
                  <a:lnTo>
                    <a:pt x="192" y="238"/>
                  </a:lnTo>
                  <a:lnTo>
                    <a:pt x="218" y="242"/>
                  </a:lnTo>
                  <a:lnTo>
                    <a:pt x="220" y="242"/>
                  </a:lnTo>
                  <a:lnTo>
                    <a:pt x="228" y="250"/>
                  </a:lnTo>
                  <a:lnTo>
                    <a:pt x="242" y="254"/>
                  </a:lnTo>
                  <a:lnTo>
                    <a:pt x="250" y="262"/>
                  </a:lnTo>
                  <a:lnTo>
                    <a:pt x="254" y="264"/>
                  </a:lnTo>
                  <a:lnTo>
                    <a:pt x="264" y="256"/>
                  </a:lnTo>
                  <a:lnTo>
                    <a:pt x="264" y="254"/>
                  </a:lnTo>
                  <a:lnTo>
                    <a:pt x="276" y="244"/>
                  </a:lnTo>
                  <a:lnTo>
                    <a:pt x="284" y="230"/>
                  </a:lnTo>
                  <a:lnTo>
                    <a:pt x="296" y="238"/>
                  </a:lnTo>
                  <a:lnTo>
                    <a:pt x="296" y="240"/>
                  </a:lnTo>
                  <a:lnTo>
                    <a:pt x="300" y="250"/>
                  </a:lnTo>
                  <a:lnTo>
                    <a:pt x="300" y="252"/>
                  </a:lnTo>
                  <a:lnTo>
                    <a:pt x="298" y="258"/>
                  </a:lnTo>
                  <a:lnTo>
                    <a:pt x="300" y="260"/>
                  </a:lnTo>
                  <a:lnTo>
                    <a:pt x="308" y="256"/>
                  </a:lnTo>
                  <a:lnTo>
                    <a:pt x="318" y="246"/>
                  </a:lnTo>
                  <a:lnTo>
                    <a:pt x="328" y="246"/>
                  </a:lnTo>
                  <a:lnTo>
                    <a:pt x="330" y="246"/>
                  </a:lnTo>
                  <a:lnTo>
                    <a:pt x="336" y="250"/>
                  </a:lnTo>
                  <a:lnTo>
                    <a:pt x="342" y="258"/>
                  </a:lnTo>
                  <a:lnTo>
                    <a:pt x="342" y="260"/>
                  </a:lnTo>
                  <a:lnTo>
                    <a:pt x="342" y="264"/>
                  </a:lnTo>
                  <a:lnTo>
                    <a:pt x="340" y="282"/>
                  </a:lnTo>
                  <a:lnTo>
                    <a:pt x="346" y="290"/>
                  </a:lnTo>
                  <a:lnTo>
                    <a:pt x="348" y="290"/>
                  </a:lnTo>
                  <a:lnTo>
                    <a:pt x="360" y="278"/>
                  </a:lnTo>
                  <a:lnTo>
                    <a:pt x="372" y="268"/>
                  </a:lnTo>
                  <a:lnTo>
                    <a:pt x="380" y="262"/>
                  </a:lnTo>
                  <a:lnTo>
                    <a:pt x="388" y="260"/>
                  </a:lnTo>
                  <a:lnTo>
                    <a:pt x="408" y="260"/>
                  </a:lnTo>
                  <a:lnTo>
                    <a:pt x="414" y="250"/>
                  </a:lnTo>
                  <a:lnTo>
                    <a:pt x="430" y="242"/>
                  </a:lnTo>
                  <a:lnTo>
                    <a:pt x="432" y="242"/>
                  </a:lnTo>
                  <a:lnTo>
                    <a:pt x="452" y="240"/>
                  </a:lnTo>
                  <a:lnTo>
                    <a:pt x="474" y="228"/>
                  </a:lnTo>
                  <a:lnTo>
                    <a:pt x="488" y="228"/>
                  </a:lnTo>
                  <a:lnTo>
                    <a:pt x="484" y="222"/>
                  </a:lnTo>
                  <a:lnTo>
                    <a:pt x="486" y="220"/>
                  </a:lnTo>
                  <a:lnTo>
                    <a:pt x="488" y="216"/>
                  </a:lnTo>
                  <a:lnTo>
                    <a:pt x="460" y="154"/>
                  </a:lnTo>
                  <a:lnTo>
                    <a:pt x="460" y="152"/>
                  </a:lnTo>
                  <a:lnTo>
                    <a:pt x="458" y="150"/>
                  </a:lnTo>
                  <a:lnTo>
                    <a:pt x="472" y="134"/>
                  </a:lnTo>
                  <a:lnTo>
                    <a:pt x="468" y="130"/>
                  </a:lnTo>
                  <a:lnTo>
                    <a:pt x="446" y="126"/>
                  </a:lnTo>
                  <a:lnTo>
                    <a:pt x="444" y="126"/>
                  </a:lnTo>
                  <a:lnTo>
                    <a:pt x="444" y="124"/>
                  </a:lnTo>
                  <a:lnTo>
                    <a:pt x="430" y="110"/>
                  </a:lnTo>
                  <a:lnTo>
                    <a:pt x="430" y="106"/>
                  </a:lnTo>
                  <a:lnTo>
                    <a:pt x="428" y="108"/>
                  </a:lnTo>
                  <a:lnTo>
                    <a:pt x="416" y="100"/>
                  </a:lnTo>
                  <a:lnTo>
                    <a:pt x="408" y="108"/>
                  </a:lnTo>
                  <a:lnTo>
                    <a:pt x="400" y="114"/>
                  </a:lnTo>
                  <a:lnTo>
                    <a:pt x="394" y="114"/>
                  </a:lnTo>
                  <a:lnTo>
                    <a:pt x="388" y="110"/>
                  </a:lnTo>
                  <a:lnTo>
                    <a:pt x="382" y="104"/>
                  </a:lnTo>
                  <a:lnTo>
                    <a:pt x="372" y="94"/>
                  </a:lnTo>
                  <a:lnTo>
                    <a:pt x="366" y="86"/>
                  </a:lnTo>
                  <a:lnTo>
                    <a:pt x="362" y="86"/>
                  </a:lnTo>
                  <a:lnTo>
                    <a:pt x="352" y="90"/>
                  </a:lnTo>
                  <a:lnTo>
                    <a:pt x="334" y="94"/>
                  </a:lnTo>
                  <a:lnTo>
                    <a:pt x="328" y="94"/>
                  </a:lnTo>
                  <a:lnTo>
                    <a:pt x="324" y="94"/>
                  </a:lnTo>
                  <a:lnTo>
                    <a:pt x="322" y="90"/>
                  </a:lnTo>
                  <a:lnTo>
                    <a:pt x="320" y="84"/>
                  </a:lnTo>
                  <a:lnTo>
                    <a:pt x="320" y="70"/>
                  </a:lnTo>
                  <a:lnTo>
                    <a:pt x="322" y="60"/>
                  </a:lnTo>
                  <a:lnTo>
                    <a:pt x="320" y="54"/>
                  </a:lnTo>
                  <a:lnTo>
                    <a:pt x="216" y="50"/>
                  </a:lnTo>
                  <a:lnTo>
                    <a:pt x="202" y="44"/>
                  </a:lnTo>
                  <a:lnTo>
                    <a:pt x="194" y="38"/>
                  </a:lnTo>
                  <a:lnTo>
                    <a:pt x="178" y="34"/>
                  </a:lnTo>
                  <a:lnTo>
                    <a:pt x="172" y="30"/>
                  </a:lnTo>
                  <a:lnTo>
                    <a:pt x="164" y="24"/>
                  </a:lnTo>
                  <a:lnTo>
                    <a:pt x="144" y="0"/>
                  </a:lnTo>
                  <a:lnTo>
                    <a:pt x="132" y="10"/>
                  </a:lnTo>
                  <a:lnTo>
                    <a:pt x="116" y="4"/>
                  </a:lnTo>
                  <a:lnTo>
                    <a:pt x="74" y="6"/>
                  </a:lnTo>
                  <a:lnTo>
                    <a:pt x="62" y="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9485" name="广东">
              <a:extLst>
                <a:ext uri="{FF2B5EF4-FFF2-40B4-BE49-F238E27FC236}">
                  <a16:creationId xmlns:a16="http://schemas.microsoft.com/office/drawing/2014/main" id="{DE348884-3A26-DE00-5D42-0668A33DD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8755" y="5154112"/>
              <a:ext cx="931695" cy="736467"/>
            </a:xfrm>
            <a:custGeom>
              <a:avLst/>
              <a:gdLst>
                <a:gd name="T0" fmla="*/ 2147483646 w 508"/>
                <a:gd name="T1" fmla="*/ 2147483646 h 402"/>
                <a:gd name="T2" fmla="*/ 2147483646 w 508"/>
                <a:gd name="T3" fmla="*/ 2147483646 h 402"/>
                <a:gd name="T4" fmla="*/ 2147483646 w 508"/>
                <a:gd name="T5" fmla="*/ 2147483646 h 402"/>
                <a:gd name="T6" fmla="*/ 2147483646 w 508"/>
                <a:gd name="T7" fmla="*/ 2147483646 h 402"/>
                <a:gd name="T8" fmla="*/ 2147483646 w 508"/>
                <a:gd name="T9" fmla="*/ 2147483646 h 402"/>
                <a:gd name="T10" fmla="*/ 2147483646 w 508"/>
                <a:gd name="T11" fmla="*/ 2147483646 h 402"/>
                <a:gd name="T12" fmla="*/ 2147483646 w 508"/>
                <a:gd name="T13" fmla="*/ 2147483646 h 402"/>
                <a:gd name="T14" fmla="*/ 2147483646 w 508"/>
                <a:gd name="T15" fmla="*/ 2147483646 h 402"/>
                <a:gd name="T16" fmla="*/ 2147483646 w 508"/>
                <a:gd name="T17" fmla="*/ 2147483646 h 402"/>
                <a:gd name="T18" fmla="*/ 2147483646 w 508"/>
                <a:gd name="T19" fmla="*/ 2147483646 h 402"/>
                <a:gd name="T20" fmla="*/ 2147483646 w 508"/>
                <a:gd name="T21" fmla="*/ 2147483646 h 402"/>
                <a:gd name="T22" fmla="*/ 2147483646 w 508"/>
                <a:gd name="T23" fmla="*/ 2147483646 h 402"/>
                <a:gd name="T24" fmla="*/ 2147483646 w 508"/>
                <a:gd name="T25" fmla="*/ 2147483646 h 402"/>
                <a:gd name="T26" fmla="*/ 2147483646 w 508"/>
                <a:gd name="T27" fmla="*/ 2147483646 h 402"/>
                <a:gd name="T28" fmla="*/ 2147483646 w 508"/>
                <a:gd name="T29" fmla="*/ 2147483646 h 402"/>
                <a:gd name="T30" fmla="*/ 2147483646 w 508"/>
                <a:gd name="T31" fmla="*/ 2147483646 h 402"/>
                <a:gd name="T32" fmla="*/ 2147483646 w 508"/>
                <a:gd name="T33" fmla="*/ 2147483646 h 402"/>
                <a:gd name="T34" fmla="*/ 2147483646 w 508"/>
                <a:gd name="T35" fmla="*/ 2147483646 h 402"/>
                <a:gd name="T36" fmla="*/ 2147483646 w 508"/>
                <a:gd name="T37" fmla="*/ 2147483646 h 402"/>
                <a:gd name="T38" fmla="*/ 2147483646 w 508"/>
                <a:gd name="T39" fmla="*/ 2147483646 h 402"/>
                <a:gd name="T40" fmla="*/ 2147483646 w 508"/>
                <a:gd name="T41" fmla="*/ 2147483646 h 402"/>
                <a:gd name="T42" fmla="*/ 2147483646 w 508"/>
                <a:gd name="T43" fmla="*/ 2147483646 h 402"/>
                <a:gd name="T44" fmla="*/ 2147483646 w 508"/>
                <a:gd name="T45" fmla="*/ 2147483646 h 402"/>
                <a:gd name="T46" fmla="*/ 2147483646 w 508"/>
                <a:gd name="T47" fmla="*/ 2147483646 h 402"/>
                <a:gd name="T48" fmla="*/ 2147483646 w 508"/>
                <a:gd name="T49" fmla="*/ 2147483646 h 402"/>
                <a:gd name="T50" fmla="*/ 2147483646 w 508"/>
                <a:gd name="T51" fmla="*/ 2147483646 h 402"/>
                <a:gd name="T52" fmla="*/ 2147483646 w 508"/>
                <a:gd name="T53" fmla="*/ 2147483646 h 402"/>
                <a:gd name="T54" fmla="*/ 2147483646 w 508"/>
                <a:gd name="T55" fmla="*/ 2147483646 h 402"/>
                <a:gd name="T56" fmla="*/ 2147483646 w 508"/>
                <a:gd name="T57" fmla="*/ 2147483646 h 402"/>
                <a:gd name="T58" fmla="*/ 2147483646 w 508"/>
                <a:gd name="T59" fmla="*/ 2147483646 h 402"/>
                <a:gd name="T60" fmla="*/ 2147483646 w 508"/>
                <a:gd name="T61" fmla="*/ 2147483646 h 402"/>
                <a:gd name="T62" fmla="*/ 2147483646 w 508"/>
                <a:gd name="T63" fmla="*/ 2147483646 h 402"/>
                <a:gd name="T64" fmla="*/ 2147483646 w 508"/>
                <a:gd name="T65" fmla="*/ 2147483646 h 402"/>
                <a:gd name="T66" fmla="*/ 2147483646 w 508"/>
                <a:gd name="T67" fmla="*/ 2147483646 h 402"/>
                <a:gd name="T68" fmla="*/ 2147483646 w 508"/>
                <a:gd name="T69" fmla="*/ 2147483646 h 402"/>
                <a:gd name="T70" fmla="*/ 2147483646 w 508"/>
                <a:gd name="T71" fmla="*/ 2147483646 h 402"/>
                <a:gd name="T72" fmla="*/ 2147483646 w 508"/>
                <a:gd name="T73" fmla="*/ 2147483646 h 402"/>
                <a:gd name="T74" fmla="*/ 2147483646 w 508"/>
                <a:gd name="T75" fmla="*/ 2147483646 h 402"/>
                <a:gd name="T76" fmla="*/ 2147483646 w 508"/>
                <a:gd name="T77" fmla="*/ 2147483646 h 402"/>
                <a:gd name="T78" fmla="*/ 2147483646 w 508"/>
                <a:gd name="T79" fmla="*/ 2147483646 h 402"/>
                <a:gd name="T80" fmla="*/ 2147483646 w 508"/>
                <a:gd name="T81" fmla="*/ 2147483646 h 402"/>
                <a:gd name="T82" fmla="*/ 2147483646 w 508"/>
                <a:gd name="T83" fmla="*/ 2147483646 h 402"/>
                <a:gd name="T84" fmla="*/ 2147483646 w 508"/>
                <a:gd name="T85" fmla="*/ 2147483646 h 402"/>
                <a:gd name="T86" fmla="*/ 2147483646 w 508"/>
                <a:gd name="T87" fmla="*/ 2147483646 h 402"/>
                <a:gd name="T88" fmla="*/ 2147483646 w 508"/>
                <a:gd name="T89" fmla="*/ 2147483646 h 402"/>
                <a:gd name="T90" fmla="*/ 2147483646 w 508"/>
                <a:gd name="T91" fmla="*/ 2147483646 h 402"/>
                <a:gd name="T92" fmla="*/ 2147483646 w 508"/>
                <a:gd name="T93" fmla="*/ 2147483646 h 402"/>
                <a:gd name="T94" fmla="*/ 2147483646 w 508"/>
                <a:gd name="T95" fmla="*/ 2147483646 h 402"/>
                <a:gd name="T96" fmla="*/ 2147483646 w 508"/>
                <a:gd name="T97" fmla="*/ 2147483646 h 402"/>
                <a:gd name="T98" fmla="*/ 2147483646 w 508"/>
                <a:gd name="T99" fmla="*/ 2147483646 h 402"/>
                <a:gd name="T100" fmla="*/ 2147483646 w 508"/>
                <a:gd name="T101" fmla="*/ 2147483646 h 40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508" h="402">
                  <a:moveTo>
                    <a:pt x="476" y="138"/>
                  </a:moveTo>
                  <a:lnTo>
                    <a:pt x="476" y="138"/>
                  </a:lnTo>
                  <a:lnTo>
                    <a:pt x="484" y="134"/>
                  </a:lnTo>
                  <a:lnTo>
                    <a:pt x="488" y="130"/>
                  </a:lnTo>
                  <a:lnTo>
                    <a:pt x="488" y="128"/>
                  </a:lnTo>
                  <a:lnTo>
                    <a:pt x="490" y="126"/>
                  </a:lnTo>
                  <a:lnTo>
                    <a:pt x="492" y="126"/>
                  </a:lnTo>
                  <a:lnTo>
                    <a:pt x="508" y="126"/>
                  </a:lnTo>
                  <a:lnTo>
                    <a:pt x="508" y="116"/>
                  </a:lnTo>
                  <a:lnTo>
                    <a:pt x="502" y="114"/>
                  </a:lnTo>
                  <a:lnTo>
                    <a:pt x="496" y="110"/>
                  </a:lnTo>
                  <a:lnTo>
                    <a:pt x="472" y="88"/>
                  </a:lnTo>
                  <a:lnTo>
                    <a:pt x="460" y="58"/>
                  </a:lnTo>
                  <a:lnTo>
                    <a:pt x="446" y="44"/>
                  </a:lnTo>
                  <a:lnTo>
                    <a:pt x="424" y="42"/>
                  </a:lnTo>
                  <a:lnTo>
                    <a:pt x="406" y="44"/>
                  </a:lnTo>
                  <a:lnTo>
                    <a:pt x="402" y="44"/>
                  </a:lnTo>
                  <a:lnTo>
                    <a:pt x="404" y="54"/>
                  </a:lnTo>
                  <a:lnTo>
                    <a:pt x="404" y="56"/>
                  </a:lnTo>
                  <a:lnTo>
                    <a:pt x="404" y="58"/>
                  </a:lnTo>
                  <a:lnTo>
                    <a:pt x="400" y="58"/>
                  </a:lnTo>
                  <a:lnTo>
                    <a:pt x="388" y="64"/>
                  </a:lnTo>
                  <a:lnTo>
                    <a:pt x="386" y="62"/>
                  </a:lnTo>
                  <a:lnTo>
                    <a:pt x="372" y="50"/>
                  </a:lnTo>
                  <a:lnTo>
                    <a:pt x="368" y="50"/>
                  </a:lnTo>
                  <a:lnTo>
                    <a:pt x="364" y="50"/>
                  </a:lnTo>
                  <a:lnTo>
                    <a:pt x="332" y="64"/>
                  </a:lnTo>
                  <a:lnTo>
                    <a:pt x="322" y="68"/>
                  </a:lnTo>
                  <a:lnTo>
                    <a:pt x="316" y="66"/>
                  </a:lnTo>
                  <a:lnTo>
                    <a:pt x="310" y="70"/>
                  </a:lnTo>
                  <a:lnTo>
                    <a:pt x="304" y="76"/>
                  </a:lnTo>
                  <a:lnTo>
                    <a:pt x="300" y="80"/>
                  </a:lnTo>
                  <a:lnTo>
                    <a:pt x="298" y="76"/>
                  </a:lnTo>
                  <a:lnTo>
                    <a:pt x="288" y="66"/>
                  </a:lnTo>
                  <a:lnTo>
                    <a:pt x="286" y="62"/>
                  </a:lnTo>
                  <a:lnTo>
                    <a:pt x="286" y="58"/>
                  </a:lnTo>
                  <a:lnTo>
                    <a:pt x="290" y="50"/>
                  </a:lnTo>
                  <a:lnTo>
                    <a:pt x="300" y="38"/>
                  </a:lnTo>
                  <a:lnTo>
                    <a:pt x="314" y="22"/>
                  </a:lnTo>
                  <a:lnTo>
                    <a:pt x="318" y="16"/>
                  </a:lnTo>
                  <a:lnTo>
                    <a:pt x="316" y="12"/>
                  </a:lnTo>
                  <a:lnTo>
                    <a:pt x="312" y="12"/>
                  </a:lnTo>
                  <a:lnTo>
                    <a:pt x="308" y="14"/>
                  </a:lnTo>
                  <a:lnTo>
                    <a:pt x="298" y="20"/>
                  </a:lnTo>
                  <a:lnTo>
                    <a:pt x="288" y="26"/>
                  </a:lnTo>
                  <a:lnTo>
                    <a:pt x="282" y="28"/>
                  </a:lnTo>
                  <a:lnTo>
                    <a:pt x="280" y="26"/>
                  </a:lnTo>
                  <a:lnTo>
                    <a:pt x="278" y="20"/>
                  </a:lnTo>
                  <a:lnTo>
                    <a:pt x="276" y="20"/>
                  </a:lnTo>
                  <a:lnTo>
                    <a:pt x="270" y="6"/>
                  </a:lnTo>
                  <a:lnTo>
                    <a:pt x="254" y="16"/>
                  </a:lnTo>
                  <a:lnTo>
                    <a:pt x="252" y="18"/>
                  </a:lnTo>
                  <a:lnTo>
                    <a:pt x="252" y="16"/>
                  </a:lnTo>
                  <a:lnTo>
                    <a:pt x="236" y="8"/>
                  </a:lnTo>
                  <a:lnTo>
                    <a:pt x="220" y="2"/>
                  </a:lnTo>
                  <a:lnTo>
                    <a:pt x="214" y="0"/>
                  </a:lnTo>
                  <a:lnTo>
                    <a:pt x="208" y="2"/>
                  </a:lnTo>
                  <a:lnTo>
                    <a:pt x="204" y="6"/>
                  </a:lnTo>
                  <a:lnTo>
                    <a:pt x="198" y="12"/>
                  </a:lnTo>
                  <a:lnTo>
                    <a:pt x="204" y="24"/>
                  </a:lnTo>
                  <a:lnTo>
                    <a:pt x="210" y="38"/>
                  </a:lnTo>
                  <a:lnTo>
                    <a:pt x="210" y="44"/>
                  </a:lnTo>
                  <a:lnTo>
                    <a:pt x="210" y="48"/>
                  </a:lnTo>
                  <a:lnTo>
                    <a:pt x="208" y="52"/>
                  </a:lnTo>
                  <a:lnTo>
                    <a:pt x="204" y="54"/>
                  </a:lnTo>
                  <a:lnTo>
                    <a:pt x="200" y="54"/>
                  </a:lnTo>
                  <a:lnTo>
                    <a:pt x="194" y="54"/>
                  </a:lnTo>
                  <a:lnTo>
                    <a:pt x="188" y="50"/>
                  </a:lnTo>
                  <a:lnTo>
                    <a:pt x="182" y="46"/>
                  </a:lnTo>
                  <a:lnTo>
                    <a:pt x="164" y="36"/>
                  </a:lnTo>
                  <a:lnTo>
                    <a:pt x="156" y="32"/>
                  </a:lnTo>
                  <a:lnTo>
                    <a:pt x="156" y="34"/>
                  </a:lnTo>
                  <a:lnTo>
                    <a:pt x="156" y="52"/>
                  </a:lnTo>
                  <a:lnTo>
                    <a:pt x="144" y="66"/>
                  </a:lnTo>
                  <a:lnTo>
                    <a:pt x="144" y="80"/>
                  </a:lnTo>
                  <a:lnTo>
                    <a:pt x="148" y="94"/>
                  </a:lnTo>
                  <a:lnTo>
                    <a:pt x="150" y="94"/>
                  </a:lnTo>
                  <a:lnTo>
                    <a:pt x="140" y="108"/>
                  </a:lnTo>
                  <a:lnTo>
                    <a:pt x="136" y="120"/>
                  </a:lnTo>
                  <a:lnTo>
                    <a:pt x="136" y="122"/>
                  </a:lnTo>
                  <a:lnTo>
                    <a:pt x="124" y="134"/>
                  </a:lnTo>
                  <a:lnTo>
                    <a:pt x="104" y="180"/>
                  </a:lnTo>
                  <a:lnTo>
                    <a:pt x="104" y="204"/>
                  </a:lnTo>
                  <a:lnTo>
                    <a:pt x="60" y="230"/>
                  </a:lnTo>
                  <a:lnTo>
                    <a:pt x="58" y="234"/>
                  </a:lnTo>
                  <a:lnTo>
                    <a:pt x="64" y="248"/>
                  </a:lnTo>
                  <a:lnTo>
                    <a:pt x="60" y="266"/>
                  </a:lnTo>
                  <a:lnTo>
                    <a:pt x="42" y="264"/>
                  </a:lnTo>
                  <a:lnTo>
                    <a:pt x="38" y="284"/>
                  </a:lnTo>
                  <a:lnTo>
                    <a:pt x="16" y="284"/>
                  </a:lnTo>
                  <a:lnTo>
                    <a:pt x="10" y="292"/>
                  </a:lnTo>
                  <a:lnTo>
                    <a:pt x="4" y="306"/>
                  </a:lnTo>
                  <a:lnTo>
                    <a:pt x="0" y="356"/>
                  </a:lnTo>
                  <a:lnTo>
                    <a:pt x="4" y="368"/>
                  </a:lnTo>
                  <a:lnTo>
                    <a:pt x="6" y="368"/>
                  </a:lnTo>
                  <a:lnTo>
                    <a:pt x="6" y="380"/>
                  </a:lnTo>
                  <a:lnTo>
                    <a:pt x="16" y="392"/>
                  </a:lnTo>
                  <a:lnTo>
                    <a:pt x="16" y="402"/>
                  </a:lnTo>
                  <a:lnTo>
                    <a:pt x="42" y="400"/>
                  </a:lnTo>
                  <a:lnTo>
                    <a:pt x="44" y="398"/>
                  </a:lnTo>
                  <a:lnTo>
                    <a:pt x="44" y="396"/>
                  </a:lnTo>
                  <a:lnTo>
                    <a:pt x="52" y="388"/>
                  </a:lnTo>
                  <a:lnTo>
                    <a:pt x="36" y="372"/>
                  </a:lnTo>
                  <a:lnTo>
                    <a:pt x="34" y="372"/>
                  </a:lnTo>
                  <a:lnTo>
                    <a:pt x="24" y="364"/>
                  </a:lnTo>
                  <a:lnTo>
                    <a:pt x="24" y="362"/>
                  </a:lnTo>
                  <a:lnTo>
                    <a:pt x="24" y="346"/>
                  </a:lnTo>
                  <a:lnTo>
                    <a:pt x="36" y="346"/>
                  </a:lnTo>
                  <a:lnTo>
                    <a:pt x="38" y="340"/>
                  </a:lnTo>
                  <a:lnTo>
                    <a:pt x="32" y="324"/>
                  </a:lnTo>
                  <a:lnTo>
                    <a:pt x="64" y="324"/>
                  </a:lnTo>
                  <a:lnTo>
                    <a:pt x="120" y="298"/>
                  </a:lnTo>
                  <a:lnTo>
                    <a:pt x="126" y="286"/>
                  </a:lnTo>
                  <a:lnTo>
                    <a:pt x="128" y="282"/>
                  </a:lnTo>
                  <a:lnTo>
                    <a:pt x="140" y="288"/>
                  </a:lnTo>
                  <a:lnTo>
                    <a:pt x="140" y="290"/>
                  </a:lnTo>
                  <a:lnTo>
                    <a:pt x="146" y="296"/>
                  </a:lnTo>
                  <a:lnTo>
                    <a:pt x="152" y="294"/>
                  </a:lnTo>
                  <a:lnTo>
                    <a:pt x="150" y="282"/>
                  </a:lnTo>
                  <a:lnTo>
                    <a:pt x="168" y="282"/>
                  </a:lnTo>
                  <a:lnTo>
                    <a:pt x="186" y="286"/>
                  </a:lnTo>
                  <a:lnTo>
                    <a:pt x="192" y="274"/>
                  </a:lnTo>
                  <a:lnTo>
                    <a:pt x="194" y="272"/>
                  </a:lnTo>
                  <a:lnTo>
                    <a:pt x="196" y="272"/>
                  </a:lnTo>
                  <a:lnTo>
                    <a:pt x="214" y="266"/>
                  </a:lnTo>
                  <a:lnTo>
                    <a:pt x="218" y="238"/>
                  </a:lnTo>
                  <a:lnTo>
                    <a:pt x="238" y="256"/>
                  </a:lnTo>
                  <a:lnTo>
                    <a:pt x="246" y="256"/>
                  </a:lnTo>
                  <a:lnTo>
                    <a:pt x="250" y="252"/>
                  </a:lnTo>
                  <a:lnTo>
                    <a:pt x="248" y="192"/>
                  </a:lnTo>
                  <a:lnTo>
                    <a:pt x="248" y="190"/>
                  </a:lnTo>
                  <a:lnTo>
                    <a:pt x="248" y="186"/>
                  </a:lnTo>
                  <a:lnTo>
                    <a:pt x="260" y="188"/>
                  </a:lnTo>
                  <a:lnTo>
                    <a:pt x="262" y="188"/>
                  </a:lnTo>
                  <a:lnTo>
                    <a:pt x="264" y="190"/>
                  </a:lnTo>
                  <a:lnTo>
                    <a:pt x="286" y="230"/>
                  </a:lnTo>
                  <a:lnTo>
                    <a:pt x="312" y="226"/>
                  </a:lnTo>
                  <a:lnTo>
                    <a:pt x="318" y="224"/>
                  </a:lnTo>
                  <a:lnTo>
                    <a:pt x="322" y="216"/>
                  </a:lnTo>
                  <a:lnTo>
                    <a:pt x="314" y="208"/>
                  </a:lnTo>
                  <a:lnTo>
                    <a:pt x="312" y="206"/>
                  </a:lnTo>
                  <a:lnTo>
                    <a:pt x="330" y="200"/>
                  </a:lnTo>
                  <a:lnTo>
                    <a:pt x="332" y="198"/>
                  </a:lnTo>
                  <a:lnTo>
                    <a:pt x="340" y="206"/>
                  </a:lnTo>
                  <a:lnTo>
                    <a:pt x="346" y="202"/>
                  </a:lnTo>
                  <a:lnTo>
                    <a:pt x="346" y="190"/>
                  </a:lnTo>
                  <a:lnTo>
                    <a:pt x="350" y="190"/>
                  </a:lnTo>
                  <a:lnTo>
                    <a:pt x="364" y="190"/>
                  </a:lnTo>
                  <a:lnTo>
                    <a:pt x="370" y="192"/>
                  </a:lnTo>
                  <a:lnTo>
                    <a:pt x="376" y="194"/>
                  </a:lnTo>
                  <a:lnTo>
                    <a:pt x="382" y="198"/>
                  </a:lnTo>
                  <a:lnTo>
                    <a:pt x="386" y="202"/>
                  </a:lnTo>
                  <a:lnTo>
                    <a:pt x="388" y="206"/>
                  </a:lnTo>
                  <a:lnTo>
                    <a:pt x="392" y="186"/>
                  </a:lnTo>
                  <a:lnTo>
                    <a:pt x="396" y="184"/>
                  </a:lnTo>
                  <a:lnTo>
                    <a:pt x="400" y="182"/>
                  </a:lnTo>
                  <a:lnTo>
                    <a:pt x="406" y="182"/>
                  </a:lnTo>
                  <a:lnTo>
                    <a:pt x="412" y="184"/>
                  </a:lnTo>
                  <a:lnTo>
                    <a:pt x="414" y="186"/>
                  </a:lnTo>
                  <a:lnTo>
                    <a:pt x="414" y="188"/>
                  </a:lnTo>
                  <a:lnTo>
                    <a:pt x="418" y="188"/>
                  </a:lnTo>
                  <a:lnTo>
                    <a:pt x="432" y="180"/>
                  </a:lnTo>
                  <a:lnTo>
                    <a:pt x="460" y="160"/>
                  </a:lnTo>
                  <a:lnTo>
                    <a:pt x="460" y="152"/>
                  </a:lnTo>
                  <a:lnTo>
                    <a:pt x="464" y="146"/>
                  </a:lnTo>
                  <a:lnTo>
                    <a:pt x="470" y="140"/>
                  </a:lnTo>
                  <a:lnTo>
                    <a:pt x="476" y="138"/>
                  </a:lnTo>
                  <a:close/>
                </a:path>
              </a:pathLst>
            </a:custGeom>
            <a:solidFill>
              <a:srgbClr val="D95A2F"/>
            </a:solidFill>
            <a:ln w="3175">
              <a:solidFill>
                <a:srgbClr val="D95A2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江西">
              <a:extLst>
                <a:ext uri="{FF2B5EF4-FFF2-40B4-BE49-F238E27FC236}">
                  <a16:creationId xmlns:a16="http://schemas.microsoft.com/office/drawing/2014/main" id="{BD7468CB-7571-3A78-AC82-62CFD5426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9716" y="4517043"/>
              <a:ext cx="557448" cy="758876"/>
            </a:xfrm>
            <a:custGeom>
              <a:avLst/>
              <a:gdLst>
                <a:gd name="T0" fmla="*/ 2147483646 w 304"/>
                <a:gd name="T1" fmla="*/ 0 h 414"/>
                <a:gd name="T2" fmla="*/ 2147483646 w 304"/>
                <a:gd name="T3" fmla="*/ 2147483646 h 414"/>
                <a:gd name="T4" fmla="*/ 2147483646 w 304"/>
                <a:gd name="T5" fmla="*/ 2147483646 h 414"/>
                <a:gd name="T6" fmla="*/ 2147483646 w 304"/>
                <a:gd name="T7" fmla="*/ 2147483646 h 414"/>
                <a:gd name="T8" fmla="*/ 2147483646 w 304"/>
                <a:gd name="T9" fmla="*/ 2147483646 h 414"/>
                <a:gd name="T10" fmla="*/ 2147483646 w 304"/>
                <a:gd name="T11" fmla="*/ 2147483646 h 414"/>
                <a:gd name="T12" fmla="*/ 2147483646 w 304"/>
                <a:gd name="T13" fmla="*/ 2147483646 h 414"/>
                <a:gd name="T14" fmla="*/ 2147483646 w 304"/>
                <a:gd name="T15" fmla="*/ 2147483646 h 414"/>
                <a:gd name="T16" fmla="*/ 2147483646 w 304"/>
                <a:gd name="T17" fmla="*/ 2147483646 h 414"/>
                <a:gd name="T18" fmla="*/ 2147483646 w 304"/>
                <a:gd name="T19" fmla="*/ 2147483646 h 414"/>
                <a:gd name="T20" fmla="*/ 2147483646 w 304"/>
                <a:gd name="T21" fmla="*/ 2147483646 h 414"/>
                <a:gd name="T22" fmla="*/ 2147483646 w 304"/>
                <a:gd name="T23" fmla="*/ 2147483646 h 414"/>
                <a:gd name="T24" fmla="*/ 2147483646 w 304"/>
                <a:gd name="T25" fmla="*/ 2147483646 h 414"/>
                <a:gd name="T26" fmla="*/ 2147483646 w 304"/>
                <a:gd name="T27" fmla="*/ 2147483646 h 414"/>
                <a:gd name="T28" fmla="*/ 0 w 304"/>
                <a:gd name="T29" fmla="*/ 2147483646 h 414"/>
                <a:gd name="T30" fmla="*/ 2147483646 w 304"/>
                <a:gd name="T31" fmla="*/ 2147483646 h 414"/>
                <a:gd name="T32" fmla="*/ 2147483646 w 304"/>
                <a:gd name="T33" fmla="*/ 2147483646 h 414"/>
                <a:gd name="T34" fmla="*/ 2147483646 w 304"/>
                <a:gd name="T35" fmla="*/ 2147483646 h 414"/>
                <a:gd name="T36" fmla="*/ 2147483646 w 304"/>
                <a:gd name="T37" fmla="*/ 2147483646 h 414"/>
                <a:gd name="T38" fmla="*/ 2147483646 w 304"/>
                <a:gd name="T39" fmla="*/ 2147483646 h 414"/>
                <a:gd name="T40" fmla="*/ 2147483646 w 304"/>
                <a:gd name="T41" fmla="*/ 2147483646 h 414"/>
                <a:gd name="T42" fmla="*/ 2147483646 w 304"/>
                <a:gd name="T43" fmla="*/ 2147483646 h 414"/>
                <a:gd name="T44" fmla="*/ 2147483646 w 304"/>
                <a:gd name="T45" fmla="*/ 2147483646 h 414"/>
                <a:gd name="T46" fmla="*/ 2147483646 w 304"/>
                <a:gd name="T47" fmla="*/ 2147483646 h 414"/>
                <a:gd name="T48" fmla="*/ 2147483646 w 304"/>
                <a:gd name="T49" fmla="*/ 2147483646 h 414"/>
                <a:gd name="T50" fmla="*/ 2147483646 w 304"/>
                <a:gd name="T51" fmla="*/ 2147483646 h 414"/>
                <a:gd name="T52" fmla="*/ 2147483646 w 304"/>
                <a:gd name="T53" fmla="*/ 2147483646 h 414"/>
                <a:gd name="T54" fmla="*/ 2147483646 w 304"/>
                <a:gd name="T55" fmla="*/ 2147483646 h 414"/>
                <a:gd name="T56" fmla="*/ 2147483646 w 304"/>
                <a:gd name="T57" fmla="*/ 2147483646 h 414"/>
                <a:gd name="T58" fmla="*/ 2147483646 w 304"/>
                <a:gd name="T59" fmla="*/ 2147483646 h 414"/>
                <a:gd name="T60" fmla="*/ 2147483646 w 304"/>
                <a:gd name="T61" fmla="*/ 2147483646 h 414"/>
                <a:gd name="T62" fmla="*/ 2147483646 w 304"/>
                <a:gd name="T63" fmla="*/ 2147483646 h 414"/>
                <a:gd name="T64" fmla="*/ 2147483646 w 304"/>
                <a:gd name="T65" fmla="*/ 2147483646 h 414"/>
                <a:gd name="T66" fmla="*/ 2147483646 w 304"/>
                <a:gd name="T67" fmla="*/ 2147483646 h 414"/>
                <a:gd name="T68" fmla="*/ 2147483646 w 304"/>
                <a:gd name="T69" fmla="*/ 2147483646 h 414"/>
                <a:gd name="T70" fmla="*/ 2147483646 w 304"/>
                <a:gd name="T71" fmla="*/ 2147483646 h 414"/>
                <a:gd name="T72" fmla="*/ 2147483646 w 304"/>
                <a:gd name="T73" fmla="*/ 2147483646 h 414"/>
                <a:gd name="T74" fmla="*/ 2147483646 w 304"/>
                <a:gd name="T75" fmla="*/ 2147483646 h 414"/>
                <a:gd name="T76" fmla="*/ 2147483646 w 304"/>
                <a:gd name="T77" fmla="*/ 2147483646 h 414"/>
                <a:gd name="T78" fmla="*/ 2147483646 w 304"/>
                <a:gd name="T79" fmla="*/ 2147483646 h 414"/>
                <a:gd name="T80" fmla="*/ 2147483646 w 304"/>
                <a:gd name="T81" fmla="*/ 2147483646 h 414"/>
                <a:gd name="T82" fmla="*/ 2147483646 w 304"/>
                <a:gd name="T83" fmla="*/ 2147483646 h 414"/>
                <a:gd name="T84" fmla="*/ 2147483646 w 304"/>
                <a:gd name="T85" fmla="*/ 2147483646 h 414"/>
                <a:gd name="T86" fmla="*/ 2147483646 w 304"/>
                <a:gd name="T87" fmla="*/ 2147483646 h 414"/>
                <a:gd name="T88" fmla="*/ 2147483646 w 304"/>
                <a:gd name="T89" fmla="*/ 2147483646 h 414"/>
                <a:gd name="T90" fmla="*/ 2147483646 w 304"/>
                <a:gd name="T91" fmla="*/ 2147483646 h 414"/>
                <a:gd name="T92" fmla="*/ 2147483646 w 304"/>
                <a:gd name="T93" fmla="*/ 2147483646 h 414"/>
                <a:gd name="T94" fmla="*/ 2147483646 w 304"/>
                <a:gd name="T95" fmla="*/ 2147483646 h 414"/>
                <a:gd name="T96" fmla="*/ 2147483646 w 304"/>
                <a:gd name="T97" fmla="*/ 2147483646 h 414"/>
                <a:gd name="T98" fmla="*/ 2147483646 w 304"/>
                <a:gd name="T99" fmla="*/ 2147483646 h 414"/>
                <a:gd name="T100" fmla="*/ 2147483646 w 304"/>
                <a:gd name="T101" fmla="*/ 2147483646 h 414"/>
                <a:gd name="T102" fmla="*/ 2147483646 w 304"/>
                <a:gd name="T103" fmla="*/ 2147483646 h 414"/>
                <a:gd name="T104" fmla="*/ 2147483646 w 304"/>
                <a:gd name="T105" fmla="*/ 2147483646 h 414"/>
                <a:gd name="T106" fmla="*/ 2147483646 w 304"/>
                <a:gd name="T107" fmla="*/ 2147483646 h 414"/>
                <a:gd name="T108" fmla="*/ 2147483646 w 304"/>
                <a:gd name="T109" fmla="*/ 2147483646 h 414"/>
                <a:gd name="T110" fmla="*/ 2147483646 w 304"/>
                <a:gd name="T111" fmla="*/ 2147483646 h 414"/>
                <a:gd name="T112" fmla="*/ 2147483646 w 304"/>
                <a:gd name="T113" fmla="*/ 2147483646 h 414"/>
                <a:gd name="T114" fmla="*/ 2147483646 w 304"/>
                <a:gd name="T115" fmla="*/ 2147483646 h 414"/>
                <a:gd name="T116" fmla="*/ 2147483646 w 304"/>
                <a:gd name="T117" fmla="*/ 2147483646 h 41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04" h="414">
                  <a:moveTo>
                    <a:pt x="240" y="16"/>
                  </a:moveTo>
                  <a:lnTo>
                    <a:pt x="238" y="16"/>
                  </a:lnTo>
                  <a:lnTo>
                    <a:pt x="220" y="0"/>
                  </a:lnTo>
                  <a:lnTo>
                    <a:pt x="212" y="6"/>
                  </a:lnTo>
                  <a:lnTo>
                    <a:pt x="206" y="16"/>
                  </a:lnTo>
                  <a:lnTo>
                    <a:pt x="200" y="24"/>
                  </a:lnTo>
                  <a:lnTo>
                    <a:pt x="192" y="28"/>
                  </a:lnTo>
                  <a:lnTo>
                    <a:pt x="184" y="32"/>
                  </a:lnTo>
                  <a:lnTo>
                    <a:pt x="180" y="34"/>
                  </a:lnTo>
                  <a:lnTo>
                    <a:pt x="176" y="32"/>
                  </a:lnTo>
                  <a:lnTo>
                    <a:pt x="174" y="28"/>
                  </a:lnTo>
                  <a:lnTo>
                    <a:pt x="174" y="22"/>
                  </a:lnTo>
                  <a:lnTo>
                    <a:pt x="180" y="4"/>
                  </a:lnTo>
                  <a:lnTo>
                    <a:pt x="152" y="22"/>
                  </a:lnTo>
                  <a:lnTo>
                    <a:pt x="152" y="24"/>
                  </a:lnTo>
                  <a:lnTo>
                    <a:pt x="128" y="24"/>
                  </a:lnTo>
                  <a:lnTo>
                    <a:pt x="108" y="34"/>
                  </a:lnTo>
                  <a:lnTo>
                    <a:pt x="108" y="36"/>
                  </a:lnTo>
                  <a:lnTo>
                    <a:pt x="84" y="36"/>
                  </a:lnTo>
                  <a:lnTo>
                    <a:pt x="72" y="42"/>
                  </a:lnTo>
                  <a:lnTo>
                    <a:pt x="68" y="54"/>
                  </a:lnTo>
                  <a:lnTo>
                    <a:pt x="66" y="56"/>
                  </a:lnTo>
                  <a:lnTo>
                    <a:pt x="40" y="56"/>
                  </a:lnTo>
                  <a:lnTo>
                    <a:pt x="34" y="56"/>
                  </a:lnTo>
                  <a:lnTo>
                    <a:pt x="28" y="62"/>
                  </a:lnTo>
                  <a:lnTo>
                    <a:pt x="8" y="80"/>
                  </a:lnTo>
                  <a:lnTo>
                    <a:pt x="16" y="84"/>
                  </a:lnTo>
                  <a:lnTo>
                    <a:pt x="20" y="88"/>
                  </a:lnTo>
                  <a:lnTo>
                    <a:pt x="22" y="94"/>
                  </a:lnTo>
                  <a:lnTo>
                    <a:pt x="22" y="92"/>
                  </a:lnTo>
                  <a:lnTo>
                    <a:pt x="34" y="138"/>
                  </a:lnTo>
                  <a:lnTo>
                    <a:pt x="34" y="140"/>
                  </a:lnTo>
                  <a:lnTo>
                    <a:pt x="34" y="144"/>
                  </a:lnTo>
                  <a:lnTo>
                    <a:pt x="32" y="144"/>
                  </a:lnTo>
                  <a:lnTo>
                    <a:pt x="0" y="188"/>
                  </a:lnTo>
                  <a:lnTo>
                    <a:pt x="0" y="200"/>
                  </a:lnTo>
                  <a:lnTo>
                    <a:pt x="8" y="196"/>
                  </a:lnTo>
                  <a:lnTo>
                    <a:pt x="12" y="196"/>
                  </a:lnTo>
                  <a:lnTo>
                    <a:pt x="16" y="198"/>
                  </a:lnTo>
                  <a:lnTo>
                    <a:pt x="18" y="202"/>
                  </a:lnTo>
                  <a:lnTo>
                    <a:pt x="16" y="214"/>
                  </a:lnTo>
                  <a:lnTo>
                    <a:pt x="16" y="226"/>
                  </a:lnTo>
                  <a:lnTo>
                    <a:pt x="18" y="238"/>
                  </a:lnTo>
                  <a:lnTo>
                    <a:pt x="20" y="250"/>
                  </a:lnTo>
                  <a:lnTo>
                    <a:pt x="24" y="262"/>
                  </a:lnTo>
                  <a:lnTo>
                    <a:pt x="36" y="274"/>
                  </a:lnTo>
                  <a:lnTo>
                    <a:pt x="40" y="280"/>
                  </a:lnTo>
                  <a:lnTo>
                    <a:pt x="40" y="286"/>
                  </a:lnTo>
                  <a:lnTo>
                    <a:pt x="36" y="294"/>
                  </a:lnTo>
                  <a:lnTo>
                    <a:pt x="42" y="304"/>
                  </a:lnTo>
                  <a:lnTo>
                    <a:pt x="44" y="310"/>
                  </a:lnTo>
                  <a:lnTo>
                    <a:pt x="44" y="320"/>
                  </a:lnTo>
                  <a:lnTo>
                    <a:pt x="40" y="330"/>
                  </a:lnTo>
                  <a:lnTo>
                    <a:pt x="34" y="344"/>
                  </a:lnTo>
                  <a:lnTo>
                    <a:pt x="44" y="362"/>
                  </a:lnTo>
                  <a:lnTo>
                    <a:pt x="46" y="366"/>
                  </a:lnTo>
                  <a:lnTo>
                    <a:pt x="52" y="362"/>
                  </a:lnTo>
                  <a:lnTo>
                    <a:pt x="60" y="356"/>
                  </a:lnTo>
                  <a:lnTo>
                    <a:pt x="66" y="352"/>
                  </a:lnTo>
                  <a:lnTo>
                    <a:pt x="72" y="352"/>
                  </a:lnTo>
                  <a:lnTo>
                    <a:pt x="78" y="352"/>
                  </a:lnTo>
                  <a:lnTo>
                    <a:pt x="84" y="356"/>
                  </a:lnTo>
                  <a:lnTo>
                    <a:pt x="86" y="362"/>
                  </a:lnTo>
                  <a:lnTo>
                    <a:pt x="86" y="366"/>
                  </a:lnTo>
                  <a:lnTo>
                    <a:pt x="82" y="374"/>
                  </a:lnTo>
                  <a:lnTo>
                    <a:pt x="66" y="392"/>
                  </a:lnTo>
                  <a:lnTo>
                    <a:pt x="56" y="406"/>
                  </a:lnTo>
                  <a:lnTo>
                    <a:pt x="60" y="414"/>
                  </a:lnTo>
                  <a:lnTo>
                    <a:pt x="72" y="408"/>
                  </a:lnTo>
                  <a:lnTo>
                    <a:pt x="76" y="406"/>
                  </a:lnTo>
                  <a:lnTo>
                    <a:pt x="80" y="406"/>
                  </a:lnTo>
                  <a:lnTo>
                    <a:pt x="94" y="402"/>
                  </a:lnTo>
                  <a:lnTo>
                    <a:pt x="120" y="390"/>
                  </a:lnTo>
                  <a:lnTo>
                    <a:pt x="126" y="388"/>
                  </a:lnTo>
                  <a:lnTo>
                    <a:pt x="134" y="390"/>
                  </a:lnTo>
                  <a:lnTo>
                    <a:pt x="142" y="394"/>
                  </a:lnTo>
                  <a:lnTo>
                    <a:pt x="150" y="402"/>
                  </a:lnTo>
                  <a:lnTo>
                    <a:pt x="154" y="400"/>
                  </a:lnTo>
                  <a:lnTo>
                    <a:pt x="154" y="390"/>
                  </a:lnTo>
                  <a:lnTo>
                    <a:pt x="152" y="388"/>
                  </a:lnTo>
                  <a:lnTo>
                    <a:pt x="152" y="384"/>
                  </a:lnTo>
                  <a:lnTo>
                    <a:pt x="154" y="380"/>
                  </a:lnTo>
                  <a:lnTo>
                    <a:pt x="150" y="366"/>
                  </a:lnTo>
                  <a:lnTo>
                    <a:pt x="150" y="362"/>
                  </a:lnTo>
                  <a:lnTo>
                    <a:pt x="150" y="358"/>
                  </a:lnTo>
                  <a:lnTo>
                    <a:pt x="158" y="352"/>
                  </a:lnTo>
                  <a:lnTo>
                    <a:pt x="166" y="346"/>
                  </a:lnTo>
                  <a:lnTo>
                    <a:pt x="162" y="336"/>
                  </a:lnTo>
                  <a:lnTo>
                    <a:pt x="162" y="334"/>
                  </a:lnTo>
                  <a:lnTo>
                    <a:pt x="166" y="328"/>
                  </a:lnTo>
                  <a:lnTo>
                    <a:pt x="164" y="324"/>
                  </a:lnTo>
                  <a:lnTo>
                    <a:pt x="164" y="320"/>
                  </a:lnTo>
                  <a:lnTo>
                    <a:pt x="164" y="316"/>
                  </a:lnTo>
                  <a:lnTo>
                    <a:pt x="170" y="308"/>
                  </a:lnTo>
                  <a:lnTo>
                    <a:pt x="180" y="300"/>
                  </a:lnTo>
                  <a:lnTo>
                    <a:pt x="178" y="298"/>
                  </a:lnTo>
                  <a:lnTo>
                    <a:pt x="176" y="296"/>
                  </a:lnTo>
                  <a:lnTo>
                    <a:pt x="186" y="292"/>
                  </a:lnTo>
                  <a:lnTo>
                    <a:pt x="186" y="278"/>
                  </a:lnTo>
                  <a:lnTo>
                    <a:pt x="186" y="274"/>
                  </a:lnTo>
                  <a:lnTo>
                    <a:pt x="190" y="270"/>
                  </a:lnTo>
                  <a:lnTo>
                    <a:pt x="194" y="266"/>
                  </a:lnTo>
                  <a:lnTo>
                    <a:pt x="200" y="260"/>
                  </a:lnTo>
                  <a:lnTo>
                    <a:pt x="206" y="256"/>
                  </a:lnTo>
                  <a:lnTo>
                    <a:pt x="194" y="242"/>
                  </a:lnTo>
                  <a:lnTo>
                    <a:pt x="192" y="238"/>
                  </a:lnTo>
                  <a:lnTo>
                    <a:pt x="192" y="232"/>
                  </a:lnTo>
                  <a:lnTo>
                    <a:pt x="194" y="228"/>
                  </a:lnTo>
                  <a:lnTo>
                    <a:pt x="198" y="222"/>
                  </a:lnTo>
                  <a:lnTo>
                    <a:pt x="198" y="220"/>
                  </a:lnTo>
                  <a:lnTo>
                    <a:pt x="224" y="200"/>
                  </a:lnTo>
                  <a:lnTo>
                    <a:pt x="224" y="194"/>
                  </a:lnTo>
                  <a:lnTo>
                    <a:pt x="222" y="192"/>
                  </a:lnTo>
                  <a:lnTo>
                    <a:pt x="220" y="186"/>
                  </a:lnTo>
                  <a:lnTo>
                    <a:pt x="220" y="178"/>
                  </a:lnTo>
                  <a:lnTo>
                    <a:pt x="220" y="170"/>
                  </a:lnTo>
                  <a:lnTo>
                    <a:pt x="224" y="156"/>
                  </a:lnTo>
                  <a:lnTo>
                    <a:pt x="230" y="146"/>
                  </a:lnTo>
                  <a:lnTo>
                    <a:pt x="238" y="138"/>
                  </a:lnTo>
                  <a:lnTo>
                    <a:pt x="250" y="136"/>
                  </a:lnTo>
                  <a:lnTo>
                    <a:pt x="252" y="136"/>
                  </a:lnTo>
                  <a:lnTo>
                    <a:pt x="262" y="140"/>
                  </a:lnTo>
                  <a:lnTo>
                    <a:pt x="272" y="140"/>
                  </a:lnTo>
                  <a:lnTo>
                    <a:pt x="284" y="128"/>
                  </a:lnTo>
                  <a:lnTo>
                    <a:pt x="296" y="120"/>
                  </a:lnTo>
                  <a:lnTo>
                    <a:pt x="296" y="108"/>
                  </a:lnTo>
                  <a:lnTo>
                    <a:pt x="296" y="106"/>
                  </a:lnTo>
                  <a:lnTo>
                    <a:pt x="296" y="104"/>
                  </a:lnTo>
                  <a:lnTo>
                    <a:pt x="300" y="102"/>
                  </a:lnTo>
                  <a:lnTo>
                    <a:pt x="304" y="98"/>
                  </a:lnTo>
                  <a:lnTo>
                    <a:pt x="304" y="96"/>
                  </a:lnTo>
                  <a:lnTo>
                    <a:pt x="296" y="84"/>
                  </a:lnTo>
                  <a:lnTo>
                    <a:pt x="286" y="68"/>
                  </a:lnTo>
                  <a:lnTo>
                    <a:pt x="276" y="52"/>
                  </a:lnTo>
                  <a:lnTo>
                    <a:pt x="274" y="46"/>
                  </a:lnTo>
                  <a:lnTo>
                    <a:pt x="274" y="40"/>
                  </a:lnTo>
                  <a:lnTo>
                    <a:pt x="276" y="34"/>
                  </a:lnTo>
                  <a:lnTo>
                    <a:pt x="280" y="28"/>
                  </a:lnTo>
                  <a:lnTo>
                    <a:pt x="264" y="20"/>
                  </a:lnTo>
                  <a:lnTo>
                    <a:pt x="240" y="1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3" name="福建">
              <a:extLst>
                <a:ext uri="{FF2B5EF4-FFF2-40B4-BE49-F238E27FC236}">
                  <a16:creationId xmlns:a16="http://schemas.microsoft.com/office/drawing/2014/main" id="{E58E832B-CC3A-1211-0364-6AA7C81C19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8695" y="4718416"/>
              <a:ext cx="516431" cy="630222"/>
            </a:xfrm>
            <a:custGeom>
              <a:avLst/>
              <a:gdLst>
                <a:gd name="T0" fmla="*/ 2147483646 w 282"/>
                <a:gd name="T1" fmla="*/ 2147483646 h 344"/>
                <a:gd name="T2" fmla="*/ 2147483646 w 282"/>
                <a:gd name="T3" fmla="*/ 2147483646 h 344"/>
                <a:gd name="T4" fmla="*/ 2147483646 w 282"/>
                <a:gd name="T5" fmla="*/ 2147483646 h 344"/>
                <a:gd name="T6" fmla="*/ 2147483646 w 282"/>
                <a:gd name="T7" fmla="*/ 2147483646 h 344"/>
                <a:gd name="T8" fmla="*/ 2147483646 w 282"/>
                <a:gd name="T9" fmla="*/ 2147483646 h 344"/>
                <a:gd name="T10" fmla="*/ 2147483646 w 282"/>
                <a:gd name="T11" fmla="*/ 2147483646 h 344"/>
                <a:gd name="T12" fmla="*/ 2147483646 w 282"/>
                <a:gd name="T13" fmla="*/ 2147483646 h 344"/>
                <a:gd name="T14" fmla="*/ 2147483646 w 282"/>
                <a:gd name="T15" fmla="*/ 2147483646 h 344"/>
                <a:gd name="T16" fmla="*/ 2147483646 w 282"/>
                <a:gd name="T17" fmla="*/ 2147483646 h 344"/>
                <a:gd name="T18" fmla="*/ 2147483646 w 282"/>
                <a:gd name="T19" fmla="*/ 2147483646 h 344"/>
                <a:gd name="T20" fmla="*/ 2147483646 w 282"/>
                <a:gd name="T21" fmla="*/ 2147483646 h 344"/>
                <a:gd name="T22" fmla="*/ 2147483646 w 282"/>
                <a:gd name="T23" fmla="*/ 2147483646 h 344"/>
                <a:gd name="T24" fmla="*/ 2147483646 w 282"/>
                <a:gd name="T25" fmla="*/ 2147483646 h 344"/>
                <a:gd name="T26" fmla="*/ 2147483646 w 282"/>
                <a:gd name="T27" fmla="*/ 2147483646 h 344"/>
                <a:gd name="T28" fmla="*/ 2147483646 w 282"/>
                <a:gd name="T29" fmla="*/ 2147483646 h 344"/>
                <a:gd name="T30" fmla="*/ 2147483646 w 282"/>
                <a:gd name="T31" fmla="*/ 2147483646 h 344"/>
                <a:gd name="T32" fmla="*/ 2147483646 w 282"/>
                <a:gd name="T33" fmla="*/ 2147483646 h 344"/>
                <a:gd name="T34" fmla="*/ 0 w 282"/>
                <a:gd name="T35" fmla="*/ 2147483646 h 344"/>
                <a:gd name="T36" fmla="*/ 2147483646 w 282"/>
                <a:gd name="T37" fmla="*/ 2147483646 h 344"/>
                <a:gd name="T38" fmla="*/ 2147483646 w 282"/>
                <a:gd name="T39" fmla="*/ 2147483646 h 344"/>
                <a:gd name="T40" fmla="*/ 2147483646 w 282"/>
                <a:gd name="T41" fmla="*/ 2147483646 h 344"/>
                <a:gd name="T42" fmla="*/ 2147483646 w 282"/>
                <a:gd name="T43" fmla="*/ 2147483646 h 344"/>
                <a:gd name="T44" fmla="*/ 2147483646 w 282"/>
                <a:gd name="T45" fmla="*/ 2147483646 h 344"/>
                <a:gd name="T46" fmla="*/ 2147483646 w 282"/>
                <a:gd name="T47" fmla="*/ 2147483646 h 344"/>
                <a:gd name="T48" fmla="*/ 2147483646 w 282"/>
                <a:gd name="T49" fmla="*/ 2147483646 h 344"/>
                <a:gd name="T50" fmla="*/ 2147483646 w 282"/>
                <a:gd name="T51" fmla="*/ 2147483646 h 344"/>
                <a:gd name="T52" fmla="*/ 2147483646 w 282"/>
                <a:gd name="T53" fmla="*/ 2147483646 h 344"/>
                <a:gd name="T54" fmla="*/ 2147483646 w 282"/>
                <a:gd name="T55" fmla="*/ 2147483646 h 344"/>
                <a:gd name="T56" fmla="*/ 2147483646 w 282"/>
                <a:gd name="T57" fmla="*/ 2147483646 h 344"/>
                <a:gd name="T58" fmla="*/ 2147483646 w 282"/>
                <a:gd name="T59" fmla="*/ 2147483646 h 344"/>
                <a:gd name="T60" fmla="*/ 2147483646 w 282"/>
                <a:gd name="T61" fmla="*/ 2147483646 h 344"/>
                <a:gd name="T62" fmla="*/ 2147483646 w 282"/>
                <a:gd name="T63" fmla="*/ 2147483646 h 344"/>
                <a:gd name="T64" fmla="*/ 2147483646 w 282"/>
                <a:gd name="T65" fmla="*/ 2147483646 h 344"/>
                <a:gd name="T66" fmla="*/ 2147483646 w 282"/>
                <a:gd name="T67" fmla="*/ 2147483646 h 344"/>
                <a:gd name="T68" fmla="*/ 2147483646 w 282"/>
                <a:gd name="T69" fmla="*/ 2147483646 h 344"/>
                <a:gd name="T70" fmla="*/ 2147483646 w 282"/>
                <a:gd name="T71" fmla="*/ 2147483646 h 344"/>
                <a:gd name="T72" fmla="*/ 2147483646 w 282"/>
                <a:gd name="T73" fmla="*/ 2147483646 h 344"/>
                <a:gd name="T74" fmla="*/ 2147483646 w 282"/>
                <a:gd name="T75" fmla="*/ 2147483646 h 344"/>
                <a:gd name="T76" fmla="*/ 2147483646 w 282"/>
                <a:gd name="T77" fmla="*/ 2147483646 h 344"/>
                <a:gd name="T78" fmla="*/ 2147483646 w 282"/>
                <a:gd name="T79" fmla="*/ 2147483646 h 344"/>
                <a:gd name="T80" fmla="*/ 2147483646 w 282"/>
                <a:gd name="T81" fmla="*/ 2147483646 h 344"/>
                <a:gd name="T82" fmla="*/ 2147483646 w 282"/>
                <a:gd name="T83" fmla="*/ 2147483646 h 344"/>
                <a:gd name="T84" fmla="*/ 2147483646 w 282"/>
                <a:gd name="T85" fmla="*/ 2147483646 h 344"/>
                <a:gd name="T86" fmla="*/ 2147483646 w 282"/>
                <a:gd name="T87" fmla="*/ 2147483646 h 344"/>
                <a:gd name="T88" fmla="*/ 2147483646 w 282"/>
                <a:gd name="T89" fmla="*/ 2147483646 h 344"/>
                <a:gd name="T90" fmla="*/ 2147483646 w 282"/>
                <a:gd name="T91" fmla="*/ 2147483646 h 344"/>
                <a:gd name="T92" fmla="*/ 2147483646 w 282"/>
                <a:gd name="T93" fmla="*/ 2147483646 h 344"/>
                <a:gd name="T94" fmla="*/ 2147483646 w 282"/>
                <a:gd name="T95" fmla="*/ 2147483646 h 344"/>
                <a:gd name="T96" fmla="*/ 2147483646 w 282"/>
                <a:gd name="T97" fmla="*/ 2147483646 h 344"/>
                <a:gd name="T98" fmla="*/ 2147483646 w 282"/>
                <a:gd name="T99" fmla="*/ 2147483646 h 344"/>
                <a:gd name="T100" fmla="*/ 2147483646 w 282"/>
                <a:gd name="T101" fmla="*/ 2147483646 h 344"/>
                <a:gd name="T102" fmla="*/ 2147483646 w 282"/>
                <a:gd name="T103" fmla="*/ 0 h 34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82" h="344">
                  <a:moveTo>
                    <a:pt x="146" y="14"/>
                  </a:moveTo>
                  <a:lnTo>
                    <a:pt x="146" y="14"/>
                  </a:lnTo>
                  <a:lnTo>
                    <a:pt x="132" y="24"/>
                  </a:lnTo>
                  <a:lnTo>
                    <a:pt x="120" y="38"/>
                  </a:lnTo>
                  <a:lnTo>
                    <a:pt x="118" y="38"/>
                  </a:lnTo>
                  <a:lnTo>
                    <a:pt x="118" y="40"/>
                  </a:lnTo>
                  <a:lnTo>
                    <a:pt x="102" y="40"/>
                  </a:lnTo>
                  <a:lnTo>
                    <a:pt x="92" y="34"/>
                  </a:lnTo>
                  <a:lnTo>
                    <a:pt x="84" y="38"/>
                  </a:lnTo>
                  <a:lnTo>
                    <a:pt x="78" y="42"/>
                  </a:lnTo>
                  <a:lnTo>
                    <a:pt x="74" y="50"/>
                  </a:lnTo>
                  <a:lnTo>
                    <a:pt x="70" y="60"/>
                  </a:lnTo>
                  <a:lnTo>
                    <a:pt x="70" y="74"/>
                  </a:lnTo>
                  <a:lnTo>
                    <a:pt x="80" y="66"/>
                  </a:lnTo>
                  <a:lnTo>
                    <a:pt x="74" y="92"/>
                  </a:lnTo>
                  <a:lnTo>
                    <a:pt x="74" y="94"/>
                  </a:lnTo>
                  <a:lnTo>
                    <a:pt x="46" y="116"/>
                  </a:lnTo>
                  <a:lnTo>
                    <a:pt x="42" y="124"/>
                  </a:lnTo>
                  <a:lnTo>
                    <a:pt x="42" y="128"/>
                  </a:lnTo>
                  <a:lnTo>
                    <a:pt x="48" y="134"/>
                  </a:lnTo>
                  <a:lnTo>
                    <a:pt x="54" y="140"/>
                  </a:lnTo>
                  <a:lnTo>
                    <a:pt x="56" y="142"/>
                  </a:lnTo>
                  <a:lnTo>
                    <a:pt x="56" y="146"/>
                  </a:lnTo>
                  <a:lnTo>
                    <a:pt x="56" y="148"/>
                  </a:lnTo>
                  <a:lnTo>
                    <a:pt x="54" y="152"/>
                  </a:lnTo>
                  <a:lnTo>
                    <a:pt x="36" y="166"/>
                  </a:lnTo>
                  <a:lnTo>
                    <a:pt x="38" y="174"/>
                  </a:lnTo>
                  <a:lnTo>
                    <a:pt x="36" y="184"/>
                  </a:lnTo>
                  <a:lnTo>
                    <a:pt x="36" y="186"/>
                  </a:lnTo>
                  <a:lnTo>
                    <a:pt x="30" y="190"/>
                  </a:lnTo>
                  <a:lnTo>
                    <a:pt x="28" y="194"/>
                  </a:lnTo>
                  <a:lnTo>
                    <a:pt x="24" y="200"/>
                  </a:lnTo>
                  <a:lnTo>
                    <a:pt x="14" y="208"/>
                  </a:lnTo>
                  <a:lnTo>
                    <a:pt x="14" y="210"/>
                  </a:lnTo>
                  <a:lnTo>
                    <a:pt x="16" y="216"/>
                  </a:lnTo>
                  <a:lnTo>
                    <a:pt x="14" y="226"/>
                  </a:lnTo>
                  <a:lnTo>
                    <a:pt x="16" y="236"/>
                  </a:lnTo>
                  <a:lnTo>
                    <a:pt x="16" y="238"/>
                  </a:lnTo>
                  <a:lnTo>
                    <a:pt x="14" y="242"/>
                  </a:lnTo>
                  <a:lnTo>
                    <a:pt x="6" y="250"/>
                  </a:lnTo>
                  <a:lnTo>
                    <a:pt x="4" y="250"/>
                  </a:lnTo>
                  <a:lnTo>
                    <a:pt x="0" y="252"/>
                  </a:lnTo>
                  <a:lnTo>
                    <a:pt x="0" y="254"/>
                  </a:lnTo>
                  <a:lnTo>
                    <a:pt x="6" y="272"/>
                  </a:lnTo>
                  <a:lnTo>
                    <a:pt x="28" y="272"/>
                  </a:lnTo>
                  <a:lnTo>
                    <a:pt x="50" y="272"/>
                  </a:lnTo>
                  <a:lnTo>
                    <a:pt x="52" y="272"/>
                  </a:lnTo>
                  <a:lnTo>
                    <a:pt x="52" y="274"/>
                  </a:lnTo>
                  <a:lnTo>
                    <a:pt x="70" y="290"/>
                  </a:lnTo>
                  <a:lnTo>
                    <a:pt x="70" y="292"/>
                  </a:lnTo>
                  <a:lnTo>
                    <a:pt x="82" y="322"/>
                  </a:lnTo>
                  <a:lnTo>
                    <a:pt x="102" y="342"/>
                  </a:lnTo>
                  <a:lnTo>
                    <a:pt x="112" y="344"/>
                  </a:lnTo>
                  <a:lnTo>
                    <a:pt x="112" y="320"/>
                  </a:lnTo>
                  <a:lnTo>
                    <a:pt x="132" y="340"/>
                  </a:lnTo>
                  <a:lnTo>
                    <a:pt x="136" y="336"/>
                  </a:lnTo>
                  <a:lnTo>
                    <a:pt x="150" y="306"/>
                  </a:lnTo>
                  <a:lnTo>
                    <a:pt x="152" y="290"/>
                  </a:lnTo>
                  <a:lnTo>
                    <a:pt x="154" y="290"/>
                  </a:lnTo>
                  <a:lnTo>
                    <a:pt x="156" y="290"/>
                  </a:lnTo>
                  <a:lnTo>
                    <a:pt x="172" y="292"/>
                  </a:lnTo>
                  <a:lnTo>
                    <a:pt x="170" y="280"/>
                  </a:lnTo>
                  <a:lnTo>
                    <a:pt x="170" y="278"/>
                  </a:lnTo>
                  <a:lnTo>
                    <a:pt x="170" y="276"/>
                  </a:lnTo>
                  <a:lnTo>
                    <a:pt x="174" y="276"/>
                  </a:lnTo>
                  <a:lnTo>
                    <a:pt x="194" y="276"/>
                  </a:lnTo>
                  <a:lnTo>
                    <a:pt x="200" y="270"/>
                  </a:lnTo>
                  <a:lnTo>
                    <a:pt x="204" y="262"/>
                  </a:lnTo>
                  <a:lnTo>
                    <a:pt x="208" y="256"/>
                  </a:lnTo>
                  <a:lnTo>
                    <a:pt x="208" y="250"/>
                  </a:lnTo>
                  <a:lnTo>
                    <a:pt x="206" y="222"/>
                  </a:lnTo>
                  <a:lnTo>
                    <a:pt x="222" y="226"/>
                  </a:lnTo>
                  <a:lnTo>
                    <a:pt x="228" y="218"/>
                  </a:lnTo>
                  <a:lnTo>
                    <a:pt x="220" y="210"/>
                  </a:lnTo>
                  <a:lnTo>
                    <a:pt x="218" y="208"/>
                  </a:lnTo>
                  <a:lnTo>
                    <a:pt x="234" y="192"/>
                  </a:lnTo>
                  <a:lnTo>
                    <a:pt x="234" y="194"/>
                  </a:lnTo>
                  <a:lnTo>
                    <a:pt x="236" y="194"/>
                  </a:lnTo>
                  <a:lnTo>
                    <a:pt x="246" y="198"/>
                  </a:lnTo>
                  <a:lnTo>
                    <a:pt x="246" y="196"/>
                  </a:lnTo>
                  <a:lnTo>
                    <a:pt x="238" y="182"/>
                  </a:lnTo>
                  <a:lnTo>
                    <a:pt x="242" y="180"/>
                  </a:lnTo>
                  <a:lnTo>
                    <a:pt x="246" y="178"/>
                  </a:lnTo>
                  <a:lnTo>
                    <a:pt x="244" y="172"/>
                  </a:lnTo>
                  <a:lnTo>
                    <a:pt x="236" y="156"/>
                  </a:lnTo>
                  <a:lnTo>
                    <a:pt x="238" y="156"/>
                  </a:lnTo>
                  <a:lnTo>
                    <a:pt x="238" y="154"/>
                  </a:lnTo>
                  <a:lnTo>
                    <a:pt x="260" y="142"/>
                  </a:lnTo>
                  <a:lnTo>
                    <a:pt x="262" y="134"/>
                  </a:lnTo>
                  <a:lnTo>
                    <a:pt x="240" y="120"/>
                  </a:lnTo>
                  <a:lnTo>
                    <a:pt x="236" y="116"/>
                  </a:lnTo>
                  <a:lnTo>
                    <a:pt x="234" y="112"/>
                  </a:lnTo>
                  <a:lnTo>
                    <a:pt x="236" y="108"/>
                  </a:lnTo>
                  <a:lnTo>
                    <a:pt x="242" y="108"/>
                  </a:lnTo>
                  <a:lnTo>
                    <a:pt x="266" y="112"/>
                  </a:lnTo>
                  <a:lnTo>
                    <a:pt x="266" y="98"/>
                  </a:lnTo>
                  <a:lnTo>
                    <a:pt x="266" y="96"/>
                  </a:lnTo>
                  <a:lnTo>
                    <a:pt x="278" y="84"/>
                  </a:lnTo>
                  <a:lnTo>
                    <a:pt x="282" y="74"/>
                  </a:lnTo>
                  <a:lnTo>
                    <a:pt x="276" y="72"/>
                  </a:lnTo>
                  <a:lnTo>
                    <a:pt x="270" y="66"/>
                  </a:lnTo>
                  <a:lnTo>
                    <a:pt x="270" y="64"/>
                  </a:lnTo>
                  <a:lnTo>
                    <a:pt x="270" y="60"/>
                  </a:lnTo>
                  <a:lnTo>
                    <a:pt x="270" y="58"/>
                  </a:lnTo>
                  <a:lnTo>
                    <a:pt x="268" y="58"/>
                  </a:lnTo>
                  <a:lnTo>
                    <a:pt x="266" y="58"/>
                  </a:lnTo>
                  <a:lnTo>
                    <a:pt x="262" y="62"/>
                  </a:lnTo>
                  <a:lnTo>
                    <a:pt x="256" y="64"/>
                  </a:lnTo>
                  <a:lnTo>
                    <a:pt x="250" y="62"/>
                  </a:lnTo>
                  <a:lnTo>
                    <a:pt x="244" y="62"/>
                  </a:lnTo>
                  <a:lnTo>
                    <a:pt x="234" y="54"/>
                  </a:lnTo>
                  <a:lnTo>
                    <a:pt x="226" y="42"/>
                  </a:lnTo>
                  <a:lnTo>
                    <a:pt x="226" y="44"/>
                  </a:lnTo>
                  <a:lnTo>
                    <a:pt x="222" y="50"/>
                  </a:lnTo>
                  <a:lnTo>
                    <a:pt x="216" y="58"/>
                  </a:lnTo>
                  <a:lnTo>
                    <a:pt x="208" y="60"/>
                  </a:lnTo>
                  <a:lnTo>
                    <a:pt x="200" y="62"/>
                  </a:lnTo>
                  <a:lnTo>
                    <a:pt x="194" y="62"/>
                  </a:lnTo>
                  <a:lnTo>
                    <a:pt x="186" y="60"/>
                  </a:lnTo>
                  <a:lnTo>
                    <a:pt x="182" y="58"/>
                  </a:lnTo>
                  <a:lnTo>
                    <a:pt x="178" y="54"/>
                  </a:lnTo>
                  <a:lnTo>
                    <a:pt x="174" y="46"/>
                  </a:lnTo>
                  <a:lnTo>
                    <a:pt x="170" y="30"/>
                  </a:lnTo>
                  <a:lnTo>
                    <a:pt x="166" y="12"/>
                  </a:lnTo>
                  <a:lnTo>
                    <a:pt x="164" y="6"/>
                  </a:lnTo>
                  <a:lnTo>
                    <a:pt x="160" y="2"/>
                  </a:lnTo>
                  <a:lnTo>
                    <a:pt x="154" y="0"/>
                  </a:lnTo>
                  <a:lnTo>
                    <a:pt x="146" y="0"/>
                  </a:lnTo>
                  <a:lnTo>
                    <a:pt x="148" y="14"/>
                  </a:lnTo>
                  <a:lnTo>
                    <a:pt x="146" y="1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4" name="浙江">
              <a:extLst>
                <a:ext uri="{FF2B5EF4-FFF2-40B4-BE49-F238E27FC236}">
                  <a16:creationId xmlns:a16="http://schemas.microsoft.com/office/drawing/2014/main" id="{65F0E72F-528E-F14D-A985-2789B7682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9877" y="4319400"/>
              <a:ext cx="443721" cy="512754"/>
            </a:xfrm>
            <a:custGeom>
              <a:avLst/>
              <a:gdLst>
                <a:gd name="T0" fmla="*/ 2147483646 w 242"/>
                <a:gd name="T1" fmla="*/ 2147483646 h 280"/>
                <a:gd name="T2" fmla="*/ 2147483646 w 242"/>
                <a:gd name="T3" fmla="*/ 2147483646 h 280"/>
                <a:gd name="T4" fmla="*/ 2147483646 w 242"/>
                <a:gd name="T5" fmla="*/ 2147483646 h 280"/>
                <a:gd name="T6" fmla="*/ 2147483646 w 242"/>
                <a:gd name="T7" fmla="*/ 2147483646 h 280"/>
                <a:gd name="T8" fmla="*/ 2147483646 w 242"/>
                <a:gd name="T9" fmla="*/ 2147483646 h 280"/>
                <a:gd name="T10" fmla="*/ 2147483646 w 242"/>
                <a:gd name="T11" fmla="*/ 2147483646 h 280"/>
                <a:gd name="T12" fmla="*/ 2147483646 w 242"/>
                <a:gd name="T13" fmla="*/ 2147483646 h 280"/>
                <a:gd name="T14" fmla="*/ 2147483646 w 242"/>
                <a:gd name="T15" fmla="*/ 2147483646 h 280"/>
                <a:gd name="T16" fmla="*/ 2147483646 w 242"/>
                <a:gd name="T17" fmla="*/ 2147483646 h 280"/>
                <a:gd name="T18" fmla="*/ 0 w 242"/>
                <a:gd name="T19" fmla="*/ 2147483646 h 280"/>
                <a:gd name="T20" fmla="*/ 2147483646 w 242"/>
                <a:gd name="T21" fmla="*/ 2147483646 h 280"/>
                <a:gd name="T22" fmla="*/ 2147483646 w 242"/>
                <a:gd name="T23" fmla="*/ 2147483646 h 280"/>
                <a:gd name="T24" fmla="*/ 2147483646 w 242"/>
                <a:gd name="T25" fmla="*/ 2147483646 h 280"/>
                <a:gd name="T26" fmla="*/ 2147483646 w 242"/>
                <a:gd name="T27" fmla="*/ 2147483646 h 280"/>
                <a:gd name="T28" fmla="*/ 2147483646 w 242"/>
                <a:gd name="T29" fmla="*/ 2147483646 h 280"/>
                <a:gd name="T30" fmla="*/ 2147483646 w 242"/>
                <a:gd name="T31" fmla="*/ 2147483646 h 280"/>
                <a:gd name="T32" fmla="*/ 2147483646 w 242"/>
                <a:gd name="T33" fmla="*/ 2147483646 h 280"/>
                <a:gd name="T34" fmla="*/ 2147483646 w 242"/>
                <a:gd name="T35" fmla="*/ 2147483646 h 280"/>
                <a:gd name="T36" fmla="*/ 2147483646 w 242"/>
                <a:gd name="T37" fmla="*/ 2147483646 h 280"/>
                <a:gd name="T38" fmla="*/ 2147483646 w 242"/>
                <a:gd name="T39" fmla="*/ 2147483646 h 280"/>
                <a:gd name="T40" fmla="*/ 2147483646 w 242"/>
                <a:gd name="T41" fmla="*/ 2147483646 h 280"/>
                <a:gd name="T42" fmla="*/ 2147483646 w 242"/>
                <a:gd name="T43" fmla="*/ 2147483646 h 280"/>
                <a:gd name="T44" fmla="*/ 2147483646 w 242"/>
                <a:gd name="T45" fmla="*/ 2147483646 h 280"/>
                <a:gd name="T46" fmla="*/ 2147483646 w 242"/>
                <a:gd name="T47" fmla="*/ 2147483646 h 280"/>
                <a:gd name="T48" fmla="*/ 2147483646 w 242"/>
                <a:gd name="T49" fmla="*/ 2147483646 h 280"/>
                <a:gd name="T50" fmla="*/ 2147483646 w 242"/>
                <a:gd name="T51" fmla="*/ 2147483646 h 280"/>
                <a:gd name="T52" fmla="*/ 2147483646 w 242"/>
                <a:gd name="T53" fmla="*/ 2147483646 h 280"/>
                <a:gd name="T54" fmla="*/ 2147483646 w 242"/>
                <a:gd name="T55" fmla="*/ 2147483646 h 280"/>
                <a:gd name="T56" fmla="*/ 2147483646 w 242"/>
                <a:gd name="T57" fmla="*/ 2147483646 h 280"/>
                <a:gd name="T58" fmla="*/ 2147483646 w 242"/>
                <a:gd name="T59" fmla="*/ 2147483646 h 280"/>
                <a:gd name="T60" fmla="*/ 2147483646 w 242"/>
                <a:gd name="T61" fmla="*/ 2147483646 h 280"/>
                <a:gd name="T62" fmla="*/ 2147483646 w 242"/>
                <a:gd name="T63" fmla="*/ 2147483646 h 280"/>
                <a:gd name="T64" fmla="*/ 2147483646 w 242"/>
                <a:gd name="T65" fmla="*/ 2147483646 h 280"/>
                <a:gd name="T66" fmla="*/ 2147483646 w 242"/>
                <a:gd name="T67" fmla="*/ 2147483646 h 280"/>
                <a:gd name="T68" fmla="*/ 2147483646 w 242"/>
                <a:gd name="T69" fmla="*/ 2147483646 h 280"/>
                <a:gd name="T70" fmla="*/ 2147483646 w 242"/>
                <a:gd name="T71" fmla="*/ 2147483646 h 280"/>
                <a:gd name="T72" fmla="*/ 2147483646 w 242"/>
                <a:gd name="T73" fmla="*/ 2147483646 h 280"/>
                <a:gd name="T74" fmla="*/ 2147483646 w 242"/>
                <a:gd name="T75" fmla="*/ 2147483646 h 280"/>
                <a:gd name="T76" fmla="*/ 2147483646 w 242"/>
                <a:gd name="T77" fmla="*/ 2147483646 h 280"/>
                <a:gd name="T78" fmla="*/ 2147483646 w 242"/>
                <a:gd name="T79" fmla="*/ 2147483646 h 280"/>
                <a:gd name="T80" fmla="*/ 2147483646 w 242"/>
                <a:gd name="T81" fmla="*/ 2147483646 h 280"/>
                <a:gd name="T82" fmla="*/ 2147483646 w 242"/>
                <a:gd name="T83" fmla="*/ 2147483646 h 280"/>
                <a:gd name="T84" fmla="*/ 2147483646 w 242"/>
                <a:gd name="T85" fmla="*/ 2147483646 h 280"/>
                <a:gd name="T86" fmla="*/ 2147483646 w 242"/>
                <a:gd name="T87" fmla="*/ 2147483646 h 280"/>
                <a:gd name="T88" fmla="*/ 2147483646 w 242"/>
                <a:gd name="T89" fmla="*/ 2147483646 h 280"/>
                <a:gd name="T90" fmla="*/ 2147483646 w 242"/>
                <a:gd name="T91" fmla="*/ 2147483646 h 28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42" h="280">
                  <a:moveTo>
                    <a:pt x="148" y="4"/>
                  </a:moveTo>
                  <a:lnTo>
                    <a:pt x="148" y="4"/>
                  </a:lnTo>
                  <a:lnTo>
                    <a:pt x="136" y="8"/>
                  </a:lnTo>
                  <a:lnTo>
                    <a:pt x="126" y="12"/>
                  </a:lnTo>
                  <a:lnTo>
                    <a:pt x="116" y="10"/>
                  </a:lnTo>
                  <a:lnTo>
                    <a:pt x="102" y="6"/>
                  </a:lnTo>
                  <a:lnTo>
                    <a:pt x="84" y="4"/>
                  </a:lnTo>
                  <a:lnTo>
                    <a:pt x="78" y="6"/>
                  </a:lnTo>
                  <a:lnTo>
                    <a:pt x="74" y="12"/>
                  </a:lnTo>
                  <a:lnTo>
                    <a:pt x="62" y="28"/>
                  </a:lnTo>
                  <a:lnTo>
                    <a:pt x="74" y="52"/>
                  </a:lnTo>
                  <a:lnTo>
                    <a:pt x="54" y="64"/>
                  </a:lnTo>
                  <a:lnTo>
                    <a:pt x="38" y="60"/>
                  </a:lnTo>
                  <a:lnTo>
                    <a:pt x="44" y="74"/>
                  </a:lnTo>
                  <a:lnTo>
                    <a:pt x="44" y="78"/>
                  </a:lnTo>
                  <a:lnTo>
                    <a:pt x="44" y="82"/>
                  </a:lnTo>
                  <a:lnTo>
                    <a:pt x="42" y="88"/>
                  </a:lnTo>
                  <a:lnTo>
                    <a:pt x="36" y="100"/>
                  </a:lnTo>
                  <a:lnTo>
                    <a:pt x="32" y="106"/>
                  </a:lnTo>
                  <a:lnTo>
                    <a:pt x="4" y="132"/>
                  </a:lnTo>
                  <a:lnTo>
                    <a:pt x="10" y="136"/>
                  </a:lnTo>
                  <a:lnTo>
                    <a:pt x="6" y="140"/>
                  </a:lnTo>
                  <a:lnTo>
                    <a:pt x="2" y="144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0" y="156"/>
                  </a:lnTo>
                  <a:lnTo>
                    <a:pt x="20" y="186"/>
                  </a:lnTo>
                  <a:lnTo>
                    <a:pt x="30" y="202"/>
                  </a:lnTo>
                  <a:lnTo>
                    <a:pt x="30" y="204"/>
                  </a:lnTo>
                  <a:lnTo>
                    <a:pt x="30" y="206"/>
                  </a:lnTo>
                  <a:lnTo>
                    <a:pt x="30" y="208"/>
                  </a:lnTo>
                  <a:lnTo>
                    <a:pt x="28" y="210"/>
                  </a:lnTo>
                  <a:lnTo>
                    <a:pt x="34" y="210"/>
                  </a:lnTo>
                  <a:lnTo>
                    <a:pt x="40" y="214"/>
                  </a:lnTo>
                  <a:lnTo>
                    <a:pt x="44" y="218"/>
                  </a:lnTo>
                  <a:lnTo>
                    <a:pt x="48" y="224"/>
                  </a:lnTo>
                  <a:lnTo>
                    <a:pt x="50" y="234"/>
                  </a:lnTo>
                  <a:lnTo>
                    <a:pt x="52" y="246"/>
                  </a:lnTo>
                  <a:lnTo>
                    <a:pt x="56" y="262"/>
                  </a:lnTo>
                  <a:lnTo>
                    <a:pt x="58" y="266"/>
                  </a:lnTo>
                  <a:lnTo>
                    <a:pt x="64" y="270"/>
                  </a:lnTo>
                  <a:lnTo>
                    <a:pt x="68" y="272"/>
                  </a:lnTo>
                  <a:lnTo>
                    <a:pt x="74" y="272"/>
                  </a:lnTo>
                  <a:lnTo>
                    <a:pt x="80" y="270"/>
                  </a:lnTo>
                  <a:lnTo>
                    <a:pt x="84" y="268"/>
                  </a:lnTo>
                  <a:lnTo>
                    <a:pt x="90" y="264"/>
                  </a:lnTo>
                  <a:lnTo>
                    <a:pt x="90" y="260"/>
                  </a:lnTo>
                  <a:lnTo>
                    <a:pt x="90" y="258"/>
                  </a:lnTo>
                  <a:lnTo>
                    <a:pt x="104" y="248"/>
                  </a:lnTo>
                  <a:lnTo>
                    <a:pt x="104" y="250"/>
                  </a:lnTo>
                  <a:lnTo>
                    <a:pt x="116" y="268"/>
                  </a:lnTo>
                  <a:lnTo>
                    <a:pt x="122" y="270"/>
                  </a:lnTo>
                  <a:lnTo>
                    <a:pt x="130" y="272"/>
                  </a:lnTo>
                  <a:lnTo>
                    <a:pt x="134" y="272"/>
                  </a:lnTo>
                  <a:lnTo>
                    <a:pt x="130" y="262"/>
                  </a:lnTo>
                  <a:lnTo>
                    <a:pt x="146" y="268"/>
                  </a:lnTo>
                  <a:lnTo>
                    <a:pt x="150" y="268"/>
                  </a:lnTo>
                  <a:lnTo>
                    <a:pt x="152" y="270"/>
                  </a:lnTo>
                  <a:lnTo>
                    <a:pt x="166" y="280"/>
                  </a:lnTo>
                  <a:lnTo>
                    <a:pt x="170" y="274"/>
                  </a:lnTo>
                  <a:lnTo>
                    <a:pt x="168" y="248"/>
                  </a:lnTo>
                  <a:lnTo>
                    <a:pt x="170" y="246"/>
                  </a:lnTo>
                  <a:lnTo>
                    <a:pt x="180" y="234"/>
                  </a:lnTo>
                  <a:lnTo>
                    <a:pt x="180" y="232"/>
                  </a:lnTo>
                  <a:lnTo>
                    <a:pt x="176" y="226"/>
                  </a:lnTo>
                  <a:lnTo>
                    <a:pt x="172" y="224"/>
                  </a:lnTo>
                  <a:lnTo>
                    <a:pt x="174" y="222"/>
                  </a:lnTo>
                  <a:lnTo>
                    <a:pt x="176" y="220"/>
                  </a:lnTo>
                  <a:lnTo>
                    <a:pt x="178" y="220"/>
                  </a:lnTo>
                  <a:lnTo>
                    <a:pt x="198" y="186"/>
                  </a:lnTo>
                  <a:lnTo>
                    <a:pt x="200" y="188"/>
                  </a:lnTo>
                  <a:lnTo>
                    <a:pt x="204" y="188"/>
                  </a:lnTo>
                  <a:lnTo>
                    <a:pt x="204" y="190"/>
                  </a:lnTo>
                  <a:lnTo>
                    <a:pt x="204" y="204"/>
                  </a:lnTo>
                  <a:lnTo>
                    <a:pt x="228" y="184"/>
                  </a:lnTo>
                  <a:lnTo>
                    <a:pt x="226" y="172"/>
                  </a:lnTo>
                  <a:lnTo>
                    <a:pt x="222" y="172"/>
                  </a:lnTo>
                  <a:lnTo>
                    <a:pt x="214" y="174"/>
                  </a:lnTo>
                  <a:lnTo>
                    <a:pt x="228" y="136"/>
                  </a:lnTo>
                  <a:lnTo>
                    <a:pt x="216" y="136"/>
                  </a:lnTo>
                  <a:lnTo>
                    <a:pt x="214" y="136"/>
                  </a:lnTo>
                  <a:lnTo>
                    <a:pt x="214" y="134"/>
                  </a:lnTo>
                  <a:lnTo>
                    <a:pt x="210" y="128"/>
                  </a:lnTo>
                  <a:lnTo>
                    <a:pt x="208" y="122"/>
                  </a:lnTo>
                  <a:lnTo>
                    <a:pt x="210" y="116"/>
                  </a:lnTo>
                  <a:lnTo>
                    <a:pt x="230" y="116"/>
                  </a:lnTo>
                  <a:lnTo>
                    <a:pt x="242" y="116"/>
                  </a:lnTo>
                  <a:lnTo>
                    <a:pt x="240" y="106"/>
                  </a:lnTo>
                  <a:lnTo>
                    <a:pt x="232" y="92"/>
                  </a:lnTo>
                  <a:lnTo>
                    <a:pt x="216" y="86"/>
                  </a:lnTo>
                  <a:lnTo>
                    <a:pt x="232" y="70"/>
                  </a:lnTo>
                  <a:lnTo>
                    <a:pt x="232" y="66"/>
                  </a:lnTo>
                  <a:lnTo>
                    <a:pt x="224" y="68"/>
                  </a:lnTo>
                  <a:lnTo>
                    <a:pt x="220" y="68"/>
                  </a:lnTo>
                  <a:lnTo>
                    <a:pt x="220" y="66"/>
                  </a:lnTo>
                  <a:lnTo>
                    <a:pt x="220" y="64"/>
                  </a:lnTo>
                  <a:lnTo>
                    <a:pt x="218" y="58"/>
                  </a:lnTo>
                  <a:lnTo>
                    <a:pt x="214" y="54"/>
                  </a:lnTo>
                  <a:lnTo>
                    <a:pt x="210" y="50"/>
                  </a:lnTo>
                  <a:lnTo>
                    <a:pt x="204" y="48"/>
                  </a:lnTo>
                  <a:lnTo>
                    <a:pt x="172" y="48"/>
                  </a:lnTo>
                  <a:lnTo>
                    <a:pt x="160" y="64"/>
                  </a:lnTo>
                  <a:lnTo>
                    <a:pt x="156" y="64"/>
                  </a:lnTo>
                  <a:lnTo>
                    <a:pt x="104" y="48"/>
                  </a:lnTo>
                  <a:lnTo>
                    <a:pt x="154" y="36"/>
                  </a:lnTo>
                  <a:lnTo>
                    <a:pt x="158" y="34"/>
                  </a:lnTo>
                  <a:lnTo>
                    <a:pt x="162" y="30"/>
                  </a:lnTo>
                  <a:lnTo>
                    <a:pt x="178" y="12"/>
                  </a:lnTo>
                  <a:lnTo>
                    <a:pt x="162" y="0"/>
                  </a:lnTo>
                  <a:lnTo>
                    <a:pt x="148" y="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5" name="安徽">
              <a:extLst>
                <a:ext uri="{FF2B5EF4-FFF2-40B4-BE49-F238E27FC236}">
                  <a16:creationId xmlns:a16="http://schemas.microsoft.com/office/drawing/2014/main" id="{C967A8D0-82CC-C6ED-B8B4-61160E803F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7342" y="3875634"/>
              <a:ext cx="561176" cy="684294"/>
            </a:xfrm>
            <a:custGeom>
              <a:avLst/>
              <a:gdLst>
                <a:gd name="T0" fmla="*/ 2147483646 w 306"/>
                <a:gd name="T1" fmla="*/ 2147483646 h 374"/>
                <a:gd name="T2" fmla="*/ 2147483646 w 306"/>
                <a:gd name="T3" fmla="*/ 2147483646 h 374"/>
                <a:gd name="T4" fmla="*/ 2147483646 w 306"/>
                <a:gd name="T5" fmla="*/ 2147483646 h 374"/>
                <a:gd name="T6" fmla="*/ 2147483646 w 306"/>
                <a:gd name="T7" fmla="*/ 2147483646 h 374"/>
                <a:gd name="T8" fmla="*/ 2147483646 w 306"/>
                <a:gd name="T9" fmla="*/ 2147483646 h 374"/>
                <a:gd name="T10" fmla="*/ 2147483646 w 306"/>
                <a:gd name="T11" fmla="*/ 2147483646 h 374"/>
                <a:gd name="T12" fmla="*/ 2147483646 w 306"/>
                <a:gd name="T13" fmla="*/ 2147483646 h 374"/>
                <a:gd name="T14" fmla="*/ 2147483646 w 306"/>
                <a:gd name="T15" fmla="*/ 2147483646 h 374"/>
                <a:gd name="T16" fmla="*/ 2147483646 w 306"/>
                <a:gd name="T17" fmla="*/ 2147483646 h 374"/>
                <a:gd name="T18" fmla="*/ 2147483646 w 306"/>
                <a:gd name="T19" fmla="*/ 2147483646 h 374"/>
                <a:gd name="T20" fmla="*/ 2147483646 w 306"/>
                <a:gd name="T21" fmla="*/ 2147483646 h 374"/>
                <a:gd name="T22" fmla="*/ 2147483646 w 306"/>
                <a:gd name="T23" fmla="*/ 2147483646 h 374"/>
                <a:gd name="T24" fmla="*/ 2147483646 w 306"/>
                <a:gd name="T25" fmla="*/ 2147483646 h 374"/>
                <a:gd name="T26" fmla="*/ 2147483646 w 306"/>
                <a:gd name="T27" fmla="*/ 2147483646 h 374"/>
                <a:gd name="T28" fmla="*/ 2147483646 w 306"/>
                <a:gd name="T29" fmla="*/ 2147483646 h 374"/>
                <a:gd name="T30" fmla="*/ 2147483646 w 306"/>
                <a:gd name="T31" fmla="*/ 2147483646 h 374"/>
                <a:gd name="T32" fmla="*/ 2147483646 w 306"/>
                <a:gd name="T33" fmla="*/ 2147483646 h 374"/>
                <a:gd name="T34" fmla="*/ 2147483646 w 306"/>
                <a:gd name="T35" fmla="*/ 2147483646 h 374"/>
                <a:gd name="T36" fmla="*/ 2147483646 w 306"/>
                <a:gd name="T37" fmla="*/ 2147483646 h 374"/>
                <a:gd name="T38" fmla="*/ 2147483646 w 306"/>
                <a:gd name="T39" fmla="*/ 2147483646 h 374"/>
                <a:gd name="T40" fmla="*/ 2147483646 w 306"/>
                <a:gd name="T41" fmla="*/ 2147483646 h 374"/>
                <a:gd name="T42" fmla="*/ 2147483646 w 306"/>
                <a:gd name="T43" fmla="*/ 2147483646 h 374"/>
                <a:gd name="T44" fmla="*/ 2147483646 w 306"/>
                <a:gd name="T45" fmla="*/ 2147483646 h 374"/>
                <a:gd name="T46" fmla="*/ 2147483646 w 306"/>
                <a:gd name="T47" fmla="*/ 2147483646 h 374"/>
                <a:gd name="T48" fmla="*/ 2147483646 w 306"/>
                <a:gd name="T49" fmla="*/ 2147483646 h 374"/>
                <a:gd name="T50" fmla="*/ 2147483646 w 306"/>
                <a:gd name="T51" fmla="*/ 2147483646 h 374"/>
                <a:gd name="T52" fmla="*/ 2147483646 w 306"/>
                <a:gd name="T53" fmla="*/ 2147483646 h 374"/>
                <a:gd name="T54" fmla="*/ 2147483646 w 306"/>
                <a:gd name="T55" fmla="*/ 2147483646 h 374"/>
                <a:gd name="T56" fmla="*/ 2147483646 w 306"/>
                <a:gd name="T57" fmla="*/ 2147483646 h 374"/>
                <a:gd name="T58" fmla="*/ 2147483646 w 306"/>
                <a:gd name="T59" fmla="*/ 2147483646 h 374"/>
                <a:gd name="T60" fmla="*/ 2147483646 w 306"/>
                <a:gd name="T61" fmla="*/ 2147483646 h 374"/>
                <a:gd name="T62" fmla="*/ 2147483646 w 306"/>
                <a:gd name="T63" fmla="*/ 2147483646 h 374"/>
                <a:gd name="T64" fmla="*/ 2147483646 w 306"/>
                <a:gd name="T65" fmla="*/ 2147483646 h 374"/>
                <a:gd name="T66" fmla="*/ 2147483646 w 306"/>
                <a:gd name="T67" fmla="*/ 2147483646 h 374"/>
                <a:gd name="T68" fmla="*/ 2147483646 w 306"/>
                <a:gd name="T69" fmla="*/ 2147483646 h 374"/>
                <a:gd name="T70" fmla="*/ 2147483646 w 306"/>
                <a:gd name="T71" fmla="*/ 2147483646 h 374"/>
                <a:gd name="T72" fmla="*/ 2147483646 w 306"/>
                <a:gd name="T73" fmla="*/ 2147483646 h 374"/>
                <a:gd name="T74" fmla="*/ 2147483646 w 306"/>
                <a:gd name="T75" fmla="*/ 2147483646 h 374"/>
                <a:gd name="T76" fmla="*/ 2147483646 w 306"/>
                <a:gd name="T77" fmla="*/ 2147483646 h 374"/>
                <a:gd name="T78" fmla="*/ 2147483646 w 306"/>
                <a:gd name="T79" fmla="*/ 2147483646 h 374"/>
                <a:gd name="T80" fmla="*/ 2147483646 w 306"/>
                <a:gd name="T81" fmla="*/ 2147483646 h 374"/>
                <a:gd name="T82" fmla="*/ 2147483646 w 306"/>
                <a:gd name="T83" fmla="*/ 2147483646 h 374"/>
                <a:gd name="T84" fmla="*/ 2147483646 w 306"/>
                <a:gd name="T85" fmla="*/ 2147483646 h 374"/>
                <a:gd name="T86" fmla="*/ 2147483646 w 306"/>
                <a:gd name="T87" fmla="*/ 2147483646 h 374"/>
                <a:gd name="T88" fmla="*/ 2147483646 w 306"/>
                <a:gd name="T89" fmla="*/ 2147483646 h 374"/>
                <a:gd name="T90" fmla="*/ 2147483646 w 306"/>
                <a:gd name="T91" fmla="*/ 2147483646 h 374"/>
                <a:gd name="T92" fmla="*/ 2147483646 w 306"/>
                <a:gd name="T93" fmla="*/ 2147483646 h 374"/>
                <a:gd name="T94" fmla="*/ 2147483646 w 306"/>
                <a:gd name="T95" fmla="*/ 2147483646 h 374"/>
                <a:gd name="T96" fmla="*/ 2147483646 w 306"/>
                <a:gd name="T97" fmla="*/ 2147483646 h 374"/>
                <a:gd name="T98" fmla="*/ 2147483646 w 306"/>
                <a:gd name="T99" fmla="*/ 2147483646 h 374"/>
                <a:gd name="T100" fmla="*/ 2147483646 w 306"/>
                <a:gd name="T101" fmla="*/ 2147483646 h 374"/>
                <a:gd name="T102" fmla="*/ 2147483646 w 306"/>
                <a:gd name="T103" fmla="*/ 2147483646 h 374"/>
                <a:gd name="T104" fmla="*/ 2147483646 w 306"/>
                <a:gd name="T105" fmla="*/ 2147483646 h 374"/>
                <a:gd name="T106" fmla="*/ 2147483646 w 306"/>
                <a:gd name="T107" fmla="*/ 2147483646 h 374"/>
                <a:gd name="T108" fmla="*/ 2147483646 w 306"/>
                <a:gd name="T109" fmla="*/ 2147483646 h 374"/>
                <a:gd name="T110" fmla="*/ 2147483646 w 306"/>
                <a:gd name="T111" fmla="*/ 2147483646 h 374"/>
                <a:gd name="T112" fmla="*/ 2147483646 w 306"/>
                <a:gd name="T113" fmla="*/ 2147483646 h 374"/>
                <a:gd name="T114" fmla="*/ 2147483646 w 306"/>
                <a:gd name="T115" fmla="*/ 2147483646 h 37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306" h="374">
                  <a:moveTo>
                    <a:pt x="192" y="106"/>
                  </a:moveTo>
                  <a:lnTo>
                    <a:pt x="192" y="106"/>
                  </a:lnTo>
                  <a:lnTo>
                    <a:pt x="186" y="86"/>
                  </a:lnTo>
                  <a:lnTo>
                    <a:pt x="180" y="70"/>
                  </a:lnTo>
                  <a:lnTo>
                    <a:pt x="174" y="60"/>
                  </a:lnTo>
                  <a:lnTo>
                    <a:pt x="170" y="56"/>
                  </a:lnTo>
                  <a:lnTo>
                    <a:pt x="142" y="46"/>
                  </a:lnTo>
                  <a:lnTo>
                    <a:pt x="122" y="40"/>
                  </a:lnTo>
                  <a:lnTo>
                    <a:pt x="110" y="34"/>
                  </a:lnTo>
                  <a:lnTo>
                    <a:pt x="104" y="30"/>
                  </a:lnTo>
                  <a:lnTo>
                    <a:pt x="96" y="22"/>
                  </a:lnTo>
                  <a:lnTo>
                    <a:pt x="80" y="0"/>
                  </a:lnTo>
                  <a:lnTo>
                    <a:pt x="74" y="0"/>
                  </a:lnTo>
                  <a:lnTo>
                    <a:pt x="76" y="2"/>
                  </a:lnTo>
                  <a:lnTo>
                    <a:pt x="82" y="14"/>
                  </a:lnTo>
                  <a:lnTo>
                    <a:pt x="96" y="34"/>
                  </a:lnTo>
                  <a:lnTo>
                    <a:pt x="98" y="36"/>
                  </a:lnTo>
                  <a:lnTo>
                    <a:pt x="98" y="38"/>
                  </a:lnTo>
                  <a:lnTo>
                    <a:pt x="86" y="60"/>
                  </a:lnTo>
                  <a:lnTo>
                    <a:pt x="78" y="70"/>
                  </a:lnTo>
                  <a:lnTo>
                    <a:pt x="74" y="72"/>
                  </a:lnTo>
                  <a:lnTo>
                    <a:pt x="72" y="72"/>
                  </a:lnTo>
                  <a:lnTo>
                    <a:pt x="64" y="66"/>
                  </a:lnTo>
                  <a:lnTo>
                    <a:pt x="52" y="50"/>
                  </a:lnTo>
                  <a:lnTo>
                    <a:pt x="38" y="46"/>
                  </a:lnTo>
                  <a:lnTo>
                    <a:pt x="40" y="54"/>
                  </a:lnTo>
                  <a:lnTo>
                    <a:pt x="46" y="70"/>
                  </a:lnTo>
                  <a:lnTo>
                    <a:pt x="46" y="72"/>
                  </a:lnTo>
                  <a:lnTo>
                    <a:pt x="46" y="74"/>
                  </a:lnTo>
                  <a:lnTo>
                    <a:pt x="44" y="82"/>
                  </a:lnTo>
                  <a:lnTo>
                    <a:pt x="28" y="88"/>
                  </a:lnTo>
                  <a:lnTo>
                    <a:pt x="24" y="90"/>
                  </a:lnTo>
                  <a:lnTo>
                    <a:pt x="22" y="94"/>
                  </a:lnTo>
                  <a:lnTo>
                    <a:pt x="22" y="102"/>
                  </a:lnTo>
                  <a:lnTo>
                    <a:pt x="24" y="116"/>
                  </a:lnTo>
                  <a:lnTo>
                    <a:pt x="20" y="124"/>
                  </a:lnTo>
                  <a:lnTo>
                    <a:pt x="18" y="126"/>
                  </a:lnTo>
                  <a:lnTo>
                    <a:pt x="16" y="126"/>
                  </a:lnTo>
                  <a:lnTo>
                    <a:pt x="0" y="122"/>
                  </a:lnTo>
                  <a:lnTo>
                    <a:pt x="2" y="126"/>
                  </a:lnTo>
                  <a:lnTo>
                    <a:pt x="8" y="130"/>
                  </a:lnTo>
                  <a:lnTo>
                    <a:pt x="18" y="144"/>
                  </a:lnTo>
                  <a:lnTo>
                    <a:pt x="28" y="160"/>
                  </a:lnTo>
                  <a:lnTo>
                    <a:pt x="28" y="162"/>
                  </a:lnTo>
                  <a:lnTo>
                    <a:pt x="36" y="162"/>
                  </a:lnTo>
                  <a:lnTo>
                    <a:pt x="42" y="160"/>
                  </a:lnTo>
                  <a:lnTo>
                    <a:pt x="48" y="162"/>
                  </a:lnTo>
                  <a:lnTo>
                    <a:pt x="54" y="164"/>
                  </a:lnTo>
                  <a:lnTo>
                    <a:pt x="60" y="166"/>
                  </a:lnTo>
                  <a:lnTo>
                    <a:pt x="70" y="178"/>
                  </a:lnTo>
                  <a:lnTo>
                    <a:pt x="68" y="200"/>
                  </a:lnTo>
                  <a:lnTo>
                    <a:pt x="72" y="204"/>
                  </a:lnTo>
                  <a:lnTo>
                    <a:pt x="72" y="210"/>
                  </a:lnTo>
                  <a:lnTo>
                    <a:pt x="68" y="214"/>
                  </a:lnTo>
                  <a:lnTo>
                    <a:pt x="60" y="218"/>
                  </a:lnTo>
                  <a:lnTo>
                    <a:pt x="56" y="218"/>
                  </a:lnTo>
                  <a:lnTo>
                    <a:pt x="54" y="220"/>
                  </a:lnTo>
                  <a:lnTo>
                    <a:pt x="52" y="224"/>
                  </a:lnTo>
                  <a:lnTo>
                    <a:pt x="50" y="230"/>
                  </a:lnTo>
                  <a:lnTo>
                    <a:pt x="44" y="244"/>
                  </a:lnTo>
                  <a:lnTo>
                    <a:pt x="52" y="254"/>
                  </a:lnTo>
                  <a:lnTo>
                    <a:pt x="74" y="258"/>
                  </a:lnTo>
                  <a:lnTo>
                    <a:pt x="76" y="258"/>
                  </a:lnTo>
                  <a:lnTo>
                    <a:pt x="86" y="268"/>
                  </a:lnTo>
                  <a:lnTo>
                    <a:pt x="72" y="288"/>
                  </a:lnTo>
                  <a:lnTo>
                    <a:pt x="102" y="352"/>
                  </a:lnTo>
                  <a:lnTo>
                    <a:pt x="104" y="354"/>
                  </a:lnTo>
                  <a:lnTo>
                    <a:pt x="98" y="358"/>
                  </a:lnTo>
                  <a:lnTo>
                    <a:pt x="100" y="364"/>
                  </a:lnTo>
                  <a:lnTo>
                    <a:pt x="156" y="330"/>
                  </a:lnTo>
                  <a:lnTo>
                    <a:pt x="146" y="346"/>
                  </a:lnTo>
                  <a:lnTo>
                    <a:pt x="138" y="362"/>
                  </a:lnTo>
                  <a:lnTo>
                    <a:pt x="134" y="374"/>
                  </a:lnTo>
                  <a:lnTo>
                    <a:pt x="140" y="372"/>
                  </a:lnTo>
                  <a:lnTo>
                    <a:pt x="146" y="366"/>
                  </a:lnTo>
                  <a:lnTo>
                    <a:pt x="152" y="360"/>
                  </a:lnTo>
                  <a:lnTo>
                    <a:pt x="156" y="350"/>
                  </a:lnTo>
                  <a:lnTo>
                    <a:pt x="158" y="350"/>
                  </a:lnTo>
                  <a:lnTo>
                    <a:pt x="172" y="342"/>
                  </a:lnTo>
                  <a:lnTo>
                    <a:pt x="174" y="340"/>
                  </a:lnTo>
                  <a:lnTo>
                    <a:pt x="196" y="358"/>
                  </a:lnTo>
                  <a:lnTo>
                    <a:pt x="220" y="360"/>
                  </a:lnTo>
                  <a:lnTo>
                    <a:pt x="232" y="368"/>
                  </a:lnTo>
                  <a:lnTo>
                    <a:pt x="260" y="342"/>
                  </a:lnTo>
                  <a:lnTo>
                    <a:pt x="264" y="336"/>
                  </a:lnTo>
                  <a:lnTo>
                    <a:pt x="268" y="326"/>
                  </a:lnTo>
                  <a:lnTo>
                    <a:pt x="272" y="320"/>
                  </a:lnTo>
                  <a:lnTo>
                    <a:pt x="270" y="312"/>
                  </a:lnTo>
                  <a:lnTo>
                    <a:pt x="260" y="296"/>
                  </a:lnTo>
                  <a:lnTo>
                    <a:pt x="254" y="286"/>
                  </a:lnTo>
                  <a:lnTo>
                    <a:pt x="288" y="298"/>
                  </a:lnTo>
                  <a:lnTo>
                    <a:pt x="300" y="292"/>
                  </a:lnTo>
                  <a:lnTo>
                    <a:pt x="288" y="270"/>
                  </a:lnTo>
                  <a:lnTo>
                    <a:pt x="288" y="268"/>
                  </a:lnTo>
                  <a:lnTo>
                    <a:pt x="306" y="246"/>
                  </a:lnTo>
                  <a:lnTo>
                    <a:pt x="298" y="234"/>
                  </a:lnTo>
                  <a:lnTo>
                    <a:pt x="290" y="226"/>
                  </a:lnTo>
                  <a:lnTo>
                    <a:pt x="284" y="222"/>
                  </a:lnTo>
                  <a:lnTo>
                    <a:pt x="282" y="222"/>
                  </a:lnTo>
                  <a:lnTo>
                    <a:pt x="272" y="232"/>
                  </a:lnTo>
                  <a:lnTo>
                    <a:pt x="272" y="230"/>
                  </a:lnTo>
                  <a:lnTo>
                    <a:pt x="270" y="230"/>
                  </a:lnTo>
                  <a:lnTo>
                    <a:pt x="256" y="226"/>
                  </a:lnTo>
                  <a:lnTo>
                    <a:pt x="252" y="214"/>
                  </a:lnTo>
                  <a:lnTo>
                    <a:pt x="244" y="210"/>
                  </a:lnTo>
                  <a:lnTo>
                    <a:pt x="236" y="204"/>
                  </a:lnTo>
                  <a:lnTo>
                    <a:pt x="226" y="198"/>
                  </a:lnTo>
                  <a:lnTo>
                    <a:pt x="218" y="192"/>
                  </a:lnTo>
                  <a:lnTo>
                    <a:pt x="216" y="190"/>
                  </a:lnTo>
                  <a:lnTo>
                    <a:pt x="216" y="186"/>
                  </a:lnTo>
                  <a:lnTo>
                    <a:pt x="214" y="184"/>
                  </a:lnTo>
                  <a:lnTo>
                    <a:pt x="216" y="180"/>
                  </a:lnTo>
                  <a:lnTo>
                    <a:pt x="220" y="170"/>
                  </a:lnTo>
                  <a:lnTo>
                    <a:pt x="230" y="152"/>
                  </a:lnTo>
                  <a:lnTo>
                    <a:pt x="232" y="144"/>
                  </a:lnTo>
                  <a:lnTo>
                    <a:pt x="234" y="138"/>
                  </a:lnTo>
                  <a:lnTo>
                    <a:pt x="234" y="128"/>
                  </a:lnTo>
                  <a:lnTo>
                    <a:pt x="240" y="128"/>
                  </a:lnTo>
                  <a:lnTo>
                    <a:pt x="258" y="130"/>
                  </a:lnTo>
                  <a:lnTo>
                    <a:pt x="260" y="122"/>
                  </a:lnTo>
                  <a:lnTo>
                    <a:pt x="264" y="106"/>
                  </a:lnTo>
                  <a:lnTo>
                    <a:pt x="260" y="104"/>
                  </a:lnTo>
                  <a:lnTo>
                    <a:pt x="242" y="116"/>
                  </a:lnTo>
                  <a:lnTo>
                    <a:pt x="230" y="122"/>
                  </a:lnTo>
                  <a:lnTo>
                    <a:pt x="222" y="122"/>
                  </a:lnTo>
                  <a:lnTo>
                    <a:pt x="214" y="120"/>
                  </a:lnTo>
                  <a:lnTo>
                    <a:pt x="204" y="114"/>
                  </a:lnTo>
                  <a:lnTo>
                    <a:pt x="194" y="108"/>
                  </a:lnTo>
                  <a:lnTo>
                    <a:pt x="194" y="106"/>
                  </a:lnTo>
                  <a:lnTo>
                    <a:pt x="192" y="10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6" name="天津">
              <a:extLst>
                <a:ext uri="{FF2B5EF4-FFF2-40B4-BE49-F238E27FC236}">
                  <a16:creationId xmlns:a16="http://schemas.microsoft.com/office/drawing/2014/main" id="{F670458F-EF79-48A3-AFC4-86C401E78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7340" y="3083194"/>
              <a:ext cx="147286" cy="212560"/>
            </a:xfrm>
            <a:custGeom>
              <a:avLst/>
              <a:gdLst>
                <a:gd name="T0" fmla="*/ 2147483646 w 80"/>
                <a:gd name="T1" fmla="*/ 2147483646 h 116"/>
                <a:gd name="T2" fmla="*/ 2147483646 w 80"/>
                <a:gd name="T3" fmla="*/ 0 h 116"/>
                <a:gd name="T4" fmla="*/ 2147483646 w 80"/>
                <a:gd name="T5" fmla="*/ 0 h 116"/>
                <a:gd name="T6" fmla="*/ 2147483646 w 80"/>
                <a:gd name="T7" fmla="*/ 2147483646 h 116"/>
                <a:gd name="T8" fmla="*/ 2147483646 w 80"/>
                <a:gd name="T9" fmla="*/ 2147483646 h 116"/>
                <a:gd name="T10" fmla="*/ 2147483646 w 80"/>
                <a:gd name="T11" fmla="*/ 2147483646 h 116"/>
                <a:gd name="T12" fmla="*/ 2147483646 w 80"/>
                <a:gd name="T13" fmla="*/ 2147483646 h 116"/>
                <a:gd name="T14" fmla="*/ 2147483646 w 80"/>
                <a:gd name="T15" fmla="*/ 2147483646 h 116"/>
                <a:gd name="T16" fmla="*/ 2147483646 w 80"/>
                <a:gd name="T17" fmla="*/ 2147483646 h 116"/>
                <a:gd name="T18" fmla="*/ 2147483646 w 80"/>
                <a:gd name="T19" fmla="*/ 2147483646 h 116"/>
                <a:gd name="T20" fmla="*/ 2147483646 w 80"/>
                <a:gd name="T21" fmla="*/ 2147483646 h 116"/>
                <a:gd name="T22" fmla="*/ 2147483646 w 80"/>
                <a:gd name="T23" fmla="*/ 2147483646 h 116"/>
                <a:gd name="T24" fmla="*/ 2147483646 w 80"/>
                <a:gd name="T25" fmla="*/ 2147483646 h 116"/>
                <a:gd name="T26" fmla="*/ 2147483646 w 80"/>
                <a:gd name="T27" fmla="*/ 2147483646 h 116"/>
                <a:gd name="T28" fmla="*/ 2147483646 w 80"/>
                <a:gd name="T29" fmla="*/ 2147483646 h 116"/>
                <a:gd name="T30" fmla="*/ 2147483646 w 80"/>
                <a:gd name="T31" fmla="*/ 2147483646 h 116"/>
                <a:gd name="T32" fmla="*/ 2147483646 w 80"/>
                <a:gd name="T33" fmla="*/ 2147483646 h 116"/>
                <a:gd name="T34" fmla="*/ 0 w 80"/>
                <a:gd name="T35" fmla="*/ 2147483646 h 116"/>
                <a:gd name="T36" fmla="*/ 0 w 80"/>
                <a:gd name="T37" fmla="*/ 2147483646 h 116"/>
                <a:gd name="T38" fmla="*/ 0 w 80"/>
                <a:gd name="T39" fmla="*/ 2147483646 h 116"/>
                <a:gd name="T40" fmla="*/ 0 w 80"/>
                <a:gd name="T41" fmla="*/ 2147483646 h 116"/>
                <a:gd name="T42" fmla="*/ 2147483646 w 80"/>
                <a:gd name="T43" fmla="*/ 2147483646 h 116"/>
                <a:gd name="T44" fmla="*/ 2147483646 w 80"/>
                <a:gd name="T45" fmla="*/ 2147483646 h 116"/>
                <a:gd name="T46" fmla="*/ 2147483646 w 80"/>
                <a:gd name="T47" fmla="*/ 2147483646 h 116"/>
                <a:gd name="T48" fmla="*/ 2147483646 w 80"/>
                <a:gd name="T49" fmla="*/ 2147483646 h 116"/>
                <a:gd name="T50" fmla="*/ 2147483646 w 80"/>
                <a:gd name="T51" fmla="*/ 2147483646 h 116"/>
                <a:gd name="T52" fmla="*/ 2147483646 w 80"/>
                <a:gd name="T53" fmla="*/ 2147483646 h 116"/>
                <a:gd name="T54" fmla="*/ 2147483646 w 80"/>
                <a:gd name="T55" fmla="*/ 2147483646 h 116"/>
                <a:gd name="T56" fmla="*/ 2147483646 w 80"/>
                <a:gd name="T57" fmla="*/ 2147483646 h 116"/>
                <a:gd name="T58" fmla="*/ 2147483646 w 80"/>
                <a:gd name="T59" fmla="*/ 2147483646 h 116"/>
                <a:gd name="T60" fmla="*/ 2147483646 w 80"/>
                <a:gd name="T61" fmla="*/ 2147483646 h 116"/>
                <a:gd name="T62" fmla="*/ 2147483646 w 80"/>
                <a:gd name="T63" fmla="*/ 2147483646 h 116"/>
                <a:gd name="T64" fmla="*/ 2147483646 w 80"/>
                <a:gd name="T65" fmla="*/ 2147483646 h 116"/>
                <a:gd name="T66" fmla="*/ 2147483646 w 80"/>
                <a:gd name="T67" fmla="*/ 2147483646 h 116"/>
                <a:gd name="T68" fmla="*/ 2147483646 w 80"/>
                <a:gd name="T69" fmla="*/ 2147483646 h 116"/>
                <a:gd name="T70" fmla="*/ 2147483646 w 80"/>
                <a:gd name="T71" fmla="*/ 2147483646 h 116"/>
                <a:gd name="T72" fmla="*/ 2147483646 w 80"/>
                <a:gd name="T73" fmla="*/ 2147483646 h 116"/>
                <a:gd name="T74" fmla="*/ 2147483646 w 80"/>
                <a:gd name="T75" fmla="*/ 2147483646 h 116"/>
                <a:gd name="T76" fmla="*/ 2147483646 w 80"/>
                <a:gd name="T77" fmla="*/ 2147483646 h 116"/>
                <a:gd name="T78" fmla="*/ 2147483646 w 80"/>
                <a:gd name="T79" fmla="*/ 2147483646 h 116"/>
                <a:gd name="T80" fmla="*/ 2147483646 w 80"/>
                <a:gd name="T81" fmla="*/ 2147483646 h 116"/>
                <a:gd name="T82" fmla="*/ 2147483646 w 80"/>
                <a:gd name="T83" fmla="*/ 2147483646 h 116"/>
                <a:gd name="T84" fmla="*/ 2147483646 w 80"/>
                <a:gd name="T85" fmla="*/ 2147483646 h 116"/>
                <a:gd name="T86" fmla="*/ 2147483646 w 80"/>
                <a:gd name="T87" fmla="*/ 2147483646 h 116"/>
                <a:gd name="T88" fmla="*/ 2147483646 w 80"/>
                <a:gd name="T89" fmla="*/ 2147483646 h 116"/>
                <a:gd name="T90" fmla="*/ 2147483646 w 80"/>
                <a:gd name="T91" fmla="*/ 2147483646 h 116"/>
                <a:gd name="T92" fmla="*/ 2147483646 w 80"/>
                <a:gd name="T93" fmla="*/ 2147483646 h 116"/>
                <a:gd name="T94" fmla="*/ 2147483646 w 80"/>
                <a:gd name="T95" fmla="*/ 2147483646 h 11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80" h="116">
                  <a:moveTo>
                    <a:pt x="46" y="2"/>
                  </a:moveTo>
                  <a:lnTo>
                    <a:pt x="44" y="0"/>
                  </a:lnTo>
                  <a:lnTo>
                    <a:pt x="40" y="2"/>
                  </a:lnTo>
                  <a:lnTo>
                    <a:pt x="38" y="4"/>
                  </a:lnTo>
                  <a:lnTo>
                    <a:pt x="32" y="14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2" y="20"/>
                  </a:lnTo>
                  <a:lnTo>
                    <a:pt x="18" y="22"/>
                  </a:lnTo>
                  <a:lnTo>
                    <a:pt x="10" y="26"/>
                  </a:lnTo>
                  <a:lnTo>
                    <a:pt x="8" y="32"/>
                  </a:lnTo>
                  <a:lnTo>
                    <a:pt x="8" y="44"/>
                  </a:lnTo>
                  <a:lnTo>
                    <a:pt x="6" y="48"/>
                  </a:lnTo>
                  <a:lnTo>
                    <a:pt x="4" y="50"/>
                  </a:lnTo>
                  <a:lnTo>
                    <a:pt x="0" y="60"/>
                  </a:lnTo>
                  <a:lnTo>
                    <a:pt x="0" y="66"/>
                  </a:lnTo>
                  <a:lnTo>
                    <a:pt x="0" y="78"/>
                  </a:lnTo>
                  <a:lnTo>
                    <a:pt x="4" y="102"/>
                  </a:lnTo>
                  <a:lnTo>
                    <a:pt x="8" y="106"/>
                  </a:lnTo>
                  <a:lnTo>
                    <a:pt x="18" y="112"/>
                  </a:lnTo>
                  <a:lnTo>
                    <a:pt x="36" y="116"/>
                  </a:lnTo>
                  <a:lnTo>
                    <a:pt x="44" y="114"/>
                  </a:lnTo>
                  <a:lnTo>
                    <a:pt x="54" y="110"/>
                  </a:lnTo>
                  <a:lnTo>
                    <a:pt x="50" y="100"/>
                  </a:lnTo>
                  <a:lnTo>
                    <a:pt x="50" y="98"/>
                  </a:lnTo>
                  <a:lnTo>
                    <a:pt x="52" y="90"/>
                  </a:lnTo>
                  <a:lnTo>
                    <a:pt x="60" y="74"/>
                  </a:lnTo>
                  <a:lnTo>
                    <a:pt x="76" y="74"/>
                  </a:lnTo>
                  <a:lnTo>
                    <a:pt x="80" y="74"/>
                  </a:lnTo>
                  <a:lnTo>
                    <a:pt x="74" y="64"/>
                  </a:lnTo>
                  <a:lnTo>
                    <a:pt x="64" y="48"/>
                  </a:lnTo>
                  <a:lnTo>
                    <a:pt x="58" y="40"/>
                  </a:lnTo>
                  <a:lnTo>
                    <a:pt x="54" y="30"/>
                  </a:lnTo>
                  <a:lnTo>
                    <a:pt x="52" y="18"/>
                  </a:lnTo>
                  <a:lnTo>
                    <a:pt x="48" y="8"/>
                  </a:lnTo>
                  <a:lnTo>
                    <a:pt x="46" y="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7" name="北京">
              <a:extLst>
                <a:ext uri="{FF2B5EF4-FFF2-40B4-BE49-F238E27FC236}">
                  <a16:creationId xmlns:a16="http://schemas.microsoft.com/office/drawing/2014/main" id="{438E762C-8F81-D8FF-4EB1-5E56792CC73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0055" y="2988102"/>
              <a:ext cx="193895" cy="208831"/>
            </a:xfrm>
            <a:custGeom>
              <a:avLst/>
              <a:gdLst>
                <a:gd name="T0" fmla="*/ 2147483646 w 106"/>
                <a:gd name="T1" fmla="*/ 2147483646 h 114"/>
                <a:gd name="T2" fmla="*/ 2147483646 w 106"/>
                <a:gd name="T3" fmla="*/ 2147483646 h 114"/>
                <a:gd name="T4" fmla="*/ 2147483646 w 106"/>
                <a:gd name="T5" fmla="*/ 2147483646 h 114"/>
                <a:gd name="T6" fmla="*/ 2147483646 w 106"/>
                <a:gd name="T7" fmla="*/ 2147483646 h 114"/>
                <a:gd name="T8" fmla="*/ 2147483646 w 106"/>
                <a:gd name="T9" fmla="*/ 2147483646 h 114"/>
                <a:gd name="T10" fmla="*/ 2147483646 w 106"/>
                <a:gd name="T11" fmla="*/ 2147483646 h 114"/>
                <a:gd name="T12" fmla="*/ 2147483646 w 106"/>
                <a:gd name="T13" fmla="*/ 2147483646 h 114"/>
                <a:gd name="T14" fmla="*/ 2147483646 w 106"/>
                <a:gd name="T15" fmla="*/ 2147483646 h 114"/>
                <a:gd name="T16" fmla="*/ 2147483646 w 106"/>
                <a:gd name="T17" fmla="*/ 2147483646 h 114"/>
                <a:gd name="T18" fmla="*/ 0 w 106"/>
                <a:gd name="T19" fmla="*/ 2147483646 h 114"/>
                <a:gd name="T20" fmla="*/ 2147483646 w 106"/>
                <a:gd name="T21" fmla="*/ 2147483646 h 114"/>
                <a:gd name="T22" fmla="*/ 2147483646 w 106"/>
                <a:gd name="T23" fmla="*/ 2147483646 h 114"/>
                <a:gd name="T24" fmla="*/ 2147483646 w 106"/>
                <a:gd name="T25" fmla="*/ 2147483646 h 114"/>
                <a:gd name="T26" fmla="*/ 2147483646 w 106"/>
                <a:gd name="T27" fmla="*/ 2147483646 h 114"/>
                <a:gd name="T28" fmla="*/ 2147483646 w 106"/>
                <a:gd name="T29" fmla="*/ 2147483646 h 114"/>
                <a:gd name="T30" fmla="*/ 2147483646 w 106"/>
                <a:gd name="T31" fmla="*/ 2147483646 h 114"/>
                <a:gd name="T32" fmla="*/ 2147483646 w 106"/>
                <a:gd name="T33" fmla="*/ 2147483646 h 114"/>
                <a:gd name="T34" fmla="*/ 2147483646 w 106"/>
                <a:gd name="T35" fmla="*/ 2147483646 h 114"/>
                <a:gd name="T36" fmla="*/ 2147483646 w 106"/>
                <a:gd name="T37" fmla="*/ 2147483646 h 114"/>
                <a:gd name="T38" fmla="*/ 2147483646 w 106"/>
                <a:gd name="T39" fmla="*/ 2147483646 h 114"/>
                <a:gd name="T40" fmla="*/ 2147483646 w 106"/>
                <a:gd name="T41" fmla="*/ 2147483646 h 114"/>
                <a:gd name="T42" fmla="*/ 2147483646 w 106"/>
                <a:gd name="T43" fmla="*/ 2147483646 h 114"/>
                <a:gd name="T44" fmla="*/ 2147483646 w 106"/>
                <a:gd name="T45" fmla="*/ 2147483646 h 114"/>
                <a:gd name="T46" fmla="*/ 2147483646 w 106"/>
                <a:gd name="T47" fmla="*/ 2147483646 h 114"/>
                <a:gd name="T48" fmla="*/ 2147483646 w 106"/>
                <a:gd name="T49" fmla="*/ 2147483646 h 114"/>
                <a:gd name="T50" fmla="*/ 2147483646 w 106"/>
                <a:gd name="T51" fmla="*/ 2147483646 h 114"/>
                <a:gd name="T52" fmla="*/ 2147483646 w 106"/>
                <a:gd name="T53" fmla="*/ 2147483646 h 114"/>
                <a:gd name="T54" fmla="*/ 2147483646 w 106"/>
                <a:gd name="T55" fmla="*/ 2147483646 h 114"/>
                <a:gd name="T56" fmla="*/ 2147483646 w 106"/>
                <a:gd name="T57" fmla="*/ 2147483646 h 114"/>
                <a:gd name="T58" fmla="*/ 2147483646 w 106"/>
                <a:gd name="T59" fmla="*/ 2147483646 h 114"/>
                <a:gd name="T60" fmla="*/ 2147483646 w 106"/>
                <a:gd name="T61" fmla="*/ 2147483646 h 114"/>
                <a:gd name="T62" fmla="*/ 2147483646 w 106"/>
                <a:gd name="T63" fmla="*/ 2147483646 h 11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6" h="114">
                  <a:moveTo>
                    <a:pt x="52" y="24"/>
                  </a:moveTo>
                  <a:lnTo>
                    <a:pt x="52" y="26"/>
                  </a:lnTo>
                  <a:lnTo>
                    <a:pt x="48" y="26"/>
                  </a:lnTo>
                  <a:lnTo>
                    <a:pt x="38" y="24"/>
                  </a:lnTo>
                  <a:lnTo>
                    <a:pt x="38" y="28"/>
                  </a:lnTo>
                  <a:lnTo>
                    <a:pt x="38" y="30"/>
                  </a:lnTo>
                  <a:lnTo>
                    <a:pt x="36" y="30"/>
                  </a:lnTo>
                  <a:lnTo>
                    <a:pt x="18" y="38"/>
                  </a:lnTo>
                  <a:lnTo>
                    <a:pt x="18" y="40"/>
                  </a:lnTo>
                  <a:lnTo>
                    <a:pt x="16" y="44"/>
                  </a:lnTo>
                  <a:lnTo>
                    <a:pt x="18" y="48"/>
                  </a:lnTo>
                  <a:lnTo>
                    <a:pt x="24" y="56"/>
                  </a:lnTo>
                  <a:lnTo>
                    <a:pt x="24" y="58"/>
                  </a:lnTo>
                  <a:lnTo>
                    <a:pt x="24" y="60"/>
                  </a:lnTo>
                  <a:lnTo>
                    <a:pt x="14" y="72"/>
                  </a:lnTo>
                  <a:lnTo>
                    <a:pt x="4" y="82"/>
                  </a:lnTo>
                  <a:lnTo>
                    <a:pt x="0" y="86"/>
                  </a:lnTo>
                  <a:lnTo>
                    <a:pt x="0" y="90"/>
                  </a:lnTo>
                  <a:lnTo>
                    <a:pt x="4" y="96"/>
                  </a:lnTo>
                  <a:lnTo>
                    <a:pt x="14" y="100"/>
                  </a:lnTo>
                  <a:lnTo>
                    <a:pt x="20" y="100"/>
                  </a:lnTo>
                  <a:lnTo>
                    <a:pt x="32" y="102"/>
                  </a:lnTo>
                  <a:lnTo>
                    <a:pt x="36" y="102"/>
                  </a:lnTo>
                  <a:lnTo>
                    <a:pt x="40" y="106"/>
                  </a:lnTo>
                  <a:lnTo>
                    <a:pt x="48" y="110"/>
                  </a:lnTo>
                  <a:lnTo>
                    <a:pt x="56" y="114"/>
                  </a:lnTo>
                  <a:lnTo>
                    <a:pt x="62" y="114"/>
                  </a:lnTo>
                  <a:lnTo>
                    <a:pt x="66" y="112"/>
                  </a:lnTo>
                  <a:lnTo>
                    <a:pt x="72" y="106"/>
                  </a:lnTo>
                  <a:lnTo>
                    <a:pt x="78" y="98"/>
                  </a:lnTo>
                  <a:lnTo>
                    <a:pt x="84" y="84"/>
                  </a:lnTo>
                  <a:lnTo>
                    <a:pt x="80" y="66"/>
                  </a:lnTo>
                  <a:lnTo>
                    <a:pt x="86" y="68"/>
                  </a:lnTo>
                  <a:lnTo>
                    <a:pt x="96" y="68"/>
                  </a:lnTo>
                  <a:lnTo>
                    <a:pt x="100" y="66"/>
                  </a:lnTo>
                  <a:lnTo>
                    <a:pt x="102" y="62"/>
                  </a:lnTo>
                  <a:lnTo>
                    <a:pt x="94" y="38"/>
                  </a:lnTo>
                  <a:lnTo>
                    <a:pt x="96" y="30"/>
                  </a:lnTo>
                  <a:lnTo>
                    <a:pt x="102" y="26"/>
                  </a:lnTo>
                  <a:lnTo>
                    <a:pt x="106" y="22"/>
                  </a:lnTo>
                  <a:lnTo>
                    <a:pt x="104" y="18"/>
                  </a:lnTo>
                  <a:lnTo>
                    <a:pt x="86" y="18"/>
                  </a:lnTo>
                  <a:lnTo>
                    <a:pt x="68" y="6"/>
                  </a:lnTo>
                  <a:lnTo>
                    <a:pt x="62" y="2"/>
                  </a:lnTo>
                  <a:lnTo>
                    <a:pt x="58" y="0"/>
                  </a:lnTo>
                  <a:lnTo>
                    <a:pt x="48" y="2"/>
                  </a:lnTo>
                  <a:lnTo>
                    <a:pt x="44" y="2"/>
                  </a:lnTo>
                  <a:lnTo>
                    <a:pt x="44" y="8"/>
                  </a:lnTo>
                  <a:lnTo>
                    <a:pt x="50" y="10"/>
                  </a:lnTo>
                  <a:lnTo>
                    <a:pt x="54" y="16"/>
                  </a:lnTo>
                  <a:lnTo>
                    <a:pt x="54" y="20"/>
                  </a:lnTo>
                  <a:lnTo>
                    <a:pt x="52" y="2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8" name="辽宁">
              <a:extLst>
                <a:ext uri="{FF2B5EF4-FFF2-40B4-BE49-F238E27FC236}">
                  <a16:creationId xmlns:a16="http://schemas.microsoft.com/office/drawing/2014/main" id="{6F24FAE1-23FA-A380-A04D-64E584B088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0048" y="2574170"/>
              <a:ext cx="689818" cy="656326"/>
            </a:xfrm>
            <a:custGeom>
              <a:avLst/>
              <a:gdLst>
                <a:gd name="T0" fmla="*/ 2147483646 w 376"/>
                <a:gd name="T1" fmla="*/ 2147483646 h 358"/>
                <a:gd name="T2" fmla="*/ 2147483646 w 376"/>
                <a:gd name="T3" fmla="*/ 2147483646 h 358"/>
                <a:gd name="T4" fmla="*/ 2147483646 w 376"/>
                <a:gd name="T5" fmla="*/ 2147483646 h 358"/>
                <a:gd name="T6" fmla="*/ 2147483646 w 376"/>
                <a:gd name="T7" fmla="*/ 2147483646 h 358"/>
                <a:gd name="T8" fmla="*/ 2147483646 w 376"/>
                <a:gd name="T9" fmla="*/ 2147483646 h 358"/>
                <a:gd name="T10" fmla="*/ 2147483646 w 376"/>
                <a:gd name="T11" fmla="*/ 2147483646 h 358"/>
                <a:gd name="T12" fmla="*/ 2147483646 w 376"/>
                <a:gd name="T13" fmla="*/ 2147483646 h 358"/>
                <a:gd name="T14" fmla="*/ 2147483646 w 376"/>
                <a:gd name="T15" fmla="*/ 2147483646 h 358"/>
                <a:gd name="T16" fmla="*/ 2147483646 w 376"/>
                <a:gd name="T17" fmla="*/ 2147483646 h 358"/>
                <a:gd name="T18" fmla="*/ 2147483646 w 376"/>
                <a:gd name="T19" fmla="*/ 2147483646 h 358"/>
                <a:gd name="T20" fmla="*/ 2147483646 w 376"/>
                <a:gd name="T21" fmla="*/ 2147483646 h 358"/>
                <a:gd name="T22" fmla="*/ 2147483646 w 376"/>
                <a:gd name="T23" fmla="*/ 2147483646 h 358"/>
                <a:gd name="T24" fmla="*/ 2147483646 w 376"/>
                <a:gd name="T25" fmla="*/ 2147483646 h 358"/>
                <a:gd name="T26" fmla="*/ 2147483646 w 376"/>
                <a:gd name="T27" fmla="*/ 2147483646 h 358"/>
                <a:gd name="T28" fmla="*/ 2147483646 w 376"/>
                <a:gd name="T29" fmla="*/ 2147483646 h 358"/>
                <a:gd name="T30" fmla="*/ 2147483646 w 376"/>
                <a:gd name="T31" fmla="*/ 2147483646 h 358"/>
                <a:gd name="T32" fmla="*/ 2147483646 w 376"/>
                <a:gd name="T33" fmla="*/ 2147483646 h 358"/>
                <a:gd name="T34" fmla="*/ 2147483646 w 376"/>
                <a:gd name="T35" fmla="*/ 2147483646 h 358"/>
                <a:gd name="T36" fmla="*/ 2147483646 w 376"/>
                <a:gd name="T37" fmla="*/ 2147483646 h 358"/>
                <a:gd name="T38" fmla="*/ 2147483646 w 376"/>
                <a:gd name="T39" fmla="*/ 2147483646 h 358"/>
                <a:gd name="T40" fmla="*/ 2147483646 w 376"/>
                <a:gd name="T41" fmla="*/ 2147483646 h 358"/>
                <a:gd name="T42" fmla="*/ 2147483646 w 376"/>
                <a:gd name="T43" fmla="*/ 2147483646 h 358"/>
                <a:gd name="T44" fmla="*/ 2147483646 w 376"/>
                <a:gd name="T45" fmla="*/ 2147483646 h 358"/>
                <a:gd name="T46" fmla="*/ 2147483646 w 376"/>
                <a:gd name="T47" fmla="*/ 2147483646 h 358"/>
                <a:gd name="T48" fmla="*/ 2147483646 w 376"/>
                <a:gd name="T49" fmla="*/ 2147483646 h 358"/>
                <a:gd name="T50" fmla="*/ 2147483646 w 376"/>
                <a:gd name="T51" fmla="*/ 2147483646 h 358"/>
                <a:gd name="T52" fmla="*/ 2147483646 w 376"/>
                <a:gd name="T53" fmla="*/ 2147483646 h 358"/>
                <a:gd name="T54" fmla="*/ 2147483646 w 376"/>
                <a:gd name="T55" fmla="*/ 2147483646 h 358"/>
                <a:gd name="T56" fmla="*/ 2147483646 w 376"/>
                <a:gd name="T57" fmla="*/ 2147483646 h 358"/>
                <a:gd name="T58" fmla="*/ 2147483646 w 376"/>
                <a:gd name="T59" fmla="*/ 2147483646 h 358"/>
                <a:gd name="T60" fmla="*/ 2147483646 w 376"/>
                <a:gd name="T61" fmla="*/ 2147483646 h 358"/>
                <a:gd name="T62" fmla="*/ 2147483646 w 376"/>
                <a:gd name="T63" fmla="*/ 2147483646 h 358"/>
                <a:gd name="T64" fmla="*/ 2147483646 w 376"/>
                <a:gd name="T65" fmla="*/ 2147483646 h 358"/>
                <a:gd name="T66" fmla="*/ 2147483646 w 376"/>
                <a:gd name="T67" fmla="*/ 2147483646 h 358"/>
                <a:gd name="T68" fmla="*/ 2147483646 w 376"/>
                <a:gd name="T69" fmla="*/ 2147483646 h 358"/>
                <a:gd name="T70" fmla="*/ 2147483646 w 376"/>
                <a:gd name="T71" fmla="*/ 2147483646 h 358"/>
                <a:gd name="T72" fmla="*/ 2147483646 w 376"/>
                <a:gd name="T73" fmla="*/ 2147483646 h 358"/>
                <a:gd name="T74" fmla="*/ 2147483646 w 376"/>
                <a:gd name="T75" fmla="*/ 2147483646 h 358"/>
                <a:gd name="T76" fmla="*/ 2147483646 w 376"/>
                <a:gd name="T77" fmla="*/ 2147483646 h 358"/>
                <a:gd name="T78" fmla="*/ 2147483646 w 376"/>
                <a:gd name="T79" fmla="*/ 2147483646 h 358"/>
                <a:gd name="T80" fmla="*/ 2147483646 w 376"/>
                <a:gd name="T81" fmla="*/ 2147483646 h 358"/>
                <a:gd name="T82" fmla="*/ 2147483646 w 376"/>
                <a:gd name="T83" fmla="*/ 2147483646 h 358"/>
                <a:gd name="T84" fmla="*/ 2147483646 w 376"/>
                <a:gd name="T85" fmla="*/ 2147483646 h 358"/>
                <a:gd name="T86" fmla="*/ 2147483646 w 376"/>
                <a:gd name="T87" fmla="*/ 2147483646 h 358"/>
                <a:gd name="T88" fmla="*/ 2147483646 w 376"/>
                <a:gd name="T89" fmla="*/ 2147483646 h 358"/>
                <a:gd name="T90" fmla="*/ 2147483646 w 376"/>
                <a:gd name="T91" fmla="*/ 2147483646 h 358"/>
                <a:gd name="T92" fmla="*/ 2147483646 w 376"/>
                <a:gd name="T93" fmla="*/ 2147483646 h 358"/>
                <a:gd name="T94" fmla="*/ 2147483646 w 376"/>
                <a:gd name="T95" fmla="*/ 2147483646 h 358"/>
                <a:gd name="T96" fmla="*/ 2147483646 w 376"/>
                <a:gd name="T97" fmla="*/ 2147483646 h 358"/>
                <a:gd name="T98" fmla="*/ 2147483646 w 376"/>
                <a:gd name="T99" fmla="*/ 2147483646 h 358"/>
                <a:gd name="T100" fmla="*/ 2147483646 w 376"/>
                <a:gd name="T101" fmla="*/ 2147483646 h 358"/>
                <a:gd name="T102" fmla="*/ 2147483646 w 376"/>
                <a:gd name="T103" fmla="*/ 2147483646 h 358"/>
                <a:gd name="T104" fmla="*/ 2147483646 w 376"/>
                <a:gd name="T105" fmla="*/ 0 h 358"/>
                <a:gd name="T106" fmla="*/ 2147483646 w 376"/>
                <a:gd name="T107" fmla="*/ 2147483646 h 358"/>
                <a:gd name="T108" fmla="*/ 2147483646 w 376"/>
                <a:gd name="T109" fmla="*/ 2147483646 h 358"/>
                <a:gd name="T110" fmla="*/ 2147483646 w 376"/>
                <a:gd name="T111" fmla="*/ 2147483646 h 358"/>
                <a:gd name="T112" fmla="*/ 2147483646 w 376"/>
                <a:gd name="T113" fmla="*/ 2147483646 h 35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76" h="358">
                  <a:moveTo>
                    <a:pt x="172" y="46"/>
                  </a:moveTo>
                  <a:lnTo>
                    <a:pt x="162" y="60"/>
                  </a:lnTo>
                  <a:lnTo>
                    <a:pt x="160" y="64"/>
                  </a:lnTo>
                  <a:lnTo>
                    <a:pt x="160" y="74"/>
                  </a:lnTo>
                  <a:lnTo>
                    <a:pt x="160" y="80"/>
                  </a:lnTo>
                  <a:lnTo>
                    <a:pt x="142" y="80"/>
                  </a:lnTo>
                  <a:lnTo>
                    <a:pt x="140" y="80"/>
                  </a:lnTo>
                  <a:lnTo>
                    <a:pt x="128" y="76"/>
                  </a:lnTo>
                  <a:lnTo>
                    <a:pt x="116" y="92"/>
                  </a:lnTo>
                  <a:lnTo>
                    <a:pt x="102" y="100"/>
                  </a:lnTo>
                  <a:lnTo>
                    <a:pt x="92" y="112"/>
                  </a:lnTo>
                  <a:lnTo>
                    <a:pt x="90" y="116"/>
                  </a:lnTo>
                  <a:lnTo>
                    <a:pt x="70" y="138"/>
                  </a:lnTo>
                  <a:lnTo>
                    <a:pt x="70" y="140"/>
                  </a:lnTo>
                  <a:lnTo>
                    <a:pt x="68" y="140"/>
                  </a:lnTo>
                  <a:lnTo>
                    <a:pt x="54" y="148"/>
                  </a:lnTo>
                  <a:lnTo>
                    <a:pt x="42" y="140"/>
                  </a:lnTo>
                  <a:lnTo>
                    <a:pt x="42" y="138"/>
                  </a:lnTo>
                  <a:lnTo>
                    <a:pt x="30" y="126"/>
                  </a:lnTo>
                  <a:lnTo>
                    <a:pt x="24" y="122"/>
                  </a:lnTo>
                  <a:lnTo>
                    <a:pt x="28" y="156"/>
                  </a:lnTo>
                  <a:lnTo>
                    <a:pt x="34" y="172"/>
                  </a:lnTo>
                  <a:lnTo>
                    <a:pt x="22" y="184"/>
                  </a:lnTo>
                  <a:lnTo>
                    <a:pt x="4" y="208"/>
                  </a:lnTo>
                  <a:lnTo>
                    <a:pt x="4" y="220"/>
                  </a:lnTo>
                  <a:lnTo>
                    <a:pt x="0" y="226"/>
                  </a:lnTo>
                  <a:lnTo>
                    <a:pt x="2" y="232"/>
                  </a:lnTo>
                  <a:lnTo>
                    <a:pt x="8" y="232"/>
                  </a:lnTo>
                  <a:lnTo>
                    <a:pt x="32" y="238"/>
                  </a:lnTo>
                  <a:lnTo>
                    <a:pt x="34" y="238"/>
                  </a:lnTo>
                  <a:lnTo>
                    <a:pt x="34" y="240"/>
                  </a:lnTo>
                  <a:lnTo>
                    <a:pt x="40" y="244"/>
                  </a:lnTo>
                  <a:lnTo>
                    <a:pt x="46" y="248"/>
                  </a:lnTo>
                  <a:lnTo>
                    <a:pt x="48" y="248"/>
                  </a:lnTo>
                  <a:lnTo>
                    <a:pt x="50" y="252"/>
                  </a:lnTo>
                  <a:lnTo>
                    <a:pt x="52" y="258"/>
                  </a:lnTo>
                  <a:lnTo>
                    <a:pt x="54" y="264"/>
                  </a:lnTo>
                  <a:lnTo>
                    <a:pt x="78" y="272"/>
                  </a:lnTo>
                  <a:lnTo>
                    <a:pt x="86" y="270"/>
                  </a:lnTo>
                  <a:lnTo>
                    <a:pt x="92" y="260"/>
                  </a:lnTo>
                  <a:lnTo>
                    <a:pt x="112" y="224"/>
                  </a:lnTo>
                  <a:lnTo>
                    <a:pt x="122" y="212"/>
                  </a:lnTo>
                  <a:lnTo>
                    <a:pt x="122" y="210"/>
                  </a:lnTo>
                  <a:lnTo>
                    <a:pt x="138" y="204"/>
                  </a:lnTo>
                  <a:lnTo>
                    <a:pt x="148" y="202"/>
                  </a:lnTo>
                  <a:lnTo>
                    <a:pt x="154" y="196"/>
                  </a:lnTo>
                  <a:lnTo>
                    <a:pt x="160" y="192"/>
                  </a:lnTo>
                  <a:lnTo>
                    <a:pt x="164" y="194"/>
                  </a:lnTo>
                  <a:lnTo>
                    <a:pt x="172" y="198"/>
                  </a:lnTo>
                  <a:lnTo>
                    <a:pt x="174" y="198"/>
                  </a:lnTo>
                  <a:lnTo>
                    <a:pt x="174" y="200"/>
                  </a:lnTo>
                  <a:lnTo>
                    <a:pt x="188" y="220"/>
                  </a:lnTo>
                  <a:lnTo>
                    <a:pt x="188" y="222"/>
                  </a:lnTo>
                  <a:lnTo>
                    <a:pt x="190" y="238"/>
                  </a:lnTo>
                  <a:lnTo>
                    <a:pt x="188" y="254"/>
                  </a:lnTo>
                  <a:lnTo>
                    <a:pt x="184" y="268"/>
                  </a:lnTo>
                  <a:lnTo>
                    <a:pt x="184" y="270"/>
                  </a:lnTo>
                  <a:lnTo>
                    <a:pt x="174" y="284"/>
                  </a:lnTo>
                  <a:lnTo>
                    <a:pt x="168" y="294"/>
                  </a:lnTo>
                  <a:lnTo>
                    <a:pt x="170" y="312"/>
                  </a:lnTo>
                  <a:lnTo>
                    <a:pt x="172" y="312"/>
                  </a:lnTo>
                  <a:lnTo>
                    <a:pt x="176" y="308"/>
                  </a:lnTo>
                  <a:lnTo>
                    <a:pt x="184" y="304"/>
                  </a:lnTo>
                  <a:lnTo>
                    <a:pt x="184" y="302"/>
                  </a:lnTo>
                  <a:lnTo>
                    <a:pt x="186" y="300"/>
                  </a:lnTo>
                  <a:lnTo>
                    <a:pt x="194" y="308"/>
                  </a:lnTo>
                  <a:lnTo>
                    <a:pt x="194" y="320"/>
                  </a:lnTo>
                  <a:lnTo>
                    <a:pt x="192" y="320"/>
                  </a:lnTo>
                  <a:lnTo>
                    <a:pt x="186" y="324"/>
                  </a:lnTo>
                  <a:lnTo>
                    <a:pt x="184" y="328"/>
                  </a:lnTo>
                  <a:lnTo>
                    <a:pt x="184" y="334"/>
                  </a:lnTo>
                  <a:lnTo>
                    <a:pt x="182" y="336"/>
                  </a:lnTo>
                  <a:lnTo>
                    <a:pt x="178" y="344"/>
                  </a:lnTo>
                  <a:lnTo>
                    <a:pt x="176" y="344"/>
                  </a:lnTo>
                  <a:lnTo>
                    <a:pt x="168" y="346"/>
                  </a:lnTo>
                  <a:lnTo>
                    <a:pt x="162" y="348"/>
                  </a:lnTo>
                  <a:lnTo>
                    <a:pt x="158" y="356"/>
                  </a:lnTo>
                  <a:lnTo>
                    <a:pt x="158" y="358"/>
                  </a:lnTo>
                  <a:lnTo>
                    <a:pt x="184" y="354"/>
                  </a:lnTo>
                  <a:lnTo>
                    <a:pt x="190" y="350"/>
                  </a:lnTo>
                  <a:lnTo>
                    <a:pt x="198" y="328"/>
                  </a:lnTo>
                  <a:lnTo>
                    <a:pt x="258" y="266"/>
                  </a:lnTo>
                  <a:lnTo>
                    <a:pt x="260" y="266"/>
                  </a:lnTo>
                  <a:lnTo>
                    <a:pt x="272" y="260"/>
                  </a:lnTo>
                  <a:lnTo>
                    <a:pt x="284" y="260"/>
                  </a:lnTo>
                  <a:lnTo>
                    <a:pt x="294" y="258"/>
                  </a:lnTo>
                  <a:lnTo>
                    <a:pt x="304" y="252"/>
                  </a:lnTo>
                  <a:lnTo>
                    <a:pt x="312" y="244"/>
                  </a:lnTo>
                  <a:lnTo>
                    <a:pt x="326" y="208"/>
                  </a:lnTo>
                  <a:lnTo>
                    <a:pt x="376" y="156"/>
                  </a:lnTo>
                  <a:lnTo>
                    <a:pt x="372" y="128"/>
                  </a:lnTo>
                  <a:lnTo>
                    <a:pt x="368" y="126"/>
                  </a:lnTo>
                  <a:lnTo>
                    <a:pt x="364" y="122"/>
                  </a:lnTo>
                  <a:lnTo>
                    <a:pt x="364" y="120"/>
                  </a:lnTo>
                  <a:lnTo>
                    <a:pt x="364" y="122"/>
                  </a:lnTo>
                  <a:lnTo>
                    <a:pt x="356" y="122"/>
                  </a:lnTo>
                  <a:lnTo>
                    <a:pt x="350" y="120"/>
                  </a:lnTo>
                  <a:lnTo>
                    <a:pt x="346" y="116"/>
                  </a:lnTo>
                  <a:lnTo>
                    <a:pt x="344" y="110"/>
                  </a:lnTo>
                  <a:lnTo>
                    <a:pt x="342" y="108"/>
                  </a:lnTo>
                  <a:lnTo>
                    <a:pt x="342" y="66"/>
                  </a:lnTo>
                  <a:lnTo>
                    <a:pt x="336" y="62"/>
                  </a:lnTo>
                  <a:lnTo>
                    <a:pt x="328" y="56"/>
                  </a:lnTo>
                  <a:lnTo>
                    <a:pt x="316" y="44"/>
                  </a:lnTo>
                  <a:lnTo>
                    <a:pt x="308" y="30"/>
                  </a:lnTo>
                  <a:lnTo>
                    <a:pt x="306" y="24"/>
                  </a:lnTo>
                  <a:lnTo>
                    <a:pt x="306" y="16"/>
                  </a:lnTo>
                  <a:lnTo>
                    <a:pt x="308" y="12"/>
                  </a:lnTo>
                  <a:lnTo>
                    <a:pt x="302" y="4"/>
                  </a:lnTo>
                  <a:lnTo>
                    <a:pt x="300" y="10"/>
                  </a:lnTo>
                  <a:lnTo>
                    <a:pt x="294" y="24"/>
                  </a:lnTo>
                  <a:lnTo>
                    <a:pt x="292" y="24"/>
                  </a:lnTo>
                  <a:lnTo>
                    <a:pt x="282" y="24"/>
                  </a:lnTo>
                  <a:lnTo>
                    <a:pt x="274" y="20"/>
                  </a:lnTo>
                  <a:lnTo>
                    <a:pt x="270" y="16"/>
                  </a:lnTo>
                  <a:lnTo>
                    <a:pt x="268" y="10"/>
                  </a:lnTo>
                  <a:lnTo>
                    <a:pt x="268" y="8"/>
                  </a:lnTo>
                  <a:lnTo>
                    <a:pt x="264" y="8"/>
                  </a:lnTo>
                  <a:lnTo>
                    <a:pt x="248" y="12"/>
                  </a:lnTo>
                  <a:lnTo>
                    <a:pt x="236" y="0"/>
                  </a:lnTo>
                  <a:lnTo>
                    <a:pt x="232" y="0"/>
                  </a:lnTo>
                  <a:lnTo>
                    <a:pt x="228" y="4"/>
                  </a:lnTo>
                  <a:lnTo>
                    <a:pt x="234" y="12"/>
                  </a:lnTo>
                  <a:lnTo>
                    <a:pt x="236" y="14"/>
                  </a:lnTo>
                  <a:lnTo>
                    <a:pt x="228" y="30"/>
                  </a:lnTo>
                  <a:lnTo>
                    <a:pt x="226" y="30"/>
                  </a:lnTo>
                  <a:lnTo>
                    <a:pt x="226" y="32"/>
                  </a:lnTo>
                  <a:lnTo>
                    <a:pt x="212" y="48"/>
                  </a:lnTo>
                  <a:lnTo>
                    <a:pt x="210" y="48"/>
                  </a:lnTo>
                  <a:lnTo>
                    <a:pt x="208" y="48"/>
                  </a:lnTo>
                  <a:lnTo>
                    <a:pt x="186" y="50"/>
                  </a:lnTo>
                  <a:lnTo>
                    <a:pt x="172" y="4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9" name="吉林">
              <a:extLst>
                <a:ext uri="{FF2B5EF4-FFF2-40B4-BE49-F238E27FC236}">
                  <a16:creationId xmlns:a16="http://schemas.microsoft.com/office/drawing/2014/main" id="{91B94753-85BA-F5D6-6DA3-482E24CDBC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4792" y="2178882"/>
              <a:ext cx="982524" cy="667513"/>
            </a:xfrm>
            <a:custGeom>
              <a:avLst/>
              <a:gdLst>
                <a:gd name="T0" fmla="*/ 2147483646 w 536"/>
                <a:gd name="T1" fmla="*/ 2147483646 h 364"/>
                <a:gd name="T2" fmla="*/ 2147483646 w 536"/>
                <a:gd name="T3" fmla="*/ 2147483646 h 364"/>
                <a:gd name="T4" fmla="*/ 2147483646 w 536"/>
                <a:gd name="T5" fmla="*/ 2147483646 h 364"/>
                <a:gd name="T6" fmla="*/ 2147483646 w 536"/>
                <a:gd name="T7" fmla="*/ 2147483646 h 364"/>
                <a:gd name="T8" fmla="*/ 2147483646 w 536"/>
                <a:gd name="T9" fmla="*/ 2147483646 h 364"/>
                <a:gd name="T10" fmla="*/ 2147483646 w 536"/>
                <a:gd name="T11" fmla="*/ 2147483646 h 364"/>
                <a:gd name="T12" fmla="*/ 2147483646 w 536"/>
                <a:gd name="T13" fmla="*/ 2147483646 h 364"/>
                <a:gd name="T14" fmla="*/ 2147483646 w 536"/>
                <a:gd name="T15" fmla="*/ 2147483646 h 364"/>
                <a:gd name="T16" fmla="*/ 2147483646 w 536"/>
                <a:gd name="T17" fmla="*/ 2147483646 h 364"/>
                <a:gd name="T18" fmla="*/ 2147483646 w 536"/>
                <a:gd name="T19" fmla="*/ 2147483646 h 364"/>
                <a:gd name="T20" fmla="*/ 2147483646 w 536"/>
                <a:gd name="T21" fmla="*/ 2147483646 h 364"/>
                <a:gd name="T22" fmla="*/ 2147483646 w 536"/>
                <a:gd name="T23" fmla="*/ 2147483646 h 364"/>
                <a:gd name="T24" fmla="*/ 2147483646 w 536"/>
                <a:gd name="T25" fmla="*/ 2147483646 h 364"/>
                <a:gd name="T26" fmla="*/ 2147483646 w 536"/>
                <a:gd name="T27" fmla="*/ 2147483646 h 364"/>
                <a:gd name="T28" fmla="*/ 2147483646 w 536"/>
                <a:gd name="T29" fmla="*/ 2147483646 h 364"/>
                <a:gd name="T30" fmla="*/ 2147483646 w 536"/>
                <a:gd name="T31" fmla="*/ 2147483646 h 364"/>
                <a:gd name="T32" fmla="*/ 2147483646 w 536"/>
                <a:gd name="T33" fmla="*/ 2147483646 h 364"/>
                <a:gd name="T34" fmla="*/ 2147483646 w 536"/>
                <a:gd name="T35" fmla="*/ 2147483646 h 364"/>
                <a:gd name="T36" fmla="*/ 2147483646 w 536"/>
                <a:gd name="T37" fmla="*/ 2147483646 h 364"/>
                <a:gd name="T38" fmla="*/ 2147483646 w 536"/>
                <a:gd name="T39" fmla="*/ 2147483646 h 364"/>
                <a:gd name="T40" fmla="*/ 2147483646 w 536"/>
                <a:gd name="T41" fmla="*/ 2147483646 h 364"/>
                <a:gd name="T42" fmla="*/ 2147483646 w 536"/>
                <a:gd name="T43" fmla="*/ 2147483646 h 364"/>
                <a:gd name="T44" fmla="*/ 2147483646 w 536"/>
                <a:gd name="T45" fmla="*/ 2147483646 h 364"/>
                <a:gd name="T46" fmla="*/ 2147483646 w 536"/>
                <a:gd name="T47" fmla="*/ 2147483646 h 364"/>
                <a:gd name="T48" fmla="*/ 2147483646 w 536"/>
                <a:gd name="T49" fmla="*/ 2147483646 h 364"/>
                <a:gd name="T50" fmla="*/ 2147483646 w 536"/>
                <a:gd name="T51" fmla="*/ 2147483646 h 364"/>
                <a:gd name="T52" fmla="*/ 2147483646 w 536"/>
                <a:gd name="T53" fmla="*/ 2147483646 h 364"/>
                <a:gd name="T54" fmla="*/ 2147483646 w 536"/>
                <a:gd name="T55" fmla="*/ 2147483646 h 364"/>
                <a:gd name="T56" fmla="*/ 2147483646 w 536"/>
                <a:gd name="T57" fmla="*/ 2147483646 h 364"/>
                <a:gd name="T58" fmla="*/ 2147483646 w 536"/>
                <a:gd name="T59" fmla="*/ 2147483646 h 364"/>
                <a:gd name="T60" fmla="*/ 2147483646 w 536"/>
                <a:gd name="T61" fmla="*/ 2147483646 h 364"/>
                <a:gd name="T62" fmla="*/ 2147483646 w 536"/>
                <a:gd name="T63" fmla="*/ 2147483646 h 364"/>
                <a:gd name="T64" fmla="*/ 2147483646 w 536"/>
                <a:gd name="T65" fmla="*/ 2147483646 h 364"/>
                <a:gd name="T66" fmla="*/ 2147483646 w 536"/>
                <a:gd name="T67" fmla="*/ 2147483646 h 364"/>
                <a:gd name="T68" fmla="*/ 2147483646 w 536"/>
                <a:gd name="T69" fmla="*/ 2147483646 h 364"/>
                <a:gd name="T70" fmla="*/ 2147483646 w 536"/>
                <a:gd name="T71" fmla="*/ 2147483646 h 364"/>
                <a:gd name="T72" fmla="*/ 2147483646 w 536"/>
                <a:gd name="T73" fmla="*/ 2147483646 h 364"/>
                <a:gd name="T74" fmla="*/ 2147483646 w 536"/>
                <a:gd name="T75" fmla="*/ 2147483646 h 364"/>
                <a:gd name="T76" fmla="*/ 2147483646 w 536"/>
                <a:gd name="T77" fmla="*/ 2147483646 h 364"/>
                <a:gd name="T78" fmla="*/ 2147483646 w 536"/>
                <a:gd name="T79" fmla="*/ 2147483646 h 364"/>
                <a:gd name="T80" fmla="*/ 2147483646 w 536"/>
                <a:gd name="T81" fmla="*/ 2147483646 h 364"/>
                <a:gd name="T82" fmla="*/ 2147483646 w 536"/>
                <a:gd name="T83" fmla="*/ 2147483646 h 364"/>
                <a:gd name="T84" fmla="*/ 2147483646 w 536"/>
                <a:gd name="T85" fmla="*/ 2147483646 h 364"/>
                <a:gd name="T86" fmla="*/ 2147483646 w 536"/>
                <a:gd name="T87" fmla="*/ 2147483646 h 364"/>
                <a:gd name="T88" fmla="*/ 2147483646 w 536"/>
                <a:gd name="T89" fmla="*/ 2147483646 h 364"/>
                <a:gd name="T90" fmla="*/ 2147483646 w 536"/>
                <a:gd name="T91" fmla="*/ 2147483646 h 364"/>
                <a:gd name="T92" fmla="*/ 2147483646 w 536"/>
                <a:gd name="T93" fmla="*/ 2147483646 h 364"/>
                <a:gd name="T94" fmla="*/ 2147483646 w 536"/>
                <a:gd name="T95" fmla="*/ 2147483646 h 364"/>
                <a:gd name="T96" fmla="*/ 2147483646 w 536"/>
                <a:gd name="T97" fmla="*/ 2147483646 h 364"/>
                <a:gd name="T98" fmla="*/ 2147483646 w 536"/>
                <a:gd name="T99" fmla="*/ 2147483646 h 364"/>
                <a:gd name="T100" fmla="*/ 2147483646 w 536"/>
                <a:gd name="T101" fmla="*/ 2147483646 h 364"/>
                <a:gd name="T102" fmla="*/ 2147483646 w 536"/>
                <a:gd name="T103" fmla="*/ 2147483646 h 36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36" h="364">
                  <a:moveTo>
                    <a:pt x="104" y="18"/>
                  </a:moveTo>
                  <a:lnTo>
                    <a:pt x="102" y="0"/>
                  </a:lnTo>
                  <a:lnTo>
                    <a:pt x="94" y="6"/>
                  </a:lnTo>
                  <a:lnTo>
                    <a:pt x="92" y="6"/>
                  </a:lnTo>
                  <a:lnTo>
                    <a:pt x="74" y="12"/>
                  </a:lnTo>
                  <a:lnTo>
                    <a:pt x="72" y="12"/>
                  </a:lnTo>
                  <a:lnTo>
                    <a:pt x="70" y="10"/>
                  </a:lnTo>
                  <a:lnTo>
                    <a:pt x="70" y="20"/>
                  </a:lnTo>
                  <a:lnTo>
                    <a:pt x="68" y="20"/>
                  </a:lnTo>
                  <a:lnTo>
                    <a:pt x="60" y="34"/>
                  </a:lnTo>
                  <a:lnTo>
                    <a:pt x="58" y="34"/>
                  </a:lnTo>
                  <a:lnTo>
                    <a:pt x="58" y="36"/>
                  </a:lnTo>
                  <a:lnTo>
                    <a:pt x="44" y="48"/>
                  </a:lnTo>
                  <a:lnTo>
                    <a:pt x="42" y="48"/>
                  </a:lnTo>
                  <a:lnTo>
                    <a:pt x="40" y="48"/>
                  </a:lnTo>
                  <a:lnTo>
                    <a:pt x="28" y="40"/>
                  </a:lnTo>
                  <a:lnTo>
                    <a:pt x="22" y="34"/>
                  </a:lnTo>
                  <a:lnTo>
                    <a:pt x="18" y="32"/>
                  </a:lnTo>
                  <a:lnTo>
                    <a:pt x="8" y="34"/>
                  </a:lnTo>
                  <a:lnTo>
                    <a:pt x="0" y="40"/>
                  </a:lnTo>
                  <a:lnTo>
                    <a:pt x="18" y="54"/>
                  </a:lnTo>
                  <a:lnTo>
                    <a:pt x="32" y="60"/>
                  </a:lnTo>
                  <a:lnTo>
                    <a:pt x="34" y="62"/>
                  </a:lnTo>
                  <a:lnTo>
                    <a:pt x="34" y="64"/>
                  </a:lnTo>
                  <a:lnTo>
                    <a:pt x="36" y="80"/>
                  </a:lnTo>
                  <a:lnTo>
                    <a:pt x="36" y="104"/>
                  </a:lnTo>
                  <a:lnTo>
                    <a:pt x="40" y="118"/>
                  </a:lnTo>
                  <a:lnTo>
                    <a:pt x="50" y="140"/>
                  </a:lnTo>
                  <a:lnTo>
                    <a:pt x="60" y="152"/>
                  </a:lnTo>
                  <a:lnTo>
                    <a:pt x="70" y="144"/>
                  </a:lnTo>
                  <a:lnTo>
                    <a:pt x="76" y="136"/>
                  </a:lnTo>
                  <a:lnTo>
                    <a:pt x="88" y="122"/>
                  </a:lnTo>
                  <a:lnTo>
                    <a:pt x="98" y="132"/>
                  </a:lnTo>
                  <a:lnTo>
                    <a:pt x="108" y="152"/>
                  </a:lnTo>
                  <a:lnTo>
                    <a:pt x="120" y="156"/>
                  </a:lnTo>
                  <a:lnTo>
                    <a:pt x="126" y="176"/>
                  </a:lnTo>
                  <a:lnTo>
                    <a:pt x="124" y="194"/>
                  </a:lnTo>
                  <a:lnTo>
                    <a:pt x="124" y="196"/>
                  </a:lnTo>
                  <a:lnTo>
                    <a:pt x="120" y="212"/>
                  </a:lnTo>
                  <a:lnTo>
                    <a:pt x="128" y="220"/>
                  </a:lnTo>
                  <a:lnTo>
                    <a:pt x="138" y="214"/>
                  </a:lnTo>
                  <a:lnTo>
                    <a:pt x="148" y="204"/>
                  </a:lnTo>
                  <a:lnTo>
                    <a:pt x="150" y="206"/>
                  </a:lnTo>
                  <a:lnTo>
                    <a:pt x="158" y="208"/>
                  </a:lnTo>
                  <a:lnTo>
                    <a:pt x="168" y="218"/>
                  </a:lnTo>
                  <a:lnTo>
                    <a:pt x="178" y="216"/>
                  </a:lnTo>
                  <a:lnTo>
                    <a:pt x="184" y="214"/>
                  </a:lnTo>
                  <a:lnTo>
                    <a:pt x="188" y="216"/>
                  </a:lnTo>
                  <a:lnTo>
                    <a:pt x="190" y="218"/>
                  </a:lnTo>
                  <a:lnTo>
                    <a:pt x="192" y="220"/>
                  </a:lnTo>
                  <a:lnTo>
                    <a:pt x="192" y="228"/>
                  </a:lnTo>
                  <a:lnTo>
                    <a:pt x="194" y="228"/>
                  </a:lnTo>
                  <a:lnTo>
                    <a:pt x="204" y="232"/>
                  </a:lnTo>
                  <a:lnTo>
                    <a:pt x="210" y="222"/>
                  </a:lnTo>
                  <a:lnTo>
                    <a:pt x="210" y="218"/>
                  </a:lnTo>
                  <a:lnTo>
                    <a:pt x="210" y="214"/>
                  </a:lnTo>
                  <a:lnTo>
                    <a:pt x="212" y="210"/>
                  </a:lnTo>
                  <a:lnTo>
                    <a:pt x="220" y="212"/>
                  </a:lnTo>
                  <a:lnTo>
                    <a:pt x="226" y="214"/>
                  </a:lnTo>
                  <a:lnTo>
                    <a:pt x="230" y="218"/>
                  </a:lnTo>
                  <a:lnTo>
                    <a:pt x="232" y="222"/>
                  </a:lnTo>
                  <a:lnTo>
                    <a:pt x="232" y="228"/>
                  </a:lnTo>
                  <a:lnTo>
                    <a:pt x="232" y="232"/>
                  </a:lnTo>
                  <a:lnTo>
                    <a:pt x="232" y="242"/>
                  </a:lnTo>
                  <a:lnTo>
                    <a:pt x="240" y="256"/>
                  </a:lnTo>
                  <a:lnTo>
                    <a:pt x="250" y="266"/>
                  </a:lnTo>
                  <a:lnTo>
                    <a:pt x="256" y="272"/>
                  </a:lnTo>
                  <a:lnTo>
                    <a:pt x="262" y="274"/>
                  </a:lnTo>
                  <a:lnTo>
                    <a:pt x="264" y="274"/>
                  </a:lnTo>
                  <a:lnTo>
                    <a:pt x="266" y="278"/>
                  </a:lnTo>
                  <a:lnTo>
                    <a:pt x="268" y="288"/>
                  </a:lnTo>
                  <a:lnTo>
                    <a:pt x="268" y="324"/>
                  </a:lnTo>
                  <a:lnTo>
                    <a:pt x="270" y="328"/>
                  </a:lnTo>
                  <a:lnTo>
                    <a:pt x="274" y="330"/>
                  </a:lnTo>
                  <a:lnTo>
                    <a:pt x="276" y="330"/>
                  </a:lnTo>
                  <a:lnTo>
                    <a:pt x="282" y="330"/>
                  </a:lnTo>
                  <a:lnTo>
                    <a:pt x="288" y="332"/>
                  </a:lnTo>
                  <a:lnTo>
                    <a:pt x="290" y="334"/>
                  </a:lnTo>
                  <a:lnTo>
                    <a:pt x="294" y="338"/>
                  </a:lnTo>
                  <a:lnTo>
                    <a:pt x="298" y="344"/>
                  </a:lnTo>
                  <a:lnTo>
                    <a:pt x="300" y="364"/>
                  </a:lnTo>
                  <a:lnTo>
                    <a:pt x="318" y="328"/>
                  </a:lnTo>
                  <a:lnTo>
                    <a:pt x="322" y="314"/>
                  </a:lnTo>
                  <a:lnTo>
                    <a:pt x="326" y="304"/>
                  </a:lnTo>
                  <a:lnTo>
                    <a:pt x="332" y="296"/>
                  </a:lnTo>
                  <a:lnTo>
                    <a:pt x="338" y="294"/>
                  </a:lnTo>
                  <a:lnTo>
                    <a:pt x="344" y="294"/>
                  </a:lnTo>
                  <a:lnTo>
                    <a:pt x="352" y="294"/>
                  </a:lnTo>
                  <a:lnTo>
                    <a:pt x="372" y="304"/>
                  </a:lnTo>
                  <a:lnTo>
                    <a:pt x="424" y="308"/>
                  </a:lnTo>
                  <a:lnTo>
                    <a:pt x="424" y="296"/>
                  </a:lnTo>
                  <a:lnTo>
                    <a:pt x="400" y="272"/>
                  </a:lnTo>
                  <a:lnTo>
                    <a:pt x="388" y="264"/>
                  </a:lnTo>
                  <a:lnTo>
                    <a:pt x="386" y="262"/>
                  </a:lnTo>
                  <a:lnTo>
                    <a:pt x="386" y="258"/>
                  </a:lnTo>
                  <a:lnTo>
                    <a:pt x="404" y="260"/>
                  </a:lnTo>
                  <a:lnTo>
                    <a:pt x="412" y="260"/>
                  </a:lnTo>
                  <a:lnTo>
                    <a:pt x="418" y="260"/>
                  </a:lnTo>
                  <a:lnTo>
                    <a:pt x="424" y="260"/>
                  </a:lnTo>
                  <a:lnTo>
                    <a:pt x="430" y="256"/>
                  </a:lnTo>
                  <a:lnTo>
                    <a:pt x="436" y="252"/>
                  </a:lnTo>
                  <a:lnTo>
                    <a:pt x="442" y="246"/>
                  </a:lnTo>
                  <a:lnTo>
                    <a:pt x="452" y="228"/>
                  </a:lnTo>
                  <a:lnTo>
                    <a:pt x="454" y="228"/>
                  </a:lnTo>
                  <a:lnTo>
                    <a:pt x="472" y="212"/>
                  </a:lnTo>
                  <a:lnTo>
                    <a:pt x="474" y="174"/>
                  </a:lnTo>
                  <a:lnTo>
                    <a:pt x="474" y="170"/>
                  </a:lnTo>
                  <a:lnTo>
                    <a:pt x="476" y="170"/>
                  </a:lnTo>
                  <a:lnTo>
                    <a:pt x="478" y="170"/>
                  </a:lnTo>
                  <a:lnTo>
                    <a:pt x="492" y="168"/>
                  </a:lnTo>
                  <a:lnTo>
                    <a:pt x="494" y="168"/>
                  </a:lnTo>
                  <a:lnTo>
                    <a:pt x="496" y="168"/>
                  </a:lnTo>
                  <a:lnTo>
                    <a:pt x="524" y="198"/>
                  </a:lnTo>
                  <a:lnTo>
                    <a:pt x="532" y="196"/>
                  </a:lnTo>
                  <a:lnTo>
                    <a:pt x="532" y="190"/>
                  </a:lnTo>
                  <a:lnTo>
                    <a:pt x="518" y="176"/>
                  </a:lnTo>
                  <a:lnTo>
                    <a:pt x="516" y="174"/>
                  </a:lnTo>
                  <a:lnTo>
                    <a:pt x="514" y="172"/>
                  </a:lnTo>
                  <a:lnTo>
                    <a:pt x="536" y="158"/>
                  </a:lnTo>
                  <a:lnTo>
                    <a:pt x="536" y="124"/>
                  </a:lnTo>
                  <a:lnTo>
                    <a:pt x="526" y="126"/>
                  </a:lnTo>
                  <a:lnTo>
                    <a:pt x="524" y="126"/>
                  </a:lnTo>
                  <a:lnTo>
                    <a:pt x="512" y="120"/>
                  </a:lnTo>
                  <a:lnTo>
                    <a:pt x="504" y="118"/>
                  </a:lnTo>
                  <a:lnTo>
                    <a:pt x="492" y="110"/>
                  </a:lnTo>
                  <a:lnTo>
                    <a:pt x="486" y="106"/>
                  </a:lnTo>
                  <a:lnTo>
                    <a:pt x="484" y="102"/>
                  </a:lnTo>
                  <a:lnTo>
                    <a:pt x="484" y="104"/>
                  </a:lnTo>
                  <a:lnTo>
                    <a:pt x="482" y="108"/>
                  </a:lnTo>
                  <a:lnTo>
                    <a:pt x="480" y="108"/>
                  </a:lnTo>
                  <a:lnTo>
                    <a:pt x="476" y="110"/>
                  </a:lnTo>
                  <a:lnTo>
                    <a:pt x="470" y="112"/>
                  </a:lnTo>
                  <a:lnTo>
                    <a:pt x="468" y="112"/>
                  </a:lnTo>
                  <a:lnTo>
                    <a:pt x="468" y="110"/>
                  </a:lnTo>
                  <a:lnTo>
                    <a:pt x="456" y="102"/>
                  </a:lnTo>
                  <a:lnTo>
                    <a:pt x="446" y="110"/>
                  </a:lnTo>
                  <a:lnTo>
                    <a:pt x="440" y="116"/>
                  </a:lnTo>
                  <a:lnTo>
                    <a:pt x="438" y="120"/>
                  </a:lnTo>
                  <a:lnTo>
                    <a:pt x="444" y="132"/>
                  </a:lnTo>
                  <a:lnTo>
                    <a:pt x="446" y="136"/>
                  </a:lnTo>
                  <a:lnTo>
                    <a:pt x="444" y="138"/>
                  </a:lnTo>
                  <a:lnTo>
                    <a:pt x="440" y="142"/>
                  </a:lnTo>
                  <a:lnTo>
                    <a:pt x="434" y="144"/>
                  </a:lnTo>
                  <a:lnTo>
                    <a:pt x="428" y="146"/>
                  </a:lnTo>
                  <a:lnTo>
                    <a:pt x="422" y="148"/>
                  </a:lnTo>
                  <a:lnTo>
                    <a:pt x="418" y="146"/>
                  </a:lnTo>
                  <a:lnTo>
                    <a:pt x="416" y="144"/>
                  </a:lnTo>
                  <a:lnTo>
                    <a:pt x="414" y="140"/>
                  </a:lnTo>
                  <a:lnTo>
                    <a:pt x="392" y="120"/>
                  </a:lnTo>
                  <a:lnTo>
                    <a:pt x="382" y="114"/>
                  </a:lnTo>
                  <a:lnTo>
                    <a:pt x="376" y="108"/>
                  </a:lnTo>
                  <a:lnTo>
                    <a:pt x="374" y="104"/>
                  </a:lnTo>
                  <a:lnTo>
                    <a:pt x="374" y="100"/>
                  </a:lnTo>
                  <a:lnTo>
                    <a:pt x="372" y="92"/>
                  </a:lnTo>
                  <a:lnTo>
                    <a:pt x="370" y="86"/>
                  </a:lnTo>
                  <a:lnTo>
                    <a:pt x="366" y="88"/>
                  </a:lnTo>
                  <a:lnTo>
                    <a:pt x="364" y="90"/>
                  </a:lnTo>
                  <a:lnTo>
                    <a:pt x="366" y="94"/>
                  </a:lnTo>
                  <a:lnTo>
                    <a:pt x="368" y="98"/>
                  </a:lnTo>
                  <a:lnTo>
                    <a:pt x="368" y="100"/>
                  </a:lnTo>
                  <a:lnTo>
                    <a:pt x="370" y="100"/>
                  </a:lnTo>
                  <a:lnTo>
                    <a:pt x="368" y="102"/>
                  </a:lnTo>
                  <a:lnTo>
                    <a:pt x="358" y="120"/>
                  </a:lnTo>
                  <a:lnTo>
                    <a:pt x="340" y="116"/>
                  </a:lnTo>
                  <a:lnTo>
                    <a:pt x="336" y="114"/>
                  </a:lnTo>
                  <a:lnTo>
                    <a:pt x="336" y="112"/>
                  </a:lnTo>
                  <a:lnTo>
                    <a:pt x="336" y="106"/>
                  </a:lnTo>
                  <a:lnTo>
                    <a:pt x="336" y="100"/>
                  </a:lnTo>
                  <a:lnTo>
                    <a:pt x="332" y="94"/>
                  </a:lnTo>
                  <a:lnTo>
                    <a:pt x="318" y="84"/>
                  </a:lnTo>
                  <a:lnTo>
                    <a:pt x="316" y="82"/>
                  </a:lnTo>
                  <a:lnTo>
                    <a:pt x="314" y="84"/>
                  </a:lnTo>
                  <a:lnTo>
                    <a:pt x="312" y="86"/>
                  </a:lnTo>
                  <a:lnTo>
                    <a:pt x="298" y="84"/>
                  </a:lnTo>
                  <a:lnTo>
                    <a:pt x="292" y="82"/>
                  </a:lnTo>
                  <a:lnTo>
                    <a:pt x="288" y="80"/>
                  </a:lnTo>
                  <a:lnTo>
                    <a:pt x="288" y="76"/>
                  </a:lnTo>
                  <a:lnTo>
                    <a:pt x="288" y="70"/>
                  </a:lnTo>
                  <a:lnTo>
                    <a:pt x="290" y="68"/>
                  </a:lnTo>
                  <a:lnTo>
                    <a:pt x="284" y="56"/>
                  </a:lnTo>
                  <a:lnTo>
                    <a:pt x="256" y="58"/>
                  </a:lnTo>
                  <a:lnTo>
                    <a:pt x="256" y="64"/>
                  </a:lnTo>
                  <a:lnTo>
                    <a:pt x="254" y="68"/>
                  </a:lnTo>
                  <a:lnTo>
                    <a:pt x="252" y="70"/>
                  </a:lnTo>
                  <a:lnTo>
                    <a:pt x="248" y="72"/>
                  </a:lnTo>
                  <a:lnTo>
                    <a:pt x="240" y="72"/>
                  </a:lnTo>
                  <a:lnTo>
                    <a:pt x="234" y="68"/>
                  </a:lnTo>
                  <a:lnTo>
                    <a:pt x="234" y="66"/>
                  </a:lnTo>
                  <a:lnTo>
                    <a:pt x="226" y="56"/>
                  </a:lnTo>
                  <a:lnTo>
                    <a:pt x="224" y="48"/>
                  </a:lnTo>
                  <a:lnTo>
                    <a:pt x="220" y="40"/>
                  </a:lnTo>
                  <a:lnTo>
                    <a:pt x="212" y="46"/>
                  </a:lnTo>
                  <a:lnTo>
                    <a:pt x="202" y="50"/>
                  </a:lnTo>
                  <a:lnTo>
                    <a:pt x="200" y="50"/>
                  </a:lnTo>
                  <a:lnTo>
                    <a:pt x="196" y="48"/>
                  </a:lnTo>
                  <a:lnTo>
                    <a:pt x="194" y="46"/>
                  </a:lnTo>
                  <a:lnTo>
                    <a:pt x="186" y="48"/>
                  </a:lnTo>
                  <a:lnTo>
                    <a:pt x="164" y="54"/>
                  </a:lnTo>
                  <a:lnTo>
                    <a:pt x="158" y="58"/>
                  </a:lnTo>
                  <a:lnTo>
                    <a:pt x="152" y="58"/>
                  </a:lnTo>
                  <a:lnTo>
                    <a:pt x="150" y="58"/>
                  </a:lnTo>
                  <a:lnTo>
                    <a:pt x="140" y="56"/>
                  </a:lnTo>
                  <a:lnTo>
                    <a:pt x="134" y="52"/>
                  </a:lnTo>
                  <a:lnTo>
                    <a:pt x="120" y="42"/>
                  </a:lnTo>
                  <a:lnTo>
                    <a:pt x="104" y="1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0" name="黑龙江">
              <a:extLst>
                <a:ext uri="{FF2B5EF4-FFF2-40B4-BE49-F238E27FC236}">
                  <a16:creationId xmlns:a16="http://schemas.microsoft.com/office/drawing/2014/main" id="{30C050C0-E4AA-60FD-508C-24851D0A49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5982" y="1237278"/>
              <a:ext cx="1316248" cy="1195185"/>
            </a:xfrm>
            <a:custGeom>
              <a:avLst/>
              <a:gdLst>
                <a:gd name="T0" fmla="*/ 2147483646 w 718"/>
                <a:gd name="T1" fmla="*/ 2147483646 h 652"/>
                <a:gd name="T2" fmla="*/ 2147483646 w 718"/>
                <a:gd name="T3" fmla="*/ 2147483646 h 652"/>
                <a:gd name="T4" fmla="*/ 2147483646 w 718"/>
                <a:gd name="T5" fmla="*/ 2147483646 h 652"/>
                <a:gd name="T6" fmla="*/ 2147483646 w 718"/>
                <a:gd name="T7" fmla="*/ 2147483646 h 652"/>
                <a:gd name="T8" fmla="*/ 2147483646 w 718"/>
                <a:gd name="T9" fmla="*/ 2147483646 h 652"/>
                <a:gd name="T10" fmla="*/ 2147483646 w 718"/>
                <a:gd name="T11" fmla="*/ 2147483646 h 652"/>
                <a:gd name="T12" fmla="*/ 2147483646 w 718"/>
                <a:gd name="T13" fmla="*/ 2147483646 h 652"/>
                <a:gd name="T14" fmla="*/ 2147483646 w 718"/>
                <a:gd name="T15" fmla="*/ 2147483646 h 652"/>
                <a:gd name="T16" fmla="*/ 2147483646 w 718"/>
                <a:gd name="T17" fmla="*/ 2147483646 h 652"/>
                <a:gd name="T18" fmla="*/ 2147483646 w 718"/>
                <a:gd name="T19" fmla="*/ 2147483646 h 652"/>
                <a:gd name="T20" fmla="*/ 2147483646 w 718"/>
                <a:gd name="T21" fmla="*/ 2147483646 h 652"/>
                <a:gd name="T22" fmla="*/ 2147483646 w 718"/>
                <a:gd name="T23" fmla="*/ 2147483646 h 652"/>
                <a:gd name="T24" fmla="*/ 2147483646 w 718"/>
                <a:gd name="T25" fmla="*/ 2147483646 h 652"/>
                <a:gd name="T26" fmla="*/ 2147483646 w 718"/>
                <a:gd name="T27" fmla="*/ 0 h 652"/>
                <a:gd name="T28" fmla="*/ 2147483646 w 718"/>
                <a:gd name="T29" fmla="*/ 2147483646 h 652"/>
                <a:gd name="T30" fmla="*/ 2147483646 w 718"/>
                <a:gd name="T31" fmla="*/ 2147483646 h 652"/>
                <a:gd name="T32" fmla="*/ 0 w 718"/>
                <a:gd name="T33" fmla="*/ 2147483646 h 652"/>
                <a:gd name="T34" fmla="*/ 2147483646 w 718"/>
                <a:gd name="T35" fmla="*/ 2147483646 h 652"/>
                <a:gd name="T36" fmla="*/ 2147483646 w 718"/>
                <a:gd name="T37" fmla="*/ 2147483646 h 652"/>
                <a:gd name="T38" fmla="*/ 2147483646 w 718"/>
                <a:gd name="T39" fmla="*/ 2147483646 h 652"/>
                <a:gd name="T40" fmla="*/ 2147483646 w 718"/>
                <a:gd name="T41" fmla="*/ 2147483646 h 652"/>
                <a:gd name="T42" fmla="*/ 2147483646 w 718"/>
                <a:gd name="T43" fmla="*/ 2147483646 h 652"/>
                <a:gd name="T44" fmla="*/ 2147483646 w 718"/>
                <a:gd name="T45" fmla="*/ 2147483646 h 652"/>
                <a:gd name="T46" fmla="*/ 2147483646 w 718"/>
                <a:gd name="T47" fmla="*/ 2147483646 h 652"/>
                <a:gd name="T48" fmla="*/ 2147483646 w 718"/>
                <a:gd name="T49" fmla="*/ 2147483646 h 652"/>
                <a:gd name="T50" fmla="*/ 2147483646 w 718"/>
                <a:gd name="T51" fmla="*/ 2147483646 h 652"/>
                <a:gd name="T52" fmla="*/ 2147483646 w 718"/>
                <a:gd name="T53" fmla="*/ 2147483646 h 652"/>
                <a:gd name="T54" fmla="*/ 2147483646 w 718"/>
                <a:gd name="T55" fmla="*/ 2147483646 h 652"/>
                <a:gd name="T56" fmla="*/ 2147483646 w 718"/>
                <a:gd name="T57" fmla="*/ 2147483646 h 652"/>
                <a:gd name="T58" fmla="*/ 2147483646 w 718"/>
                <a:gd name="T59" fmla="*/ 2147483646 h 652"/>
                <a:gd name="T60" fmla="*/ 2147483646 w 718"/>
                <a:gd name="T61" fmla="*/ 2147483646 h 652"/>
                <a:gd name="T62" fmla="*/ 2147483646 w 718"/>
                <a:gd name="T63" fmla="*/ 2147483646 h 652"/>
                <a:gd name="T64" fmla="*/ 2147483646 w 718"/>
                <a:gd name="T65" fmla="*/ 2147483646 h 652"/>
                <a:gd name="T66" fmla="*/ 2147483646 w 718"/>
                <a:gd name="T67" fmla="*/ 2147483646 h 652"/>
                <a:gd name="T68" fmla="*/ 2147483646 w 718"/>
                <a:gd name="T69" fmla="*/ 2147483646 h 652"/>
                <a:gd name="T70" fmla="*/ 2147483646 w 718"/>
                <a:gd name="T71" fmla="*/ 2147483646 h 652"/>
                <a:gd name="T72" fmla="*/ 2147483646 w 718"/>
                <a:gd name="T73" fmla="*/ 2147483646 h 652"/>
                <a:gd name="T74" fmla="*/ 2147483646 w 718"/>
                <a:gd name="T75" fmla="*/ 2147483646 h 652"/>
                <a:gd name="T76" fmla="*/ 2147483646 w 718"/>
                <a:gd name="T77" fmla="*/ 2147483646 h 652"/>
                <a:gd name="T78" fmla="*/ 2147483646 w 718"/>
                <a:gd name="T79" fmla="*/ 2147483646 h 652"/>
                <a:gd name="T80" fmla="*/ 2147483646 w 718"/>
                <a:gd name="T81" fmla="*/ 2147483646 h 652"/>
                <a:gd name="T82" fmla="*/ 2147483646 w 718"/>
                <a:gd name="T83" fmla="*/ 2147483646 h 652"/>
                <a:gd name="T84" fmla="*/ 2147483646 w 718"/>
                <a:gd name="T85" fmla="*/ 2147483646 h 652"/>
                <a:gd name="T86" fmla="*/ 2147483646 w 718"/>
                <a:gd name="T87" fmla="*/ 2147483646 h 652"/>
                <a:gd name="T88" fmla="*/ 2147483646 w 718"/>
                <a:gd name="T89" fmla="*/ 2147483646 h 652"/>
                <a:gd name="T90" fmla="*/ 2147483646 w 718"/>
                <a:gd name="T91" fmla="*/ 2147483646 h 652"/>
                <a:gd name="T92" fmla="*/ 2147483646 w 718"/>
                <a:gd name="T93" fmla="*/ 2147483646 h 652"/>
                <a:gd name="T94" fmla="*/ 2147483646 w 718"/>
                <a:gd name="T95" fmla="*/ 2147483646 h 652"/>
                <a:gd name="T96" fmla="*/ 2147483646 w 718"/>
                <a:gd name="T97" fmla="*/ 2147483646 h 652"/>
                <a:gd name="T98" fmla="*/ 2147483646 w 718"/>
                <a:gd name="T99" fmla="*/ 2147483646 h 652"/>
                <a:gd name="T100" fmla="*/ 2147483646 w 718"/>
                <a:gd name="T101" fmla="*/ 2147483646 h 652"/>
                <a:gd name="T102" fmla="*/ 2147483646 w 718"/>
                <a:gd name="T103" fmla="*/ 2147483646 h 652"/>
                <a:gd name="T104" fmla="*/ 2147483646 w 718"/>
                <a:gd name="T105" fmla="*/ 2147483646 h 652"/>
                <a:gd name="T106" fmla="*/ 2147483646 w 718"/>
                <a:gd name="T107" fmla="*/ 2147483646 h 652"/>
                <a:gd name="T108" fmla="*/ 2147483646 w 718"/>
                <a:gd name="T109" fmla="*/ 2147483646 h 652"/>
                <a:gd name="T110" fmla="*/ 2147483646 w 718"/>
                <a:gd name="T111" fmla="*/ 2147483646 h 652"/>
                <a:gd name="T112" fmla="*/ 2147483646 w 718"/>
                <a:gd name="T113" fmla="*/ 2147483646 h 652"/>
                <a:gd name="T114" fmla="*/ 2147483646 w 718"/>
                <a:gd name="T115" fmla="*/ 2147483646 h 652"/>
                <a:gd name="T116" fmla="*/ 2147483646 w 718"/>
                <a:gd name="T117" fmla="*/ 2147483646 h 652"/>
                <a:gd name="T118" fmla="*/ 2147483646 w 718"/>
                <a:gd name="T119" fmla="*/ 2147483646 h 652"/>
                <a:gd name="T120" fmla="*/ 2147483646 w 718"/>
                <a:gd name="T121" fmla="*/ 2147483646 h 652"/>
                <a:gd name="T122" fmla="*/ 2147483646 w 718"/>
                <a:gd name="T123" fmla="*/ 2147483646 h 65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18" h="652">
                  <a:moveTo>
                    <a:pt x="716" y="382"/>
                  </a:moveTo>
                  <a:lnTo>
                    <a:pt x="704" y="302"/>
                  </a:lnTo>
                  <a:lnTo>
                    <a:pt x="706" y="302"/>
                  </a:lnTo>
                  <a:lnTo>
                    <a:pt x="712" y="290"/>
                  </a:lnTo>
                  <a:lnTo>
                    <a:pt x="714" y="284"/>
                  </a:lnTo>
                  <a:lnTo>
                    <a:pt x="714" y="280"/>
                  </a:lnTo>
                  <a:lnTo>
                    <a:pt x="710" y="274"/>
                  </a:lnTo>
                  <a:lnTo>
                    <a:pt x="704" y="270"/>
                  </a:lnTo>
                  <a:lnTo>
                    <a:pt x="700" y="260"/>
                  </a:lnTo>
                  <a:lnTo>
                    <a:pt x="700" y="250"/>
                  </a:lnTo>
                  <a:lnTo>
                    <a:pt x="700" y="234"/>
                  </a:lnTo>
                  <a:lnTo>
                    <a:pt x="692" y="234"/>
                  </a:lnTo>
                  <a:lnTo>
                    <a:pt x="684" y="236"/>
                  </a:lnTo>
                  <a:lnTo>
                    <a:pt x="674" y="240"/>
                  </a:lnTo>
                  <a:lnTo>
                    <a:pt x="666" y="248"/>
                  </a:lnTo>
                  <a:lnTo>
                    <a:pt x="662" y="254"/>
                  </a:lnTo>
                  <a:lnTo>
                    <a:pt x="660" y="262"/>
                  </a:lnTo>
                  <a:lnTo>
                    <a:pt x="652" y="268"/>
                  </a:lnTo>
                  <a:lnTo>
                    <a:pt x="644" y="272"/>
                  </a:lnTo>
                  <a:lnTo>
                    <a:pt x="632" y="276"/>
                  </a:lnTo>
                  <a:lnTo>
                    <a:pt x="628" y="302"/>
                  </a:lnTo>
                  <a:lnTo>
                    <a:pt x="626" y="302"/>
                  </a:lnTo>
                  <a:lnTo>
                    <a:pt x="618" y="318"/>
                  </a:lnTo>
                  <a:lnTo>
                    <a:pt x="618" y="320"/>
                  </a:lnTo>
                  <a:lnTo>
                    <a:pt x="616" y="320"/>
                  </a:lnTo>
                  <a:lnTo>
                    <a:pt x="536" y="334"/>
                  </a:lnTo>
                  <a:lnTo>
                    <a:pt x="534" y="334"/>
                  </a:lnTo>
                  <a:lnTo>
                    <a:pt x="510" y="308"/>
                  </a:lnTo>
                  <a:lnTo>
                    <a:pt x="518" y="302"/>
                  </a:lnTo>
                  <a:lnTo>
                    <a:pt x="508" y="290"/>
                  </a:lnTo>
                  <a:lnTo>
                    <a:pt x="498" y="282"/>
                  </a:lnTo>
                  <a:lnTo>
                    <a:pt x="496" y="280"/>
                  </a:lnTo>
                  <a:lnTo>
                    <a:pt x="496" y="278"/>
                  </a:lnTo>
                  <a:lnTo>
                    <a:pt x="492" y="258"/>
                  </a:lnTo>
                  <a:lnTo>
                    <a:pt x="470" y="258"/>
                  </a:lnTo>
                  <a:lnTo>
                    <a:pt x="452" y="246"/>
                  </a:lnTo>
                  <a:lnTo>
                    <a:pt x="388" y="236"/>
                  </a:lnTo>
                  <a:lnTo>
                    <a:pt x="336" y="234"/>
                  </a:lnTo>
                  <a:lnTo>
                    <a:pt x="334" y="234"/>
                  </a:lnTo>
                  <a:lnTo>
                    <a:pt x="332" y="234"/>
                  </a:lnTo>
                  <a:lnTo>
                    <a:pt x="330" y="232"/>
                  </a:lnTo>
                  <a:lnTo>
                    <a:pt x="298" y="164"/>
                  </a:lnTo>
                  <a:lnTo>
                    <a:pt x="286" y="146"/>
                  </a:lnTo>
                  <a:lnTo>
                    <a:pt x="258" y="110"/>
                  </a:lnTo>
                  <a:lnTo>
                    <a:pt x="230" y="76"/>
                  </a:lnTo>
                  <a:lnTo>
                    <a:pt x="216" y="62"/>
                  </a:lnTo>
                  <a:lnTo>
                    <a:pt x="170" y="18"/>
                  </a:lnTo>
                  <a:lnTo>
                    <a:pt x="164" y="14"/>
                  </a:lnTo>
                  <a:lnTo>
                    <a:pt x="108" y="12"/>
                  </a:lnTo>
                  <a:lnTo>
                    <a:pt x="106" y="12"/>
                  </a:lnTo>
                  <a:lnTo>
                    <a:pt x="106" y="10"/>
                  </a:lnTo>
                  <a:lnTo>
                    <a:pt x="94" y="6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70" y="0"/>
                  </a:lnTo>
                  <a:lnTo>
                    <a:pt x="54" y="4"/>
                  </a:lnTo>
                  <a:lnTo>
                    <a:pt x="34" y="12"/>
                  </a:lnTo>
                  <a:lnTo>
                    <a:pt x="8" y="24"/>
                  </a:lnTo>
                  <a:lnTo>
                    <a:pt x="6" y="26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2" y="52"/>
                  </a:lnTo>
                  <a:lnTo>
                    <a:pt x="0" y="52"/>
                  </a:lnTo>
                  <a:lnTo>
                    <a:pt x="0" y="62"/>
                  </a:lnTo>
                  <a:lnTo>
                    <a:pt x="0" y="72"/>
                  </a:lnTo>
                  <a:lnTo>
                    <a:pt x="4" y="82"/>
                  </a:lnTo>
                  <a:lnTo>
                    <a:pt x="10" y="86"/>
                  </a:lnTo>
                  <a:lnTo>
                    <a:pt x="22" y="86"/>
                  </a:lnTo>
                  <a:lnTo>
                    <a:pt x="32" y="88"/>
                  </a:lnTo>
                  <a:lnTo>
                    <a:pt x="36" y="86"/>
                  </a:lnTo>
                  <a:lnTo>
                    <a:pt x="38" y="76"/>
                  </a:lnTo>
                  <a:lnTo>
                    <a:pt x="42" y="70"/>
                  </a:lnTo>
                  <a:lnTo>
                    <a:pt x="50" y="70"/>
                  </a:lnTo>
                  <a:lnTo>
                    <a:pt x="78" y="78"/>
                  </a:lnTo>
                  <a:lnTo>
                    <a:pt x="84" y="80"/>
                  </a:lnTo>
                  <a:lnTo>
                    <a:pt x="74" y="94"/>
                  </a:lnTo>
                  <a:lnTo>
                    <a:pt x="74" y="114"/>
                  </a:lnTo>
                  <a:lnTo>
                    <a:pt x="76" y="118"/>
                  </a:lnTo>
                  <a:lnTo>
                    <a:pt x="80" y="124"/>
                  </a:lnTo>
                  <a:lnTo>
                    <a:pt x="96" y="140"/>
                  </a:lnTo>
                  <a:lnTo>
                    <a:pt x="108" y="148"/>
                  </a:lnTo>
                  <a:lnTo>
                    <a:pt x="116" y="150"/>
                  </a:lnTo>
                  <a:lnTo>
                    <a:pt x="120" y="150"/>
                  </a:lnTo>
                  <a:lnTo>
                    <a:pt x="124" y="148"/>
                  </a:lnTo>
                  <a:lnTo>
                    <a:pt x="138" y="134"/>
                  </a:lnTo>
                  <a:lnTo>
                    <a:pt x="148" y="128"/>
                  </a:lnTo>
                  <a:lnTo>
                    <a:pt x="170" y="124"/>
                  </a:lnTo>
                  <a:lnTo>
                    <a:pt x="176" y="110"/>
                  </a:lnTo>
                  <a:lnTo>
                    <a:pt x="194" y="100"/>
                  </a:lnTo>
                  <a:lnTo>
                    <a:pt x="212" y="110"/>
                  </a:lnTo>
                  <a:lnTo>
                    <a:pt x="214" y="110"/>
                  </a:lnTo>
                  <a:lnTo>
                    <a:pt x="230" y="138"/>
                  </a:lnTo>
                  <a:lnTo>
                    <a:pt x="236" y="156"/>
                  </a:lnTo>
                  <a:lnTo>
                    <a:pt x="236" y="158"/>
                  </a:lnTo>
                  <a:lnTo>
                    <a:pt x="232" y="182"/>
                  </a:lnTo>
                  <a:lnTo>
                    <a:pt x="238" y="196"/>
                  </a:lnTo>
                  <a:lnTo>
                    <a:pt x="238" y="198"/>
                  </a:lnTo>
                  <a:lnTo>
                    <a:pt x="234" y="216"/>
                  </a:lnTo>
                  <a:lnTo>
                    <a:pt x="234" y="232"/>
                  </a:lnTo>
                  <a:lnTo>
                    <a:pt x="240" y="250"/>
                  </a:lnTo>
                  <a:lnTo>
                    <a:pt x="242" y="258"/>
                  </a:lnTo>
                  <a:lnTo>
                    <a:pt x="240" y="272"/>
                  </a:lnTo>
                  <a:lnTo>
                    <a:pt x="240" y="274"/>
                  </a:lnTo>
                  <a:lnTo>
                    <a:pt x="232" y="284"/>
                  </a:lnTo>
                  <a:lnTo>
                    <a:pt x="232" y="286"/>
                  </a:lnTo>
                  <a:lnTo>
                    <a:pt x="224" y="294"/>
                  </a:lnTo>
                  <a:lnTo>
                    <a:pt x="222" y="312"/>
                  </a:lnTo>
                  <a:lnTo>
                    <a:pt x="228" y="330"/>
                  </a:lnTo>
                  <a:lnTo>
                    <a:pt x="228" y="332"/>
                  </a:lnTo>
                  <a:lnTo>
                    <a:pt x="222" y="360"/>
                  </a:lnTo>
                  <a:lnTo>
                    <a:pt x="218" y="364"/>
                  </a:lnTo>
                  <a:lnTo>
                    <a:pt x="214" y="366"/>
                  </a:lnTo>
                  <a:lnTo>
                    <a:pt x="206" y="364"/>
                  </a:lnTo>
                  <a:lnTo>
                    <a:pt x="198" y="356"/>
                  </a:lnTo>
                  <a:lnTo>
                    <a:pt x="190" y="358"/>
                  </a:lnTo>
                  <a:lnTo>
                    <a:pt x="180" y="370"/>
                  </a:lnTo>
                  <a:lnTo>
                    <a:pt x="168" y="402"/>
                  </a:lnTo>
                  <a:lnTo>
                    <a:pt x="168" y="404"/>
                  </a:lnTo>
                  <a:lnTo>
                    <a:pt x="156" y="414"/>
                  </a:lnTo>
                  <a:lnTo>
                    <a:pt x="154" y="414"/>
                  </a:lnTo>
                  <a:lnTo>
                    <a:pt x="148" y="414"/>
                  </a:lnTo>
                  <a:lnTo>
                    <a:pt x="136" y="434"/>
                  </a:lnTo>
                  <a:lnTo>
                    <a:pt x="142" y="446"/>
                  </a:lnTo>
                  <a:lnTo>
                    <a:pt x="144" y="446"/>
                  </a:lnTo>
                  <a:lnTo>
                    <a:pt x="160" y="466"/>
                  </a:lnTo>
                  <a:lnTo>
                    <a:pt x="160" y="468"/>
                  </a:lnTo>
                  <a:lnTo>
                    <a:pt x="160" y="474"/>
                  </a:lnTo>
                  <a:lnTo>
                    <a:pt x="178" y="476"/>
                  </a:lnTo>
                  <a:lnTo>
                    <a:pt x="180" y="492"/>
                  </a:lnTo>
                  <a:lnTo>
                    <a:pt x="180" y="494"/>
                  </a:lnTo>
                  <a:lnTo>
                    <a:pt x="182" y="512"/>
                  </a:lnTo>
                  <a:lnTo>
                    <a:pt x="188" y="516"/>
                  </a:lnTo>
                  <a:lnTo>
                    <a:pt x="204" y="512"/>
                  </a:lnTo>
                  <a:lnTo>
                    <a:pt x="218" y="502"/>
                  </a:lnTo>
                  <a:lnTo>
                    <a:pt x="222" y="502"/>
                  </a:lnTo>
                  <a:lnTo>
                    <a:pt x="226" y="528"/>
                  </a:lnTo>
                  <a:lnTo>
                    <a:pt x="234" y="538"/>
                  </a:lnTo>
                  <a:lnTo>
                    <a:pt x="236" y="540"/>
                  </a:lnTo>
                  <a:lnTo>
                    <a:pt x="242" y="550"/>
                  </a:lnTo>
                  <a:lnTo>
                    <a:pt x="254" y="560"/>
                  </a:lnTo>
                  <a:lnTo>
                    <a:pt x="258" y="562"/>
                  </a:lnTo>
                  <a:lnTo>
                    <a:pt x="262" y="562"/>
                  </a:lnTo>
                  <a:lnTo>
                    <a:pt x="266" y="564"/>
                  </a:lnTo>
                  <a:lnTo>
                    <a:pt x="274" y="560"/>
                  </a:lnTo>
                  <a:lnTo>
                    <a:pt x="282" y="558"/>
                  </a:lnTo>
                  <a:lnTo>
                    <a:pt x="292" y="554"/>
                  </a:lnTo>
                  <a:lnTo>
                    <a:pt x="296" y="552"/>
                  </a:lnTo>
                  <a:lnTo>
                    <a:pt x="308" y="552"/>
                  </a:lnTo>
                  <a:lnTo>
                    <a:pt x="312" y="552"/>
                  </a:lnTo>
                  <a:lnTo>
                    <a:pt x="316" y="554"/>
                  </a:lnTo>
                  <a:lnTo>
                    <a:pt x="332" y="544"/>
                  </a:lnTo>
                  <a:lnTo>
                    <a:pt x="334" y="544"/>
                  </a:lnTo>
                  <a:lnTo>
                    <a:pt x="334" y="546"/>
                  </a:lnTo>
                  <a:lnTo>
                    <a:pt x="336" y="544"/>
                  </a:lnTo>
                  <a:lnTo>
                    <a:pt x="338" y="546"/>
                  </a:lnTo>
                  <a:lnTo>
                    <a:pt x="344" y="556"/>
                  </a:lnTo>
                  <a:lnTo>
                    <a:pt x="346" y="562"/>
                  </a:lnTo>
                  <a:lnTo>
                    <a:pt x="354" y="574"/>
                  </a:lnTo>
                  <a:lnTo>
                    <a:pt x="360" y="576"/>
                  </a:lnTo>
                  <a:lnTo>
                    <a:pt x="362" y="576"/>
                  </a:lnTo>
                  <a:lnTo>
                    <a:pt x="360" y="574"/>
                  </a:lnTo>
                  <a:lnTo>
                    <a:pt x="360" y="570"/>
                  </a:lnTo>
                  <a:lnTo>
                    <a:pt x="360" y="566"/>
                  </a:lnTo>
                  <a:lnTo>
                    <a:pt x="364" y="564"/>
                  </a:lnTo>
                  <a:lnTo>
                    <a:pt x="370" y="562"/>
                  </a:lnTo>
                  <a:lnTo>
                    <a:pt x="398" y="562"/>
                  </a:lnTo>
                  <a:lnTo>
                    <a:pt x="400" y="562"/>
                  </a:lnTo>
                  <a:lnTo>
                    <a:pt x="402" y="562"/>
                  </a:lnTo>
                  <a:lnTo>
                    <a:pt x="412" y="580"/>
                  </a:lnTo>
                  <a:lnTo>
                    <a:pt x="410" y="588"/>
                  </a:lnTo>
                  <a:lnTo>
                    <a:pt x="422" y="590"/>
                  </a:lnTo>
                  <a:lnTo>
                    <a:pt x="422" y="588"/>
                  </a:lnTo>
                  <a:lnTo>
                    <a:pt x="422" y="586"/>
                  </a:lnTo>
                  <a:lnTo>
                    <a:pt x="426" y="584"/>
                  </a:lnTo>
                  <a:lnTo>
                    <a:pt x="454" y="602"/>
                  </a:lnTo>
                  <a:lnTo>
                    <a:pt x="456" y="608"/>
                  </a:lnTo>
                  <a:lnTo>
                    <a:pt x="458" y="612"/>
                  </a:lnTo>
                  <a:lnTo>
                    <a:pt x="458" y="624"/>
                  </a:lnTo>
                  <a:lnTo>
                    <a:pt x="468" y="626"/>
                  </a:lnTo>
                  <a:lnTo>
                    <a:pt x="474" y="616"/>
                  </a:lnTo>
                  <a:lnTo>
                    <a:pt x="470" y="608"/>
                  </a:lnTo>
                  <a:lnTo>
                    <a:pt x="470" y="602"/>
                  </a:lnTo>
                  <a:lnTo>
                    <a:pt x="472" y="598"/>
                  </a:lnTo>
                  <a:lnTo>
                    <a:pt x="474" y="596"/>
                  </a:lnTo>
                  <a:lnTo>
                    <a:pt x="478" y="594"/>
                  </a:lnTo>
                  <a:lnTo>
                    <a:pt x="478" y="592"/>
                  </a:lnTo>
                  <a:lnTo>
                    <a:pt x="480" y="590"/>
                  </a:lnTo>
                  <a:lnTo>
                    <a:pt x="486" y="590"/>
                  </a:lnTo>
                  <a:lnTo>
                    <a:pt x="490" y="594"/>
                  </a:lnTo>
                  <a:lnTo>
                    <a:pt x="492" y="598"/>
                  </a:lnTo>
                  <a:lnTo>
                    <a:pt x="496" y="614"/>
                  </a:lnTo>
                  <a:lnTo>
                    <a:pt x="496" y="616"/>
                  </a:lnTo>
                  <a:lnTo>
                    <a:pt x="498" y="618"/>
                  </a:lnTo>
                  <a:lnTo>
                    <a:pt x="502" y="622"/>
                  </a:lnTo>
                  <a:lnTo>
                    <a:pt x="510" y="626"/>
                  </a:lnTo>
                  <a:lnTo>
                    <a:pt x="512" y="626"/>
                  </a:lnTo>
                  <a:lnTo>
                    <a:pt x="538" y="652"/>
                  </a:lnTo>
                  <a:lnTo>
                    <a:pt x="550" y="648"/>
                  </a:lnTo>
                  <a:lnTo>
                    <a:pt x="548" y="644"/>
                  </a:lnTo>
                  <a:lnTo>
                    <a:pt x="544" y="638"/>
                  </a:lnTo>
                  <a:lnTo>
                    <a:pt x="544" y="634"/>
                  </a:lnTo>
                  <a:lnTo>
                    <a:pt x="544" y="630"/>
                  </a:lnTo>
                  <a:lnTo>
                    <a:pt x="546" y="626"/>
                  </a:lnTo>
                  <a:lnTo>
                    <a:pt x="556" y="618"/>
                  </a:lnTo>
                  <a:lnTo>
                    <a:pt x="570" y="606"/>
                  </a:lnTo>
                  <a:lnTo>
                    <a:pt x="586" y="616"/>
                  </a:lnTo>
                  <a:lnTo>
                    <a:pt x="588" y="616"/>
                  </a:lnTo>
                  <a:lnTo>
                    <a:pt x="592" y="598"/>
                  </a:lnTo>
                  <a:lnTo>
                    <a:pt x="592" y="596"/>
                  </a:lnTo>
                  <a:lnTo>
                    <a:pt x="594" y="594"/>
                  </a:lnTo>
                  <a:lnTo>
                    <a:pt x="608" y="596"/>
                  </a:lnTo>
                  <a:lnTo>
                    <a:pt x="610" y="600"/>
                  </a:lnTo>
                  <a:lnTo>
                    <a:pt x="612" y="606"/>
                  </a:lnTo>
                  <a:lnTo>
                    <a:pt x="610" y="610"/>
                  </a:lnTo>
                  <a:lnTo>
                    <a:pt x="606" y="616"/>
                  </a:lnTo>
                  <a:lnTo>
                    <a:pt x="610" y="618"/>
                  </a:lnTo>
                  <a:lnTo>
                    <a:pt x="620" y="622"/>
                  </a:lnTo>
                  <a:lnTo>
                    <a:pt x="628" y="626"/>
                  </a:lnTo>
                  <a:lnTo>
                    <a:pt x="630" y="626"/>
                  </a:lnTo>
                  <a:lnTo>
                    <a:pt x="640" y="630"/>
                  </a:lnTo>
                  <a:lnTo>
                    <a:pt x="648" y="630"/>
                  </a:lnTo>
                  <a:lnTo>
                    <a:pt x="636" y="572"/>
                  </a:lnTo>
                  <a:lnTo>
                    <a:pt x="630" y="568"/>
                  </a:lnTo>
                  <a:lnTo>
                    <a:pt x="624" y="562"/>
                  </a:lnTo>
                  <a:lnTo>
                    <a:pt x="614" y="546"/>
                  </a:lnTo>
                  <a:lnTo>
                    <a:pt x="610" y="538"/>
                  </a:lnTo>
                  <a:lnTo>
                    <a:pt x="612" y="528"/>
                  </a:lnTo>
                  <a:lnTo>
                    <a:pt x="616" y="518"/>
                  </a:lnTo>
                  <a:lnTo>
                    <a:pt x="624" y="506"/>
                  </a:lnTo>
                  <a:lnTo>
                    <a:pt x="636" y="494"/>
                  </a:lnTo>
                  <a:lnTo>
                    <a:pt x="650" y="482"/>
                  </a:lnTo>
                  <a:lnTo>
                    <a:pt x="662" y="482"/>
                  </a:lnTo>
                  <a:lnTo>
                    <a:pt x="672" y="486"/>
                  </a:lnTo>
                  <a:lnTo>
                    <a:pt x="692" y="486"/>
                  </a:lnTo>
                  <a:lnTo>
                    <a:pt x="698" y="482"/>
                  </a:lnTo>
                  <a:lnTo>
                    <a:pt x="704" y="476"/>
                  </a:lnTo>
                  <a:lnTo>
                    <a:pt x="714" y="452"/>
                  </a:lnTo>
                  <a:lnTo>
                    <a:pt x="718" y="442"/>
                  </a:lnTo>
                  <a:lnTo>
                    <a:pt x="718" y="426"/>
                  </a:lnTo>
                  <a:lnTo>
                    <a:pt x="716" y="38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1" name="山东">
              <a:extLst>
                <a:ext uri="{FF2B5EF4-FFF2-40B4-BE49-F238E27FC236}">
                  <a16:creationId xmlns:a16="http://schemas.microsoft.com/office/drawing/2014/main" id="{608DC14A-5616-28AE-4355-FD9AF1906D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4970" y="3381524"/>
              <a:ext cx="796087" cy="497839"/>
            </a:xfrm>
            <a:custGeom>
              <a:avLst/>
              <a:gdLst>
                <a:gd name="T0" fmla="*/ 2147483646 w 434"/>
                <a:gd name="T1" fmla="*/ 2147483646 h 272"/>
                <a:gd name="T2" fmla="*/ 2147483646 w 434"/>
                <a:gd name="T3" fmla="*/ 2147483646 h 272"/>
                <a:gd name="T4" fmla="*/ 2147483646 w 434"/>
                <a:gd name="T5" fmla="*/ 0 h 272"/>
                <a:gd name="T6" fmla="*/ 2147483646 w 434"/>
                <a:gd name="T7" fmla="*/ 2147483646 h 272"/>
                <a:gd name="T8" fmla="*/ 2147483646 w 434"/>
                <a:gd name="T9" fmla="*/ 2147483646 h 272"/>
                <a:gd name="T10" fmla="*/ 2147483646 w 434"/>
                <a:gd name="T11" fmla="*/ 2147483646 h 272"/>
                <a:gd name="T12" fmla="*/ 2147483646 w 434"/>
                <a:gd name="T13" fmla="*/ 2147483646 h 272"/>
                <a:gd name="T14" fmla="*/ 2147483646 w 434"/>
                <a:gd name="T15" fmla="*/ 2147483646 h 272"/>
                <a:gd name="T16" fmla="*/ 2147483646 w 434"/>
                <a:gd name="T17" fmla="*/ 0 h 272"/>
                <a:gd name="T18" fmla="*/ 2147483646 w 434"/>
                <a:gd name="T19" fmla="*/ 2147483646 h 272"/>
                <a:gd name="T20" fmla="*/ 2147483646 w 434"/>
                <a:gd name="T21" fmla="*/ 2147483646 h 272"/>
                <a:gd name="T22" fmla="*/ 2147483646 w 434"/>
                <a:gd name="T23" fmla="*/ 2147483646 h 272"/>
                <a:gd name="T24" fmla="*/ 2147483646 w 434"/>
                <a:gd name="T25" fmla="*/ 2147483646 h 272"/>
                <a:gd name="T26" fmla="*/ 2147483646 w 434"/>
                <a:gd name="T27" fmla="*/ 2147483646 h 272"/>
                <a:gd name="T28" fmla="*/ 2147483646 w 434"/>
                <a:gd name="T29" fmla="*/ 2147483646 h 272"/>
                <a:gd name="T30" fmla="*/ 2147483646 w 434"/>
                <a:gd name="T31" fmla="*/ 2147483646 h 272"/>
                <a:gd name="T32" fmla="*/ 0 w 434"/>
                <a:gd name="T33" fmla="*/ 2147483646 h 272"/>
                <a:gd name="T34" fmla="*/ 2147483646 w 434"/>
                <a:gd name="T35" fmla="*/ 2147483646 h 272"/>
                <a:gd name="T36" fmla="*/ 2147483646 w 434"/>
                <a:gd name="T37" fmla="*/ 2147483646 h 272"/>
                <a:gd name="T38" fmla="*/ 2147483646 w 434"/>
                <a:gd name="T39" fmla="*/ 2147483646 h 272"/>
                <a:gd name="T40" fmla="*/ 2147483646 w 434"/>
                <a:gd name="T41" fmla="*/ 2147483646 h 272"/>
                <a:gd name="T42" fmla="*/ 2147483646 w 434"/>
                <a:gd name="T43" fmla="*/ 2147483646 h 272"/>
                <a:gd name="T44" fmla="*/ 2147483646 w 434"/>
                <a:gd name="T45" fmla="*/ 2147483646 h 272"/>
                <a:gd name="T46" fmla="*/ 2147483646 w 434"/>
                <a:gd name="T47" fmla="*/ 2147483646 h 272"/>
                <a:gd name="T48" fmla="*/ 2147483646 w 434"/>
                <a:gd name="T49" fmla="*/ 2147483646 h 272"/>
                <a:gd name="T50" fmla="*/ 2147483646 w 434"/>
                <a:gd name="T51" fmla="*/ 2147483646 h 272"/>
                <a:gd name="T52" fmla="*/ 2147483646 w 434"/>
                <a:gd name="T53" fmla="*/ 2147483646 h 272"/>
                <a:gd name="T54" fmla="*/ 2147483646 w 434"/>
                <a:gd name="T55" fmla="*/ 2147483646 h 272"/>
                <a:gd name="T56" fmla="*/ 2147483646 w 434"/>
                <a:gd name="T57" fmla="*/ 2147483646 h 272"/>
                <a:gd name="T58" fmla="*/ 2147483646 w 434"/>
                <a:gd name="T59" fmla="*/ 2147483646 h 272"/>
                <a:gd name="T60" fmla="*/ 2147483646 w 434"/>
                <a:gd name="T61" fmla="*/ 2147483646 h 272"/>
                <a:gd name="T62" fmla="*/ 2147483646 w 434"/>
                <a:gd name="T63" fmla="*/ 2147483646 h 272"/>
                <a:gd name="T64" fmla="*/ 2147483646 w 434"/>
                <a:gd name="T65" fmla="*/ 2147483646 h 272"/>
                <a:gd name="T66" fmla="*/ 2147483646 w 434"/>
                <a:gd name="T67" fmla="*/ 2147483646 h 272"/>
                <a:gd name="T68" fmla="*/ 2147483646 w 434"/>
                <a:gd name="T69" fmla="*/ 2147483646 h 272"/>
                <a:gd name="T70" fmla="*/ 2147483646 w 434"/>
                <a:gd name="T71" fmla="*/ 2147483646 h 272"/>
                <a:gd name="T72" fmla="*/ 2147483646 w 434"/>
                <a:gd name="T73" fmla="*/ 2147483646 h 272"/>
                <a:gd name="T74" fmla="*/ 2147483646 w 434"/>
                <a:gd name="T75" fmla="*/ 2147483646 h 272"/>
                <a:gd name="T76" fmla="*/ 2147483646 w 434"/>
                <a:gd name="T77" fmla="*/ 2147483646 h 272"/>
                <a:gd name="T78" fmla="*/ 2147483646 w 434"/>
                <a:gd name="T79" fmla="*/ 2147483646 h 272"/>
                <a:gd name="T80" fmla="*/ 2147483646 w 434"/>
                <a:gd name="T81" fmla="*/ 2147483646 h 272"/>
                <a:gd name="T82" fmla="*/ 2147483646 w 434"/>
                <a:gd name="T83" fmla="*/ 2147483646 h 272"/>
                <a:gd name="T84" fmla="*/ 2147483646 w 434"/>
                <a:gd name="T85" fmla="*/ 2147483646 h 272"/>
                <a:gd name="T86" fmla="*/ 2147483646 w 434"/>
                <a:gd name="T87" fmla="*/ 2147483646 h 272"/>
                <a:gd name="T88" fmla="*/ 2147483646 w 434"/>
                <a:gd name="T89" fmla="*/ 2147483646 h 272"/>
                <a:gd name="T90" fmla="*/ 2147483646 w 434"/>
                <a:gd name="T91" fmla="*/ 2147483646 h 272"/>
                <a:gd name="T92" fmla="*/ 2147483646 w 434"/>
                <a:gd name="T93" fmla="*/ 2147483646 h 272"/>
                <a:gd name="T94" fmla="*/ 2147483646 w 434"/>
                <a:gd name="T95" fmla="*/ 2147483646 h 272"/>
                <a:gd name="T96" fmla="*/ 2147483646 w 434"/>
                <a:gd name="T97" fmla="*/ 2147483646 h 272"/>
                <a:gd name="T98" fmla="*/ 2147483646 w 434"/>
                <a:gd name="T99" fmla="*/ 2147483646 h 272"/>
                <a:gd name="T100" fmla="*/ 2147483646 w 434"/>
                <a:gd name="T101" fmla="*/ 2147483646 h 27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34" h="272">
                  <a:moveTo>
                    <a:pt x="396" y="8"/>
                  </a:moveTo>
                  <a:lnTo>
                    <a:pt x="396" y="8"/>
                  </a:lnTo>
                  <a:lnTo>
                    <a:pt x="394" y="12"/>
                  </a:lnTo>
                  <a:lnTo>
                    <a:pt x="388" y="14"/>
                  </a:lnTo>
                  <a:lnTo>
                    <a:pt x="358" y="12"/>
                  </a:lnTo>
                  <a:lnTo>
                    <a:pt x="330" y="6"/>
                  </a:lnTo>
                  <a:lnTo>
                    <a:pt x="314" y="0"/>
                  </a:lnTo>
                  <a:lnTo>
                    <a:pt x="270" y="42"/>
                  </a:lnTo>
                  <a:lnTo>
                    <a:pt x="272" y="60"/>
                  </a:lnTo>
                  <a:lnTo>
                    <a:pt x="268" y="62"/>
                  </a:lnTo>
                  <a:lnTo>
                    <a:pt x="246" y="64"/>
                  </a:lnTo>
                  <a:lnTo>
                    <a:pt x="228" y="62"/>
                  </a:lnTo>
                  <a:lnTo>
                    <a:pt x="222" y="62"/>
                  </a:lnTo>
                  <a:lnTo>
                    <a:pt x="218" y="60"/>
                  </a:lnTo>
                  <a:lnTo>
                    <a:pt x="214" y="56"/>
                  </a:lnTo>
                  <a:lnTo>
                    <a:pt x="212" y="52"/>
                  </a:lnTo>
                  <a:lnTo>
                    <a:pt x="208" y="2"/>
                  </a:lnTo>
                  <a:lnTo>
                    <a:pt x="168" y="0"/>
                  </a:lnTo>
                  <a:lnTo>
                    <a:pt x="152" y="36"/>
                  </a:lnTo>
                  <a:lnTo>
                    <a:pt x="150" y="20"/>
                  </a:lnTo>
                  <a:lnTo>
                    <a:pt x="148" y="6"/>
                  </a:lnTo>
                  <a:lnTo>
                    <a:pt x="144" y="0"/>
                  </a:lnTo>
                  <a:lnTo>
                    <a:pt x="128" y="8"/>
                  </a:lnTo>
                  <a:lnTo>
                    <a:pt x="120" y="18"/>
                  </a:lnTo>
                  <a:lnTo>
                    <a:pt x="118" y="20"/>
                  </a:lnTo>
                  <a:lnTo>
                    <a:pt x="102" y="24"/>
                  </a:lnTo>
                  <a:lnTo>
                    <a:pt x="78" y="48"/>
                  </a:lnTo>
                  <a:lnTo>
                    <a:pt x="56" y="70"/>
                  </a:lnTo>
                  <a:lnTo>
                    <a:pt x="12" y="128"/>
                  </a:lnTo>
                  <a:lnTo>
                    <a:pt x="22" y="148"/>
                  </a:lnTo>
                  <a:lnTo>
                    <a:pt x="22" y="152"/>
                  </a:lnTo>
                  <a:lnTo>
                    <a:pt x="20" y="152"/>
                  </a:lnTo>
                  <a:lnTo>
                    <a:pt x="20" y="156"/>
                  </a:lnTo>
                  <a:lnTo>
                    <a:pt x="20" y="160"/>
                  </a:lnTo>
                  <a:lnTo>
                    <a:pt x="24" y="172"/>
                  </a:lnTo>
                  <a:lnTo>
                    <a:pt x="32" y="188"/>
                  </a:lnTo>
                  <a:lnTo>
                    <a:pt x="34" y="198"/>
                  </a:lnTo>
                  <a:lnTo>
                    <a:pt x="34" y="206"/>
                  </a:lnTo>
                  <a:lnTo>
                    <a:pt x="34" y="208"/>
                  </a:lnTo>
                  <a:lnTo>
                    <a:pt x="0" y="228"/>
                  </a:lnTo>
                  <a:lnTo>
                    <a:pt x="0" y="236"/>
                  </a:lnTo>
                  <a:lnTo>
                    <a:pt x="16" y="244"/>
                  </a:lnTo>
                  <a:lnTo>
                    <a:pt x="18" y="248"/>
                  </a:lnTo>
                  <a:lnTo>
                    <a:pt x="18" y="252"/>
                  </a:lnTo>
                  <a:lnTo>
                    <a:pt x="22" y="256"/>
                  </a:lnTo>
                  <a:lnTo>
                    <a:pt x="36" y="264"/>
                  </a:lnTo>
                  <a:lnTo>
                    <a:pt x="64" y="272"/>
                  </a:lnTo>
                  <a:lnTo>
                    <a:pt x="74" y="266"/>
                  </a:lnTo>
                  <a:lnTo>
                    <a:pt x="84" y="252"/>
                  </a:lnTo>
                  <a:lnTo>
                    <a:pt x="92" y="230"/>
                  </a:lnTo>
                  <a:lnTo>
                    <a:pt x="114" y="238"/>
                  </a:lnTo>
                  <a:lnTo>
                    <a:pt x="118" y="240"/>
                  </a:lnTo>
                  <a:lnTo>
                    <a:pt x="118" y="242"/>
                  </a:lnTo>
                  <a:lnTo>
                    <a:pt x="118" y="244"/>
                  </a:lnTo>
                  <a:lnTo>
                    <a:pt x="116" y="250"/>
                  </a:lnTo>
                  <a:lnTo>
                    <a:pt x="116" y="256"/>
                  </a:lnTo>
                  <a:lnTo>
                    <a:pt x="118" y="260"/>
                  </a:lnTo>
                  <a:lnTo>
                    <a:pt x="124" y="264"/>
                  </a:lnTo>
                  <a:lnTo>
                    <a:pt x="148" y="264"/>
                  </a:lnTo>
                  <a:lnTo>
                    <a:pt x="160" y="260"/>
                  </a:lnTo>
                  <a:lnTo>
                    <a:pt x="170" y="256"/>
                  </a:lnTo>
                  <a:lnTo>
                    <a:pt x="172" y="252"/>
                  </a:lnTo>
                  <a:lnTo>
                    <a:pt x="176" y="252"/>
                  </a:lnTo>
                  <a:lnTo>
                    <a:pt x="184" y="252"/>
                  </a:lnTo>
                  <a:lnTo>
                    <a:pt x="198" y="256"/>
                  </a:lnTo>
                  <a:lnTo>
                    <a:pt x="202" y="258"/>
                  </a:lnTo>
                  <a:lnTo>
                    <a:pt x="208" y="264"/>
                  </a:lnTo>
                  <a:lnTo>
                    <a:pt x="212" y="250"/>
                  </a:lnTo>
                  <a:lnTo>
                    <a:pt x="214" y="248"/>
                  </a:lnTo>
                  <a:lnTo>
                    <a:pt x="216" y="248"/>
                  </a:lnTo>
                  <a:lnTo>
                    <a:pt x="220" y="242"/>
                  </a:lnTo>
                  <a:lnTo>
                    <a:pt x="224" y="236"/>
                  </a:lnTo>
                  <a:lnTo>
                    <a:pt x="230" y="228"/>
                  </a:lnTo>
                  <a:lnTo>
                    <a:pt x="238" y="220"/>
                  </a:lnTo>
                  <a:lnTo>
                    <a:pt x="248" y="214"/>
                  </a:lnTo>
                  <a:lnTo>
                    <a:pt x="250" y="212"/>
                  </a:lnTo>
                  <a:lnTo>
                    <a:pt x="250" y="214"/>
                  </a:lnTo>
                  <a:lnTo>
                    <a:pt x="252" y="214"/>
                  </a:lnTo>
                  <a:lnTo>
                    <a:pt x="258" y="216"/>
                  </a:lnTo>
                  <a:lnTo>
                    <a:pt x="260" y="216"/>
                  </a:lnTo>
                  <a:lnTo>
                    <a:pt x="268" y="176"/>
                  </a:lnTo>
                  <a:lnTo>
                    <a:pt x="280" y="172"/>
                  </a:lnTo>
                  <a:lnTo>
                    <a:pt x="290" y="166"/>
                  </a:lnTo>
                  <a:lnTo>
                    <a:pt x="296" y="160"/>
                  </a:lnTo>
                  <a:lnTo>
                    <a:pt x="298" y="156"/>
                  </a:lnTo>
                  <a:lnTo>
                    <a:pt x="300" y="150"/>
                  </a:lnTo>
                  <a:lnTo>
                    <a:pt x="296" y="138"/>
                  </a:lnTo>
                  <a:lnTo>
                    <a:pt x="294" y="128"/>
                  </a:lnTo>
                  <a:lnTo>
                    <a:pt x="296" y="122"/>
                  </a:lnTo>
                  <a:lnTo>
                    <a:pt x="298" y="120"/>
                  </a:lnTo>
                  <a:lnTo>
                    <a:pt x="302" y="120"/>
                  </a:lnTo>
                  <a:lnTo>
                    <a:pt x="310" y="120"/>
                  </a:lnTo>
                  <a:lnTo>
                    <a:pt x="320" y="124"/>
                  </a:lnTo>
                  <a:lnTo>
                    <a:pt x="322" y="112"/>
                  </a:lnTo>
                  <a:lnTo>
                    <a:pt x="322" y="110"/>
                  </a:lnTo>
                  <a:lnTo>
                    <a:pt x="322" y="108"/>
                  </a:lnTo>
                  <a:lnTo>
                    <a:pt x="336" y="102"/>
                  </a:lnTo>
                  <a:lnTo>
                    <a:pt x="338" y="96"/>
                  </a:lnTo>
                  <a:lnTo>
                    <a:pt x="330" y="96"/>
                  </a:lnTo>
                  <a:lnTo>
                    <a:pt x="328" y="94"/>
                  </a:lnTo>
                  <a:lnTo>
                    <a:pt x="328" y="90"/>
                  </a:lnTo>
                  <a:lnTo>
                    <a:pt x="328" y="88"/>
                  </a:lnTo>
                  <a:lnTo>
                    <a:pt x="330" y="86"/>
                  </a:lnTo>
                  <a:lnTo>
                    <a:pt x="332" y="86"/>
                  </a:lnTo>
                  <a:lnTo>
                    <a:pt x="334" y="86"/>
                  </a:lnTo>
                  <a:lnTo>
                    <a:pt x="342" y="84"/>
                  </a:lnTo>
                  <a:lnTo>
                    <a:pt x="352" y="76"/>
                  </a:lnTo>
                  <a:lnTo>
                    <a:pt x="404" y="40"/>
                  </a:lnTo>
                  <a:lnTo>
                    <a:pt x="420" y="48"/>
                  </a:lnTo>
                  <a:lnTo>
                    <a:pt x="428" y="48"/>
                  </a:lnTo>
                  <a:lnTo>
                    <a:pt x="424" y="30"/>
                  </a:lnTo>
                  <a:lnTo>
                    <a:pt x="424" y="28"/>
                  </a:lnTo>
                  <a:lnTo>
                    <a:pt x="434" y="12"/>
                  </a:lnTo>
                  <a:lnTo>
                    <a:pt x="432" y="12"/>
                  </a:lnTo>
                  <a:lnTo>
                    <a:pt x="426" y="12"/>
                  </a:lnTo>
                  <a:lnTo>
                    <a:pt x="426" y="14"/>
                  </a:lnTo>
                  <a:lnTo>
                    <a:pt x="424" y="14"/>
                  </a:lnTo>
                  <a:lnTo>
                    <a:pt x="408" y="16"/>
                  </a:lnTo>
                  <a:lnTo>
                    <a:pt x="404" y="16"/>
                  </a:lnTo>
                  <a:lnTo>
                    <a:pt x="404" y="12"/>
                  </a:lnTo>
                  <a:lnTo>
                    <a:pt x="400" y="8"/>
                  </a:lnTo>
                  <a:lnTo>
                    <a:pt x="396" y="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2" name="上海">
              <a:extLst>
                <a:ext uri="{FF2B5EF4-FFF2-40B4-BE49-F238E27FC236}">
                  <a16:creationId xmlns:a16="http://schemas.microsoft.com/office/drawing/2014/main" id="{CE2703C7-4B8C-8BCA-258B-02648B3CCD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8854" y="4209390"/>
              <a:ext cx="124914" cy="110010"/>
            </a:xfrm>
            <a:custGeom>
              <a:avLst/>
              <a:gdLst>
                <a:gd name="T0" fmla="*/ 2147483646 w 68"/>
                <a:gd name="T1" fmla="*/ 2147483646 h 60"/>
                <a:gd name="T2" fmla="*/ 2147483646 w 68"/>
                <a:gd name="T3" fmla="*/ 2147483646 h 60"/>
                <a:gd name="T4" fmla="*/ 2147483646 w 68"/>
                <a:gd name="T5" fmla="*/ 2147483646 h 60"/>
                <a:gd name="T6" fmla="*/ 2147483646 w 68"/>
                <a:gd name="T7" fmla="*/ 2147483646 h 60"/>
                <a:gd name="T8" fmla="*/ 2147483646 w 68"/>
                <a:gd name="T9" fmla="*/ 2147483646 h 60"/>
                <a:gd name="T10" fmla="*/ 2147483646 w 68"/>
                <a:gd name="T11" fmla="*/ 2147483646 h 60"/>
                <a:gd name="T12" fmla="*/ 2147483646 w 68"/>
                <a:gd name="T13" fmla="*/ 2147483646 h 60"/>
                <a:gd name="T14" fmla="*/ 2147483646 w 68"/>
                <a:gd name="T15" fmla="*/ 2147483646 h 60"/>
                <a:gd name="T16" fmla="*/ 2147483646 w 68"/>
                <a:gd name="T17" fmla="*/ 0 h 60"/>
                <a:gd name="T18" fmla="*/ 2147483646 w 68"/>
                <a:gd name="T19" fmla="*/ 0 h 60"/>
                <a:gd name="T20" fmla="*/ 2147483646 w 68"/>
                <a:gd name="T21" fmla="*/ 0 h 60"/>
                <a:gd name="T22" fmla="*/ 2147483646 w 68"/>
                <a:gd name="T23" fmla="*/ 2147483646 h 60"/>
                <a:gd name="T24" fmla="*/ 2147483646 w 68"/>
                <a:gd name="T25" fmla="*/ 2147483646 h 60"/>
                <a:gd name="T26" fmla="*/ 2147483646 w 68"/>
                <a:gd name="T27" fmla="*/ 2147483646 h 60"/>
                <a:gd name="T28" fmla="*/ 2147483646 w 68"/>
                <a:gd name="T29" fmla="*/ 2147483646 h 60"/>
                <a:gd name="T30" fmla="*/ 2147483646 w 68"/>
                <a:gd name="T31" fmla="*/ 2147483646 h 60"/>
                <a:gd name="T32" fmla="*/ 0 w 68"/>
                <a:gd name="T33" fmla="*/ 2147483646 h 60"/>
                <a:gd name="T34" fmla="*/ 2147483646 w 68"/>
                <a:gd name="T35" fmla="*/ 2147483646 h 60"/>
                <a:gd name="T36" fmla="*/ 2147483646 w 68"/>
                <a:gd name="T37" fmla="*/ 2147483646 h 60"/>
                <a:gd name="T38" fmla="*/ 2147483646 w 68"/>
                <a:gd name="T39" fmla="*/ 2147483646 h 60"/>
                <a:gd name="T40" fmla="*/ 2147483646 w 68"/>
                <a:gd name="T41" fmla="*/ 2147483646 h 60"/>
                <a:gd name="T42" fmla="*/ 2147483646 w 68"/>
                <a:gd name="T43" fmla="*/ 2147483646 h 60"/>
                <a:gd name="T44" fmla="*/ 2147483646 w 68"/>
                <a:gd name="T45" fmla="*/ 2147483646 h 60"/>
                <a:gd name="T46" fmla="*/ 2147483646 w 68"/>
                <a:gd name="T47" fmla="*/ 2147483646 h 60"/>
                <a:gd name="T48" fmla="*/ 2147483646 w 68"/>
                <a:gd name="T49" fmla="*/ 2147483646 h 60"/>
                <a:gd name="T50" fmla="*/ 2147483646 w 68"/>
                <a:gd name="T51" fmla="*/ 2147483646 h 60"/>
                <a:gd name="T52" fmla="*/ 2147483646 w 68"/>
                <a:gd name="T53" fmla="*/ 2147483646 h 60"/>
                <a:gd name="T54" fmla="*/ 2147483646 w 68"/>
                <a:gd name="T55" fmla="*/ 2147483646 h 60"/>
                <a:gd name="T56" fmla="*/ 2147483646 w 68"/>
                <a:gd name="T57" fmla="*/ 2147483646 h 60"/>
                <a:gd name="T58" fmla="*/ 2147483646 w 68"/>
                <a:gd name="T59" fmla="*/ 2147483646 h 60"/>
                <a:gd name="T60" fmla="*/ 2147483646 w 68"/>
                <a:gd name="T61" fmla="*/ 2147483646 h 60"/>
                <a:gd name="T62" fmla="*/ 2147483646 w 68"/>
                <a:gd name="T63" fmla="*/ 2147483646 h 6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68" h="60">
                  <a:moveTo>
                    <a:pt x="62" y="32"/>
                  </a:moveTo>
                  <a:lnTo>
                    <a:pt x="68" y="24"/>
                  </a:lnTo>
                  <a:lnTo>
                    <a:pt x="48" y="8"/>
                  </a:lnTo>
                  <a:lnTo>
                    <a:pt x="40" y="4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14" y="20"/>
                  </a:lnTo>
                  <a:lnTo>
                    <a:pt x="10" y="28"/>
                  </a:lnTo>
                  <a:lnTo>
                    <a:pt x="4" y="36"/>
                  </a:lnTo>
                  <a:lnTo>
                    <a:pt x="0" y="40"/>
                  </a:lnTo>
                  <a:lnTo>
                    <a:pt x="8" y="48"/>
                  </a:lnTo>
                  <a:lnTo>
                    <a:pt x="10" y="48"/>
                  </a:lnTo>
                  <a:lnTo>
                    <a:pt x="12" y="56"/>
                  </a:lnTo>
                  <a:lnTo>
                    <a:pt x="22" y="60"/>
                  </a:lnTo>
                  <a:lnTo>
                    <a:pt x="28" y="56"/>
                  </a:lnTo>
                  <a:lnTo>
                    <a:pt x="34" y="54"/>
                  </a:lnTo>
                  <a:lnTo>
                    <a:pt x="52" y="58"/>
                  </a:lnTo>
                  <a:lnTo>
                    <a:pt x="52" y="52"/>
                  </a:lnTo>
                  <a:lnTo>
                    <a:pt x="54" y="44"/>
                  </a:lnTo>
                  <a:lnTo>
                    <a:pt x="56" y="38"/>
                  </a:lnTo>
                  <a:lnTo>
                    <a:pt x="58" y="34"/>
                  </a:lnTo>
                  <a:lnTo>
                    <a:pt x="62" y="3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9497" name="江苏">
              <a:extLst>
                <a:ext uri="{FF2B5EF4-FFF2-40B4-BE49-F238E27FC236}">
                  <a16:creationId xmlns:a16="http://schemas.microsoft.com/office/drawing/2014/main" id="{8BDCBEFB-3418-586A-9F7A-F4F6BB01E0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6347" y="3787434"/>
              <a:ext cx="693269" cy="534946"/>
            </a:xfrm>
            <a:custGeom>
              <a:avLst/>
              <a:gdLst>
                <a:gd name="T0" fmla="*/ 2147483646 w 378"/>
                <a:gd name="T1" fmla="*/ 2147483646 h 292"/>
                <a:gd name="T2" fmla="*/ 2147483646 w 378"/>
                <a:gd name="T3" fmla="*/ 2147483646 h 292"/>
                <a:gd name="T4" fmla="*/ 2147483646 w 378"/>
                <a:gd name="T5" fmla="*/ 2147483646 h 292"/>
                <a:gd name="T6" fmla="*/ 2147483646 w 378"/>
                <a:gd name="T7" fmla="*/ 2147483646 h 292"/>
                <a:gd name="T8" fmla="*/ 2147483646 w 378"/>
                <a:gd name="T9" fmla="*/ 2147483646 h 292"/>
                <a:gd name="T10" fmla="*/ 2147483646 w 378"/>
                <a:gd name="T11" fmla="*/ 0 h 292"/>
                <a:gd name="T12" fmla="*/ 2147483646 w 378"/>
                <a:gd name="T13" fmla="*/ 2147483646 h 292"/>
                <a:gd name="T14" fmla="*/ 2147483646 w 378"/>
                <a:gd name="T15" fmla="*/ 2147483646 h 292"/>
                <a:gd name="T16" fmla="*/ 2147483646 w 378"/>
                <a:gd name="T17" fmla="*/ 2147483646 h 292"/>
                <a:gd name="T18" fmla="*/ 2147483646 w 378"/>
                <a:gd name="T19" fmla="*/ 2147483646 h 292"/>
                <a:gd name="T20" fmla="*/ 2147483646 w 378"/>
                <a:gd name="T21" fmla="*/ 2147483646 h 292"/>
                <a:gd name="T22" fmla="*/ 2147483646 w 378"/>
                <a:gd name="T23" fmla="*/ 2147483646 h 292"/>
                <a:gd name="T24" fmla="*/ 2147483646 w 378"/>
                <a:gd name="T25" fmla="*/ 2147483646 h 292"/>
                <a:gd name="T26" fmla="*/ 2147483646 w 378"/>
                <a:gd name="T27" fmla="*/ 2147483646 h 292"/>
                <a:gd name="T28" fmla="*/ 2147483646 w 378"/>
                <a:gd name="T29" fmla="*/ 2147483646 h 292"/>
                <a:gd name="T30" fmla="*/ 2147483646 w 378"/>
                <a:gd name="T31" fmla="*/ 2147483646 h 292"/>
                <a:gd name="T32" fmla="*/ 2147483646 w 378"/>
                <a:gd name="T33" fmla="*/ 2147483646 h 292"/>
                <a:gd name="T34" fmla="*/ 2147483646 w 378"/>
                <a:gd name="T35" fmla="*/ 2147483646 h 292"/>
                <a:gd name="T36" fmla="*/ 2147483646 w 378"/>
                <a:gd name="T37" fmla="*/ 2147483646 h 292"/>
                <a:gd name="T38" fmla="*/ 2147483646 w 378"/>
                <a:gd name="T39" fmla="*/ 2147483646 h 292"/>
                <a:gd name="T40" fmla="*/ 2147483646 w 378"/>
                <a:gd name="T41" fmla="*/ 2147483646 h 292"/>
                <a:gd name="T42" fmla="*/ 2147483646 w 378"/>
                <a:gd name="T43" fmla="*/ 2147483646 h 292"/>
                <a:gd name="T44" fmla="*/ 2147483646 w 378"/>
                <a:gd name="T45" fmla="*/ 2147483646 h 292"/>
                <a:gd name="T46" fmla="*/ 2147483646 w 378"/>
                <a:gd name="T47" fmla="*/ 2147483646 h 292"/>
                <a:gd name="T48" fmla="*/ 2147483646 w 378"/>
                <a:gd name="T49" fmla="*/ 2147483646 h 292"/>
                <a:gd name="T50" fmla="*/ 2147483646 w 378"/>
                <a:gd name="T51" fmla="*/ 2147483646 h 292"/>
                <a:gd name="T52" fmla="*/ 2147483646 w 378"/>
                <a:gd name="T53" fmla="*/ 2147483646 h 292"/>
                <a:gd name="T54" fmla="*/ 2147483646 w 378"/>
                <a:gd name="T55" fmla="*/ 2147483646 h 292"/>
                <a:gd name="T56" fmla="*/ 2147483646 w 378"/>
                <a:gd name="T57" fmla="*/ 2147483646 h 292"/>
                <a:gd name="T58" fmla="*/ 2147483646 w 378"/>
                <a:gd name="T59" fmla="*/ 2147483646 h 292"/>
                <a:gd name="T60" fmla="*/ 2147483646 w 378"/>
                <a:gd name="T61" fmla="*/ 2147483646 h 292"/>
                <a:gd name="T62" fmla="*/ 2147483646 w 378"/>
                <a:gd name="T63" fmla="*/ 2147483646 h 292"/>
                <a:gd name="T64" fmla="*/ 2147483646 w 378"/>
                <a:gd name="T65" fmla="*/ 2147483646 h 292"/>
                <a:gd name="T66" fmla="*/ 2147483646 w 378"/>
                <a:gd name="T67" fmla="*/ 2147483646 h 292"/>
                <a:gd name="T68" fmla="*/ 2147483646 w 378"/>
                <a:gd name="T69" fmla="*/ 2147483646 h 292"/>
                <a:gd name="T70" fmla="*/ 2147483646 w 378"/>
                <a:gd name="T71" fmla="*/ 2147483646 h 292"/>
                <a:gd name="T72" fmla="*/ 2147483646 w 378"/>
                <a:gd name="T73" fmla="*/ 2147483646 h 292"/>
                <a:gd name="T74" fmla="*/ 2147483646 w 378"/>
                <a:gd name="T75" fmla="*/ 2147483646 h 292"/>
                <a:gd name="T76" fmla="*/ 2147483646 w 378"/>
                <a:gd name="T77" fmla="*/ 2147483646 h 292"/>
                <a:gd name="T78" fmla="*/ 2147483646 w 378"/>
                <a:gd name="T79" fmla="*/ 2147483646 h 292"/>
                <a:gd name="T80" fmla="*/ 2147483646 w 378"/>
                <a:gd name="T81" fmla="*/ 2147483646 h 292"/>
                <a:gd name="T82" fmla="*/ 2147483646 w 378"/>
                <a:gd name="T83" fmla="*/ 2147483646 h 292"/>
                <a:gd name="T84" fmla="*/ 2147483646 w 378"/>
                <a:gd name="T85" fmla="*/ 2147483646 h 292"/>
                <a:gd name="T86" fmla="*/ 2147483646 w 378"/>
                <a:gd name="T87" fmla="*/ 2147483646 h 292"/>
                <a:gd name="T88" fmla="*/ 2147483646 w 378"/>
                <a:gd name="T89" fmla="*/ 2147483646 h 292"/>
                <a:gd name="T90" fmla="*/ 2147483646 w 378"/>
                <a:gd name="T91" fmla="*/ 2147483646 h 292"/>
                <a:gd name="T92" fmla="*/ 2147483646 w 378"/>
                <a:gd name="T93" fmla="*/ 2147483646 h 292"/>
                <a:gd name="T94" fmla="*/ 2147483646 w 378"/>
                <a:gd name="T95" fmla="*/ 2147483646 h 292"/>
                <a:gd name="T96" fmla="*/ 2147483646 w 378"/>
                <a:gd name="T97" fmla="*/ 2147483646 h 292"/>
                <a:gd name="T98" fmla="*/ 2147483646 w 378"/>
                <a:gd name="T99" fmla="*/ 2147483646 h 292"/>
                <a:gd name="T100" fmla="*/ 2147483646 w 378"/>
                <a:gd name="T101" fmla="*/ 2147483646 h 2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78" h="292">
                  <a:moveTo>
                    <a:pt x="264" y="86"/>
                  </a:moveTo>
                  <a:lnTo>
                    <a:pt x="264" y="86"/>
                  </a:lnTo>
                  <a:lnTo>
                    <a:pt x="258" y="78"/>
                  </a:lnTo>
                  <a:lnTo>
                    <a:pt x="252" y="70"/>
                  </a:lnTo>
                  <a:lnTo>
                    <a:pt x="240" y="46"/>
                  </a:lnTo>
                  <a:lnTo>
                    <a:pt x="226" y="44"/>
                  </a:lnTo>
                  <a:lnTo>
                    <a:pt x="214" y="42"/>
                  </a:lnTo>
                  <a:lnTo>
                    <a:pt x="204" y="38"/>
                  </a:lnTo>
                  <a:lnTo>
                    <a:pt x="198" y="34"/>
                  </a:lnTo>
                  <a:lnTo>
                    <a:pt x="194" y="28"/>
                  </a:lnTo>
                  <a:lnTo>
                    <a:pt x="188" y="24"/>
                  </a:lnTo>
                  <a:lnTo>
                    <a:pt x="170" y="18"/>
                  </a:lnTo>
                  <a:lnTo>
                    <a:pt x="166" y="16"/>
                  </a:lnTo>
                  <a:lnTo>
                    <a:pt x="170" y="2"/>
                  </a:lnTo>
                  <a:lnTo>
                    <a:pt x="168" y="2"/>
                  </a:lnTo>
                  <a:lnTo>
                    <a:pt x="164" y="0"/>
                  </a:lnTo>
                  <a:lnTo>
                    <a:pt x="152" y="8"/>
                  </a:lnTo>
                  <a:lnTo>
                    <a:pt x="148" y="12"/>
                  </a:lnTo>
                  <a:lnTo>
                    <a:pt x="144" y="16"/>
                  </a:lnTo>
                  <a:lnTo>
                    <a:pt x="140" y="26"/>
                  </a:lnTo>
                  <a:lnTo>
                    <a:pt x="132" y="32"/>
                  </a:lnTo>
                  <a:lnTo>
                    <a:pt x="126" y="46"/>
                  </a:lnTo>
                  <a:lnTo>
                    <a:pt x="124" y="50"/>
                  </a:lnTo>
                  <a:lnTo>
                    <a:pt x="120" y="52"/>
                  </a:lnTo>
                  <a:lnTo>
                    <a:pt x="118" y="52"/>
                  </a:lnTo>
                  <a:lnTo>
                    <a:pt x="116" y="48"/>
                  </a:lnTo>
                  <a:lnTo>
                    <a:pt x="108" y="42"/>
                  </a:lnTo>
                  <a:lnTo>
                    <a:pt x="102" y="40"/>
                  </a:lnTo>
                  <a:lnTo>
                    <a:pt x="96" y="38"/>
                  </a:lnTo>
                  <a:lnTo>
                    <a:pt x="88" y="40"/>
                  </a:lnTo>
                  <a:lnTo>
                    <a:pt x="76" y="46"/>
                  </a:lnTo>
                  <a:lnTo>
                    <a:pt x="62" y="50"/>
                  </a:lnTo>
                  <a:lnTo>
                    <a:pt x="32" y="50"/>
                  </a:lnTo>
                  <a:lnTo>
                    <a:pt x="26" y="44"/>
                  </a:lnTo>
                  <a:lnTo>
                    <a:pt x="22" y="38"/>
                  </a:lnTo>
                  <a:lnTo>
                    <a:pt x="20" y="32"/>
                  </a:lnTo>
                  <a:lnTo>
                    <a:pt x="20" y="22"/>
                  </a:lnTo>
                  <a:lnTo>
                    <a:pt x="8" y="18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0" y="40"/>
                  </a:lnTo>
                  <a:lnTo>
                    <a:pt x="8" y="42"/>
                  </a:lnTo>
                  <a:lnTo>
                    <a:pt x="10" y="42"/>
                  </a:lnTo>
                  <a:lnTo>
                    <a:pt x="28" y="66"/>
                  </a:lnTo>
                  <a:lnTo>
                    <a:pt x="40" y="76"/>
                  </a:lnTo>
                  <a:lnTo>
                    <a:pt x="68" y="86"/>
                  </a:lnTo>
                  <a:lnTo>
                    <a:pt x="98" y="96"/>
                  </a:lnTo>
                  <a:lnTo>
                    <a:pt x="104" y="102"/>
                  </a:lnTo>
                  <a:lnTo>
                    <a:pt x="112" y="112"/>
                  </a:lnTo>
                  <a:lnTo>
                    <a:pt x="118" y="128"/>
                  </a:lnTo>
                  <a:lnTo>
                    <a:pt x="124" y="150"/>
                  </a:lnTo>
                  <a:lnTo>
                    <a:pt x="140" y="158"/>
                  </a:lnTo>
                  <a:lnTo>
                    <a:pt x="146" y="162"/>
                  </a:lnTo>
                  <a:lnTo>
                    <a:pt x="152" y="162"/>
                  </a:lnTo>
                  <a:lnTo>
                    <a:pt x="180" y="144"/>
                  </a:lnTo>
                  <a:lnTo>
                    <a:pt x="182" y="142"/>
                  </a:lnTo>
                  <a:lnTo>
                    <a:pt x="184" y="144"/>
                  </a:lnTo>
                  <a:lnTo>
                    <a:pt x="198" y="146"/>
                  </a:lnTo>
                  <a:lnTo>
                    <a:pt x="200" y="146"/>
                  </a:lnTo>
                  <a:lnTo>
                    <a:pt x="200" y="150"/>
                  </a:lnTo>
                  <a:lnTo>
                    <a:pt x="198" y="152"/>
                  </a:lnTo>
                  <a:lnTo>
                    <a:pt x="192" y="174"/>
                  </a:lnTo>
                  <a:lnTo>
                    <a:pt x="186" y="186"/>
                  </a:lnTo>
                  <a:lnTo>
                    <a:pt x="168" y="186"/>
                  </a:lnTo>
                  <a:lnTo>
                    <a:pt x="166" y="194"/>
                  </a:lnTo>
                  <a:lnTo>
                    <a:pt x="164" y="202"/>
                  </a:lnTo>
                  <a:lnTo>
                    <a:pt x="152" y="222"/>
                  </a:lnTo>
                  <a:lnTo>
                    <a:pt x="148" y="228"/>
                  </a:lnTo>
                  <a:lnTo>
                    <a:pt x="148" y="234"/>
                  </a:lnTo>
                  <a:lnTo>
                    <a:pt x="166" y="246"/>
                  </a:lnTo>
                  <a:lnTo>
                    <a:pt x="172" y="252"/>
                  </a:lnTo>
                  <a:lnTo>
                    <a:pt x="178" y="254"/>
                  </a:lnTo>
                  <a:lnTo>
                    <a:pt x="182" y="254"/>
                  </a:lnTo>
                  <a:lnTo>
                    <a:pt x="186" y="266"/>
                  </a:lnTo>
                  <a:lnTo>
                    <a:pt x="194" y="270"/>
                  </a:lnTo>
                  <a:lnTo>
                    <a:pt x="200" y="266"/>
                  </a:lnTo>
                  <a:lnTo>
                    <a:pt x="204" y="262"/>
                  </a:lnTo>
                  <a:lnTo>
                    <a:pt x="208" y="262"/>
                  </a:lnTo>
                  <a:lnTo>
                    <a:pt x="214" y="264"/>
                  </a:lnTo>
                  <a:lnTo>
                    <a:pt x="218" y="266"/>
                  </a:lnTo>
                  <a:lnTo>
                    <a:pt x="224" y="270"/>
                  </a:lnTo>
                  <a:lnTo>
                    <a:pt x="230" y="278"/>
                  </a:lnTo>
                  <a:lnTo>
                    <a:pt x="236" y="286"/>
                  </a:lnTo>
                  <a:lnTo>
                    <a:pt x="238" y="286"/>
                  </a:lnTo>
                  <a:lnTo>
                    <a:pt x="242" y="284"/>
                  </a:lnTo>
                  <a:lnTo>
                    <a:pt x="248" y="284"/>
                  </a:lnTo>
                  <a:lnTo>
                    <a:pt x="264" y="288"/>
                  </a:lnTo>
                  <a:lnTo>
                    <a:pt x="284" y="292"/>
                  </a:lnTo>
                  <a:lnTo>
                    <a:pt x="304" y="286"/>
                  </a:lnTo>
                  <a:lnTo>
                    <a:pt x="312" y="282"/>
                  </a:lnTo>
                  <a:lnTo>
                    <a:pt x="318" y="278"/>
                  </a:lnTo>
                  <a:lnTo>
                    <a:pt x="312" y="272"/>
                  </a:lnTo>
                  <a:lnTo>
                    <a:pt x="312" y="268"/>
                  </a:lnTo>
                  <a:lnTo>
                    <a:pt x="316" y="262"/>
                  </a:lnTo>
                  <a:lnTo>
                    <a:pt x="322" y="256"/>
                  </a:lnTo>
                  <a:lnTo>
                    <a:pt x="324" y="248"/>
                  </a:lnTo>
                  <a:lnTo>
                    <a:pt x="324" y="238"/>
                  </a:lnTo>
                  <a:lnTo>
                    <a:pt x="324" y="232"/>
                  </a:lnTo>
                  <a:lnTo>
                    <a:pt x="326" y="230"/>
                  </a:lnTo>
                  <a:lnTo>
                    <a:pt x="330" y="226"/>
                  </a:lnTo>
                  <a:lnTo>
                    <a:pt x="340" y="222"/>
                  </a:lnTo>
                  <a:lnTo>
                    <a:pt x="348" y="222"/>
                  </a:lnTo>
                  <a:lnTo>
                    <a:pt x="356" y="226"/>
                  </a:lnTo>
                  <a:lnTo>
                    <a:pt x="366" y="230"/>
                  </a:lnTo>
                  <a:lnTo>
                    <a:pt x="378" y="238"/>
                  </a:lnTo>
                  <a:lnTo>
                    <a:pt x="372" y="222"/>
                  </a:lnTo>
                  <a:lnTo>
                    <a:pt x="364" y="210"/>
                  </a:lnTo>
                  <a:lnTo>
                    <a:pt x="362" y="196"/>
                  </a:lnTo>
                  <a:lnTo>
                    <a:pt x="348" y="194"/>
                  </a:lnTo>
                  <a:lnTo>
                    <a:pt x="312" y="172"/>
                  </a:lnTo>
                  <a:lnTo>
                    <a:pt x="294" y="170"/>
                  </a:lnTo>
                  <a:lnTo>
                    <a:pt x="294" y="166"/>
                  </a:lnTo>
                  <a:lnTo>
                    <a:pt x="292" y="146"/>
                  </a:lnTo>
                  <a:lnTo>
                    <a:pt x="276" y="106"/>
                  </a:lnTo>
                  <a:lnTo>
                    <a:pt x="270" y="94"/>
                  </a:lnTo>
                  <a:lnTo>
                    <a:pt x="264" y="86"/>
                  </a:lnTo>
                  <a:close/>
                </a:path>
              </a:pathLst>
            </a:custGeom>
            <a:solidFill>
              <a:srgbClr val="D95A2F"/>
            </a:solidFill>
            <a:ln w="3175">
              <a:solidFill>
                <a:srgbClr val="D95A2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河北">
              <a:extLst>
                <a:ext uri="{FF2B5EF4-FFF2-40B4-BE49-F238E27FC236}">
                  <a16:creationId xmlns:a16="http://schemas.microsoft.com/office/drawing/2014/main" id="{9CD0381A-AC2F-8AB6-D572-81F4035205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3618" y="2764355"/>
              <a:ext cx="645073" cy="921094"/>
            </a:xfrm>
            <a:custGeom>
              <a:avLst/>
              <a:gdLst>
                <a:gd name="T0" fmla="*/ 2147483646 w 352"/>
                <a:gd name="T1" fmla="*/ 2147483646 h 502"/>
                <a:gd name="T2" fmla="*/ 2147483646 w 352"/>
                <a:gd name="T3" fmla="*/ 2147483646 h 502"/>
                <a:gd name="T4" fmla="*/ 2147483646 w 352"/>
                <a:gd name="T5" fmla="*/ 2147483646 h 502"/>
                <a:gd name="T6" fmla="*/ 2147483646 w 352"/>
                <a:gd name="T7" fmla="*/ 2147483646 h 502"/>
                <a:gd name="T8" fmla="*/ 2147483646 w 352"/>
                <a:gd name="T9" fmla="*/ 2147483646 h 502"/>
                <a:gd name="T10" fmla="*/ 2147483646 w 352"/>
                <a:gd name="T11" fmla="*/ 2147483646 h 502"/>
                <a:gd name="T12" fmla="*/ 2147483646 w 352"/>
                <a:gd name="T13" fmla="*/ 2147483646 h 502"/>
                <a:gd name="T14" fmla="*/ 2147483646 w 352"/>
                <a:gd name="T15" fmla="*/ 2147483646 h 502"/>
                <a:gd name="T16" fmla="*/ 2147483646 w 352"/>
                <a:gd name="T17" fmla="*/ 2147483646 h 502"/>
                <a:gd name="T18" fmla="*/ 2147483646 w 352"/>
                <a:gd name="T19" fmla="*/ 2147483646 h 502"/>
                <a:gd name="T20" fmla="*/ 2147483646 w 352"/>
                <a:gd name="T21" fmla="*/ 2147483646 h 502"/>
                <a:gd name="T22" fmla="*/ 2147483646 w 352"/>
                <a:gd name="T23" fmla="*/ 2147483646 h 502"/>
                <a:gd name="T24" fmla="*/ 2147483646 w 352"/>
                <a:gd name="T25" fmla="*/ 2147483646 h 502"/>
                <a:gd name="T26" fmla="*/ 2147483646 w 352"/>
                <a:gd name="T27" fmla="*/ 2147483646 h 502"/>
                <a:gd name="T28" fmla="*/ 2147483646 w 352"/>
                <a:gd name="T29" fmla="*/ 2147483646 h 502"/>
                <a:gd name="T30" fmla="*/ 2147483646 w 352"/>
                <a:gd name="T31" fmla="*/ 2147483646 h 502"/>
                <a:gd name="T32" fmla="*/ 2147483646 w 352"/>
                <a:gd name="T33" fmla="*/ 2147483646 h 502"/>
                <a:gd name="T34" fmla="*/ 2147483646 w 352"/>
                <a:gd name="T35" fmla="*/ 2147483646 h 502"/>
                <a:gd name="T36" fmla="*/ 2147483646 w 352"/>
                <a:gd name="T37" fmla="*/ 2147483646 h 502"/>
                <a:gd name="T38" fmla="*/ 2147483646 w 352"/>
                <a:gd name="T39" fmla="*/ 2147483646 h 502"/>
                <a:gd name="T40" fmla="*/ 2147483646 w 352"/>
                <a:gd name="T41" fmla="*/ 2147483646 h 502"/>
                <a:gd name="T42" fmla="*/ 2147483646 w 352"/>
                <a:gd name="T43" fmla="*/ 2147483646 h 502"/>
                <a:gd name="T44" fmla="*/ 2147483646 w 352"/>
                <a:gd name="T45" fmla="*/ 2147483646 h 502"/>
                <a:gd name="T46" fmla="*/ 2147483646 w 352"/>
                <a:gd name="T47" fmla="*/ 2147483646 h 502"/>
                <a:gd name="T48" fmla="*/ 2147483646 w 352"/>
                <a:gd name="T49" fmla="*/ 2147483646 h 502"/>
                <a:gd name="T50" fmla="*/ 2147483646 w 352"/>
                <a:gd name="T51" fmla="*/ 2147483646 h 502"/>
                <a:gd name="T52" fmla="*/ 2147483646 w 352"/>
                <a:gd name="T53" fmla="*/ 2147483646 h 502"/>
                <a:gd name="T54" fmla="*/ 2147483646 w 352"/>
                <a:gd name="T55" fmla="*/ 2147483646 h 502"/>
                <a:gd name="T56" fmla="*/ 2147483646 w 352"/>
                <a:gd name="T57" fmla="*/ 2147483646 h 502"/>
                <a:gd name="T58" fmla="*/ 2147483646 w 352"/>
                <a:gd name="T59" fmla="*/ 2147483646 h 502"/>
                <a:gd name="T60" fmla="*/ 2147483646 w 352"/>
                <a:gd name="T61" fmla="*/ 2147483646 h 502"/>
                <a:gd name="T62" fmla="*/ 2147483646 w 352"/>
                <a:gd name="T63" fmla="*/ 2147483646 h 502"/>
                <a:gd name="T64" fmla="*/ 2147483646 w 352"/>
                <a:gd name="T65" fmla="*/ 2147483646 h 502"/>
                <a:gd name="T66" fmla="*/ 2147483646 w 352"/>
                <a:gd name="T67" fmla="*/ 2147483646 h 502"/>
                <a:gd name="T68" fmla="*/ 2147483646 w 352"/>
                <a:gd name="T69" fmla="*/ 2147483646 h 502"/>
                <a:gd name="T70" fmla="*/ 2147483646 w 352"/>
                <a:gd name="T71" fmla="*/ 2147483646 h 502"/>
                <a:gd name="T72" fmla="*/ 2147483646 w 352"/>
                <a:gd name="T73" fmla="*/ 2147483646 h 502"/>
                <a:gd name="T74" fmla="*/ 2147483646 w 352"/>
                <a:gd name="T75" fmla="*/ 2147483646 h 502"/>
                <a:gd name="T76" fmla="*/ 2147483646 w 352"/>
                <a:gd name="T77" fmla="*/ 2147483646 h 502"/>
                <a:gd name="T78" fmla="*/ 2147483646 w 352"/>
                <a:gd name="T79" fmla="*/ 2147483646 h 502"/>
                <a:gd name="T80" fmla="*/ 2147483646 w 352"/>
                <a:gd name="T81" fmla="*/ 2147483646 h 502"/>
                <a:gd name="T82" fmla="*/ 2147483646 w 352"/>
                <a:gd name="T83" fmla="*/ 2147483646 h 502"/>
                <a:gd name="T84" fmla="*/ 2147483646 w 352"/>
                <a:gd name="T85" fmla="*/ 2147483646 h 502"/>
                <a:gd name="T86" fmla="*/ 2147483646 w 352"/>
                <a:gd name="T87" fmla="*/ 2147483646 h 502"/>
                <a:gd name="T88" fmla="*/ 2147483646 w 352"/>
                <a:gd name="T89" fmla="*/ 2147483646 h 502"/>
                <a:gd name="T90" fmla="*/ 2147483646 w 352"/>
                <a:gd name="T91" fmla="*/ 2147483646 h 502"/>
                <a:gd name="T92" fmla="*/ 2147483646 w 352"/>
                <a:gd name="T93" fmla="*/ 2147483646 h 502"/>
                <a:gd name="T94" fmla="*/ 2147483646 w 352"/>
                <a:gd name="T95" fmla="*/ 2147483646 h 502"/>
                <a:gd name="T96" fmla="*/ 2147483646 w 352"/>
                <a:gd name="T97" fmla="*/ 2147483646 h 502"/>
                <a:gd name="T98" fmla="*/ 2147483646 w 352"/>
                <a:gd name="T99" fmla="*/ 2147483646 h 502"/>
                <a:gd name="T100" fmla="*/ 2147483646 w 352"/>
                <a:gd name="T101" fmla="*/ 2147483646 h 502"/>
                <a:gd name="T102" fmla="*/ 2147483646 w 352"/>
                <a:gd name="T103" fmla="*/ 2147483646 h 502"/>
                <a:gd name="T104" fmla="*/ 2147483646 w 352"/>
                <a:gd name="T105" fmla="*/ 2147483646 h 502"/>
                <a:gd name="T106" fmla="*/ 2147483646 w 352"/>
                <a:gd name="T107" fmla="*/ 2147483646 h 502"/>
                <a:gd name="T108" fmla="*/ 2147483646 w 352"/>
                <a:gd name="T109" fmla="*/ 2147483646 h 50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52" h="502">
                  <a:moveTo>
                    <a:pt x="324" y="152"/>
                  </a:moveTo>
                  <a:lnTo>
                    <a:pt x="318" y="148"/>
                  </a:lnTo>
                  <a:lnTo>
                    <a:pt x="316" y="148"/>
                  </a:lnTo>
                  <a:lnTo>
                    <a:pt x="312" y="144"/>
                  </a:lnTo>
                  <a:lnTo>
                    <a:pt x="290" y="136"/>
                  </a:lnTo>
                  <a:lnTo>
                    <a:pt x="284" y="136"/>
                  </a:lnTo>
                  <a:lnTo>
                    <a:pt x="280" y="138"/>
                  </a:lnTo>
                  <a:lnTo>
                    <a:pt x="270" y="122"/>
                  </a:lnTo>
                  <a:lnTo>
                    <a:pt x="272" y="120"/>
                  </a:lnTo>
                  <a:lnTo>
                    <a:pt x="278" y="112"/>
                  </a:lnTo>
                  <a:lnTo>
                    <a:pt x="278" y="104"/>
                  </a:lnTo>
                  <a:lnTo>
                    <a:pt x="278" y="102"/>
                  </a:lnTo>
                  <a:lnTo>
                    <a:pt x="282" y="96"/>
                  </a:lnTo>
                  <a:lnTo>
                    <a:pt x="280" y="94"/>
                  </a:lnTo>
                  <a:lnTo>
                    <a:pt x="268" y="92"/>
                  </a:lnTo>
                  <a:lnTo>
                    <a:pt x="246" y="88"/>
                  </a:lnTo>
                  <a:lnTo>
                    <a:pt x="234" y="76"/>
                  </a:lnTo>
                  <a:lnTo>
                    <a:pt x="230" y="68"/>
                  </a:lnTo>
                  <a:lnTo>
                    <a:pt x="228" y="64"/>
                  </a:lnTo>
                  <a:lnTo>
                    <a:pt x="234" y="48"/>
                  </a:lnTo>
                  <a:lnTo>
                    <a:pt x="234" y="36"/>
                  </a:lnTo>
                  <a:lnTo>
                    <a:pt x="234" y="32"/>
                  </a:lnTo>
                  <a:lnTo>
                    <a:pt x="228" y="40"/>
                  </a:lnTo>
                  <a:lnTo>
                    <a:pt x="226" y="40"/>
                  </a:lnTo>
                  <a:lnTo>
                    <a:pt x="226" y="42"/>
                  </a:lnTo>
                  <a:lnTo>
                    <a:pt x="224" y="40"/>
                  </a:lnTo>
                  <a:lnTo>
                    <a:pt x="222" y="40"/>
                  </a:lnTo>
                  <a:lnTo>
                    <a:pt x="210" y="30"/>
                  </a:lnTo>
                  <a:lnTo>
                    <a:pt x="208" y="28"/>
                  </a:lnTo>
                  <a:lnTo>
                    <a:pt x="208" y="26"/>
                  </a:lnTo>
                  <a:lnTo>
                    <a:pt x="206" y="8"/>
                  </a:lnTo>
                  <a:lnTo>
                    <a:pt x="200" y="0"/>
                  </a:lnTo>
                  <a:lnTo>
                    <a:pt x="188" y="0"/>
                  </a:lnTo>
                  <a:lnTo>
                    <a:pt x="180" y="14"/>
                  </a:lnTo>
                  <a:lnTo>
                    <a:pt x="180" y="16"/>
                  </a:lnTo>
                  <a:lnTo>
                    <a:pt x="178" y="16"/>
                  </a:lnTo>
                  <a:lnTo>
                    <a:pt x="160" y="12"/>
                  </a:lnTo>
                  <a:lnTo>
                    <a:pt x="156" y="30"/>
                  </a:lnTo>
                  <a:lnTo>
                    <a:pt x="156" y="48"/>
                  </a:lnTo>
                  <a:lnTo>
                    <a:pt x="146" y="64"/>
                  </a:lnTo>
                  <a:lnTo>
                    <a:pt x="146" y="66"/>
                  </a:lnTo>
                  <a:lnTo>
                    <a:pt x="144" y="66"/>
                  </a:lnTo>
                  <a:lnTo>
                    <a:pt x="142" y="66"/>
                  </a:lnTo>
                  <a:lnTo>
                    <a:pt x="130" y="68"/>
                  </a:lnTo>
                  <a:lnTo>
                    <a:pt x="118" y="76"/>
                  </a:lnTo>
                  <a:lnTo>
                    <a:pt x="118" y="78"/>
                  </a:lnTo>
                  <a:lnTo>
                    <a:pt x="116" y="78"/>
                  </a:lnTo>
                  <a:lnTo>
                    <a:pt x="114" y="78"/>
                  </a:lnTo>
                  <a:lnTo>
                    <a:pt x="92" y="70"/>
                  </a:lnTo>
                  <a:lnTo>
                    <a:pt x="90" y="78"/>
                  </a:lnTo>
                  <a:lnTo>
                    <a:pt x="90" y="80"/>
                  </a:lnTo>
                  <a:lnTo>
                    <a:pt x="80" y="96"/>
                  </a:lnTo>
                  <a:lnTo>
                    <a:pt x="76" y="100"/>
                  </a:lnTo>
                  <a:lnTo>
                    <a:pt x="74" y="100"/>
                  </a:lnTo>
                  <a:lnTo>
                    <a:pt x="64" y="100"/>
                  </a:lnTo>
                  <a:lnTo>
                    <a:pt x="50" y="94"/>
                  </a:lnTo>
                  <a:lnTo>
                    <a:pt x="48" y="92"/>
                  </a:lnTo>
                  <a:lnTo>
                    <a:pt x="48" y="90"/>
                  </a:lnTo>
                  <a:lnTo>
                    <a:pt x="46" y="72"/>
                  </a:lnTo>
                  <a:lnTo>
                    <a:pt x="42" y="56"/>
                  </a:lnTo>
                  <a:lnTo>
                    <a:pt x="38" y="52"/>
                  </a:lnTo>
                  <a:lnTo>
                    <a:pt x="34" y="64"/>
                  </a:lnTo>
                  <a:lnTo>
                    <a:pt x="24" y="76"/>
                  </a:lnTo>
                  <a:lnTo>
                    <a:pt x="16" y="96"/>
                  </a:lnTo>
                  <a:lnTo>
                    <a:pt x="14" y="96"/>
                  </a:lnTo>
                  <a:lnTo>
                    <a:pt x="8" y="108"/>
                  </a:lnTo>
                  <a:lnTo>
                    <a:pt x="6" y="114"/>
                  </a:lnTo>
                  <a:lnTo>
                    <a:pt x="0" y="122"/>
                  </a:lnTo>
                  <a:lnTo>
                    <a:pt x="6" y="140"/>
                  </a:lnTo>
                  <a:lnTo>
                    <a:pt x="30" y="168"/>
                  </a:lnTo>
                  <a:lnTo>
                    <a:pt x="38" y="184"/>
                  </a:lnTo>
                  <a:lnTo>
                    <a:pt x="38" y="186"/>
                  </a:lnTo>
                  <a:lnTo>
                    <a:pt x="36" y="188"/>
                  </a:lnTo>
                  <a:lnTo>
                    <a:pt x="30" y="196"/>
                  </a:lnTo>
                  <a:lnTo>
                    <a:pt x="28" y="196"/>
                  </a:lnTo>
                  <a:lnTo>
                    <a:pt x="12" y="200"/>
                  </a:lnTo>
                  <a:lnTo>
                    <a:pt x="14" y="212"/>
                  </a:lnTo>
                  <a:lnTo>
                    <a:pt x="26" y="220"/>
                  </a:lnTo>
                  <a:lnTo>
                    <a:pt x="42" y="224"/>
                  </a:lnTo>
                  <a:lnTo>
                    <a:pt x="48" y="240"/>
                  </a:lnTo>
                  <a:lnTo>
                    <a:pt x="44" y="268"/>
                  </a:lnTo>
                  <a:lnTo>
                    <a:pt x="38" y="280"/>
                  </a:lnTo>
                  <a:lnTo>
                    <a:pt x="38" y="284"/>
                  </a:lnTo>
                  <a:lnTo>
                    <a:pt x="36" y="284"/>
                  </a:lnTo>
                  <a:lnTo>
                    <a:pt x="16" y="286"/>
                  </a:lnTo>
                  <a:lnTo>
                    <a:pt x="16" y="294"/>
                  </a:lnTo>
                  <a:lnTo>
                    <a:pt x="10" y="312"/>
                  </a:lnTo>
                  <a:lnTo>
                    <a:pt x="8" y="332"/>
                  </a:lnTo>
                  <a:lnTo>
                    <a:pt x="12" y="344"/>
                  </a:lnTo>
                  <a:lnTo>
                    <a:pt x="36" y="358"/>
                  </a:lnTo>
                  <a:lnTo>
                    <a:pt x="38" y="360"/>
                  </a:lnTo>
                  <a:lnTo>
                    <a:pt x="48" y="376"/>
                  </a:lnTo>
                  <a:lnTo>
                    <a:pt x="48" y="378"/>
                  </a:lnTo>
                  <a:lnTo>
                    <a:pt x="48" y="380"/>
                  </a:lnTo>
                  <a:lnTo>
                    <a:pt x="34" y="408"/>
                  </a:lnTo>
                  <a:lnTo>
                    <a:pt x="32" y="416"/>
                  </a:lnTo>
                  <a:lnTo>
                    <a:pt x="24" y="434"/>
                  </a:lnTo>
                  <a:lnTo>
                    <a:pt x="20" y="448"/>
                  </a:lnTo>
                  <a:lnTo>
                    <a:pt x="20" y="450"/>
                  </a:lnTo>
                  <a:lnTo>
                    <a:pt x="14" y="456"/>
                  </a:lnTo>
                  <a:lnTo>
                    <a:pt x="12" y="462"/>
                  </a:lnTo>
                  <a:lnTo>
                    <a:pt x="12" y="464"/>
                  </a:lnTo>
                  <a:lnTo>
                    <a:pt x="12" y="466"/>
                  </a:lnTo>
                  <a:lnTo>
                    <a:pt x="14" y="468"/>
                  </a:lnTo>
                  <a:lnTo>
                    <a:pt x="22" y="476"/>
                  </a:lnTo>
                  <a:lnTo>
                    <a:pt x="26" y="482"/>
                  </a:lnTo>
                  <a:lnTo>
                    <a:pt x="28" y="484"/>
                  </a:lnTo>
                  <a:lnTo>
                    <a:pt x="28" y="488"/>
                  </a:lnTo>
                  <a:lnTo>
                    <a:pt x="30" y="492"/>
                  </a:lnTo>
                  <a:lnTo>
                    <a:pt x="36" y="496"/>
                  </a:lnTo>
                  <a:lnTo>
                    <a:pt x="66" y="502"/>
                  </a:lnTo>
                  <a:lnTo>
                    <a:pt x="80" y="500"/>
                  </a:lnTo>
                  <a:lnTo>
                    <a:pt x="94" y="496"/>
                  </a:lnTo>
                  <a:lnTo>
                    <a:pt x="108" y="492"/>
                  </a:lnTo>
                  <a:lnTo>
                    <a:pt x="122" y="492"/>
                  </a:lnTo>
                  <a:lnTo>
                    <a:pt x="122" y="486"/>
                  </a:lnTo>
                  <a:lnTo>
                    <a:pt x="114" y="464"/>
                  </a:lnTo>
                  <a:lnTo>
                    <a:pt x="112" y="464"/>
                  </a:lnTo>
                  <a:lnTo>
                    <a:pt x="114" y="464"/>
                  </a:lnTo>
                  <a:lnTo>
                    <a:pt x="158" y="400"/>
                  </a:lnTo>
                  <a:lnTo>
                    <a:pt x="208" y="352"/>
                  </a:lnTo>
                  <a:lnTo>
                    <a:pt x="224" y="348"/>
                  </a:lnTo>
                  <a:lnTo>
                    <a:pt x="232" y="338"/>
                  </a:lnTo>
                  <a:lnTo>
                    <a:pt x="240" y="332"/>
                  </a:lnTo>
                  <a:lnTo>
                    <a:pt x="250" y="328"/>
                  </a:lnTo>
                  <a:lnTo>
                    <a:pt x="246" y="324"/>
                  </a:lnTo>
                  <a:lnTo>
                    <a:pt x="234" y="312"/>
                  </a:lnTo>
                  <a:lnTo>
                    <a:pt x="226" y="302"/>
                  </a:lnTo>
                  <a:lnTo>
                    <a:pt x="226" y="300"/>
                  </a:lnTo>
                  <a:lnTo>
                    <a:pt x="230" y="294"/>
                  </a:lnTo>
                  <a:lnTo>
                    <a:pt x="218" y="296"/>
                  </a:lnTo>
                  <a:lnTo>
                    <a:pt x="196" y="292"/>
                  </a:lnTo>
                  <a:lnTo>
                    <a:pt x="186" y="284"/>
                  </a:lnTo>
                  <a:lnTo>
                    <a:pt x="182" y="280"/>
                  </a:lnTo>
                  <a:lnTo>
                    <a:pt x="180" y="276"/>
                  </a:lnTo>
                  <a:lnTo>
                    <a:pt x="176" y="256"/>
                  </a:lnTo>
                  <a:lnTo>
                    <a:pt x="174" y="238"/>
                  </a:lnTo>
                  <a:lnTo>
                    <a:pt x="170" y="242"/>
                  </a:lnTo>
                  <a:lnTo>
                    <a:pt x="164" y="244"/>
                  </a:lnTo>
                  <a:lnTo>
                    <a:pt x="146" y="240"/>
                  </a:lnTo>
                  <a:lnTo>
                    <a:pt x="136" y="232"/>
                  </a:lnTo>
                  <a:lnTo>
                    <a:pt x="122" y="228"/>
                  </a:lnTo>
                  <a:lnTo>
                    <a:pt x="116" y="228"/>
                  </a:lnTo>
                  <a:lnTo>
                    <a:pt x="110" y="226"/>
                  </a:lnTo>
                  <a:lnTo>
                    <a:pt x="104" y="224"/>
                  </a:lnTo>
                  <a:lnTo>
                    <a:pt x="98" y="218"/>
                  </a:lnTo>
                  <a:lnTo>
                    <a:pt x="96" y="214"/>
                  </a:lnTo>
                  <a:lnTo>
                    <a:pt x="96" y="210"/>
                  </a:lnTo>
                  <a:lnTo>
                    <a:pt x="96" y="206"/>
                  </a:lnTo>
                  <a:lnTo>
                    <a:pt x="98" y="202"/>
                  </a:lnTo>
                  <a:lnTo>
                    <a:pt x="102" y="200"/>
                  </a:lnTo>
                  <a:lnTo>
                    <a:pt x="110" y="192"/>
                  </a:lnTo>
                  <a:lnTo>
                    <a:pt x="118" y="180"/>
                  </a:lnTo>
                  <a:lnTo>
                    <a:pt x="116" y="176"/>
                  </a:lnTo>
                  <a:lnTo>
                    <a:pt x="114" y="170"/>
                  </a:lnTo>
                  <a:lnTo>
                    <a:pt x="112" y="164"/>
                  </a:lnTo>
                  <a:lnTo>
                    <a:pt x="114" y="160"/>
                  </a:lnTo>
                  <a:lnTo>
                    <a:pt x="114" y="158"/>
                  </a:lnTo>
                  <a:lnTo>
                    <a:pt x="116" y="156"/>
                  </a:lnTo>
                  <a:lnTo>
                    <a:pt x="120" y="152"/>
                  </a:lnTo>
                  <a:lnTo>
                    <a:pt x="134" y="148"/>
                  </a:lnTo>
                  <a:lnTo>
                    <a:pt x="136" y="142"/>
                  </a:lnTo>
                  <a:lnTo>
                    <a:pt x="138" y="140"/>
                  </a:lnTo>
                  <a:lnTo>
                    <a:pt x="150" y="140"/>
                  </a:lnTo>
                  <a:lnTo>
                    <a:pt x="148" y="140"/>
                  </a:lnTo>
                  <a:lnTo>
                    <a:pt x="142" y="136"/>
                  </a:lnTo>
                  <a:lnTo>
                    <a:pt x="140" y="132"/>
                  </a:lnTo>
                  <a:lnTo>
                    <a:pt x="140" y="128"/>
                  </a:lnTo>
                  <a:lnTo>
                    <a:pt x="142" y="122"/>
                  </a:lnTo>
                  <a:lnTo>
                    <a:pt x="148" y="118"/>
                  </a:lnTo>
                  <a:lnTo>
                    <a:pt x="154" y="116"/>
                  </a:lnTo>
                  <a:lnTo>
                    <a:pt x="160" y="116"/>
                  </a:lnTo>
                  <a:lnTo>
                    <a:pt x="166" y="118"/>
                  </a:lnTo>
                  <a:lnTo>
                    <a:pt x="172" y="120"/>
                  </a:lnTo>
                  <a:lnTo>
                    <a:pt x="190" y="134"/>
                  </a:lnTo>
                  <a:lnTo>
                    <a:pt x="208" y="134"/>
                  </a:lnTo>
                  <a:lnTo>
                    <a:pt x="214" y="138"/>
                  </a:lnTo>
                  <a:lnTo>
                    <a:pt x="214" y="144"/>
                  </a:lnTo>
                  <a:lnTo>
                    <a:pt x="214" y="150"/>
                  </a:lnTo>
                  <a:lnTo>
                    <a:pt x="210" y="152"/>
                  </a:lnTo>
                  <a:lnTo>
                    <a:pt x="206" y="152"/>
                  </a:lnTo>
                  <a:lnTo>
                    <a:pt x="204" y="154"/>
                  </a:lnTo>
                  <a:lnTo>
                    <a:pt x="202" y="160"/>
                  </a:lnTo>
                  <a:lnTo>
                    <a:pt x="210" y="180"/>
                  </a:lnTo>
                  <a:lnTo>
                    <a:pt x="218" y="170"/>
                  </a:lnTo>
                  <a:lnTo>
                    <a:pt x="226" y="168"/>
                  </a:lnTo>
                  <a:lnTo>
                    <a:pt x="230" y="168"/>
                  </a:lnTo>
                  <a:lnTo>
                    <a:pt x="234" y="172"/>
                  </a:lnTo>
                  <a:lnTo>
                    <a:pt x="236" y="180"/>
                  </a:lnTo>
                  <a:lnTo>
                    <a:pt x="240" y="190"/>
                  </a:lnTo>
                  <a:lnTo>
                    <a:pt x="242" y="202"/>
                  </a:lnTo>
                  <a:lnTo>
                    <a:pt x="246" y="210"/>
                  </a:lnTo>
                  <a:lnTo>
                    <a:pt x="252" y="220"/>
                  </a:lnTo>
                  <a:lnTo>
                    <a:pt x="264" y="236"/>
                  </a:lnTo>
                  <a:lnTo>
                    <a:pt x="268" y="248"/>
                  </a:lnTo>
                  <a:lnTo>
                    <a:pt x="300" y="244"/>
                  </a:lnTo>
                  <a:lnTo>
                    <a:pt x="314" y="236"/>
                  </a:lnTo>
                  <a:lnTo>
                    <a:pt x="326" y="220"/>
                  </a:lnTo>
                  <a:lnTo>
                    <a:pt x="332" y="204"/>
                  </a:lnTo>
                  <a:lnTo>
                    <a:pt x="336" y="188"/>
                  </a:lnTo>
                  <a:lnTo>
                    <a:pt x="336" y="186"/>
                  </a:lnTo>
                  <a:lnTo>
                    <a:pt x="336" y="184"/>
                  </a:lnTo>
                  <a:lnTo>
                    <a:pt x="338" y="184"/>
                  </a:lnTo>
                  <a:lnTo>
                    <a:pt x="350" y="176"/>
                  </a:lnTo>
                  <a:lnTo>
                    <a:pt x="352" y="176"/>
                  </a:lnTo>
                  <a:lnTo>
                    <a:pt x="350" y="174"/>
                  </a:lnTo>
                  <a:lnTo>
                    <a:pt x="330" y="168"/>
                  </a:lnTo>
                  <a:lnTo>
                    <a:pt x="326" y="156"/>
                  </a:lnTo>
                  <a:lnTo>
                    <a:pt x="324" y="15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5" name="河南">
              <a:extLst>
                <a:ext uri="{FF2B5EF4-FFF2-40B4-BE49-F238E27FC236}">
                  <a16:creationId xmlns:a16="http://schemas.microsoft.com/office/drawing/2014/main" id="{EB3E4A3A-3483-D9C0-3080-56603A7B96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9047" y="3648157"/>
              <a:ext cx="678632" cy="671242"/>
            </a:xfrm>
            <a:custGeom>
              <a:avLst/>
              <a:gdLst>
                <a:gd name="T0" fmla="*/ 2147483646 w 370"/>
                <a:gd name="T1" fmla="*/ 2147483646 h 366"/>
                <a:gd name="T2" fmla="*/ 0 w 370"/>
                <a:gd name="T3" fmla="*/ 2147483646 h 366"/>
                <a:gd name="T4" fmla="*/ 2147483646 w 370"/>
                <a:gd name="T5" fmla="*/ 2147483646 h 366"/>
                <a:gd name="T6" fmla="*/ 2147483646 w 370"/>
                <a:gd name="T7" fmla="*/ 2147483646 h 366"/>
                <a:gd name="T8" fmla="*/ 2147483646 w 370"/>
                <a:gd name="T9" fmla="*/ 2147483646 h 366"/>
                <a:gd name="T10" fmla="*/ 2147483646 w 370"/>
                <a:gd name="T11" fmla="*/ 2147483646 h 366"/>
                <a:gd name="T12" fmla="*/ 2147483646 w 370"/>
                <a:gd name="T13" fmla="*/ 2147483646 h 366"/>
                <a:gd name="T14" fmla="*/ 2147483646 w 370"/>
                <a:gd name="T15" fmla="*/ 2147483646 h 366"/>
                <a:gd name="T16" fmla="*/ 2147483646 w 370"/>
                <a:gd name="T17" fmla="*/ 2147483646 h 366"/>
                <a:gd name="T18" fmla="*/ 2147483646 w 370"/>
                <a:gd name="T19" fmla="*/ 2147483646 h 366"/>
                <a:gd name="T20" fmla="*/ 2147483646 w 370"/>
                <a:gd name="T21" fmla="*/ 2147483646 h 366"/>
                <a:gd name="T22" fmla="*/ 2147483646 w 370"/>
                <a:gd name="T23" fmla="*/ 2147483646 h 366"/>
                <a:gd name="T24" fmla="*/ 2147483646 w 370"/>
                <a:gd name="T25" fmla="*/ 2147483646 h 366"/>
                <a:gd name="T26" fmla="*/ 2147483646 w 370"/>
                <a:gd name="T27" fmla="*/ 2147483646 h 366"/>
                <a:gd name="T28" fmla="*/ 2147483646 w 370"/>
                <a:gd name="T29" fmla="*/ 2147483646 h 366"/>
                <a:gd name="T30" fmla="*/ 2147483646 w 370"/>
                <a:gd name="T31" fmla="*/ 2147483646 h 366"/>
                <a:gd name="T32" fmla="*/ 2147483646 w 370"/>
                <a:gd name="T33" fmla="*/ 2147483646 h 366"/>
                <a:gd name="T34" fmla="*/ 2147483646 w 370"/>
                <a:gd name="T35" fmla="*/ 2147483646 h 366"/>
                <a:gd name="T36" fmla="*/ 2147483646 w 370"/>
                <a:gd name="T37" fmla="*/ 2147483646 h 366"/>
                <a:gd name="T38" fmla="*/ 2147483646 w 370"/>
                <a:gd name="T39" fmla="*/ 2147483646 h 366"/>
                <a:gd name="T40" fmla="*/ 2147483646 w 370"/>
                <a:gd name="T41" fmla="*/ 2147483646 h 366"/>
                <a:gd name="T42" fmla="*/ 2147483646 w 370"/>
                <a:gd name="T43" fmla="*/ 2147483646 h 366"/>
                <a:gd name="T44" fmla="*/ 2147483646 w 370"/>
                <a:gd name="T45" fmla="*/ 2147483646 h 366"/>
                <a:gd name="T46" fmla="*/ 2147483646 w 370"/>
                <a:gd name="T47" fmla="*/ 2147483646 h 366"/>
                <a:gd name="T48" fmla="*/ 2147483646 w 370"/>
                <a:gd name="T49" fmla="*/ 2147483646 h 366"/>
                <a:gd name="T50" fmla="*/ 2147483646 w 370"/>
                <a:gd name="T51" fmla="*/ 2147483646 h 366"/>
                <a:gd name="T52" fmla="*/ 2147483646 w 370"/>
                <a:gd name="T53" fmla="*/ 2147483646 h 366"/>
                <a:gd name="T54" fmla="*/ 2147483646 w 370"/>
                <a:gd name="T55" fmla="*/ 2147483646 h 366"/>
                <a:gd name="T56" fmla="*/ 2147483646 w 370"/>
                <a:gd name="T57" fmla="*/ 2147483646 h 366"/>
                <a:gd name="T58" fmla="*/ 2147483646 w 370"/>
                <a:gd name="T59" fmla="*/ 2147483646 h 366"/>
                <a:gd name="T60" fmla="*/ 2147483646 w 370"/>
                <a:gd name="T61" fmla="*/ 2147483646 h 366"/>
                <a:gd name="T62" fmla="*/ 2147483646 w 370"/>
                <a:gd name="T63" fmla="*/ 2147483646 h 366"/>
                <a:gd name="T64" fmla="*/ 2147483646 w 370"/>
                <a:gd name="T65" fmla="*/ 2147483646 h 366"/>
                <a:gd name="T66" fmla="*/ 2147483646 w 370"/>
                <a:gd name="T67" fmla="*/ 2147483646 h 366"/>
                <a:gd name="T68" fmla="*/ 2147483646 w 370"/>
                <a:gd name="T69" fmla="*/ 2147483646 h 366"/>
                <a:gd name="T70" fmla="*/ 2147483646 w 370"/>
                <a:gd name="T71" fmla="*/ 2147483646 h 366"/>
                <a:gd name="T72" fmla="*/ 2147483646 w 370"/>
                <a:gd name="T73" fmla="*/ 2147483646 h 366"/>
                <a:gd name="T74" fmla="*/ 2147483646 w 370"/>
                <a:gd name="T75" fmla="*/ 2147483646 h 366"/>
                <a:gd name="T76" fmla="*/ 2147483646 w 370"/>
                <a:gd name="T77" fmla="*/ 2147483646 h 366"/>
                <a:gd name="T78" fmla="*/ 2147483646 w 370"/>
                <a:gd name="T79" fmla="*/ 2147483646 h 366"/>
                <a:gd name="T80" fmla="*/ 2147483646 w 370"/>
                <a:gd name="T81" fmla="*/ 2147483646 h 366"/>
                <a:gd name="T82" fmla="*/ 2147483646 w 370"/>
                <a:gd name="T83" fmla="*/ 2147483646 h 366"/>
                <a:gd name="T84" fmla="*/ 2147483646 w 370"/>
                <a:gd name="T85" fmla="*/ 2147483646 h 366"/>
                <a:gd name="T86" fmla="*/ 2147483646 w 370"/>
                <a:gd name="T87" fmla="*/ 2147483646 h 366"/>
                <a:gd name="T88" fmla="*/ 2147483646 w 370"/>
                <a:gd name="T89" fmla="*/ 2147483646 h 366"/>
                <a:gd name="T90" fmla="*/ 2147483646 w 370"/>
                <a:gd name="T91" fmla="*/ 2147483646 h 366"/>
                <a:gd name="T92" fmla="*/ 2147483646 w 370"/>
                <a:gd name="T93" fmla="*/ 2147483646 h 366"/>
                <a:gd name="T94" fmla="*/ 2147483646 w 370"/>
                <a:gd name="T95" fmla="*/ 0 h 366"/>
                <a:gd name="T96" fmla="*/ 2147483646 w 370"/>
                <a:gd name="T97" fmla="*/ 2147483646 h 366"/>
                <a:gd name="T98" fmla="*/ 2147483646 w 370"/>
                <a:gd name="T99" fmla="*/ 2147483646 h 366"/>
                <a:gd name="T100" fmla="*/ 2147483646 w 370"/>
                <a:gd name="T101" fmla="*/ 2147483646 h 366"/>
                <a:gd name="T102" fmla="*/ 2147483646 w 370"/>
                <a:gd name="T103" fmla="*/ 2147483646 h 366"/>
                <a:gd name="T104" fmla="*/ 2147483646 w 370"/>
                <a:gd name="T105" fmla="*/ 2147483646 h 366"/>
                <a:gd name="T106" fmla="*/ 2147483646 w 370"/>
                <a:gd name="T107" fmla="*/ 2147483646 h 366"/>
                <a:gd name="T108" fmla="*/ 2147483646 w 370"/>
                <a:gd name="T109" fmla="*/ 2147483646 h 36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70" h="366">
                  <a:moveTo>
                    <a:pt x="82" y="120"/>
                  </a:moveTo>
                  <a:lnTo>
                    <a:pt x="80" y="120"/>
                  </a:lnTo>
                  <a:lnTo>
                    <a:pt x="20" y="146"/>
                  </a:lnTo>
                  <a:lnTo>
                    <a:pt x="2" y="162"/>
                  </a:lnTo>
                  <a:lnTo>
                    <a:pt x="0" y="182"/>
                  </a:lnTo>
                  <a:lnTo>
                    <a:pt x="2" y="196"/>
                  </a:lnTo>
                  <a:lnTo>
                    <a:pt x="4" y="206"/>
                  </a:lnTo>
                  <a:lnTo>
                    <a:pt x="10" y="210"/>
                  </a:lnTo>
                  <a:lnTo>
                    <a:pt x="28" y="222"/>
                  </a:lnTo>
                  <a:lnTo>
                    <a:pt x="30" y="222"/>
                  </a:lnTo>
                  <a:lnTo>
                    <a:pt x="34" y="252"/>
                  </a:lnTo>
                  <a:lnTo>
                    <a:pt x="54" y="276"/>
                  </a:lnTo>
                  <a:lnTo>
                    <a:pt x="60" y="282"/>
                  </a:lnTo>
                  <a:lnTo>
                    <a:pt x="66" y="286"/>
                  </a:lnTo>
                  <a:lnTo>
                    <a:pt x="82" y="290"/>
                  </a:lnTo>
                  <a:lnTo>
                    <a:pt x="86" y="290"/>
                  </a:lnTo>
                  <a:lnTo>
                    <a:pt x="92" y="296"/>
                  </a:lnTo>
                  <a:lnTo>
                    <a:pt x="104" y="300"/>
                  </a:lnTo>
                  <a:lnTo>
                    <a:pt x="152" y="302"/>
                  </a:lnTo>
                  <a:lnTo>
                    <a:pt x="194" y="304"/>
                  </a:lnTo>
                  <a:lnTo>
                    <a:pt x="204" y="306"/>
                  </a:lnTo>
                  <a:lnTo>
                    <a:pt x="210" y="310"/>
                  </a:lnTo>
                  <a:lnTo>
                    <a:pt x="214" y="312"/>
                  </a:lnTo>
                  <a:lnTo>
                    <a:pt x="214" y="318"/>
                  </a:lnTo>
                  <a:lnTo>
                    <a:pt x="214" y="332"/>
                  </a:lnTo>
                  <a:lnTo>
                    <a:pt x="214" y="342"/>
                  </a:lnTo>
                  <a:lnTo>
                    <a:pt x="216" y="346"/>
                  </a:lnTo>
                  <a:lnTo>
                    <a:pt x="234" y="342"/>
                  </a:lnTo>
                  <a:lnTo>
                    <a:pt x="242" y="340"/>
                  </a:lnTo>
                  <a:lnTo>
                    <a:pt x="250" y="338"/>
                  </a:lnTo>
                  <a:lnTo>
                    <a:pt x="256" y="340"/>
                  </a:lnTo>
                  <a:lnTo>
                    <a:pt x="258" y="342"/>
                  </a:lnTo>
                  <a:lnTo>
                    <a:pt x="266" y="350"/>
                  </a:lnTo>
                  <a:lnTo>
                    <a:pt x="278" y="362"/>
                  </a:lnTo>
                  <a:lnTo>
                    <a:pt x="280" y="364"/>
                  </a:lnTo>
                  <a:lnTo>
                    <a:pt x="282" y="366"/>
                  </a:lnTo>
                  <a:lnTo>
                    <a:pt x="290" y="360"/>
                  </a:lnTo>
                  <a:lnTo>
                    <a:pt x="298" y="350"/>
                  </a:lnTo>
                  <a:lnTo>
                    <a:pt x="300" y="348"/>
                  </a:lnTo>
                  <a:lnTo>
                    <a:pt x="314" y="358"/>
                  </a:lnTo>
                  <a:lnTo>
                    <a:pt x="324" y="350"/>
                  </a:lnTo>
                  <a:lnTo>
                    <a:pt x="326" y="342"/>
                  </a:lnTo>
                  <a:lnTo>
                    <a:pt x="330" y="338"/>
                  </a:lnTo>
                  <a:lnTo>
                    <a:pt x="334" y="334"/>
                  </a:lnTo>
                  <a:lnTo>
                    <a:pt x="342" y="332"/>
                  </a:lnTo>
                  <a:lnTo>
                    <a:pt x="346" y="330"/>
                  </a:lnTo>
                  <a:lnTo>
                    <a:pt x="344" y="328"/>
                  </a:lnTo>
                  <a:lnTo>
                    <a:pt x="342" y="326"/>
                  </a:lnTo>
                  <a:lnTo>
                    <a:pt x="344" y="306"/>
                  </a:lnTo>
                  <a:lnTo>
                    <a:pt x="338" y="300"/>
                  </a:lnTo>
                  <a:lnTo>
                    <a:pt x="334" y="296"/>
                  </a:lnTo>
                  <a:lnTo>
                    <a:pt x="328" y="294"/>
                  </a:lnTo>
                  <a:lnTo>
                    <a:pt x="320" y="294"/>
                  </a:lnTo>
                  <a:lnTo>
                    <a:pt x="310" y="296"/>
                  </a:lnTo>
                  <a:lnTo>
                    <a:pt x="306" y="296"/>
                  </a:lnTo>
                  <a:lnTo>
                    <a:pt x="302" y="294"/>
                  </a:lnTo>
                  <a:lnTo>
                    <a:pt x="302" y="290"/>
                  </a:lnTo>
                  <a:lnTo>
                    <a:pt x="302" y="286"/>
                  </a:lnTo>
                  <a:lnTo>
                    <a:pt x="292" y="272"/>
                  </a:lnTo>
                  <a:lnTo>
                    <a:pt x="282" y="262"/>
                  </a:lnTo>
                  <a:lnTo>
                    <a:pt x="278" y="256"/>
                  </a:lnTo>
                  <a:lnTo>
                    <a:pt x="274" y="250"/>
                  </a:lnTo>
                  <a:lnTo>
                    <a:pt x="272" y="244"/>
                  </a:lnTo>
                  <a:lnTo>
                    <a:pt x="274" y="238"/>
                  </a:lnTo>
                  <a:lnTo>
                    <a:pt x="274" y="236"/>
                  </a:lnTo>
                  <a:lnTo>
                    <a:pt x="298" y="240"/>
                  </a:lnTo>
                  <a:lnTo>
                    <a:pt x="296" y="226"/>
                  </a:lnTo>
                  <a:lnTo>
                    <a:pt x="296" y="216"/>
                  </a:lnTo>
                  <a:lnTo>
                    <a:pt x="298" y="212"/>
                  </a:lnTo>
                  <a:lnTo>
                    <a:pt x="300" y="210"/>
                  </a:lnTo>
                  <a:lnTo>
                    <a:pt x="304" y="206"/>
                  </a:lnTo>
                  <a:lnTo>
                    <a:pt x="310" y="204"/>
                  </a:lnTo>
                  <a:lnTo>
                    <a:pt x="318" y="200"/>
                  </a:lnTo>
                  <a:lnTo>
                    <a:pt x="318" y="196"/>
                  </a:lnTo>
                  <a:lnTo>
                    <a:pt x="312" y="178"/>
                  </a:lnTo>
                  <a:lnTo>
                    <a:pt x="312" y="170"/>
                  </a:lnTo>
                  <a:lnTo>
                    <a:pt x="312" y="166"/>
                  </a:lnTo>
                  <a:lnTo>
                    <a:pt x="318" y="162"/>
                  </a:lnTo>
                  <a:lnTo>
                    <a:pt x="324" y="162"/>
                  </a:lnTo>
                  <a:lnTo>
                    <a:pt x="338" y="166"/>
                  </a:lnTo>
                  <a:lnTo>
                    <a:pt x="340" y="166"/>
                  </a:lnTo>
                  <a:lnTo>
                    <a:pt x="340" y="168"/>
                  </a:lnTo>
                  <a:lnTo>
                    <a:pt x="356" y="186"/>
                  </a:lnTo>
                  <a:lnTo>
                    <a:pt x="370" y="162"/>
                  </a:lnTo>
                  <a:lnTo>
                    <a:pt x="356" y="140"/>
                  </a:lnTo>
                  <a:lnTo>
                    <a:pt x="348" y="128"/>
                  </a:lnTo>
                  <a:lnTo>
                    <a:pt x="336" y="136"/>
                  </a:lnTo>
                  <a:lnTo>
                    <a:pt x="334" y="134"/>
                  </a:lnTo>
                  <a:lnTo>
                    <a:pt x="302" y="126"/>
                  </a:lnTo>
                  <a:lnTo>
                    <a:pt x="292" y="122"/>
                  </a:lnTo>
                  <a:lnTo>
                    <a:pt x="286" y="116"/>
                  </a:lnTo>
                  <a:lnTo>
                    <a:pt x="280" y="110"/>
                  </a:lnTo>
                  <a:lnTo>
                    <a:pt x="278" y="106"/>
                  </a:lnTo>
                  <a:lnTo>
                    <a:pt x="260" y="96"/>
                  </a:lnTo>
                  <a:lnTo>
                    <a:pt x="260" y="78"/>
                  </a:lnTo>
                  <a:lnTo>
                    <a:pt x="294" y="58"/>
                  </a:lnTo>
                  <a:lnTo>
                    <a:pt x="292" y="44"/>
                  </a:lnTo>
                  <a:lnTo>
                    <a:pt x="286" y="30"/>
                  </a:lnTo>
                  <a:lnTo>
                    <a:pt x="282" y="18"/>
                  </a:lnTo>
                  <a:lnTo>
                    <a:pt x="258" y="22"/>
                  </a:lnTo>
                  <a:lnTo>
                    <a:pt x="242" y="26"/>
                  </a:lnTo>
                  <a:lnTo>
                    <a:pt x="226" y="28"/>
                  </a:lnTo>
                  <a:lnTo>
                    <a:pt x="200" y="22"/>
                  </a:lnTo>
                  <a:lnTo>
                    <a:pt x="200" y="14"/>
                  </a:lnTo>
                  <a:lnTo>
                    <a:pt x="196" y="14"/>
                  </a:lnTo>
                  <a:lnTo>
                    <a:pt x="190" y="10"/>
                  </a:lnTo>
                  <a:lnTo>
                    <a:pt x="188" y="6"/>
                  </a:lnTo>
                  <a:lnTo>
                    <a:pt x="186" y="2"/>
                  </a:lnTo>
                  <a:lnTo>
                    <a:pt x="186" y="0"/>
                  </a:lnTo>
                  <a:lnTo>
                    <a:pt x="184" y="22"/>
                  </a:lnTo>
                  <a:lnTo>
                    <a:pt x="182" y="28"/>
                  </a:lnTo>
                  <a:lnTo>
                    <a:pt x="180" y="34"/>
                  </a:lnTo>
                  <a:lnTo>
                    <a:pt x="182" y="36"/>
                  </a:lnTo>
                  <a:lnTo>
                    <a:pt x="184" y="40"/>
                  </a:lnTo>
                  <a:lnTo>
                    <a:pt x="184" y="46"/>
                  </a:lnTo>
                  <a:lnTo>
                    <a:pt x="182" y="50"/>
                  </a:lnTo>
                  <a:lnTo>
                    <a:pt x="180" y="54"/>
                  </a:lnTo>
                  <a:lnTo>
                    <a:pt x="184" y="68"/>
                  </a:lnTo>
                  <a:lnTo>
                    <a:pt x="182" y="68"/>
                  </a:lnTo>
                  <a:lnTo>
                    <a:pt x="182" y="70"/>
                  </a:lnTo>
                  <a:lnTo>
                    <a:pt x="172" y="78"/>
                  </a:lnTo>
                  <a:lnTo>
                    <a:pt x="172" y="96"/>
                  </a:lnTo>
                  <a:lnTo>
                    <a:pt x="170" y="98"/>
                  </a:lnTo>
                  <a:lnTo>
                    <a:pt x="148" y="106"/>
                  </a:lnTo>
                  <a:lnTo>
                    <a:pt x="132" y="110"/>
                  </a:lnTo>
                  <a:lnTo>
                    <a:pt x="98" y="106"/>
                  </a:lnTo>
                  <a:lnTo>
                    <a:pt x="82" y="12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6" name="台湾">
              <a:extLst>
                <a:ext uri="{FF2B5EF4-FFF2-40B4-BE49-F238E27FC236}">
                  <a16:creationId xmlns:a16="http://schemas.microsoft.com/office/drawing/2014/main" id="{3D5F1FCD-7023-C948-5C9A-C95C4D5D72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6142" y="5080141"/>
              <a:ext cx="193895" cy="469870"/>
            </a:xfrm>
            <a:custGeom>
              <a:avLst/>
              <a:gdLst>
                <a:gd name="T0" fmla="*/ 2147483646 w 106"/>
                <a:gd name="T1" fmla="*/ 0 h 256"/>
                <a:gd name="T2" fmla="*/ 2147483646 w 106"/>
                <a:gd name="T3" fmla="*/ 0 h 256"/>
                <a:gd name="T4" fmla="*/ 2147483646 w 106"/>
                <a:gd name="T5" fmla="*/ 2147483646 h 256"/>
                <a:gd name="T6" fmla="*/ 2147483646 w 106"/>
                <a:gd name="T7" fmla="*/ 2147483646 h 256"/>
                <a:gd name="T8" fmla="*/ 2147483646 w 106"/>
                <a:gd name="T9" fmla="*/ 2147483646 h 256"/>
                <a:gd name="T10" fmla="*/ 2147483646 w 106"/>
                <a:gd name="T11" fmla="*/ 2147483646 h 256"/>
                <a:gd name="T12" fmla="*/ 2147483646 w 106"/>
                <a:gd name="T13" fmla="*/ 2147483646 h 256"/>
                <a:gd name="T14" fmla="*/ 2147483646 w 106"/>
                <a:gd name="T15" fmla="*/ 2147483646 h 256"/>
                <a:gd name="T16" fmla="*/ 2147483646 w 106"/>
                <a:gd name="T17" fmla="*/ 2147483646 h 256"/>
                <a:gd name="T18" fmla="*/ 0 w 106"/>
                <a:gd name="T19" fmla="*/ 2147483646 h 256"/>
                <a:gd name="T20" fmla="*/ 2147483646 w 106"/>
                <a:gd name="T21" fmla="*/ 2147483646 h 256"/>
                <a:gd name="T22" fmla="*/ 2147483646 w 106"/>
                <a:gd name="T23" fmla="*/ 2147483646 h 256"/>
                <a:gd name="T24" fmla="*/ 2147483646 w 106"/>
                <a:gd name="T25" fmla="*/ 2147483646 h 256"/>
                <a:gd name="T26" fmla="*/ 2147483646 w 106"/>
                <a:gd name="T27" fmla="*/ 2147483646 h 256"/>
                <a:gd name="T28" fmla="*/ 2147483646 w 106"/>
                <a:gd name="T29" fmla="*/ 2147483646 h 256"/>
                <a:gd name="T30" fmla="*/ 2147483646 w 106"/>
                <a:gd name="T31" fmla="*/ 2147483646 h 256"/>
                <a:gd name="T32" fmla="*/ 2147483646 w 106"/>
                <a:gd name="T33" fmla="*/ 2147483646 h 256"/>
                <a:gd name="T34" fmla="*/ 2147483646 w 106"/>
                <a:gd name="T35" fmla="*/ 2147483646 h 256"/>
                <a:gd name="T36" fmla="*/ 2147483646 w 106"/>
                <a:gd name="T37" fmla="*/ 2147483646 h 256"/>
                <a:gd name="T38" fmla="*/ 2147483646 w 106"/>
                <a:gd name="T39" fmla="*/ 2147483646 h 256"/>
                <a:gd name="T40" fmla="*/ 2147483646 w 106"/>
                <a:gd name="T41" fmla="*/ 2147483646 h 256"/>
                <a:gd name="T42" fmla="*/ 2147483646 w 106"/>
                <a:gd name="T43" fmla="*/ 2147483646 h 256"/>
                <a:gd name="T44" fmla="*/ 2147483646 w 106"/>
                <a:gd name="T45" fmla="*/ 2147483646 h 256"/>
                <a:gd name="T46" fmla="*/ 2147483646 w 106"/>
                <a:gd name="T47" fmla="*/ 2147483646 h 256"/>
                <a:gd name="T48" fmla="*/ 2147483646 w 106"/>
                <a:gd name="T49" fmla="*/ 2147483646 h 256"/>
                <a:gd name="T50" fmla="*/ 2147483646 w 106"/>
                <a:gd name="T51" fmla="*/ 2147483646 h 256"/>
                <a:gd name="T52" fmla="*/ 2147483646 w 106"/>
                <a:gd name="T53" fmla="*/ 2147483646 h 256"/>
                <a:gd name="T54" fmla="*/ 2147483646 w 106"/>
                <a:gd name="T55" fmla="*/ 2147483646 h 256"/>
                <a:gd name="T56" fmla="*/ 2147483646 w 106"/>
                <a:gd name="T57" fmla="*/ 2147483646 h 256"/>
                <a:gd name="T58" fmla="*/ 2147483646 w 106"/>
                <a:gd name="T59" fmla="*/ 2147483646 h 256"/>
                <a:gd name="T60" fmla="*/ 2147483646 w 106"/>
                <a:gd name="T61" fmla="*/ 2147483646 h 256"/>
                <a:gd name="T62" fmla="*/ 2147483646 w 106"/>
                <a:gd name="T63" fmla="*/ 2147483646 h 256"/>
                <a:gd name="T64" fmla="*/ 2147483646 w 106"/>
                <a:gd name="T65" fmla="*/ 2147483646 h 256"/>
                <a:gd name="T66" fmla="*/ 2147483646 w 106"/>
                <a:gd name="T67" fmla="*/ 2147483646 h 256"/>
                <a:gd name="T68" fmla="*/ 2147483646 w 106"/>
                <a:gd name="T69" fmla="*/ 2147483646 h 256"/>
                <a:gd name="T70" fmla="*/ 2147483646 w 106"/>
                <a:gd name="T71" fmla="*/ 2147483646 h 256"/>
                <a:gd name="T72" fmla="*/ 2147483646 w 106"/>
                <a:gd name="T73" fmla="*/ 2147483646 h 256"/>
                <a:gd name="T74" fmla="*/ 2147483646 w 106"/>
                <a:gd name="T75" fmla="*/ 2147483646 h 256"/>
                <a:gd name="T76" fmla="*/ 2147483646 w 106"/>
                <a:gd name="T77" fmla="*/ 2147483646 h 256"/>
                <a:gd name="T78" fmla="*/ 2147483646 w 106"/>
                <a:gd name="T79" fmla="*/ 2147483646 h 256"/>
                <a:gd name="T80" fmla="*/ 2147483646 w 106"/>
                <a:gd name="T81" fmla="*/ 2147483646 h 256"/>
                <a:gd name="T82" fmla="*/ 2147483646 w 106"/>
                <a:gd name="T83" fmla="*/ 2147483646 h 256"/>
                <a:gd name="T84" fmla="*/ 2147483646 w 106"/>
                <a:gd name="T85" fmla="*/ 2147483646 h 256"/>
                <a:gd name="T86" fmla="*/ 2147483646 w 106"/>
                <a:gd name="T87" fmla="*/ 2147483646 h 256"/>
                <a:gd name="T88" fmla="*/ 2147483646 w 106"/>
                <a:gd name="T89" fmla="*/ 0 h 25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06" h="256">
                  <a:moveTo>
                    <a:pt x="80" y="0"/>
                  </a:moveTo>
                  <a:lnTo>
                    <a:pt x="80" y="0"/>
                  </a:lnTo>
                  <a:lnTo>
                    <a:pt x="62" y="14"/>
                  </a:lnTo>
                  <a:lnTo>
                    <a:pt x="46" y="32"/>
                  </a:lnTo>
                  <a:lnTo>
                    <a:pt x="34" y="50"/>
                  </a:lnTo>
                  <a:lnTo>
                    <a:pt x="24" y="70"/>
                  </a:lnTo>
                  <a:lnTo>
                    <a:pt x="10" y="98"/>
                  </a:lnTo>
                  <a:lnTo>
                    <a:pt x="4" y="104"/>
                  </a:lnTo>
                  <a:lnTo>
                    <a:pt x="0" y="108"/>
                  </a:lnTo>
                  <a:lnTo>
                    <a:pt x="6" y="152"/>
                  </a:lnTo>
                  <a:lnTo>
                    <a:pt x="6" y="154"/>
                  </a:lnTo>
                  <a:lnTo>
                    <a:pt x="2" y="184"/>
                  </a:lnTo>
                  <a:lnTo>
                    <a:pt x="2" y="196"/>
                  </a:lnTo>
                  <a:lnTo>
                    <a:pt x="2" y="200"/>
                  </a:lnTo>
                  <a:lnTo>
                    <a:pt x="4" y="202"/>
                  </a:lnTo>
                  <a:lnTo>
                    <a:pt x="36" y="224"/>
                  </a:lnTo>
                  <a:lnTo>
                    <a:pt x="38" y="224"/>
                  </a:lnTo>
                  <a:lnTo>
                    <a:pt x="38" y="226"/>
                  </a:lnTo>
                  <a:lnTo>
                    <a:pt x="42" y="236"/>
                  </a:lnTo>
                  <a:lnTo>
                    <a:pt x="50" y="248"/>
                  </a:lnTo>
                  <a:lnTo>
                    <a:pt x="56" y="252"/>
                  </a:lnTo>
                  <a:lnTo>
                    <a:pt x="62" y="256"/>
                  </a:lnTo>
                  <a:lnTo>
                    <a:pt x="66" y="204"/>
                  </a:lnTo>
                  <a:lnTo>
                    <a:pt x="66" y="202"/>
                  </a:lnTo>
                  <a:lnTo>
                    <a:pt x="90" y="146"/>
                  </a:lnTo>
                  <a:lnTo>
                    <a:pt x="98" y="80"/>
                  </a:lnTo>
                  <a:lnTo>
                    <a:pt x="98" y="78"/>
                  </a:lnTo>
                  <a:lnTo>
                    <a:pt x="106" y="60"/>
                  </a:lnTo>
                  <a:lnTo>
                    <a:pt x="100" y="44"/>
                  </a:lnTo>
                  <a:lnTo>
                    <a:pt x="98" y="44"/>
                  </a:lnTo>
                  <a:lnTo>
                    <a:pt x="98" y="24"/>
                  </a:lnTo>
                  <a:lnTo>
                    <a:pt x="98" y="22"/>
                  </a:lnTo>
                  <a:lnTo>
                    <a:pt x="102" y="16"/>
                  </a:lnTo>
                  <a:lnTo>
                    <a:pt x="106" y="12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7" name="海南">
              <a:extLst>
                <a:ext uri="{FF2B5EF4-FFF2-40B4-BE49-F238E27FC236}">
                  <a16:creationId xmlns:a16="http://schemas.microsoft.com/office/drawing/2014/main" id="{4C64F7ED-6452-6D02-8C12-51242F1203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6168" y="5911735"/>
              <a:ext cx="292706" cy="257310"/>
            </a:xfrm>
            <a:custGeom>
              <a:avLst/>
              <a:gdLst>
                <a:gd name="T0" fmla="*/ 2147483646 w 160"/>
                <a:gd name="T1" fmla="*/ 2147483646 h 140"/>
                <a:gd name="T2" fmla="*/ 2147483646 w 160"/>
                <a:gd name="T3" fmla="*/ 2147483646 h 140"/>
                <a:gd name="T4" fmla="*/ 2147483646 w 160"/>
                <a:gd name="T5" fmla="*/ 2147483646 h 140"/>
                <a:gd name="T6" fmla="*/ 2147483646 w 160"/>
                <a:gd name="T7" fmla="*/ 2147483646 h 140"/>
                <a:gd name="T8" fmla="*/ 2147483646 w 160"/>
                <a:gd name="T9" fmla="*/ 2147483646 h 140"/>
                <a:gd name="T10" fmla="*/ 2147483646 w 160"/>
                <a:gd name="T11" fmla="*/ 2147483646 h 140"/>
                <a:gd name="T12" fmla="*/ 2147483646 w 160"/>
                <a:gd name="T13" fmla="*/ 2147483646 h 140"/>
                <a:gd name="T14" fmla="*/ 2147483646 w 160"/>
                <a:gd name="T15" fmla="*/ 2147483646 h 140"/>
                <a:gd name="T16" fmla="*/ 2147483646 w 160"/>
                <a:gd name="T17" fmla="*/ 2147483646 h 140"/>
                <a:gd name="T18" fmla="*/ 2147483646 w 160"/>
                <a:gd name="T19" fmla="*/ 2147483646 h 140"/>
                <a:gd name="T20" fmla="*/ 2147483646 w 160"/>
                <a:gd name="T21" fmla="*/ 2147483646 h 140"/>
                <a:gd name="T22" fmla="*/ 2147483646 w 160"/>
                <a:gd name="T23" fmla="*/ 2147483646 h 140"/>
                <a:gd name="T24" fmla="*/ 2147483646 w 160"/>
                <a:gd name="T25" fmla="*/ 2147483646 h 140"/>
                <a:gd name="T26" fmla="*/ 0 w 160"/>
                <a:gd name="T27" fmla="*/ 2147483646 h 140"/>
                <a:gd name="T28" fmla="*/ 2147483646 w 160"/>
                <a:gd name="T29" fmla="*/ 2147483646 h 140"/>
                <a:gd name="T30" fmla="*/ 2147483646 w 160"/>
                <a:gd name="T31" fmla="*/ 2147483646 h 140"/>
                <a:gd name="T32" fmla="*/ 2147483646 w 160"/>
                <a:gd name="T33" fmla="*/ 2147483646 h 140"/>
                <a:gd name="T34" fmla="*/ 2147483646 w 160"/>
                <a:gd name="T35" fmla="*/ 2147483646 h 140"/>
                <a:gd name="T36" fmla="*/ 2147483646 w 160"/>
                <a:gd name="T37" fmla="*/ 2147483646 h 140"/>
                <a:gd name="T38" fmla="*/ 2147483646 w 160"/>
                <a:gd name="T39" fmla="*/ 2147483646 h 140"/>
                <a:gd name="T40" fmla="*/ 2147483646 w 160"/>
                <a:gd name="T41" fmla="*/ 2147483646 h 140"/>
                <a:gd name="T42" fmla="*/ 2147483646 w 160"/>
                <a:gd name="T43" fmla="*/ 2147483646 h 140"/>
                <a:gd name="T44" fmla="*/ 2147483646 w 160"/>
                <a:gd name="T45" fmla="*/ 2147483646 h 140"/>
                <a:gd name="T46" fmla="*/ 2147483646 w 160"/>
                <a:gd name="T47" fmla="*/ 2147483646 h 140"/>
                <a:gd name="T48" fmla="*/ 2147483646 w 160"/>
                <a:gd name="T49" fmla="*/ 2147483646 h 140"/>
                <a:gd name="T50" fmla="*/ 2147483646 w 160"/>
                <a:gd name="T51" fmla="*/ 2147483646 h 140"/>
                <a:gd name="T52" fmla="*/ 2147483646 w 160"/>
                <a:gd name="T53" fmla="*/ 2147483646 h 140"/>
                <a:gd name="T54" fmla="*/ 2147483646 w 160"/>
                <a:gd name="T55" fmla="*/ 2147483646 h 140"/>
                <a:gd name="T56" fmla="*/ 2147483646 w 160"/>
                <a:gd name="T57" fmla="*/ 2147483646 h 140"/>
                <a:gd name="T58" fmla="*/ 2147483646 w 160"/>
                <a:gd name="T59" fmla="*/ 2147483646 h 140"/>
                <a:gd name="T60" fmla="*/ 2147483646 w 160"/>
                <a:gd name="T61" fmla="*/ 2147483646 h 140"/>
                <a:gd name="T62" fmla="*/ 2147483646 w 160"/>
                <a:gd name="T63" fmla="*/ 2147483646 h 140"/>
                <a:gd name="T64" fmla="*/ 2147483646 w 160"/>
                <a:gd name="T65" fmla="*/ 2147483646 h 140"/>
                <a:gd name="T66" fmla="*/ 2147483646 w 160"/>
                <a:gd name="T67" fmla="*/ 2147483646 h 140"/>
                <a:gd name="T68" fmla="*/ 2147483646 w 160"/>
                <a:gd name="T69" fmla="*/ 2147483646 h 140"/>
                <a:gd name="T70" fmla="*/ 2147483646 w 160"/>
                <a:gd name="T71" fmla="*/ 2147483646 h 140"/>
                <a:gd name="T72" fmla="*/ 2147483646 w 160"/>
                <a:gd name="T73" fmla="*/ 2147483646 h 140"/>
                <a:gd name="T74" fmla="*/ 2147483646 w 160"/>
                <a:gd name="T75" fmla="*/ 2147483646 h 140"/>
                <a:gd name="T76" fmla="*/ 2147483646 w 160"/>
                <a:gd name="T77" fmla="*/ 2147483646 h 140"/>
                <a:gd name="T78" fmla="*/ 2147483646 w 160"/>
                <a:gd name="T79" fmla="*/ 2147483646 h 140"/>
                <a:gd name="T80" fmla="*/ 2147483646 w 160"/>
                <a:gd name="T81" fmla="*/ 2147483646 h 140"/>
                <a:gd name="T82" fmla="*/ 2147483646 w 160"/>
                <a:gd name="T83" fmla="*/ 0 h 140"/>
                <a:gd name="T84" fmla="*/ 2147483646 w 160"/>
                <a:gd name="T85" fmla="*/ 2147483646 h 140"/>
                <a:gd name="T86" fmla="*/ 2147483646 w 160"/>
                <a:gd name="T87" fmla="*/ 2147483646 h 140"/>
                <a:gd name="T88" fmla="*/ 2147483646 w 160"/>
                <a:gd name="T89" fmla="*/ 2147483646 h 140"/>
                <a:gd name="T90" fmla="*/ 2147483646 w 160"/>
                <a:gd name="T91" fmla="*/ 2147483646 h 140"/>
                <a:gd name="T92" fmla="*/ 2147483646 w 160"/>
                <a:gd name="T93" fmla="*/ 2147483646 h 140"/>
                <a:gd name="T94" fmla="*/ 2147483646 w 160"/>
                <a:gd name="T95" fmla="*/ 2147483646 h 14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60" h="140">
                  <a:moveTo>
                    <a:pt x="72" y="14"/>
                  </a:moveTo>
                  <a:lnTo>
                    <a:pt x="70" y="18"/>
                  </a:lnTo>
                  <a:lnTo>
                    <a:pt x="68" y="20"/>
                  </a:lnTo>
                  <a:lnTo>
                    <a:pt x="36" y="28"/>
                  </a:lnTo>
                  <a:lnTo>
                    <a:pt x="38" y="32"/>
                  </a:lnTo>
                  <a:lnTo>
                    <a:pt x="48" y="44"/>
                  </a:lnTo>
                  <a:lnTo>
                    <a:pt x="44" y="46"/>
                  </a:lnTo>
                  <a:lnTo>
                    <a:pt x="30" y="54"/>
                  </a:lnTo>
                  <a:lnTo>
                    <a:pt x="6" y="72"/>
                  </a:lnTo>
                  <a:lnTo>
                    <a:pt x="2" y="80"/>
                  </a:lnTo>
                  <a:lnTo>
                    <a:pt x="0" y="92"/>
                  </a:lnTo>
                  <a:lnTo>
                    <a:pt x="4" y="108"/>
                  </a:lnTo>
                  <a:lnTo>
                    <a:pt x="10" y="126"/>
                  </a:lnTo>
                  <a:lnTo>
                    <a:pt x="34" y="128"/>
                  </a:lnTo>
                  <a:lnTo>
                    <a:pt x="36" y="128"/>
                  </a:lnTo>
                  <a:lnTo>
                    <a:pt x="60" y="140"/>
                  </a:lnTo>
                  <a:lnTo>
                    <a:pt x="86" y="136"/>
                  </a:lnTo>
                  <a:lnTo>
                    <a:pt x="94" y="132"/>
                  </a:lnTo>
                  <a:lnTo>
                    <a:pt x="102" y="126"/>
                  </a:lnTo>
                  <a:lnTo>
                    <a:pt x="112" y="118"/>
                  </a:lnTo>
                  <a:lnTo>
                    <a:pt x="122" y="106"/>
                  </a:lnTo>
                  <a:lnTo>
                    <a:pt x="124" y="106"/>
                  </a:lnTo>
                  <a:lnTo>
                    <a:pt x="126" y="104"/>
                  </a:lnTo>
                  <a:lnTo>
                    <a:pt x="136" y="100"/>
                  </a:lnTo>
                  <a:lnTo>
                    <a:pt x="134" y="66"/>
                  </a:lnTo>
                  <a:lnTo>
                    <a:pt x="148" y="44"/>
                  </a:lnTo>
                  <a:lnTo>
                    <a:pt x="160" y="34"/>
                  </a:lnTo>
                  <a:lnTo>
                    <a:pt x="160" y="22"/>
                  </a:lnTo>
                  <a:lnTo>
                    <a:pt x="158" y="14"/>
                  </a:lnTo>
                  <a:lnTo>
                    <a:pt x="156" y="10"/>
                  </a:lnTo>
                  <a:lnTo>
                    <a:pt x="152" y="2"/>
                  </a:lnTo>
                  <a:lnTo>
                    <a:pt x="146" y="0"/>
                  </a:lnTo>
                  <a:lnTo>
                    <a:pt x="146" y="12"/>
                  </a:lnTo>
                  <a:lnTo>
                    <a:pt x="126" y="8"/>
                  </a:lnTo>
                  <a:lnTo>
                    <a:pt x="116" y="14"/>
                  </a:lnTo>
                  <a:lnTo>
                    <a:pt x="114" y="14"/>
                  </a:lnTo>
                  <a:lnTo>
                    <a:pt x="72" y="1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19460" name="组合 47">
            <a:extLst>
              <a:ext uri="{FF2B5EF4-FFF2-40B4-BE49-F238E27FC236}">
                <a16:creationId xmlns:a16="http://schemas.microsoft.com/office/drawing/2014/main" id="{31E34C14-2296-5539-A842-202407DBB695}"/>
              </a:ext>
            </a:extLst>
          </p:cNvPr>
          <p:cNvGrpSpPr>
            <a:grpSpLocks/>
          </p:cNvGrpSpPr>
          <p:nvPr/>
        </p:nvGrpSpPr>
        <p:grpSpPr bwMode="auto">
          <a:xfrm>
            <a:off x="6886575" y="2081213"/>
            <a:ext cx="4443413" cy="3677802"/>
            <a:chOff x="6886907" y="2081243"/>
            <a:chExt cx="4442612" cy="3677273"/>
          </a:xfrm>
        </p:grpSpPr>
        <p:sp>
          <p:nvSpPr>
            <p:cNvPr id="19461" name="青海">
              <a:extLst>
                <a:ext uri="{FF2B5EF4-FFF2-40B4-BE49-F238E27FC236}">
                  <a16:creationId xmlns:a16="http://schemas.microsoft.com/office/drawing/2014/main" id="{B3353A9D-2FE8-2EDA-9A4B-B532953BF7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6907" y="2125015"/>
              <a:ext cx="1015109" cy="726771"/>
            </a:xfrm>
            <a:custGeom>
              <a:avLst/>
              <a:gdLst>
                <a:gd name="T0" fmla="*/ 2147483646 w 812"/>
                <a:gd name="T1" fmla="*/ 2147483646 h 582"/>
                <a:gd name="T2" fmla="*/ 2147483646 w 812"/>
                <a:gd name="T3" fmla="*/ 2147483646 h 582"/>
                <a:gd name="T4" fmla="*/ 2147483646 w 812"/>
                <a:gd name="T5" fmla="*/ 2147483646 h 582"/>
                <a:gd name="T6" fmla="*/ 2147483646 w 812"/>
                <a:gd name="T7" fmla="*/ 2147483646 h 582"/>
                <a:gd name="T8" fmla="*/ 2147483646 w 812"/>
                <a:gd name="T9" fmla="*/ 2147483646 h 582"/>
                <a:gd name="T10" fmla="*/ 2147483646 w 812"/>
                <a:gd name="T11" fmla="*/ 2147483646 h 582"/>
                <a:gd name="T12" fmla="*/ 2147483646 w 812"/>
                <a:gd name="T13" fmla="*/ 2147483646 h 582"/>
                <a:gd name="T14" fmla="*/ 2147483646 w 812"/>
                <a:gd name="T15" fmla="*/ 2147483646 h 582"/>
                <a:gd name="T16" fmla="*/ 2147483646 w 812"/>
                <a:gd name="T17" fmla="*/ 2147483646 h 582"/>
                <a:gd name="T18" fmla="*/ 2147483646 w 812"/>
                <a:gd name="T19" fmla="*/ 2147483646 h 582"/>
                <a:gd name="T20" fmla="*/ 2147483646 w 812"/>
                <a:gd name="T21" fmla="*/ 2147483646 h 582"/>
                <a:gd name="T22" fmla="*/ 2147483646 w 812"/>
                <a:gd name="T23" fmla="*/ 2147483646 h 582"/>
                <a:gd name="T24" fmla="*/ 2147483646 w 812"/>
                <a:gd name="T25" fmla="*/ 2147483646 h 582"/>
                <a:gd name="T26" fmla="*/ 2147483646 w 812"/>
                <a:gd name="T27" fmla="*/ 2147483646 h 582"/>
                <a:gd name="T28" fmla="*/ 2147483646 w 812"/>
                <a:gd name="T29" fmla="*/ 2147483646 h 582"/>
                <a:gd name="T30" fmla="*/ 2147483646 w 812"/>
                <a:gd name="T31" fmla="*/ 2147483646 h 582"/>
                <a:gd name="T32" fmla="*/ 2147483646 w 812"/>
                <a:gd name="T33" fmla="*/ 2147483646 h 582"/>
                <a:gd name="T34" fmla="*/ 0 w 812"/>
                <a:gd name="T35" fmla="*/ 2147483646 h 582"/>
                <a:gd name="T36" fmla="*/ 2147483646 w 812"/>
                <a:gd name="T37" fmla="*/ 2147483646 h 582"/>
                <a:gd name="T38" fmla="*/ 2147483646 w 812"/>
                <a:gd name="T39" fmla="*/ 2147483646 h 582"/>
                <a:gd name="T40" fmla="*/ 2147483646 w 812"/>
                <a:gd name="T41" fmla="*/ 2147483646 h 582"/>
                <a:gd name="T42" fmla="*/ 2147483646 w 812"/>
                <a:gd name="T43" fmla="*/ 2147483646 h 582"/>
                <a:gd name="T44" fmla="*/ 2147483646 w 812"/>
                <a:gd name="T45" fmla="*/ 2147483646 h 582"/>
                <a:gd name="T46" fmla="*/ 2147483646 w 812"/>
                <a:gd name="T47" fmla="*/ 2147483646 h 582"/>
                <a:gd name="T48" fmla="*/ 2147483646 w 812"/>
                <a:gd name="T49" fmla="*/ 2147483646 h 582"/>
                <a:gd name="T50" fmla="*/ 2147483646 w 812"/>
                <a:gd name="T51" fmla="*/ 2147483646 h 582"/>
                <a:gd name="T52" fmla="*/ 2147483646 w 812"/>
                <a:gd name="T53" fmla="*/ 2147483646 h 582"/>
                <a:gd name="T54" fmla="*/ 2147483646 w 812"/>
                <a:gd name="T55" fmla="*/ 2147483646 h 582"/>
                <a:gd name="T56" fmla="*/ 2147483646 w 812"/>
                <a:gd name="T57" fmla="*/ 2147483646 h 582"/>
                <a:gd name="T58" fmla="*/ 2147483646 w 812"/>
                <a:gd name="T59" fmla="*/ 2147483646 h 582"/>
                <a:gd name="T60" fmla="*/ 2147483646 w 812"/>
                <a:gd name="T61" fmla="*/ 2147483646 h 582"/>
                <a:gd name="T62" fmla="*/ 2147483646 w 812"/>
                <a:gd name="T63" fmla="*/ 2147483646 h 582"/>
                <a:gd name="T64" fmla="*/ 2147483646 w 812"/>
                <a:gd name="T65" fmla="*/ 2147483646 h 582"/>
                <a:gd name="T66" fmla="*/ 2147483646 w 812"/>
                <a:gd name="T67" fmla="*/ 2147483646 h 582"/>
                <a:gd name="T68" fmla="*/ 2147483646 w 812"/>
                <a:gd name="T69" fmla="*/ 2147483646 h 582"/>
                <a:gd name="T70" fmla="*/ 2147483646 w 812"/>
                <a:gd name="T71" fmla="*/ 2147483646 h 582"/>
                <a:gd name="T72" fmla="*/ 2147483646 w 812"/>
                <a:gd name="T73" fmla="*/ 2147483646 h 582"/>
                <a:gd name="T74" fmla="*/ 2147483646 w 812"/>
                <a:gd name="T75" fmla="*/ 2147483646 h 582"/>
                <a:gd name="T76" fmla="*/ 2147483646 w 812"/>
                <a:gd name="T77" fmla="*/ 2147483646 h 582"/>
                <a:gd name="T78" fmla="*/ 2147483646 w 812"/>
                <a:gd name="T79" fmla="*/ 2147483646 h 582"/>
                <a:gd name="T80" fmla="*/ 2147483646 w 812"/>
                <a:gd name="T81" fmla="*/ 2147483646 h 582"/>
                <a:gd name="T82" fmla="*/ 2147483646 w 812"/>
                <a:gd name="T83" fmla="*/ 2147483646 h 582"/>
                <a:gd name="T84" fmla="*/ 2147483646 w 812"/>
                <a:gd name="T85" fmla="*/ 2147483646 h 582"/>
                <a:gd name="T86" fmla="*/ 2147483646 w 812"/>
                <a:gd name="T87" fmla="*/ 2147483646 h 582"/>
                <a:gd name="T88" fmla="*/ 2147483646 w 812"/>
                <a:gd name="T89" fmla="*/ 2147483646 h 582"/>
                <a:gd name="T90" fmla="*/ 2147483646 w 812"/>
                <a:gd name="T91" fmla="*/ 2147483646 h 582"/>
                <a:gd name="T92" fmla="*/ 2147483646 w 812"/>
                <a:gd name="T93" fmla="*/ 2147483646 h 582"/>
                <a:gd name="T94" fmla="*/ 2147483646 w 812"/>
                <a:gd name="T95" fmla="*/ 2147483646 h 582"/>
                <a:gd name="T96" fmla="*/ 2147483646 w 812"/>
                <a:gd name="T97" fmla="*/ 2147483646 h 582"/>
                <a:gd name="T98" fmla="*/ 2147483646 w 812"/>
                <a:gd name="T99" fmla="*/ 2147483646 h 582"/>
                <a:gd name="T100" fmla="*/ 2147483646 w 812"/>
                <a:gd name="T101" fmla="*/ 2147483646 h 582"/>
                <a:gd name="T102" fmla="*/ 2147483646 w 812"/>
                <a:gd name="T103" fmla="*/ 2147483646 h 582"/>
                <a:gd name="T104" fmla="*/ 2147483646 w 812"/>
                <a:gd name="T105" fmla="*/ 2147483646 h 582"/>
                <a:gd name="T106" fmla="*/ 2147483646 w 812"/>
                <a:gd name="T107" fmla="*/ 2147483646 h 58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812" h="582">
                  <a:moveTo>
                    <a:pt x="484" y="30"/>
                  </a:moveTo>
                  <a:lnTo>
                    <a:pt x="476" y="36"/>
                  </a:lnTo>
                  <a:lnTo>
                    <a:pt x="480" y="56"/>
                  </a:lnTo>
                  <a:lnTo>
                    <a:pt x="480" y="58"/>
                  </a:lnTo>
                  <a:lnTo>
                    <a:pt x="482" y="58"/>
                  </a:lnTo>
                  <a:lnTo>
                    <a:pt x="480" y="58"/>
                  </a:lnTo>
                  <a:lnTo>
                    <a:pt x="472" y="78"/>
                  </a:lnTo>
                  <a:lnTo>
                    <a:pt x="460" y="82"/>
                  </a:lnTo>
                  <a:lnTo>
                    <a:pt x="458" y="84"/>
                  </a:lnTo>
                  <a:lnTo>
                    <a:pt x="456" y="84"/>
                  </a:lnTo>
                  <a:lnTo>
                    <a:pt x="436" y="74"/>
                  </a:lnTo>
                  <a:lnTo>
                    <a:pt x="396" y="38"/>
                  </a:lnTo>
                  <a:lnTo>
                    <a:pt x="380" y="28"/>
                  </a:lnTo>
                  <a:lnTo>
                    <a:pt x="356" y="20"/>
                  </a:lnTo>
                  <a:lnTo>
                    <a:pt x="356" y="18"/>
                  </a:lnTo>
                  <a:lnTo>
                    <a:pt x="344" y="10"/>
                  </a:lnTo>
                  <a:lnTo>
                    <a:pt x="324" y="4"/>
                  </a:lnTo>
                  <a:lnTo>
                    <a:pt x="314" y="6"/>
                  </a:lnTo>
                  <a:lnTo>
                    <a:pt x="312" y="6"/>
                  </a:lnTo>
                  <a:lnTo>
                    <a:pt x="288" y="4"/>
                  </a:lnTo>
                  <a:lnTo>
                    <a:pt x="286" y="4"/>
                  </a:lnTo>
                  <a:lnTo>
                    <a:pt x="268" y="0"/>
                  </a:lnTo>
                  <a:lnTo>
                    <a:pt x="256" y="0"/>
                  </a:lnTo>
                  <a:lnTo>
                    <a:pt x="248" y="6"/>
                  </a:lnTo>
                  <a:lnTo>
                    <a:pt x="240" y="8"/>
                  </a:lnTo>
                  <a:lnTo>
                    <a:pt x="228" y="10"/>
                  </a:lnTo>
                  <a:lnTo>
                    <a:pt x="212" y="14"/>
                  </a:lnTo>
                  <a:lnTo>
                    <a:pt x="198" y="18"/>
                  </a:lnTo>
                  <a:lnTo>
                    <a:pt x="196" y="20"/>
                  </a:lnTo>
                  <a:lnTo>
                    <a:pt x="180" y="22"/>
                  </a:lnTo>
                  <a:lnTo>
                    <a:pt x="160" y="28"/>
                  </a:lnTo>
                  <a:lnTo>
                    <a:pt x="158" y="28"/>
                  </a:lnTo>
                  <a:lnTo>
                    <a:pt x="144" y="26"/>
                  </a:lnTo>
                  <a:lnTo>
                    <a:pt x="120" y="30"/>
                  </a:lnTo>
                  <a:lnTo>
                    <a:pt x="100" y="30"/>
                  </a:lnTo>
                  <a:lnTo>
                    <a:pt x="92" y="38"/>
                  </a:lnTo>
                  <a:lnTo>
                    <a:pt x="82" y="40"/>
                  </a:lnTo>
                  <a:lnTo>
                    <a:pt x="86" y="50"/>
                  </a:lnTo>
                  <a:lnTo>
                    <a:pt x="86" y="66"/>
                  </a:lnTo>
                  <a:lnTo>
                    <a:pt x="84" y="78"/>
                  </a:lnTo>
                  <a:lnTo>
                    <a:pt x="98" y="90"/>
                  </a:lnTo>
                  <a:lnTo>
                    <a:pt x="110" y="102"/>
                  </a:lnTo>
                  <a:lnTo>
                    <a:pt x="118" y="110"/>
                  </a:lnTo>
                  <a:lnTo>
                    <a:pt x="120" y="114"/>
                  </a:lnTo>
                  <a:lnTo>
                    <a:pt x="120" y="118"/>
                  </a:lnTo>
                  <a:lnTo>
                    <a:pt x="124" y="130"/>
                  </a:lnTo>
                  <a:lnTo>
                    <a:pt x="130" y="142"/>
                  </a:lnTo>
                  <a:lnTo>
                    <a:pt x="128" y="142"/>
                  </a:lnTo>
                  <a:lnTo>
                    <a:pt x="112" y="154"/>
                  </a:lnTo>
                  <a:lnTo>
                    <a:pt x="102" y="166"/>
                  </a:lnTo>
                  <a:lnTo>
                    <a:pt x="104" y="178"/>
                  </a:lnTo>
                  <a:lnTo>
                    <a:pt x="112" y="196"/>
                  </a:lnTo>
                  <a:lnTo>
                    <a:pt x="112" y="198"/>
                  </a:lnTo>
                  <a:lnTo>
                    <a:pt x="112" y="204"/>
                  </a:lnTo>
                  <a:lnTo>
                    <a:pt x="108" y="210"/>
                  </a:lnTo>
                  <a:lnTo>
                    <a:pt x="106" y="214"/>
                  </a:lnTo>
                  <a:lnTo>
                    <a:pt x="102" y="216"/>
                  </a:lnTo>
                  <a:lnTo>
                    <a:pt x="96" y="216"/>
                  </a:lnTo>
                  <a:lnTo>
                    <a:pt x="80" y="214"/>
                  </a:lnTo>
                  <a:lnTo>
                    <a:pt x="60" y="210"/>
                  </a:lnTo>
                  <a:lnTo>
                    <a:pt x="58" y="210"/>
                  </a:lnTo>
                  <a:lnTo>
                    <a:pt x="44" y="202"/>
                  </a:lnTo>
                  <a:lnTo>
                    <a:pt x="20" y="202"/>
                  </a:lnTo>
                  <a:lnTo>
                    <a:pt x="22" y="202"/>
                  </a:lnTo>
                  <a:lnTo>
                    <a:pt x="20" y="242"/>
                  </a:lnTo>
                  <a:lnTo>
                    <a:pt x="18" y="246"/>
                  </a:lnTo>
                  <a:lnTo>
                    <a:pt x="16" y="248"/>
                  </a:lnTo>
                  <a:lnTo>
                    <a:pt x="8" y="250"/>
                  </a:lnTo>
                  <a:lnTo>
                    <a:pt x="6" y="254"/>
                  </a:lnTo>
                  <a:lnTo>
                    <a:pt x="6" y="262"/>
                  </a:lnTo>
                  <a:lnTo>
                    <a:pt x="4" y="262"/>
                  </a:lnTo>
                  <a:lnTo>
                    <a:pt x="4" y="272"/>
                  </a:lnTo>
                  <a:lnTo>
                    <a:pt x="10" y="280"/>
                  </a:lnTo>
                  <a:lnTo>
                    <a:pt x="14" y="284"/>
                  </a:lnTo>
                  <a:lnTo>
                    <a:pt x="18" y="304"/>
                  </a:lnTo>
                  <a:lnTo>
                    <a:pt x="18" y="310"/>
                  </a:lnTo>
                  <a:lnTo>
                    <a:pt x="16" y="322"/>
                  </a:lnTo>
                  <a:lnTo>
                    <a:pt x="10" y="338"/>
                  </a:lnTo>
                  <a:lnTo>
                    <a:pt x="0" y="358"/>
                  </a:lnTo>
                  <a:lnTo>
                    <a:pt x="0" y="362"/>
                  </a:lnTo>
                  <a:lnTo>
                    <a:pt x="0" y="370"/>
                  </a:lnTo>
                  <a:lnTo>
                    <a:pt x="12" y="384"/>
                  </a:lnTo>
                  <a:lnTo>
                    <a:pt x="16" y="394"/>
                  </a:lnTo>
                  <a:lnTo>
                    <a:pt x="26" y="406"/>
                  </a:lnTo>
                  <a:lnTo>
                    <a:pt x="40" y="422"/>
                  </a:lnTo>
                  <a:lnTo>
                    <a:pt x="48" y="430"/>
                  </a:lnTo>
                  <a:lnTo>
                    <a:pt x="52" y="430"/>
                  </a:lnTo>
                  <a:lnTo>
                    <a:pt x="68" y="422"/>
                  </a:lnTo>
                  <a:lnTo>
                    <a:pt x="72" y="418"/>
                  </a:lnTo>
                  <a:lnTo>
                    <a:pt x="76" y="418"/>
                  </a:lnTo>
                  <a:lnTo>
                    <a:pt x="84" y="420"/>
                  </a:lnTo>
                  <a:lnTo>
                    <a:pt x="92" y="424"/>
                  </a:lnTo>
                  <a:lnTo>
                    <a:pt x="92" y="426"/>
                  </a:lnTo>
                  <a:lnTo>
                    <a:pt x="100" y="434"/>
                  </a:lnTo>
                  <a:lnTo>
                    <a:pt x="104" y="444"/>
                  </a:lnTo>
                  <a:lnTo>
                    <a:pt x="108" y="448"/>
                  </a:lnTo>
                  <a:lnTo>
                    <a:pt x="110" y="450"/>
                  </a:lnTo>
                  <a:lnTo>
                    <a:pt x="120" y="458"/>
                  </a:lnTo>
                  <a:lnTo>
                    <a:pt x="126" y="458"/>
                  </a:lnTo>
                  <a:lnTo>
                    <a:pt x="132" y="460"/>
                  </a:lnTo>
                  <a:lnTo>
                    <a:pt x="136" y="464"/>
                  </a:lnTo>
                  <a:lnTo>
                    <a:pt x="144" y="468"/>
                  </a:lnTo>
                  <a:lnTo>
                    <a:pt x="160" y="474"/>
                  </a:lnTo>
                  <a:lnTo>
                    <a:pt x="162" y="474"/>
                  </a:lnTo>
                  <a:lnTo>
                    <a:pt x="186" y="482"/>
                  </a:lnTo>
                  <a:lnTo>
                    <a:pt x="188" y="482"/>
                  </a:lnTo>
                  <a:lnTo>
                    <a:pt x="204" y="490"/>
                  </a:lnTo>
                  <a:lnTo>
                    <a:pt x="232" y="498"/>
                  </a:lnTo>
                  <a:lnTo>
                    <a:pt x="234" y="498"/>
                  </a:lnTo>
                  <a:lnTo>
                    <a:pt x="272" y="500"/>
                  </a:lnTo>
                  <a:lnTo>
                    <a:pt x="288" y="494"/>
                  </a:lnTo>
                  <a:lnTo>
                    <a:pt x="304" y="494"/>
                  </a:lnTo>
                  <a:lnTo>
                    <a:pt x="304" y="496"/>
                  </a:lnTo>
                  <a:lnTo>
                    <a:pt x="316" y="512"/>
                  </a:lnTo>
                  <a:lnTo>
                    <a:pt x="324" y="526"/>
                  </a:lnTo>
                  <a:lnTo>
                    <a:pt x="332" y="532"/>
                  </a:lnTo>
                  <a:lnTo>
                    <a:pt x="340" y="536"/>
                  </a:lnTo>
                  <a:lnTo>
                    <a:pt x="340" y="538"/>
                  </a:lnTo>
                  <a:lnTo>
                    <a:pt x="342" y="538"/>
                  </a:lnTo>
                  <a:lnTo>
                    <a:pt x="348" y="554"/>
                  </a:lnTo>
                  <a:lnTo>
                    <a:pt x="350" y="554"/>
                  </a:lnTo>
                  <a:lnTo>
                    <a:pt x="350" y="556"/>
                  </a:lnTo>
                  <a:lnTo>
                    <a:pt x="354" y="574"/>
                  </a:lnTo>
                  <a:lnTo>
                    <a:pt x="364" y="578"/>
                  </a:lnTo>
                  <a:lnTo>
                    <a:pt x="366" y="578"/>
                  </a:lnTo>
                  <a:lnTo>
                    <a:pt x="376" y="582"/>
                  </a:lnTo>
                  <a:lnTo>
                    <a:pt x="388" y="580"/>
                  </a:lnTo>
                  <a:lnTo>
                    <a:pt x="390" y="568"/>
                  </a:lnTo>
                  <a:lnTo>
                    <a:pt x="392" y="566"/>
                  </a:lnTo>
                  <a:lnTo>
                    <a:pt x="404" y="554"/>
                  </a:lnTo>
                  <a:lnTo>
                    <a:pt x="420" y="558"/>
                  </a:lnTo>
                  <a:lnTo>
                    <a:pt x="428" y="574"/>
                  </a:lnTo>
                  <a:lnTo>
                    <a:pt x="442" y="570"/>
                  </a:lnTo>
                  <a:lnTo>
                    <a:pt x="444" y="554"/>
                  </a:lnTo>
                  <a:lnTo>
                    <a:pt x="444" y="552"/>
                  </a:lnTo>
                  <a:lnTo>
                    <a:pt x="456" y="546"/>
                  </a:lnTo>
                  <a:lnTo>
                    <a:pt x="452" y="524"/>
                  </a:lnTo>
                  <a:lnTo>
                    <a:pt x="452" y="522"/>
                  </a:lnTo>
                  <a:lnTo>
                    <a:pt x="464" y="496"/>
                  </a:lnTo>
                  <a:lnTo>
                    <a:pt x="476" y="492"/>
                  </a:lnTo>
                  <a:lnTo>
                    <a:pt x="472" y="470"/>
                  </a:lnTo>
                  <a:lnTo>
                    <a:pt x="484" y="470"/>
                  </a:lnTo>
                  <a:lnTo>
                    <a:pt x="484" y="458"/>
                  </a:lnTo>
                  <a:lnTo>
                    <a:pt x="476" y="438"/>
                  </a:lnTo>
                  <a:lnTo>
                    <a:pt x="476" y="436"/>
                  </a:lnTo>
                  <a:lnTo>
                    <a:pt x="478" y="420"/>
                  </a:lnTo>
                  <a:lnTo>
                    <a:pt x="478" y="418"/>
                  </a:lnTo>
                  <a:lnTo>
                    <a:pt x="480" y="418"/>
                  </a:lnTo>
                  <a:lnTo>
                    <a:pt x="488" y="406"/>
                  </a:lnTo>
                  <a:lnTo>
                    <a:pt x="490" y="406"/>
                  </a:lnTo>
                  <a:lnTo>
                    <a:pt x="492" y="406"/>
                  </a:lnTo>
                  <a:lnTo>
                    <a:pt x="514" y="410"/>
                  </a:lnTo>
                  <a:lnTo>
                    <a:pt x="532" y="414"/>
                  </a:lnTo>
                  <a:lnTo>
                    <a:pt x="548" y="410"/>
                  </a:lnTo>
                  <a:lnTo>
                    <a:pt x="556" y="426"/>
                  </a:lnTo>
                  <a:lnTo>
                    <a:pt x="556" y="428"/>
                  </a:lnTo>
                  <a:lnTo>
                    <a:pt x="556" y="440"/>
                  </a:lnTo>
                  <a:lnTo>
                    <a:pt x="560" y="452"/>
                  </a:lnTo>
                  <a:lnTo>
                    <a:pt x="562" y="458"/>
                  </a:lnTo>
                  <a:lnTo>
                    <a:pt x="568" y="462"/>
                  </a:lnTo>
                  <a:lnTo>
                    <a:pt x="578" y="464"/>
                  </a:lnTo>
                  <a:lnTo>
                    <a:pt x="580" y="468"/>
                  </a:lnTo>
                  <a:lnTo>
                    <a:pt x="580" y="470"/>
                  </a:lnTo>
                  <a:lnTo>
                    <a:pt x="584" y="478"/>
                  </a:lnTo>
                  <a:lnTo>
                    <a:pt x="590" y="486"/>
                  </a:lnTo>
                  <a:lnTo>
                    <a:pt x="598" y="498"/>
                  </a:lnTo>
                  <a:lnTo>
                    <a:pt x="602" y="506"/>
                  </a:lnTo>
                  <a:lnTo>
                    <a:pt x="610" y="506"/>
                  </a:lnTo>
                  <a:lnTo>
                    <a:pt x="624" y="494"/>
                  </a:lnTo>
                  <a:lnTo>
                    <a:pt x="632" y="512"/>
                  </a:lnTo>
                  <a:lnTo>
                    <a:pt x="650" y="518"/>
                  </a:lnTo>
                  <a:lnTo>
                    <a:pt x="652" y="518"/>
                  </a:lnTo>
                  <a:lnTo>
                    <a:pt x="660" y="534"/>
                  </a:lnTo>
                  <a:lnTo>
                    <a:pt x="664" y="538"/>
                  </a:lnTo>
                  <a:lnTo>
                    <a:pt x="664" y="522"/>
                  </a:lnTo>
                  <a:lnTo>
                    <a:pt x="664" y="518"/>
                  </a:lnTo>
                  <a:lnTo>
                    <a:pt x="700" y="518"/>
                  </a:lnTo>
                  <a:lnTo>
                    <a:pt x="700" y="514"/>
                  </a:lnTo>
                  <a:lnTo>
                    <a:pt x="702" y="512"/>
                  </a:lnTo>
                  <a:lnTo>
                    <a:pt x="700" y="508"/>
                  </a:lnTo>
                  <a:lnTo>
                    <a:pt x="698" y="500"/>
                  </a:lnTo>
                  <a:lnTo>
                    <a:pt x="696" y="494"/>
                  </a:lnTo>
                  <a:lnTo>
                    <a:pt x="696" y="486"/>
                  </a:lnTo>
                  <a:lnTo>
                    <a:pt x="698" y="480"/>
                  </a:lnTo>
                  <a:lnTo>
                    <a:pt x="702" y="478"/>
                  </a:lnTo>
                  <a:lnTo>
                    <a:pt x="706" y="478"/>
                  </a:lnTo>
                  <a:lnTo>
                    <a:pt x="720" y="482"/>
                  </a:lnTo>
                  <a:lnTo>
                    <a:pt x="722" y="472"/>
                  </a:lnTo>
                  <a:lnTo>
                    <a:pt x="696" y="460"/>
                  </a:lnTo>
                  <a:lnTo>
                    <a:pt x="694" y="460"/>
                  </a:lnTo>
                  <a:lnTo>
                    <a:pt x="692" y="458"/>
                  </a:lnTo>
                  <a:lnTo>
                    <a:pt x="688" y="426"/>
                  </a:lnTo>
                  <a:lnTo>
                    <a:pt x="690" y="406"/>
                  </a:lnTo>
                  <a:lnTo>
                    <a:pt x="690" y="402"/>
                  </a:lnTo>
                  <a:lnTo>
                    <a:pt x="734" y="406"/>
                  </a:lnTo>
                  <a:lnTo>
                    <a:pt x="744" y="396"/>
                  </a:lnTo>
                  <a:lnTo>
                    <a:pt x="746" y="392"/>
                  </a:lnTo>
                  <a:lnTo>
                    <a:pt x="744" y="388"/>
                  </a:lnTo>
                  <a:lnTo>
                    <a:pt x="732" y="382"/>
                  </a:lnTo>
                  <a:lnTo>
                    <a:pt x="730" y="378"/>
                  </a:lnTo>
                  <a:lnTo>
                    <a:pt x="728" y="374"/>
                  </a:lnTo>
                  <a:lnTo>
                    <a:pt x="730" y="372"/>
                  </a:lnTo>
                  <a:lnTo>
                    <a:pt x="732" y="368"/>
                  </a:lnTo>
                  <a:lnTo>
                    <a:pt x="752" y="350"/>
                  </a:lnTo>
                  <a:lnTo>
                    <a:pt x="772" y="348"/>
                  </a:lnTo>
                  <a:lnTo>
                    <a:pt x="782" y="330"/>
                  </a:lnTo>
                  <a:lnTo>
                    <a:pt x="782" y="314"/>
                  </a:lnTo>
                  <a:lnTo>
                    <a:pt x="796" y="310"/>
                  </a:lnTo>
                  <a:lnTo>
                    <a:pt x="804" y="290"/>
                  </a:lnTo>
                  <a:lnTo>
                    <a:pt x="812" y="276"/>
                  </a:lnTo>
                  <a:lnTo>
                    <a:pt x="800" y="256"/>
                  </a:lnTo>
                  <a:lnTo>
                    <a:pt x="800" y="254"/>
                  </a:lnTo>
                  <a:lnTo>
                    <a:pt x="792" y="228"/>
                  </a:lnTo>
                  <a:lnTo>
                    <a:pt x="792" y="226"/>
                  </a:lnTo>
                  <a:lnTo>
                    <a:pt x="788" y="198"/>
                  </a:lnTo>
                  <a:lnTo>
                    <a:pt x="778" y="182"/>
                  </a:lnTo>
                  <a:lnTo>
                    <a:pt x="764" y="168"/>
                  </a:lnTo>
                  <a:lnTo>
                    <a:pt x="764" y="166"/>
                  </a:lnTo>
                  <a:lnTo>
                    <a:pt x="762" y="150"/>
                  </a:lnTo>
                  <a:lnTo>
                    <a:pt x="736" y="158"/>
                  </a:lnTo>
                  <a:lnTo>
                    <a:pt x="724" y="144"/>
                  </a:lnTo>
                  <a:lnTo>
                    <a:pt x="688" y="118"/>
                  </a:lnTo>
                  <a:lnTo>
                    <a:pt x="686" y="118"/>
                  </a:lnTo>
                  <a:lnTo>
                    <a:pt x="672" y="100"/>
                  </a:lnTo>
                  <a:lnTo>
                    <a:pt x="664" y="94"/>
                  </a:lnTo>
                  <a:lnTo>
                    <a:pt x="658" y="102"/>
                  </a:lnTo>
                  <a:lnTo>
                    <a:pt x="658" y="104"/>
                  </a:lnTo>
                  <a:lnTo>
                    <a:pt x="658" y="106"/>
                  </a:lnTo>
                  <a:lnTo>
                    <a:pt x="656" y="106"/>
                  </a:lnTo>
                  <a:lnTo>
                    <a:pt x="644" y="106"/>
                  </a:lnTo>
                  <a:lnTo>
                    <a:pt x="642" y="106"/>
                  </a:lnTo>
                  <a:lnTo>
                    <a:pt x="616" y="78"/>
                  </a:lnTo>
                  <a:lnTo>
                    <a:pt x="606" y="72"/>
                  </a:lnTo>
                  <a:lnTo>
                    <a:pt x="596" y="62"/>
                  </a:lnTo>
                  <a:lnTo>
                    <a:pt x="584" y="54"/>
                  </a:lnTo>
                  <a:lnTo>
                    <a:pt x="584" y="52"/>
                  </a:lnTo>
                  <a:lnTo>
                    <a:pt x="570" y="44"/>
                  </a:lnTo>
                  <a:lnTo>
                    <a:pt x="562" y="50"/>
                  </a:lnTo>
                  <a:lnTo>
                    <a:pt x="560" y="52"/>
                  </a:lnTo>
                  <a:lnTo>
                    <a:pt x="552" y="50"/>
                  </a:lnTo>
                  <a:lnTo>
                    <a:pt x="544" y="54"/>
                  </a:lnTo>
                  <a:lnTo>
                    <a:pt x="542" y="56"/>
                  </a:lnTo>
                  <a:lnTo>
                    <a:pt x="530" y="58"/>
                  </a:lnTo>
                  <a:lnTo>
                    <a:pt x="484" y="30"/>
                  </a:lnTo>
                  <a:close/>
                </a:path>
              </a:pathLst>
            </a:custGeom>
            <a:solidFill>
              <a:srgbClr val="D95A2F"/>
            </a:solidFill>
            <a:ln w="3175">
              <a:solidFill>
                <a:srgbClr val="D95A2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2" name="广东">
              <a:extLst>
                <a:ext uri="{FF2B5EF4-FFF2-40B4-BE49-F238E27FC236}">
                  <a16:creationId xmlns:a16="http://schemas.microsoft.com/office/drawing/2014/main" id="{EA47569B-5A47-3857-5F75-46920E975DF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0607" y="3691823"/>
              <a:ext cx="838661" cy="682929"/>
            </a:xfrm>
            <a:custGeom>
              <a:avLst/>
              <a:gdLst>
                <a:gd name="T0" fmla="*/ 2147483646 w 508"/>
                <a:gd name="T1" fmla="*/ 2147483646 h 402"/>
                <a:gd name="T2" fmla="*/ 2147483646 w 508"/>
                <a:gd name="T3" fmla="*/ 2147483646 h 402"/>
                <a:gd name="T4" fmla="*/ 2147483646 w 508"/>
                <a:gd name="T5" fmla="*/ 2147483646 h 402"/>
                <a:gd name="T6" fmla="*/ 2147483646 w 508"/>
                <a:gd name="T7" fmla="*/ 2147483646 h 402"/>
                <a:gd name="T8" fmla="*/ 2147483646 w 508"/>
                <a:gd name="T9" fmla="*/ 2147483646 h 402"/>
                <a:gd name="T10" fmla="*/ 2147483646 w 508"/>
                <a:gd name="T11" fmla="*/ 2147483646 h 402"/>
                <a:gd name="T12" fmla="*/ 2147483646 w 508"/>
                <a:gd name="T13" fmla="*/ 2147483646 h 402"/>
                <a:gd name="T14" fmla="*/ 2147483646 w 508"/>
                <a:gd name="T15" fmla="*/ 2147483646 h 402"/>
                <a:gd name="T16" fmla="*/ 2147483646 w 508"/>
                <a:gd name="T17" fmla="*/ 2147483646 h 402"/>
                <a:gd name="T18" fmla="*/ 2147483646 w 508"/>
                <a:gd name="T19" fmla="*/ 2147483646 h 402"/>
                <a:gd name="T20" fmla="*/ 2147483646 w 508"/>
                <a:gd name="T21" fmla="*/ 2147483646 h 402"/>
                <a:gd name="T22" fmla="*/ 2147483646 w 508"/>
                <a:gd name="T23" fmla="*/ 2147483646 h 402"/>
                <a:gd name="T24" fmla="*/ 2147483646 w 508"/>
                <a:gd name="T25" fmla="*/ 2147483646 h 402"/>
                <a:gd name="T26" fmla="*/ 2147483646 w 508"/>
                <a:gd name="T27" fmla="*/ 2147483646 h 402"/>
                <a:gd name="T28" fmla="*/ 2147483646 w 508"/>
                <a:gd name="T29" fmla="*/ 2147483646 h 402"/>
                <a:gd name="T30" fmla="*/ 2147483646 w 508"/>
                <a:gd name="T31" fmla="*/ 2147483646 h 402"/>
                <a:gd name="T32" fmla="*/ 2147483646 w 508"/>
                <a:gd name="T33" fmla="*/ 2147483646 h 402"/>
                <a:gd name="T34" fmla="*/ 2147483646 w 508"/>
                <a:gd name="T35" fmla="*/ 2147483646 h 402"/>
                <a:gd name="T36" fmla="*/ 2147483646 w 508"/>
                <a:gd name="T37" fmla="*/ 2147483646 h 402"/>
                <a:gd name="T38" fmla="*/ 2147483646 w 508"/>
                <a:gd name="T39" fmla="*/ 2147483646 h 402"/>
                <a:gd name="T40" fmla="*/ 2147483646 w 508"/>
                <a:gd name="T41" fmla="*/ 2147483646 h 402"/>
                <a:gd name="T42" fmla="*/ 2147483646 w 508"/>
                <a:gd name="T43" fmla="*/ 2147483646 h 402"/>
                <a:gd name="T44" fmla="*/ 2147483646 w 508"/>
                <a:gd name="T45" fmla="*/ 2147483646 h 402"/>
                <a:gd name="T46" fmla="*/ 2147483646 w 508"/>
                <a:gd name="T47" fmla="*/ 2147483646 h 402"/>
                <a:gd name="T48" fmla="*/ 2147483646 w 508"/>
                <a:gd name="T49" fmla="*/ 2147483646 h 402"/>
                <a:gd name="T50" fmla="*/ 2147483646 w 508"/>
                <a:gd name="T51" fmla="*/ 2147483646 h 402"/>
                <a:gd name="T52" fmla="*/ 2147483646 w 508"/>
                <a:gd name="T53" fmla="*/ 2147483646 h 402"/>
                <a:gd name="T54" fmla="*/ 2147483646 w 508"/>
                <a:gd name="T55" fmla="*/ 2147483646 h 402"/>
                <a:gd name="T56" fmla="*/ 2147483646 w 508"/>
                <a:gd name="T57" fmla="*/ 2147483646 h 402"/>
                <a:gd name="T58" fmla="*/ 2147483646 w 508"/>
                <a:gd name="T59" fmla="*/ 2147483646 h 402"/>
                <a:gd name="T60" fmla="*/ 2147483646 w 508"/>
                <a:gd name="T61" fmla="*/ 2147483646 h 402"/>
                <a:gd name="T62" fmla="*/ 2147483646 w 508"/>
                <a:gd name="T63" fmla="*/ 2147483646 h 402"/>
                <a:gd name="T64" fmla="*/ 2147483646 w 508"/>
                <a:gd name="T65" fmla="*/ 2147483646 h 402"/>
                <a:gd name="T66" fmla="*/ 2147483646 w 508"/>
                <a:gd name="T67" fmla="*/ 2147483646 h 402"/>
                <a:gd name="T68" fmla="*/ 2147483646 w 508"/>
                <a:gd name="T69" fmla="*/ 2147483646 h 402"/>
                <a:gd name="T70" fmla="*/ 2147483646 w 508"/>
                <a:gd name="T71" fmla="*/ 2147483646 h 402"/>
                <a:gd name="T72" fmla="*/ 2147483646 w 508"/>
                <a:gd name="T73" fmla="*/ 2147483646 h 402"/>
                <a:gd name="T74" fmla="*/ 2147483646 w 508"/>
                <a:gd name="T75" fmla="*/ 2147483646 h 402"/>
                <a:gd name="T76" fmla="*/ 2147483646 w 508"/>
                <a:gd name="T77" fmla="*/ 2147483646 h 402"/>
                <a:gd name="T78" fmla="*/ 2147483646 w 508"/>
                <a:gd name="T79" fmla="*/ 2147483646 h 402"/>
                <a:gd name="T80" fmla="*/ 2147483646 w 508"/>
                <a:gd name="T81" fmla="*/ 2147483646 h 402"/>
                <a:gd name="T82" fmla="*/ 2147483646 w 508"/>
                <a:gd name="T83" fmla="*/ 2147483646 h 402"/>
                <a:gd name="T84" fmla="*/ 2147483646 w 508"/>
                <a:gd name="T85" fmla="*/ 2147483646 h 402"/>
                <a:gd name="T86" fmla="*/ 2147483646 w 508"/>
                <a:gd name="T87" fmla="*/ 2147483646 h 402"/>
                <a:gd name="T88" fmla="*/ 2147483646 w 508"/>
                <a:gd name="T89" fmla="*/ 2147483646 h 402"/>
                <a:gd name="T90" fmla="*/ 2147483646 w 508"/>
                <a:gd name="T91" fmla="*/ 2147483646 h 402"/>
                <a:gd name="T92" fmla="*/ 2147483646 w 508"/>
                <a:gd name="T93" fmla="*/ 2147483646 h 402"/>
                <a:gd name="T94" fmla="*/ 2147483646 w 508"/>
                <a:gd name="T95" fmla="*/ 2147483646 h 402"/>
                <a:gd name="T96" fmla="*/ 2147483646 w 508"/>
                <a:gd name="T97" fmla="*/ 2147483646 h 402"/>
                <a:gd name="T98" fmla="*/ 2147483646 w 508"/>
                <a:gd name="T99" fmla="*/ 2147483646 h 402"/>
                <a:gd name="T100" fmla="*/ 2147483646 w 508"/>
                <a:gd name="T101" fmla="*/ 2147483646 h 40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508" h="402">
                  <a:moveTo>
                    <a:pt x="476" y="138"/>
                  </a:moveTo>
                  <a:lnTo>
                    <a:pt x="476" y="138"/>
                  </a:lnTo>
                  <a:lnTo>
                    <a:pt x="484" y="134"/>
                  </a:lnTo>
                  <a:lnTo>
                    <a:pt x="488" y="130"/>
                  </a:lnTo>
                  <a:lnTo>
                    <a:pt x="488" y="128"/>
                  </a:lnTo>
                  <a:lnTo>
                    <a:pt x="490" y="126"/>
                  </a:lnTo>
                  <a:lnTo>
                    <a:pt x="492" y="126"/>
                  </a:lnTo>
                  <a:lnTo>
                    <a:pt x="508" y="126"/>
                  </a:lnTo>
                  <a:lnTo>
                    <a:pt x="508" y="116"/>
                  </a:lnTo>
                  <a:lnTo>
                    <a:pt x="502" y="114"/>
                  </a:lnTo>
                  <a:lnTo>
                    <a:pt x="496" y="110"/>
                  </a:lnTo>
                  <a:lnTo>
                    <a:pt x="472" y="88"/>
                  </a:lnTo>
                  <a:lnTo>
                    <a:pt x="460" y="58"/>
                  </a:lnTo>
                  <a:lnTo>
                    <a:pt x="446" y="44"/>
                  </a:lnTo>
                  <a:lnTo>
                    <a:pt x="424" y="42"/>
                  </a:lnTo>
                  <a:lnTo>
                    <a:pt x="406" y="44"/>
                  </a:lnTo>
                  <a:lnTo>
                    <a:pt x="402" y="44"/>
                  </a:lnTo>
                  <a:lnTo>
                    <a:pt x="404" y="54"/>
                  </a:lnTo>
                  <a:lnTo>
                    <a:pt x="404" y="56"/>
                  </a:lnTo>
                  <a:lnTo>
                    <a:pt x="404" y="58"/>
                  </a:lnTo>
                  <a:lnTo>
                    <a:pt x="400" y="58"/>
                  </a:lnTo>
                  <a:lnTo>
                    <a:pt x="388" y="64"/>
                  </a:lnTo>
                  <a:lnTo>
                    <a:pt x="386" y="62"/>
                  </a:lnTo>
                  <a:lnTo>
                    <a:pt x="372" y="50"/>
                  </a:lnTo>
                  <a:lnTo>
                    <a:pt x="368" y="50"/>
                  </a:lnTo>
                  <a:lnTo>
                    <a:pt x="364" y="50"/>
                  </a:lnTo>
                  <a:lnTo>
                    <a:pt x="332" y="64"/>
                  </a:lnTo>
                  <a:lnTo>
                    <a:pt x="322" y="68"/>
                  </a:lnTo>
                  <a:lnTo>
                    <a:pt x="316" y="66"/>
                  </a:lnTo>
                  <a:lnTo>
                    <a:pt x="310" y="70"/>
                  </a:lnTo>
                  <a:lnTo>
                    <a:pt x="304" y="76"/>
                  </a:lnTo>
                  <a:lnTo>
                    <a:pt x="300" y="80"/>
                  </a:lnTo>
                  <a:lnTo>
                    <a:pt x="298" y="76"/>
                  </a:lnTo>
                  <a:lnTo>
                    <a:pt x="288" y="66"/>
                  </a:lnTo>
                  <a:lnTo>
                    <a:pt x="286" y="62"/>
                  </a:lnTo>
                  <a:lnTo>
                    <a:pt x="286" y="58"/>
                  </a:lnTo>
                  <a:lnTo>
                    <a:pt x="290" y="50"/>
                  </a:lnTo>
                  <a:lnTo>
                    <a:pt x="300" y="38"/>
                  </a:lnTo>
                  <a:lnTo>
                    <a:pt x="314" y="22"/>
                  </a:lnTo>
                  <a:lnTo>
                    <a:pt x="318" y="16"/>
                  </a:lnTo>
                  <a:lnTo>
                    <a:pt x="316" y="12"/>
                  </a:lnTo>
                  <a:lnTo>
                    <a:pt x="312" y="12"/>
                  </a:lnTo>
                  <a:lnTo>
                    <a:pt x="308" y="14"/>
                  </a:lnTo>
                  <a:lnTo>
                    <a:pt x="298" y="20"/>
                  </a:lnTo>
                  <a:lnTo>
                    <a:pt x="288" y="26"/>
                  </a:lnTo>
                  <a:lnTo>
                    <a:pt x="282" y="28"/>
                  </a:lnTo>
                  <a:lnTo>
                    <a:pt x="280" y="26"/>
                  </a:lnTo>
                  <a:lnTo>
                    <a:pt x="278" y="20"/>
                  </a:lnTo>
                  <a:lnTo>
                    <a:pt x="276" y="20"/>
                  </a:lnTo>
                  <a:lnTo>
                    <a:pt x="270" y="6"/>
                  </a:lnTo>
                  <a:lnTo>
                    <a:pt x="254" y="16"/>
                  </a:lnTo>
                  <a:lnTo>
                    <a:pt x="252" y="18"/>
                  </a:lnTo>
                  <a:lnTo>
                    <a:pt x="252" y="16"/>
                  </a:lnTo>
                  <a:lnTo>
                    <a:pt x="236" y="8"/>
                  </a:lnTo>
                  <a:lnTo>
                    <a:pt x="220" y="2"/>
                  </a:lnTo>
                  <a:lnTo>
                    <a:pt x="214" y="0"/>
                  </a:lnTo>
                  <a:lnTo>
                    <a:pt x="208" y="2"/>
                  </a:lnTo>
                  <a:lnTo>
                    <a:pt x="204" y="6"/>
                  </a:lnTo>
                  <a:lnTo>
                    <a:pt x="198" y="12"/>
                  </a:lnTo>
                  <a:lnTo>
                    <a:pt x="204" y="24"/>
                  </a:lnTo>
                  <a:lnTo>
                    <a:pt x="210" y="38"/>
                  </a:lnTo>
                  <a:lnTo>
                    <a:pt x="210" y="44"/>
                  </a:lnTo>
                  <a:lnTo>
                    <a:pt x="210" y="48"/>
                  </a:lnTo>
                  <a:lnTo>
                    <a:pt x="208" y="52"/>
                  </a:lnTo>
                  <a:lnTo>
                    <a:pt x="204" y="54"/>
                  </a:lnTo>
                  <a:lnTo>
                    <a:pt x="200" y="54"/>
                  </a:lnTo>
                  <a:lnTo>
                    <a:pt x="194" y="54"/>
                  </a:lnTo>
                  <a:lnTo>
                    <a:pt x="188" y="50"/>
                  </a:lnTo>
                  <a:lnTo>
                    <a:pt x="182" y="46"/>
                  </a:lnTo>
                  <a:lnTo>
                    <a:pt x="164" y="36"/>
                  </a:lnTo>
                  <a:lnTo>
                    <a:pt x="156" y="32"/>
                  </a:lnTo>
                  <a:lnTo>
                    <a:pt x="156" y="34"/>
                  </a:lnTo>
                  <a:lnTo>
                    <a:pt x="156" y="52"/>
                  </a:lnTo>
                  <a:lnTo>
                    <a:pt x="144" y="66"/>
                  </a:lnTo>
                  <a:lnTo>
                    <a:pt x="144" y="80"/>
                  </a:lnTo>
                  <a:lnTo>
                    <a:pt x="148" y="94"/>
                  </a:lnTo>
                  <a:lnTo>
                    <a:pt x="150" y="94"/>
                  </a:lnTo>
                  <a:lnTo>
                    <a:pt x="140" y="108"/>
                  </a:lnTo>
                  <a:lnTo>
                    <a:pt x="136" y="120"/>
                  </a:lnTo>
                  <a:lnTo>
                    <a:pt x="136" y="122"/>
                  </a:lnTo>
                  <a:lnTo>
                    <a:pt x="124" y="134"/>
                  </a:lnTo>
                  <a:lnTo>
                    <a:pt x="104" y="180"/>
                  </a:lnTo>
                  <a:lnTo>
                    <a:pt x="104" y="204"/>
                  </a:lnTo>
                  <a:lnTo>
                    <a:pt x="60" y="230"/>
                  </a:lnTo>
                  <a:lnTo>
                    <a:pt x="58" y="234"/>
                  </a:lnTo>
                  <a:lnTo>
                    <a:pt x="64" y="248"/>
                  </a:lnTo>
                  <a:lnTo>
                    <a:pt x="60" y="266"/>
                  </a:lnTo>
                  <a:lnTo>
                    <a:pt x="42" y="264"/>
                  </a:lnTo>
                  <a:lnTo>
                    <a:pt x="38" y="284"/>
                  </a:lnTo>
                  <a:lnTo>
                    <a:pt x="16" y="284"/>
                  </a:lnTo>
                  <a:lnTo>
                    <a:pt x="10" y="292"/>
                  </a:lnTo>
                  <a:lnTo>
                    <a:pt x="4" y="306"/>
                  </a:lnTo>
                  <a:lnTo>
                    <a:pt x="0" y="356"/>
                  </a:lnTo>
                  <a:lnTo>
                    <a:pt x="4" y="368"/>
                  </a:lnTo>
                  <a:lnTo>
                    <a:pt x="6" y="368"/>
                  </a:lnTo>
                  <a:lnTo>
                    <a:pt x="6" y="380"/>
                  </a:lnTo>
                  <a:lnTo>
                    <a:pt x="16" y="392"/>
                  </a:lnTo>
                  <a:lnTo>
                    <a:pt x="16" y="402"/>
                  </a:lnTo>
                  <a:lnTo>
                    <a:pt x="42" y="400"/>
                  </a:lnTo>
                  <a:lnTo>
                    <a:pt x="44" y="398"/>
                  </a:lnTo>
                  <a:lnTo>
                    <a:pt x="44" y="396"/>
                  </a:lnTo>
                  <a:lnTo>
                    <a:pt x="52" y="388"/>
                  </a:lnTo>
                  <a:lnTo>
                    <a:pt x="36" y="372"/>
                  </a:lnTo>
                  <a:lnTo>
                    <a:pt x="34" y="372"/>
                  </a:lnTo>
                  <a:lnTo>
                    <a:pt x="24" y="364"/>
                  </a:lnTo>
                  <a:lnTo>
                    <a:pt x="24" y="362"/>
                  </a:lnTo>
                  <a:lnTo>
                    <a:pt x="24" y="346"/>
                  </a:lnTo>
                  <a:lnTo>
                    <a:pt x="36" y="346"/>
                  </a:lnTo>
                  <a:lnTo>
                    <a:pt x="38" y="340"/>
                  </a:lnTo>
                  <a:lnTo>
                    <a:pt x="32" y="324"/>
                  </a:lnTo>
                  <a:lnTo>
                    <a:pt x="64" y="324"/>
                  </a:lnTo>
                  <a:lnTo>
                    <a:pt x="120" y="298"/>
                  </a:lnTo>
                  <a:lnTo>
                    <a:pt x="126" y="286"/>
                  </a:lnTo>
                  <a:lnTo>
                    <a:pt x="128" y="282"/>
                  </a:lnTo>
                  <a:lnTo>
                    <a:pt x="140" y="288"/>
                  </a:lnTo>
                  <a:lnTo>
                    <a:pt x="140" y="290"/>
                  </a:lnTo>
                  <a:lnTo>
                    <a:pt x="146" y="296"/>
                  </a:lnTo>
                  <a:lnTo>
                    <a:pt x="152" y="294"/>
                  </a:lnTo>
                  <a:lnTo>
                    <a:pt x="150" y="282"/>
                  </a:lnTo>
                  <a:lnTo>
                    <a:pt x="168" y="282"/>
                  </a:lnTo>
                  <a:lnTo>
                    <a:pt x="186" y="286"/>
                  </a:lnTo>
                  <a:lnTo>
                    <a:pt x="192" y="274"/>
                  </a:lnTo>
                  <a:lnTo>
                    <a:pt x="194" y="272"/>
                  </a:lnTo>
                  <a:lnTo>
                    <a:pt x="196" y="272"/>
                  </a:lnTo>
                  <a:lnTo>
                    <a:pt x="214" y="266"/>
                  </a:lnTo>
                  <a:lnTo>
                    <a:pt x="218" y="238"/>
                  </a:lnTo>
                  <a:lnTo>
                    <a:pt x="238" y="256"/>
                  </a:lnTo>
                  <a:lnTo>
                    <a:pt x="246" y="256"/>
                  </a:lnTo>
                  <a:lnTo>
                    <a:pt x="250" y="252"/>
                  </a:lnTo>
                  <a:lnTo>
                    <a:pt x="248" y="192"/>
                  </a:lnTo>
                  <a:lnTo>
                    <a:pt x="248" y="190"/>
                  </a:lnTo>
                  <a:lnTo>
                    <a:pt x="248" y="186"/>
                  </a:lnTo>
                  <a:lnTo>
                    <a:pt x="260" y="188"/>
                  </a:lnTo>
                  <a:lnTo>
                    <a:pt x="262" y="188"/>
                  </a:lnTo>
                  <a:lnTo>
                    <a:pt x="264" y="190"/>
                  </a:lnTo>
                  <a:lnTo>
                    <a:pt x="286" y="230"/>
                  </a:lnTo>
                  <a:lnTo>
                    <a:pt x="312" y="226"/>
                  </a:lnTo>
                  <a:lnTo>
                    <a:pt x="318" y="224"/>
                  </a:lnTo>
                  <a:lnTo>
                    <a:pt x="322" y="216"/>
                  </a:lnTo>
                  <a:lnTo>
                    <a:pt x="314" y="208"/>
                  </a:lnTo>
                  <a:lnTo>
                    <a:pt x="312" y="206"/>
                  </a:lnTo>
                  <a:lnTo>
                    <a:pt x="330" y="200"/>
                  </a:lnTo>
                  <a:lnTo>
                    <a:pt x="332" y="198"/>
                  </a:lnTo>
                  <a:lnTo>
                    <a:pt x="340" y="206"/>
                  </a:lnTo>
                  <a:lnTo>
                    <a:pt x="346" y="202"/>
                  </a:lnTo>
                  <a:lnTo>
                    <a:pt x="346" y="190"/>
                  </a:lnTo>
                  <a:lnTo>
                    <a:pt x="350" y="190"/>
                  </a:lnTo>
                  <a:lnTo>
                    <a:pt x="364" y="190"/>
                  </a:lnTo>
                  <a:lnTo>
                    <a:pt x="370" y="192"/>
                  </a:lnTo>
                  <a:lnTo>
                    <a:pt x="376" y="194"/>
                  </a:lnTo>
                  <a:lnTo>
                    <a:pt x="382" y="198"/>
                  </a:lnTo>
                  <a:lnTo>
                    <a:pt x="386" y="202"/>
                  </a:lnTo>
                  <a:lnTo>
                    <a:pt x="388" y="206"/>
                  </a:lnTo>
                  <a:lnTo>
                    <a:pt x="392" y="186"/>
                  </a:lnTo>
                  <a:lnTo>
                    <a:pt x="396" y="184"/>
                  </a:lnTo>
                  <a:lnTo>
                    <a:pt x="400" y="182"/>
                  </a:lnTo>
                  <a:lnTo>
                    <a:pt x="406" y="182"/>
                  </a:lnTo>
                  <a:lnTo>
                    <a:pt x="412" y="184"/>
                  </a:lnTo>
                  <a:lnTo>
                    <a:pt x="414" y="186"/>
                  </a:lnTo>
                  <a:lnTo>
                    <a:pt x="414" y="188"/>
                  </a:lnTo>
                  <a:lnTo>
                    <a:pt x="418" y="188"/>
                  </a:lnTo>
                  <a:lnTo>
                    <a:pt x="432" y="180"/>
                  </a:lnTo>
                  <a:lnTo>
                    <a:pt x="460" y="160"/>
                  </a:lnTo>
                  <a:lnTo>
                    <a:pt x="460" y="152"/>
                  </a:lnTo>
                  <a:lnTo>
                    <a:pt x="464" y="146"/>
                  </a:lnTo>
                  <a:lnTo>
                    <a:pt x="470" y="140"/>
                  </a:lnTo>
                  <a:lnTo>
                    <a:pt x="476" y="138"/>
                  </a:lnTo>
                  <a:close/>
                </a:path>
              </a:pathLst>
            </a:custGeom>
            <a:solidFill>
              <a:srgbClr val="D95A2F"/>
            </a:solidFill>
            <a:ln w="3175">
              <a:solidFill>
                <a:srgbClr val="D95A2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TextBox 19">
              <a:extLst>
                <a:ext uri="{FF2B5EF4-FFF2-40B4-BE49-F238E27FC236}">
                  <a16:creationId xmlns:a16="http://schemas.microsoft.com/office/drawing/2014/main" id="{B6E1F7F2-DA09-313F-DFBF-167904539843}"/>
                </a:ext>
              </a:extLst>
            </p:cNvPr>
            <p:cNvSpPr txBox="1"/>
            <p:nvPr/>
          </p:nvSpPr>
          <p:spPr>
            <a:xfrm>
              <a:off x="8202241" y="2081243"/>
              <a:ext cx="1245309" cy="268240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en-US" altLang="zh-CN" sz="1600" b="1" dirty="0">
                  <a:solidFill>
                    <a:srgbClr val="D95A2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Add title text</a:t>
              </a:r>
              <a:endParaRPr lang="id-ID" sz="1600" b="1" dirty="0">
                <a:solidFill>
                  <a:srgbClr val="D95A2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2" name="TextBox 20">
              <a:extLst>
                <a:ext uri="{FF2B5EF4-FFF2-40B4-BE49-F238E27FC236}">
                  <a16:creationId xmlns:a16="http://schemas.microsoft.com/office/drawing/2014/main" id="{675267CD-C59E-816D-BD2D-ACE03FB93E8E}"/>
                </a:ext>
              </a:extLst>
            </p:cNvPr>
            <p:cNvSpPr txBox="1"/>
            <p:nvPr/>
          </p:nvSpPr>
          <p:spPr>
            <a:xfrm>
              <a:off x="8196359" y="2381237"/>
              <a:ext cx="3031578" cy="493206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just">
                <a:lnSpc>
                  <a:spcPct val="120000"/>
                </a:lnSpc>
                <a:defRPr/>
              </a:pPr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Click here to add content, content to match the title. </a:t>
              </a:r>
            </a:p>
          </p:txBody>
        </p:sp>
        <p:sp>
          <p:nvSpPr>
            <p:cNvPr id="55" name="TextBox 19">
              <a:extLst>
                <a:ext uri="{FF2B5EF4-FFF2-40B4-BE49-F238E27FC236}">
                  <a16:creationId xmlns:a16="http://schemas.microsoft.com/office/drawing/2014/main" id="{802CED53-7F06-E416-134D-32854D2F324F}"/>
                </a:ext>
              </a:extLst>
            </p:cNvPr>
            <p:cNvSpPr txBox="1"/>
            <p:nvPr/>
          </p:nvSpPr>
          <p:spPr>
            <a:xfrm>
              <a:off x="8303823" y="3644705"/>
              <a:ext cx="1245309" cy="268240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en-US" altLang="zh-CN" sz="1600" b="1" dirty="0">
                  <a:solidFill>
                    <a:srgbClr val="D95A2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Add title text</a:t>
              </a:r>
              <a:endParaRPr lang="id-ID" sz="1600" b="1" dirty="0">
                <a:solidFill>
                  <a:srgbClr val="D95A2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6" name="TextBox 20">
              <a:extLst>
                <a:ext uri="{FF2B5EF4-FFF2-40B4-BE49-F238E27FC236}">
                  <a16:creationId xmlns:a16="http://schemas.microsoft.com/office/drawing/2014/main" id="{9D2883E8-FB02-01EF-D625-1E3A9EE5ACCC}"/>
                </a:ext>
              </a:extLst>
            </p:cNvPr>
            <p:cNvSpPr txBox="1"/>
            <p:nvPr/>
          </p:nvSpPr>
          <p:spPr>
            <a:xfrm>
              <a:off x="8297941" y="3944700"/>
              <a:ext cx="3031578" cy="493206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just">
                <a:lnSpc>
                  <a:spcPct val="120000"/>
                </a:lnSpc>
                <a:defRPr/>
              </a:pPr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Click here to add content, content to match the title. </a:t>
              </a:r>
            </a:p>
          </p:txBody>
        </p:sp>
        <p:sp>
          <p:nvSpPr>
            <p:cNvPr id="19467" name="江苏">
              <a:extLst>
                <a:ext uri="{FF2B5EF4-FFF2-40B4-BE49-F238E27FC236}">
                  <a16:creationId xmlns:a16="http://schemas.microsoft.com/office/drawing/2014/main" id="{1260A7F8-EB22-5699-E3B4-AFF63176DB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0150" y="4986151"/>
              <a:ext cx="941866" cy="726770"/>
            </a:xfrm>
            <a:custGeom>
              <a:avLst/>
              <a:gdLst>
                <a:gd name="T0" fmla="*/ 2147483646 w 378"/>
                <a:gd name="T1" fmla="*/ 2147483646 h 292"/>
                <a:gd name="T2" fmla="*/ 2147483646 w 378"/>
                <a:gd name="T3" fmla="*/ 2147483646 h 292"/>
                <a:gd name="T4" fmla="*/ 2147483646 w 378"/>
                <a:gd name="T5" fmla="*/ 2147483646 h 292"/>
                <a:gd name="T6" fmla="*/ 2147483646 w 378"/>
                <a:gd name="T7" fmla="*/ 2147483646 h 292"/>
                <a:gd name="T8" fmla="*/ 2147483646 w 378"/>
                <a:gd name="T9" fmla="*/ 2147483646 h 292"/>
                <a:gd name="T10" fmla="*/ 2147483646 w 378"/>
                <a:gd name="T11" fmla="*/ 0 h 292"/>
                <a:gd name="T12" fmla="*/ 2147483646 w 378"/>
                <a:gd name="T13" fmla="*/ 2147483646 h 292"/>
                <a:gd name="T14" fmla="*/ 2147483646 w 378"/>
                <a:gd name="T15" fmla="*/ 2147483646 h 292"/>
                <a:gd name="T16" fmla="*/ 2147483646 w 378"/>
                <a:gd name="T17" fmla="*/ 2147483646 h 292"/>
                <a:gd name="T18" fmla="*/ 2147483646 w 378"/>
                <a:gd name="T19" fmla="*/ 2147483646 h 292"/>
                <a:gd name="T20" fmla="*/ 2147483646 w 378"/>
                <a:gd name="T21" fmla="*/ 2147483646 h 292"/>
                <a:gd name="T22" fmla="*/ 2147483646 w 378"/>
                <a:gd name="T23" fmla="*/ 2147483646 h 292"/>
                <a:gd name="T24" fmla="*/ 2147483646 w 378"/>
                <a:gd name="T25" fmla="*/ 2147483646 h 292"/>
                <a:gd name="T26" fmla="*/ 2147483646 w 378"/>
                <a:gd name="T27" fmla="*/ 2147483646 h 292"/>
                <a:gd name="T28" fmla="*/ 2147483646 w 378"/>
                <a:gd name="T29" fmla="*/ 2147483646 h 292"/>
                <a:gd name="T30" fmla="*/ 2147483646 w 378"/>
                <a:gd name="T31" fmla="*/ 2147483646 h 292"/>
                <a:gd name="T32" fmla="*/ 2147483646 w 378"/>
                <a:gd name="T33" fmla="*/ 2147483646 h 292"/>
                <a:gd name="T34" fmla="*/ 2147483646 w 378"/>
                <a:gd name="T35" fmla="*/ 2147483646 h 292"/>
                <a:gd name="T36" fmla="*/ 2147483646 w 378"/>
                <a:gd name="T37" fmla="*/ 2147483646 h 292"/>
                <a:gd name="T38" fmla="*/ 2147483646 w 378"/>
                <a:gd name="T39" fmla="*/ 2147483646 h 292"/>
                <a:gd name="T40" fmla="*/ 2147483646 w 378"/>
                <a:gd name="T41" fmla="*/ 2147483646 h 292"/>
                <a:gd name="T42" fmla="*/ 2147483646 w 378"/>
                <a:gd name="T43" fmla="*/ 2147483646 h 292"/>
                <a:gd name="T44" fmla="*/ 2147483646 w 378"/>
                <a:gd name="T45" fmla="*/ 2147483646 h 292"/>
                <a:gd name="T46" fmla="*/ 2147483646 w 378"/>
                <a:gd name="T47" fmla="*/ 2147483646 h 292"/>
                <a:gd name="T48" fmla="*/ 2147483646 w 378"/>
                <a:gd name="T49" fmla="*/ 2147483646 h 292"/>
                <a:gd name="T50" fmla="*/ 2147483646 w 378"/>
                <a:gd name="T51" fmla="*/ 2147483646 h 292"/>
                <a:gd name="T52" fmla="*/ 2147483646 w 378"/>
                <a:gd name="T53" fmla="*/ 2147483646 h 292"/>
                <a:gd name="T54" fmla="*/ 2147483646 w 378"/>
                <a:gd name="T55" fmla="*/ 2147483646 h 292"/>
                <a:gd name="T56" fmla="*/ 2147483646 w 378"/>
                <a:gd name="T57" fmla="*/ 2147483646 h 292"/>
                <a:gd name="T58" fmla="*/ 2147483646 w 378"/>
                <a:gd name="T59" fmla="*/ 2147483646 h 292"/>
                <a:gd name="T60" fmla="*/ 2147483646 w 378"/>
                <a:gd name="T61" fmla="*/ 2147483646 h 292"/>
                <a:gd name="T62" fmla="*/ 2147483646 w 378"/>
                <a:gd name="T63" fmla="*/ 2147483646 h 292"/>
                <a:gd name="T64" fmla="*/ 2147483646 w 378"/>
                <a:gd name="T65" fmla="*/ 2147483646 h 292"/>
                <a:gd name="T66" fmla="*/ 2147483646 w 378"/>
                <a:gd name="T67" fmla="*/ 2147483646 h 292"/>
                <a:gd name="T68" fmla="*/ 2147483646 w 378"/>
                <a:gd name="T69" fmla="*/ 2147483646 h 292"/>
                <a:gd name="T70" fmla="*/ 2147483646 w 378"/>
                <a:gd name="T71" fmla="*/ 2147483646 h 292"/>
                <a:gd name="T72" fmla="*/ 2147483646 w 378"/>
                <a:gd name="T73" fmla="*/ 2147483646 h 292"/>
                <a:gd name="T74" fmla="*/ 2147483646 w 378"/>
                <a:gd name="T75" fmla="*/ 2147483646 h 292"/>
                <a:gd name="T76" fmla="*/ 2147483646 w 378"/>
                <a:gd name="T77" fmla="*/ 2147483646 h 292"/>
                <a:gd name="T78" fmla="*/ 2147483646 w 378"/>
                <a:gd name="T79" fmla="*/ 2147483646 h 292"/>
                <a:gd name="T80" fmla="*/ 2147483646 w 378"/>
                <a:gd name="T81" fmla="*/ 2147483646 h 292"/>
                <a:gd name="T82" fmla="*/ 2147483646 w 378"/>
                <a:gd name="T83" fmla="*/ 2147483646 h 292"/>
                <a:gd name="T84" fmla="*/ 2147483646 w 378"/>
                <a:gd name="T85" fmla="*/ 2147483646 h 292"/>
                <a:gd name="T86" fmla="*/ 2147483646 w 378"/>
                <a:gd name="T87" fmla="*/ 2147483646 h 292"/>
                <a:gd name="T88" fmla="*/ 2147483646 w 378"/>
                <a:gd name="T89" fmla="*/ 2147483646 h 292"/>
                <a:gd name="T90" fmla="*/ 2147483646 w 378"/>
                <a:gd name="T91" fmla="*/ 2147483646 h 292"/>
                <a:gd name="T92" fmla="*/ 2147483646 w 378"/>
                <a:gd name="T93" fmla="*/ 2147483646 h 292"/>
                <a:gd name="T94" fmla="*/ 2147483646 w 378"/>
                <a:gd name="T95" fmla="*/ 2147483646 h 292"/>
                <a:gd name="T96" fmla="*/ 2147483646 w 378"/>
                <a:gd name="T97" fmla="*/ 2147483646 h 292"/>
                <a:gd name="T98" fmla="*/ 2147483646 w 378"/>
                <a:gd name="T99" fmla="*/ 2147483646 h 292"/>
                <a:gd name="T100" fmla="*/ 2147483646 w 378"/>
                <a:gd name="T101" fmla="*/ 2147483646 h 2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78" h="292">
                  <a:moveTo>
                    <a:pt x="264" y="86"/>
                  </a:moveTo>
                  <a:lnTo>
                    <a:pt x="264" y="86"/>
                  </a:lnTo>
                  <a:lnTo>
                    <a:pt x="258" y="78"/>
                  </a:lnTo>
                  <a:lnTo>
                    <a:pt x="252" y="70"/>
                  </a:lnTo>
                  <a:lnTo>
                    <a:pt x="240" y="46"/>
                  </a:lnTo>
                  <a:lnTo>
                    <a:pt x="226" y="44"/>
                  </a:lnTo>
                  <a:lnTo>
                    <a:pt x="214" y="42"/>
                  </a:lnTo>
                  <a:lnTo>
                    <a:pt x="204" y="38"/>
                  </a:lnTo>
                  <a:lnTo>
                    <a:pt x="198" y="34"/>
                  </a:lnTo>
                  <a:lnTo>
                    <a:pt x="194" y="28"/>
                  </a:lnTo>
                  <a:lnTo>
                    <a:pt x="188" y="24"/>
                  </a:lnTo>
                  <a:lnTo>
                    <a:pt x="170" y="18"/>
                  </a:lnTo>
                  <a:lnTo>
                    <a:pt x="166" y="16"/>
                  </a:lnTo>
                  <a:lnTo>
                    <a:pt x="170" y="2"/>
                  </a:lnTo>
                  <a:lnTo>
                    <a:pt x="168" y="2"/>
                  </a:lnTo>
                  <a:lnTo>
                    <a:pt x="164" y="0"/>
                  </a:lnTo>
                  <a:lnTo>
                    <a:pt x="152" y="8"/>
                  </a:lnTo>
                  <a:lnTo>
                    <a:pt x="148" y="12"/>
                  </a:lnTo>
                  <a:lnTo>
                    <a:pt x="144" y="16"/>
                  </a:lnTo>
                  <a:lnTo>
                    <a:pt x="140" y="26"/>
                  </a:lnTo>
                  <a:lnTo>
                    <a:pt x="132" y="32"/>
                  </a:lnTo>
                  <a:lnTo>
                    <a:pt x="126" y="46"/>
                  </a:lnTo>
                  <a:lnTo>
                    <a:pt x="124" y="50"/>
                  </a:lnTo>
                  <a:lnTo>
                    <a:pt x="120" y="52"/>
                  </a:lnTo>
                  <a:lnTo>
                    <a:pt x="118" y="52"/>
                  </a:lnTo>
                  <a:lnTo>
                    <a:pt x="116" y="48"/>
                  </a:lnTo>
                  <a:lnTo>
                    <a:pt x="108" y="42"/>
                  </a:lnTo>
                  <a:lnTo>
                    <a:pt x="102" y="40"/>
                  </a:lnTo>
                  <a:lnTo>
                    <a:pt x="96" y="38"/>
                  </a:lnTo>
                  <a:lnTo>
                    <a:pt x="88" y="40"/>
                  </a:lnTo>
                  <a:lnTo>
                    <a:pt x="76" y="46"/>
                  </a:lnTo>
                  <a:lnTo>
                    <a:pt x="62" y="50"/>
                  </a:lnTo>
                  <a:lnTo>
                    <a:pt x="32" y="50"/>
                  </a:lnTo>
                  <a:lnTo>
                    <a:pt x="26" y="44"/>
                  </a:lnTo>
                  <a:lnTo>
                    <a:pt x="22" y="38"/>
                  </a:lnTo>
                  <a:lnTo>
                    <a:pt x="20" y="32"/>
                  </a:lnTo>
                  <a:lnTo>
                    <a:pt x="20" y="22"/>
                  </a:lnTo>
                  <a:lnTo>
                    <a:pt x="8" y="18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0" y="40"/>
                  </a:lnTo>
                  <a:lnTo>
                    <a:pt x="8" y="42"/>
                  </a:lnTo>
                  <a:lnTo>
                    <a:pt x="10" y="42"/>
                  </a:lnTo>
                  <a:lnTo>
                    <a:pt x="28" y="66"/>
                  </a:lnTo>
                  <a:lnTo>
                    <a:pt x="40" y="76"/>
                  </a:lnTo>
                  <a:lnTo>
                    <a:pt x="68" y="86"/>
                  </a:lnTo>
                  <a:lnTo>
                    <a:pt x="98" y="96"/>
                  </a:lnTo>
                  <a:lnTo>
                    <a:pt x="104" y="102"/>
                  </a:lnTo>
                  <a:lnTo>
                    <a:pt x="112" y="112"/>
                  </a:lnTo>
                  <a:lnTo>
                    <a:pt x="118" y="128"/>
                  </a:lnTo>
                  <a:lnTo>
                    <a:pt x="124" y="150"/>
                  </a:lnTo>
                  <a:lnTo>
                    <a:pt x="140" y="158"/>
                  </a:lnTo>
                  <a:lnTo>
                    <a:pt x="146" y="162"/>
                  </a:lnTo>
                  <a:lnTo>
                    <a:pt x="152" y="162"/>
                  </a:lnTo>
                  <a:lnTo>
                    <a:pt x="180" y="144"/>
                  </a:lnTo>
                  <a:lnTo>
                    <a:pt x="182" y="142"/>
                  </a:lnTo>
                  <a:lnTo>
                    <a:pt x="184" y="144"/>
                  </a:lnTo>
                  <a:lnTo>
                    <a:pt x="198" y="146"/>
                  </a:lnTo>
                  <a:lnTo>
                    <a:pt x="200" y="146"/>
                  </a:lnTo>
                  <a:lnTo>
                    <a:pt x="200" y="150"/>
                  </a:lnTo>
                  <a:lnTo>
                    <a:pt x="198" y="152"/>
                  </a:lnTo>
                  <a:lnTo>
                    <a:pt x="192" y="174"/>
                  </a:lnTo>
                  <a:lnTo>
                    <a:pt x="186" y="186"/>
                  </a:lnTo>
                  <a:lnTo>
                    <a:pt x="168" y="186"/>
                  </a:lnTo>
                  <a:lnTo>
                    <a:pt x="166" y="194"/>
                  </a:lnTo>
                  <a:lnTo>
                    <a:pt x="164" y="202"/>
                  </a:lnTo>
                  <a:lnTo>
                    <a:pt x="152" y="222"/>
                  </a:lnTo>
                  <a:lnTo>
                    <a:pt x="148" y="228"/>
                  </a:lnTo>
                  <a:lnTo>
                    <a:pt x="148" y="234"/>
                  </a:lnTo>
                  <a:lnTo>
                    <a:pt x="166" y="246"/>
                  </a:lnTo>
                  <a:lnTo>
                    <a:pt x="172" y="252"/>
                  </a:lnTo>
                  <a:lnTo>
                    <a:pt x="178" y="254"/>
                  </a:lnTo>
                  <a:lnTo>
                    <a:pt x="182" y="254"/>
                  </a:lnTo>
                  <a:lnTo>
                    <a:pt x="186" y="266"/>
                  </a:lnTo>
                  <a:lnTo>
                    <a:pt x="194" y="270"/>
                  </a:lnTo>
                  <a:lnTo>
                    <a:pt x="200" y="266"/>
                  </a:lnTo>
                  <a:lnTo>
                    <a:pt x="204" y="262"/>
                  </a:lnTo>
                  <a:lnTo>
                    <a:pt x="208" y="262"/>
                  </a:lnTo>
                  <a:lnTo>
                    <a:pt x="214" y="264"/>
                  </a:lnTo>
                  <a:lnTo>
                    <a:pt x="218" y="266"/>
                  </a:lnTo>
                  <a:lnTo>
                    <a:pt x="224" y="270"/>
                  </a:lnTo>
                  <a:lnTo>
                    <a:pt x="230" y="278"/>
                  </a:lnTo>
                  <a:lnTo>
                    <a:pt x="236" y="286"/>
                  </a:lnTo>
                  <a:lnTo>
                    <a:pt x="238" y="286"/>
                  </a:lnTo>
                  <a:lnTo>
                    <a:pt x="242" y="284"/>
                  </a:lnTo>
                  <a:lnTo>
                    <a:pt x="248" y="284"/>
                  </a:lnTo>
                  <a:lnTo>
                    <a:pt x="264" y="288"/>
                  </a:lnTo>
                  <a:lnTo>
                    <a:pt x="284" y="292"/>
                  </a:lnTo>
                  <a:lnTo>
                    <a:pt x="304" y="286"/>
                  </a:lnTo>
                  <a:lnTo>
                    <a:pt x="312" y="282"/>
                  </a:lnTo>
                  <a:lnTo>
                    <a:pt x="318" y="278"/>
                  </a:lnTo>
                  <a:lnTo>
                    <a:pt x="312" y="272"/>
                  </a:lnTo>
                  <a:lnTo>
                    <a:pt x="312" y="268"/>
                  </a:lnTo>
                  <a:lnTo>
                    <a:pt x="316" y="262"/>
                  </a:lnTo>
                  <a:lnTo>
                    <a:pt x="322" y="256"/>
                  </a:lnTo>
                  <a:lnTo>
                    <a:pt x="324" y="248"/>
                  </a:lnTo>
                  <a:lnTo>
                    <a:pt x="324" y="238"/>
                  </a:lnTo>
                  <a:lnTo>
                    <a:pt x="324" y="232"/>
                  </a:lnTo>
                  <a:lnTo>
                    <a:pt x="326" y="230"/>
                  </a:lnTo>
                  <a:lnTo>
                    <a:pt x="330" y="226"/>
                  </a:lnTo>
                  <a:lnTo>
                    <a:pt x="340" y="222"/>
                  </a:lnTo>
                  <a:lnTo>
                    <a:pt x="348" y="222"/>
                  </a:lnTo>
                  <a:lnTo>
                    <a:pt x="356" y="226"/>
                  </a:lnTo>
                  <a:lnTo>
                    <a:pt x="366" y="230"/>
                  </a:lnTo>
                  <a:lnTo>
                    <a:pt x="378" y="238"/>
                  </a:lnTo>
                  <a:lnTo>
                    <a:pt x="372" y="222"/>
                  </a:lnTo>
                  <a:lnTo>
                    <a:pt x="364" y="210"/>
                  </a:lnTo>
                  <a:lnTo>
                    <a:pt x="362" y="196"/>
                  </a:lnTo>
                  <a:lnTo>
                    <a:pt x="348" y="194"/>
                  </a:lnTo>
                  <a:lnTo>
                    <a:pt x="312" y="172"/>
                  </a:lnTo>
                  <a:lnTo>
                    <a:pt x="294" y="170"/>
                  </a:lnTo>
                  <a:lnTo>
                    <a:pt x="294" y="166"/>
                  </a:lnTo>
                  <a:lnTo>
                    <a:pt x="292" y="146"/>
                  </a:lnTo>
                  <a:lnTo>
                    <a:pt x="276" y="106"/>
                  </a:lnTo>
                  <a:lnTo>
                    <a:pt x="270" y="94"/>
                  </a:lnTo>
                  <a:lnTo>
                    <a:pt x="264" y="86"/>
                  </a:lnTo>
                  <a:close/>
                </a:path>
              </a:pathLst>
            </a:custGeom>
            <a:solidFill>
              <a:srgbClr val="D95A2F"/>
            </a:solidFill>
            <a:ln w="3175">
              <a:solidFill>
                <a:srgbClr val="D95A2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TextBox 19">
              <a:extLst>
                <a:ext uri="{FF2B5EF4-FFF2-40B4-BE49-F238E27FC236}">
                  <a16:creationId xmlns:a16="http://schemas.microsoft.com/office/drawing/2014/main" id="{A157FC04-0F19-EB89-8330-236E4F7CABE8}"/>
                </a:ext>
              </a:extLst>
            </p:cNvPr>
            <p:cNvSpPr txBox="1"/>
            <p:nvPr/>
          </p:nvSpPr>
          <p:spPr>
            <a:xfrm>
              <a:off x="8303823" y="4965315"/>
              <a:ext cx="1245309" cy="268240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en-US" altLang="zh-CN" sz="1600" b="1" dirty="0">
                  <a:solidFill>
                    <a:srgbClr val="D95A2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Add title text</a:t>
              </a:r>
              <a:endParaRPr lang="id-ID" sz="1600" b="1" dirty="0">
                <a:solidFill>
                  <a:srgbClr val="D95A2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9" name="TextBox 20">
              <a:extLst>
                <a:ext uri="{FF2B5EF4-FFF2-40B4-BE49-F238E27FC236}">
                  <a16:creationId xmlns:a16="http://schemas.microsoft.com/office/drawing/2014/main" id="{75C9C36D-95F8-E63C-D024-F85E58712986}"/>
                </a:ext>
              </a:extLst>
            </p:cNvPr>
            <p:cNvSpPr txBox="1"/>
            <p:nvPr/>
          </p:nvSpPr>
          <p:spPr>
            <a:xfrm>
              <a:off x="8297941" y="5265310"/>
              <a:ext cx="3031578" cy="493206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just">
                <a:lnSpc>
                  <a:spcPct val="120000"/>
                </a:lnSpc>
                <a:defRPr/>
              </a:pPr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Click here to add content, content to match the title. 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组合 18">
            <a:extLst>
              <a:ext uri="{FF2B5EF4-FFF2-40B4-BE49-F238E27FC236}">
                <a16:creationId xmlns:a16="http://schemas.microsoft.com/office/drawing/2014/main" id="{1FC2CA1D-E036-E226-D4B1-9D3C0E82B69F}"/>
              </a:ext>
            </a:extLst>
          </p:cNvPr>
          <p:cNvGrpSpPr>
            <a:grpSpLocks/>
          </p:cNvGrpSpPr>
          <p:nvPr/>
        </p:nvGrpSpPr>
        <p:grpSpPr bwMode="auto">
          <a:xfrm>
            <a:off x="1809750" y="1868488"/>
            <a:ext cx="2381250" cy="4014351"/>
            <a:chOff x="1810010" y="1868532"/>
            <a:chExt cx="2380307" cy="4014091"/>
          </a:xfrm>
        </p:grpSpPr>
        <p:sp>
          <p:nvSpPr>
            <p:cNvPr id="6" name="TextBox 19">
              <a:extLst>
                <a:ext uri="{FF2B5EF4-FFF2-40B4-BE49-F238E27FC236}">
                  <a16:creationId xmlns:a16="http://schemas.microsoft.com/office/drawing/2014/main" id="{77B0FACA-9F5C-128C-7E02-CE0F7AB0570D}"/>
                </a:ext>
              </a:extLst>
            </p:cNvPr>
            <p:cNvSpPr txBox="1"/>
            <p:nvPr/>
          </p:nvSpPr>
          <p:spPr>
            <a:xfrm>
              <a:off x="2213075" y="1868532"/>
              <a:ext cx="1574176" cy="268262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en-US" altLang="zh-CN" sz="1600" b="1" dirty="0">
                  <a:solidFill>
                    <a:srgbClr val="D95A2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Add title text</a:t>
              </a:r>
              <a:endParaRPr lang="id-ID" sz="1600" b="1" dirty="0">
                <a:solidFill>
                  <a:srgbClr val="D95A2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TextBox 20">
              <a:extLst>
                <a:ext uri="{FF2B5EF4-FFF2-40B4-BE49-F238E27FC236}">
                  <a16:creationId xmlns:a16="http://schemas.microsoft.com/office/drawing/2014/main" id="{2B47B2D8-2A6E-1712-9532-B74F83DD4A1B}"/>
                </a:ext>
              </a:extLst>
            </p:cNvPr>
            <p:cNvSpPr txBox="1"/>
            <p:nvPr/>
          </p:nvSpPr>
          <p:spPr>
            <a:xfrm>
              <a:off x="1810010" y="2268556"/>
              <a:ext cx="2380307" cy="493245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Click here to add content, content to match the title. </a:t>
              </a:r>
            </a:p>
          </p:txBody>
        </p:sp>
        <p:sp>
          <p:nvSpPr>
            <p:cNvPr id="8" name="TextBox 19">
              <a:extLst>
                <a:ext uri="{FF2B5EF4-FFF2-40B4-BE49-F238E27FC236}">
                  <a16:creationId xmlns:a16="http://schemas.microsoft.com/office/drawing/2014/main" id="{7E05120E-072F-FDAD-0919-8E86AD3D6DD5}"/>
                </a:ext>
              </a:extLst>
            </p:cNvPr>
            <p:cNvSpPr txBox="1"/>
            <p:nvPr/>
          </p:nvSpPr>
          <p:spPr>
            <a:xfrm>
              <a:off x="2213075" y="3428943"/>
              <a:ext cx="1574176" cy="268262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en-US" altLang="zh-CN" sz="1600" b="1" dirty="0">
                  <a:solidFill>
                    <a:srgbClr val="D95A2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Add title text</a:t>
              </a:r>
              <a:endParaRPr lang="id-ID" sz="1600" b="1" dirty="0">
                <a:solidFill>
                  <a:srgbClr val="D95A2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TextBox 20">
              <a:extLst>
                <a:ext uri="{FF2B5EF4-FFF2-40B4-BE49-F238E27FC236}">
                  <a16:creationId xmlns:a16="http://schemas.microsoft.com/office/drawing/2014/main" id="{89D173B5-9811-8B68-0F7D-41355C482464}"/>
                </a:ext>
              </a:extLst>
            </p:cNvPr>
            <p:cNvSpPr txBox="1"/>
            <p:nvPr/>
          </p:nvSpPr>
          <p:spPr>
            <a:xfrm>
              <a:off x="1810010" y="3828966"/>
              <a:ext cx="2380307" cy="493245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Click here to add content, content to match the title. </a:t>
              </a:r>
            </a:p>
          </p:txBody>
        </p:sp>
        <p:sp>
          <p:nvSpPr>
            <p:cNvPr id="10" name="TextBox 19">
              <a:extLst>
                <a:ext uri="{FF2B5EF4-FFF2-40B4-BE49-F238E27FC236}">
                  <a16:creationId xmlns:a16="http://schemas.microsoft.com/office/drawing/2014/main" id="{035A772C-AD78-FE5B-A53C-5EC1AEB41E9C}"/>
                </a:ext>
              </a:extLst>
            </p:cNvPr>
            <p:cNvSpPr txBox="1"/>
            <p:nvPr/>
          </p:nvSpPr>
          <p:spPr>
            <a:xfrm>
              <a:off x="2213075" y="4990941"/>
              <a:ext cx="1574176" cy="268262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en-US" altLang="zh-CN" sz="1600" b="1" dirty="0">
                  <a:solidFill>
                    <a:srgbClr val="D95A2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Add title text</a:t>
              </a:r>
              <a:endParaRPr lang="id-ID" sz="1600" b="1" dirty="0">
                <a:solidFill>
                  <a:srgbClr val="D95A2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TextBox 20">
              <a:extLst>
                <a:ext uri="{FF2B5EF4-FFF2-40B4-BE49-F238E27FC236}">
                  <a16:creationId xmlns:a16="http://schemas.microsoft.com/office/drawing/2014/main" id="{3696C12E-A8A3-2340-E848-4EF3060DE044}"/>
                </a:ext>
              </a:extLst>
            </p:cNvPr>
            <p:cNvSpPr txBox="1"/>
            <p:nvPr/>
          </p:nvSpPr>
          <p:spPr>
            <a:xfrm>
              <a:off x="1810010" y="5389378"/>
              <a:ext cx="2380307" cy="493245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Click here to add content, content to match the title. </a:t>
              </a:r>
            </a:p>
          </p:txBody>
        </p:sp>
      </p:grpSp>
      <p:grpSp>
        <p:nvGrpSpPr>
          <p:cNvPr id="20483" name="组合 11">
            <a:extLst>
              <a:ext uri="{FF2B5EF4-FFF2-40B4-BE49-F238E27FC236}">
                <a16:creationId xmlns:a16="http://schemas.microsoft.com/office/drawing/2014/main" id="{AF24CAEA-DC67-13EA-BAF6-2810F35565B3}"/>
              </a:ext>
            </a:extLst>
          </p:cNvPr>
          <p:cNvGrpSpPr>
            <a:grpSpLocks/>
          </p:cNvGrpSpPr>
          <p:nvPr/>
        </p:nvGrpSpPr>
        <p:grpSpPr bwMode="auto">
          <a:xfrm>
            <a:off x="0" y="77788"/>
            <a:ext cx="2268538" cy="1081087"/>
            <a:chOff x="10624399" y="386366"/>
            <a:chExt cx="2268389" cy="1082072"/>
          </a:xfrm>
        </p:grpSpPr>
        <p:grpSp>
          <p:nvGrpSpPr>
            <p:cNvPr id="20487" name="组合 5">
              <a:extLst>
                <a:ext uri="{FF2B5EF4-FFF2-40B4-BE49-F238E27FC236}">
                  <a16:creationId xmlns:a16="http://schemas.microsoft.com/office/drawing/2014/main" id="{A4F6123F-94EB-2F93-B6CA-B21D0E1864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624399" y="386366"/>
              <a:ext cx="2069637" cy="1082072"/>
              <a:chOff x="-1214368" y="1270786"/>
              <a:chExt cx="2069636" cy="1082072"/>
            </a:xfrm>
          </p:grpSpPr>
          <p:grpSp>
            <p:nvGrpSpPr>
              <p:cNvPr id="15" name="组合 23">
                <a:extLst>
                  <a:ext uri="{FF2B5EF4-FFF2-40B4-BE49-F238E27FC236}">
                    <a16:creationId xmlns:a16="http://schemas.microsoft.com/office/drawing/2014/main" id="{D788D39B-D93B-1B73-19AC-892B30B211A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214368" y="1270786"/>
                <a:ext cx="2069636" cy="1082072"/>
                <a:chOff x="1423522" y="411287"/>
                <a:chExt cx="2202516" cy="1151867"/>
              </a:xfrm>
              <a:solidFill>
                <a:srgbClr val="28A182"/>
              </a:solidFill>
            </p:grpSpPr>
            <p:sp>
              <p:nvSpPr>
                <p:cNvPr id="17" name="矩形 16">
                  <a:extLst>
                    <a:ext uri="{FF2B5EF4-FFF2-40B4-BE49-F238E27FC236}">
                      <a16:creationId xmlns:a16="http://schemas.microsoft.com/office/drawing/2014/main" id="{EA12EF66-7901-5781-395F-20029D80303F}"/>
                    </a:ext>
                  </a:extLst>
                </p:cNvPr>
                <p:cNvSpPr/>
                <p:nvPr/>
              </p:nvSpPr>
              <p:spPr>
                <a:xfrm>
                  <a:off x="1423522" y="411287"/>
                  <a:ext cx="2202516" cy="1151867"/>
                </a:xfrm>
                <a:prstGeom prst="rect">
                  <a:avLst/>
                </a:prstGeom>
                <a:solidFill>
                  <a:srgbClr val="D95A2F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18" name="矩形 26">
                  <a:extLst>
                    <a:ext uri="{FF2B5EF4-FFF2-40B4-BE49-F238E27FC236}">
                      <a16:creationId xmlns:a16="http://schemas.microsoft.com/office/drawing/2014/main" id="{D3910A6F-523F-A2E3-D4E6-8BE179E9C7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55437" y="1105179"/>
                  <a:ext cx="1765970" cy="29486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en-US" altLang="zh-CN" sz="1200" dirty="0">
                      <a:solidFill>
                        <a:schemeClr val="bg1"/>
                      </a:solidFill>
                      <a:latin typeface="Century Gothic" panose="020B0502020202020204" pitchFamily="34" charset="0"/>
                      <a:cs typeface="Arial" panose="020B0604020202020204" pitchFamily="34" charset="0"/>
                    </a:rPr>
                    <a:t>PUT YOUR TEXT HERE</a:t>
                  </a:r>
                </a:p>
              </p:txBody>
            </p:sp>
          </p:grpSp>
          <p:sp>
            <p:nvSpPr>
              <p:cNvPr id="20490" name="文本框 4">
                <a:extLst>
                  <a:ext uri="{FF2B5EF4-FFF2-40B4-BE49-F238E27FC236}">
                    <a16:creationId xmlns:a16="http://schemas.microsoft.com/office/drawing/2014/main" id="{B49FBAC3-1226-7BE8-4803-57BA2FA0CB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1184378" y="1489902"/>
                <a:ext cx="1682383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PART 01</a:t>
                </a:r>
                <a:endPara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pic>
          <p:nvPicPr>
            <p:cNvPr id="20488" name="图片 13">
              <a:extLst>
                <a:ext uri="{FF2B5EF4-FFF2-40B4-BE49-F238E27FC236}">
                  <a16:creationId xmlns:a16="http://schemas.microsoft.com/office/drawing/2014/main" id="{17189934-BA5C-DCA8-FE98-0308390B99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60978" y="501187"/>
              <a:ext cx="731810" cy="731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484" name="组合 21">
            <a:extLst>
              <a:ext uri="{FF2B5EF4-FFF2-40B4-BE49-F238E27FC236}">
                <a16:creationId xmlns:a16="http://schemas.microsoft.com/office/drawing/2014/main" id="{16BBDEB9-759C-366A-6DF3-5D545BF14E4B}"/>
              </a:ext>
            </a:extLst>
          </p:cNvPr>
          <p:cNvGrpSpPr>
            <a:grpSpLocks/>
          </p:cNvGrpSpPr>
          <p:nvPr/>
        </p:nvGrpSpPr>
        <p:grpSpPr bwMode="auto">
          <a:xfrm>
            <a:off x="4940300" y="688975"/>
            <a:ext cx="6348413" cy="5876925"/>
            <a:chOff x="4940214" y="688465"/>
            <a:chExt cx="6348381" cy="5877435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43675B6A-4632-67BE-5FE8-CE84F02D3E9C}"/>
                </a:ext>
              </a:extLst>
            </p:cNvPr>
            <p:cNvSpPr/>
            <p:nvPr/>
          </p:nvSpPr>
          <p:spPr>
            <a:xfrm>
              <a:off x="5613311" y="688465"/>
              <a:ext cx="5397473" cy="5877435"/>
            </a:xfrm>
            <a:prstGeom prst="rect">
              <a:avLst/>
            </a:prstGeom>
            <a:noFill/>
            <a:ln>
              <a:solidFill>
                <a:srgbClr val="523B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20486" name="图片 20">
              <a:extLst>
                <a:ext uri="{FF2B5EF4-FFF2-40B4-BE49-F238E27FC236}">
                  <a16:creationId xmlns:a16="http://schemas.microsoft.com/office/drawing/2014/main" id="{0784CA90-E8D3-740E-C73F-27BF04124D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0214" y="1511055"/>
              <a:ext cx="6348381" cy="4232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图片 30">
            <a:extLst>
              <a:ext uri="{FF2B5EF4-FFF2-40B4-BE49-F238E27FC236}">
                <a16:creationId xmlns:a16="http://schemas.microsoft.com/office/drawing/2014/main" id="{9600FEB0-83FE-FA82-C357-96E161B0F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91" b="27686"/>
          <a:stretch>
            <a:fillRect/>
          </a:stretch>
        </p:blipFill>
        <p:spPr bwMode="auto">
          <a:xfrm>
            <a:off x="30163" y="2154238"/>
            <a:ext cx="12161837" cy="344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FF6B6639-E783-DDD5-EB0C-7B505BBFA107}"/>
              </a:ext>
            </a:extLst>
          </p:cNvPr>
          <p:cNvSpPr/>
          <p:nvPr/>
        </p:nvSpPr>
        <p:spPr>
          <a:xfrm>
            <a:off x="1379538" y="1636713"/>
            <a:ext cx="9432925" cy="48148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03200" algn="ctr" rotWithShape="0">
              <a:schemeClr val="tx1">
                <a:lumMod val="75000"/>
                <a:lumOff val="25000"/>
                <a:alpha val="3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矩形 3">
            <a:extLst>
              <a:ext uri="{FF2B5EF4-FFF2-40B4-BE49-F238E27FC236}">
                <a16:creationId xmlns:a16="http://schemas.microsoft.com/office/drawing/2014/main" id="{6EF7A7BF-39B6-D1D4-F032-1C76CDA5A8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8050" y="3771900"/>
            <a:ext cx="1873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Enter the text here,</a:t>
            </a:r>
          </a:p>
          <a:p>
            <a:pPr algn="ctr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All the text is editable.</a:t>
            </a:r>
          </a:p>
        </p:txBody>
      </p:sp>
      <p:sp>
        <p:nvSpPr>
          <p:cNvPr id="7" name="矩形 56">
            <a:extLst>
              <a:ext uri="{FF2B5EF4-FFF2-40B4-BE49-F238E27FC236}">
                <a16:creationId xmlns:a16="http://schemas.microsoft.com/office/drawing/2014/main" id="{ECC86944-4A52-4711-0CFC-7E52A1B63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2150" y="3452813"/>
            <a:ext cx="2305050" cy="31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eaLnBrk="1" fontAlgn="auto" hangingPunct="1">
              <a:lnSpc>
                <a:spcPct val="114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PUT YOUR TEXT HERE</a:t>
            </a:r>
          </a:p>
        </p:txBody>
      </p:sp>
      <p:sp>
        <p:nvSpPr>
          <p:cNvPr id="8" name="矩形 3">
            <a:extLst>
              <a:ext uri="{FF2B5EF4-FFF2-40B4-BE49-F238E27FC236}">
                <a16:creationId xmlns:a16="http://schemas.microsoft.com/office/drawing/2014/main" id="{12AC3E41-C2D1-D293-C6A9-C448A5754D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2188" y="3771900"/>
            <a:ext cx="1873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Enter the text here,</a:t>
            </a:r>
          </a:p>
          <a:p>
            <a:pPr algn="ctr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All the text is editable.</a:t>
            </a:r>
          </a:p>
        </p:txBody>
      </p:sp>
      <p:sp>
        <p:nvSpPr>
          <p:cNvPr id="9" name="矩形 56">
            <a:extLst>
              <a:ext uri="{FF2B5EF4-FFF2-40B4-BE49-F238E27FC236}">
                <a16:creationId xmlns:a16="http://schemas.microsoft.com/office/drawing/2014/main" id="{9491C10E-B4D2-6FFD-D709-C01E4DD1BB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6288" y="3452813"/>
            <a:ext cx="2305050" cy="31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eaLnBrk="1" fontAlgn="auto" hangingPunct="1">
              <a:lnSpc>
                <a:spcPct val="114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PUT YOUR TEXT HERE</a:t>
            </a:r>
          </a:p>
        </p:txBody>
      </p:sp>
      <p:sp>
        <p:nvSpPr>
          <p:cNvPr id="10" name="矩形 3">
            <a:extLst>
              <a:ext uri="{FF2B5EF4-FFF2-40B4-BE49-F238E27FC236}">
                <a16:creationId xmlns:a16="http://schemas.microsoft.com/office/drawing/2014/main" id="{BB58A155-F4D6-7442-C2F0-0A2AC41CE6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8050" y="4959350"/>
            <a:ext cx="1873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Enter the text here,</a:t>
            </a:r>
          </a:p>
          <a:p>
            <a:pPr algn="ctr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All the text is editable.</a:t>
            </a:r>
          </a:p>
        </p:txBody>
      </p:sp>
      <p:sp>
        <p:nvSpPr>
          <p:cNvPr id="11" name="矩形 56">
            <a:extLst>
              <a:ext uri="{FF2B5EF4-FFF2-40B4-BE49-F238E27FC236}">
                <a16:creationId xmlns:a16="http://schemas.microsoft.com/office/drawing/2014/main" id="{C2CB3882-292A-A555-A388-B5CCC1EFDB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2150" y="4640263"/>
            <a:ext cx="2305050" cy="31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eaLnBrk="1" fontAlgn="auto" hangingPunct="1">
              <a:lnSpc>
                <a:spcPct val="114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PUT YOUR TEXT HERE</a:t>
            </a:r>
          </a:p>
        </p:txBody>
      </p:sp>
      <p:sp>
        <p:nvSpPr>
          <p:cNvPr id="12" name="矩形 3">
            <a:extLst>
              <a:ext uri="{FF2B5EF4-FFF2-40B4-BE49-F238E27FC236}">
                <a16:creationId xmlns:a16="http://schemas.microsoft.com/office/drawing/2014/main" id="{568F0DA4-9C49-FAB4-6F1D-A3913FF95B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2188" y="4959350"/>
            <a:ext cx="1873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Enter the text here,</a:t>
            </a:r>
          </a:p>
          <a:p>
            <a:pPr algn="ctr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All the text is editable.</a:t>
            </a:r>
          </a:p>
        </p:txBody>
      </p:sp>
      <p:sp>
        <p:nvSpPr>
          <p:cNvPr id="13" name="矩形 56">
            <a:extLst>
              <a:ext uri="{FF2B5EF4-FFF2-40B4-BE49-F238E27FC236}">
                <a16:creationId xmlns:a16="http://schemas.microsoft.com/office/drawing/2014/main" id="{E21312BB-3CFE-1E5C-6E32-32F1837F3B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6288" y="4640263"/>
            <a:ext cx="2305050" cy="31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eaLnBrk="1" fontAlgn="auto" hangingPunct="1">
              <a:lnSpc>
                <a:spcPct val="114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PUT YOUR TEXT HERE</a:t>
            </a:r>
          </a:p>
        </p:txBody>
      </p:sp>
      <p:grpSp>
        <p:nvGrpSpPr>
          <p:cNvPr id="21516" name="组合 43">
            <a:extLst>
              <a:ext uri="{FF2B5EF4-FFF2-40B4-BE49-F238E27FC236}">
                <a16:creationId xmlns:a16="http://schemas.microsoft.com/office/drawing/2014/main" id="{F087906C-4EB1-EE20-A2A8-1F232BA10F99}"/>
              </a:ext>
            </a:extLst>
          </p:cNvPr>
          <p:cNvGrpSpPr>
            <a:grpSpLocks/>
          </p:cNvGrpSpPr>
          <p:nvPr/>
        </p:nvGrpSpPr>
        <p:grpSpPr bwMode="auto">
          <a:xfrm>
            <a:off x="8647113" y="3633788"/>
            <a:ext cx="2003425" cy="1335087"/>
            <a:chOff x="8469020" y="1343853"/>
            <a:chExt cx="3091801" cy="2061201"/>
          </a:xfrm>
        </p:grpSpPr>
        <p:graphicFrame>
          <p:nvGraphicFramePr>
            <p:cNvPr id="21527" name="图表 47">
              <a:extLst>
                <a:ext uri="{FF2B5EF4-FFF2-40B4-BE49-F238E27FC236}">
                  <a16:creationId xmlns:a16="http://schemas.microsoft.com/office/drawing/2014/main" id="{C4171CFE-F8FD-AE51-40BB-B9F51CABD17B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8390630" y="1265463"/>
            <a:ext cx="3248580" cy="22179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hart" r:id="rId3" imgW="1998068" imgH="1333763" progId="Excel.Chart.8">
                    <p:embed/>
                  </p:oleObj>
                </mc:Choice>
                <mc:Fallback>
                  <p:oleObj name="Chart" r:id="rId3" imgW="1998068" imgH="1333763" progId="Excel.Chart.8">
                    <p:embed/>
                    <p:pic>
                      <p:nvPicPr>
                        <p:cNvPr id="0" name="图表 47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90630" y="1265463"/>
                          <a:ext cx="3248580" cy="22179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文本框 48">
              <a:extLst>
                <a:ext uri="{FF2B5EF4-FFF2-40B4-BE49-F238E27FC236}">
                  <a16:creationId xmlns:a16="http://schemas.microsoft.com/office/drawing/2014/main" id="{583FF4A0-AD7B-E620-EC89-239DACA43C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35399" y="2017848"/>
              <a:ext cx="1759044" cy="713211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CN" sz="2400">
                  <a:solidFill>
                    <a:srgbClr val="4F1B6D"/>
                  </a:solidFill>
                  <a:latin typeface="Orator Std" panose="020D0509020203030204" pitchFamily="49" charset="0"/>
                  <a:cs typeface="+mn-ea"/>
                </a:rPr>
                <a:t>80%</a:t>
              </a:r>
              <a:endParaRPr lang="zh-CN" altLang="en-US" sz="2400">
                <a:solidFill>
                  <a:srgbClr val="4F1B6D"/>
                </a:solidFill>
                <a:latin typeface="Orator Std" panose="020D0509020203030204" pitchFamily="49" charset="0"/>
                <a:cs typeface="+mn-ea"/>
              </a:endParaRPr>
            </a:p>
          </p:txBody>
        </p:sp>
      </p:grpSp>
      <p:grpSp>
        <p:nvGrpSpPr>
          <p:cNvPr id="21517" name="组合 44">
            <a:extLst>
              <a:ext uri="{FF2B5EF4-FFF2-40B4-BE49-F238E27FC236}">
                <a16:creationId xmlns:a16="http://schemas.microsoft.com/office/drawing/2014/main" id="{F679426F-A92C-1DD3-13BB-92BDBE7FA2F1}"/>
              </a:ext>
            </a:extLst>
          </p:cNvPr>
          <p:cNvGrpSpPr>
            <a:grpSpLocks/>
          </p:cNvGrpSpPr>
          <p:nvPr/>
        </p:nvGrpSpPr>
        <p:grpSpPr bwMode="auto">
          <a:xfrm>
            <a:off x="6837363" y="3633788"/>
            <a:ext cx="2003425" cy="1335087"/>
            <a:chOff x="8469020" y="1343853"/>
            <a:chExt cx="3091801" cy="2061201"/>
          </a:xfrm>
        </p:grpSpPr>
        <p:graphicFrame>
          <p:nvGraphicFramePr>
            <p:cNvPr id="21525" name="图表 45">
              <a:extLst>
                <a:ext uri="{FF2B5EF4-FFF2-40B4-BE49-F238E27FC236}">
                  <a16:creationId xmlns:a16="http://schemas.microsoft.com/office/drawing/2014/main" id="{D371BF58-9C01-A693-F89B-17B479337DD4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8390630" y="1265463"/>
            <a:ext cx="3248580" cy="22179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hart" r:id="rId5" imgW="1998068" imgH="1333763" progId="Excel.Chart.8">
                    <p:embed/>
                  </p:oleObj>
                </mc:Choice>
                <mc:Fallback>
                  <p:oleObj name="Chart" r:id="rId5" imgW="1998068" imgH="1333763" progId="Excel.Chart.8">
                    <p:embed/>
                    <p:pic>
                      <p:nvPicPr>
                        <p:cNvPr id="0" name="图表 45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90630" y="1265463"/>
                          <a:ext cx="3248580" cy="22179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文本框 46">
              <a:extLst>
                <a:ext uri="{FF2B5EF4-FFF2-40B4-BE49-F238E27FC236}">
                  <a16:creationId xmlns:a16="http://schemas.microsoft.com/office/drawing/2014/main" id="{BC10A035-C5A7-A826-E712-8BA8646D54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35399" y="2017848"/>
              <a:ext cx="1759044" cy="713211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CN" sz="2400">
                  <a:solidFill>
                    <a:srgbClr val="4F1B6D"/>
                  </a:solidFill>
                  <a:latin typeface="Orator Std" panose="020D0509020203030204" pitchFamily="49" charset="0"/>
                  <a:cs typeface="+mn-ea"/>
                </a:rPr>
                <a:t>80%</a:t>
              </a:r>
              <a:endParaRPr lang="zh-CN" altLang="en-US" sz="2400">
                <a:solidFill>
                  <a:srgbClr val="4F1B6D"/>
                </a:solidFill>
                <a:latin typeface="Orator Std" panose="020D0509020203030204" pitchFamily="49" charset="0"/>
                <a:cs typeface="+mn-ea"/>
              </a:endParaRPr>
            </a:p>
          </p:txBody>
        </p:sp>
      </p:grpSp>
      <p:sp>
        <p:nvSpPr>
          <p:cNvPr id="21" name="矩形 3">
            <a:extLst>
              <a:ext uri="{FF2B5EF4-FFF2-40B4-BE49-F238E27FC236}">
                <a16:creationId xmlns:a16="http://schemas.microsoft.com/office/drawing/2014/main" id="{85EE6B82-07D7-5305-3805-0455766A55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7213" y="2647950"/>
            <a:ext cx="3838575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Enter the text 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here,All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the text is editable.</a:t>
            </a:r>
          </a:p>
        </p:txBody>
      </p:sp>
      <p:sp>
        <p:nvSpPr>
          <p:cNvPr id="22" name="矩形 56">
            <a:extLst>
              <a:ext uri="{FF2B5EF4-FFF2-40B4-BE49-F238E27FC236}">
                <a16:creationId xmlns:a16="http://schemas.microsoft.com/office/drawing/2014/main" id="{D477251A-B050-DBAA-6962-AB8CB18041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5525" y="2301875"/>
            <a:ext cx="2859088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eaLnBrk="1" fontAlgn="auto" hangingPunct="1">
              <a:lnSpc>
                <a:spcPct val="114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PUT YOUR TEXT HERE</a:t>
            </a:r>
          </a:p>
        </p:txBody>
      </p:sp>
      <p:grpSp>
        <p:nvGrpSpPr>
          <p:cNvPr id="21520" name="组合 22">
            <a:extLst>
              <a:ext uri="{FF2B5EF4-FFF2-40B4-BE49-F238E27FC236}">
                <a16:creationId xmlns:a16="http://schemas.microsoft.com/office/drawing/2014/main" id="{6866019D-8CB9-7160-7531-F56D0E325CCE}"/>
              </a:ext>
            </a:extLst>
          </p:cNvPr>
          <p:cNvGrpSpPr>
            <a:grpSpLocks/>
          </p:cNvGrpSpPr>
          <p:nvPr/>
        </p:nvGrpSpPr>
        <p:grpSpPr bwMode="auto">
          <a:xfrm>
            <a:off x="0" y="77788"/>
            <a:ext cx="2268538" cy="1081087"/>
            <a:chOff x="10624399" y="386366"/>
            <a:chExt cx="2268389" cy="1082072"/>
          </a:xfrm>
        </p:grpSpPr>
        <p:grpSp>
          <p:nvGrpSpPr>
            <p:cNvPr id="21521" name="组合 5">
              <a:extLst>
                <a:ext uri="{FF2B5EF4-FFF2-40B4-BE49-F238E27FC236}">
                  <a16:creationId xmlns:a16="http://schemas.microsoft.com/office/drawing/2014/main" id="{7EA77804-F65A-724E-C630-171711C52D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624399" y="386366"/>
              <a:ext cx="2069637" cy="1082072"/>
              <a:chOff x="-1214368" y="1270786"/>
              <a:chExt cx="2069636" cy="1082072"/>
            </a:xfrm>
          </p:grpSpPr>
          <p:grpSp>
            <p:nvGrpSpPr>
              <p:cNvPr id="26" name="组合 23">
                <a:extLst>
                  <a:ext uri="{FF2B5EF4-FFF2-40B4-BE49-F238E27FC236}">
                    <a16:creationId xmlns:a16="http://schemas.microsoft.com/office/drawing/2014/main" id="{32B03101-A98C-1452-37CF-73A427609B3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214368" y="1270786"/>
                <a:ext cx="2069636" cy="1082072"/>
                <a:chOff x="1423522" y="411287"/>
                <a:chExt cx="2202516" cy="1151867"/>
              </a:xfrm>
              <a:solidFill>
                <a:srgbClr val="28A182"/>
              </a:solidFill>
            </p:grpSpPr>
            <p:sp>
              <p:nvSpPr>
                <p:cNvPr id="28" name="矩形 27">
                  <a:extLst>
                    <a:ext uri="{FF2B5EF4-FFF2-40B4-BE49-F238E27FC236}">
                      <a16:creationId xmlns:a16="http://schemas.microsoft.com/office/drawing/2014/main" id="{120B6817-6BEB-D5CC-A9DE-747980451D65}"/>
                    </a:ext>
                  </a:extLst>
                </p:cNvPr>
                <p:cNvSpPr/>
                <p:nvPr/>
              </p:nvSpPr>
              <p:spPr>
                <a:xfrm>
                  <a:off x="1423522" y="411287"/>
                  <a:ext cx="2202516" cy="1151867"/>
                </a:xfrm>
                <a:prstGeom prst="rect">
                  <a:avLst/>
                </a:prstGeom>
                <a:solidFill>
                  <a:srgbClr val="D95A2F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29" name="矩形 26">
                  <a:extLst>
                    <a:ext uri="{FF2B5EF4-FFF2-40B4-BE49-F238E27FC236}">
                      <a16:creationId xmlns:a16="http://schemas.microsoft.com/office/drawing/2014/main" id="{1FCD14C9-D06B-4E53-5D81-A43C7AD782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55437" y="1105179"/>
                  <a:ext cx="1765970" cy="29486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en-US" altLang="zh-CN" sz="1200" dirty="0">
                      <a:solidFill>
                        <a:schemeClr val="bg1"/>
                      </a:solidFill>
                      <a:latin typeface="Century Gothic" panose="020B0502020202020204" pitchFamily="34" charset="0"/>
                      <a:cs typeface="Arial" panose="020B0604020202020204" pitchFamily="34" charset="0"/>
                    </a:rPr>
                    <a:t>PUT YOUR TEXT HERE</a:t>
                  </a:r>
                </a:p>
              </p:txBody>
            </p:sp>
          </p:grpSp>
          <p:sp>
            <p:nvSpPr>
              <p:cNvPr id="21524" name="文本框 4">
                <a:extLst>
                  <a:ext uri="{FF2B5EF4-FFF2-40B4-BE49-F238E27FC236}">
                    <a16:creationId xmlns:a16="http://schemas.microsoft.com/office/drawing/2014/main" id="{7CA47FAA-567F-7A08-C4EC-F14F770920F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1184378" y="1489902"/>
                <a:ext cx="1682383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PART 02</a:t>
                </a:r>
                <a:endPara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pic>
          <p:nvPicPr>
            <p:cNvPr id="21522" name="图片 24">
              <a:extLst>
                <a:ext uri="{FF2B5EF4-FFF2-40B4-BE49-F238E27FC236}">
                  <a16:creationId xmlns:a16="http://schemas.microsoft.com/office/drawing/2014/main" id="{3E6F32B4-4348-9A63-979A-0787CEE92F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60978" y="501187"/>
              <a:ext cx="731810" cy="731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组合 2">
            <a:extLst>
              <a:ext uri="{FF2B5EF4-FFF2-40B4-BE49-F238E27FC236}">
                <a16:creationId xmlns:a16="http://schemas.microsoft.com/office/drawing/2014/main" id="{EB32D21F-178A-A564-BD05-587F39CB059F}"/>
              </a:ext>
            </a:extLst>
          </p:cNvPr>
          <p:cNvGrpSpPr>
            <a:grpSpLocks/>
          </p:cNvGrpSpPr>
          <p:nvPr/>
        </p:nvGrpSpPr>
        <p:grpSpPr bwMode="auto">
          <a:xfrm>
            <a:off x="0" y="77788"/>
            <a:ext cx="2268538" cy="1081087"/>
            <a:chOff x="10624399" y="386366"/>
            <a:chExt cx="2268389" cy="1082072"/>
          </a:xfrm>
        </p:grpSpPr>
        <p:grpSp>
          <p:nvGrpSpPr>
            <p:cNvPr id="22546" name="组合 5">
              <a:extLst>
                <a:ext uri="{FF2B5EF4-FFF2-40B4-BE49-F238E27FC236}">
                  <a16:creationId xmlns:a16="http://schemas.microsoft.com/office/drawing/2014/main" id="{E9DA9F7C-068B-31DD-DB8F-669EC82527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624399" y="386366"/>
              <a:ext cx="2069637" cy="1082072"/>
              <a:chOff x="-1214368" y="1270786"/>
              <a:chExt cx="2069636" cy="1082072"/>
            </a:xfrm>
          </p:grpSpPr>
          <p:grpSp>
            <p:nvGrpSpPr>
              <p:cNvPr id="6" name="组合 23">
                <a:extLst>
                  <a:ext uri="{FF2B5EF4-FFF2-40B4-BE49-F238E27FC236}">
                    <a16:creationId xmlns:a16="http://schemas.microsoft.com/office/drawing/2014/main" id="{38C7CB44-273C-2C6B-AD7C-3562C18560F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214368" y="1270786"/>
                <a:ext cx="2069636" cy="1082072"/>
                <a:chOff x="1423522" y="411287"/>
                <a:chExt cx="2202516" cy="1151867"/>
              </a:xfrm>
              <a:solidFill>
                <a:srgbClr val="28A182"/>
              </a:solidFill>
            </p:grpSpPr>
            <p:sp>
              <p:nvSpPr>
                <p:cNvPr id="8" name="矩形 7">
                  <a:extLst>
                    <a:ext uri="{FF2B5EF4-FFF2-40B4-BE49-F238E27FC236}">
                      <a16:creationId xmlns:a16="http://schemas.microsoft.com/office/drawing/2014/main" id="{695C50CE-714C-5D6B-353F-F7070FAD608F}"/>
                    </a:ext>
                  </a:extLst>
                </p:cNvPr>
                <p:cNvSpPr/>
                <p:nvPr/>
              </p:nvSpPr>
              <p:spPr>
                <a:xfrm>
                  <a:off x="1423522" y="411287"/>
                  <a:ext cx="2202516" cy="1151867"/>
                </a:xfrm>
                <a:prstGeom prst="rect">
                  <a:avLst/>
                </a:prstGeom>
                <a:solidFill>
                  <a:srgbClr val="D95A2F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9" name="矩形 26">
                  <a:extLst>
                    <a:ext uri="{FF2B5EF4-FFF2-40B4-BE49-F238E27FC236}">
                      <a16:creationId xmlns:a16="http://schemas.microsoft.com/office/drawing/2014/main" id="{3E82FB83-F9AE-42C2-285A-507103E58C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55437" y="1105179"/>
                  <a:ext cx="1765970" cy="29486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en-US" altLang="zh-CN" sz="1200" dirty="0">
                      <a:solidFill>
                        <a:schemeClr val="bg1"/>
                      </a:solidFill>
                      <a:latin typeface="Century Gothic" panose="020B0502020202020204" pitchFamily="34" charset="0"/>
                      <a:cs typeface="Arial" panose="020B0604020202020204" pitchFamily="34" charset="0"/>
                    </a:rPr>
                    <a:t>PUT YOUR TEXT HERE</a:t>
                  </a:r>
                </a:p>
              </p:txBody>
            </p:sp>
          </p:grpSp>
          <p:sp>
            <p:nvSpPr>
              <p:cNvPr id="22549" name="文本框 4">
                <a:extLst>
                  <a:ext uri="{FF2B5EF4-FFF2-40B4-BE49-F238E27FC236}">
                    <a16:creationId xmlns:a16="http://schemas.microsoft.com/office/drawing/2014/main" id="{2B86C0AF-1F7E-00CF-B038-D01F621D4AF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1184378" y="1489902"/>
                <a:ext cx="1682383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PART 02</a:t>
                </a:r>
                <a:endPara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pic>
          <p:nvPicPr>
            <p:cNvPr id="22547" name="图片 4">
              <a:extLst>
                <a:ext uri="{FF2B5EF4-FFF2-40B4-BE49-F238E27FC236}">
                  <a16:creationId xmlns:a16="http://schemas.microsoft.com/office/drawing/2014/main" id="{9FBBE38F-E729-5A06-BBF4-F6F8D4CABB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60978" y="501187"/>
              <a:ext cx="731810" cy="731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31" name="组合 37">
            <a:extLst>
              <a:ext uri="{FF2B5EF4-FFF2-40B4-BE49-F238E27FC236}">
                <a16:creationId xmlns:a16="http://schemas.microsoft.com/office/drawing/2014/main" id="{ACF8F6CE-CE07-3F0B-E398-2E0DDAC670B2}"/>
              </a:ext>
            </a:extLst>
          </p:cNvPr>
          <p:cNvGrpSpPr>
            <a:grpSpLocks/>
          </p:cNvGrpSpPr>
          <p:nvPr/>
        </p:nvGrpSpPr>
        <p:grpSpPr bwMode="auto">
          <a:xfrm>
            <a:off x="765175" y="1954213"/>
            <a:ext cx="3368675" cy="879475"/>
            <a:chOff x="764822" y="1953925"/>
            <a:chExt cx="3368675" cy="879475"/>
          </a:xfrm>
        </p:grpSpPr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00411944-A5B5-C5C5-FEA5-160AE37A0C8B}"/>
                </a:ext>
              </a:extLst>
            </p:cNvPr>
            <p:cNvCxnSpPr>
              <a:cxnSpLocks/>
            </p:cNvCxnSpPr>
            <p:nvPr/>
          </p:nvCxnSpPr>
          <p:spPr>
            <a:xfrm>
              <a:off x="2233260" y="2476212"/>
              <a:ext cx="431800" cy="0"/>
            </a:xfrm>
            <a:prstGeom prst="line">
              <a:avLst/>
            </a:prstGeom>
            <a:ln w="571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矩形 3">
              <a:extLst>
                <a:ext uri="{FF2B5EF4-FFF2-40B4-BE49-F238E27FC236}">
                  <a16:creationId xmlns:a16="http://schemas.microsoft.com/office/drawing/2014/main" id="{C74F7F64-A536-B396-9D9E-1DEB61E2E8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8485" y="2527012"/>
              <a:ext cx="3181350" cy="306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Enter the text </a:t>
              </a:r>
              <a:r>
                <a:rPr lang="en-US" altLang="zh-CN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here,All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the text is editable.</a:t>
              </a:r>
            </a:p>
          </p:txBody>
        </p:sp>
        <p:sp>
          <p:nvSpPr>
            <p:cNvPr id="22545" name="矩形 56">
              <a:extLst>
                <a:ext uri="{FF2B5EF4-FFF2-40B4-BE49-F238E27FC236}">
                  <a16:creationId xmlns:a16="http://schemas.microsoft.com/office/drawing/2014/main" id="{42991F53-8119-5880-30A8-A001B6F74E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4822" y="1953925"/>
              <a:ext cx="3368675" cy="415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14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000" b="1">
                  <a:solidFill>
                    <a:srgbClr val="D95A2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PUT YOUR TEXT HERE</a:t>
              </a:r>
            </a:p>
          </p:txBody>
        </p:sp>
      </p:grpSp>
      <p:grpSp>
        <p:nvGrpSpPr>
          <p:cNvPr id="22532" name="组合 38">
            <a:extLst>
              <a:ext uri="{FF2B5EF4-FFF2-40B4-BE49-F238E27FC236}">
                <a16:creationId xmlns:a16="http://schemas.microsoft.com/office/drawing/2014/main" id="{E58CAE05-2287-8784-E1D8-6E112E2A8BAD}"/>
              </a:ext>
            </a:extLst>
          </p:cNvPr>
          <p:cNvGrpSpPr>
            <a:grpSpLocks/>
          </p:cNvGrpSpPr>
          <p:nvPr/>
        </p:nvGrpSpPr>
        <p:grpSpPr bwMode="auto">
          <a:xfrm>
            <a:off x="765175" y="2263775"/>
            <a:ext cx="6102350" cy="7045325"/>
            <a:chOff x="764822" y="2264137"/>
            <a:chExt cx="6103143" cy="7044643"/>
          </a:xfrm>
        </p:grpSpPr>
        <p:pic>
          <p:nvPicPr>
            <p:cNvPr id="22533" name="图片 1">
              <a:extLst>
                <a:ext uri="{FF2B5EF4-FFF2-40B4-BE49-F238E27FC236}">
                  <a16:creationId xmlns:a16="http://schemas.microsoft.com/office/drawing/2014/main" id="{3D32322B-CE27-DA21-F777-A83524D57F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6290" y="2264137"/>
              <a:ext cx="3241675" cy="5995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4" name="图片 2">
              <a:extLst>
                <a:ext uri="{FF2B5EF4-FFF2-40B4-BE49-F238E27FC236}">
                  <a16:creationId xmlns:a16="http://schemas.microsoft.com/office/drawing/2014/main" id="{1AC0A68E-4F8C-2E4F-0623-558AAF561A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65" t="27196" r="38927" b="27670"/>
            <a:stretch>
              <a:fillRect/>
            </a:stretch>
          </p:blipFill>
          <p:spPr bwMode="auto">
            <a:xfrm>
              <a:off x="764822" y="2847655"/>
              <a:ext cx="3384550" cy="6461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矩形 3">
              <a:extLst>
                <a:ext uri="{FF2B5EF4-FFF2-40B4-BE49-F238E27FC236}">
                  <a16:creationId xmlns:a16="http://schemas.microsoft.com/office/drawing/2014/main" id="{B0837135-248C-CFD4-F85F-97FE90B1B8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4834" y="4164191"/>
              <a:ext cx="1873493" cy="523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Enter the text here,</a:t>
              </a:r>
            </a:p>
            <a:p>
              <a:pPr algn="ctr" eaLnBrk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All the text is editable.</a:t>
              </a:r>
            </a:p>
          </p:txBody>
        </p:sp>
        <p:sp>
          <p:nvSpPr>
            <p:cNvPr id="18" name="矩形 56">
              <a:extLst>
                <a:ext uri="{FF2B5EF4-FFF2-40B4-BE49-F238E27FC236}">
                  <a16:creationId xmlns:a16="http://schemas.microsoft.com/office/drawing/2014/main" id="{4C4651F9-885E-9682-9215-CE2143AB85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8906" y="3845134"/>
              <a:ext cx="2303762" cy="3190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algn="ctr" eaLnBrk="1" fontAlgn="auto" hangingPunct="1">
                <a:lnSpc>
                  <a:spcPct val="114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altLang="zh-CN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PUT YOUR TEXT HERE</a:t>
              </a:r>
            </a:p>
          </p:txBody>
        </p:sp>
        <p:sp>
          <p:nvSpPr>
            <p:cNvPr id="20" name="矩形 3">
              <a:extLst>
                <a:ext uri="{FF2B5EF4-FFF2-40B4-BE49-F238E27FC236}">
                  <a16:creationId xmlns:a16="http://schemas.microsoft.com/office/drawing/2014/main" id="{A91DB348-8EE3-5F16-B613-0C0BBED395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5881" y="3951487"/>
              <a:ext cx="1873493" cy="523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Enter the text here,</a:t>
              </a:r>
            </a:p>
            <a:p>
              <a:pPr algn="ctr" eaLnBrk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All the text is editable.</a:t>
              </a:r>
            </a:p>
          </p:txBody>
        </p:sp>
        <p:sp>
          <p:nvSpPr>
            <p:cNvPr id="26" name="矩形 56">
              <a:extLst>
                <a:ext uri="{FF2B5EF4-FFF2-40B4-BE49-F238E27FC236}">
                  <a16:creationId xmlns:a16="http://schemas.microsoft.com/office/drawing/2014/main" id="{E35DA5C1-66A7-11FE-5B30-15657B25BA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9953" y="3632430"/>
              <a:ext cx="2303762" cy="3190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algn="ctr" eaLnBrk="1" fontAlgn="auto" hangingPunct="1">
                <a:lnSpc>
                  <a:spcPct val="114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altLang="zh-CN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PUT YOUR TEXT HERE</a:t>
              </a:r>
            </a:p>
          </p:txBody>
        </p:sp>
        <p:sp>
          <p:nvSpPr>
            <p:cNvPr id="41" name="矩形 3">
              <a:extLst>
                <a:ext uri="{FF2B5EF4-FFF2-40B4-BE49-F238E27FC236}">
                  <a16:creationId xmlns:a16="http://schemas.microsoft.com/office/drawing/2014/main" id="{991651F2-62D9-D55A-A5B2-22D8066503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6588" y="5354701"/>
              <a:ext cx="1873493" cy="523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Enter the text here,</a:t>
              </a:r>
            </a:p>
            <a:p>
              <a:pPr algn="ctr" eaLnBrk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All the text is editable.</a:t>
              </a:r>
            </a:p>
          </p:txBody>
        </p:sp>
        <p:sp>
          <p:nvSpPr>
            <p:cNvPr id="42" name="矩形 56">
              <a:extLst>
                <a:ext uri="{FF2B5EF4-FFF2-40B4-BE49-F238E27FC236}">
                  <a16:creationId xmlns:a16="http://schemas.microsoft.com/office/drawing/2014/main" id="{A451A34C-0528-9F70-0052-2366F61AF2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0660" y="5035644"/>
              <a:ext cx="2303762" cy="3190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algn="ctr" eaLnBrk="1" fontAlgn="auto" hangingPunct="1">
                <a:lnSpc>
                  <a:spcPct val="114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altLang="zh-CN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PUT YOUR TEXT HERE</a:t>
              </a:r>
            </a:p>
          </p:txBody>
        </p:sp>
        <p:sp>
          <p:nvSpPr>
            <p:cNvPr id="43" name="矩形 3">
              <a:extLst>
                <a:ext uri="{FF2B5EF4-FFF2-40B4-BE49-F238E27FC236}">
                  <a16:creationId xmlns:a16="http://schemas.microsoft.com/office/drawing/2014/main" id="{73D7214E-DA69-9998-18D2-9DD39B4B05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6214" y="5673757"/>
              <a:ext cx="1873493" cy="523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Enter the text here,</a:t>
              </a:r>
            </a:p>
            <a:p>
              <a:pPr algn="ctr" eaLnBrk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All the text is editable.</a:t>
              </a:r>
            </a:p>
          </p:txBody>
        </p:sp>
        <p:sp>
          <p:nvSpPr>
            <p:cNvPr id="44" name="矩形 56">
              <a:extLst>
                <a:ext uri="{FF2B5EF4-FFF2-40B4-BE49-F238E27FC236}">
                  <a16:creationId xmlns:a16="http://schemas.microsoft.com/office/drawing/2014/main" id="{31F2A252-36CA-0BA6-7C93-604631983E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286" y="5354701"/>
              <a:ext cx="2303762" cy="319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algn="ctr" eaLnBrk="1" fontAlgn="auto" hangingPunct="1">
                <a:lnSpc>
                  <a:spcPct val="114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altLang="zh-CN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PUT YOUR TEXT HERE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图片 33">
            <a:extLst>
              <a:ext uri="{FF2B5EF4-FFF2-40B4-BE49-F238E27FC236}">
                <a16:creationId xmlns:a16="http://schemas.microsoft.com/office/drawing/2014/main" id="{6A67FC26-161D-5779-5B2E-F153DA3E3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45735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5" name="组合 10">
            <a:extLst>
              <a:ext uri="{FF2B5EF4-FFF2-40B4-BE49-F238E27FC236}">
                <a16:creationId xmlns:a16="http://schemas.microsoft.com/office/drawing/2014/main" id="{4EDE2964-2030-E2FE-A483-BA937C42DC2B}"/>
              </a:ext>
            </a:extLst>
          </p:cNvPr>
          <p:cNvGrpSpPr>
            <a:grpSpLocks/>
          </p:cNvGrpSpPr>
          <p:nvPr/>
        </p:nvGrpSpPr>
        <p:grpSpPr bwMode="auto">
          <a:xfrm>
            <a:off x="0" y="77788"/>
            <a:ext cx="2268538" cy="1081087"/>
            <a:chOff x="10624399" y="386366"/>
            <a:chExt cx="2268389" cy="1082072"/>
          </a:xfrm>
        </p:grpSpPr>
        <p:grpSp>
          <p:nvGrpSpPr>
            <p:cNvPr id="23568" name="组合 5">
              <a:extLst>
                <a:ext uri="{FF2B5EF4-FFF2-40B4-BE49-F238E27FC236}">
                  <a16:creationId xmlns:a16="http://schemas.microsoft.com/office/drawing/2014/main" id="{F1ACB09E-7B1D-93B4-CCF6-C73BE51DEF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624399" y="386366"/>
              <a:ext cx="2069637" cy="1082072"/>
              <a:chOff x="-1214368" y="1270786"/>
              <a:chExt cx="2069636" cy="1082072"/>
            </a:xfrm>
          </p:grpSpPr>
          <p:grpSp>
            <p:nvGrpSpPr>
              <p:cNvPr id="14" name="组合 23">
                <a:extLst>
                  <a:ext uri="{FF2B5EF4-FFF2-40B4-BE49-F238E27FC236}">
                    <a16:creationId xmlns:a16="http://schemas.microsoft.com/office/drawing/2014/main" id="{380F98D0-132F-3A26-C946-B6ED24C72B4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214368" y="1270786"/>
                <a:ext cx="2069636" cy="1082072"/>
                <a:chOff x="1423522" y="411287"/>
                <a:chExt cx="2202516" cy="1151867"/>
              </a:xfrm>
              <a:solidFill>
                <a:srgbClr val="28A182"/>
              </a:solidFill>
            </p:grpSpPr>
            <p:sp>
              <p:nvSpPr>
                <p:cNvPr id="16" name="矩形 15">
                  <a:extLst>
                    <a:ext uri="{FF2B5EF4-FFF2-40B4-BE49-F238E27FC236}">
                      <a16:creationId xmlns:a16="http://schemas.microsoft.com/office/drawing/2014/main" id="{9A7A09A0-72DC-864C-DBBF-667B4C56D1D2}"/>
                    </a:ext>
                  </a:extLst>
                </p:cNvPr>
                <p:cNvSpPr/>
                <p:nvPr/>
              </p:nvSpPr>
              <p:spPr>
                <a:xfrm>
                  <a:off x="1423522" y="411287"/>
                  <a:ext cx="2202516" cy="1151867"/>
                </a:xfrm>
                <a:prstGeom prst="rect">
                  <a:avLst/>
                </a:prstGeom>
                <a:solidFill>
                  <a:srgbClr val="D95A2F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17" name="矩形 26">
                  <a:extLst>
                    <a:ext uri="{FF2B5EF4-FFF2-40B4-BE49-F238E27FC236}">
                      <a16:creationId xmlns:a16="http://schemas.microsoft.com/office/drawing/2014/main" id="{7EE97E63-2026-EE5C-355A-62225622F7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55437" y="1105179"/>
                  <a:ext cx="1765970" cy="29486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en-US" altLang="zh-CN" sz="1200" dirty="0">
                      <a:solidFill>
                        <a:schemeClr val="bg1"/>
                      </a:solidFill>
                      <a:latin typeface="Century Gothic" panose="020B0502020202020204" pitchFamily="34" charset="0"/>
                      <a:cs typeface="Arial" panose="020B0604020202020204" pitchFamily="34" charset="0"/>
                    </a:rPr>
                    <a:t>PUT YOUR TEXT HERE</a:t>
                  </a:r>
                </a:p>
              </p:txBody>
            </p:sp>
          </p:grpSp>
          <p:sp>
            <p:nvSpPr>
              <p:cNvPr id="23571" name="文本框 4">
                <a:extLst>
                  <a:ext uri="{FF2B5EF4-FFF2-40B4-BE49-F238E27FC236}">
                    <a16:creationId xmlns:a16="http://schemas.microsoft.com/office/drawing/2014/main" id="{129EEEB3-633D-E172-12CB-DF66901715A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1184378" y="1489902"/>
                <a:ext cx="1682383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PART 02</a:t>
                </a:r>
                <a:endPara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pic>
          <p:nvPicPr>
            <p:cNvPr id="23569" name="图片 12">
              <a:extLst>
                <a:ext uri="{FF2B5EF4-FFF2-40B4-BE49-F238E27FC236}">
                  <a16:creationId xmlns:a16="http://schemas.microsoft.com/office/drawing/2014/main" id="{401B82FE-B1CD-4D6D-0DCA-22FD1327C2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60978" y="501187"/>
              <a:ext cx="731810" cy="731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56" name="组合 34">
            <a:extLst>
              <a:ext uri="{FF2B5EF4-FFF2-40B4-BE49-F238E27FC236}">
                <a16:creationId xmlns:a16="http://schemas.microsoft.com/office/drawing/2014/main" id="{D183A339-A875-E997-5E57-85FCEFAD915A}"/>
              </a:ext>
            </a:extLst>
          </p:cNvPr>
          <p:cNvGrpSpPr>
            <a:grpSpLocks/>
          </p:cNvGrpSpPr>
          <p:nvPr/>
        </p:nvGrpSpPr>
        <p:grpSpPr bwMode="auto">
          <a:xfrm>
            <a:off x="2676525" y="2176463"/>
            <a:ext cx="9102725" cy="3475037"/>
            <a:chOff x="2677054" y="2175933"/>
            <a:chExt cx="9102725" cy="3475038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4A50E6AF-7D80-9BF3-2FB2-9E06EA9115A0}"/>
                </a:ext>
              </a:extLst>
            </p:cNvPr>
            <p:cNvSpPr/>
            <p:nvPr/>
          </p:nvSpPr>
          <p:spPr>
            <a:xfrm>
              <a:off x="2800879" y="2175933"/>
              <a:ext cx="8864600" cy="34750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19" name="文本框 10">
              <a:extLst>
                <a:ext uri="{FF2B5EF4-FFF2-40B4-BE49-F238E27FC236}">
                  <a16:creationId xmlns:a16="http://schemas.microsoft.com/office/drawing/2014/main" id="{C6459E65-4CA6-90DB-F17F-624D235685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15579" y="3139545"/>
              <a:ext cx="2551113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Enter the </a:t>
              </a:r>
              <a:r>
                <a:rPr lang="en-US" altLang="zh-CN" sz="16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text</a:t>
              </a:r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 here,</a:t>
              </a:r>
            </a:p>
            <a:p>
              <a:pPr algn="ctr" eaLnBrk="1" hangingPunct="1">
                <a:defRPr/>
              </a:pPr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All the text is editable.</a:t>
              </a: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57925BE5-42D7-7397-9399-E4148EC90F9B}"/>
                </a:ext>
              </a:extLst>
            </p:cNvPr>
            <p:cNvSpPr/>
            <p:nvPr/>
          </p:nvSpPr>
          <p:spPr>
            <a:xfrm>
              <a:off x="4902729" y="2675995"/>
              <a:ext cx="4976813" cy="52387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b="1" spc="300" dirty="0">
                  <a:solidFill>
                    <a:srgbClr val="D95A2F"/>
                  </a:solidFill>
                  <a:latin typeface="Arial" panose="020B0604020202020204" pitchFamily="34" charset="0"/>
                  <a:ea typeface="Microsoft YaHei" panose="020B0503020204020204" pitchFamily="34" charset="-122"/>
                  <a:sym typeface="Arial" panose="020B0604020202020204" pitchFamily="34" charset="0"/>
                </a:rPr>
                <a:t>PUT YOUR TEXT HERE</a:t>
              </a:r>
            </a:p>
          </p:txBody>
        </p:sp>
        <p:sp>
          <p:nvSpPr>
            <p:cNvPr id="23560" name="矩形 3">
              <a:extLst>
                <a:ext uri="{FF2B5EF4-FFF2-40B4-BE49-F238E27FC236}">
                  <a16:creationId xmlns:a16="http://schemas.microsoft.com/office/drawing/2014/main" id="{9813D292-016F-3B10-A11C-6AD690C6A8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1691" y="4500033"/>
              <a:ext cx="239077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400" dirty="0">
                  <a:solidFill>
                    <a:srgbClr val="262626"/>
                  </a:solidFill>
                  <a:latin typeface="Calibri" panose="020F0502020204030204" pitchFamily="34" charset="0"/>
                </a:rPr>
                <a:t>Enter the text here,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400" dirty="0">
                  <a:solidFill>
                    <a:srgbClr val="262626"/>
                  </a:solidFill>
                  <a:latin typeface="Calibri" panose="020F0502020204030204" pitchFamily="34" charset="0"/>
                </a:rPr>
                <a:t>All the text is editable.</a:t>
              </a:r>
            </a:p>
          </p:txBody>
        </p:sp>
        <p:sp>
          <p:nvSpPr>
            <p:cNvPr id="23561" name="矩形 56">
              <a:extLst>
                <a:ext uri="{FF2B5EF4-FFF2-40B4-BE49-F238E27FC236}">
                  <a16:creationId xmlns:a16="http://schemas.microsoft.com/office/drawing/2014/main" id="{30F94A74-4247-A2D4-E40B-FBB030A20A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7054" y="4147608"/>
              <a:ext cx="2940050" cy="287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14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200" b="1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PUT YOUR TEXT HERE</a:t>
              </a:r>
            </a:p>
          </p:txBody>
        </p:sp>
        <p:sp>
          <p:nvSpPr>
            <p:cNvPr id="23562" name="矩形 3">
              <a:extLst>
                <a:ext uri="{FF2B5EF4-FFF2-40B4-BE49-F238E27FC236}">
                  <a16:creationId xmlns:a16="http://schemas.microsoft.com/office/drawing/2014/main" id="{1612FB2A-143D-F7D4-BF3F-1EDF4FD940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56729" y="4536546"/>
              <a:ext cx="239236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400">
                  <a:solidFill>
                    <a:srgbClr val="262626"/>
                  </a:solidFill>
                  <a:latin typeface="Calibri" panose="020F0502020204030204" pitchFamily="34" charset="0"/>
                </a:rPr>
                <a:t>Enter the text here,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400">
                  <a:solidFill>
                    <a:srgbClr val="262626"/>
                  </a:solidFill>
                  <a:latin typeface="Calibri" panose="020F0502020204030204" pitchFamily="34" charset="0"/>
                </a:rPr>
                <a:t>All the text is editable.</a:t>
              </a:r>
            </a:p>
          </p:txBody>
        </p:sp>
        <p:sp>
          <p:nvSpPr>
            <p:cNvPr id="23563" name="矩形 56">
              <a:extLst>
                <a:ext uri="{FF2B5EF4-FFF2-40B4-BE49-F238E27FC236}">
                  <a16:creationId xmlns:a16="http://schemas.microsoft.com/office/drawing/2014/main" id="{F97AB68E-2865-9894-0321-ABF54759EF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2091" y="4185708"/>
              <a:ext cx="2941638" cy="287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14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200" b="1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PUT YOUR TEXT HERE</a:t>
              </a:r>
            </a:p>
          </p:txBody>
        </p:sp>
        <p:sp>
          <p:nvSpPr>
            <p:cNvPr id="23564" name="矩形 3">
              <a:extLst>
                <a:ext uri="{FF2B5EF4-FFF2-40B4-BE49-F238E27FC236}">
                  <a16:creationId xmlns:a16="http://schemas.microsoft.com/office/drawing/2014/main" id="{9CC38452-3B06-D5C8-13F0-055AC3A8C9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14129" y="4520671"/>
              <a:ext cx="239236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400">
                  <a:solidFill>
                    <a:srgbClr val="262626"/>
                  </a:solidFill>
                  <a:latin typeface="Calibri" panose="020F0502020204030204" pitchFamily="34" charset="0"/>
                </a:rPr>
                <a:t>Enter the text here,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400">
                  <a:solidFill>
                    <a:srgbClr val="262626"/>
                  </a:solidFill>
                  <a:latin typeface="Calibri" panose="020F0502020204030204" pitchFamily="34" charset="0"/>
                </a:rPr>
                <a:t>All the text is editable.</a:t>
              </a:r>
            </a:p>
          </p:txBody>
        </p:sp>
        <p:sp>
          <p:nvSpPr>
            <p:cNvPr id="23565" name="矩形 56">
              <a:extLst>
                <a:ext uri="{FF2B5EF4-FFF2-40B4-BE49-F238E27FC236}">
                  <a16:creationId xmlns:a16="http://schemas.microsoft.com/office/drawing/2014/main" id="{AC40550F-D440-D4BE-7CD6-E55B21362C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9491" y="4168246"/>
              <a:ext cx="2940050" cy="287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14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200" b="1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PUT YOUR TEXT HERE</a:t>
              </a:r>
            </a:p>
          </p:txBody>
        </p:sp>
        <p:sp>
          <p:nvSpPr>
            <p:cNvPr id="23566" name="矩形 3">
              <a:extLst>
                <a:ext uri="{FF2B5EF4-FFF2-40B4-BE49-F238E27FC236}">
                  <a16:creationId xmlns:a16="http://schemas.microsoft.com/office/drawing/2014/main" id="{9889EFB1-7CF7-06CC-923A-71F28B6BD0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4366" y="4520671"/>
              <a:ext cx="239077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400">
                  <a:solidFill>
                    <a:srgbClr val="262626"/>
                  </a:solidFill>
                  <a:latin typeface="Calibri" panose="020F0502020204030204" pitchFamily="34" charset="0"/>
                </a:rPr>
                <a:t>Enter the text here,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400">
                  <a:solidFill>
                    <a:srgbClr val="262626"/>
                  </a:solidFill>
                  <a:latin typeface="Calibri" panose="020F0502020204030204" pitchFamily="34" charset="0"/>
                </a:rPr>
                <a:t>All the text is editable.</a:t>
              </a:r>
            </a:p>
          </p:txBody>
        </p:sp>
        <p:sp>
          <p:nvSpPr>
            <p:cNvPr id="23567" name="矩形 56">
              <a:extLst>
                <a:ext uri="{FF2B5EF4-FFF2-40B4-BE49-F238E27FC236}">
                  <a16:creationId xmlns:a16="http://schemas.microsoft.com/office/drawing/2014/main" id="{9EDCA7D5-17A4-20F2-810B-647B796DE1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39729" y="4168246"/>
              <a:ext cx="2940050" cy="287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14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200" b="1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PUT YOUR TEXT HERE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872</TotalTime>
  <Words>1066</Words>
  <Application>Microsoft Office PowerPoint</Application>
  <PresentationFormat>宽屏</PresentationFormat>
  <Paragraphs>204</Paragraphs>
  <Slides>19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0" baseType="lpstr">
      <vt:lpstr>Orator Std</vt:lpstr>
      <vt:lpstr>等线</vt:lpstr>
      <vt:lpstr>等线 Light</vt:lpstr>
      <vt:lpstr>华文细黑</vt:lpstr>
      <vt:lpstr>微软雅黑</vt:lpstr>
      <vt:lpstr>Arial</vt:lpstr>
      <vt:lpstr>Calibri</vt:lpstr>
      <vt:lpstr>Century Gothic</vt:lpstr>
      <vt:lpstr>Helvetica</vt:lpstr>
      <vt:lpstr>www.freeppt7.com</vt:lpstr>
      <vt:lpstr>Chart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梁锐堂</dc:creator>
  <cp:lastModifiedBy>之灵</cp:lastModifiedBy>
  <cp:revision>56</cp:revision>
  <dcterms:created xsi:type="dcterms:W3CDTF">2017-06-28T17:43:13Z</dcterms:created>
  <dcterms:modified xsi:type="dcterms:W3CDTF">2022-12-03T12:44:27Z</dcterms:modified>
</cp:coreProperties>
</file>