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5" r:id="rId2"/>
  </p:sldMasterIdLst>
  <p:notesMasterIdLst>
    <p:notesMasterId r:id="rId28"/>
  </p:notesMasterIdLst>
  <p:sldIdLst>
    <p:sldId id="256" r:id="rId3"/>
    <p:sldId id="259" r:id="rId4"/>
    <p:sldId id="264" r:id="rId5"/>
    <p:sldId id="257" r:id="rId6"/>
    <p:sldId id="263" r:id="rId7"/>
    <p:sldId id="260" r:id="rId8"/>
    <p:sldId id="261" r:id="rId9"/>
    <p:sldId id="262" r:id="rId10"/>
    <p:sldId id="280" r:id="rId11"/>
    <p:sldId id="265" r:id="rId12"/>
    <p:sldId id="268" r:id="rId13"/>
    <p:sldId id="269" r:id="rId14"/>
    <p:sldId id="270" r:id="rId15"/>
    <p:sldId id="266" r:id="rId16"/>
    <p:sldId id="273" r:id="rId17"/>
    <p:sldId id="281" r:id="rId18"/>
    <p:sldId id="279" r:id="rId19"/>
    <p:sldId id="275" r:id="rId20"/>
    <p:sldId id="274" r:id="rId21"/>
    <p:sldId id="282" r:id="rId22"/>
    <p:sldId id="267" r:id="rId23"/>
    <p:sldId id="276" r:id="rId24"/>
    <p:sldId id="271" r:id="rId25"/>
    <p:sldId id="272" r:id="rId26"/>
    <p:sldId id="278"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p15:clr>
            <a:srgbClr val="A4A3A4"/>
          </p15:clr>
        </p15:guide>
        <p15:guide id="2" pos="38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2829"/>
    <a:srgbClr val="3FAA96"/>
    <a:srgbClr val="EDBF5F"/>
    <a:srgbClr val="E2D0BA"/>
    <a:srgbClr val="25894D"/>
    <a:srgbClr val="D9C593"/>
    <a:srgbClr val="BCDABE"/>
    <a:srgbClr val="229465"/>
    <a:srgbClr val="970000"/>
    <a:srgbClr val="C22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82"/>
  </p:normalViewPr>
  <p:slideViewPr>
    <p:cSldViewPr snapToGrid="0" snapToObjects="1" showGuides="1">
      <p:cViewPr varScale="1">
        <p:scale>
          <a:sx n="69" d="100"/>
          <a:sy n="69" d="100"/>
        </p:scale>
        <p:origin x="756" y="66"/>
      </p:cViewPr>
      <p:guideLst>
        <p:guide orient="horz" pos="2188"/>
        <p:guide pos="38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5714C-A7AC-3A4A-B783-0ECD5A04C468}" type="datetimeFigureOut">
              <a:rPr lang="zh-CN" altLang="en-US"/>
              <a:t>2022/12/4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5B70F9-2B30-4544-981D-597F791A30D8}" type="slidenum">
              <a:rPr/>
              <a:t>‹#›</a:t>
            </a:fld>
            <a:endParaRPr kumimoji="1" lang="zh-CN" altLang="en-US"/>
          </a:p>
        </p:txBody>
      </p:sp>
    </p:spTree>
    <p:extLst>
      <p:ext uri="{BB962C8B-B14F-4D97-AF65-F5344CB8AC3E}">
        <p14:creationId xmlns:p14="http://schemas.microsoft.com/office/powerpoint/2010/main" val="255799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10</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11</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12</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13</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14</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15</a:t>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16</a:t>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17</a:t>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18</a:t>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19</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2</a:t>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20</a:t>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21</a:t>
            </a:fld>
            <a:endParaRPr kumimoji="1"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22</a:t>
            </a:fld>
            <a:endParaRPr kumimoji="1"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23</a:t>
            </a:fld>
            <a:endParaRPr kumimoji="1"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24</a:t>
            </a:fld>
            <a:endParaRPr kumimoji="1"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25</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3</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4</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5</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6</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7</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8</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9</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C8112A29-FABA-4A40-BB4B-B5CEDBBB0638}" type="datetimeFigureOut">
              <a:rPr kumimoji="1" lang="zh-CN" altLang="en-US" smtClean="0"/>
              <a:t>2022/12/4</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
        <p:nvSpPr>
          <p:cNvPr id="11" name="TextBox 10"/>
          <p:cNvSpPr txBox="1"/>
          <p:nvPr userDrawn="1"/>
        </p:nvSpPr>
        <p:spPr>
          <a:xfrm>
            <a:off x="955204" y="6721475"/>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225779026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C8112A29-FABA-4A40-BB4B-B5CEDBBB0638}" type="datetimeFigureOut">
              <a:rPr kumimoji="1" lang="zh-CN" altLang="en-US" smtClean="0"/>
              <a:t>2022/12/4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112A29-FABA-4A40-BB4B-B5CEDBBB0638}" type="datetimeFigureOut">
              <a:rPr kumimoji="1" lang="zh-CN" altLang="en-US" smtClean="0"/>
              <a:t>2022/12/4</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C8112A29-FABA-4A40-BB4B-B5CEDBBB0638}" type="datetimeFigureOut">
              <a:rPr kumimoji="1" lang="zh-CN" altLang="en-US" smtClean="0"/>
              <a:t>2022/12/4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C8112A29-FABA-4A40-BB4B-B5CEDBBB0638}" type="datetimeFigureOut">
              <a:rPr kumimoji="1" lang="zh-CN" altLang="en-US" smtClean="0"/>
              <a:t>2022/12/4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C8112A29-FABA-4A40-BB4B-B5CEDBBB0638}" type="datetimeFigureOut">
              <a:rPr kumimoji="1" lang="zh-CN" altLang="en-US" smtClean="0"/>
              <a:t>2022/12/4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C8112A29-FABA-4A40-BB4B-B5CEDBBB0638}" type="datetimeFigureOut">
              <a:rPr kumimoji="1" lang="zh-CN" altLang="en-US" smtClean="0"/>
              <a:t>2022/12/4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43686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3562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35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圆角矩形 7"/>
          <p:cNvSpPr/>
          <p:nvPr userDrawn="1"/>
        </p:nvSpPr>
        <p:spPr>
          <a:xfrm>
            <a:off x="318656" y="1080655"/>
            <a:ext cx="11596254" cy="5015346"/>
          </a:xfrm>
          <a:prstGeom prst="roundRect">
            <a:avLst>
              <a:gd name="adj" fmla="val 2718"/>
            </a:avLst>
          </a:prstGeom>
          <a:solidFill>
            <a:schemeClr val="bg1">
              <a:alpha val="90000"/>
            </a:schemeClr>
          </a:solidFill>
          <a:ln>
            <a:noFill/>
          </a:ln>
          <a:effectLst>
            <a:outerShdw blurRad="88900" sx="101000" sy="101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C8112A29-FABA-4A40-BB4B-B5CEDBBB0638}" type="datetimeFigureOut">
              <a:rPr kumimoji="1" lang="zh-CN" altLang="en-US" smtClean="0"/>
              <a:t>2022/12/4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C8112A29-FABA-4A40-BB4B-B5CEDBBB0638}" type="datetimeFigureOut">
              <a:rPr kumimoji="1" lang="zh-CN" altLang="en-US" smtClean="0"/>
              <a:t>2022/12/4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C8112A29-FABA-4A40-BB4B-B5CEDBBB0638}" type="datetimeFigureOut">
              <a:rPr kumimoji="1" lang="zh-CN" altLang="en-US" smtClean="0"/>
              <a:t>2022/12/4</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112A29-FABA-4A40-BB4B-B5CEDBBB0638}" type="datetimeFigureOut">
              <a:rPr kumimoji="1" lang="zh-CN" altLang="en-US" smtClean="0"/>
              <a:t>2022/12/4</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387AF-2666-3347-BDF4-48292F4C00BE}"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4" r:id="rId10"/>
    <p:sldLayoutId id="2147483658" r:id="rId11"/>
    <p:sldLayoutId id="2147483659" r:id="rId12"/>
    <p:sldLayoutId id="2147483660" r:id="rId13"/>
    <p:sldLayoutId id="2147483661" r:id="rId14"/>
    <p:sldLayoutId id="2147483662" r:id="rId15"/>
    <p:sldLayoutId id="2147483663" r:id="rId16"/>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45021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4.jpeg"/><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F484F920-7E78-A48F-9F37-1354BA490345}"/>
              </a:ext>
            </a:extLst>
          </p:cNvPr>
          <p:cNvSpPr txBox="1"/>
          <p:nvPr/>
        </p:nvSpPr>
        <p:spPr>
          <a:xfrm>
            <a:off x="3034145" y="2193426"/>
            <a:ext cx="6906819" cy="1862048"/>
          </a:xfrm>
          <a:prstGeom prst="rect">
            <a:avLst/>
          </a:prstGeom>
          <a:noFill/>
        </p:spPr>
        <p:txBody>
          <a:bodyPr wrap="square" rtlCol="0" anchor="ctr">
            <a:spAutoFit/>
          </a:bodyPr>
          <a:lstStyle/>
          <a:p>
            <a:pPr algn="ctr"/>
            <a:r>
              <a:rPr lang="en-US" sz="11500" dirty="0">
                <a:solidFill>
                  <a:schemeClr val="bg1"/>
                </a:solidFill>
                <a:cs typeface="+mn-ea"/>
                <a:sym typeface="+mn-lt"/>
              </a:rPr>
              <a:t>merry </a:t>
            </a:r>
            <a:r>
              <a:rPr lang="en-US" sz="11500" dirty="0" err="1">
                <a:solidFill>
                  <a:schemeClr val="bg1"/>
                </a:solidFill>
                <a:cs typeface="+mn-ea"/>
                <a:sym typeface="+mn-lt"/>
              </a:rPr>
              <a:t>christmas</a:t>
            </a:r>
            <a:endParaRPr lang="ko-KR" altLang="en-US" sz="11500" dirty="0">
              <a:solidFill>
                <a:schemeClr val="bg1"/>
              </a:solidFill>
              <a:cs typeface="+mn-ea"/>
              <a:sym typeface="+mn-lt"/>
            </a:endParaRPr>
          </a:p>
        </p:txBody>
      </p:sp>
      <p:sp>
        <p:nvSpPr>
          <p:cNvPr id="3" name="TextBox 8">
            <a:extLst>
              <a:ext uri="{FF2B5EF4-FFF2-40B4-BE49-F238E27FC236}">
                <a16:creationId xmlns:a16="http://schemas.microsoft.com/office/drawing/2014/main" id="{13734935-652E-647B-964A-B08F8FAAEF26}"/>
              </a:ext>
            </a:extLst>
          </p:cNvPr>
          <p:cNvSpPr txBox="1"/>
          <p:nvPr/>
        </p:nvSpPr>
        <p:spPr>
          <a:xfrm>
            <a:off x="3486648" y="3897915"/>
            <a:ext cx="6001811" cy="646331"/>
          </a:xfrm>
          <a:prstGeom prst="rect">
            <a:avLst/>
          </a:prstGeom>
          <a:noFill/>
        </p:spPr>
        <p:txBody>
          <a:bodyPr wrap="square" rtlCol="0" anchor="ctr">
            <a:spAutoFit/>
          </a:bodyPr>
          <a:lstStyle/>
          <a:p>
            <a:pPr algn="ctr"/>
            <a:r>
              <a:rPr lang="en-US" altLang="ko-KR" sz="3600" dirty="0">
                <a:solidFill>
                  <a:schemeClr val="bg1"/>
                </a:solidFill>
                <a:cs typeface="+mn-ea"/>
                <a:sym typeface="+mn-lt"/>
              </a:rPr>
              <a:t>Insert the Subtitle of Your Presentation</a:t>
            </a:r>
            <a:endParaRPr lang="ko-KR" altLang="en-US" sz="3600" dirty="0">
              <a:solidFill>
                <a:schemeClr val="bg1"/>
              </a:solidFill>
              <a:cs typeface="+mn-ea"/>
              <a:sym typeface="+mn-lt"/>
            </a:endParaRPr>
          </a:p>
        </p:txBody>
      </p:sp>
      <p:sp>
        <p:nvSpPr>
          <p:cNvPr id="5" name="TextBox 3">
            <a:hlinkClick r:id="rId4"/>
            <a:extLst>
              <a:ext uri="{FF2B5EF4-FFF2-40B4-BE49-F238E27FC236}">
                <a16:creationId xmlns:a16="http://schemas.microsoft.com/office/drawing/2014/main" id="{B43A0855-6B01-888B-B20D-ADEE732C29CC}"/>
              </a:ext>
            </a:extLst>
          </p:cNvPr>
          <p:cNvSpPr txBox="1"/>
          <p:nvPr/>
        </p:nvSpPr>
        <p:spPr>
          <a:xfrm>
            <a:off x="3542943" y="5692189"/>
            <a:ext cx="5169613" cy="338554"/>
          </a:xfrm>
          <a:prstGeom prst="rect">
            <a:avLst/>
          </a:prstGeom>
          <a:noFill/>
        </p:spPr>
        <p:txBody>
          <a:bodyPr wrap="square" rtlCol="0">
            <a:spAutoFit/>
          </a:bodyPr>
          <a:lstStyle/>
          <a:p>
            <a:pPr algn="ctr"/>
            <a:r>
              <a:rPr lang="en-US" altLang="zh-CN" sz="1600" dirty="0">
                <a:solidFill>
                  <a:schemeClr val="bg1"/>
                </a:solidFill>
                <a:cs typeface="+mn-ea"/>
                <a:sym typeface="+mn-lt"/>
                <a:hlinkClick r:id="rId4">
                  <a:extLst>
                    <a:ext uri="{A12FA001-AC4F-418D-AE19-62706E023703}">
                      <ahyp:hlinkClr xmlns:ahyp="http://schemas.microsoft.com/office/drawing/2018/hyperlinkcolor" val="tx"/>
                    </a:ext>
                  </a:extLst>
                </a:hlinkClick>
              </a:rPr>
              <a:t>https://www.freeppt7.com</a:t>
            </a:r>
            <a:endParaRPr lang="ko-KR" altLang="en-US" sz="16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 name="图片 1" descr="C:\Users\admin\Desktop\51miz-E842765-9229492C.png51miz-E842765-9229492C"/>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936875" y="1725295"/>
            <a:ext cx="6843395" cy="3406775"/>
          </a:xfrm>
          <a:prstGeom prst="rect">
            <a:avLst/>
          </a:prstGeom>
        </p:spPr>
      </p:pic>
      <p:sp>
        <p:nvSpPr>
          <p:cNvPr id="3" name="文本框 2">
            <a:extLst>
              <a:ext uri="{FF2B5EF4-FFF2-40B4-BE49-F238E27FC236}">
                <a16:creationId xmlns:a16="http://schemas.microsoft.com/office/drawing/2014/main" id="{D590ED38-13FF-A813-F9C5-B731E4DA0B39}"/>
              </a:ext>
            </a:extLst>
          </p:cNvPr>
          <p:cNvSpPr txBox="1"/>
          <p:nvPr/>
        </p:nvSpPr>
        <p:spPr>
          <a:xfrm>
            <a:off x="4487366" y="3015988"/>
            <a:ext cx="3078087" cy="923330"/>
          </a:xfrm>
          <a:prstGeom prst="rect">
            <a:avLst/>
          </a:prstGeom>
          <a:noFill/>
        </p:spPr>
        <p:txBody>
          <a:bodyPr wrap="none" rtlCol="0">
            <a:spAutoFit/>
          </a:bodyPr>
          <a:lstStyle/>
          <a:p>
            <a:pPr algn="ctr"/>
            <a:r>
              <a:rPr kumimoji="1" lang="en-US" altLang="zh-CN" sz="5400" b="1" dirty="0">
                <a:solidFill>
                  <a:srgbClr val="C00000"/>
                </a:solidFill>
                <a:cs typeface="+mn-ea"/>
                <a:sym typeface="+mn-lt"/>
              </a:rPr>
              <a:t>Add title text</a:t>
            </a:r>
            <a:endParaRPr kumimoji="1" lang="zh-CN" altLang="en-US" sz="5400" b="1" dirty="0">
              <a:solidFill>
                <a:srgbClr val="C00000"/>
              </a:solidFill>
              <a:cs typeface="+mn-ea"/>
              <a:sym typeface="+mn-lt"/>
            </a:endParaRPr>
          </a:p>
        </p:txBody>
      </p:sp>
      <p:sp>
        <p:nvSpPr>
          <p:cNvPr id="4" name="文本框 3">
            <a:extLst>
              <a:ext uri="{FF2B5EF4-FFF2-40B4-BE49-F238E27FC236}">
                <a16:creationId xmlns:a16="http://schemas.microsoft.com/office/drawing/2014/main" id="{CAD52A66-6401-3928-C641-3020FA1812AF}"/>
              </a:ext>
            </a:extLst>
          </p:cNvPr>
          <p:cNvSpPr txBox="1"/>
          <p:nvPr/>
        </p:nvSpPr>
        <p:spPr>
          <a:xfrm>
            <a:off x="4003330" y="3759208"/>
            <a:ext cx="4046161" cy="960263"/>
          </a:xfrm>
          <a:prstGeom prst="rect">
            <a:avLst/>
          </a:prstGeom>
          <a:noFill/>
        </p:spPr>
        <p:txBody>
          <a:bodyPr wrap="square" rtlCol="0">
            <a:spAutoFit/>
          </a:bodyPr>
          <a:lstStyle/>
          <a:p>
            <a:pPr algn="ctr">
              <a:lnSpc>
                <a:spcPct val="120000"/>
              </a:lnSpc>
            </a:pPr>
            <a:r>
              <a:rPr kumimoji="1" lang="en-US" altLang="zh-CN" sz="2400" dirty="0">
                <a:solidFill>
                  <a:schemeClr val="tx1">
                    <a:lumMod val="75000"/>
                    <a:lumOff val="25000"/>
                  </a:schemeClr>
                </a:solidFill>
                <a:cs typeface="+mn-ea"/>
                <a:sym typeface="+mn-lt"/>
              </a:rPr>
              <a:t>Click here to add content, content to match the title. </a:t>
            </a:r>
            <a:endParaRPr kumimoji="1" lang="zh-CN" altLang="en-US" sz="24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 name="图片 1" descr="C:\Users\admin\Desktop\51miz-E842765-9229492C.png51miz-E842765-9229492C"/>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405630" y="1685925"/>
            <a:ext cx="3090545" cy="1538605"/>
          </a:xfrm>
          <a:prstGeom prst="rect">
            <a:avLst/>
          </a:prstGeom>
        </p:spPr>
      </p:pic>
      <p:sp>
        <p:nvSpPr>
          <p:cNvPr id="3" name="文本框 2"/>
          <p:cNvSpPr txBox="1"/>
          <p:nvPr/>
        </p:nvSpPr>
        <p:spPr>
          <a:xfrm>
            <a:off x="4904597" y="2324138"/>
            <a:ext cx="1901483" cy="584775"/>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en-US" altLang="zh-CN" sz="3200" b="1" dirty="0">
                <a:solidFill>
                  <a:srgbClr val="FF0000"/>
                </a:solidFill>
                <a:effectLst>
                  <a:outerShdw blurRad="63500" sx="102000" sy="102000" algn="ctr" rotWithShape="0">
                    <a:prstClr val="black">
                      <a:alpha val="40000"/>
                    </a:prstClr>
                  </a:outerShdw>
                </a:effectLst>
                <a:cs typeface="+mn-ea"/>
                <a:sym typeface="+mn-lt"/>
              </a:rPr>
              <a:t>Add title text</a:t>
            </a:r>
            <a:endParaRPr kumimoji="1" lang="zh-CN" altLang="en-US" sz="3200" b="1" dirty="0">
              <a:solidFill>
                <a:srgbClr val="FF0000"/>
              </a:solidFill>
              <a:effectLst>
                <a:outerShdw blurRad="63500" sx="102000" sy="102000" algn="ctr" rotWithShape="0">
                  <a:prstClr val="black">
                    <a:alpha val="40000"/>
                  </a:prstClr>
                </a:outerShdw>
              </a:effectLst>
              <a:cs typeface="+mn-ea"/>
              <a:sym typeface="+mn-lt"/>
            </a:endParaRPr>
          </a:p>
        </p:txBody>
      </p:sp>
      <p:sp>
        <p:nvSpPr>
          <p:cNvPr id="4" name="文本框 3"/>
          <p:cNvSpPr txBox="1"/>
          <p:nvPr/>
        </p:nvSpPr>
        <p:spPr>
          <a:xfrm>
            <a:off x="1374774" y="3199765"/>
            <a:ext cx="2088861" cy="523220"/>
          </a:xfrm>
          <a:prstGeom prst="rect">
            <a:avLst/>
          </a:prstGeom>
          <a:noFill/>
        </p:spPr>
        <p:txBody>
          <a:bodyPr wrap="square" rtlCol="0">
            <a:spAutoFit/>
          </a:bodyPr>
          <a:lstStyle/>
          <a:p>
            <a:r>
              <a:rPr kumimoji="1" lang="en-US" altLang="zh-CN" sz="2800" dirty="0">
                <a:solidFill>
                  <a:schemeClr val="bg1"/>
                </a:solidFill>
                <a:cs typeface="+mn-ea"/>
                <a:sym typeface="+mn-lt"/>
              </a:rPr>
              <a:t>Add title text</a:t>
            </a:r>
            <a:endParaRPr kumimoji="1" lang="zh-CN" altLang="en-US" sz="2800" dirty="0">
              <a:solidFill>
                <a:schemeClr val="bg1"/>
              </a:solidFill>
              <a:cs typeface="+mn-ea"/>
              <a:sym typeface="+mn-lt"/>
            </a:endParaRPr>
          </a:p>
        </p:txBody>
      </p:sp>
      <p:sp>
        <p:nvSpPr>
          <p:cNvPr id="5" name="文本框 4"/>
          <p:cNvSpPr txBox="1"/>
          <p:nvPr/>
        </p:nvSpPr>
        <p:spPr>
          <a:xfrm>
            <a:off x="1374775" y="3569335"/>
            <a:ext cx="9081135" cy="815608"/>
          </a:xfrm>
          <a:prstGeom prst="rect">
            <a:avLst/>
          </a:prstGeom>
          <a:noFill/>
        </p:spPr>
        <p:txBody>
          <a:bodyPr wrap="square" rtlCol="0">
            <a:spAutoFit/>
          </a:bodyPr>
          <a:lstStyle/>
          <a:p>
            <a:pPr>
              <a:lnSpc>
                <a:spcPct val="120000"/>
              </a:lnSpc>
            </a:pPr>
            <a:r>
              <a:rPr kumimoji="1" lang="en-US" altLang="zh-CN" sz="2000" dirty="0">
                <a:solidFill>
                  <a:schemeClr val="bg1"/>
                </a:solidFill>
                <a:cs typeface="+mn-ea"/>
                <a:sym typeface="+mn-lt"/>
              </a:rPr>
              <a:t>Click here to add content, content to match the title. Click here to add content, content to match the title. Click here to add content, content to match the title. </a:t>
            </a:r>
            <a:endParaRPr kumimoji="1" lang="zh-CN" altLang="en-US" sz="2000" dirty="0">
              <a:solidFill>
                <a:schemeClr val="bg1"/>
              </a:solidFill>
              <a:cs typeface="+mn-ea"/>
              <a:sym typeface="+mn-lt"/>
            </a:endParaRPr>
          </a:p>
        </p:txBody>
      </p:sp>
      <p:sp>
        <p:nvSpPr>
          <p:cNvPr id="7" name="文本框 6"/>
          <p:cNvSpPr txBox="1"/>
          <p:nvPr/>
        </p:nvSpPr>
        <p:spPr>
          <a:xfrm>
            <a:off x="1317050" y="4527759"/>
            <a:ext cx="1683474" cy="523220"/>
          </a:xfrm>
          <a:prstGeom prst="rect">
            <a:avLst/>
          </a:prstGeom>
          <a:noFill/>
        </p:spPr>
        <p:txBody>
          <a:bodyPr wrap="none" rtlCol="0">
            <a:spAutoFit/>
          </a:bodyPr>
          <a:lstStyle/>
          <a:p>
            <a:r>
              <a:rPr kumimoji="1" lang="en-US" altLang="zh-CN" sz="2800" dirty="0">
                <a:solidFill>
                  <a:schemeClr val="bg1"/>
                </a:solidFill>
                <a:cs typeface="+mn-ea"/>
                <a:sym typeface="+mn-lt"/>
              </a:rPr>
              <a:t>Add title text</a:t>
            </a:r>
            <a:endParaRPr kumimoji="1" lang="zh-CN" altLang="en-US" sz="2800" dirty="0">
              <a:solidFill>
                <a:schemeClr val="bg1"/>
              </a:solidFill>
              <a:cs typeface="+mn-ea"/>
              <a:sym typeface="+mn-lt"/>
            </a:endParaRPr>
          </a:p>
        </p:txBody>
      </p:sp>
      <p:sp>
        <p:nvSpPr>
          <p:cNvPr id="8" name="文本框 7"/>
          <p:cNvSpPr txBox="1"/>
          <p:nvPr/>
        </p:nvSpPr>
        <p:spPr>
          <a:xfrm>
            <a:off x="1317049" y="4897091"/>
            <a:ext cx="2881744" cy="815608"/>
          </a:xfrm>
          <a:prstGeom prst="rect">
            <a:avLst/>
          </a:prstGeom>
          <a:noFill/>
        </p:spPr>
        <p:txBody>
          <a:bodyPr wrap="square" rtlCol="0">
            <a:spAutoFit/>
          </a:bodyPr>
          <a:lstStyle/>
          <a:p>
            <a:pPr>
              <a:lnSpc>
                <a:spcPct val="120000"/>
              </a:lnSpc>
            </a:pPr>
            <a:r>
              <a:rPr kumimoji="1" lang="en-US" altLang="zh-CN" sz="2000" dirty="0">
                <a:solidFill>
                  <a:schemeClr val="bg1"/>
                </a:solidFill>
                <a:cs typeface="+mn-ea"/>
                <a:sym typeface="+mn-lt"/>
              </a:rPr>
              <a:t>Click here to add content, content to match the title. </a:t>
            </a:r>
            <a:endParaRPr kumimoji="1" lang="zh-CN" altLang="en-US" sz="2000" dirty="0">
              <a:solidFill>
                <a:schemeClr val="bg1"/>
              </a:solidFill>
              <a:cs typeface="+mn-ea"/>
              <a:sym typeface="+mn-lt"/>
            </a:endParaRPr>
          </a:p>
        </p:txBody>
      </p:sp>
      <p:sp>
        <p:nvSpPr>
          <p:cNvPr id="11" name="文本框 10"/>
          <p:cNvSpPr txBox="1"/>
          <p:nvPr/>
        </p:nvSpPr>
        <p:spPr>
          <a:xfrm>
            <a:off x="4510465" y="4527759"/>
            <a:ext cx="1683474" cy="523220"/>
          </a:xfrm>
          <a:prstGeom prst="rect">
            <a:avLst/>
          </a:prstGeom>
          <a:noFill/>
        </p:spPr>
        <p:txBody>
          <a:bodyPr wrap="none" rtlCol="0">
            <a:spAutoFit/>
          </a:bodyPr>
          <a:lstStyle/>
          <a:p>
            <a:r>
              <a:rPr kumimoji="1" lang="en-US" altLang="zh-CN" sz="2800" dirty="0">
                <a:solidFill>
                  <a:schemeClr val="bg1"/>
                </a:solidFill>
                <a:cs typeface="+mn-ea"/>
                <a:sym typeface="+mn-lt"/>
              </a:rPr>
              <a:t>Add title text</a:t>
            </a:r>
            <a:endParaRPr kumimoji="1" lang="zh-CN" altLang="en-US" sz="2800" dirty="0">
              <a:solidFill>
                <a:schemeClr val="bg1"/>
              </a:solidFill>
              <a:cs typeface="+mn-ea"/>
              <a:sym typeface="+mn-lt"/>
            </a:endParaRPr>
          </a:p>
        </p:txBody>
      </p:sp>
      <p:sp>
        <p:nvSpPr>
          <p:cNvPr id="12" name="文本框 11"/>
          <p:cNvSpPr txBox="1"/>
          <p:nvPr/>
        </p:nvSpPr>
        <p:spPr>
          <a:xfrm>
            <a:off x="4510464" y="4897091"/>
            <a:ext cx="2881744" cy="815608"/>
          </a:xfrm>
          <a:prstGeom prst="rect">
            <a:avLst/>
          </a:prstGeom>
          <a:noFill/>
        </p:spPr>
        <p:txBody>
          <a:bodyPr wrap="square" rtlCol="0">
            <a:spAutoFit/>
          </a:bodyPr>
          <a:lstStyle/>
          <a:p>
            <a:pPr>
              <a:lnSpc>
                <a:spcPct val="120000"/>
              </a:lnSpc>
            </a:pPr>
            <a:r>
              <a:rPr kumimoji="1" lang="en-US" altLang="zh-CN" sz="2000" dirty="0">
                <a:solidFill>
                  <a:schemeClr val="bg1"/>
                </a:solidFill>
                <a:cs typeface="+mn-ea"/>
                <a:sym typeface="+mn-lt"/>
              </a:rPr>
              <a:t>Click here to add content, content to match the title. </a:t>
            </a:r>
            <a:endParaRPr kumimoji="1" lang="zh-CN" altLang="en-US" sz="2000" dirty="0">
              <a:solidFill>
                <a:schemeClr val="bg1"/>
              </a:solidFill>
              <a:cs typeface="+mn-ea"/>
              <a:sym typeface="+mn-lt"/>
            </a:endParaRPr>
          </a:p>
        </p:txBody>
      </p:sp>
      <p:pic>
        <p:nvPicPr>
          <p:cNvPr id="16" name="图片 15" descr="C:\Users\admin\Desktop\圣诞节\51miz-E1093704-DDB49AE8.png51miz-E1093704-DDB49AE8"/>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623810" y="4354195"/>
            <a:ext cx="1984375" cy="1713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8200"/>
                            </p:stCondLst>
                            <p:childTnLst>
                              <p:par>
                                <p:cTn id="18" presetID="22" presetClass="entr" presetSubtype="8" fill="hold" grpId="0" nodeType="after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10900"/>
                            </p:stCondLst>
                            <p:childTnLst>
                              <p:par>
                                <p:cTn id="25" presetID="22" presetClass="entr" presetSubtype="8"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420495" y="3370580"/>
            <a:ext cx="5153025" cy="24517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1" name="图片 40" descr="C:\Users\admin\Desktop\圣诞节\51miz-E842765-9229492C.png51miz-E842765-9229492C"/>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619375" y="1822450"/>
            <a:ext cx="3109595" cy="1548130"/>
          </a:xfrm>
          <a:prstGeom prst="rect">
            <a:avLst/>
          </a:prstGeom>
        </p:spPr>
      </p:pic>
      <p:sp>
        <p:nvSpPr>
          <p:cNvPr id="3" name="文本框 2"/>
          <p:cNvSpPr txBox="1"/>
          <p:nvPr/>
        </p:nvSpPr>
        <p:spPr>
          <a:xfrm>
            <a:off x="3061251" y="2445482"/>
            <a:ext cx="1901483" cy="584775"/>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en-US" altLang="zh-CN" sz="3200" b="1" dirty="0">
                <a:solidFill>
                  <a:srgbClr val="FF0000"/>
                </a:solidFill>
                <a:effectLst>
                  <a:outerShdw blurRad="63500" sx="102000" sy="102000" algn="ctr" rotWithShape="0">
                    <a:prstClr val="black">
                      <a:alpha val="40000"/>
                    </a:prstClr>
                  </a:outerShdw>
                </a:effectLst>
                <a:cs typeface="+mn-ea"/>
                <a:sym typeface="+mn-lt"/>
              </a:rPr>
              <a:t>Add title text</a:t>
            </a:r>
            <a:endParaRPr kumimoji="1" lang="zh-CN" altLang="en-US" sz="3200" b="1" dirty="0">
              <a:solidFill>
                <a:srgbClr val="FF0000"/>
              </a:solidFill>
              <a:effectLst>
                <a:outerShdw blurRad="63500" sx="102000" sy="102000" algn="ctr" rotWithShape="0">
                  <a:prstClr val="black">
                    <a:alpha val="40000"/>
                  </a:prstClr>
                </a:outerShdw>
              </a:effectLst>
              <a:cs typeface="+mn-ea"/>
              <a:sym typeface="+mn-lt"/>
            </a:endParaRPr>
          </a:p>
        </p:txBody>
      </p:sp>
      <p:sp>
        <p:nvSpPr>
          <p:cNvPr id="6" name="ValueBack"/>
          <p:cNvSpPr/>
          <p:nvPr/>
        </p:nvSpPr>
        <p:spPr>
          <a:xfrm>
            <a:off x="1239982" y="1601493"/>
            <a:ext cx="5704610" cy="4918066"/>
          </a:xfrm>
          <a:prstGeom prst="rect">
            <a:avLst/>
          </a:prstGeom>
          <a:noFill/>
        </p:spPr>
        <p:txBody>
          <a:bodyPr anchor="ctr"/>
          <a:lstStyle/>
          <a:p>
            <a:pPr algn="ctr"/>
            <a:endParaRPr>
              <a:cs typeface="+mn-ea"/>
              <a:sym typeface="+mn-lt"/>
            </a:endParaRPr>
          </a:p>
        </p:txBody>
      </p:sp>
      <p:grpSp>
        <p:nvGrpSpPr>
          <p:cNvPr id="4" name="组合 3"/>
          <p:cNvGrpSpPr/>
          <p:nvPr/>
        </p:nvGrpSpPr>
        <p:grpSpPr>
          <a:xfrm>
            <a:off x="1985645" y="3338195"/>
            <a:ext cx="4006850" cy="2372995"/>
            <a:chOff x="1372360" y="2166787"/>
            <a:chExt cx="5209291" cy="3440101"/>
          </a:xfrm>
        </p:grpSpPr>
        <p:sp>
          <p:nvSpPr>
            <p:cNvPr id="7" name="RelativeShape1"/>
            <p:cNvSpPr/>
            <p:nvPr/>
          </p:nvSpPr>
          <p:spPr>
            <a:xfrm>
              <a:off x="1827329" y="2166787"/>
              <a:ext cx="237498" cy="2601368"/>
            </a:xfrm>
            <a:prstGeom prst="round2SameRect">
              <a:avLst>
                <a:gd name="adj1" fmla="val 50000"/>
                <a:gd name="adj2" fmla="val 0"/>
              </a:avLst>
            </a:prstGeom>
            <a:noFill/>
            <a:ln>
              <a:noFill/>
            </a:ln>
          </p:spPr>
          <p:txBody>
            <a:bodyPr anchor="ctr"/>
            <a:lstStyle/>
            <a:p>
              <a:pPr algn="ctr"/>
              <a:endParaRPr>
                <a:cs typeface="+mn-ea"/>
                <a:sym typeface="+mn-lt"/>
              </a:endParaRPr>
            </a:p>
          </p:txBody>
        </p:sp>
        <p:sp>
          <p:nvSpPr>
            <p:cNvPr id="8" name="RelativeShape2"/>
            <p:cNvSpPr/>
            <p:nvPr/>
          </p:nvSpPr>
          <p:spPr>
            <a:xfrm>
              <a:off x="2842793" y="2166787"/>
              <a:ext cx="237498" cy="2601368"/>
            </a:xfrm>
            <a:prstGeom prst="round2SameRect">
              <a:avLst>
                <a:gd name="adj1" fmla="val 50000"/>
                <a:gd name="adj2" fmla="val 0"/>
              </a:avLst>
            </a:prstGeom>
            <a:noFill/>
            <a:ln>
              <a:noFill/>
            </a:ln>
          </p:spPr>
          <p:txBody>
            <a:bodyPr anchor="ctr"/>
            <a:lstStyle/>
            <a:p>
              <a:pPr algn="ctr"/>
              <a:endParaRPr>
                <a:cs typeface="+mn-ea"/>
                <a:sym typeface="+mn-lt"/>
              </a:endParaRPr>
            </a:p>
          </p:txBody>
        </p:sp>
        <p:sp>
          <p:nvSpPr>
            <p:cNvPr id="10" name="RelativeShape3"/>
            <p:cNvSpPr/>
            <p:nvPr/>
          </p:nvSpPr>
          <p:spPr>
            <a:xfrm>
              <a:off x="3858257" y="2166787"/>
              <a:ext cx="237498" cy="2601368"/>
            </a:xfrm>
            <a:prstGeom prst="round2SameRect">
              <a:avLst>
                <a:gd name="adj1" fmla="val 50000"/>
                <a:gd name="adj2" fmla="val 0"/>
              </a:avLst>
            </a:prstGeom>
            <a:noFill/>
            <a:ln>
              <a:noFill/>
            </a:ln>
          </p:spPr>
          <p:txBody>
            <a:bodyPr anchor="ctr"/>
            <a:lstStyle/>
            <a:p>
              <a:pPr algn="ctr"/>
              <a:endParaRPr>
                <a:cs typeface="+mn-ea"/>
                <a:sym typeface="+mn-lt"/>
              </a:endParaRPr>
            </a:p>
          </p:txBody>
        </p:sp>
        <p:sp>
          <p:nvSpPr>
            <p:cNvPr id="11" name="RelativeShape4"/>
            <p:cNvSpPr/>
            <p:nvPr/>
          </p:nvSpPr>
          <p:spPr>
            <a:xfrm>
              <a:off x="4873721" y="2166787"/>
              <a:ext cx="237498" cy="2601368"/>
            </a:xfrm>
            <a:prstGeom prst="round2SameRect">
              <a:avLst>
                <a:gd name="adj1" fmla="val 50000"/>
                <a:gd name="adj2" fmla="val 0"/>
              </a:avLst>
            </a:prstGeom>
            <a:noFill/>
            <a:ln>
              <a:noFill/>
            </a:ln>
          </p:spPr>
          <p:txBody>
            <a:bodyPr anchor="ctr"/>
            <a:lstStyle/>
            <a:p>
              <a:pPr algn="ctr"/>
              <a:endParaRPr>
                <a:cs typeface="+mn-ea"/>
                <a:sym typeface="+mn-lt"/>
              </a:endParaRPr>
            </a:p>
          </p:txBody>
        </p:sp>
        <p:sp>
          <p:nvSpPr>
            <p:cNvPr id="12" name="RelativeShape5"/>
            <p:cNvSpPr/>
            <p:nvPr/>
          </p:nvSpPr>
          <p:spPr>
            <a:xfrm>
              <a:off x="5889185" y="2166787"/>
              <a:ext cx="237498" cy="2601368"/>
            </a:xfrm>
            <a:prstGeom prst="round2SameRect">
              <a:avLst>
                <a:gd name="adj1" fmla="val 50000"/>
                <a:gd name="adj2" fmla="val 0"/>
              </a:avLst>
            </a:prstGeom>
            <a:noFill/>
            <a:ln>
              <a:noFill/>
            </a:ln>
          </p:spPr>
          <p:txBody>
            <a:bodyPr anchor="ctr"/>
            <a:lstStyle/>
            <a:p>
              <a:pPr algn="ctr"/>
              <a:endParaRPr>
                <a:cs typeface="+mn-ea"/>
                <a:sym typeface="+mn-lt"/>
              </a:endParaRPr>
            </a:p>
          </p:txBody>
        </p:sp>
        <p:cxnSp>
          <p:nvCxnSpPr>
            <p:cNvPr id="13" name="ExtraShape"/>
            <p:cNvCxnSpPr/>
            <p:nvPr/>
          </p:nvCxnSpPr>
          <p:spPr>
            <a:xfrm>
              <a:off x="1372360" y="4768156"/>
              <a:ext cx="5209291" cy="0"/>
            </a:xfrm>
            <a:prstGeom prst="line">
              <a:avLst/>
            </a:prstGeom>
            <a:noFill/>
            <a:ln w="12700" cap="flat" cmpd="sng">
              <a:solidFill>
                <a:srgbClr val="D8D8D8"/>
              </a:solidFill>
              <a:prstDash val="solid"/>
              <a:miter/>
              <a:headEnd type="none" w="med" len="med"/>
              <a:tailEnd type="none" w="med" len="med"/>
            </a:ln>
          </p:spPr>
        </p:cxnSp>
        <p:sp>
          <p:nvSpPr>
            <p:cNvPr id="14" name="BackShape1"/>
            <p:cNvSpPr/>
            <p:nvPr/>
          </p:nvSpPr>
          <p:spPr>
            <a:xfrm>
              <a:off x="1474955" y="5539217"/>
              <a:ext cx="942246" cy="67671"/>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5" name="CustomText1"/>
            <p:cNvSpPr/>
            <p:nvPr/>
          </p:nvSpPr>
          <p:spPr>
            <a:xfrm>
              <a:off x="1566641" y="4957324"/>
              <a:ext cx="758875" cy="239159"/>
            </a:xfrm>
            <a:prstGeom prst="rect">
              <a:avLst/>
            </a:prstGeom>
            <a:noFill/>
          </p:spPr>
          <p:txBody>
            <a:bodyPr wrap="square" lIns="0" tIns="0" rIns="0" bIns="0">
              <a:normAutofit fontScale="90000"/>
            </a:bodyPr>
            <a:lstStyle/>
            <a:p>
              <a:pPr algn="ctr">
                <a:defRPr sz="1600" b="0" i="0" u="none" strike="noStrike" kern="1200" baseline="0">
                  <a:solidFill>
                    <a:prstClr val="black"/>
                  </a:solidFill>
                </a:defRPr>
              </a:pPr>
              <a:r>
                <a:rPr lang="en-US" altLang="zh-CN" sz="1100" dirty="0">
                  <a:cs typeface="+mn-ea"/>
                  <a:sym typeface="+mn-lt"/>
                </a:rPr>
                <a:t>Add title text</a:t>
              </a:r>
            </a:p>
          </p:txBody>
        </p:sp>
        <p:sp>
          <p:nvSpPr>
            <p:cNvPr id="16" name="ValueText1"/>
            <p:cNvSpPr txBox="1"/>
            <p:nvPr/>
          </p:nvSpPr>
          <p:spPr>
            <a:xfrm>
              <a:off x="1752664" y="5246652"/>
              <a:ext cx="386827" cy="212498"/>
            </a:xfrm>
            <a:prstGeom prst="rect">
              <a:avLst/>
            </a:prstGeom>
          </p:spPr>
          <p:txBody>
            <a:bodyPr wrap="none" lIns="0" tIns="0" rIns="0" bIns="0">
              <a:prstTxWarp prst="textPlain">
                <a:avLst/>
              </a:prstTxWarp>
              <a:normAutofit fontScale="60000" lnSpcReduction="20000"/>
            </a:bodyPr>
            <a:lstStyle/>
            <a:p>
              <a:r>
                <a:rPr lang="en-US" dirty="0">
                  <a:solidFill>
                    <a:srgbClr val="C12829"/>
                  </a:solidFill>
                  <a:cs typeface="+mn-ea"/>
                  <a:sym typeface="+mn-lt"/>
                </a:rPr>
                <a:t>79%</a:t>
              </a:r>
            </a:p>
          </p:txBody>
        </p:sp>
        <p:sp>
          <p:nvSpPr>
            <p:cNvPr id="17" name="IconShape1"/>
            <p:cNvSpPr/>
            <p:nvPr/>
          </p:nvSpPr>
          <p:spPr bwMode="auto">
            <a:xfrm>
              <a:off x="1836854" y="2426400"/>
              <a:ext cx="237498" cy="238896"/>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sp>
          <p:nvSpPr>
            <p:cNvPr id="18" name="IconShape2"/>
            <p:cNvSpPr/>
            <p:nvPr/>
          </p:nvSpPr>
          <p:spPr bwMode="auto">
            <a:xfrm>
              <a:off x="2852318" y="2426400"/>
              <a:ext cx="237498" cy="23889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sp>
          <p:nvSpPr>
            <p:cNvPr id="19" name="BackShape2"/>
            <p:cNvSpPr/>
            <p:nvPr/>
          </p:nvSpPr>
          <p:spPr>
            <a:xfrm>
              <a:off x="2490419" y="5539217"/>
              <a:ext cx="942246" cy="67671"/>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0" name="CustomText2"/>
            <p:cNvSpPr/>
            <p:nvPr/>
          </p:nvSpPr>
          <p:spPr>
            <a:xfrm>
              <a:off x="2582105" y="4957324"/>
              <a:ext cx="758875" cy="239159"/>
            </a:xfrm>
            <a:prstGeom prst="rect">
              <a:avLst/>
            </a:prstGeom>
            <a:noFill/>
          </p:spPr>
          <p:txBody>
            <a:bodyPr wrap="square" lIns="0" tIns="0" rIns="0" bIns="0">
              <a:normAutofit fontScale="90000"/>
            </a:bodyPr>
            <a:lstStyle/>
            <a:p>
              <a:pPr algn="ctr">
                <a:defRPr sz="1600" b="0" i="0" u="none" strike="noStrike" kern="1200" baseline="0">
                  <a:solidFill>
                    <a:prstClr val="black"/>
                  </a:solidFill>
                </a:defRPr>
              </a:pPr>
              <a:r>
                <a:rPr lang="en-US" altLang="zh-CN" sz="1100" dirty="0">
                  <a:cs typeface="+mn-ea"/>
                  <a:sym typeface="+mn-lt"/>
                </a:rPr>
                <a:t>Add title text</a:t>
              </a:r>
            </a:p>
          </p:txBody>
        </p:sp>
        <p:sp>
          <p:nvSpPr>
            <p:cNvPr id="21" name="ValueText2"/>
            <p:cNvSpPr txBox="1"/>
            <p:nvPr/>
          </p:nvSpPr>
          <p:spPr>
            <a:xfrm>
              <a:off x="2768128" y="5246652"/>
              <a:ext cx="386827" cy="212498"/>
            </a:xfrm>
            <a:prstGeom prst="rect">
              <a:avLst/>
            </a:prstGeom>
          </p:spPr>
          <p:txBody>
            <a:bodyPr wrap="none" lIns="0" tIns="0" rIns="0" bIns="0">
              <a:prstTxWarp prst="textPlain">
                <a:avLst/>
              </a:prstTxWarp>
              <a:normAutofit fontScale="60000" lnSpcReduction="20000"/>
            </a:bodyPr>
            <a:lstStyle/>
            <a:p>
              <a:r>
                <a:rPr lang="en-US" dirty="0">
                  <a:solidFill>
                    <a:srgbClr val="C12829"/>
                  </a:solidFill>
                  <a:cs typeface="+mn-ea"/>
                  <a:sym typeface="+mn-lt"/>
                </a:rPr>
                <a:t>79%</a:t>
              </a:r>
            </a:p>
          </p:txBody>
        </p:sp>
        <p:sp>
          <p:nvSpPr>
            <p:cNvPr id="22" name="IconShape3"/>
            <p:cNvSpPr/>
            <p:nvPr/>
          </p:nvSpPr>
          <p:spPr bwMode="auto">
            <a:xfrm>
              <a:off x="3867782" y="2998700"/>
              <a:ext cx="237498" cy="238896"/>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sp>
          <p:nvSpPr>
            <p:cNvPr id="23" name="BackShape3"/>
            <p:cNvSpPr/>
            <p:nvPr/>
          </p:nvSpPr>
          <p:spPr>
            <a:xfrm>
              <a:off x="3505883" y="5539217"/>
              <a:ext cx="942246" cy="67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4" name="CustomText3"/>
            <p:cNvSpPr/>
            <p:nvPr/>
          </p:nvSpPr>
          <p:spPr>
            <a:xfrm>
              <a:off x="3597569" y="4957324"/>
              <a:ext cx="758875" cy="239159"/>
            </a:xfrm>
            <a:prstGeom prst="rect">
              <a:avLst/>
            </a:prstGeom>
            <a:noFill/>
          </p:spPr>
          <p:txBody>
            <a:bodyPr wrap="square" lIns="0" tIns="0" rIns="0" bIns="0">
              <a:normAutofit fontScale="90000"/>
            </a:bodyPr>
            <a:lstStyle/>
            <a:p>
              <a:pPr algn="ctr">
                <a:defRPr sz="1600" b="0" i="0" u="none" strike="noStrike" kern="1200" baseline="0">
                  <a:solidFill>
                    <a:prstClr val="black"/>
                  </a:solidFill>
                </a:defRPr>
              </a:pPr>
              <a:r>
                <a:rPr lang="en-US" altLang="zh-CN" sz="1100" dirty="0">
                  <a:cs typeface="+mn-ea"/>
                  <a:sym typeface="+mn-lt"/>
                </a:rPr>
                <a:t>Add title text</a:t>
              </a:r>
            </a:p>
          </p:txBody>
        </p:sp>
        <p:sp>
          <p:nvSpPr>
            <p:cNvPr id="25" name="ValueText3"/>
            <p:cNvSpPr txBox="1"/>
            <p:nvPr/>
          </p:nvSpPr>
          <p:spPr>
            <a:xfrm>
              <a:off x="3783592" y="5246652"/>
              <a:ext cx="386827" cy="212498"/>
            </a:xfrm>
            <a:prstGeom prst="rect">
              <a:avLst/>
            </a:prstGeom>
          </p:spPr>
          <p:txBody>
            <a:bodyPr wrap="none" lIns="0" tIns="0" rIns="0" bIns="0">
              <a:prstTxWarp prst="textPlain">
                <a:avLst/>
              </a:prstTxWarp>
              <a:normAutofit fontScale="60000" lnSpcReduction="20000"/>
            </a:bodyPr>
            <a:lstStyle/>
            <a:p>
              <a:r>
                <a:rPr lang="en-US" dirty="0">
                  <a:solidFill>
                    <a:srgbClr val="C12829"/>
                  </a:solidFill>
                  <a:cs typeface="+mn-ea"/>
                  <a:sym typeface="+mn-lt"/>
                </a:rPr>
                <a:t>57%</a:t>
              </a:r>
            </a:p>
          </p:txBody>
        </p:sp>
        <p:sp>
          <p:nvSpPr>
            <p:cNvPr id="26" name="IconShape4"/>
            <p:cNvSpPr/>
            <p:nvPr/>
          </p:nvSpPr>
          <p:spPr bwMode="auto">
            <a:xfrm>
              <a:off x="4873721" y="2296331"/>
              <a:ext cx="237498" cy="238896"/>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sp>
          <p:nvSpPr>
            <p:cNvPr id="27" name="BackShape4"/>
            <p:cNvSpPr/>
            <p:nvPr/>
          </p:nvSpPr>
          <p:spPr>
            <a:xfrm>
              <a:off x="4521347" y="5539217"/>
              <a:ext cx="942246" cy="67671"/>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8" name="CustomText4"/>
            <p:cNvSpPr/>
            <p:nvPr/>
          </p:nvSpPr>
          <p:spPr>
            <a:xfrm>
              <a:off x="4613033" y="4957324"/>
              <a:ext cx="758875" cy="239159"/>
            </a:xfrm>
            <a:prstGeom prst="rect">
              <a:avLst/>
            </a:prstGeom>
            <a:noFill/>
          </p:spPr>
          <p:txBody>
            <a:bodyPr wrap="square" lIns="0" tIns="0" rIns="0" bIns="0">
              <a:normAutofit fontScale="90000"/>
            </a:bodyPr>
            <a:lstStyle/>
            <a:p>
              <a:pPr algn="ctr">
                <a:defRPr sz="1600" b="0" i="0" u="none" strike="noStrike" kern="1200" baseline="0">
                  <a:solidFill>
                    <a:prstClr val="black"/>
                  </a:solidFill>
                </a:defRPr>
              </a:pPr>
              <a:r>
                <a:rPr lang="en-US" altLang="zh-CN" sz="1100" dirty="0">
                  <a:cs typeface="+mn-ea"/>
                  <a:sym typeface="+mn-lt"/>
                </a:rPr>
                <a:t>Add title text</a:t>
              </a:r>
            </a:p>
          </p:txBody>
        </p:sp>
        <p:sp>
          <p:nvSpPr>
            <p:cNvPr id="29" name="ValueText4"/>
            <p:cNvSpPr txBox="1"/>
            <p:nvPr/>
          </p:nvSpPr>
          <p:spPr>
            <a:xfrm>
              <a:off x="4799056" y="5246652"/>
              <a:ext cx="386827" cy="212498"/>
            </a:xfrm>
            <a:prstGeom prst="rect">
              <a:avLst/>
            </a:prstGeom>
          </p:spPr>
          <p:txBody>
            <a:bodyPr wrap="none" lIns="0" tIns="0" rIns="0" bIns="0">
              <a:prstTxWarp prst="textPlain">
                <a:avLst/>
              </a:prstTxWarp>
              <a:normAutofit fontScale="60000" lnSpcReduction="20000"/>
            </a:bodyPr>
            <a:lstStyle/>
            <a:p>
              <a:r>
                <a:rPr lang="en-US" dirty="0">
                  <a:solidFill>
                    <a:srgbClr val="C12829"/>
                  </a:solidFill>
                  <a:cs typeface="+mn-ea"/>
                  <a:sym typeface="+mn-lt"/>
                </a:rPr>
                <a:t>84%</a:t>
              </a:r>
            </a:p>
          </p:txBody>
        </p:sp>
        <p:sp>
          <p:nvSpPr>
            <p:cNvPr id="30" name="IconShape5"/>
            <p:cNvSpPr/>
            <p:nvPr/>
          </p:nvSpPr>
          <p:spPr bwMode="auto">
            <a:xfrm>
              <a:off x="5889185" y="2870309"/>
              <a:ext cx="237498" cy="237498"/>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sp>
          <p:nvSpPr>
            <p:cNvPr id="31" name="BackShape5"/>
            <p:cNvSpPr/>
            <p:nvPr/>
          </p:nvSpPr>
          <p:spPr>
            <a:xfrm>
              <a:off x="5536810" y="5539217"/>
              <a:ext cx="942246" cy="67671"/>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2" name="CustomText5"/>
            <p:cNvSpPr/>
            <p:nvPr/>
          </p:nvSpPr>
          <p:spPr>
            <a:xfrm>
              <a:off x="5628496" y="4957324"/>
              <a:ext cx="758875" cy="239159"/>
            </a:xfrm>
            <a:prstGeom prst="rect">
              <a:avLst/>
            </a:prstGeom>
            <a:noFill/>
          </p:spPr>
          <p:txBody>
            <a:bodyPr wrap="square" lIns="0" tIns="0" rIns="0" bIns="0">
              <a:normAutofit fontScale="90000"/>
            </a:bodyPr>
            <a:lstStyle/>
            <a:p>
              <a:pPr algn="ctr">
                <a:defRPr sz="1600" b="0" i="0" u="none" strike="noStrike" kern="1200" baseline="0">
                  <a:solidFill>
                    <a:prstClr val="black"/>
                  </a:solidFill>
                </a:defRPr>
              </a:pPr>
              <a:r>
                <a:rPr lang="en-US" altLang="zh-CN" sz="1100" dirty="0">
                  <a:cs typeface="+mn-ea"/>
                  <a:sym typeface="+mn-lt"/>
                </a:rPr>
                <a:t>Add title text</a:t>
              </a:r>
            </a:p>
          </p:txBody>
        </p:sp>
        <p:sp>
          <p:nvSpPr>
            <p:cNvPr id="33" name="ValueText5"/>
            <p:cNvSpPr txBox="1"/>
            <p:nvPr/>
          </p:nvSpPr>
          <p:spPr>
            <a:xfrm>
              <a:off x="5814519" y="5246652"/>
              <a:ext cx="386827" cy="212498"/>
            </a:xfrm>
            <a:prstGeom prst="rect">
              <a:avLst/>
            </a:prstGeom>
          </p:spPr>
          <p:txBody>
            <a:bodyPr wrap="none" lIns="0" tIns="0" rIns="0" bIns="0">
              <a:prstTxWarp prst="textPlain">
                <a:avLst/>
              </a:prstTxWarp>
              <a:normAutofit fontScale="60000" lnSpcReduction="20000"/>
            </a:bodyPr>
            <a:lstStyle/>
            <a:p>
              <a:r>
                <a:rPr lang="en-US" dirty="0">
                  <a:solidFill>
                    <a:srgbClr val="C12829"/>
                  </a:solidFill>
                  <a:cs typeface="+mn-ea"/>
                  <a:sym typeface="+mn-lt"/>
                </a:rPr>
                <a:t>62%</a:t>
              </a:r>
            </a:p>
          </p:txBody>
        </p:sp>
        <p:sp>
          <p:nvSpPr>
            <p:cNvPr id="36" name="ValueShape1"/>
            <p:cNvSpPr/>
            <p:nvPr/>
          </p:nvSpPr>
          <p:spPr>
            <a:xfrm>
              <a:off x="1827329" y="2713075"/>
              <a:ext cx="237498" cy="2055080"/>
            </a:xfrm>
            <a:prstGeom prst="round2SameRect">
              <a:avLst>
                <a:gd name="adj1" fmla="val 50000"/>
                <a:gd name="adj2" fmla="val 0"/>
              </a:avLst>
            </a:prstGeom>
            <a:extLst>
              <a:ext uri="{91240B29-F687-4F45-9708-019B960494DF}">
                <a14:hiddenLine xmlns:a14="http://schemas.microsoft.com/office/drawing/2010/main" w="9525">
                  <a:solidFill>
                    <a:srgbClr val="000000"/>
                  </a:solidFill>
                  <a:round/>
                </a14:hiddenLine>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sp>
          <p:nvSpPr>
            <p:cNvPr id="37" name="ValueShape2"/>
            <p:cNvSpPr/>
            <p:nvPr/>
          </p:nvSpPr>
          <p:spPr>
            <a:xfrm>
              <a:off x="2842793" y="2713075"/>
              <a:ext cx="237498" cy="2055080"/>
            </a:xfrm>
            <a:prstGeom prst="round2SameRect">
              <a:avLst>
                <a:gd name="adj1" fmla="val 50000"/>
                <a:gd name="adj2" fmla="val 0"/>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sp>
          <p:nvSpPr>
            <p:cNvPr id="38" name="ValueShape3"/>
            <p:cNvSpPr/>
            <p:nvPr/>
          </p:nvSpPr>
          <p:spPr>
            <a:xfrm>
              <a:off x="3858257" y="3285375"/>
              <a:ext cx="237498" cy="1482780"/>
            </a:xfrm>
            <a:prstGeom prst="round2SameRect">
              <a:avLst>
                <a:gd name="adj1" fmla="val 50000"/>
                <a:gd name="adj2" fmla="val 0"/>
              </a:avLst>
            </a:prstGeom>
            <a:extLst>
              <a:ext uri="{91240B29-F687-4F45-9708-019B960494DF}">
                <a14:hiddenLine xmlns:a14="http://schemas.microsoft.com/office/drawing/2010/main" w="9525">
                  <a:solidFill>
                    <a:srgbClr val="000000"/>
                  </a:solidFill>
                  <a:round/>
                </a14:hiddenLine>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sp>
          <p:nvSpPr>
            <p:cNvPr id="39" name="ValueShape4"/>
            <p:cNvSpPr/>
            <p:nvPr/>
          </p:nvSpPr>
          <p:spPr>
            <a:xfrm>
              <a:off x="4873721" y="2583006"/>
              <a:ext cx="237498" cy="2185149"/>
            </a:xfrm>
            <a:prstGeom prst="round2SameRect">
              <a:avLst>
                <a:gd name="adj1" fmla="val 50000"/>
                <a:gd name="adj2" fmla="val 0"/>
              </a:avLst>
            </a:prstGeom>
            <a:extLst>
              <a:ext uri="{91240B29-F687-4F45-9708-019B960494DF}">
                <a14:hiddenLine xmlns:a14="http://schemas.microsoft.com/office/drawing/2010/main" w="9525">
                  <a:solidFill>
                    <a:srgbClr val="000000"/>
                  </a:solidFill>
                  <a:round/>
                </a14:hiddenLine>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sp>
          <p:nvSpPr>
            <p:cNvPr id="40" name="ValueShape5"/>
            <p:cNvSpPr/>
            <p:nvPr/>
          </p:nvSpPr>
          <p:spPr>
            <a:xfrm>
              <a:off x="5889185" y="3155307"/>
              <a:ext cx="237498" cy="1612848"/>
            </a:xfrm>
            <a:prstGeom prst="round2SameRect">
              <a:avLst>
                <a:gd name="adj1" fmla="val 50000"/>
                <a:gd name="adj2" fmla="val 0"/>
              </a:avLst>
            </a:prstGeom>
            <a:extLst>
              <a:ext uri="{91240B29-F687-4F45-9708-019B960494DF}">
                <a14:hiddenLine xmlns:a14="http://schemas.microsoft.com/office/drawing/2010/main" w="9525">
                  <a:solidFill>
                    <a:srgbClr val="000000"/>
                  </a:solidFill>
                  <a:round/>
                </a14:hiddenLine>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grpSp>
      <p:pic>
        <p:nvPicPr>
          <p:cNvPr id="34" name="图片 33" descr="C:\Users\admin\Desktop\圣诞节\51miz-E1047158-B4E411E9.png51miz-E1047158-B4E411E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001761" y="1119686"/>
            <a:ext cx="4864735" cy="48649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图片 3" descr="51miz-E187165-448A42C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5785" y="3693160"/>
            <a:ext cx="3543935" cy="2317115"/>
          </a:xfrm>
          <a:prstGeom prst="rect">
            <a:avLst/>
          </a:prstGeom>
        </p:spPr>
      </p:pic>
      <p:pic>
        <p:nvPicPr>
          <p:cNvPr id="5" name="图片 4" descr="51miz-E187165-448A42C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90815" y="1774825"/>
            <a:ext cx="3543935" cy="2317115"/>
          </a:xfrm>
          <a:prstGeom prst="rect">
            <a:avLst/>
          </a:prstGeom>
        </p:spPr>
      </p:pic>
      <p:pic>
        <p:nvPicPr>
          <p:cNvPr id="6" name="图片 5" descr="51miz-E187165-448A42C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90815" y="3740150"/>
            <a:ext cx="3543935" cy="2317115"/>
          </a:xfrm>
          <a:prstGeom prst="rect">
            <a:avLst/>
          </a:prstGeom>
        </p:spPr>
      </p:pic>
      <p:pic>
        <p:nvPicPr>
          <p:cNvPr id="2" name="图片 1" descr="51miz-E187165-448A42C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5785" y="1727835"/>
            <a:ext cx="3543935" cy="2317115"/>
          </a:xfrm>
          <a:prstGeom prst="rect">
            <a:avLst/>
          </a:prstGeom>
        </p:spPr>
      </p:pic>
      <p:pic>
        <p:nvPicPr>
          <p:cNvPr id="22" name="图片 21" descr="C:\Users\admin\Desktop\圣诞节\51miz-E842765-9229492C.png51miz-E842765-9229492C"/>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545965" y="2854960"/>
            <a:ext cx="3100070" cy="1543050"/>
          </a:xfrm>
          <a:prstGeom prst="rect">
            <a:avLst/>
          </a:prstGeom>
        </p:spPr>
      </p:pic>
      <p:sp>
        <p:nvSpPr>
          <p:cNvPr id="3" name="文本框 2"/>
          <p:cNvSpPr txBox="1"/>
          <p:nvPr/>
        </p:nvSpPr>
        <p:spPr>
          <a:xfrm>
            <a:off x="5049606" y="3562837"/>
            <a:ext cx="1901483" cy="584775"/>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en-US" altLang="zh-CN" sz="3200" b="1" dirty="0">
                <a:solidFill>
                  <a:srgbClr val="FF0000"/>
                </a:solidFill>
                <a:effectLst>
                  <a:outerShdw blurRad="63500" sx="102000" sy="102000" algn="ctr" rotWithShape="0">
                    <a:prstClr val="black">
                      <a:alpha val="40000"/>
                    </a:prstClr>
                  </a:outerShdw>
                </a:effectLst>
                <a:cs typeface="+mn-ea"/>
                <a:sym typeface="+mn-lt"/>
              </a:rPr>
              <a:t>Add title text</a:t>
            </a:r>
            <a:endParaRPr kumimoji="1" lang="zh-CN" altLang="en-US" sz="3200" b="1" dirty="0">
              <a:solidFill>
                <a:srgbClr val="FF0000"/>
              </a:solidFill>
              <a:effectLst>
                <a:outerShdw blurRad="63500" sx="102000" sy="102000" algn="ctr" rotWithShape="0">
                  <a:prstClr val="black">
                    <a:alpha val="40000"/>
                  </a:prstClr>
                </a:outerShdw>
              </a:effectLst>
              <a:cs typeface="+mn-ea"/>
              <a:sym typeface="+mn-lt"/>
            </a:endParaRPr>
          </a:p>
        </p:txBody>
      </p:sp>
      <p:sp>
        <p:nvSpPr>
          <p:cNvPr id="20" name="文本框 19"/>
          <p:cNvSpPr txBox="1"/>
          <p:nvPr/>
        </p:nvSpPr>
        <p:spPr>
          <a:xfrm>
            <a:off x="897379" y="2716616"/>
            <a:ext cx="2881744" cy="1403461"/>
          </a:xfrm>
          <a:prstGeom prst="rect">
            <a:avLst/>
          </a:prstGeom>
          <a:noFill/>
        </p:spPr>
        <p:txBody>
          <a:bodyPr wrap="square" rtlCol="0">
            <a:spAutoFit/>
          </a:bodyPr>
          <a:lstStyle/>
          <a:p>
            <a:pPr algn="ctr">
              <a:lnSpc>
                <a:spcPct val="120000"/>
              </a:lnSpc>
            </a:pPr>
            <a:r>
              <a:rPr kumimoji="1" lang="en-US" altLang="zh-CN" sz="2400" dirty="0">
                <a:solidFill>
                  <a:schemeClr val="bg1"/>
                </a:solidFill>
                <a:cs typeface="+mn-ea"/>
                <a:sym typeface="+mn-lt"/>
              </a:rPr>
              <a:t>Click here to add content, content to match the title. </a:t>
            </a:r>
          </a:p>
          <a:p>
            <a:pPr algn="ctr">
              <a:lnSpc>
                <a:spcPct val="120000"/>
              </a:lnSpc>
            </a:pPr>
            <a:endParaRPr kumimoji="1" lang="zh-CN" altLang="en-US" sz="2400" dirty="0">
              <a:solidFill>
                <a:schemeClr val="bg1"/>
              </a:solidFill>
              <a:cs typeface="+mn-ea"/>
              <a:sym typeface="+mn-lt"/>
            </a:endParaRPr>
          </a:p>
        </p:txBody>
      </p:sp>
      <p:sp>
        <p:nvSpPr>
          <p:cNvPr id="29" name="文本框 28"/>
          <p:cNvSpPr txBox="1"/>
          <p:nvPr/>
        </p:nvSpPr>
        <p:spPr>
          <a:xfrm>
            <a:off x="8240747" y="2716616"/>
            <a:ext cx="2881744" cy="1403461"/>
          </a:xfrm>
          <a:prstGeom prst="rect">
            <a:avLst/>
          </a:prstGeom>
          <a:noFill/>
        </p:spPr>
        <p:txBody>
          <a:bodyPr wrap="square" rtlCol="0">
            <a:spAutoFit/>
          </a:bodyPr>
          <a:lstStyle/>
          <a:p>
            <a:pPr algn="ctr">
              <a:lnSpc>
                <a:spcPct val="120000"/>
              </a:lnSpc>
            </a:pPr>
            <a:r>
              <a:rPr kumimoji="1" lang="en-US" altLang="zh-CN" sz="2400" dirty="0">
                <a:solidFill>
                  <a:schemeClr val="bg1"/>
                </a:solidFill>
                <a:cs typeface="+mn-ea"/>
                <a:sym typeface="+mn-lt"/>
              </a:rPr>
              <a:t>Click here to add content, content to match the title. </a:t>
            </a:r>
          </a:p>
          <a:p>
            <a:pPr algn="ctr">
              <a:lnSpc>
                <a:spcPct val="120000"/>
              </a:lnSpc>
            </a:pPr>
            <a:endParaRPr kumimoji="1" lang="zh-CN" altLang="en-US" sz="2400" dirty="0">
              <a:solidFill>
                <a:schemeClr val="bg1"/>
              </a:solidFill>
              <a:cs typeface="+mn-ea"/>
              <a:sym typeface="+mn-lt"/>
            </a:endParaRPr>
          </a:p>
        </p:txBody>
      </p:sp>
      <p:sp>
        <p:nvSpPr>
          <p:cNvPr id="33" name="文本框 32"/>
          <p:cNvSpPr txBox="1"/>
          <p:nvPr/>
        </p:nvSpPr>
        <p:spPr>
          <a:xfrm>
            <a:off x="897379" y="4614688"/>
            <a:ext cx="2881744" cy="1403461"/>
          </a:xfrm>
          <a:prstGeom prst="rect">
            <a:avLst/>
          </a:prstGeom>
          <a:noFill/>
        </p:spPr>
        <p:txBody>
          <a:bodyPr wrap="square" rtlCol="0">
            <a:spAutoFit/>
          </a:bodyPr>
          <a:lstStyle/>
          <a:p>
            <a:pPr algn="ctr">
              <a:lnSpc>
                <a:spcPct val="120000"/>
              </a:lnSpc>
            </a:pPr>
            <a:r>
              <a:rPr kumimoji="1" lang="en-US" altLang="zh-CN" sz="2400" dirty="0">
                <a:solidFill>
                  <a:schemeClr val="bg1"/>
                </a:solidFill>
                <a:cs typeface="+mn-ea"/>
                <a:sym typeface="+mn-lt"/>
              </a:rPr>
              <a:t>Click here to add content, content to match the title. </a:t>
            </a:r>
          </a:p>
          <a:p>
            <a:pPr algn="ctr">
              <a:lnSpc>
                <a:spcPct val="120000"/>
              </a:lnSpc>
            </a:pPr>
            <a:endParaRPr kumimoji="1" lang="zh-CN" altLang="en-US" sz="2400" dirty="0">
              <a:solidFill>
                <a:schemeClr val="bg1"/>
              </a:solidFill>
              <a:cs typeface="+mn-ea"/>
              <a:sym typeface="+mn-lt"/>
            </a:endParaRPr>
          </a:p>
        </p:txBody>
      </p:sp>
      <p:sp>
        <p:nvSpPr>
          <p:cNvPr id="37" name="文本框 36"/>
          <p:cNvSpPr txBox="1"/>
          <p:nvPr/>
        </p:nvSpPr>
        <p:spPr>
          <a:xfrm>
            <a:off x="8240747" y="4614688"/>
            <a:ext cx="2881744" cy="1403461"/>
          </a:xfrm>
          <a:prstGeom prst="rect">
            <a:avLst/>
          </a:prstGeom>
          <a:noFill/>
        </p:spPr>
        <p:txBody>
          <a:bodyPr wrap="square" rtlCol="0">
            <a:spAutoFit/>
          </a:bodyPr>
          <a:lstStyle/>
          <a:p>
            <a:pPr algn="ctr">
              <a:lnSpc>
                <a:spcPct val="120000"/>
              </a:lnSpc>
            </a:pPr>
            <a:r>
              <a:rPr kumimoji="1" lang="en-US" altLang="zh-CN" sz="2400" dirty="0">
                <a:solidFill>
                  <a:schemeClr val="bg1"/>
                </a:solidFill>
                <a:cs typeface="+mn-ea"/>
                <a:sym typeface="+mn-lt"/>
              </a:rPr>
              <a:t>Click here to add content, content to match the title. </a:t>
            </a:r>
          </a:p>
          <a:p>
            <a:pPr algn="ctr">
              <a:lnSpc>
                <a:spcPct val="120000"/>
              </a:lnSpc>
            </a:pPr>
            <a:endParaRPr kumimoji="1" lang="zh-CN" altLang="en-US" sz="2400" dirty="0">
              <a:solidFill>
                <a:schemeClr val="bg1"/>
              </a:solidFill>
              <a:cs typeface="+mn-ea"/>
              <a:sym typeface="+mn-lt"/>
            </a:endParaRPr>
          </a:p>
        </p:txBody>
      </p:sp>
      <p:sp>
        <p:nvSpPr>
          <p:cNvPr id="13" name="TextBox 12"/>
          <p:cNvSpPr txBox="1"/>
          <p:nvPr/>
        </p:nvSpPr>
        <p:spPr>
          <a:xfrm>
            <a:off x="898092" y="6636259"/>
            <a:ext cx="1440159" cy="123111"/>
          </a:xfrm>
          <a:prstGeom prst="rect">
            <a:avLst/>
          </a:prstGeom>
          <a:noFill/>
        </p:spPr>
        <p:txBody>
          <a:bodyPr wrap="square" rtlCol="0">
            <a:spAutoFit/>
          </a:bodyPr>
          <a:lstStyle/>
          <a:p>
            <a:pPr>
              <a:lnSpc>
                <a:spcPct val="200000"/>
              </a:lnSpc>
            </a:pPr>
            <a:r>
              <a:rPr lang="zh-CN" altLang="en-US" sz="100" dirty="0">
                <a:solidFill>
                  <a:schemeClr val="bg1"/>
                </a:solidFill>
                <a:cs typeface="+mn-ea"/>
                <a:sym typeface="+mn-lt"/>
              </a:rPr>
              <a:t>节日</a:t>
            </a:r>
            <a:r>
              <a:rPr lang="en-US" altLang="zh-CN" sz="100" dirty="0">
                <a:solidFill>
                  <a:schemeClr val="bg1"/>
                </a:solidFill>
                <a:cs typeface="+mn-ea"/>
                <a:sym typeface="+mn-lt"/>
              </a:rPr>
              <a:t>PPT</a:t>
            </a:r>
            <a:r>
              <a:rPr lang="zh-CN" altLang="en-US" sz="100" dirty="0">
                <a:solidFill>
                  <a:schemeClr val="bg1"/>
                </a:solidFill>
                <a:cs typeface="+mn-ea"/>
                <a:sym typeface="+mn-lt"/>
              </a:rPr>
              <a:t>模板 </a:t>
            </a:r>
            <a:r>
              <a:rPr lang="en-US" altLang="zh-CN" sz="100" dirty="0">
                <a:solidFill>
                  <a:schemeClr val="bg1"/>
                </a:solidFill>
                <a:cs typeface="+mn-ea"/>
                <a:sym typeface="+mn-lt"/>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27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540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8100"/>
                            </p:stCondLst>
                            <p:childTnLst>
                              <p:par>
                                <p:cTn id="17" presetID="22" presetClass="entr" presetSubtype="8" fill="hold" grpId="0" nodeType="afterEffect">
                                  <p:stCondLst>
                                    <p:cond delay="0"/>
                                  </p:stCondLst>
                                  <p:iterate type="lt">
                                    <p:tmPct val="10000"/>
                                  </p:iterate>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p:bldP spid="33"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 name="图片 1" descr="C:\Users\admin\Desktop\51miz-E842765-9229492C.png51miz-E842765-9229492C"/>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936875" y="1725295"/>
            <a:ext cx="6843395" cy="3406775"/>
          </a:xfrm>
          <a:prstGeom prst="rect">
            <a:avLst/>
          </a:prstGeom>
        </p:spPr>
      </p:pic>
      <p:sp>
        <p:nvSpPr>
          <p:cNvPr id="3" name="文本框 2">
            <a:extLst>
              <a:ext uri="{FF2B5EF4-FFF2-40B4-BE49-F238E27FC236}">
                <a16:creationId xmlns:a16="http://schemas.microsoft.com/office/drawing/2014/main" id="{CA251E84-E34C-DEA7-564A-CB749181B550}"/>
              </a:ext>
            </a:extLst>
          </p:cNvPr>
          <p:cNvSpPr txBox="1"/>
          <p:nvPr/>
        </p:nvSpPr>
        <p:spPr>
          <a:xfrm>
            <a:off x="4487366" y="3015988"/>
            <a:ext cx="3078087" cy="923330"/>
          </a:xfrm>
          <a:prstGeom prst="rect">
            <a:avLst/>
          </a:prstGeom>
          <a:noFill/>
        </p:spPr>
        <p:txBody>
          <a:bodyPr wrap="none" rtlCol="0">
            <a:spAutoFit/>
          </a:bodyPr>
          <a:lstStyle/>
          <a:p>
            <a:pPr algn="ctr"/>
            <a:r>
              <a:rPr kumimoji="1" lang="en-US" altLang="zh-CN" sz="5400" b="1" dirty="0">
                <a:solidFill>
                  <a:srgbClr val="C00000"/>
                </a:solidFill>
                <a:cs typeface="+mn-ea"/>
                <a:sym typeface="+mn-lt"/>
              </a:rPr>
              <a:t>Add title text</a:t>
            </a:r>
            <a:endParaRPr kumimoji="1" lang="zh-CN" altLang="en-US" sz="5400" b="1" dirty="0">
              <a:solidFill>
                <a:srgbClr val="C00000"/>
              </a:solidFill>
              <a:cs typeface="+mn-ea"/>
              <a:sym typeface="+mn-lt"/>
            </a:endParaRPr>
          </a:p>
        </p:txBody>
      </p:sp>
      <p:sp>
        <p:nvSpPr>
          <p:cNvPr id="4" name="文本框 3">
            <a:extLst>
              <a:ext uri="{FF2B5EF4-FFF2-40B4-BE49-F238E27FC236}">
                <a16:creationId xmlns:a16="http://schemas.microsoft.com/office/drawing/2014/main" id="{280E03DA-05F7-9F05-4CBC-48DDF6C94B03}"/>
              </a:ext>
            </a:extLst>
          </p:cNvPr>
          <p:cNvSpPr txBox="1"/>
          <p:nvPr/>
        </p:nvSpPr>
        <p:spPr>
          <a:xfrm>
            <a:off x="4003330" y="3759208"/>
            <a:ext cx="4046161" cy="960263"/>
          </a:xfrm>
          <a:prstGeom prst="rect">
            <a:avLst/>
          </a:prstGeom>
          <a:noFill/>
        </p:spPr>
        <p:txBody>
          <a:bodyPr wrap="square" rtlCol="0">
            <a:spAutoFit/>
          </a:bodyPr>
          <a:lstStyle/>
          <a:p>
            <a:pPr algn="ctr">
              <a:lnSpc>
                <a:spcPct val="120000"/>
              </a:lnSpc>
            </a:pPr>
            <a:r>
              <a:rPr kumimoji="1" lang="en-US" altLang="zh-CN" sz="2400" dirty="0">
                <a:solidFill>
                  <a:schemeClr val="tx1">
                    <a:lumMod val="75000"/>
                    <a:lumOff val="25000"/>
                  </a:schemeClr>
                </a:solidFill>
                <a:cs typeface="+mn-ea"/>
                <a:sym typeface="+mn-lt"/>
              </a:rPr>
              <a:t>Click here to add content, content to match the title. </a:t>
            </a:r>
            <a:endParaRPr kumimoji="1" lang="zh-CN" altLang="en-US" sz="24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圆角矩形 1"/>
          <p:cNvSpPr/>
          <p:nvPr/>
        </p:nvSpPr>
        <p:spPr>
          <a:xfrm>
            <a:off x="5144135" y="4282440"/>
            <a:ext cx="4533900" cy="1214120"/>
          </a:xfrm>
          <a:prstGeom prst="roundRect">
            <a:avLst>
              <a:gd name="adj" fmla="val 6048"/>
            </a:avLst>
          </a:prstGeom>
          <a:solidFill>
            <a:srgbClr val="25894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11" name="图片 10" descr="C:\Users\admin\Desktop\圣诞节\51miz-E842765-9229492C.png51miz-E842765-9229492C"/>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21426" y="2722598"/>
            <a:ext cx="3690446" cy="1837055"/>
          </a:xfrm>
          <a:prstGeom prst="rect">
            <a:avLst/>
          </a:prstGeom>
        </p:spPr>
      </p:pic>
      <p:sp>
        <p:nvSpPr>
          <p:cNvPr id="3" name="文本框 2"/>
          <p:cNvSpPr txBox="1"/>
          <p:nvPr/>
        </p:nvSpPr>
        <p:spPr>
          <a:xfrm>
            <a:off x="1565712" y="3672002"/>
            <a:ext cx="2109873" cy="646331"/>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en-US" altLang="zh-CN" sz="3600" b="1" dirty="0">
                <a:solidFill>
                  <a:srgbClr val="FF0000"/>
                </a:solidFill>
                <a:effectLst>
                  <a:outerShdw blurRad="63500" sx="102000" sy="102000" algn="ctr" rotWithShape="0">
                    <a:prstClr val="black">
                      <a:alpha val="40000"/>
                    </a:prstClr>
                  </a:outerShdw>
                </a:effectLst>
                <a:cs typeface="+mn-ea"/>
                <a:sym typeface="+mn-lt"/>
              </a:rPr>
              <a:t>Add title text</a:t>
            </a:r>
            <a:endParaRPr kumimoji="1" lang="zh-CN" altLang="en-US" sz="3600" b="1" dirty="0">
              <a:solidFill>
                <a:srgbClr val="FF0000"/>
              </a:solidFill>
              <a:effectLst>
                <a:outerShdw blurRad="63500" sx="102000" sy="102000" algn="ctr" rotWithShape="0">
                  <a:prstClr val="black">
                    <a:alpha val="40000"/>
                  </a:prstClr>
                </a:outerShdw>
              </a:effectLst>
              <a:cs typeface="+mn-ea"/>
              <a:sym typeface="+mn-lt"/>
            </a:endParaRPr>
          </a:p>
        </p:txBody>
      </p:sp>
      <p:sp>
        <p:nvSpPr>
          <p:cNvPr id="8" name="圆角矩形 7"/>
          <p:cNvSpPr/>
          <p:nvPr/>
        </p:nvSpPr>
        <p:spPr>
          <a:xfrm>
            <a:off x="5144135" y="2564130"/>
            <a:ext cx="4533900" cy="1214120"/>
          </a:xfrm>
          <a:prstGeom prst="roundRect">
            <a:avLst>
              <a:gd name="adj" fmla="val 6048"/>
            </a:avLst>
          </a:prstGeom>
          <a:solidFill>
            <a:srgbClr val="25894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9" name="文本框 8"/>
          <p:cNvSpPr txBox="1"/>
          <p:nvPr/>
        </p:nvSpPr>
        <p:spPr>
          <a:xfrm>
            <a:off x="5331172" y="2608286"/>
            <a:ext cx="4159826" cy="1104918"/>
          </a:xfrm>
          <a:prstGeom prst="rect">
            <a:avLst/>
          </a:prstGeom>
          <a:noFill/>
        </p:spPr>
        <p:txBody>
          <a:bodyPr wrap="square" rtlCol="0">
            <a:spAutoFit/>
          </a:bodyPr>
          <a:lstStyle/>
          <a:p>
            <a:pPr>
              <a:lnSpc>
                <a:spcPct val="120000"/>
              </a:lnSpc>
            </a:pPr>
            <a:r>
              <a:rPr kumimoji="1" lang="en-US" altLang="zh-CN" sz="2800" dirty="0">
                <a:solidFill>
                  <a:schemeClr val="bg1"/>
                </a:solidFill>
                <a:cs typeface="+mn-ea"/>
                <a:sym typeface="+mn-lt"/>
              </a:rPr>
              <a:t>Click here to add content, content to match the title. </a:t>
            </a:r>
            <a:endParaRPr kumimoji="1" lang="zh-CN" altLang="en-US" sz="2800" dirty="0">
              <a:solidFill>
                <a:schemeClr val="bg1"/>
              </a:solidFill>
              <a:cs typeface="+mn-ea"/>
              <a:sym typeface="+mn-lt"/>
            </a:endParaRPr>
          </a:p>
        </p:txBody>
      </p:sp>
      <p:sp>
        <p:nvSpPr>
          <p:cNvPr id="10" name="文本框 9"/>
          <p:cNvSpPr txBox="1"/>
          <p:nvPr/>
        </p:nvSpPr>
        <p:spPr>
          <a:xfrm>
            <a:off x="5330537" y="4325961"/>
            <a:ext cx="4159826" cy="1104918"/>
          </a:xfrm>
          <a:prstGeom prst="rect">
            <a:avLst/>
          </a:prstGeom>
          <a:noFill/>
        </p:spPr>
        <p:txBody>
          <a:bodyPr wrap="square" rtlCol="0">
            <a:spAutoFit/>
          </a:bodyPr>
          <a:lstStyle/>
          <a:p>
            <a:pPr>
              <a:lnSpc>
                <a:spcPct val="120000"/>
              </a:lnSpc>
            </a:pPr>
            <a:r>
              <a:rPr kumimoji="1" lang="en-US" altLang="zh-CN" sz="2800" dirty="0">
                <a:solidFill>
                  <a:schemeClr val="bg1"/>
                </a:solidFill>
                <a:cs typeface="+mn-ea"/>
                <a:sym typeface="+mn-lt"/>
              </a:rPr>
              <a:t>Click here to add content, content to match the title. </a:t>
            </a:r>
            <a:endParaRPr kumimoji="1" lang="zh-CN" altLang="en-US" sz="2800" dirty="0">
              <a:solidFill>
                <a:schemeClr val="bg1"/>
              </a:solidFill>
              <a:cs typeface="+mn-ea"/>
              <a:sym typeface="+mn-lt"/>
            </a:endParaRPr>
          </a:p>
        </p:txBody>
      </p:sp>
      <p:pic>
        <p:nvPicPr>
          <p:cNvPr id="12" name="图片 11" descr="C:\Users\admin\Desktop\圣诞节\51miz-E1051656-B0BC43FB.png51miz-E1051656-B0BC43FB"/>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082338" y="4637099"/>
            <a:ext cx="2936875" cy="29371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500"/>
                            </p:stCondLst>
                            <p:childTnLst>
                              <p:par>
                                <p:cTn id="11" presetID="22" presetClass="entr" presetSubtype="8"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4200"/>
                            </p:stCondLst>
                            <p:childTnLst>
                              <p:par>
                                <p:cTn id="15" presetID="22" presetClass="entr" presetSubtype="8"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55" presetClass="entr" presetSubtype="0" fill="hold" grpId="0" nodeType="withEffect">
                                  <p:stCondLst>
                                    <p:cond delay="50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bldLvl="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圆角矩形 1"/>
          <p:cNvSpPr/>
          <p:nvPr/>
        </p:nvSpPr>
        <p:spPr>
          <a:xfrm>
            <a:off x="9652000" y="2658745"/>
            <a:ext cx="758190" cy="2430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9625924" y="2658745"/>
            <a:ext cx="738664" cy="2430145"/>
          </a:xfrm>
          <a:prstGeom prst="rect">
            <a:avLst/>
          </a:prstGeom>
          <a:noFill/>
          <a:effectLst>
            <a:outerShdw blurRad="63500" sx="102000" sy="102000" algn="ctr" rotWithShape="0">
              <a:prstClr val="black">
                <a:alpha val="40000"/>
              </a:prstClr>
            </a:outerShdw>
          </a:effectLst>
        </p:spPr>
        <p:txBody>
          <a:bodyPr vert="eaVert" wrap="square" rtlCol="0">
            <a:spAutoFit/>
          </a:bodyPr>
          <a:lstStyle/>
          <a:p>
            <a:pPr algn="ctr"/>
            <a:r>
              <a:rPr kumimoji="1" lang="en-US" altLang="zh-CN" sz="3600" b="1" dirty="0">
                <a:solidFill>
                  <a:schemeClr val="bg1"/>
                </a:solidFill>
                <a:effectLst>
                  <a:outerShdw blurRad="63500" sx="102000" sy="102000" algn="ctr" rotWithShape="0">
                    <a:prstClr val="black">
                      <a:alpha val="40000"/>
                    </a:prstClr>
                  </a:outerShdw>
                </a:effectLst>
                <a:cs typeface="+mn-ea"/>
                <a:sym typeface="+mn-lt"/>
              </a:rPr>
              <a:t>Add title text</a:t>
            </a:r>
            <a:endParaRPr kumimoji="1" lang="zh-CN" altLang="en-US" sz="3600" b="1" dirty="0">
              <a:solidFill>
                <a:schemeClr val="bg1"/>
              </a:solidFill>
              <a:effectLst>
                <a:outerShdw blurRad="63500" sx="102000" sy="102000" algn="ctr" rotWithShape="0">
                  <a:prstClr val="black">
                    <a:alpha val="40000"/>
                  </a:prstClr>
                </a:outerShdw>
              </a:effectLst>
              <a:cs typeface="+mn-ea"/>
              <a:sym typeface="+mn-lt"/>
            </a:endParaRPr>
          </a:p>
        </p:txBody>
      </p:sp>
      <p:sp>
        <p:nvSpPr>
          <p:cNvPr id="4" name="文本框 3"/>
          <p:cNvSpPr txBox="1"/>
          <p:nvPr/>
        </p:nvSpPr>
        <p:spPr>
          <a:xfrm>
            <a:off x="953424" y="2576759"/>
            <a:ext cx="1901483" cy="584775"/>
          </a:xfrm>
          <a:prstGeom prst="rect">
            <a:avLst/>
          </a:prstGeom>
          <a:noFill/>
        </p:spPr>
        <p:txBody>
          <a:bodyPr wrap="none" rtlCol="0">
            <a:spAutoFit/>
          </a:bodyPr>
          <a:lstStyle/>
          <a:p>
            <a:r>
              <a:rPr kumimoji="1" lang="en-US" altLang="zh-CN" sz="3200" dirty="0">
                <a:solidFill>
                  <a:schemeClr val="bg1"/>
                </a:solidFill>
                <a:cs typeface="+mn-ea"/>
                <a:sym typeface="+mn-lt"/>
              </a:rPr>
              <a:t>Add title text</a:t>
            </a:r>
            <a:endParaRPr kumimoji="1" lang="zh-CN" altLang="en-US" sz="3200" dirty="0">
              <a:solidFill>
                <a:schemeClr val="bg1"/>
              </a:solidFill>
              <a:cs typeface="+mn-ea"/>
              <a:sym typeface="+mn-lt"/>
            </a:endParaRPr>
          </a:p>
        </p:txBody>
      </p:sp>
      <p:sp>
        <p:nvSpPr>
          <p:cNvPr id="5" name="文本框 4"/>
          <p:cNvSpPr txBox="1"/>
          <p:nvPr/>
        </p:nvSpPr>
        <p:spPr>
          <a:xfrm>
            <a:off x="902599" y="3235923"/>
            <a:ext cx="3904615" cy="2733056"/>
          </a:xfrm>
          <a:prstGeom prst="rect">
            <a:avLst/>
          </a:prstGeom>
          <a:noFill/>
        </p:spPr>
        <p:txBody>
          <a:bodyPr wrap="square" rtlCol="0">
            <a:spAutoFit/>
          </a:bodyPr>
          <a:lstStyle/>
          <a:p>
            <a:pPr>
              <a:lnSpc>
                <a:spcPct val="120000"/>
              </a:lnSpc>
            </a:pPr>
            <a:r>
              <a:rPr kumimoji="1" lang="en-US" altLang="zh-CN" sz="2400" dirty="0">
                <a:solidFill>
                  <a:schemeClr val="bg1"/>
                </a:solidFill>
                <a:cs typeface="+mn-ea"/>
                <a:sym typeface="+mn-lt"/>
              </a:rPr>
              <a:t>Click here to add content, content to match the title. Click here to add content, content to match the title. Click here to add content, content to match the title. </a:t>
            </a:r>
            <a:endParaRPr kumimoji="1" lang="zh-CN" altLang="en-US" sz="2400" dirty="0">
              <a:solidFill>
                <a:schemeClr val="bg1"/>
              </a:solidFill>
              <a:cs typeface="+mn-ea"/>
              <a:sym typeface="+mn-lt"/>
            </a:endParaRPr>
          </a:p>
          <a:p>
            <a:pPr>
              <a:lnSpc>
                <a:spcPct val="120000"/>
              </a:lnSpc>
            </a:pPr>
            <a:endParaRPr kumimoji="1" lang="zh-CN" altLang="en-US" sz="2400" dirty="0">
              <a:solidFill>
                <a:schemeClr val="bg1"/>
              </a:solidFill>
              <a:cs typeface="+mn-ea"/>
              <a:sym typeface="+mn-lt"/>
            </a:endParaRPr>
          </a:p>
        </p:txBody>
      </p:sp>
      <p:sp>
        <p:nvSpPr>
          <p:cNvPr id="7" name="文本框 6"/>
          <p:cNvSpPr txBox="1"/>
          <p:nvPr/>
        </p:nvSpPr>
        <p:spPr>
          <a:xfrm>
            <a:off x="5694359" y="2798881"/>
            <a:ext cx="1901483" cy="584775"/>
          </a:xfrm>
          <a:prstGeom prst="rect">
            <a:avLst/>
          </a:prstGeom>
          <a:noFill/>
        </p:spPr>
        <p:txBody>
          <a:bodyPr wrap="none" rtlCol="0">
            <a:spAutoFit/>
          </a:bodyPr>
          <a:lstStyle/>
          <a:p>
            <a:r>
              <a:rPr kumimoji="1" lang="en-US" altLang="zh-CN" sz="3200" dirty="0">
                <a:solidFill>
                  <a:schemeClr val="bg1"/>
                </a:solidFill>
                <a:cs typeface="+mn-ea"/>
                <a:sym typeface="+mn-lt"/>
              </a:rPr>
              <a:t>Add title text</a:t>
            </a:r>
            <a:endParaRPr kumimoji="1" lang="zh-CN" altLang="en-US" sz="3200" dirty="0">
              <a:solidFill>
                <a:schemeClr val="bg1"/>
              </a:solidFill>
              <a:cs typeface="+mn-ea"/>
              <a:sym typeface="+mn-lt"/>
            </a:endParaRPr>
          </a:p>
        </p:txBody>
      </p:sp>
      <p:sp>
        <p:nvSpPr>
          <p:cNvPr id="8" name="文本框 7"/>
          <p:cNvSpPr txBox="1"/>
          <p:nvPr/>
        </p:nvSpPr>
        <p:spPr>
          <a:xfrm>
            <a:off x="5694358" y="3168213"/>
            <a:ext cx="3546624" cy="960263"/>
          </a:xfrm>
          <a:prstGeom prst="rect">
            <a:avLst/>
          </a:prstGeom>
          <a:noFill/>
        </p:spPr>
        <p:txBody>
          <a:bodyPr wrap="square" rtlCol="0">
            <a:spAutoFit/>
          </a:bodyPr>
          <a:lstStyle/>
          <a:p>
            <a:pPr>
              <a:lnSpc>
                <a:spcPct val="120000"/>
              </a:lnSpc>
            </a:pPr>
            <a:r>
              <a:rPr kumimoji="1" lang="en-US" altLang="zh-CN" sz="2400" dirty="0">
                <a:solidFill>
                  <a:schemeClr val="bg1"/>
                </a:solidFill>
                <a:cs typeface="+mn-ea"/>
                <a:sym typeface="+mn-lt"/>
              </a:rPr>
              <a:t>Click here to add content, content to match the title. </a:t>
            </a:r>
            <a:endParaRPr kumimoji="1" lang="zh-CN" altLang="en-US" sz="2400" dirty="0">
              <a:solidFill>
                <a:schemeClr val="bg1"/>
              </a:solidFill>
              <a:cs typeface="+mn-ea"/>
              <a:sym typeface="+mn-lt"/>
            </a:endParaRPr>
          </a:p>
        </p:txBody>
      </p:sp>
      <p:sp>
        <p:nvSpPr>
          <p:cNvPr id="11" name="文本框 10"/>
          <p:cNvSpPr txBox="1"/>
          <p:nvPr/>
        </p:nvSpPr>
        <p:spPr>
          <a:xfrm>
            <a:off x="5638626" y="4233119"/>
            <a:ext cx="1901483" cy="584775"/>
          </a:xfrm>
          <a:prstGeom prst="rect">
            <a:avLst/>
          </a:prstGeom>
          <a:noFill/>
        </p:spPr>
        <p:txBody>
          <a:bodyPr wrap="none" rtlCol="0">
            <a:spAutoFit/>
          </a:bodyPr>
          <a:lstStyle/>
          <a:p>
            <a:r>
              <a:rPr kumimoji="1" lang="en-US" altLang="zh-CN" sz="3200" dirty="0">
                <a:solidFill>
                  <a:schemeClr val="bg1"/>
                </a:solidFill>
                <a:cs typeface="+mn-ea"/>
                <a:sym typeface="+mn-lt"/>
              </a:rPr>
              <a:t>Add title text</a:t>
            </a:r>
            <a:endParaRPr kumimoji="1" lang="zh-CN" altLang="en-US" sz="3200" dirty="0">
              <a:solidFill>
                <a:schemeClr val="bg1"/>
              </a:solidFill>
              <a:cs typeface="+mn-ea"/>
              <a:sym typeface="+mn-lt"/>
            </a:endParaRPr>
          </a:p>
        </p:txBody>
      </p:sp>
      <p:sp>
        <p:nvSpPr>
          <p:cNvPr id="12" name="文本框 11"/>
          <p:cNvSpPr txBox="1"/>
          <p:nvPr/>
        </p:nvSpPr>
        <p:spPr>
          <a:xfrm>
            <a:off x="5638625" y="4707094"/>
            <a:ext cx="3546624" cy="960263"/>
          </a:xfrm>
          <a:prstGeom prst="rect">
            <a:avLst/>
          </a:prstGeom>
          <a:noFill/>
        </p:spPr>
        <p:txBody>
          <a:bodyPr wrap="square" rtlCol="0">
            <a:spAutoFit/>
          </a:bodyPr>
          <a:lstStyle/>
          <a:p>
            <a:pPr>
              <a:lnSpc>
                <a:spcPct val="120000"/>
              </a:lnSpc>
            </a:pPr>
            <a:r>
              <a:rPr kumimoji="1" lang="en-US" altLang="zh-CN" sz="2400" dirty="0">
                <a:solidFill>
                  <a:schemeClr val="bg1"/>
                </a:solidFill>
                <a:cs typeface="+mn-ea"/>
                <a:sym typeface="+mn-lt"/>
              </a:rPr>
              <a:t>Click here to add content, content to match the title. </a:t>
            </a:r>
            <a:endParaRPr kumimoji="1" lang="zh-CN" altLang="en-US" sz="2400" dirty="0">
              <a:solidFill>
                <a:schemeClr val="bg1"/>
              </a:solidFill>
              <a:cs typeface="+mn-ea"/>
              <a:sym typeface="+mn-lt"/>
            </a:endParaRPr>
          </a:p>
        </p:txBody>
      </p:sp>
      <p:pic>
        <p:nvPicPr>
          <p:cNvPr id="9" name="图片 8" descr="C:\Users\admin\Desktop\圣诞节\51miz-E846219-AC7AD5D3.png51miz-E846219-AC7AD5D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58545" y="4443730"/>
            <a:ext cx="3216275" cy="2527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8200"/>
                            </p:stCondLst>
                            <p:childTnLst>
                              <p:par>
                                <p:cTn id="18" presetID="22" presetClass="entr" presetSubtype="8" fill="hold" grpId="0" nodeType="after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10900"/>
                            </p:stCondLst>
                            <p:childTnLst>
                              <p:par>
                                <p:cTn id="25" presetID="22" presetClass="entr" presetSubtype="8"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4" name="图片 13" descr="51miz-E842765-9229492C"/>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0210" y="2949575"/>
            <a:ext cx="3752215" cy="1868170"/>
          </a:xfrm>
          <a:prstGeom prst="rect">
            <a:avLst/>
          </a:prstGeom>
        </p:spPr>
      </p:pic>
      <p:sp>
        <p:nvSpPr>
          <p:cNvPr id="3" name="文本框 2"/>
          <p:cNvSpPr txBox="1"/>
          <p:nvPr/>
        </p:nvSpPr>
        <p:spPr>
          <a:xfrm>
            <a:off x="4896286" y="3835832"/>
            <a:ext cx="2109873" cy="646331"/>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en-US" altLang="zh-CN" sz="3600" b="1" dirty="0">
                <a:solidFill>
                  <a:srgbClr val="FF0000"/>
                </a:solidFill>
                <a:effectLst>
                  <a:outerShdw blurRad="63500" sx="102000" sy="102000" algn="ctr" rotWithShape="0">
                    <a:prstClr val="black">
                      <a:alpha val="40000"/>
                    </a:prstClr>
                  </a:outerShdw>
                </a:effectLst>
                <a:cs typeface="+mn-ea"/>
                <a:sym typeface="+mn-lt"/>
              </a:rPr>
              <a:t>Add title text</a:t>
            </a:r>
            <a:endParaRPr kumimoji="1" lang="zh-CN" altLang="en-US" sz="3600" b="1" dirty="0">
              <a:solidFill>
                <a:srgbClr val="FF0000"/>
              </a:solidFill>
              <a:effectLst>
                <a:outerShdw blurRad="63500" sx="102000" sy="102000" algn="ctr" rotWithShape="0">
                  <a:prstClr val="black">
                    <a:alpha val="40000"/>
                  </a:prstClr>
                </a:outerShdw>
              </a:effectLst>
              <a:cs typeface="+mn-ea"/>
              <a:sym typeface="+mn-lt"/>
            </a:endParaRPr>
          </a:p>
        </p:txBody>
      </p:sp>
      <p:pic>
        <p:nvPicPr>
          <p:cNvPr id="2" name="图片 1" descr="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8195" y="4141470"/>
            <a:ext cx="3164840" cy="1582420"/>
          </a:xfrm>
          <a:prstGeom prst="rect">
            <a:avLst/>
          </a:prstGeom>
        </p:spPr>
      </p:pic>
      <p:pic>
        <p:nvPicPr>
          <p:cNvPr id="6" name="图片 5" descr="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20710" y="2465705"/>
            <a:ext cx="3144520" cy="1572260"/>
          </a:xfrm>
          <a:prstGeom prst="rect">
            <a:avLst/>
          </a:prstGeom>
        </p:spPr>
      </p:pic>
      <p:pic>
        <p:nvPicPr>
          <p:cNvPr id="11" name="图片 10" descr="51miz-E1093790-72CF81AA"/>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19440" y="4141470"/>
            <a:ext cx="3164840" cy="1582420"/>
          </a:xfrm>
          <a:prstGeom prst="rect">
            <a:avLst/>
          </a:prstGeom>
        </p:spPr>
      </p:pic>
      <p:pic>
        <p:nvPicPr>
          <p:cNvPr id="12" name="图片 11" descr="插画横"/>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8195" y="2465070"/>
            <a:ext cx="3145790" cy="15728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5" name="图片 24" descr="C:\Users\admin\Desktop\新建文件夹 (2)\圣诞节\51miz-E842765-9229492C.png51miz-E842765-9229492C"/>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700905" y="1245235"/>
            <a:ext cx="3075305" cy="1530985"/>
          </a:xfrm>
          <a:prstGeom prst="rect">
            <a:avLst/>
          </a:prstGeom>
        </p:spPr>
      </p:pic>
      <p:sp>
        <p:nvSpPr>
          <p:cNvPr id="21" name="î$ļîďe"/>
          <p:cNvSpPr txBox="1"/>
          <p:nvPr/>
        </p:nvSpPr>
        <p:spPr>
          <a:xfrm>
            <a:off x="658553" y="4523207"/>
            <a:ext cx="3296662" cy="1133719"/>
          </a:xfrm>
          <a:prstGeom prst="rect">
            <a:avLst/>
          </a:prstGeom>
          <a:noFill/>
        </p:spPr>
        <p:txBody>
          <a:bodyPr wrap="square" lIns="90000" tIns="46800" rIns="90000" bIns="46800" rtlCol="0">
            <a:normAutofit/>
          </a:bodyPr>
          <a:lstStyle/>
          <a:p>
            <a:pPr>
              <a:lnSpc>
                <a:spcPct val="120000"/>
              </a:lnSpc>
            </a:pPr>
            <a:r>
              <a:rPr kumimoji="1" lang="en-US" altLang="zh-CN" sz="2400" dirty="0">
                <a:solidFill>
                  <a:schemeClr val="tx1">
                    <a:lumMod val="85000"/>
                    <a:lumOff val="15000"/>
                  </a:schemeClr>
                </a:solidFill>
                <a:cs typeface="+mn-ea"/>
                <a:sym typeface="+mn-lt"/>
              </a:rPr>
              <a:t>Click here to add content, content to match the title. </a:t>
            </a:r>
            <a:endParaRPr kumimoji="1" lang="zh-CN" altLang="en-US" sz="2400" dirty="0">
              <a:solidFill>
                <a:schemeClr val="tx1">
                  <a:lumMod val="85000"/>
                  <a:lumOff val="15000"/>
                </a:schemeClr>
              </a:solidFill>
              <a:cs typeface="+mn-ea"/>
              <a:sym typeface="+mn-lt"/>
            </a:endParaRPr>
          </a:p>
        </p:txBody>
      </p:sp>
      <p:sp>
        <p:nvSpPr>
          <p:cNvPr id="22" name="ïṧḻîḍè"/>
          <p:cNvSpPr txBox="1"/>
          <p:nvPr/>
        </p:nvSpPr>
        <p:spPr>
          <a:xfrm>
            <a:off x="658553" y="4153125"/>
            <a:ext cx="3409612" cy="471820"/>
          </a:xfrm>
          <a:prstGeom prst="rect">
            <a:avLst/>
          </a:prstGeom>
          <a:noFill/>
        </p:spPr>
        <p:txBody>
          <a:bodyPr wrap="square" rtlCol="0" anchor="ctr">
            <a:noAutofit/>
          </a:bodyPr>
          <a:lstStyle/>
          <a:p>
            <a:r>
              <a:rPr lang="en-US" altLang="zh-CN" sz="2800" b="1" dirty="0">
                <a:solidFill>
                  <a:srgbClr val="EDBF5F"/>
                </a:solidFill>
                <a:cs typeface="+mn-ea"/>
                <a:sym typeface="+mn-lt"/>
              </a:rPr>
              <a:t>Replace icon in illustration</a:t>
            </a:r>
            <a:endParaRPr lang="zh-CN" altLang="en-US" sz="2800" b="1" dirty="0">
              <a:solidFill>
                <a:srgbClr val="EDBF5F"/>
              </a:solidFill>
              <a:cs typeface="+mn-ea"/>
              <a:sym typeface="+mn-lt"/>
            </a:endParaRPr>
          </a:p>
        </p:txBody>
      </p:sp>
      <p:sp>
        <p:nvSpPr>
          <p:cNvPr id="19" name="íṡḻïde"/>
          <p:cNvSpPr txBox="1"/>
          <p:nvPr/>
        </p:nvSpPr>
        <p:spPr>
          <a:xfrm>
            <a:off x="4533620" y="4523207"/>
            <a:ext cx="3031756" cy="1133719"/>
          </a:xfrm>
          <a:prstGeom prst="rect">
            <a:avLst/>
          </a:prstGeom>
          <a:noFill/>
        </p:spPr>
        <p:txBody>
          <a:bodyPr wrap="square" lIns="90000" tIns="46800" rIns="90000" bIns="46800" rtlCol="0">
            <a:normAutofit lnSpcReduction="10000"/>
          </a:bodyPr>
          <a:lstStyle/>
          <a:p>
            <a:pPr>
              <a:lnSpc>
                <a:spcPct val="150000"/>
              </a:lnSpc>
            </a:pPr>
            <a:r>
              <a:rPr kumimoji="1" lang="en-US" altLang="zh-CN" sz="2400" dirty="0">
                <a:solidFill>
                  <a:schemeClr val="tx1">
                    <a:lumMod val="85000"/>
                    <a:lumOff val="15000"/>
                  </a:schemeClr>
                </a:solidFill>
                <a:cs typeface="+mn-ea"/>
                <a:sym typeface="+mn-lt"/>
              </a:rPr>
              <a:t>Click here to add content, content to match the title. </a:t>
            </a:r>
            <a:endParaRPr kumimoji="1" lang="zh-CN" altLang="en-US" sz="2400" dirty="0">
              <a:solidFill>
                <a:schemeClr val="tx1">
                  <a:lumMod val="85000"/>
                  <a:lumOff val="15000"/>
                </a:schemeClr>
              </a:solidFill>
              <a:cs typeface="+mn-ea"/>
              <a:sym typeface="+mn-lt"/>
            </a:endParaRPr>
          </a:p>
        </p:txBody>
      </p:sp>
      <p:sp>
        <p:nvSpPr>
          <p:cNvPr id="20" name="íṥlîḍè"/>
          <p:cNvSpPr txBox="1"/>
          <p:nvPr/>
        </p:nvSpPr>
        <p:spPr>
          <a:xfrm>
            <a:off x="4533620" y="4153775"/>
            <a:ext cx="3409315" cy="471805"/>
          </a:xfrm>
          <a:prstGeom prst="rect">
            <a:avLst/>
          </a:prstGeom>
          <a:noFill/>
        </p:spPr>
        <p:txBody>
          <a:bodyPr wrap="square" rtlCol="0" anchor="ctr">
            <a:noAutofit/>
          </a:bodyPr>
          <a:lstStyle/>
          <a:p>
            <a:r>
              <a:rPr lang="en-US" altLang="zh-CN" sz="2800" b="1" dirty="0">
                <a:solidFill>
                  <a:srgbClr val="EDBF5F"/>
                </a:solidFill>
                <a:cs typeface="+mn-ea"/>
                <a:sym typeface="+mn-lt"/>
              </a:rPr>
              <a:t>Replace icon in illustration</a:t>
            </a:r>
            <a:endParaRPr lang="zh-CN" altLang="en-US" sz="2800" b="1" dirty="0">
              <a:solidFill>
                <a:srgbClr val="EDBF5F"/>
              </a:solidFill>
              <a:cs typeface="+mn-ea"/>
              <a:sym typeface="+mn-lt"/>
            </a:endParaRPr>
          </a:p>
        </p:txBody>
      </p:sp>
      <p:sp>
        <p:nvSpPr>
          <p:cNvPr id="17" name="išlïḓè"/>
          <p:cNvSpPr txBox="1"/>
          <p:nvPr/>
        </p:nvSpPr>
        <p:spPr>
          <a:xfrm>
            <a:off x="8135340" y="4523207"/>
            <a:ext cx="3018249" cy="1133719"/>
          </a:xfrm>
          <a:prstGeom prst="rect">
            <a:avLst/>
          </a:prstGeom>
          <a:noFill/>
        </p:spPr>
        <p:txBody>
          <a:bodyPr wrap="square" lIns="90000" tIns="46800" rIns="90000" bIns="46800" rtlCol="0">
            <a:noAutofit/>
          </a:bodyPr>
          <a:lstStyle/>
          <a:p>
            <a:pPr>
              <a:lnSpc>
                <a:spcPct val="150000"/>
              </a:lnSpc>
            </a:pPr>
            <a:r>
              <a:rPr kumimoji="1" lang="en-US" altLang="zh-CN" sz="2400" dirty="0">
                <a:solidFill>
                  <a:schemeClr val="tx1">
                    <a:lumMod val="85000"/>
                    <a:lumOff val="15000"/>
                  </a:schemeClr>
                </a:solidFill>
                <a:cs typeface="+mn-ea"/>
                <a:sym typeface="+mn-lt"/>
              </a:rPr>
              <a:t>Click here to add content, content to match the title. </a:t>
            </a:r>
          </a:p>
          <a:p>
            <a:pPr>
              <a:lnSpc>
                <a:spcPct val="120000"/>
              </a:lnSpc>
            </a:pPr>
            <a:endParaRPr kumimoji="1" lang="zh-CN" altLang="en-US" sz="2400" dirty="0">
              <a:solidFill>
                <a:schemeClr val="tx1">
                  <a:lumMod val="85000"/>
                  <a:lumOff val="15000"/>
                </a:schemeClr>
              </a:solidFill>
              <a:cs typeface="+mn-ea"/>
              <a:sym typeface="+mn-lt"/>
            </a:endParaRPr>
          </a:p>
        </p:txBody>
      </p:sp>
      <p:sp>
        <p:nvSpPr>
          <p:cNvPr id="18" name="îṥ1îďè"/>
          <p:cNvSpPr txBox="1"/>
          <p:nvPr/>
        </p:nvSpPr>
        <p:spPr>
          <a:xfrm>
            <a:off x="8135340" y="4154410"/>
            <a:ext cx="3409315" cy="471805"/>
          </a:xfrm>
          <a:prstGeom prst="rect">
            <a:avLst/>
          </a:prstGeom>
          <a:noFill/>
        </p:spPr>
        <p:txBody>
          <a:bodyPr wrap="square" rtlCol="0" anchor="ctr">
            <a:noAutofit/>
          </a:bodyPr>
          <a:lstStyle/>
          <a:p>
            <a:r>
              <a:rPr lang="en-US" altLang="zh-CN" sz="2800" b="1" dirty="0">
                <a:solidFill>
                  <a:srgbClr val="EDBF5F"/>
                </a:solidFill>
                <a:cs typeface="+mn-ea"/>
                <a:sym typeface="+mn-lt"/>
              </a:rPr>
              <a:t>Replace icon in illustration</a:t>
            </a:r>
            <a:endParaRPr lang="zh-CN" altLang="en-US" sz="2800" b="1" dirty="0">
              <a:solidFill>
                <a:srgbClr val="EDBF5F"/>
              </a:solidFill>
              <a:cs typeface="+mn-ea"/>
              <a:sym typeface="+mn-lt"/>
            </a:endParaRPr>
          </a:p>
        </p:txBody>
      </p:sp>
      <p:grpSp>
        <p:nvGrpSpPr>
          <p:cNvPr id="2" name="组 1"/>
          <p:cNvGrpSpPr/>
          <p:nvPr/>
        </p:nvGrpSpPr>
        <p:grpSpPr>
          <a:xfrm>
            <a:off x="1830094" y="2696474"/>
            <a:ext cx="8595807" cy="1826725"/>
            <a:chOff x="1137944" y="3838839"/>
            <a:chExt cx="8595807" cy="1826725"/>
          </a:xfrm>
        </p:grpSpPr>
        <p:sp>
          <p:nvSpPr>
            <p:cNvPr id="4" name="îŝḻiḋe"/>
            <p:cNvSpPr/>
            <p:nvPr/>
          </p:nvSpPr>
          <p:spPr bwMode="auto">
            <a:xfrm rot="18360000">
              <a:off x="2671830" y="4256236"/>
              <a:ext cx="687200" cy="962082"/>
            </a:xfrm>
            <a:prstGeom prst="line">
              <a:avLst/>
            </a:prstGeom>
            <a:noFill/>
            <a:ln w="57150" cap="rnd">
              <a:solidFill>
                <a:schemeClr val="bg1">
                  <a:lumMod val="6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a:cs typeface="+mn-ea"/>
                <a:sym typeface="+mn-lt"/>
              </a:endParaRPr>
            </a:p>
          </p:txBody>
        </p:sp>
        <p:sp>
          <p:nvSpPr>
            <p:cNvPr id="5" name="iśḷîďe"/>
            <p:cNvSpPr/>
            <p:nvPr/>
          </p:nvSpPr>
          <p:spPr bwMode="gray">
            <a:xfrm rot="3419336">
              <a:off x="1170804" y="4313427"/>
              <a:ext cx="764997" cy="830718"/>
            </a:xfrm>
            <a:prstGeom prst="rect">
              <a:avLst/>
            </a:prstGeom>
            <a:solidFill>
              <a:srgbClr val="EDBF5F"/>
            </a:solidFill>
            <a:ln w="19050">
              <a:solidFill>
                <a:srgbClr val="FFFFFF"/>
              </a:solidFill>
              <a:miter lim="800000"/>
            </a:ln>
            <a:effectLst/>
          </p:spPr>
          <p:txBody>
            <a:bodyPr anchor="ctr"/>
            <a:lstStyle/>
            <a:p>
              <a:pPr algn="ctr"/>
              <a:endParaRPr>
                <a:cs typeface="+mn-ea"/>
                <a:sym typeface="+mn-lt"/>
              </a:endParaRPr>
            </a:p>
          </p:txBody>
        </p:sp>
        <p:sp>
          <p:nvSpPr>
            <p:cNvPr id="6" name="ïṡḷíḓé"/>
            <p:cNvSpPr/>
            <p:nvPr/>
          </p:nvSpPr>
          <p:spPr bwMode="gray">
            <a:xfrm rot="3419336">
              <a:off x="4135811" y="4336648"/>
              <a:ext cx="764997" cy="830718"/>
            </a:xfrm>
            <a:prstGeom prst="rect">
              <a:avLst/>
            </a:prstGeom>
            <a:solidFill>
              <a:srgbClr val="EDBF5F"/>
            </a:solidFill>
            <a:ln w="19050">
              <a:solidFill>
                <a:srgbClr val="FFFFFF"/>
              </a:solidFill>
              <a:miter lim="800000"/>
            </a:ln>
            <a:effectLst/>
          </p:spPr>
          <p:txBody>
            <a:bodyPr anchor="ctr"/>
            <a:lstStyle/>
            <a:p>
              <a:pPr algn="ctr"/>
              <a:endParaRPr>
                <a:cs typeface="+mn-ea"/>
                <a:sym typeface="+mn-lt"/>
              </a:endParaRPr>
            </a:p>
          </p:txBody>
        </p:sp>
        <p:sp>
          <p:nvSpPr>
            <p:cNvPr id="7" name="ïṡliḍè"/>
            <p:cNvSpPr/>
            <p:nvPr/>
          </p:nvSpPr>
          <p:spPr bwMode="auto">
            <a:xfrm rot="2100000" flipV="1">
              <a:off x="5730285" y="3838839"/>
              <a:ext cx="2655000" cy="1826725"/>
            </a:xfrm>
            <a:prstGeom prst="line">
              <a:avLst/>
            </a:prstGeom>
            <a:noFill/>
            <a:ln w="57150" cap="rnd">
              <a:solidFill>
                <a:schemeClr val="bg1">
                  <a:lumMod val="6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a:cs typeface="+mn-ea"/>
                <a:sym typeface="+mn-lt"/>
              </a:endParaRPr>
            </a:p>
          </p:txBody>
        </p:sp>
        <p:sp>
          <p:nvSpPr>
            <p:cNvPr id="8" name="ïšḻidê"/>
            <p:cNvSpPr>
              <a:spLocks noChangeAspect="1"/>
            </p:cNvSpPr>
            <p:nvPr/>
          </p:nvSpPr>
          <p:spPr bwMode="auto">
            <a:xfrm>
              <a:off x="1299010" y="4546828"/>
              <a:ext cx="507314" cy="364060"/>
            </a:xfrm>
            <a:custGeom>
              <a:avLst/>
              <a:gdLst>
                <a:gd name="connsiteX0" fmla="*/ 533228 w 606862"/>
                <a:gd name="connsiteY0" fmla="*/ 69781 h 435499"/>
                <a:gd name="connsiteX1" fmla="*/ 528214 w 606862"/>
                <a:gd name="connsiteY1" fmla="*/ 81924 h 435499"/>
                <a:gd name="connsiteX2" fmla="*/ 515122 w 606862"/>
                <a:gd name="connsiteY2" fmla="*/ 82851 h 435499"/>
                <a:gd name="connsiteX3" fmla="*/ 513543 w 606862"/>
                <a:gd name="connsiteY3" fmla="*/ 87671 h 435499"/>
                <a:gd name="connsiteX4" fmla="*/ 523571 w 606862"/>
                <a:gd name="connsiteY4" fmla="*/ 96107 h 435499"/>
                <a:gd name="connsiteX5" fmla="*/ 520414 w 606862"/>
                <a:gd name="connsiteY5" fmla="*/ 108806 h 435499"/>
                <a:gd name="connsiteX6" fmla="*/ 524500 w 606862"/>
                <a:gd name="connsiteY6" fmla="*/ 111773 h 435499"/>
                <a:gd name="connsiteX7" fmla="*/ 535643 w 606862"/>
                <a:gd name="connsiteY7" fmla="*/ 104913 h 435499"/>
                <a:gd name="connsiteX8" fmla="*/ 546785 w 606862"/>
                <a:gd name="connsiteY8" fmla="*/ 111773 h 435499"/>
                <a:gd name="connsiteX9" fmla="*/ 550871 w 606862"/>
                <a:gd name="connsiteY9" fmla="*/ 108806 h 435499"/>
                <a:gd name="connsiteX10" fmla="*/ 547807 w 606862"/>
                <a:gd name="connsiteY10" fmla="*/ 96107 h 435499"/>
                <a:gd name="connsiteX11" fmla="*/ 557835 w 606862"/>
                <a:gd name="connsiteY11" fmla="*/ 87671 h 435499"/>
                <a:gd name="connsiteX12" fmla="*/ 556349 w 606862"/>
                <a:gd name="connsiteY12" fmla="*/ 82851 h 435499"/>
                <a:gd name="connsiteX13" fmla="*/ 543257 w 606862"/>
                <a:gd name="connsiteY13" fmla="*/ 81924 h 435499"/>
                <a:gd name="connsiteX14" fmla="*/ 538242 w 606862"/>
                <a:gd name="connsiteY14" fmla="*/ 69781 h 435499"/>
                <a:gd name="connsiteX15" fmla="*/ 533228 w 606862"/>
                <a:gd name="connsiteY15" fmla="*/ 69781 h 435499"/>
                <a:gd name="connsiteX16" fmla="*/ 474173 w 606862"/>
                <a:gd name="connsiteY16" fmla="*/ 69781 h 435499"/>
                <a:gd name="connsiteX17" fmla="*/ 469159 w 606862"/>
                <a:gd name="connsiteY17" fmla="*/ 81924 h 435499"/>
                <a:gd name="connsiteX18" fmla="*/ 456066 w 606862"/>
                <a:gd name="connsiteY18" fmla="*/ 82851 h 435499"/>
                <a:gd name="connsiteX19" fmla="*/ 454488 w 606862"/>
                <a:gd name="connsiteY19" fmla="*/ 87671 h 435499"/>
                <a:gd name="connsiteX20" fmla="*/ 464516 w 606862"/>
                <a:gd name="connsiteY20" fmla="*/ 96107 h 435499"/>
                <a:gd name="connsiteX21" fmla="*/ 461359 w 606862"/>
                <a:gd name="connsiteY21" fmla="*/ 108806 h 435499"/>
                <a:gd name="connsiteX22" fmla="*/ 465445 w 606862"/>
                <a:gd name="connsiteY22" fmla="*/ 111773 h 435499"/>
                <a:gd name="connsiteX23" fmla="*/ 476587 w 606862"/>
                <a:gd name="connsiteY23" fmla="*/ 104913 h 435499"/>
                <a:gd name="connsiteX24" fmla="*/ 487730 w 606862"/>
                <a:gd name="connsiteY24" fmla="*/ 111773 h 435499"/>
                <a:gd name="connsiteX25" fmla="*/ 491815 w 606862"/>
                <a:gd name="connsiteY25" fmla="*/ 108806 h 435499"/>
                <a:gd name="connsiteX26" fmla="*/ 488751 w 606862"/>
                <a:gd name="connsiteY26" fmla="*/ 96107 h 435499"/>
                <a:gd name="connsiteX27" fmla="*/ 498779 w 606862"/>
                <a:gd name="connsiteY27" fmla="*/ 87671 h 435499"/>
                <a:gd name="connsiteX28" fmla="*/ 497294 w 606862"/>
                <a:gd name="connsiteY28" fmla="*/ 82851 h 435499"/>
                <a:gd name="connsiteX29" fmla="*/ 484201 w 606862"/>
                <a:gd name="connsiteY29" fmla="*/ 81924 h 435499"/>
                <a:gd name="connsiteX30" fmla="*/ 479187 w 606862"/>
                <a:gd name="connsiteY30" fmla="*/ 69781 h 435499"/>
                <a:gd name="connsiteX31" fmla="*/ 474173 w 606862"/>
                <a:gd name="connsiteY31" fmla="*/ 69781 h 435499"/>
                <a:gd name="connsiteX32" fmla="*/ 415117 w 606862"/>
                <a:gd name="connsiteY32" fmla="*/ 69781 h 435499"/>
                <a:gd name="connsiteX33" fmla="*/ 410103 w 606862"/>
                <a:gd name="connsiteY33" fmla="*/ 81924 h 435499"/>
                <a:gd name="connsiteX34" fmla="*/ 397011 w 606862"/>
                <a:gd name="connsiteY34" fmla="*/ 82851 h 435499"/>
                <a:gd name="connsiteX35" fmla="*/ 395432 w 606862"/>
                <a:gd name="connsiteY35" fmla="*/ 87671 h 435499"/>
                <a:gd name="connsiteX36" fmla="*/ 405460 w 606862"/>
                <a:gd name="connsiteY36" fmla="*/ 96107 h 435499"/>
                <a:gd name="connsiteX37" fmla="*/ 402303 w 606862"/>
                <a:gd name="connsiteY37" fmla="*/ 108806 h 435499"/>
                <a:gd name="connsiteX38" fmla="*/ 406389 w 606862"/>
                <a:gd name="connsiteY38" fmla="*/ 111773 h 435499"/>
                <a:gd name="connsiteX39" fmla="*/ 417532 w 606862"/>
                <a:gd name="connsiteY39" fmla="*/ 104913 h 435499"/>
                <a:gd name="connsiteX40" fmla="*/ 428674 w 606862"/>
                <a:gd name="connsiteY40" fmla="*/ 111773 h 435499"/>
                <a:gd name="connsiteX41" fmla="*/ 432760 w 606862"/>
                <a:gd name="connsiteY41" fmla="*/ 108806 h 435499"/>
                <a:gd name="connsiteX42" fmla="*/ 429696 w 606862"/>
                <a:gd name="connsiteY42" fmla="*/ 96107 h 435499"/>
                <a:gd name="connsiteX43" fmla="*/ 439724 w 606862"/>
                <a:gd name="connsiteY43" fmla="*/ 87671 h 435499"/>
                <a:gd name="connsiteX44" fmla="*/ 438238 w 606862"/>
                <a:gd name="connsiteY44" fmla="*/ 82851 h 435499"/>
                <a:gd name="connsiteX45" fmla="*/ 425146 w 606862"/>
                <a:gd name="connsiteY45" fmla="*/ 81924 h 435499"/>
                <a:gd name="connsiteX46" fmla="*/ 420132 w 606862"/>
                <a:gd name="connsiteY46" fmla="*/ 69781 h 435499"/>
                <a:gd name="connsiteX47" fmla="*/ 415117 w 606862"/>
                <a:gd name="connsiteY47" fmla="*/ 69781 h 435499"/>
                <a:gd name="connsiteX48" fmla="*/ 436010 w 606862"/>
                <a:gd name="connsiteY48" fmla="*/ 3780 h 435499"/>
                <a:gd name="connsiteX49" fmla="*/ 517257 w 606862"/>
                <a:gd name="connsiteY49" fmla="*/ 3780 h 435499"/>
                <a:gd name="connsiteX50" fmla="*/ 606862 w 606862"/>
                <a:gd name="connsiteY50" fmla="*/ 93140 h 435499"/>
                <a:gd name="connsiteX51" fmla="*/ 517257 w 606862"/>
                <a:gd name="connsiteY51" fmla="*/ 182594 h 435499"/>
                <a:gd name="connsiteX52" fmla="*/ 456438 w 606862"/>
                <a:gd name="connsiteY52" fmla="*/ 182594 h 435499"/>
                <a:gd name="connsiteX53" fmla="*/ 415210 w 606862"/>
                <a:gd name="connsiteY53" fmla="*/ 223751 h 435499"/>
                <a:gd name="connsiteX54" fmla="*/ 407689 w 606862"/>
                <a:gd name="connsiteY54" fmla="*/ 220692 h 435499"/>
                <a:gd name="connsiteX55" fmla="*/ 407689 w 606862"/>
                <a:gd name="connsiteY55" fmla="*/ 178051 h 435499"/>
                <a:gd name="connsiteX56" fmla="*/ 346405 w 606862"/>
                <a:gd name="connsiteY56" fmla="*/ 93233 h 435499"/>
                <a:gd name="connsiteX57" fmla="*/ 436010 w 606862"/>
                <a:gd name="connsiteY57" fmla="*/ 3780 h 435499"/>
                <a:gd name="connsiteX58" fmla="*/ 140854 w 606862"/>
                <a:gd name="connsiteY58" fmla="*/ 207 h 435499"/>
                <a:gd name="connsiteX59" fmla="*/ 216621 w 606862"/>
                <a:gd name="connsiteY59" fmla="*/ 856 h 435499"/>
                <a:gd name="connsiteX60" fmla="*/ 272145 w 606862"/>
                <a:gd name="connsiteY60" fmla="*/ 33762 h 435499"/>
                <a:gd name="connsiteX61" fmla="*/ 302693 w 606862"/>
                <a:gd name="connsiteY61" fmla="*/ 122934 h 435499"/>
                <a:gd name="connsiteX62" fmla="*/ 310400 w 606862"/>
                <a:gd name="connsiteY62" fmla="*/ 158343 h 435499"/>
                <a:gd name="connsiteX63" fmla="*/ 293130 w 606862"/>
                <a:gd name="connsiteY63" fmla="*/ 188098 h 435499"/>
                <a:gd name="connsiteX64" fmla="*/ 281152 w 606862"/>
                <a:gd name="connsiteY64" fmla="*/ 220819 h 435499"/>
                <a:gd name="connsiteX65" fmla="*/ 281152 w 606862"/>
                <a:gd name="connsiteY65" fmla="*/ 260863 h 435499"/>
                <a:gd name="connsiteX66" fmla="*/ 283287 w 606862"/>
                <a:gd name="connsiteY66" fmla="*/ 264385 h 435499"/>
                <a:gd name="connsiteX67" fmla="*/ 407057 w 606862"/>
                <a:gd name="connsiteY67" fmla="*/ 343732 h 435499"/>
                <a:gd name="connsiteX68" fmla="*/ 422192 w 606862"/>
                <a:gd name="connsiteY68" fmla="*/ 375989 h 435499"/>
                <a:gd name="connsiteX69" fmla="*/ 422192 w 606862"/>
                <a:gd name="connsiteY69" fmla="*/ 435406 h 435499"/>
                <a:gd name="connsiteX70" fmla="*/ 238533 w 606862"/>
                <a:gd name="connsiteY70" fmla="*/ 435406 h 435499"/>
                <a:gd name="connsiteX71" fmla="*/ 220520 w 606862"/>
                <a:gd name="connsiteY71" fmla="*/ 352816 h 435499"/>
                <a:gd name="connsiteX72" fmla="*/ 210957 w 606862"/>
                <a:gd name="connsiteY72" fmla="*/ 299331 h 435499"/>
                <a:gd name="connsiteX73" fmla="*/ 201393 w 606862"/>
                <a:gd name="connsiteY73" fmla="*/ 352816 h 435499"/>
                <a:gd name="connsiteX74" fmla="*/ 183566 w 606862"/>
                <a:gd name="connsiteY74" fmla="*/ 435499 h 435499"/>
                <a:gd name="connsiteX75" fmla="*/ 0 w 606862"/>
                <a:gd name="connsiteY75" fmla="*/ 435499 h 435499"/>
                <a:gd name="connsiteX76" fmla="*/ 0 w 606862"/>
                <a:gd name="connsiteY76" fmla="*/ 376082 h 435499"/>
                <a:gd name="connsiteX77" fmla="*/ 15135 w 606862"/>
                <a:gd name="connsiteY77" fmla="*/ 343824 h 435499"/>
                <a:gd name="connsiteX78" fmla="*/ 138905 w 606862"/>
                <a:gd name="connsiteY78" fmla="*/ 264478 h 435499"/>
                <a:gd name="connsiteX79" fmla="*/ 141040 w 606862"/>
                <a:gd name="connsiteY79" fmla="*/ 261049 h 435499"/>
                <a:gd name="connsiteX80" fmla="*/ 141040 w 606862"/>
                <a:gd name="connsiteY80" fmla="*/ 221005 h 435499"/>
                <a:gd name="connsiteX81" fmla="*/ 128970 w 606862"/>
                <a:gd name="connsiteY81" fmla="*/ 188191 h 435499"/>
                <a:gd name="connsiteX82" fmla="*/ 111792 w 606862"/>
                <a:gd name="connsiteY82" fmla="*/ 158436 h 435499"/>
                <a:gd name="connsiteX83" fmla="*/ 118942 w 606862"/>
                <a:gd name="connsiteY83" fmla="*/ 123120 h 435499"/>
                <a:gd name="connsiteX84" fmla="*/ 149397 w 606862"/>
                <a:gd name="connsiteY84" fmla="*/ 18560 h 435499"/>
                <a:gd name="connsiteX85" fmla="*/ 140854 w 606862"/>
                <a:gd name="connsiteY85" fmla="*/ 207 h 4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6862" h="435499">
                  <a:moveTo>
                    <a:pt x="533228" y="69781"/>
                  </a:moveTo>
                  <a:lnTo>
                    <a:pt x="528214" y="81924"/>
                  </a:lnTo>
                  <a:lnTo>
                    <a:pt x="515122" y="82851"/>
                  </a:lnTo>
                  <a:cubicBezTo>
                    <a:pt x="512615" y="83036"/>
                    <a:pt x="511686" y="86095"/>
                    <a:pt x="513543" y="87671"/>
                  </a:cubicBezTo>
                  <a:lnTo>
                    <a:pt x="523571" y="96107"/>
                  </a:lnTo>
                  <a:lnTo>
                    <a:pt x="520414" y="108806"/>
                  </a:lnTo>
                  <a:cubicBezTo>
                    <a:pt x="519857" y="111217"/>
                    <a:pt x="522457" y="113163"/>
                    <a:pt x="524500" y="111773"/>
                  </a:cubicBezTo>
                  <a:lnTo>
                    <a:pt x="535643" y="104913"/>
                  </a:lnTo>
                  <a:lnTo>
                    <a:pt x="546785" y="111773"/>
                  </a:lnTo>
                  <a:cubicBezTo>
                    <a:pt x="548921" y="113163"/>
                    <a:pt x="551521" y="111217"/>
                    <a:pt x="550871" y="108806"/>
                  </a:cubicBezTo>
                  <a:lnTo>
                    <a:pt x="547807" y="96107"/>
                  </a:lnTo>
                  <a:lnTo>
                    <a:pt x="557835" y="87671"/>
                  </a:lnTo>
                  <a:cubicBezTo>
                    <a:pt x="559785" y="86095"/>
                    <a:pt x="558856" y="83036"/>
                    <a:pt x="556349" y="82851"/>
                  </a:cubicBezTo>
                  <a:lnTo>
                    <a:pt x="543257" y="81924"/>
                  </a:lnTo>
                  <a:lnTo>
                    <a:pt x="538242" y="69781"/>
                  </a:lnTo>
                  <a:cubicBezTo>
                    <a:pt x="537407" y="67463"/>
                    <a:pt x="534157" y="67463"/>
                    <a:pt x="533228" y="69781"/>
                  </a:cubicBezTo>
                  <a:close/>
                  <a:moveTo>
                    <a:pt x="474173" y="69781"/>
                  </a:moveTo>
                  <a:lnTo>
                    <a:pt x="469159" y="81924"/>
                  </a:lnTo>
                  <a:lnTo>
                    <a:pt x="456066" y="82851"/>
                  </a:lnTo>
                  <a:cubicBezTo>
                    <a:pt x="453559" y="83036"/>
                    <a:pt x="452631" y="86095"/>
                    <a:pt x="454488" y="87671"/>
                  </a:cubicBezTo>
                  <a:lnTo>
                    <a:pt x="464516" y="96107"/>
                  </a:lnTo>
                  <a:lnTo>
                    <a:pt x="461359" y="108806"/>
                  </a:lnTo>
                  <a:cubicBezTo>
                    <a:pt x="460802" y="111217"/>
                    <a:pt x="463402" y="113163"/>
                    <a:pt x="465445" y="111773"/>
                  </a:cubicBezTo>
                  <a:lnTo>
                    <a:pt x="476587" y="104913"/>
                  </a:lnTo>
                  <a:lnTo>
                    <a:pt x="487730" y="111773"/>
                  </a:lnTo>
                  <a:cubicBezTo>
                    <a:pt x="489865" y="113163"/>
                    <a:pt x="492465" y="111217"/>
                    <a:pt x="491815" y="108806"/>
                  </a:cubicBezTo>
                  <a:lnTo>
                    <a:pt x="488751" y="96107"/>
                  </a:lnTo>
                  <a:lnTo>
                    <a:pt x="498779" y="87671"/>
                  </a:lnTo>
                  <a:cubicBezTo>
                    <a:pt x="500729" y="86095"/>
                    <a:pt x="499615" y="83036"/>
                    <a:pt x="497294" y="82851"/>
                  </a:cubicBezTo>
                  <a:lnTo>
                    <a:pt x="484201" y="81924"/>
                  </a:lnTo>
                  <a:lnTo>
                    <a:pt x="479187" y="69781"/>
                  </a:lnTo>
                  <a:cubicBezTo>
                    <a:pt x="478351" y="67463"/>
                    <a:pt x="475101" y="67463"/>
                    <a:pt x="474173" y="69781"/>
                  </a:cubicBezTo>
                  <a:close/>
                  <a:moveTo>
                    <a:pt x="415117" y="69781"/>
                  </a:moveTo>
                  <a:lnTo>
                    <a:pt x="410103" y="81924"/>
                  </a:lnTo>
                  <a:lnTo>
                    <a:pt x="397011" y="82851"/>
                  </a:lnTo>
                  <a:cubicBezTo>
                    <a:pt x="394504" y="83036"/>
                    <a:pt x="393575" y="86095"/>
                    <a:pt x="395432" y="87671"/>
                  </a:cubicBezTo>
                  <a:lnTo>
                    <a:pt x="405460" y="96107"/>
                  </a:lnTo>
                  <a:lnTo>
                    <a:pt x="402303" y="108806"/>
                  </a:lnTo>
                  <a:cubicBezTo>
                    <a:pt x="401746" y="111217"/>
                    <a:pt x="404346" y="113163"/>
                    <a:pt x="406389" y="111773"/>
                  </a:cubicBezTo>
                  <a:lnTo>
                    <a:pt x="417532" y="104913"/>
                  </a:lnTo>
                  <a:lnTo>
                    <a:pt x="428674" y="111773"/>
                  </a:lnTo>
                  <a:cubicBezTo>
                    <a:pt x="430810" y="113163"/>
                    <a:pt x="433410" y="111217"/>
                    <a:pt x="432760" y="108806"/>
                  </a:cubicBezTo>
                  <a:lnTo>
                    <a:pt x="429696" y="96107"/>
                  </a:lnTo>
                  <a:lnTo>
                    <a:pt x="439724" y="87671"/>
                  </a:lnTo>
                  <a:cubicBezTo>
                    <a:pt x="441581" y="86095"/>
                    <a:pt x="440560" y="83036"/>
                    <a:pt x="438238" y="82851"/>
                  </a:cubicBezTo>
                  <a:lnTo>
                    <a:pt x="425146" y="81924"/>
                  </a:lnTo>
                  <a:lnTo>
                    <a:pt x="420132" y="69781"/>
                  </a:lnTo>
                  <a:cubicBezTo>
                    <a:pt x="419296" y="67463"/>
                    <a:pt x="416046" y="67463"/>
                    <a:pt x="415117" y="69781"/>
                  </a:cubicBezTo>
                  <a:close/>
                  <a:moveTo>
                    <a:pt x="436010" y="3780"/>
                  </a:moveTo>
                  <a:lnTo>
                    <a:pt x="517257" y="3780"/>
                  </a:lnTo>
                  <a:cubicBezTo>
                    <a:pt x="566749" y="3780"/>
                    <a:pt x="606862" y="43825"/>
                    <a:pt x="606862" y="93140"/>
                  </a:cubicBezTo>
                  <a:cubicBezTo>
                    <a:pt x="606862" y="142548"/>
                    <a:pt x="566749" y="182594"/>
                    <a:pt x="517257" y="182594"/>
                  </a:cubicBezTo>
                  <a:lnTo>
                    <a:pt x="456438" y="182594"/>
                  </a:lnTo>
                  <a:lnTo>
                    <a:pt x="415210" y="223751"/>
                  </a:lnTo>
                  <a:cubicBezTo>
                    <a:pt x="412517" y="226625"/>
                    <a:pt x="407689" y="224678"/>
                    <a:pt x="407689" y="220692"/>
                  </a:cubicBezTo>
                  <a:lnTo>
                    <a:pt x="407689" y="178051"/>
                  </a:lnTo>
                  <a:cubicBezTo>
                    <a:pt x="372126" y="166279"/>
                    <a:pt x="346405" y="132815"/>
                    <a:pt x="346405" y="93233"/>
                  </a:cubicBezTo>
                  <a:cubicBezTo>
                    <a:pt x="346405" y="43825"/>
                    <a:pt x="386518" y="3780"/>
                    <a:pt x="436010" y="3780"/>
                  </a:cubicBezTo>
                  <a:close/>
                  <a:moveTo>
                    <a:pt x="140854" y="207"/>
                  </a:moveTo>
                  <a:cubicBezTo>
                    <a:pt x="140854" y="207"/>
                    <a:pt x="191922" y="5954"/>
                    <a:pt x="216621" y="856"/>
                  </a:cubicBezTo>
                  <a:cubicBezTo>
                    <a:pt x="241412" y="-4335"/>
                    <a:pt x="267874" y="15038"/>
                    <a:pt x="272145" y="33762"/>
                  </a:cubicBezTo>
                  <a:cubicBezTo>
                    <a:pt x="272145" y="33762"/>
                    <a:pt x="322099" y="33948"/>
                    <a:pt x="302693" y="122934"/>
                  </a:cubicBezTo>
                  <a:cubicBezTo>
                    <a:pt x="310493" y="122563"/>
                    <a:pt x="318942" y="128032"/>
                    <a:pt x="310400" y="158343"/>
                  </a:cubicBezTo>
                  <a:cubicBezTo>
                    <a:pt x="303807" y="181331"/>
                    <a:pt x="297772" y="187727"/>
                    <a:pt x="293130" y="188098"/>
                  </a:cubicBezTo>
                  <a:cubicBezTo>
                    <a:pt x="291551" y="198480"/>
                    <a:pt x="287466" y="209974"/>
                    <a:pt x="281152" y="220819"/>
                  </a:cubicBezTo>
                  <a:lnTo>
                    <a:pt x="281152" y="260863"/>
                  </a:lnTo>
                  <a:cubicBezTo>
                    <a:pt x="281152" y="262346"/>
                    <a:pt x="281895" y="263737"/>
                    <a:pt x="283287" y="264385"/>
                  </a:cubicBezTo>
                  <a:cubicBezTo>
                    <a:pt x="294987" y="270133"/>
                    <a:pt x="353204" y="299424"/>
                    <a:pt x="407057" y="343732"/>
                  </a:cubicBezTo>
                  <a:cubicBezTo>
                    <a:pt x="416714" y="351611"/>
                    <a:pt x="422192" y="363476"/>
                    <a:pt x="422192" y="375989"/>
                  </a:cubicBezTo>
                  <a:lnTo>
                    <a:pt x="422192" y="435406"/>
                  </a:lnTo>
                  <a:lnTo>
                    <a:pt x="238533" y="435406"/>
                  </a:lnTo>
                  <a:lnTo>
                    <a:pt x="220520" y="352816"/>
                  </a:lnTo>
                  <a:cubicBezTo>
                    <a:pt x="257104" y="301834"/>
                    <a:pt x="217735" y="299331"/>
                    <a:pt x="210957" y="299331"/>
                  </a:cubicBezTo>
                  <a:cubicBezTo>
                    <a:pt x="204179" y="299424"/>
                    <a:pt x="164810" y="301834"/>
                    <a:pt x="201393" y="352816"/>
                  </a:cubicBezTo>
                  <a:lnTo>
                    <a:pt x="183566" y="435499"/>
                  </a:lnTo>
                  <a:lnTo>
                    <a:pt x="0" y="435499"/>
                  </a:lnTo>
                  <a:lnTo>
                    <a:pt x="0" y="376082"/>
                  </a:lnTo>
                  <a:cubicBezTo>
                    <a:pt x="0" y="363754"/>
                    <a:pt x="5478" y="351703"/>
                    <a:pt x="15135" y="343824"/>
                  </a:cubicBezTo>
                  <a:cubicBezTo>
                    <a:pt x="68988" y="299609"/>
                    <a:pt x="127113" y="270318"/>
                    <a:pt x="138905" y="264478"/>
                  </a:cubicBezTo>
                  <a:cubicBezTo>
                    <a:pt x="140112" y="263829"/>
                    <a:pt x="141040" y="262532"/>
                    <a:pt x="141040" y="261049"/>
                  </a:cubicBezTo>
                  <a:lnTo>
                    <a:pt x="141040" y="221005"/>
                  </a:lnTo>
                  <a:cubicBezTo>
                    <a:pt x="134726" y="210067"/>
                    <a:pt x="130641" y="198573"/>
                    <a:pt x="128970" y="188191"/>
                  </a:cubicBezTo>
                  <a:cubicBezTo>
                    <a:pt x="124420" y="187820"/>
                    <a:pt x="118385" y="181424"/>
                    <a:pt x="111792" y="158436"/>
                  </a:cubicBezTo>
                  <a:cubicBezTo>
                    <a:pt x="103528" y="128867"/>
                    <a:pt x="111328" y="123120"/>
                    <a:pt x="118942" y="123120"/>
                  </a:cubicBezTo>
                  <a:cubicBezTo>
                    <a:pt x="114856" y="105786"/>
                    <a:pt x="104643" y="45813"/>
                    <a:pt x="149397" y="18560"/>
                  </a:cubicBezTo>
                  <a:cubicBezTo>
                    <a:pt x="149397" y="18560"/>
                    <a:pt x="140112" y="10960"/>
                    <a:pt x="140854" y="207"/>
                  </a:cubicBezTo>
                  <a:close/>
                </a:path>
              </a:pathLst>
            </a:custGeom>
            <a:solidFill>
              <a:schemeClr val="bg1"/>
            </a:solidFill>
            <a:ln>
              <a:noFill/>
            </a:ln>
          </p:spPr>
          <p:txBody>
            <a:bodyPr/>
            <a:lstStyle/>
            <a:p>
              <a:endParaRPr lang="zh-CN" altLang="en-US">
                <a:cs typeface="+mn-ea"/>
                <a:sym typeface="+mn-lt"/>
              </a:endParaRPr>
            </a:p>
          </p:txBody>
        </p:sp>
        <p:sp>
          <p:nvSpPr>
            <p:cNvPr id="9" name="ïŝļíḋe"/>
            <p:cNvSpPr>
              <a:spLocks noChangeAspect="1"/>
            </p:cNvSpPr>
            <p:nvPr/>
          </p:nvSpPr>
          <p:spPr bwMode="auto">
            <a:xfrm>
              <a:off x="4235752" y="4546695"/>
              <a:ext cx="507313" cy="410623"/>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cs typeface="+mn-ea"/>
                <a:sym typeface="+mn-lt"/>
              </a:endParaRPr>
            </a:p>
          </p:txBody>
        </p:sp>
        <p:sp>
          <p:nvSpPr>
            <p:cNvPr id="13" name="ï$ľiḋé"/>
            <p:cNvSpPr/>
            <p:nvPr/>
          </p:nvSpPr>
          <p:spPr bwMode="gray">
            <a:xfrm rot="3419336">
              <a:off x="8935893" y="4313134"/>
              <a:ext cx="764997" cy="830718"/>
            </a:xfrm>
            <a:prstGeom prst="rect">
              <a:avLst/>
            </a:prstGeom>
            <a:solidFill>
              <a:srgbClr val="EDBF5F"/>
            </a:solidFill>
            <a:ln w="19050">
              <a:solidFill>
                <a:srgbClr val="FFFFFF"/>
              </a:solidFill>
              <a:miter lim="800000"/>
            </a:ln>
            <a:effectLst/>
          </p:spPr>
          <p:txBody>
            <a:bodyPr anchor="ctr"/>
            <a:lstStyle/>
            <a:p>
              <a:pPr algn="ctr"/>
              <a:endParaRPr>
                <a:cs typeface="+mn-ea"/>
                <a:sym typeface="+mn-lt"/>
              </a:endParaRPr>
            </a:p>
          </p:txBody>
        </p:sp>
        <p:sp>
          <p:nvSpPr>
            <p:cNvPr id="14" name="íśľîḓé"/>
            <p:cNvSpPr>
              <a:spLocks noChangeAspect="1"/>
            </p:cNvSpPr>
            <p:nvPr/>
          </p:nvSpPr>
          <p:spPr bwMode="auto">
            <a:xfrm>
              <a:off x="9106328" y="4478499"/>
              <a:ext cx="507313" cy="499987"/>
            </a:xfrm>
            <a:custGeom>
              <a:avLst/>
              <a:gdLst>
                <a:gd name="T0" fmla="*/ 350 w 622"/>
                <a:gd name="T1" fmla="*/ 276 h 614"/>
                <a:gd name="T2" fmla="*/ 327 w 622"/>
                <a:gd name="T3" fmla="*/ 299 h 614"/>
                <a:gd name="T4" fmla="*/ 321 w 622"/>
                <a:gd name="T5" fmla="*/ 299 h 614"/>
                <a:gd name="T6" fmla="*/ 276 w 622"/>
                <a:gd name="T7" fmla="*/ 569 h 614"/>
                <a:gd name="T8" fmla="*/ 297 w 622"/>
                <a:gd name="T9" fmla="*/ 591 h 614"/>
                <a:gd name="T10" fmla="*/ 275 w 622"/>
                <a:gd name="T11" fmla="*/ 614 h 614"/>
                <a:gd name="T12" fmla="*/ 75 w 622"/>
                <a:gd name="T13" fmla="*/ 614 h 614"/>
                <a:gd name="T14" fmla="*/ 52 w 622"/>
                <a:gd name="T15" fmla="*/ 591 h 614"/>
                <a:gd name="T16" fmla="*/ 74 w 622"/>
                <a:gd name="T17" fmla="*/ 569 h 614"/>
                <a:gd name="T18" fmla="*/ 28 w 622"/>
                <a:gd name="T19" fmla="*/ 299 h 614"/>
                <a:gd name="T20" fmla="*/ 22 w 622"/>
                <a:gd name="T21" fmla="*/ 299 h 614"/>
                <a:gd name="T22" fmla="*/ 0 w 622"/>
                <a:gd name="T23" fmla="*/ 276 h 614"/>
                <a:gd name="T24" fmla="*/ 22 w 622"/>
                <a:gd name="T25" fmla="*/ 254 h 614"/>
                <a:gd name="T26" fmla="*/ 47 w 622"/>
                <a:gd name="T27" fmla="*/ 254 h 614"/>
                <a:gd name="T28" fmla="*/ 60 w 622"/>
                <a:gd name="T29" fmla="*/ 254 h 614"/>
                <a:gd name="T30" fmla="*/ 60 w 622"/>
                <a:gd name="T31" fmla="*/ 191 h 614"/>
                <a:gd name="T32" fmla="*/ 97 w 622"/>
                <a:gd name="T33" fmla="*/ 153 h 614"/>
                <a:gd name="T34" fmla="*/ 110 w 622"/>
                <a:gd name="T35" fmla="*/ 153 h 614"/>
                <a:gd name="T36" fmla="*/ 88 w 622"/>
                <a:gd name="T37" fmla="*/ 95 h 614"/>
                <a:gd name="T38" fmla="*/ 175 w 622"/>
                <a:gd name="T39" fmla="*/ 8 h 614"/>
                <a:gd name="T40" fmla="*/ 262 w 622"/>
                <a:gd name="T41" fmla="*/ 95 h 614"/>
                <a:gd name="T42" fmla="*/ 239 w 622"/>
                <a:gd name="T43" fmla="*/ 153 h 614"/>
                <a:gd name="T44" fmla="*/ 252 w 622"/>
                <a:gd name="T45" fmla="*/ 153 h 614"/>
                <a:gd name="T46" fmla="*/ 289 w 622"/>
                <a:gd name="T47" fmla="*/ 191 h 614"/>
                <a:gd name="T48" fmla="*/ 289 w 622"/>
                <a:gd name="T49" fmla="*/ 254 h 614"/>
                <a:gd name="T50" fmla="*/ 302 w 622"/>
                <a:gd name="T51" fmla="*/ 254 h 614"/>
                <a:gd name="T52" fmla="*/ 327 w 622"/>
                <a:gd name="T53" fmla="*/ 254 h 614"/>
                <a:gd name="T54" fmla="*/ 350 w 622"/>
                <a:gd name="T55" fmla="*/ 276 h 614"/>
                <a:gd name="T56" fmla="*/ 622 w 622"/>
                <a:gd name="T57" fmla="*/ 114 h 614"/>
                <a:gd name="T58" fmla="*/ 480 w 622"/>
                <a:gd name="T59" fmla="*/ 228 h 614"/>
                <a:gd name="T60" fmla="*/ 389 w 622"/>
                <a:gd name="T61" fmla="*/ 202 h 614"/>
                <a:gd name="T62" fmla="*/ 318 w 622"/>
                <a:gd name="T63" fmla="*/ 213 h 614"/>
                <a:gd name="T64" fmla="*/ 310 w 622"/>
                <a:gd name="T65" fmla="*/ 209 h 614"/>
                <a:gd name="T66" fmla="*/ 311 w 622"/>
                <a:gd name="T67" fmla="*/ 201 h 614"/>
                <a:gd name="T68" fmla="*/ 349 w 622"/>
                <a:gd name="T69" fmla="*/ 160 h 614"/>
                <a:gd name="T70" fmla="*/ 337 w 622"/>
                <a:gd name="T71" fmla="*/ 114 h 614"/>
                <a:gd name="T72" fmla="*/ 480 w 622"/>
                <a:gd name="T73" fmla="*/ 0 h 614"/>
                <a:gd name="T74" fmla="*/ 622 w 622"/>
                <a:gd name="T75" fmla="*/ 114 h 614"/>
                <a:gd name="T76" fmla="*/ 555 w 622"/>
                <a:gd name="T77" fmla="*/ 167 h 614"/>
                <a:gd name="T78" fmla="*/ 540 w 622"/>
                <a:gd name="T79" fmla="*/ 152 h 614"/>
                <a:gd name="T80" fmla="*/ 418 w 622"/>
                <a:gd name="T81" fmla="*/ 152 h 614"/>
                <a:gd name="T82" fmla="*/ 403 w 622"/>
                <a:gd name="T83" fmla="*/ 167 h 614"/>
                <a:gd name="T84" fmla="*/ 418 w 622"/>
                <a:gd name="T85" fmla="*/ 182 h 614"/>
                <a:gd name="T86" fmla="*/ 540 w 622"/>
                <a:gd name="T87" fmla="*/ 182 h 614"/>
                <a:gd name="T88" fmla="*/ 555 w 622"/>
                <a:gd name="T89" fmla="*/ 167 h 614"/>
                <a:gd name="T90" fmla="*/ 555 w 622"/>
                <a:gd name="T91" fmla="*/ 118 h 614"/>
                <a:gd name="T92" fmla="*/ 540 w 622"/>
                <a:gd name="T93" fmla="*/ 103 h 614"/>
                <a:gd name="T94" fmla="*/ 418 w 622"/>
                <a:gd name="T95" fmla="*/ 103 h 614"/>
                <a:gd name="T96" fmla="*/ 403 w 622"/>
                <a:gd name="T97" fmla="*/ 118 h 614"/>
                <a:gd name="T98" fmla="*/ 418 w 622"/>
                <a:gd name="T99" fmla="*/ 133 h 614"/>
                <a:gd name="T100" fmla="*/ 540 w 622"/>
                <a:gd name="T101" fmla="*/ 133 h 614"/>
                <a:gd name="T102" fmla="*/ 555 w 622"/>
                <a:gd name="T103" fmla="*/ 118 h 614"/>
                <a:gd name="T104" fmla="*/ 555 w 622"/>
                <a:gd name="T105" fmla="*/ 69 h 614"/>
                <a:gd name="T106" fmla="*/ 540 w 622"/>
                <a:gd name="T107" fmla="*/ 54 h 614"/>
                <a:gd name="T108" fmla="*/ 418 w 622"/>
                <a:gd name="T109" fmla="*/ 54 h 614"/>
                <a:gd name="T110" fmla="*/ 403 w 622"/>
                <a:gd name="T111" fmla="*/ 69 h 614"/>
                <a:gd name="T112" fmla="*/ 418 w 622"/>
                <a:gd name="T113" fmla="*/ 84 h 614"/>
                <a:gd name="T114" fmla="*/ 540 w 622"/>
                <a:gd name="T115" fmla="*/ 84 h 614"/>
                <a:gd name="T116" fmla="*/ 555 w 622"/>
                <a:gd name="T117" fmla="*/ 69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2" h="614">
                  <a:moveTo>
                    <a:pt x="350" y="276"/>
                  </a:moveTo>
                  <a:cubicBezTo>
                    <a:pt x="350" y="289"/>
                    <a:pt x="340" y="299"/>
                    <a:pt x="327" y="299"/>
                  </a:cubicBezTo>
                  <a:lnTo>
                    <a:pt x="321" y="299"/>
                  </a:lnTo>
                  <a:lnTo>
                    <a:pt x="276" y="569"/>
                  </a:lnTo>
                  <a:cubicBezTo>
                    <a:pt x="288" y="570"/>
                    <a:pt x="297" y="579"/>
                    <a:pt x="297" y="591"/>
                  </a:cubicBezTo>
                  <a:cubicBezTo>
                    <a:pt x="297" y="604"/>
                    <a:pt x="287" y="614"/>
                    <a:pt x="275" y="614"/>
                  </a:cubicBezTo>
                  <a:lnTo>
                    <a:pt x="75" y="614"/>
                  </a:lnTo>
                  <a:cubicBezTo>
                    <a:pt x="63" y="614"/>
                    <a:pt x="52" y="604"/>
                    <a:pt x="52" y="591"/>
                  </a:cubicBezTo>
                  <a:cubicBezTo>
                    <a:pt x="52" y="579"/>
                    <a:pt x="62" y="570"/>
                    <a:pt x="74" y="569"/>
                  </a:cubicBezTo>
                  <a:lnTo>
                    <a:pt x="28" y="299"/>
                  </a:lnTo>
                  <a:lnTo>
                    <a:pt x="22" y="299"/>
                  </a:lnTo>
                  <a:cubicBezTo>
                    <a:pt x="10" y="299"/>
                    <a:pt x="0" y="289"/>
                    <a:pt x="0" y="276"/>
                  </a:cubicBezTo>
                  <a:cubicBezTo>
                    <a:pt x="0" y="264"/>
                    <a:pt x="10" y="254"/>
                    <a:pt x="22" y="254"/>
                  </a:cubicBezTo>
                  <a:lnTo>
                    <a:pt x="47" y="254"/>
                  </a:lnTo>
                  <a:lnTo>
                    <a:pt x="60" y="254"/>
                  </a:lnTo>
                  <a:lnTo>
                    <a:pt x="60" y="191"/>
                  </a:lnTo>
                  <a:cubicBezTo>
                    <a:pt x="60" y="170"/>
                    <a:pt x="77" y="153"/>
                    <a:pt x="97" y="153"/>
                  </a:cubicBezTo>
                  <a:lnTo>
                    <a:pt x="110" y="153"/>
                  </a:lnTo>
                  <a:cubicBezTo>
                    <a:pt x="96" y="138"/>
                    <a:pt x="88" y="118"/>
                    <a:pt x="88" y="95"/>
                  </a:cubicBezTo>
                  <a:cubicBezTo>
                    <a:pt x="88" y="47"/>
                    <a:pt x="127" y="8"/>
                    <a:pt x="175" y="8"/>
                  </a:cubicBezTo>
                  <a:cubicBezTo>
                    <a:pt x="223" y="8"/>
                    <a:pt x="262" y="47"/>
                    <a:pt x="262" y="95"/>
                  </a:cubicBezTo>
                  <a:cubicBezTo>
                    <a:pt x="262" y="118"/>
                    <a:pt x="253" y="138"/>
                    <a:pt x="239" y="153"/>
                  </a:cubicBezTo>
                  <a:lnTo>
                    <a:pt x="252" y="153"/>
                  </a:lnTo>
                  <a:cubicBezTo>
                    <a:pt x="273" y="153"/>
                    <a:pt x="289" y="170"/>
                    <a:pt x="289" y="191"/>
                  </a:cubicBezTo>
                  <a:lnTo>
                    <a:pt x="289" y="254"/>
                  </a:lnTo>
                  <a:lnTo>
                    <a:pt x="302" y="254"/>
                  </a:lnTo>
                  <a:lnTo>
                    <a:pt x="327" y="254"/>
                  </a:lnTo>
                  <a:cubicBezTo>
                    <a:pt x="340" y="254"/>
                    <a:pt x="350" y="264"/>
                    <a:pt x="350" y="276"/>
                  </a:cubicBezTo>
                  <a:close/>
                  <a:moveTo>
                    <a:pt x="622" y="114"/>
                  </a:moveTo>
                  <a:cubicBezTo>
                    <a:pt x="622" y="177"/>
                    <a:pt x="558" y="228"/>
                    <a:pt x="480" y="228"/>
                  </a:cubicBezTo>
                  <a:cubicBezTo>
                    <a:pt x="447" y="228"/>
                    <a:pt x="415" y="219"/>
                    <a:pt x="389" y="202"/>
                  </a:cubicBezTo>
                  <a:lnTo>
                    <a:pt x="318" y="213"/>
                  </a:lnTo>
                  <a:cubicBezTo>
                    <a:pt x="315" y="214"/>
                    <a:pt x="312" y="212"/>
                    <a:pt x="310" y="209"/>
                  </a:cubicBezTo>
                  <a:cubicBezTo>
                    <a:pt x="309" y="207"/>
                    <a:pt x="309" y="203"/>
                    <a:pt x="311" y="201"/>
                  </a:cubicBezTo>
                  <a:lnTo>
                    <a:pt x="349" y="160"/>
                  </a:lnTo>
                  <a:cubicBezTo>
                    <a:pt x="341" y="145"/>
                    <a:pt x="337" y="130"/>
                    <a:pt x="337" y="114"/>
                  </a:cubicBezTo>
                  <a:cubicBezTo>
                    <a:pt x="337" y="51"/>
                    <a:pt x="401" y="0"/>
                    <a:pt x="480" y="0"/>
                  </a:cubicBezTo>
                  <a:cubicBezTo>
                    <a:pt x="558" y="0"/>
                    <a:pt x="622" y="51"/>
                    <a:pt x="622" y="114"/>
                  </a:cubicBezTo>
                  <a:close/>
                  <a:moveTo>
                    <a:pt x="555" y="167"/>
                  </a:moveTo>
                  <a:cubicBezTo>
                    <a:pt x="555" y="158"/>
                    <a:pt x="548" y="152"/>
                    <a:pt x="540" y="152"/>
                  </a:cubicBezTo>
                  <a:lnTo>
                    <a:pt x="418" y="152"/>
                  </a:lnTo>
                  <a:cubicBezTo>
                    <a:pt x="410" y="152"/>
                    <a:pt x="403" y="158"/>
                    <a:pt x="403" y="167"/>
                  </a:cubicBezTo>
                  <a:cubicBezTo>
                    <a:pt x="403" y="175"/>
                    <a:pt x="410" y="182"/>
                    <a:pt x="418" y="182"/>
                  </a:cubicBezTo>
                  <a:lnTo>
                    <a:pt x="540" y="182"/>
                  </a:lnTo>
                  <a:cubicBezTo>
                    <a:pt x="548" y="182"/>
                    <a:pt x="555" y="175"/>
                    <a:pt x="555" y="167"/>
                  </a:cubicBezTo>
                  <a:close/>
                  <a:moveTo>
                    <a:pt x="555" y="118"/>
                  </a:moveTo>
                  <a:cubicBezTo>
                    <a:pt x="555" y="110"/>
                    <a:pt x="548" y="103"/>
                    <a:pt x="540" y="103"/>
                  </a:cubicBezTo>
                  <a:lnTo>
                    <a:pt x="418" y="103"/>
                  </a:lnTo>
                  <a:cubicBezTo>
                    <a:pt x="410" y="103"/>
                    <a:pt x="403" y="110"/>
                    <a:pt x="403" y="118"/>
                  </a:cubicBezTo>
                  <a:cubicBezTo>
                    <a:pt x="403" y="126"/>
                    <a:pt x="410" y="133"/>
                    <a:pt x="418" y="133"/>
                  </a:cubicBezTo>
                  <a:lnTo>
                    <a:pt x="540" y="133"/>
                  </a:lnTo>
                  <a:cubicBezTo>
                    <a:pt x="548" y="133"/>
                    <a:pt x="555" y="126"/>
                    <a:pt x="555" y="118"/>
                  </a:cubicBezTo>
                  <a:close/>
                  <a:moveTo>
                    <a:pt x="555" y="69"/>
                  </a:moveTo>
                  <a:cubicBezTo>
                    <a:pt x="555" y="61"/>
                    <a:pt x="548" y="54"/>
                    <a:pt x="540" y="54"/>
                  </a:cubicBezTo>
                  <a:lnTo>
                    <a:pt x="418" y="54"/>
                  </a:lnTo>
                  <a:cubicBezTo>
                    <a:pt x="410" y="54"/>
                    <a:pt x="403" y="61"/>
                    <a:pt x="403" y="69"/>
                  </a:cubicBezTo>
                  <a:cubicBezTo>
                    <a:pt x="403" y="77"/>
                    <a:pt x="410" y="84"/>
                    <a:pt x="418" y="84"/>
                  </a:cubicBezTo>
                  <a:lnTo>
                    <a:pt x="540" y="84"/>
                  </a:lnTo>
                  <a:cubicBezTo>
                    <a:pt x="548" y="84"/>
                    <a:pt x="555" y="77"/>
                    <a:pt x="555" y="69"/>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cs typeface="+mn-ea"/>
                <a:sym typeface="+mn-lt"/>
              </a:endParaRPr>
            </a:p>
          </p:txBody>
        </p:sp>
      </p:grpSp>
      <p:sp>
        <p:nvSpPr>
          <p:cNvPr id="15" name="ïSļídé"/>
          <p:cNvSpPr txBox="1"/>
          <p:nvPr/>
        </p:nvSpPr>
        <p:spPr>
          <a:xfrm>
            <a:off x="2922292" y="2850884"/>
            <a:ext cx="1469029" cy="495000"/>
          </a:xfrm>
          <a:prstGeom prst="rect">
            <a:avLst/>
          </a:prstGeom>
          <a:noFill/>
        </p:spPr>
        <p:txBody>
          <a:bodyPr wrap="none" lIns="90000" tIns="46800" rIns="90000" bIns="46800" rtlCol="0" anchor="ctr" anchorCtr="0">
            <a:noAutofit/>
          </a:bodyPr>
          <a:lstStyle/>
          <a:p>
            <a:pPr algn="ctr"/>
            <a:r>
              <a:rPr lang="en-US" altLang="zh-CN" sz="3200" b="1" dirty="0">
                <a:cs typeface="+mn-ea"/>
                <a:sym typeface="+mn-lt"/>
              </a:rPr>
              <a:t>STEP</a:t>
            </a:r>
            <a:r>
              <a:rPr lang="zh-CN" altLang="en-US" sz="3200" b="1" dirty="0">
                <a:cs typeface="+mn-ea"/>
                <a:sym typeface="+mn-lt"/>
              </a:rPr>
              <a:t> </a:t>
            </a:r>
            <a:r>
              <a:rPr lang="en-US" altLang="zh-CN" sz="3200" b="1" dirty="0">
                <a:cs typeface="+mn-ea"/>
                <a:sym typeface="+mn-lt"/>
              </a:rPr>
              <a:t>01</a:t>
            </a:r>
            <a:endParaRPr lang="zh-CN" altLang="en-US" sz="3200" b="1" dirty="0">
              <a:cs typeface="+mn-ea"/>
              <a:sym typeface="+mn-lt"/>
            </a:endParaRPr>
          </a:p>
        </p:txBody>
      </p:sp>
      <p:sp>
        <p:nvSpPr>
          <p:cNvPr id="16" name="ïSḷíḓe"/>
          <p:cNvSpPr txBox="1"/>
          <p:nvPr/>
        </p:nvSpPr>
        <p:spPr>
          <a:xfrm>
            <a:off x="7097490" y="2850873"/>
            <a:ext cx="1469029" cy="495000"/>
          </a:xfrm>
          <a:prstGeom prst="rect">
            <a:avLst/>
          </a:prstGeom>
          <a:noFill/>
        </p:spPr>
        <p:txBody>
          <a:bodyPr wrap="none" lIns="90000" tIns="46800" rIns="90000" bIns="46800" rtlCol="0" anchor="ctr" anchorCtr="0">
            <a:noAutofit/>
          </a:bodyPr>
          <a:lstStyle/>
          <a:p>
            <a:pPr algn="ctr"/>
            <a:r>
              <a:rPr lang="en-US" altLang="zh-CN" sz="3200" b="1" dirty="0">
                <a:cs typeface="+mn-ea"/>
                <a:sym typeface="+mn-lt"/>
              </a:rPr>
              <a:t>STEP</a:t>
            </a:r>
            <a:r>
              <a:rPr lang="zh-CN" altLang="en-US" sz="3200" b="1" dirty="0">
                <a:cs typeface="+mn-ea"/>
                <a:sym typeface="+mn-lt"/>
              </a:rPr>
              <a:t> </a:t>
            </a:r>
            <a:r>
              <a:rPr lang="en-US" altLang="zh-CN" sz="3200" b="1" dirty="0">
                <a:cs typeface="+mn-ea"/>
                <a:sym typeface="+mn-lt"/>
              </a:rPr>
              <a:t>02</a:t>
            </a:r>
            <a:endParaRPr lang="zh-CN" altLang="en-US" sz="3200" b="1" dirty="0">
              <a:cs typeface="+mn-ea"/>
              <a:sym typeface="+mn-lt"/>
            </a:endParaRPr>
          </a:p>
        </p:txBody>
      </p:sp>
      <p:sp>
        <p:nvSpPr>
          <p:cNvPr id="24" name="文本框 23"/>
          <p:cNvSpPr txBox="1"/>
          <p:nvPr/>
        </p:nvSpPr>
        <p:spPr>
          <a:xfrm>
            <a:off x="5177008" y="1992917"/>
            <a:ext cx="1901483" cy="584775"/>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en-US" altLang="zh-CN" sz="3200" b="1" dirty="0">
                <a:solidFill>
                  <a:srgbClr val="FF0000"/>
                </a:solidFill>
                <a:effectLst>
                  <a:outerShdw blurRad="63500" sx="102000" sy="102000" algn="ctr" rotWithShape="0">
                    <a:prstClr val="black">
                      <a:alpha val="40000"/>
                    </a:prstClr>
                  </a:outerShdw>
                </a:effectLst>
                <a:cs typeface="+mn-ea"/>
                <a:sym typeface="+mn-lt"/>
              </a:rPr>
              <a:t>Add title text</a:t>
            </a:r>
            <a:endParaRPr kumimoji="1" lang="zh-CN" altLang="en-US" sz="3200" b="1" dirty="0">
              <a:solidFill>
                <a:srgbClr val="FF0000"/>
              </a:solidFill>
              <a:effectLst>
                <a:outerShdw blurRad="63500" sx="102000" sy="102000" algn="ctr" rotWithShape="0">
                  <a:prstClr val="black">
                    <a:alpha val="40000"/>
                  </a:prst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childTnLst>
                          </p:cTn>
                        </p:par>
                        <p:par>
                          <p:cTn id="14" fill="hold">
                            <p:stCondLst>
                              <p:cond delay="500"/>
                            </p:stCondLst>
                            <p:childTnLst>
                              <p:par>
                                <p:cTn id="15" presetID="2" presetClass="entr" presetSubtype="4" decel="5000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0" fill="hold"/>
                                        <p:tgtEl>
                                          <p:spTgt spid="22"/>
                                        </p:tgtEl>
                                        <p:attrNameLst>
                                          <p:attrName>ppt_x</p:attrName>
                                        </p:attrNameLst>
                                      </p:cBhvr>
                                      <p:tavLst>
                                        <p:tav tm="0">
                                          <p:val>
                                            <p:strVal val="#ppt_x"/>
                                          </p:val>
                                        </p:tav>
                                        <p:tav tm="100000">
                                          <p:val>
                                            <p:strVal val="#ppt_x"/>
                                          </p:val>
                                        </p:tav>
                                      </p:tavLst>
                                    </p:anim>
                                    <p:anim calcmode="lin" valueType="num">
                                      <p:cBhvr additive="base">
                                        <p:cTn id="18" dur="10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decel="5000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000" fill="hold"/>
                                        <p:tgtEl>
                                          <p:spTgt spid="21"/>
                                        </p:tgtEl>
                                        <p:attrNameLst>
                                          <p:attrName>ppt_x</p:attrName>
                                        </p:attrNameLst>
                                      </p:cBhvr>
                                      <p:tavLst>
                                        <p:tav tm="0">
                                          <p:val>
                                            <p:strVal val="#ppt_x"/>
                                          </p:val>
                                        </p:tav>
                                        <p:tav tm="100000">
                                          <p:val>
                                            <p:strVal val="#ppt_x"/>
                                          </p:val>
                                        </p:tav>
                                      </p:tavLst>
                                    </p:anim>
                                    <p:anim calcmode="lin" valueType="num">
                                      <p:cBhvr additive="base">
                                        <p:cTn id="22" dur="10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decel="50000" fill="hold" grpId="0" nodeType="withEffect">
                                  <p:stCondLst>
                                    <p:cond delay="3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1000" fill="hold"/>
                                        <p:tgtEl>
                                          <p:spTgt spid="20"/>
                                        </p:tgtEl>
                                        <p:attrNameLst>
                                          <p:attrName>ppt_x</p:attrName>
                                        </p:attrNameLst>
                                      </p:cBhvr>
                                      <p:tavLst>
                                        <p:tav tm="0">
                                          <p:val>
                                            <p:strVal val="#ppt_x"/>
                                          </p:val>
                                        </p:tav>
                                        <p:tav tm="100000">
                                          <p:val>
                                            <p:strVal val="#ppt_x"/>
                                          </p:val>
                                        </p:tav>
                                      </p:tavLst>
                                    </p:anim>
                                    <p:anim calcmode="lin" valueType="num">
                                      <p:cBhvr additive="base">
                                        <p:cTn id="26" dur="10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50000" fill="hold" grpId="0" nodeType="withEffect">
                                  <p:stCondLst>
                                    <p:cond delay="30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fill="hold"/>
                                        <p:tgtEl>
                                          <p:spTgt spid="19"/>
                                        </p:tgtEl>
                                        <p:attrNameLst>
                                          <p:attrName>ppt_x</p:attrName>
                                        </p:attrNameLst>
                                      </p:cBhvr>
                                      <p:tavLst>
                                        <p:tav tm="0">
                                          <p:val>
                                            <p:strVal val="#ppt_x"/>
                                          </p:val>
                                        </p:tav>
                                        <p:tav tm="100000">
                                          <p:val>
                                            <p:strVal val="#ppt_x"/>
                                          </p:val>
                                        </p:tav>
                                      </p:tavLst>
                                    </p:anim>
                                    <p:anim calcmode="lin" valueType="num">
                                      <p:cBhvr additive="base">
                                        <p:cTn id="30" dur="10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decel="50000" fill="hold" grpId="0" nodeType="withEffect">
                                  <p:stCondLst>
                                    <p:cond delay="60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1000" fill="hold"/>
                                        <p:tgtEl>
                                          <p:spTgt spid="18"/>
                                        </p:tgtEl>
                                        <p:attrNameLst>
                                          <p:attrName>ppt_x</p:attrName>
                                        </p:attrNameLst>
                                      </p:cBhvr>
                                      <p:tavLst>
                                        <p:tav tm="0">
                                          <p:val>
                                            <p:strVal val="#ppt_x"/>
                                          </p:val>
                                        </p:tav>
                                        <p:tav tm="100000">
                                          <p:val>
                                            <p:strVal val="#ppt_x"/>
                                          </p:val>
                                        </p:tav>
                                      </p:tavLst>
                                    </p:anim>
                                    <p:anim calcmode="lin" valueType="num">
                                      <p:cBhvr additive="base">
                                        <p:cTn id="34" dur="10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decel="50000" fill="hold" grpId="0" nodeType="withEffect">
                                  <p:stCondLst>
                                    <p:cond delay="60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ppt_x"/>
                                          </p:val>
                                        </p:tav>
                                        <p:tav tm="100000">
                                          <p:val>
                                            <p:strVal val="#ppt_x"/>
                                          </p:val>
                                        </p:tav>
                                      </p:tavLst>
                                    </p:anim>
                                    <p:anim calcmode="lin" valueType="num">
                                      <p:cBhvr additive="base">
                                        <p:cTn id="3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9" grpId="0"/>
      <p:bldP spid="20" grpId="0"/>
      <p:bldP spid="17" grpId="0"/>
      <p:bldP spid="18"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8" name="图片 27" descr="C:\Users\admin\Desktop\新建文件夹 (2)\圣诞节\51miz-E842765-9229492C.png51miz-E842765-9229492C"/>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376795" y="1014730"/>
            <a:ext cx="3272790" cy="1628775"/>
          </a:xfrm>
          <a:prstGeom prst="rect">
            <a:avLst/>
          </a:prstGeom>
        </p:spPr>
      </p:pic>
      <p:cxnSp>
        <p:nvCxnSpPr>
          <p:cNvPr id="4" name="直接连接符 3"/>
          <p:cNvCxnSpPr/>
          <p:nvPr/>
        </p:nvCxnSpPr>
        <p:spPr>
          <a:xfrm>
            <a:off x="6186000" y="1136538"/>
            <a:ext cx="0" cy="5007087"/>
          </a:xfrm>
          <a:prstGeom prst="line">
            <a:avLst/>
          </a:prstGeom>
          <a:ln w="317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 name="ïṥḻíḋè"/>
          <p:cNvSpPr txBox="1"/>
          <p:nvPr/>
        </p:nvSpPr>
        <p:spPr>
          <a:xfrm>
            <a:off x="654841" y="4877114"/>
            <a:ext cx="5314438" cy="902797"/>
          </a:xfrm>
          <a:prstGeom prst="rect">
            <a:avLst/>
          </a:prstGeom>
          <a:noFill/>
        </p:spPr>
        <p:txBody>
          <a:bodyPr wrap="square" lIns="90000" tIns="46800" rIns="90000" bIns="46800" rtlCol="0">
            <a:normAutofit fontScale="92500" lnSpcReduction="20000"/>
          </a:bodyPr>
          <a:lstStyle/>
          <a:p>
            <a:pPr algn="just">
              <a:lnSpc>
                <a:spcPct val="150000"/>
              </a:lnSpc>
            </a:pPr>
            <a:r>
              <a:rPr lang="en-US" altLang="zh-CN" sz="2000" dirty="0">
                <a:cs typeface="+mn-ea"/>
                <a:sym typeface="+mn-lt"/>
              </a:rPr>
              <a:t>Unified fonts make reading more fluent.</a:t>
            </a:r>
          </a:p>
          <a:p>
            <a:pPr algn="just">
              <a:lnSpc>
                <a:spcPct val="150000"/>
              </a:lnSpc>
            </a:pPr>
            <a:r>
              <a:rPr lang="en-US" altLang="zh-CN" sz="2400" b="1" dirty="0">
                <a:cs typeface="+mn-ea"/>
                <a:sym typeface="+mn-lt"/>
              </a:rPr>
              <a:t>Theme color makes PPT more convenient to change.</a:t>
            </a:r>
          </a:p>
        </p:txBody>
      </p:sp>
      <p:sp>
        <p:nvSpPr>
          <p:cNvPr id="23" name="íṡḻîďé"/>
          <p:cNvSpPr txBox="1"/>
          <p:nvPr/>
        </p:nvSpPr>
        <p:spPr>
          <a:xfrm>
            <a:off x="7536529" y="3196476"/>
            <a:ext cx="3910348" cy="993029"/>
          </a:xfrm>
          <a:prstGeom prst="rect">
            <a:avLst/>
          </a:prstGeom>
          <a:noFill/>
        </p:spPr>
        <p:txBody>
          <a:bodyPr wrap="square" lIns="90000" tIns="46800" rIns="90000" bIns="46800" rtlCol="0">
            <a:noAutofit/>
          </a:bodyPr>
          <a:lstStyle/>
          <a:p>
            <a:r>
              <a:rPr lang="en-US" altLang="zh-CN" sz="2000" dirty="0">
                <a:cs typeface="+mn-ea"/>
                <a:sym typeface="+mn-lt"/>
              </a:rPr>
              <a:t>Supporting Add title text.</a:t>
            </a:r>
          </a:p>
          <a:p>
            <a:r>
              <a:rPr lang="en-US" altLang="zh-CN" sz="2000" dirty="0">
                <a:cs typeface="+mn-ea"/>
                <a:sym typeface="+mn-lt"/>
              </a:rPr>
              <a:t>You can use the icon library in  to filter and replace existing icon elements with one click.</a:t>
            </a:r>
            <a:endParaRPr lang="zh-CN" altLang="en-US" sz="2000" dirty="0">
              <a:cs typeface="+mn-ea"/>
              <a:sym typeface="+mn-lt"/>
            </a:endParaRPr>
          </a:p>
        </p:txBody>
      </p:sp>
      <p:sp>
        <p:nvSpPr>
          <p:cNvPr id="24" name="iśľiḑe"/>
          <p:cNvSpPr txBox="1"/>
          <p:nvPr/>
        </p:nvSpPr>
        <p:spPr>
          <a:xfrm>
            <a:off x="7536529" y="2817076"/>
            <a:ext cx="3910348" cy="471820"/>
          </a:xfrm>
          <a:prstGeom prst="rect">
            <a:avLst/>
          </a:prstGeom>
          <a:noFill/>
        </p:spPr>
        <p:txBody>
          <a:bodyPr wrap="square" rtlCol="0" anchor="ctr">
            <a:noAutofit/>
          </a:bodyPr>
          <a:lstStyle/>
          <a:p>
            <a:r>
              <a:rPr lang="en-US" altLang="zh-CN" sz="2800" b="1" dirty="0">
                <a:solidFill>
                  <a:srgbClr val="3FAA96"/>
                </a:solidFill>
                <a:cs typeface="+mn-ea"/>
                <a:sym typeface="+mn-lt"/>
              </a:rPr>
              <a:t>Add title text</a:t>
            </a:r>
            <a:endParaRPr lang="zh-CN" altLang="en-US" sz="2800" b="1" dirty="0">
              <a:solidFill>
                <a:srgbClr val="3FAA96"/>
              </a:solidFill>
              <a:cs typeface="+mn-ea"/>
              <a:sym typeface="+mn-lt"/>
            </a:endParaRPr>
          </a:p>
        </p:txBody>
      </p:sp>
      <p:grpSp>
        <p:nvGrpSpPr>
          <p:cNvPr id="25" name="íṣľïḍe"/>
          <p:cNvGrpSpPr/>
          <p:nvPr/>
        </p:nvGrpSpPr>
        <p:grpSpPr>
          <a:xfrm>
            <a:off x="6699547" y="2855345"/>
            <a:ext cx="675000" cy="675005"/>
            <a:chOff x="7209746" y="4153276"/>
            <a:chExt cx="675000" cy="675005"/>
          </a:xfrm>
        </p:grpSpPr>
        <p:sp>
          <p:nvSpPr>
            <p:cNvPr id="26" name="íšḷíḑé"/>
            <p:cNvSpPr/>
            <p:nvPr/>
          </p:nvSpPr>
          <p:spPr>
            <a:xfrm>
              <a:off x="7209746" y="4153276"/>
              <a:ext cx="675000" cy="675005"/>
            </a:xfrm>
            <a:prstGeom prst="ellipse">
              <a:avLst/>
            </a:prstGeom>
            <a:solidFill>
              <a:srgbClr val="3FAA9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cs typeface="+mn-ea"/>
                <a:sym typeface="+mn-lt"/>
              </a:endParaRPr>
            </a:p>
          </p:txBody>
        </p:sp>
        <p:sp>
          <p:nvSpPr>
            <p:cNvPr id="27" name="ïṡḻiḓè"/>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cs typeface="+mn-ea"/>
                <a:sym typeface="+mn-lt"/>
              </a:endParaRPr>
            </a:p>
          </p:txBody>
        </p:sp>
      </p:grpSp>
      <p:sp>
        <p:nvSpPr>
          <p:cNvPr id="18" name="iŝlidè"/>
          <p:cNvSpPr txBox="1"/>
          <p:nvPr/>
        </p:nvSpPr>
        <p:spPr>
          <a:xfrm>
            <a:off x="7536529" y="4919794"/>
            <a:ext cx="3910348" cy="993029"/>
          </a:xfrm>
          <a:prstGeom prst="rect">
            <a:avLst/>
          </a:prstGeom>
          <a:noFill/>
        </p:spPr>
        <p:txBody>
          <a:bodyPr wrap="square" lIns="90000" tIns="46800" rIns="90000" bIns="46800" rtlCol="0">
            <a:noAutofit/>
          </a:bodyPr>
          <a:lstStyle/>
          <a:p>
            <a:r>
              <a:rPr lang="en-US" altLang="zh-CN" sz="2000" dirty="0">
                <a:cs typeface="+mn-ea"/>
                <a:sym typeface="+mn-lt"/>
              </a:rPr>
              <a:t>Supporting Add title text.</a:t>
            </a:r>
          </a:p>
          <a:p>
            <a:r>
              <a:rPr lang="en-US" altLang="zh-CN" sz="2000" dirty="0">
                <a:cs typeface="+mn-ea"/>
                <a:sym typeface="+mn-lt"/>
              </a:rPr>
              <a:t>You can use the icon library in  to filter and replace existing icon elements with one click.</a:t>
            </a:r>
            <a:endParaRPr lang="zh-CN" altLang="en-US" sz="2000" dirty="0">
              <a:cs typeface="+mn-ea"/>
              <a:sym typeface="+mn-lt"/>
            </a:endParaRPr>
          </a:p>
        </p:txBody>
      </p:sp>
      <p:sp>
        <p:nvSpPr>
          <p:cNvPr id="19" name="isľîdê"/>
          <p:cNvSpPr txBox="1"/>
          <p:nvPr/>
        </p:nvSpPr>
        <p:spPr>
          <a:xfrm>
            <a:off x="7536529" y="4540394"/>
            <a:ext cx="3910348" cy="471820"/>
          </a:xfrm>
          <a:prstGeom prst="rect">
            <a:avLst/>
          </a:prstGeom>
          <a:noFill/>
        </p:spPr>
        <p:txBody>
          <a:bodyPr wrap="square" rtlCol="0" anchor="ctr">
            <a:noAutofit/>
          </a:bodyPr>
          <a:lstStyle/>
          <a:p>
            <a:r>
              <a:rPr lang="en-US" altLang="zh-CN" sz="2800" b="1" dirty="0">
                <a:solidFill>
                  <a:schemeClr val="accent2"/>
                </a:solidFill>
                <a:cs typeface="+mn-ea"/>
                <a:sym typeface="+mn-lt"/>
              </a:rPr>
              <a:t>Add title text</a:t>
            </a:r>
            <a:endParaRPr lang="zh-CN" altLang="en-US" sz="2800" b="1" dirty="0">
              <a:solidFill>
                <a:schemeClr val="accent2"/>
              </a:solidFill>
              <a:cs typeface="+mn-ea"/>
              <a:sym typeface="+mn-lt"/>
            </a:endParaRPr>
          </a:p>
        </p:txBody>
      </p:sp>
      <p:grpSp>
        <p:nvGrpSpPr>
          <p:cNvPr id="20" name="íṧḷiḍé"/>
          <p:cNvGrpSpPr/>
          <p:nvPr/>
        </p:nvGrpSpPr>
        <p:grpSpPr>
          <a:xfrm>
            <a:off x="6699547" y="4578663"/>
            <a:ext cx="675000" cy="675005"/>
            <a:chOff x="7209746" y="4153276"/>
            <a:chExt cx="675000" cy="675005"/>
          </a:xfrm>
        </p:grpSpPr>
        <p:sp>
          <p:nvSpPr>
            <p:cNvPr id="21" name="i$1ïḑé"/>
            <p:cNvSpPr/>
            <p:nvPr/>
          </p:nvSpPr>
          <p:spPr>
            <a:xfrm>
              <a:off x="7209746" y="4153276"/>
              <a:ext cx="675000" cy="675005"/>
            </a:xfrm>
            <a:prstGeom prst="ellipse">
              <a:avLst/>
            </a:prstGeom>
            <a:solidFill>
              <a:srgbClr val="3FAA9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cs typeface="+mn-ea"/>
                <a:sym typeface="+mn-lt"/>
              </a:endParaRPr>
            </a:p>
          </p:txBody>
        </p:sp>
        <p:sp>
          <p:nvSpPr>
            <p:cNvPr id="22" name="íśliďè"/>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cs typeface="+mn-ea"/>
                <a:sym typeface="+mn-lt"/>
              </a:endParaRPr>
            </a:p>
          </p:txBody>
        </p:sp>
      </p:grpSp>
      <p:cxnSp>
        <p:nvCxnSpPr>
          <p:cNvPr id="11" name="直接连接符 10"/>
          <p:cNvCxnSpPr/>
          <p:nvPr/>
        </p:nvCxnSpPr>
        <p:spPr>
          <a:xfrm>
            <a:off x="6771000" y="3899985"/>
            <a:ext cx="463474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7778115" y="1852930"/>
            <a:ext cx="2223770" cy="646331"/>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kumimoji="1" lang="en-US" altLang="zh-CN" sz="3600" b="1" dirty="0">
                <a:solidFill>
                  <a:srgbClr val="FF0000"/>
                </a:solidFill>
                <a:effectLst>
                  <a:outerShdw blurRad="63500" sx="102000" sy="102000" algn="ctr" rotWithShape="0">
                    <a:prstClr val="black">
                      <a:alpha val="40000"/>
                    </a:prstClr>
                  </a:outerShdw>
                </a:effectLst>
                <a:cs typeface="+mn-ea"/>
                <a:sym typeface="+mn-lt"/>
              </a:rPr>
              <a:t>Add title text</a:t>
            </a:r>
            <a:endParaRPr kumimoji="1" lang="zh-CN" altLang="en-US" sz="3600" b="1" dirty="0">
              <a:solidFill>
                <a:srgbClr val="FF0000"/>
              </a:solidFill>
              <a:effectLst>
                <a:outerShdw blurRad="63500" sx="102000" sy="102000" algn="ctr" rotWithShape="0">
                  <a:prstClr val="black">
                    <a:alpha val="40000"/>
                  </a:prstClr>
                </a:outerShdw>
              </a:effectLst>
              <a:cs typeface="+mn-ea"/>
              <a:sym typeface="+mn-lt"/>
            </a:endParaRPr>
          </a:p>
        </p:txBody>
      </p:sp>
      <p:pic>
        <p:nvPicPr>
          <p:cNvPr id="5" name="图片 4" descr="C:\Users\admin\Desktop\新建文件夹 (2)\圣诞节\51miz-E187670-139A36EF.png51miz-E187670-139A36EF"/>
          <p:cNvPicPr>
            <a:picLocks noChangeAspect="1"/>
          </p:cNvPicPr>
          <p:nvPr/>
        </p:nvPicPr>
        <p:blipFill>
          <a:blip r:embed="rId5"/>
          <a:srcRect/>
          <a:stretch>
            <a:fillRect/>
          </a:stretch>
        </p:blipFill>
        <p:spPr>
          <a:xfrm>
            <a:off x="1039255" y="1054615"/>
            <a:ext cx="4439285" cy="4439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2" presetClass="entr" presetSubtype="4" decel="5000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1000" fill="hold"/>
                                        <p:tgtEl>
                                          <p:spTgt spid="24"/>
                                        </p:tgtEl>
                                        <p:attrNameLst>
                                          <p:attrName>ppt_x</p:attrName>
                                        </p:attrNameLst>
                                      </p:cBhvr>
                                      <p:tavLst>
                                        <p:tav tm="0">
                                          <p:val>
                                            <p:strVal val="#ppt_x"/>
                                          </p:val>
                                        </p:tav>
                                        <p:tav tm="100000">
                                          <p:val>
                                            <p:strVal val="#ppt_x"/>
                                          </p:val>
                                        </p:tav>
                                      </p:tavLst>
                                    </p:anim>
                                    <p:anim calcmode="lin" valueType="num">
                                      <p:cBhvr additive="base">
                                        <p:cTn id="18" dur="10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decel="50000" fill="hold" grpId="0" nodeType="withEffect">
                                  <p:stCondLst>
                                    <p:cond delay="50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1000" fill="hold"/>
                                        <p:tgtEl>
                                          <p:spTgt spid="23"/>
                                        </p:tgtEl>
                                        <p:attrNameLst>
                                          <p:attrName>ppt_x</p:attrName>
                                        </p:attrNameLst>
                                      </p:cBhvr>
                                      <p:tavLst>
                                        <p:tav tm="0">
                                          <p:val>
                                            <p:strVal val="#ppt_x"/>
                                          </p:val>
                                        </p:tav>
                                        <p:tav tm="100000">
                                          <p:val>
                                            <p:strVal val="#ppt_x"/>
                                          </p:val>
                                        </p:tav>
                                      </p:tavLst>
                                    </p:anim>
                                    <p:anim calcmode="lin" valueType="num">
                                      <p:cBhvr additive="base">
                                        <p:cTn id="22" dur="10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decel="50000" fill="hold" grpId="0" nodeType="withEffect">
                                  <p:stCondLst>
                                    <p:cond delay="5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0" fill="hold"/>
                                        <p:tgtEl>
                                          <p:spTgt spid="19"/>
                                        </p:tgtEl>
                                        <p:attrNameLst>
                                          <p:attrName>ppt_x</p:attrName>
                                        </p:attrNameLst>
                                      </p:cBhvr>
                                      <p:tavLst>
                                        <p:tav tm="0">
                                          <p:val>
                                            <p:strVal val="#ppt_x"/>
                                          </p:val>
                                        </p:tav>
                                        <p:tav tm="100000">
                                          <p:val>
                                            <p:strVal val="#ppt_x"/>
                                          </p:val>
                                        </p:tav>
                                      </p:tavLst>
                                    </p:anim>
                                    <p:anim calcmode="lin" valueType="num">
                                      <p:cBhvr additive="base">
                                        <p:cTn id="26" dur="10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decel="50000" fill="hold" grpId="0" nodeType="withEffect">
                                  <p:stCondLst>
                                    <p:cond delay="50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000" fill="hold"/>
                                        <p:tgtEl>
                                          <p:spTgt spid="18"/>
                                        </p:tgtEl>
                                        <p:attrNameLst>
                                          <p:attrName>ppt_x</p:attrName>
                                        </p:attrNameLst>
                                      </p:cBhvr>
                                      <p:tavLst>
                                        <p:tav tm="0">
                                          <p:val>
                                            <p:strVal val="#ppt_x"/>
                                          </p:val>
                                        </p:tav>
                                        <p:tav tm="100000">
                                          <p:val>
                                            <p:strVal val="#ppt_x"/>
                                          </p:val>
                                        </p:tav>
                                      </p:tavLst>
                                    </p:anim>
                                    <p:anim calcmode="lin" valueType="num">
                                      <p:cBhvr additive="base">
                                        <p:cTn id="3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5" name="图片 24" descr="C:\Users\admin\Desktop\51miz-E187165-448A42C7.png51miz-E187165-448A42C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083627" y="1468580"/>
            <a:ext cx="3789218" cy="1347409"/>
          </a:xfrm>
          <a:prstGeom prst="rect">
            <a:avLst/>
          </a:prstGeom>
        </p:spPr>
      </p:pic>
      <p:sp>
        <p:nvSpPr>
          <p:cNvPr id="7" name="文本框 6"/>
          <p:cNvSpPr txBox="1"/>
          <p:nvPr/>
        </p:nvSpPr>
        <p:spPr>
          <a:xfrm>
            <a:off x="2622425" y="3141215"/>
            <a:ext cx="2327881" cy="707886"/>
          </a:xfrm>
          <a:prstGeom prst="rect">
            <a:avLst/>
          </a:prstGeom>
          <a:noFill/>
        </p:spPr>
        <p:txBody>
          <a:bodyPr wrap="none" rtlCol="0">
            <a:spAutoFit/>
          </a:bodyPr>
          <a:lstStyle/>
          <a:p>
            <a:r>
              <a:rPr kumimoji="1" lang="en-US" altLang="zh-CN" sz="4000" b="1" dirty="0">
                <a:solidFill>
                  <a:schemeClr val="bg1"/>
                </a:solidFill>
                <a:cs typeface="+mn-ea"/>
                <a:sym typeface="+mn-lt"/>
              </a:rPr>
              <a:t>Add title text</a:t>
            </a:r>
            <a:endParaRPr kumimoji="1" lang="zh-CN" altLang="en-US" sz="4000" b="1" dirty="0">
              <a:solidFill>
                <a:schemeClr val="bg1"/>
              </a:solidFill>
              <a:cs typeface="+mn-ea"/>
              <a:sym typeface="+mn-lt"/>
            </a:endParaRPr>
          </a:p>
        </p:txBody>
      </p:sp>
      <p:sp>
        <p:nvSpPr>
          <p:cNvPr id="8" name="文本框 7"/>
          <p:cNvSpPr txBox="1"/>
          <p:nvPr/>
        </p:nvSpPr>
        <p:spPr>
          <a:xfrm>
            <a:off x="6696448" y="3141215"/>
            <a:ext cx="2327881" cy="707886"/>
          </a:xfrm>
          <a:prstGeom prst="rect">
            <a:avLst/>
          </a:prstGeom>
          <a:noFill/>
        </p:spPr>
        <p:txBody>
          <a:bodyPr wrap="none" rtlCol="0">
            <a:spAutoFit/>
          </a:bodyPr>
          <a:lstStyle/>
          <a:p>
            <a:r>
              <a:rPr kumimoji="1" lang="en-US" altLang="zh-CN" sz="4000" b="1" dirty="0">
                <a:solidFill>
                  <a:schemeClr val="bg1"/>
                </a:solidFill>
                <a:cs typeface="+mn-ea"/>
                <a:sym typeface="+mn-lt"/>
              </a:rPr>
              <a:t>Add title text</a:t>
            </a:r>
            <a:endParaRPr kumimoji="1" lang="zh-CN" altLang="en-US" sz="4000" b="1" dirty="0">
              <a:solidFill>
                <a:schemeClr val="bg1"/>
              </a:solidFill>
              <a:cs typeface="+mn-ea"/>
              <a:sym typeface="+mn-lt"/>
            </a:endParaRPr>
          </a:p>
        </p:txBody>
      </p:sp>
      <p:sp>
        <p:nvSpPr>
          <p:cNvPr id="9" name="文本框 8"/>
          <p:cNvSpPr txBox="1"/>
          <p:nvPr/>
        </p:nvSpPr>
        <p:spPr>
          <a:xfrm>
            <a:off x="2622425" y="4338643"/>
            <a:ext cx="2327881" cy="707886"/>
          </a:xfrm>
          <a:prstGeom prst="rect">
            <a:avLst/>
          </a:prstGeom>
          <a:noFill/>
        </p:spPr>
        <p:txBody>
          <a:bodyPr wrap="none" rtlCol="0">
            <a:spAutoFit/>
          </a:bodyPr>
          <a:lstStyle/>
          <a:p>
            <a:r>
              <a:rPr kumimoji="1" lang="en-US" altLang="zh-CN" sz="4000" b="1" dirty="0">
                <a:solidFill>
                  <a:schemeClr val="bg1"/>
                </a:solidFill>
                <a:cs typeface="+mn-ea"/>
                <a:sym typeface="+mn-lt"/>
              </a:rPr>
              <a:t>Add title text</a:t>
            </a:r>
            <a:endParaRPr kumimoji="1" lang="zh-CN" altLang="en-US" sz="4000" b="1" dirty="0">
              <a:solidFill>
                <a:schemeClr val="bg1"/>
              </a:solidFill>
              <a:cs typeface="+mn-ea"/>
              <a:sym typeface="+mn-lt"/>
            </a:endParaRPr>
          </a:p>
        </p:txBody>
      </p:sp>
      <p:sp>
        <p:nvSpPr>
          <p:cNvPr id="10" name="文本框 9"/>
          <p:cNvSpPr txBox="1"/>
          <p:nvPr/>
        </p:nvSpPr>
        <p:spPr>
          <a:xfrm>
            <a:off x="6696448" y="4402372"/>
            <a:ext cx="2327881" cy="707886"/>
          </a:xfrm>
          <a:prstGeom prst="rect">
            <a:avLst/>
          </a:prstGeom>
          <a:noFill/>
        </p:spPr>
        <p:txBody>
          <a:bodyPr wrap="none" rtlCol="0">
            <a:spAutoFit/>
          </a:bodyPr>
          <a:lstStyle/>
          <a:p>
            <a:r>
              <a:rPr kumimoji="1" lang="en-US" altLang="zh-CN" sz="4000" b="1" dirty="0">
                <a:solidFill>
                  <a:schemeClr val="bg1"/>
                </a:solidFill>
                <a:cs typeface="+mn-ea"/>
                <a:sym typeface="+mn-lt"/>
              </a:rPr>
              <a:t>Add title text</a:t>
            </a:r>
            <a:endParaRPr kumimoji="1" lang="zh-CN" altLang="en-US" sz="4000" b="1" dirty="0">
              <a:solidFill>
                <a:schemeClr val="bg1"/>
              </a:solidFill>
              <a:cs typeface="+mn-ea"/>
              <a:sym typeface="+mn-lt"/>
            </a:endParaRPr>
          </a:p>
        </p:txBody>
      </p:sp>
      <p:sp>
        <p:nvSpPr>
          <p:cNvPr id="13" name="文本框 12"/>
          <p:cNvSpPr txBox="1"/>
          <p:nvPr/>
        </p:nvSpPr>
        <p:spPr>
          <a:xfrm>
            <a:off x="3941618" y="1890067"/>
            <a:ext cx="4073236" cy="923330"/>
          </a:xfrm>
          <a:prstGeom prst="rect">
            <a:avLst/>
          </a:prstGeom>
          <a:noFill/>
        </p:spPr>
        <p:txBody>
          <a:bodyPr wrap="square" rtlCol="0">
            <a:spAutoFit/>
          </a:bodyPr>
          <a:lstStyle/>
          <a:p>
            <a:pPr algn="ctr"/>
            <a:r>
              <a:rPr kumimoji="1" lang="en-US" altLang="zh-CN" sz="5400" dirty="0">
                <a:solidFill>
                  <a:schemeClr val="bg1"/>
                </a:solidFill>
                <a:cs typeface="+mn-ea"/>
                <a:sym typeface="+mn-lt"/>
              </a:rPr>
              <a:t>CONTENTS</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5" name="图片 14" descr="C:\Users\admin\Desktop\新建文件夹 (2)\圣诞节\51miz-E842765-9229492C.png51miz-E842765-9229492C"/>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953416" y="2254603"/>
            <a:ext cx="3690446" cy="1837055"/>
          </a:xfrm>
          <a:prstGeom prst="rect">
            <a:avLst/>
          </a:prstGeom>
        </p:spPr>
      </p:pic>
      <p:sp>
        <p:nvSpPr>
          <p:cNvPr id="3" name="文本框 2"/>
          <p:cNvSpPr txBox="1"/>
          <p:nvPr/>
        </p:nvSpPr>
        <p:spPr>
          <a:xfrm>
            <a:off x="8448516" y="3167812"/>
            <a:ext cx="2396811" cy="646331"/>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kumimoji="1" lang="en-US" altLang="zh-CN" sz="3600" b="1" dirty="0">
                <a:solidFill>
                  <a:srgbClr val="FF0000"/>
                </a:solidFill>
                <a:effectLst>
                  <a:outerShdw blurRad="63500" sx="102000" sy="102000" algn="ctr" rotWithShape="0">
                    <a:prstClr val="black">
                      <a:alpha val="40000"/>
                    </a:prstClr>
                  </a:outerShdw>
                </a:effectLst>
                <a:cs typeface="+mn-ea"/>
                <a:sym typeface="+mn-lt"/>
              </a:rPr>
              <a:t>Add title text</a:t>
            </a:r>
            <a:endParaRPr kumimoji="1" lang="zh-CN" altLang="en-US" sz="3600" b="1" dirty="0">
              <a:solidFill>
                <a:srgbClr val="FF0000"/>
              </a:solidFill>
              <a:effectLst>
                <a:outerShdw blurRad="63500" sx="102000" sy="102000" algn="ctr" rotWithShape="0">
                  <a:prstClr val="black">
                    <a:alpha val="40000"/>
                  </a:prstClr>
                </a:outerShdw>
              </a:effectLst>
              <a:cs typeface="+mn-ea"/>
              <a:sym typeface="+mn-lt"/>
            </a:endParaRPr>
          </a:p>
        </p:txBody>
      </p:sp>
      <p:sp>
        <p:nvSpPr>
          <p:cNvPr id="7" name="文本框 6"/>
          <p:cNvSpPr txBox="1"/>
          <p:nvPr/>
        </p:nvSpPr>
        <p:spPr>
          <a:xfrm>
            <a:off x="1163380" y="4292351"/>
            <a:ext cx="1683474" cy="523220"/>
          </a:xfrm>
          <a:prstGeom prst="rect">
            <a:avLst/>
          </a:prstGeom>
          <a:noFill/>
        </p:spPr>
        <p:txBody>
          <a:bodyPr wrap="none" rtlCol="0">
            <a:spAutoFit/>
          </a:bodyPr>
          <a:lstStyle/>
          <a:p>
            <a:r>
              <a:rPr kumimoji="1" lang="en-US" altLang="zh-CN" sz="2800" dirty="0">
                <a:solidFill>
                  <a:schemeClr val="bg1"/>
                </a:solidFill>
                <a:cs typeface="+mn-ea"/>
                <a:sym typeface="+mn-lt"/>
              </a:rPr>
              <a:t>Add title text</a:t>
            </a:r>
            <a:endParaRPr kumimoji="1" lang="zh-CN" altLang="en-US" sz="2800" dirty="0">
              <a:solidFill>
                <a:schemeClr val="bg1"/>
              </a:solidFill>
              <a:cs typeface="+mn-ea"/>
              <a:sym typeface="+mn-lt"/>
            </a:endParaRPr>
          </a:p>
        </p:txBody>
      </p:sp>
      <p:sp>
        <p:nvSpPr>
          <p:cNvPr id="8" name="文本框 7"/>
          <p:cNvSpPr txBox="1"/>
          <p:nvPr/>
        </p:nvSpPr>
        <p:spPr>
          <a:xfrm>
            <a:off x="1163379" y="4661683"/>
            <a:ext cx="2881744" cy="815608"/>
          </a:xfrm>
          <a:prstGeom prst="rect">
            <a:avLst/>
          </a:prstGeom>
          <a:noFill/>
        </p:spPr>
        <p:txBody>
          <a:bodyPr wrap="square" rtlCol="0">
            <a:spAutoFit/>
          </a:bodyPr>
          <a:lstStyle/>
          <a:p>
            <a:pPr>
              <a:lnSpc>
                <a:spcPct val="120000"/>
              </a:lnSpc>
            </a:pPr>
            <a:r>
              <a:rPr kumimoji="1" lang="en-US" altLang="zh-CN" sz="2000" dirty="0">
                <a:solidFill>
                  <a:schemeClr val="bg1"/>
                </a:solidFill>
                <a:cs typeface="+mn-ea"/>
                <a:sym typeface="+mn-lt"/>
              </a:rPr>
              <a:t>Click here to add content, content to match the title. </a:t>
            </a:r>
            <a:endParaRPr kumimoji="1" lang="zh-CN" altLang="en-US" sz="2000" dirty="0">
              <a:solidFill>
                <a:schemeClr val="bg1"/>
              </a:solidFill>
              <a:cs typeface="+mn-ea"/>
              <a:sym typeface="+mn-lt"/>
            </a:endParaRPr>
          </a:p>
        </p:txBody>
      </p:sp>
      <p:sp>
        <p:nvSpPr>
          <p:cNvPr id="11" name="文本框 10"/>
          <p:cNvSpPr txBox="1"/>
          <p:nvPr/>
        </p:nvSpPr>
        <p:spPr>
          <a:xfrm>
            <a:off x="4640640" y="4292351"/>
            <a:ext cx="1683474" cy="523220"/>
          </a:xfrm>
          <a:prstGeom prst="rect">
            <a:avLst/>
          </a:prstGeom>
          <a:noFill/>
        </p:spPr>
        <p:txBody>
          <a:bodyPr wrap="none" rtlCol="0">
            <a:spAutoFit/>
          </a:bodyPr>
          <a:lstStyle/>
          <a:p>
            <a:r>
              <a:rPr kumimoji="1" lang="en-US" altLang="zh-CN" sz="2800" dirty="0">
                <a:solidFill>
                  <a:schemeClr val="bg1"/>
                </a:solidFill>
                <a:cs typeface="+mn-ea"/>
                <a:sym typeface="+mn-lt"/>
              </a:rPr>
              <a:t>Add title text</a:t>
            </a:r>
            <a:endParaRPr kumimoji="1" lang="zh-CN" altLang="en-US" sz="2800" dirty="0">
              <a:solidFill>
                <a:schemeClr val="bg1"/>
              </a:solidFill>
              <a:cs typeface="+mn-ea"/>
              <a:sym typeface="+mn-lt"/>
            </a:endParaRPr>
          </a:p>
        </p:txBody>
      </p:sp>
      <p:sp>
        <p:nvSpPr>
          <p:cNvPr id="12" name="文本框 11"/>
          <p:cNvSpPr txBox="1"/>
          <p:nvPr/>
        </p:nvSpPr>
        <p:spPr>
          <a:xfrm>
            <a:off x="4640639" y="4661683"/>
            <a:ext cx="2881744" cy="815608"/>
          </a:xfrm>
          <a:prstGeom prst="rect">
            <a:avLst/>
          </a:prstGeom>
          <a:noFill/>
        </p:spPr>
        <p:txBody>
          <a:bodyPr wrap="square" rtlCol="0">
            <a:spAutoFit/>
          </a:bodyPr>
          <a:lstStyle/>
          <a:p>
            <a:pPr>
              <a:lnSpc>
                <a:spcPct val="120000"/>
              </a:lnSpc>
            </a:pPr>
            <a:r>
              <a:rPr kumimoji="1" lang="en-US" altLang="zh-CN" sz="2000" dirty="0">
                <a:solidFill>
                  <a:schemeClr val="bg1"/>
                </a:solidFill>
                <a:cs typeface="+mn-ea"/>
                <a:sym typeface="+mn-lt"/>
              </a:rPr>
              <a:t>Click here to add content, content to match the title. </a:t>
            </a:r>
            <a:endParaRPr kumimoji="1" lang="zh-CN" altLang="en-US" sz="2000" dirty="0">
              <a:solidFill>
                <a:schemeClr val="bg1"/>
              </a:solidFill>
              <a:cs typeface="+mn-ea"/>
              <a:sym typeface="+mn-lt"/>
            </a:endParaRPr>
          </a:p>
        </p:txBody>
      </p:sp>
      <p:pic>
        <p:nvPicPr>
          <p:cNvPr id="16" name="图片 15" descr="C:\Users\admin\Desktop\新建文件夹 (2)\圣诞节\51miz-E855880-ADD5492C.png51miz-E855880-ADD5492C"/>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010920" y="2000250"/>
            <a:ext cx="2341245" cy="2168525"/>
          </a:xfrm>
          <a:prstGeom prst="rect">
            <a:avLst/>
          </a:prstGeom>
        </p:spPr>
      </p:pic>
      <p:pic>
        <p:nvPicPr>
          <p:cNvPr id="2" name="图片 1" descr="C:\Users\admin\Desktop\新建文件夹 (2)\圣诞节\51miz-E855880-ADD5492C.png51miz-E855880-ADD5492C"/>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282440" y="2000250"/>
            <a:ext cx="2341245" cy="2168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par>
                          <p:cTn id="15" fill="hold">
                            <p:stCondLst>
                              <p:cond delay="4200"/>
                            </p:stCondLst>
                            <p:childTnLst>
                              <p:par>
                                <p:cTn id="16" presetID="22" presetClass="entr" presetSubtype="8" fill="hold" grpId="0" nodeType="afterEffect">
                                  <p:stCondLst>
                                    <p:cond delay="0"/>
                                  </p:stCondLst>
                                  <p:iterate type="lt">
                                    <p:tmPct val="10000"/>
                                  </p:iterate>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 name="图片 1" descr="C:\Users\admin\Desktop\51miz-E842765-9229492C.png51miz-E842765-9229492C"/>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936875" y="1725295"/>
            <a:ext cx="6843395" cy="3406775"/>
          </a:xfrm>
          <a:prstGeom prst="rect">
            <a:avLst/>
          </a:prstGeom>
        </p:spPr>
      </p:pic>
      <p:sp>
        <p:nvSpPr>
          <p:cNvPr id="3" name="文本框 2">
            <a:extLst>
              <a:ext uri="{FF2B5EF4-FFF2-40B4-BE49-F238E27FC236}">
                <a16:creationId xmlns:a16="http://schemas.microsoft.com/office/drawing/2014/main" id="{EA22424D-78DB-0A8F-420D-16A7907CC77A}"/>
              </a:ext>
            </a:extLst>
          </p:cNvPr>
          <p:cNvSpPr txBox="1"/>
          <p:nvPr/>
        </p:nvSpPr>
        <p:spPr>
          <a:xfrm>
            <a:off x="4487366" y="3015988"/>
            <a:ext cx="3078087" cy="923330"/>
          </a:xfrm>
          <a:prstGeom prst="rect">
            <a:avLst/>
          </a:prstGeom>
          <a:noFill/>
        </p:spPr>
        <p:txBody>
          <a:bodyPr wrap="none" rtlCol="0">
            <a:spAutoFit/>
          </a:bodyPr>
          <a:lstStyle/>
          <a:p>
            <a:pPr algn="ctr"/>
            <a:r>
              <a:rPr kumimoji="1" lang="en-US" altLang="zh-CN" sz="5400" b="1" dirty="0">
                <a:solidFill>
                  <a:srgbClr val="C00000"/>
                </a:solidFill>
                <a:cs typeface="+mn-ea"/>
                <a:sym typeface="+mn-lt"/>
              </a:rPr>
              <a:t>Add title text</a:t>
            </a:r>
            <a:endParaRPr kumimoji="1" lang="zh-CN" altLang="en-US" sz="5400" b="1" dirty="0">
              <a:solidFill>
                <a:srgbClr val="C00000"/>
              </a:solidFill>
              <a:cs typeface="+mn-ea"/>
              <a:sym typeface="+mn-lt"/>
            </a:endParaRPr>
          </a:p>
        </p:txBody>
      </p:sp>
      <p:sp>
        <p:nvSpPr>
          <p:cNvPr id="4" name="文本框 3">
            <a:extLst>
              <a:ext uri="{FF2B5EF4-FFF2-40B4-BE49-F238E27FC236}">
                <a16:creationId xmlns:a16="http://schemas.microsoft.com/office/drawing/2014/main" id="{E73C7CF9-C083-1F6A-0F6E-87BD0839F318}"/>
              </a:ext>
            </a:extLst>
          </p:cNvPr>
          <p:cNvSpPr txBox="1"/>
          <p:nvPr/>
        </p:nvSpPr>
        <p:spPr>
          <a:xfrm>
            <a:off x="4003330" y="3759208"/>
            <a:ext cx="4046161" cy="960263"/>
          </a:xfrm>
          <a:prstGeom prst="rect">
            <a:avLst/>
          </a:prstGeom>
          <a:noFill/>
        </p:spPr>
        <p:txBody>
          <a:bodyPr wrap="square" rtlCol="0">
            <a:spAutoFit/>
          </a:bodyPr>
          <a:lstStyle/>
          <a:p>
            <a:pPr algn="ctr">
              <a:lnSpc>
                <a:spcPct val="120000"/>
              </a:lnSpc>
            </a:pPr>
            <a:r>
              <a:rPr kumimoji="1" lang="en-US" altLang="zh-CN" sz="2400" dirty="0">
                <a:solidFill>
                  <a:schemeClr val="tx1">
                    <a:lumMod val="75000"/>
                    <a:lumOff val="25000"/>
                  </a:schemeClr>
                </a:solidFill>
                <a:cs typeface="+mn-ea"/>
                <a:sym typeface="+mn-lt"/>
              </a:rPr>
              <a:t>Click here to add content, content to match the title. </a:t>
            </a:r>
            <a:endParaRPr kumimoji="1" lang="zh-CN" altLang="en-US" sz="24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4" name="图片 13" descr="C:\Users\admin\Desktop\新建文件夹 (2)\圣诞节\51miz-E842765-9229492C.png51miz-E842765-9229492C"/>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282481" y="126718"/>
            <a:ext cx="3690446" cy="1837055"/>
          </a:xfrm>
          <a:prstGeom prst="rect">
            <a:avLst/>
          </a:prstGeom>
        </p:spPr>
      </p:pic>
      <p:sp>
        <p:nvSpPr>
          <p:cNvPr id="3" name="文本框 2"/>
          <p:cNvSpPr txBox="1"/>
          <p:nvPr/>
        </p:nvSpPr>
        <p:spPr>
          <a:xfrm>
            <a:off x="4833249" y="979602"/>
            <a:ext cx="2109873" cy="646331"/>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en-US" altLang="zh-CN" sz="3600" b="1" dirty="0">
                <a:solidFill>
                  <a:srgbClr val="FF0000"/>
                </a:solidFill>
                <a:effectLst>
                  <a:outerShdw blurRad="63500" sx="102000" sy="102000" algn="ctr" rotWithShape="0">
                    <a:prstClr val="black">
                      <a:alpha val="40000"/>
                    </a:prstClr>
                  </a:outerShdw>
                </a:effectLst>
                <a:cs typeface="+mn-ea"/>
                <a:sym typeface="+mn-lt"/>
              </a:rPr>
              <a:t>Add title text</a:t>
            </a:r>
            <a:endParaRPr kumimoji="1" lang="zh-CN" altLang="en-US" sz="3600" b="1" dirty="0">
              <a:solidFill>
                <a:srgbClr val="FF0000"/>
              </a:solidFill>
              <a:effectLst>
                <a:outerShdw blurRad="63500" sx="102000" sy="102000" algn="ctr" rotWithShape="0">
                  <a:prstClr val="black">
                    <a:alpha val="40000"/>
                  </a:prstClr>
                </a:outerShdw>
              </a:effectLst>
              <a:cs typeface="+mn-ea"/>
              <a:sym typeface="+mn-lt"/>
            </a:endParaRPr>
          </a:p>
        </p:txBody>
      </p:sp>
      <p:sp>
        <p:nvSpPr>
          <p:cNvPr id="8" name="文本框 7"/>
          <p:cNvSpPr txBox="1"/>
          <p:nvPr/>
        </p:nvSpPr>
        <p:spPr>
          <a:xfrm>
            <a:off x="986809" y="4718300"/>
            <a:ext cx="2881744" cy="1403461"/>
          </a:xfrm>
          <a:prstGeom prst="rect">
            <a:avLst/>
          </a:prstGeom>
          <a:noFill/>
        </p:spPr>
        <p:txBody>
          <a:bodyPr wrap="square" rtlCol="0">
            <a:spAutoFit/>
          </a:bodyPr>
          <a:lstStyle/>
          <a:p>
            <a:pPr algn="ctr">
              <a:lnSpc>
                <a:spcPct val="120000"/>
              </a:lnSpc>
            </a:pPr>
            <a:r>
              <a:rPr kumimoji="1" lang="en-US" altLang="zh-CN" sz="2400" dirty="0">
                <a:solidFill>
                  <a:schemeClr val="bg1"/>
                </a:solidFill>
                <a:cs typeface="+mn-ea"/>
                <a:sym typeface="+mn-lt"/>
              </a:rPr>
              <a:t>Click here to add content, content to match the title. </a:t>
            </a:r>
          </a:p>
          <a:p>
            <a:pPr algn="ctr">
              <a:lnSpc>
                <a:spcPct val="120000"/>
              </a:lnSpc>
            </a:pPr>
            <a:endParaRPr kumimoji="1" lang="zh-CN" altLang="en-US" sz="2400" dirty="0">
              <a:solidFill>
                <a:schemeClr val="bg1"/>
              </a:solidFill>
              <a:cs typeface="+mn-ea"/>
              <a:sym typeface="+mn-lt"/>
            </a:endParaRPr>
          </a:p>
        </p:txBody>
      </p:sp>
      <p:sp>
        <p:nvSpPr>
          <p:cNvPr id="9" name="文本框 8"/>
          <p:cNvSpPr txBox="1"/>
          <p:nvPr/>
        </p:nvSpPr>
        <p:spPr>
          <a:xfrm>
            <a:off x="4473285" y="4718300"/>
            <a:ext cx="3245428" cy="960263"/>
          </a:xfrm>
          <a:prstGeom prst="rect">
            <a:avLst/>
          </a:prstGeom>
          <a:noFill/>
        </p:spPr>
        <p:txBody>
          <a:bodyPr wrap="square" rtlCol="0">
            <a:spAutoFit/>
          </a:bodyPr>
          <a:lstStyle/>
          <a:p>
            <a:pPr algn="ctr">
              <a:lnSpc>
                <a:spcPct val="120000"/>
              </a:lnSpc>
            </a:pPr>
            <a:r>
              <a:rPr kumimoji="1" lang="en-US" altLang="zh-CN" sz="2400" dirty="0">
                <a:solidFill>
                  <a:schemeClr val="bg1"/>
                </a:solidFill>
                <a:cs typeface="+mn-ea"/>
                <a:sym typeface="+mn-lt"/>
              </a:rPr>
              <a:t>Click here to add content, content to match the title. </a:t>
            </a:r>
            <a:endParaRPr kumimoji="1" lang="zh-CN" altLang="en-US" sz="2400" dirty="0">
              <a:solidFill>
                <a:schemeClr val="bg1"/>
              </a:solidFill>
              <a:cs typeface="+mn-ea"/>
              <a:sym typeface="+mn-lt"/>
            </a:endParaRPr>
          </a:p>
        </p:txBody>
      </p:sp>
      <p:sp>
        <p:nvSpPr>
          <p:cNvPr id="10" name="文本框 9"/>
          <p:cNvSpPr txBox="1"/>
          <p:nvPr/>
        </p:nvSpPr>
        <p:spPr>
          <a:xfrm>
            <a:off x="8340577" y="4718300"/>
            <a:ext cx="2881744" cy="1403461"/>
          </a:xfrm>
          <a:prstGeom prst="rect">
            <a:avLst/>
          </a:prstGeom>
          <a:noFill/>
        </p:spPr>
        <p:txBody>
          <a:bodyPr wrap="square" rtlCol="0">
            <a:spAutoFit/>
          </a:bodyPr>
          <a:lstStyle/>
          <a:p>
            <a:pPr algn="ctr">
              <a:lnSpc>
                <a:spcPct val="120000"/>
              </a:lnSpc>
            </a:pPr>
            <a:r>
              <a:rPr kumimoji="1" lang="en-US" altLang="zh-CN" sz="2400" dirty="0">
                <a:solidFill>
                  <a:schemeClr val="bg1"/>
                </a:solidFill>
                <a:cs typeface="+mn-ea"/>
                <a:sym typeface="+mn-lt"/>
              </a:rPr>
              <a:t>Click here to add content, content to match the title. </a:t>
            </a:r>
          </a:p>
          <a:p>
            <a:pPr algn="ctr">
              <a:lnSpc>
                <a:spcPct val="120000"/>
              </a:lnSpc>
            </a:pPr>
            <a:endParaRPr kumimoji="1" lang="zh-CN" altLang="en-US" sz="2400" dirty="0">
              <a:solidFill>
                <a:schemeClr val="bg1"/>
              </a:solidFill>
              <a:cs typeface="+mn-ea"/>
              <a:sym typeface="+mn-lt"/>
            </a:endParaRPr>
          </a:p>
        </p:txBody>
      </p:sp>
      <p:sp>
        <p:nvSpPr>
          <p:cNvPr id="11" name="文本框 10"/>
          <p:cNvSpPr txBox="1"/>
          <p:nvPr/>
        </p:nvSpPr>
        <p:spPr>
          <a:xfrm>
            <a:off x="1563749" y="4305888"/>
            <a:ext cx="1686680" cy="523220"/>
          </a:xfrm>
          <a:prstGeom prst="rect">
            <a:avLst/>
          </a:prstGeom>
          <a:noFill/>
        </p:spPr>
        <p:txBody>
          <a:bodyPr wrap="none" rtlCol="0">
            <a:spAutoFit/>
          </a:bodyPr>
          <a:lstStyle/>
          <a:p>
            <a:pPr algn="ctr"/>
            <a:r>
              <a:rPr kumimoji="1" lang="en-US" altLang="zh-CN" sz="2800" b="1" dirty="0">
                <a:solidFill>
                  <a:schemeClr val="bg1"/>
                </a:solidFill>
                <a:cs typeface="+mn-ea"/>
                <a:sym typeface="+mn-lt"/>
              </a:rPr>
              <a:t>Add title text</a:t>
            </a:r>
            <a:endParaRPr kumimoji="1" lang="zh-CN" altLang="en-US" sz="2800" b="1" dirty="0">
              <a:solidFill>
                <a:schemeClr val="bg1"/>
              </a:solidFill>
              <a:cs typeface="+mn-ea"/>
              <a:sym typeface="+mn-lt"/>
            </a:endParaRPr>
          </a:p>
        </p:txBody>
      </p:sp>
      <p:sp>
        <p:nvSpPr>
          <p:cNvPr id="12" name="文本框 11"/>
          <p:cNvSpPr txBox="1"/>
          <p:nvPr/>
        </p:nvSpPr>
        <p:spPr>
          <a:xfrm>
            <a:off x="8896389" y="4305888"/>
            <a:ext cx="1686680" cy="523220"/>
          </a:xfrm>
          <a:prstGeom prst="rect">
            <a:avLst/>
          </a:prstGeom>
          <a:noFill/>
        </p:spPr>
        <p:txBody>
          <a:bodyPr wrap="none" rtlCol="0">
            <a:spAutoFit/>
          </a:bodyPr>
          <a:lstStyle/>
          <a:p>
            <a:r>
              <a:rPr kumimoji="1" lang="en-US" altLang="zh-CN" sz="2800" b="1" dirty="0">
                <a:solidFill>
                  <a:schemeClr val="bg1"/>
                </a:solidFill>
                <a:cs typeface="+mn-ea"/>
                <a:sym typeface="+mn-lt"/>
              </a:rPr>
              <a:t>Add title text</a:t>
            </a:r>
            <a:endParaRPr kumimoji="1" lang="zh-CN" altLang="en-US" sz="2800" b="1" dirty="0">
              <a:solidFill>
                <a:schemeClr val="bg1"/>
              </a:solidFill>
              <a:cs typeface="+mn-ea"/>
              <a:sym typeface="+mn-lt"/>
            </a:endParaRPr>
          </a:p>
        </p:txBody>
      </p:sp>
      <p:sp>
        <p:nvSpPr>
          <p:cNvPr id="13" name="文本框 12"/>
          <p:cNvSpPr txBox="1"/>
          <p:nvPr/>
        </p:nvSpPr>
        <p:spPr>
          <a:xfrm>
            <a:off x="5231532" y="4305888"/>
            <a:ext cx="1686680" cy="523220"/>
          </a:xfrm>
          <a:prstGeom prst="rect">
            <a:avLst/>
          </a:prstGeom>
          <a:noFill/>
        </p:spPr>
        <p:txBody>
          <a:bodyPr wrap="none" rtlCol="0">
            <a:spAutoFit/>
          </a:bodyPr>
          <a:lstStyle/>
          <a:p>
            <a:r>
              <a:rPr kumimoji="1" lang="en-US" altLang="zh-CN" sz="2800" b="1" dirty="0">
                <a:solidFill>
                  <a:schemeClr val="bg1"/>
                </a:solidFill>
                <a:cs typeface="+mn-ea"/>
                <a:sym typeface="+mn-lt"/>
              </a:rPr>
              <a:t>Add title text</a:t>
            </a:r>
            <a:endParaRPr kumimoji="1" lang="zh-CN" altLang="en-US" sz="2800" b="1" dirty="0">
              <a:solidFill>
                <a:schemeClr val="bg1"/>
              </a:solidFill>
              <a:cs typeface="+mn-ea"/>
              <a:sym typeface="+mn-lt"/>
            </a:endParaRPr>
          </a:p>
        </p:txBody>
      </p:sp>
      <p:sp>
        <p:nvSpPr>
          <p:cNvPr id="15" name="矩形 14"/>
          <p:cNvSpPr/>
          <p:nvPr/>
        </p:nvSpPr>
        <p:spPr>
          <a:xfrm>
            <a:off x="673768" y="2454442"/>
            <a:ext cx="2999874" cy="1700463"/>
          </a:xfrm>
          <a:prstGeom prst="rect">
            <a:avLst/>
          </a:prstGeom>
          <a:blipFill rotWithShape="1">
            <a:blip r:embed="rId5"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6" name="矩形 15"/>
          <p:cNvSpPr/>
          <p:nvPr/>
        </p:nvSpPr>
        <p:spPr>
          <a:xfrm>
            <a:off x="4473285" y="2454441"/>
            <a:ext cx="2999874" cy="1700463"/>
          </a:xfrm>
          <a:prstGeom prst="rect">
            <a:avLst/>
          </a:prstGeom>
          <a:blipFill rotWithShape="1">
            <a:blip r:embed="rId6"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7" name="矩形 16"/>
          <p:cNvSpPr/>
          <p:nvPr/>
        </p:nvSpPr>
        <p:spPr>
          <a:xfrm>
            <a:off x="8436830" y="2426595"/>
            <a:ext cx="2999874" cy="1700463"/>
          </a:xfrm>
          <a:prstGeom prst="rect">
            <a:avLst/>
          </a:prstGeom>
          <a:blipFill rotWithShape="1">
            <a:blip r:embed="rId7"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up)">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grpId="0" nodeType="with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9" name="图片 8" descr="C:\Users\admin\Desktop\圣诞节\51miz-E842765-9229492C.png51miz-E842765-9229492C"/>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977380" y="1424305"/>
            <a:ext cx="2973070" cy="1480185"/>
          </a:xfrm>
          <a:prstGeom prst="rect">
            <a:avLst/>
          </a:prstGeom>
        </p:spPr>
      </p:pic>
      <p:sp>
        <p:nvSpPr>
          <p:cNvPr id="3" name="文本框 2"/>
          <p:cNvSpPr txBox="1"/>
          <p:nvPr/>
        </p:nvSpPr>
        <p:spPr>
          <a:xfrm>
            <a:off x="7427453" y="2144827"/>
            <a:ext cx="1901483" cy="584775"/>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en-US" altLang="zh-CN" sz="3200" b="1" dirty="0">
                <a:solidFill>
                  <a:schemeClr val="accent1"/>
                </a:solidFill>
                <a:effectLst>
                  <a:outerShdw blurRad="63500" sx="102000" sy="102000" algn="ctr" rotWithShape="0">
                    <a:prstClr val="black">
                      <a:alpha val="40000"/>
                    </a:prstClr>
                  </a:outerShdw>
                </a:effectLst>
                <a:cs typeface="+mn-ea"/>
                <a:sym typeface="+mn-lt"/>
              </a:rPr>
              <a:t>Add title text</a:t>
            </a:r>
            <a:endParaRPr kumimoji="1" lang="zh-CN" altLang="en-US" sz="3200" b="1" dirty="0">
              <a:solidFill>
                <a:schemeClr val="accent1"/>
              </a:solidFill>
              <a:effectLst>
                <a:outerShdw blurRad="63500" sx="102000" sy="102000" algn="ctr" rotWithShape="0">
                  <a:prstClr val="black">
                    <a:alpha val="40000"/>
                  </a:prstClr>
                </a:outerShdw>
              </a:effectLst>
              <a:cs typeface="+mn-ea"/>
              <a:sym typeface="+mn-lt"/>
            </a:endParaRPr>
          </a:p>
        </p:txBody>
      </p:sp>
      <p:sp>
        <p:nvSpPr>
          <p:cNvPr id="5" name="文本框 4"/>
          <p:cNvSpPr txBox="1"/>
          <p:nvPr/>
        </p:nvSpPr>
        <p:spPr>
          <a:xfrm>
            <a:off x="5650840" y="3429000"/>
            <a:ext cx="5626759" cy="1384995"/>
          </a:xfrm>
          <a:prstGeom prst="rect">
            <a:avLst/>
          </a:prstGeom>
          <a:noFill/>
        </p:spPr>
        <p:txBody>
          <a:bodyPr wrap="square" rtlCol="0">
            <a:spAutoFit/>
          </a:bodyPr>
          <a:lstStyle/>
          <a:p>
            <a:r>
              <a:rPr kumimoji="1" lang="en-US" altLang="zh-CN" sz="2800" dirty="0">
                <a:solidFill>
                  <a:srgbClr val="C12829"/>
                </a:solidFill>
                <a:cs typeface="+mn-ea"/>
                <a:sym typeface="+mn-lt"/>
              </a:rPr>
              <a:t>Click here to add content, content to match the title. </a:t>
            </a:r>
          </a:p>
          <a:p>
            <a:endParaRPr kumimoji="1" lang="zh-CN" altLang="en-US" sz="2800" dirty="0">
              <a:solidFill>
                <a:srgbClr val="C12829"/>
              </a:solidFill>
              <a:cs typeface="+mn-ea"/>
              <a:sym typeface="+mn-lt"/>
            </a:endParaRPr>
          </a:p>
        </p:txBody>
      </p:sp>
      <p:sp>
        <p:nvSpPr>
          <p:cNvPr id="6" name="文本框 5"/>
          <p:cNvSpPr txBox="1"/>
          <p:nvPr/>
        </p:nvSpPr>
        <p:spPr>
          <a:xfrm>
            <a:off x="5650841" y="2928222"/>
            <a:ext cx="1901483" cy="584775"/>
          </a:xfrm>
          <a:prstGeom prst="rect">
            <a:avLst/>
          </a:prstGeom>
          <a:noFill/>
        </p:spPr>
        <p:txBody>
          <a:bodyPr wrap="none" rtlCol="0">
            <a:spAutoFit/>
          </a:bodyPr>
          <a:lstStyle/>
          <a:p>
            <a:r>
              <a:rPr kumimoji="1" lang="en-US" altLang="zh-CN" sz="3200" b="1" dirty="0">
                <a:solidFill>
                  <a:srgbClr val="C12829"/>
                </a:solidFill>
                <a:cs typeface="+mn-ea"/>
                <a:sym typeface="+mn-lt"/>
              </a:rPr>
              <a:t>Add title text</a:t>
            </a:r>
            <a:endParaRPr kumimoji="1" lang="zh-CN" altLang="en-US" sz="3200" b="1" dirty="0">
              <a:solidFill>
                <a:srgbClr val="C12829"/>
              </a:solidFill>
              <a:cs typeface="+mn-ea"/>
              <a:sym typeface="+mn-lt"/>
            </a:endParaRPr>
          </a:p>
        </p:txBody>
      </p:sp>
      <p:sp>
        <p:nvSpPr>
          <p:cNvPr id="7" name="文本框 6"/>
          <p:cNvSpPr txBox="1"/>
          <p:nvPr/>
        </p:nvSpPr>
        <p:spPr>
          <a:xfrm>
            <a:off x="5650840" y="4807858"/>
            <a:ext cx="5626759" cy="1384995"/>
          </a:xfrm>
          <a:prstGeom prst="rect">
            <a:avLst/>
          </a:prstGeom>
          <a:noFill/>
        </p:spPr>
        <p:txBody>
          <a:bodyPr wrap="square" rtlCol="0">
            <a:spAutoFit/>
          </a:bodyPr>
          <a:lstStyle/>
          <a:p>
            <a:r>
              <a:rPr kumimoji="1" lang="en-US" altLang="zh-CN" sz="2800" dirty="0">
                <a:solidFill>
                  <a:srgbClr val="C12829"/>
                </a:solidFill>
                <a:cs typeface="+mn-ea"/>
                <a:sym typeface="+mn-lt"/>
              </a:rPr>
              <a:t>Click here to add content, content to match the title. </a:t>
            </a:r>
          </a:p>
          <a:p>
            <a:endParaRPr kumimoji="1" lang="zh-CN" altLang="en-US" sz="2800" dirty="0">
              <a:solidFill>
                <a:srgbClr val="C12829"/>
              </a:solidFill>
              <a:cs typeface="+mn-ea"/>
              <a:sym typeface="+mn-lt"/>
            </a:endParaRPr>
          </a:p>
        </p:txBody>
      </p:sp>
      <p:sp>
        <p:nvSpPr>
          <p:cNvPr id="8" name="文本框 7"/>
          <p:cNvSpPr txBox="1"/>
          <p:nvPr/>
        </p:nvSpPr>
        <p:spPr>
          <a:xfrm>
            <a:off x="5650841" y="4307080"/>
            <a:ext cx="1901483" cy="584775"/>
          </a:xfrm>
          <a:prstGeom prst="rect">
            <a:avLst/>
          </a:prstGeom>
          <a:noFill/>
        </p:spPr>
        <p:txBody>
          <a:bodyPr wrap="none" rtlCol="0">
            <a:spAutoFit/>
          </a:bodyPr>
          <a:lstStyle/>
          <a:p>
            <a:r>
              <a:rPr kumimoji="1" lang="en-US" altLang="zh-CN" sz="3200" b="1" dirty="0">
                <a:solidFill>
                  <a:srgbClr val="C12829"/>
                </a:solidFill>
                <a:cs typeface="+mn-ea"/>
                <a:sym typeface="+mn-lt"/>
              </a:rPr>
              <a:t>Add title text</a:t>
            </a:r>
            <a:endParaRPr kumimoji="1" lang="zh-CN" altLang="en-US" sz="3200" b="1" dirty="0">
              <a:solidFill>
                <a:srgbClr val="C12829"/>
              </a:solidFill>
              <a:cs typeface="+mn-ea"/>
              <a:sym typeface="+mn-lt"/>
            </a:endParaRPr>
          </a:p>
        </p:txBody>
      </p:sp>
      <p:pic>
        <p:nvPicPr>
          <p:cNvPr id="11" name="图片 10" descr="C:\Users\admin\Desktop\圣诞节\51miz-E237653-C0636408.png51miz-E237653-C0636408"/>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93140" y="1898015"/>
            <a:ext cx="3591560" cy="46208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0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 calcmode="lin" valueType="num">
                                      <p:cBhvr>
                                        <p:cTn id="9"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6"/>
                                        </p:tgtEl>
                                      </p:cBhvr>
                                    </p:animEffect>
                                  </p:childTnLst>
                                </p:cTn>
                              </p:par>
                            </p:childTnLst>
                          </p:cTn>
                        </p:par>
                        <p:par>
                          <p:cTn id="12" fill="hold">
                            <p:stCondLst>
                              <p:cond delay="230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41" presetClass="entr" presetSubtype="0" fill="hold" grpId="0" nodeType="withEffect">
                                  <p:stCondLst>
                                    <p:cond delay="20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8"/>
                                        </p:tgtEl>
                                        <p:attrNameLst>
                                          <p:attrName>ppt_y</p:attrName>
                                        </p:attrNameLst>
                                      </p:cBhvr>
                                      <p:tavLst>
                                        <p:tav tm="0">
                                          <p:val>
                                            <p:strVal val="#ppt_y"/>
                                          </p:val>
                                        </p:tav>
                                        <p:tav tm="100000">
                                          <p:val>
                                            <p:strVal val="#ppt_y"/>
                                          </p:val>
                                        </p:tav>
                                      </p:tavLst>
                                    </p:anim>
                                    <p:anim calcmode="lin" valueType="num">
                                      <p:cBhvr>
                                        <p:cTn id="20"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8"/>
                                        </p:tgtEl>
                                      </p:cBhvr>
                                    </p:animEffect>
                                  </p:childTnLst>
                                </p:cTn>
                              </p:par>
                            </p:childTnLst>
                          </p:cTn>
                        </p:par>
                        <p:par>
                          <p:cTn id="23" fill="hold">
                            <p:stCondLst>
                              <p:cond delay="5000"/>
                            </p:stCondLst>
                            <p:childTnLst>
                              <p:par>
                                <p:cTn id="24" presetID="22" presetClass="entr" presetSubtype="8" fill="hold" grpId="0" nodeType="after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3" name="图片 12" descr="C:\Users\admin\Desktop\圣诞节\51miz-E842765-9229492C.png51miz-E842765-9229492C"/>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28650" y="2792095"/>
            <a:ext cx="2984500" cy="1485265"/>
          </a:xfrm>
          <a:prstGeom prst="rect">
            <a:avLst/>
          </a:prstGeom>
        </p:spPr>
      </p:pic>
      <p:sp>
        <p:nvSpPr>
          <p:cNvPr id="3" name="文本框 2"/>
          <p:cNvSpPr txBox="1"/>
          <p:nvPr/>
        </p:nvSpPr>
        <p:spPr>
          <a:xfrm>
            <a:off x="1075690" y="3473450"/>
            <a:ext cx="1938655" cy="584775"/>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kumimoji="1" lang="en-US" altLang="zh-CN" sz="3200" b="1" dirty="0">
                <a:solidFill>
                  <a:schemeClr val="accent1"/>
                </a:solidFill>
                <a:effectLst>
                  <a:outerShdw blurRad="63500" sx="102000" sy="102000" algn="ctr" rotWithShape="0">
                    <a:prstClr val="black">
                      <a:alpha val="40000"/>
                    </a:prstClr>
                  </a:outerShdw>
                </a:effectLst>
                <a:cs typeface="+mn-ea"/>
                <a:sym typeface="+mn-lt"/>
              </a:rPr>
              <a:t>Add title text</a:t>
            </a:r>
            <a:endParaRPr kumimoji="1" lang="zh-CN" altLang="en-US" sz="3200" b="1" dirty="0">
              <a:solidFill>
                <a:schemeClr val="accent1"/>
              </a:solidFill>
              <a:effectLst>
                <a:outerShdw blurRad="63500" sx="102000" sy="102000" algn="ctr" rotWithShape="0">
                  <a:prstClr val="black">
                    <a:alpha val="40000"/>
                  </a:prstClr>
                </a:outerShdw>
              </a:effectLst>
              <a:cs typeface="+mn-ea"/>
              <a:sym typeface="+mn-lt"/>
            </a:endParaRPr>
          </a:p>
        </p:txBody>
      </p:sp>
      <p:sp>
        <p:nvSpPr>
          <p:cNvPr id="9" name="文本框 8"/>
          <p:cNvSpPr txBox="1"/>
          <p:nvPr/>
        </p:nvSpPr>
        <p:spPr>
          <a:xfrm>
            <a:off x="3690507" y="4601014"/>
            <a:ext cx="2881744" cy="1403461"/>
          </a:xfrm>
          <a:prstGeom prst="rect">
            <a:avLst/>
          </a:prstGeom>
          <a:noFill/>
        </p:spPr>
        <p:txBody>
          <a:bodyPr wrap="square" rtlCol="0">
            <a:spAutoFit/>
          </a:bodyPr>
          <a:lstStyle/>
          <a:p>
            <a:pPr>
              <a:lnSpc>
                <a:spcPct val="120000"/>
              </a:lnSpc>
            </a:pPr>
            <a:r>
              <a:rPr kumimoji="1" lang="en-US" altLang="zh-CN" sz="2400" dirty="0">
                <a:solidFill>
                  <a:srgbClr val="C12829"/>
                </a:solidFill>
                <a:cs typeface="+mn-ea"/>
                <a:sym typeface="+mn-lt"/>
              </a:rPr>
              <a:t>Click here to add content, content to match the title. </a:t>
            </a:r>
          </a:p>
          <a:p>
            <a:pPr>
              <a:lnSpc>
                <a:spcPct val="120000"/>
              </a:lnSpc>
            </a:pPr>
            <a:endParaRPr kumimoji="1" lang="zh-CN" altLang="en-US" sz="2400" dirty="0">
              <a:solidFill>
                <a:srgbClr val="C12829"/>
              </a:solidFill>
              <a:cs typeface="+mn-ea"/>
              <a:sym typeface="+mn-lt"/>
            </a:endParaRPr>
          </a:p>
        </p:txBody>
      </p:sp>
      <p:sp>
        <p:nvSpPr>
          <p:cNvPr id="10" name="文本框 9"/>
          <p:cNvSpPr txBox="1"/>
          <p:nvPr/>
        </p:nvSpPr>
        <p:spPr>
          <a:xfrm>
            <a:off x="3690502" y="2714719"/>
            <a:ext cx="2881744" cy="1403461"/>
          </a:xfrm>
          <a:prstGeom prst="rect">
            <a:avLst/>
          </a:prstGeom>
          <a:noFill/>
        </p:spPr>
        <p:txBody>
          <a:bodyPr wrap="square" rtlCol="0">
            <a:spAutoFit/>
          </a:bodyPr>
          <a:lstStyle/>
          <a:p>
            <a:pPr>
              <a:lnSpc>
                <a:spcPct val="120000"/>
              </a:lnSpc>
            </a:pPr>
            <a:r>
              <a:rPr kumimoji="1" lang="en-US" altLang="zh-CN" sz="2400" dirty="0">
                <a:solidFill>
                  <a:srgbClr val="C12829"/>
                </a:solidFill>
                <a:cs typeface="+mn-ea"/>
                <a:sym typeface="+mn-lt"/>
              </a:rPr>
              <a:t>Click here to add content, content to match the title. </a:t>
            </a:r>
          </a:p>
          <a:p>
            <a:pPr>
              <a:lnSpc>
                <a:spcPct val="120000"/>
              </a:lnSpc>
            </a:pPr>
            <a:endParaRPr kumimoji="1" lang="zh-CN" altLang="en-US" sz="2400" dirty="0">
              <a:solidFill>
                <a:srgbClr val="C12829"/>
              </a:solidFill>
              <a:cs typeface="+mn-ea"/>
              <a:sym typeface="+mn-lt"/>
            </a:endParaRPr>
          </a:p>
        </p:txBody>
      </p:sp>
      <p:sp>
        <p:nvSpPr>
          <p:cNvPr id="11" name="文本框 10"/>
          <p:cNvSpPr txBox="1"/>
          <p:nvPr/>
        </p:nvSpPr>
        <p:spPr>
          <a:xfrm>
            <a:off x="4095022" y="4167049"/>
            <a:ext cx="1686680" cy="523220"/>
          </a:xfrm>
          <a:prstGeom prst="rect">
            <a:avLst/>
          </a:prstGeom>
          <a:noFill/>
        </p:spPr>
        <p:txBody>
          <a:bodyPr wrap="none" rtlCol="0">
            <a:spAutoFit/>
          </a:bodyPr>
          <a:lstStyle/>
          <a:p>
            <a:r>
              <a:rPr kumimoji="1" lang="en-US" altLang="zh-CN" sz="2800" b="1" dirty="0">
                <a:solidFill>
                  <a:srgbClr val="C12829"/>
                </a:solidFill>
                <a:cs typeface="+mn-ea"/>
                <a:sym typeface="+mn-lt"/>
              </a:rPr>
              <a:t>Add title text</a:t>
            </a:r>
            <a:endParaRPr kumimoji="1" lang="zh-CN" altLang="en-US" sz="2800" b="1" dirty="0">
              <a:solidFill>
                <a:srgbClr val="C12829"/>
              </a:solidFill>
              <a:cs typeface="+mn-ea"/>
              <a:sym typeface="+mn-lt"/>
            </a:endParaRPr>
          </a:p>
        </p:txBody>
      </p:sp>
      <p:sp>
        <p:nvSpPr>
          <p:cNvPr id="12" name="文本框 11"/>
          <p:cNvSpPr txBox="1"/>
          <p:nvPr/>
        </p:nvSpPr>
        <p:spPr>
          <a:xfrm>
            <a:off x="4094997" y="2225371"/>
            <a:ext cx="1686680" cy="523220"/>
          </a:xfrm>
          <a:prstGeom prst="rect">
            <a:avLst/>
          </a:prstGeom>
          <a:noFill/>
        </p:spPr>
        <p:txBody>
          <a:bodyPr wrap="none" rtlCol="0">
            <a:spAutoFit/>
          </a:bodyPr>
          <a:lstStyle/>
          <a:p>
            <a:r>
              <a:rPr kumimoji="1" lang="en-US" altLang="zh-CN" sz="2800" b="1" dirty="0">
                <a:solidFill>
                  <a:srgbClr val="C12829"/>
                </a:solidFill>
                <a:cs typeface="+mn-ea"/>
                <a:sym typeface="+mn-lt"/>
              </a:rPr>
              <a:t>Add title text</a:t>
            </a:r>
            <a:endParaRPr kumimoji="1" lang="zh-CN" altLang="en-US" sz="2800" b="1" dirty="0">
              <a:solidFill>
                <a:srgbClr val="C12829"/>
              </a:solidFill>
              <a:cs typeface="+mn-ea"/>
              <a:sym typeface="+mn-lt"/>
            </a:endParaRPr>
          </a:p>
        </p:txBody>
      </p:sp>
      <p:pic>
        <p:nvPicPr>
          <p:cNvPr id="14" name="图片 13" descr="C:\Users\admin\Desktop\圣诞节\51miz-E855880-ADD5492C.png51miz-E855880-ADD5492C"/>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294880" y="1919605"/>
            <a:ext cx="4075430" cy="3775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0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 calcmode="lin" valueType="num">
                                      <p:cBhvr>
                                        <p:cTn id="9" dur="1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1"/>
                                        </p:tgtEl>
                                      </p:cBhvr>
                                    </p:animEffect>
                                  </p:childTnLst>
                                </p:cTn>
                              </p:par>
                            </p:childTnLst>
                          </p:cTn>
                        </p:par>
                        <p:par>
                          <p:cTn id="12" fill="hold">
                            <p:stCondLst>
                              <p:cond delay="230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41" presetClass="entr" presetSubtype="0" fill="hold" grpId="0" nodeType="withEffect">
                                  <p:stCondLst>
                                    <p:cond delay="200"/>
                                  </p:stCondLst>
                                  <p:iterate type="lt">
                                    <p:tmPct val="10000"/>
                                  </p:iterate>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12"/>
                                        </p:tgtEl>
                                        <p:attrNameLst>
                                          <p:attrName>ppt_y</p:attrName>
                                        </p:attrNameLst>
                                      </p:cBhvr>
                                      <p:tavLst>
                                        <p:tav tm="0">
                                          <p:val>
                                            <p:strVal val="#ppt_y"/>
                                          </p:val>
                                        </p:tav>
                                        <p:tav tm="100000">
                                          <p:val>
                                            <p:strVal val="#ppt_y"/>
                                          </p:val>
                                        </p:tav>
                                      </p:tavLst>
                                    </p:anim>
                                    <p:anim calcmode="lin" valueType="num">
                                      <p:cBhvr>
                                        <p:cTn id="20"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12"/>
                                        </p:tgtEl>
                                      </p:cBhvr>
                                    </p:animEffect>
                                  </p:childTnLst>
                                </p:cTn>
                              </p:par>
                            </p:childTnLst>
                          </p:cTn>
                        </p:par>
                        <p:par>
                          <p:cTn id="23" fill="hold">
                            <p:stCondLst>
                              <p:cond delay="5000"/>
                            </p:stCondLst>
                            <p:childTnLst>
                              <p:par>
                                <p:cTn id="24" presetID="22" presetClass="entr" presetSubtype="8" fill="hold" grpId="0" nodeType="after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3725800" y="2548958"/>
            <a:ext cx="4740400" cy="2215991"/>
          </a:xfrm>
          <a:prstGeom prst="rect">
            <a:avLst/>
          </a:prstGeom>
          <a:noFill/>
        </p:spPr>
        <p:txBody>
          <a:bodyPr wrap="none" rtlCol="0">
            <a:spAutoFit/>
          </a:bodyPr>
          <a:lstStyle/>
          <a:p>
            <a:pPr algn="ctr"/>
            <a:r>
              <a:rPr kumimoji="1" lang="en-US" altLang="zh-CN" sz="13800" b="1" dirty="0">
                <a:solidFill>
                  <a:schemeClr val="bg1"/>
                </a:solidFill>
                <a:cs typeface="+mn-ea"/>
                <a:sym typeface="+mn-lt"/>
              </a:rPr>
              <a:t>THANKS</a:t>
            </a:r>
            <a:endParaRPr kumimoji="1" lang="zh-CN" altLang="en-US" sz="13800" b="1" dirty="0">
              <a:solidFill>
                <a:schemeClr val="bg1"/>
              </a:solidFill>
              <a:cs typeface="+mn-ea"/>
              <a:sym typeface="+mn-lt"/>
            </a:endParaRPr>
          </a:p>
        </p:txBody>
      </p:sp>
      <p:sp>
        <p:nvSpPr>
          <p:cNvPr id="2" name="TextBox 3">
            <a:hlinkClick r:id="rId4"/>
            <a:extLst>
              <a:ext uri="{FF2B5EF4-FFF2-40B4-BE49-F238E27FC236}">
                <a16:creationId xmlns:a16="http://schemas.microsoft.com/office/drawing/2014/main" id="{C9AA5F33-B5F2-A9EA-353B-7A0A1A5A4C35}"/>
              </a:ext>
            </a:extLst>
          </p:cNvPr>
          <p:cNvSpPr txBox="1"/>
          <p:nvPr/>
        </p:nvSpPr>
        <p:spPr>
          <a:xfrm>
            <a:off x="3468110" y="4764949"/>
            <a:ext cx="5169613" cy="523220"/>
          </a:xfrm>
          <a:prstGeom prst="rect">
            <a:avLst/>
          </a:prstGeom>
          <a:noFill/>
        </p:spPr>
        <p:txBody>
          <a:bodyPr wrap="square" rtlCol="0">
            <a:spAutoFit/>
          </a:bodyPr>
          <a:lstStyle/>
          <a:p>
            <a:pPr algn="ctr"/>
            <a:r>
              <a:rPr lang="en-US" altLang="zh-CN" sz="2800" dirty="0">
                <a:solidFill>
                  <a:schemeClr val="bg1"/>
                </a:solidFill>
                <a:cs typeface="+mn-ea"/>
                <a:sym typeface="+mn-lt"/>
                <a:hlinkClick r:id="rId4">
                  <a:extLst>
                    <a:ext uri="{A12FA001-AC4F-418D-AE19-62706E023703}">
                      <ahyp:hlinkClr xmlns:ahyp="http://schemas.microsoft.com/office/drawing/2018/hyperlinkcolor" val="tx"/>
                    </a:ext>
                  </a:extLst>
                </a:hlinkClick>
              </a:rPr>
              <a:t>https://www.freeppt7.com</a:t>
            </a:r>
            <a:endParaRPr lang="ko-KR" altLang="en-US" sz="28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7" name="图片 6" descr="C:\Users\admin\Desktop\51miz-E842765-9229492C.png51miz-E842765-9229492C"/>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936875" y="1725295"/>
            <a:ext cx="6843395" cy="3406775"/>
          </a:xfrm>
          <a:prstGeom prst="rect">
            <a:avLst/>
          </a:prstGeom>
        </p:spPr>
      </p:pic>
      <p:sp>
        <p:nvSpPr>
          <p:cNvPr id="8" name="文本框 7"/>
          <p:cNvSpPr txBox="1"/>
          <p:nvPr/>
        </p:nvSpPr>
        <p:spPr>
          <a:xfrm>
            <a:off x="4487366" y="3015988"/>
            <a:ext cx="3078087" cy="923330"/>
          </a:xfrm>
          <a:prstGeom prst="rect">
            <a:avLst/>
          </a:prstGeom>
          <a:noFill/>
        </p:spPr>
        <p:txBody>
          <a:bodyPr wrap="none" rtlCol="0">
            <a:spAutoFit/>
          </a:bodyPr>
          <a:lstStyle/>
          <a:p>
            <a:pPr algn="ctr"/>
            <a:r>
              <a:rPr kumimoji="1" lang="en-US" altLang="zh-CN" sz="5400" b="1" dirty="0">
                <a:solidFill>
                  <a:srgbClr val="C00000"/>
                </a:solidFill>
                <a:cs typeface="+mn-ea"/>
                <a:sym typeface="+mn-lt"/>
              </a:rPr>
              <a:t>Add title text</a:t>
            </a:r>
            <a:endParaRPr kumimoji="1" lang="zh-CN" altLang="en-US" sz="5400" b="1" dirty="0">
              <a:solidFill>
                <a:srgbClr val="C00000"/>
              </a:solidFill>
              <a:cs typeface="+mn-ea"/>
              <a:sym typeface="+mn-lt"/>
            </a:endParaRPr>
          </a:p>
        </p:txBody>
      </p:sp>
      <p:sp>
        <p:nvSpPr>
          <p:cNvPr id="11" name="文本框 10"/>
          <p:cNvSpPr txBox="1"/>
          <p:nvPr/>
        </p:nvSpPr>
        <p:spPr>
          <a:xfrm>
            <a:off x="4003330" y="3759208"/>
            <a:ext cx="4046161" cy="960263"/>
          </a:xfrm>
          <a:prstGeom prst="rect">
            <a:avLst/>
          </a:prstGeom>
          <a:noFill/>
        </p:spPr>
        <p:txBody>
          <a:bodyPr wrap="square" rtlCol="0">
            <a:spAutoFit/>
          </a:bodyPr>
          <a:lstStyle/>
          <a:p>
            <a:pPr algn="ctr">
              <a:lnSpc>
                <a:spcPct val="120000"/>
              </a:lnSpc>
            </a:pPr>
            <a:r>
              <a:rPr kumimoji="1" lang="en-US" altLang="zh-CN" sz="2400" dirty="0">
                <a:solidFill>
                  <a:schemeClr val="tx1">
                    <a:lumMod val="75000"/>
                    <a:lumOff val="25000"/>
                  </a:schemeClr>
                </a:solidFill>
                <a:cs typeface="+mn-ea"/>
                <a:sym typeface="+mn-lt"/>
              </a:rPr>
              <a:t>Click here to add content, content to match the title. </a:t>
            </a:r>
            <a:endParaRPr kumimoji="1" lang="zh-CN" altLang="en-US" sz="2400" dirty="0">
              <a:solidFill>
                <a:schemeClr val="tx1">
                  <a:lumMod val="75000"/>
                  <a:lumOff val="25000"/>
                </a:schemeClr>
              </a:solidFill>
              <a:cs typeface="+mn-ea"/>
              <a:sym typeface="+mn-lt"/>
            </a:endParaRPr>
          </a:p>
        </p:txBody>
      </p:sp>
      <p:pic>
        <p:nvPicPr>
          <p:cNvPr id="2" name="图片 1" descr="51miz-E846219-AC7AD5D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65580" y="3620770"/>
            <a:ext cx="4402455" cy="34601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2" name="矩形 11"/>
          <p:cNvSpPr/>
          <p:nvPr/>
        </p:nvSpPr>
        <p:spPr>
          <a:xfrm>
            <a:off x="4110066" y="3478595"/>
            <a:ext cx="7684135" cy="2469907"/>
          </a:xfrm>
          <a:prstGeom prst="rect">
            <a:avLst/>
          </a:prstGeom>
        </p:spPr>
        <p:txBody>
          <a:bodyPr wrap="square">
            <a:spAutoFit/>
          </a:bodyPr>
          <a:lstStyle/>
          <a:p>
            <a:pPr>
              <a:lnSpc>
                <a:spcPct val="130000"/>
              </a:lnSpc>
            </a:pPr>
            <a:r>
              <a:rPr lang="en-US" altLang="zh-CN" sz="2000" dirty="0">
                <a:solidFill>
                  <a:schemeClr val="bg1"/>
                </a:solidFill>
                <a:cs typeface="+mn-ea"/>
                <a:sym typeface="+mn-lt"/>
              </a:rPr>
              <a:t>December 25th is the day when most Christians around the world commemorate the birth of Jesus. The church didn't have Christmas at the beginning, and it didn't exist until about a hundred years after Jesus ascended to heaven. It is said that the first Christmas was held in 138 AD by the Bishop of Rome, St. Kerry Gate. The first Christmas in church history was in 336 AD. Since the Bible does not clearly record when Jesus was born, Christmas dates vary from place to place. It was not until AD 440 that December 25 was designated by the Holy See as Christmas.</a:t>
            </a:r>
            <a:endParaRPr lang="zh-CN" altLang="en-US" sz="2000" dirty="0">
              <a:solidFill>
                <a:schemeClr val="bg1"/>
              </a:solidFill>
              <a:cs typeface="+mn-ea"/>
              <a:sym typeface="+mn-lt"/>
            </a:endParaRPr>
          </a:p>
        </p:txBody>
      </p:sp>
      <p:pic>
        <p:nvPicPr>
          <p:cNvPr id="8" name="图片 7" descr="C:\Users\admin\Desktop\圣诞节\51miz-E968522-4A728527\7\7.png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28320" y="2168525"/>
            <a:ext cx="3292475" cy="3291205"/>
          </a:xfrm>
          <a:prstGeom prst="rect">
            <a:avLst/>
          </a:prstGeom>
        </p:spPr>
      </p:pic>
      <p:pic>
        <p:nvPicPr>
          <p:cNvPr id="7" name="图片 6" descr="C:\Users\admin\Desktop\圣诞节\51miz-E842765-9229492C.png51miz-E842765-9229492C"/>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996346" y="1814548"/>
            <a:ext cx="3690446" cy="1837055"/>
          </a:xfrm>
          <a:prstGeom prst="rect">
            <a:avLst/>
          </a:prstGeom>
        </p:spPr>
      </p:pic>
      <p:sp>
        <p:nvSpPr>
          <p:cNvPr id="6" name="文本框 5"/>
          <p:cNvSpPr txBox="1"/>
          <p:nvPr/>
        </p:nvSpPr>
        <p:spPr>
          <a:xfrm>
            <a:off x="6531738" y="2733075"/>
            <a:ext cx="2396811" cy="646331"/>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kumimoji="1" lang="en-US" altLang="zh-CN" sz="3600" b="1" dirty="0">
                <a:solidFill>
                  <a:schemeClr val="accent1"/>
                </a:solidFill>
                <a:effectLst>
                  <a:outerShdw blurRad="63500" sx="102000" sy="102000" algn="ctr" rotWithShape="0">
                    <a:prstClr val="black">
                      <a:alpha val="40000"/>
                    </a:prstClr>
                  </a:outerShdw>
                </a:effectLst>
                <a:cs typeface="+mn-ea"/>
                <a:sym typeface="+mn-lt"/>
              </a:rPr>
              <a:t>Add title text</a:t>
            </a:r>
            <a:endParaRPr kumimoji="1" lang="zh-CN" altLang="en-US" sz="3600" b="1" dirty="0">
              <a:solidFill>
                <a:schemeClr val="accent1"/>
              </a:solidFill>
              <a:effectLst>
                <a:outerShdw blurRad="63500" sx="102000" sy="102000" algn="ctr" rotWithShape="0">
                  <a:prstClr val="black">
                    <a:alpha val="40000"/>
                  </a:prst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7" name="图片 6" descr="C:\Users\admin\Desktop\圣诞节\51miz-E842765-9229492C.png51miz-E842765-9229492C"/>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054131" y="1752318"/>
            <a:ext cx="3690446" cy="1837055"/>
          </a:xfrm>
          <a:prstGeom prst="rect">
            <a:avLst/>
          </a:prstGeom>
        </p:spPr>
      </p:pic>
      <p:sp>
        <p:nvSpPr>
          <p:cNvPr id="6" name="文本框 5"/>
          <p:cNvSpPr txBox="1"/>
          <p:nvPr/>
        </p:nvSpPr>
        <p:spPr>
          <a:xfrm>
            <a:off x="6664356" y="2556827"/>
            <a:ext cx="2109873" cy="646331"/>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en-US" altLang="zh-CN" sz="3600" b="1" dirty="0">
                <a:solidFill>
                  <a:schemeClr val="accent1"/>
                </a:solidFill>
                <a:effectLst>
                  <a:outerShdw blurRad="63500" sx="102000" sy="102000" algn="ctr" rotWithShape="0">
                    <a:prstClr val="black">
                      <a:alpha val="40000"/>
                    </a:prstClr>
                  </a:outerShdw>
                </a:effectLst>
                <a:cs typeface="+mn-ea"/>
                <a:sym typeface="+mn-lt"/>
              </a:rPr>
              <a:t>Add title text</a:t>
            </a:r>
            <a:endParaRPr kumimoji="1" lang="zh-CN" altLang="en-US" sz="3600" b="1" dirty="0">
              <a:solidFill>
                <a:schemeClr val="accent1"/>
              </a:solidFill>
              <a:effectLst>
                <a:outerShdw blurRad="63500" sx="102000" sy="102000" algn="ctr" rotWithShape="0">
                  <a:prstClr val="black">
                    <a:alpha val="40000"/>
                  </a:prstClr>
                </a:outerShdw>
              </a:effectLst>
              <a:cs typeface="+mn-ea"/>
              <a:sym typeface="+mn-lt"/>
            </a:endParaRPr>
          </a:p>
        </p:txBody>
      </p:sp>
      <p:sp>
        <p:nvSpPr>
          <p:cNvPr id="3" name="矩形 2"/>
          <p:cNvSpPr/>
          <p:nvPr/>
        </p:nvSpPr>
        <p:spPr>
          <a:xfrm>
            <a:off x="4897755" y="3473450"/>
            <a:ext cx="6659880" cy="2469907"/>
          </a:xfrm>
          <a:prstGeom prst="rect">
            <a:avLst/>
          </a:prstGeom>
        </p:spPr>
        <p:txBody>
          <a:bodyPr wrap="square">
            <a:spAutoFit/>
          </a:bodyPr>
          <a:lstStyle/>
          <a:p>
            <a:pPr>
              <a:lnSpc>
                <a:spcPct val="130000"/>
              </a:lnSpc>
            </a:pPr>
            <a:r>
              <a:rPr lang="en-US" altLang="zh-CN" sz="2000" dirty="0">
                <a:solidFill>
                  <a:schemeClr val="bg1"/>
                </a:solidFill>
                <a:cs typeface="+mn-ea"/>
                <a:sym typeface="+mn-lt"/>
              </a:rPr>
              <a:t>In 1607 AD, church leaders from all over the world gathered in Bethlehem to further confirm it. Since then, most Christians in the world regard December 25 as Christmas. In the nineteenth century, with the popularity of Christmas cards and the appearance of Santa Claus, Christmas also became popular. Because the Bible records that Jesus was born at night, the tradition says that the night of December 24 is "Christmas Eve" or "Christmas Eve".</a:t>
            </a:r>
            <a:endParaRPr lang="zh-CN" altLang="en-US" sz="2000" b="1" u="sng" dirty="0">
              <a:solidFill>
                <a:schemeClr val="bg1"/>
              </a:solidFill>
              <a:cs typeface="+mn-ea"/>
              <a:sym typeface="+mn-lt"/>
            </a:endParaRPr>
          </a:p>
        </p:txBody>
      </p:sp>
      <p:pic>
        <p:nvPicPr>
          <p:cNvPr id="9" name="图片 8" descr="C:\Users\admin\Desktop\圣诞节\51miz-E187670-139A36EF.png51miz-E187670-139A36EF"/>
          <p:cNvPicPr>
            <a:picLocks noChangeAspect="1"/>
          </p:cNvPicPr>
          <p:nvPr/>
        </p:nvPicPr>
        <p:blipFill>
          <a:blip r:embed="rId5"/>
          <a:srcRect/>
          <a:stretch>
            <a:fillRect/>
          </a:stretch>
        </p:blipFill>
        <p:spPr>
          <a:xfrm>
            <a:off x="447040" y="1753553"/>
            <a:ext cx="4450715" cy="4450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3" name="图片 2" descr="C:\Users\admin\Desktop\圣诞节\51miz-E817071-BDCE4B45.png51miz-E817071-BDCE4B4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153525" y="2644140"/>
            <a:ext cx="2160270" cy="2477770"/>
          </a:xfrm>
          <a:prstGeom prst="rect">
            <a:avLst/>
          </a:prstGeom>
        </p:spPr>
      </p:pic>
      <p:pic>
        <p:nvPicPr>
          <p:cNvPr id="4" name="图片 3" descr="C:\Users\admin\Desktop\圣诞节\51miz-E817071-BDCE4B45.png51miz-E817071-BDCE4B4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533515" y="2644140"/>
            <a:ext cx="2160270" cy="2477770"/>
          </a:xfrm>
          <a:prstGeom prst="rect">
            <a:avLst/>
          </a:prstGeom>
        </p:spPr>
      </p:pic>
      <p:pic>
        <p:nvPicPr>
          <p:cNvPr id="2" name="图片 1" descr="C:\Users\admin\Desktop\圣诞节\51miz-E817071-BDCE4B45.png51miz-E817071-BDCE4B4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082415" y="2639060"/>
            <a:ext cx="2160270" cy="2477770"/>
          </a:xfrm>
          <a:prstGeom prst="rect">
            <a:avLst/>
          </a:prstGeom>
        </p:spPr>
      </p:pic>
      <p:pic>
        <p:nvPicPr>
          <p:cNvPr id="5" name="图片 4" descr="C:\Users\admin\Desktop\圣诞节\51miz-E817071-BDCE4B45.png51miz-E817071-BDCE4B4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462405" y="2639060"/>
            <a:ext cx="2160270" cy="2477770"/>
          </a:xfrm>
          <a:prstGeom prst="rect">
            <a:avLst/>
          </a:prstGeom>
        </p:spPr>
      </p:pic>
      <p:sp>
        <p:nvSpPr>
          <p:cNvPr id="7" name="文本框 6"/>
          <p:cNvSpPr txBox="1"/>
          <p:nvPr/>
        </p:nvSpPr>
        <p:spPr>
          <a:xfrm>
            <a:off x="1528352" y="3656401"/>
            <a:ext cx="1683474" cy="523220"/>
          </a:xfrm>
          <a:prstGeom prst="rect">
            <a:avLst/>
          </a:prstGeom>
          <a:noFill/>
        </p:spPr>
        <p:txBody>
          <a:bodyPr wrap="none" rtlCol="0">
            <a:spAutoFit/>
          </a:bodyPr>
          <a:lstStyle/>
          <a:p>
            <a:pPr algn="ctr"/>
            <a:r>
              <a:rPr kumimoji="1" lang="en-US" altLang="zh-CN" sz="2800" dirty="0">
                <a:solidFill>
                  <a:schemeClr val="accent1"/>
                </a:solidFill>
                <a:cs typeface="+mn-ea"/>
                <a:sym typeface="+mn-lt"/>
              </a:rPr>
              <a:t>Add title text</a:t>
            </a:r>
            <a:endParaRPr kumimoji="1" lang="zh-CN" altLang="en-US" sz="2800" dirty="0">
              <a:solidFill>
                <a:schemeClr val="accent1"/>
              </a:solidFill>
              <a:cs typeface="+mn-ea"/>
              <a:sym typeface="+mn-lt"/>
            </a:endParaRPr>
          </a:p>
        </p:txBody>
      </p:sp>
      <p:sp>
        <p:nvSpPr>
          <p:cNvPr id="9" name="文本框 8"/>
          <p:cNvSpPr txBox="1"/>
          <p:nvPr/>
        </p:nvSpPr>
        <p:spPr>
          <a:xfrm>
            <a:off x="4198004" y="3607665"/>
            <a:ext cx="1683474" cy="523220"/>
          </a:xfrm>
          <a:prstGeom prst="rect">
            <a:avLst/>
          </a:prstGeom>
          <a:noFill/>
        </p:spPr>
        <p:txBody>
          <a:bodyPr wrap="none" rtlCol="0">
            <a:spAutoFit/>
          </a:bodyPr>
          <a:lstStyle/>
          <a:p>
            <a:pPr algn="ctr"/>
            <a:r>
              <a:rPr kumimoji="1" lang="en-US" altLang="zh-CN" sz="2800" dirty="0">
                <a:solidFill>
                  <a:schemeClr val="accent1"/>
                </a:solidFill>
                <a:cs typeface="+mn-ea"/>
                <a:sym typeface="+mn-lt"/>
              </a:rPr>
              <a:t>Add title text</a:t>
            </a:r>
            <a:endParaRPr kumimoji="1" lang="zh-CN" altLang="en-US" sz="2800" dirty="0">
              <a:solidFill>
                <a:schemeClr val="accent1"/>
              </a:solidFill>
              <a:cs typeface="+mn-ea"/>
              <a:sym typeface="+mn-lt"/>
            </a:endParaRPr>
          </a:p>
        </p:txBody>
      </p:sp>
      <p:sp>
        <p:nvSpPr>
          <p:cNvPr id="13" name="文本框 12"/>
          <p:cNvSpPr txBox="1"/>
          <p:nvPr/>
        </p:nvSpPr>
        <p:spPr>
          <a:xfrm>
            <a:off x="9242179" y="3621369"/>
            <a:ext cx="1683474" cy="523220"/>
          </a:xfrm>
          <a:prstGeom prst="rect">
            <a:avLst/>
          </a:prstGeom>
          <a:noFill/>
        </p:spPr>
        <p:txBody>
          <a:bodyPr wrap="none" rtlCol="0">
            <a:spAutoFit/>
          </a:bodyPr>
          <a:lstStyle/>
          <a:p>
            <a:pPr algn="ctr"/>
            <a:r>
              <a:rPr kumimoji="1" lang="en-US" altLang="zh-CN" sz="2800" dirty="0">
                <a:solidFill>
                  <a:schemeClr val="accent1"/>
                </a:solidFill>
                <a:cs typeface="+mn-ea"/>
                <a:sym typeface="+mn-lt"/>
              </a:rPr>
              <a:t>Add title text</a:t>
            </a:r>
            <a:endParaRPr kumimoji="1" lang="zh-CN" altLang="en-US" sz="2800" dirty="0">
              <a:solidFill>
                <a:schemeClr val="accent1"/>
              </a:solidFill>
              <a:cs typeface="+mn-ea"/>
              <a:sym typeface="+mn-lt"/>
            </a:endParaRPr>
          </a:p>
        </p:txBody>
      </p:sp>
      <p:sp>
        <p:nvSpPr>
          <p:cNvPr id="17" name="文本框 16"/>
          <p:cNvSpPr txBox="1"/>
          <p:nvPr/>
        </p:nvSpPr>
        <p:spPr>
          <a:xfrm>
            <a:off x="6627109" y="3616127"/>
            <a:ext cx="1683474" cy="523220"/>
          </a:xfrm>
          <a:prstGeom prst="rect">
            <a:avLst/>
          </a:prstGeom>
          <a:noFill/>
        </p:spPr>
        <p:txBody>
          <a:bodyPr wrap="none" rtlCol="0">
            <a:spAutoFit/>
          </a:bodyPr>
          <a:lstStyle/>
          <a:p>
            <a:pPr algn="ctr"/>
            <a:r>
              <a:rPr kumimoji="1" lang="en-US" altLang="zh-CN" sz="2800" dirty="0">
                <a:solidFill>
                  <a:schemeClr val="accent1"/>
                </a:solidFill>
                <a:cs typeface="+mn-ea"/>
                <a:sym typeface="+mn-lt"/>
              </a:rPr>
              <a:t>Add title text</a:t>
            </a:r>
            <a:endParaRPr kumimoji="1" lang="zh-CN" altLang="en-US" sz="2800" dirty="0">
              <a:solidFill>
                <a:schemeClr val="accent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同侧圆角矩形 2"/>
          <p:cNvSpPr/>
          <p:nvPr/>
        </p:nvSpPr>
        <p:spPr>
          <a:xfrm>
            <a:off x="708660" y="2539365"/>
            <a:ext cx="4095750" cy="2651125"/>
          </a:xfrm>
          <a:prstGeom prst="round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cs typeface="+mn-ea"/>
              <a:sym typeface="+mn-lt"/>
            </a:endParaRPr>
          </a:p>
        </p:txBody>
      </p:sp>
      <p:sp>
        <p:nvSpPr>
          <p:cNvPr id="4" name="同侧圆角矩形 3"/>
          <p:cNvSpPr/>
          <p:nvPr/>
        </p:nvSpPr>
        <p:spPr>
          <a:xfrm>
            <a:off x="7604125" y="2539365"/>
            <a:ext cx="4095750" cy="2651125"/>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4963810" y="1822968"/>
            <a:ext cx="2327881" cy="707886"/>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en-US" altLang="zh-CN" sz="4000" b="1" dirty="0">
                <a:solidFill>
                  <a:schemeClr val="bg1"/>
                </a:solidFill>
                <a:effectLst>
                  <a:outerShdw blurRad="63500" sx="102000" sy="102000" algn="ctr" rotWithShape="0">
                    <a:prstClr val="black">
                      <a:alpha val="40000"/>
                    </a:prstClr>
                  </a:outerShdw>
                </a:effectLst>
                <a:cs typeface="+mn-ea"/>
                <a:sym typeface="+mn-lt"/>
              </a:rPr>
              <a:t>Add title text</a:t>
            </a:r>
            <a:endParaRPr kumimoji="1" lang="zh-CN" altLang="en-US" sz="4000" b="1" dirty="0">
              <a:solidFill>
                <a:schemeClr val="bg1"/>
              </a:solidFill>
              <a:effectLst>
                <a:outerShdw blurRad="63500" sx="102000" sy="102000" algn="ctr" rotWithShape="0">
                  <a:prstClr val="black">
                    <a:alpha val="40000"/>
                  </a:prstClr>
                </a:outerShdw>
              </a:effectLst>
              <a:cs typeface="+mn-ea"/>
              <a:sym typeface="+mn-lt"/>
            </a:endParaRPr>
          </a:p>
        </p:txBody>
      </p:sp>
      <p:sp>
        <p:nvSpPr>
          <p:cNvPr id="8" name="矩形 7"/>
          <p:cNvSpPr/>
          <p:nvPr/>
        </p:nvSpPr>
        <p:spPr>
          <a:xfrm>
            <a:off x="845128" y="2642695"/>
            <a:ext cx="3832918" cy="2592248"/>
          </a:xfrm>
          <a:prstGeom prst="rect">
            <a:avLst/>
          </a:prstGeom>
        </p:spPr>
        <p:txBody>
          <a:bodyPr wrap="square">
            <a:spAutoFit/>
          </a:bodyPr>
          <a:lstStyle/>
          <a:p>
            <a:pPr>
              <a:lnSpc>
                <a:spcPct val="130000"/>
              </a:lnSpc>
            </a:pPr>
            <a:r>
              <a:rPr lang="en-US" altLang="zh-CN" dirty="0">
                <a:solidFill>
                  <a:srgbClr val="FF0000"/>
                </a:solidFill>
                <a:cs typeface="+mn-ea"/>
                <a:sym typeface="+mn-lt"/>
              </a:rPr>
              <a:t>Santa Claus, also known as Saint Nick, Kris Kringle, Father Christmas or Santa (Santy in Irish English), is a mysterious figure who secretly gives gifts to children on Christmas Eve, and is one of the representative characters of the holiday theme. one. He is generally considered a derivative of the Christian saint, Saint Nicholas.</a:t>
            </a:r>
            <a:endParaRPr lang="zh-CN" altLang="en-US" dirty="0">
              <a:solidFill>
                <a:srgbClr val="FF0000"/>
              </a:solidFill>
              <a:cs typeface="+mn-ea"/>
              <a:sym typeface="+mn-lt"/>
            </a:endParaRPr>
          </a:p>
        </p:txBody>
      </p:sp>
      <p:sp>
        <p:nvSpPr>
          <p:cNvPr id="9" name="矩形 8"/>
          <p:cNvSpPr/>
          <p:nvPr/>
        </p:nvSpPr>
        <p:spPr>
          <a:xfrm>
            <a:off x="7839075" y="2780665"/>
            <a:ext cx="3740150" cy="1872051"/>
          </a:xfrm>
          <a:prstGeom prst="rect">
            <a:avLst/>
          </a:prstGeom>
        </p:spPr>
        <p:txBody>
          <a:bodyPr wrap="square">
            <a:spAutoFit/>
          </a:bodyPr>
          <a:lstStyle/>
          <a:p>
            <a:pPr>
              <a:lnSpc>
                <a:spcPct val="130000"/>
              </a:lnSpc>
            </a:pPr>
            <a:r>
              <a:rPr lang="en-US" altLang="zh-CN" dirty="0">
                <a:solidFill>
                  <a:srgbClr val="FF0000"/>
                </a:solidFill>
                <a:cs typeface="+mn-ea"/>
                <a:sym typeface="+mn-lt"/>
              </a:rPr>
              <a:t>Legend has it that on the night of December 24th, a mysterious person will fly in the sky on a sleigh pulled by nine reindeer, enter the house through the chimney from door to door, and then secretly put gifts in the socks on the good boy's bedside. </a:t>
            </a:r>
            <a:endParaRPr lang="zh-CN" altLang="en-US" dirty="0">
              <a:solidFill>
                <a:srgbClr val="FF0000"/>
              </a:solidFill>
              <a:cs typeface="+mn-ea"/>
              <a:sym typeface="+mn-lt"/>
            </a:endParaRPr>
          </a:p>
        </p:txBody>
      </p:sp>
      <p:pic>
        <p:nvPicPr>
          <p:cNvPr id="2" name="图片 1" descr="51miz-E840743-37F94F3A"/>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6850" y="2780665"/>
            <a:ext cx="2212975" cy="2486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50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3747653" y="3881588"/>
            <a:ext cx="6291580" cy="2069797"/>
          </a:xfrm>
          <a:prstGeom prst="rect">
            <a:avLst/>
          </a:prstGeom>
        </p:spPr>
        <p:txBody>
          <a:bodyPr wrap="square">
            <a:spAutoFit/>
          </a:bodyPr>
          <a:lstStyle/>
          <a:p>
            <a:pPr>
              <a:lnSpc>
                <a:spcPct val="130000"/>
              </a:lnSpc>
            </a:pPr>
            <a:r>
              <a:rPr lang="en-US" altLang="zh-CN" sz="2000" dirty="0">
                <a:solidFill>
                  <a:schemeClr val="bg1"/>
                </a:solidFill>
                <a:cs typeface="+mn-ea"/>
                <a:sym typeface="+mn-lt"/>
              </a:rPr>
              <a:t>refers to an evergreen tree decorated with fir trees or foreign pine trees with candles and decorations. As one of the important elements of Christmas, Add title text originated in Germany in modern times, and gradually became popular all over the world, becoming one of the most famous traditions in Christmas celebration.</a:t>
            </a:r>
            <a:endParaRPr lang="zh-CN" altLang="en-US" sz="2000" dirty="0">
              <a:solidFill>
                <a:schemeClr val="bg1"/>
              </a:solidFill>
              <a:cs typeface="+mn-ea"/>
              <a:sym typeface="+mn-lt"/>
            </a:endParaRPr>
          </a:p>
        </p:txBody>
      </p:sp>
      <p:pic>
        <p:nvPicPr>
          <p:cNvPr id="2" name="图片 1" descr="C:\Users\admin\Desktop\圣诞节\51miz-E842765-9229492C.png51miz-E842765-9229492C"/>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187356" y="2040608"/>
            <a:ext cx="3690446" cy="1837055"/>
          </a:xfrm>
          <a:prstGeom prst="rect">
            <a:avLst/>
          </a:prstGeom>
        </p:spPr>
      </p:pic>
      <p:sp>
        <p:nvSpPr>
          <p:cNvPr id="6" name="文本框 5"/>
          <p:cNvSpPr txBox="1"/>
          <p:nvPr/>
        </p:nvSpPr>
        <p:spPr>
          <a:xfrm>
            <a:off x="5838507" y="2827119"/>
            <a:ext cx="2109873" cy="646331"/>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en-US" altLang="zh-CN" sz="3600" b="1" dirty="0">
                <a:solidFill>
                  <a:srgbClr val="FF0000"/>
                </a:solidFill>
                <a:effectLst>
                  <a:outerShdw blurRad="63500" sx="102000" sy="102000" algn="ctr" rotWithShape="0">
                    <a:prstClr val="black">
                      <a:alpha val="40000"/>
                    </a:prstClr>
                  </a:outerShdw>
                </a:effectLst>
                <a:cs typeface="+mn-ea"/>
                <a:sym typeface="+mn-lt"/>
              </a:rPr>
              <a:t>Add title text</a:t>
            </a:r>
            <a:endParaRPr kumimoji="1" lang="zh-CN" altLang="en-US" sz="3600" b="1" dirty="0">
              <a:solidFill>
                <a:srgbClr val="FF0000"/>
              </a:solidFill>
              <a:effectLst>
                <a:outerShdw blurRad="63500" sx="102000" sy="102000" algn="ctr" rotWithShape="0">
                  <a:prstClr val="black">
                    <a:alpha val="40000"/>
                  </a:prst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2" name="矩形 11"/>
          <p:cNvSpPr/>
          <p:nvPr/>
        </p:nvSpPr>
        <p:spPr>
          <a:xfrm>
            <a:off x="941816" y="3380520"/>
            <a:ext cx="5328232" cy="2465290"/>
          </a:xfrm>
          <a:prstGeom prst="rect">
            <a:avLst/>
          </a:prstGeom>
        </p:spPr>
        <p:txBody>
          <a:bodyPr wrap="square">
            <a:spAutoFit/>
          </a:bodyPr>
          <a:lstStyle/>
          <a:p>
            <a:pPr>
              <a:lnSpc>
                <a:spcPct val="130000"/>
              </a:lnSpc>
            </a:pPr>
            <a:r>
              <a:rPr lang="en-US" altLang="zh-CN" sz="2400" dirty="0">
                <a:solidFill>
                  <a:schemeClr val="bg1"/>
                </a:solidFill>
                <a:cs typeface="+mn-ea"/>
                <a:sym typeface="+mn-lt"/>
              </a:rPr>
              <a:t>December 25th is the day when most Christians around the world commemorate the birth of Jesus. The church didn't have Christmas at the beginning, and it didn't exist until about a hundred years after Jesus ascended to heaven. </a:t>
            </a:r>
            <a:endParaRPr lang="zh-CN" altLang="en-US" sz="2400" dirty="0">
              <a:solidFill>
                <a:schemeClr val="bg1"/>
              </a:solidFill>
              <a:cs typeface="+mn-ea"/>
              <a:sym typeface="+mn-lt"/>
            </a:endParaRPr>
          </a:p>
        </p:txBody>
      </p:sp>
      <p:pic>
        <p:nvPicPr>
          <p:cNvPr id="3" name="图片 2" descr="C:\Users\admin\Desktop\圣诞节\51miz-E1051660-D1EE986B.png51miz-E1051660-D1EE986B"/>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367145" y="2456180"/>
            <a:ext cx="3389630" cy="3389630"/>
          </a:xfrm>
          <a:prstGeom prst="rect">
            <a:avLst/>
          </a:prstGeom>
        </p:spPr>
      </p:pic>
      <p:pic>
        <p:nvPicPr>
          <p:cNvPr id="7" name="图片 6" descr="C:\Users\admin\Desktop\圣诞节\51miz-E842765-9229492C.png51miz-E842765-9229492C"/>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827530" y="2012950"/>
            <a:ext cx="2861945" cy="1424305"/>
          </a:xfrm>
          <a:prstGeom prst="rect">
            <a:avLst/>
          </a:prstGeom>
        </p:spPr>
      </p:pic>
      <p:sp>
        <p:nvSpPr>
          <p:cNvPr id="6" name="文本框 5"/>
          <p:cNvSpPr txBox="1"/>
          <p:nvPr/>
        </p:nvSpPr>
        <p:spPr>
          <a:xfrm>
            <a:off x="2250553" y="2602662"/>
            <a:ext cx="1686680" cy="523220"/>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en-US" altLang="zh-CN" sz="2800" b="1" dirty="0">
                <a:solidFill>
                  <a:srgbClr val="FF0000"/>
                </a:solidFill>
                <a:effectLst>
                  <a:outerShdw blurRad="63500" sx="102000" sy="102000" algn="ctr" rotWithShape="0">
                    <a:prstClr val="black">
                      <a:alpha val="40000"/>
                    </a:prstClr>
                  </a:outerShdw>
                </a:effectLst>
                <a:cs typeface="+mn-ea"/>
                <a:sym typeface="+mn-lt"/>
              </a:rPr>
              <a:t>Add title text</a:t>
            </a:r>
            <a:endParaRPr kumimoji="1" lang="zh-CN" altLang="en-US" sz="2800" b="1" dirty="0">
              <a:solidFill>
                <a:srgbClr val="FF0000"/>
              </a:solidFill>
              <a:effectLst>
                <a:outerShdw blurRad="63500" sx="102000" sy="102000" algn="ctr" rotWithShape="0">
                  <a:prstClr val="black">
                    <a:alpha val="40000"/>
                  </a:prst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风格圣诞节活动策划PPT模板"/>
  <p:tag name="ISPRING_FIRST_PUBLISH" val="1"/>
</p:tagLst>
</file>

<file path=ppt/theme/theme1.xml><?xml version="1.0" encoding="utf-8"?>
<a:theme xmlns:a="http://schemas.openxmlformats.org/drawingml/2006/main" name="www.freeppt7.com">
  <a:themeElements>
    <a:clrScheme name="自定义 100">
      <a:dk1>
        <a:srgbClr val="000000"/>
      </a:dk1>
      <a:lt1>
        <a:srgbClr val="FFFFFF"/>
      </a:lt1>
      <a:dk2>
        <a:srgbClr val="44546A"/>
      </a:dk2>
      <a:lt2>
        <a:srgbClr val="E7E6E6"/>
      </a:lt2>
      <a:accent1>
        <a:srgbClr val="D02E3B"/>
      </a:accent1>
      <a:accent2>
        <a:srgbClr val="229365"/>
      </a:accent2>
      <a:accent3>
        <a:srgbClr val="D02E3B"/>
      </a:accent3>
      <a:accent4>
        <a:srgbClr val="D02E3C"/>
      </a:accent4>
      <a:accent5>
        <a:srgbClr val="FECD18"/>
      </a:accent5>
      <a:accent6>
        <a:srgbClr val="229365"/>
      </a:accent6>
      <a:hlink>
        <a:srgbClr val="D02E3C"/>
      </a:hlink>
      <a:folHlink>
        <a:srgbClr val="E3BC38"/>
      </a:folHlink>
    </a:clrScheme>
    <a:fontScheme name="iatmqfpu">
      <a:majorFont>
        <a:latin typeface="Chiller"/>
        <a:ea typeface="微软雅黑"/>
        <a:cs typeface=""/>
      </a:majorFont>
      <a:minorFont>
        <a:latin typeface="Chiller"/>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atmqfpu">
      <a:majorFont>
        <a:latin typeface="Chiller"/>
        <a:ea typeface="微软雅黑"/>
        <a:cs typeface=""/>
      </a:majorFont>
      <a:minorFont>
        <a:latin typeface="Chiller"/>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1100</Words>
  <Application>Microsoft Office PowerPoint</Application>
  <PresentationFormat>宽屏</PresentationFormat>
  <Paragraphs>133</Paragraphs>
  <Slides>25</Slides>
  <Notes>25</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25</vt:i4>
      </vt:variant>
    </vt:vector>
  </HeadingPairs>
  <TitlesOfParts>
    <vt:vector size="30" baseType="lpstr">
      <vt:lpstr>等线</vt:lpstr>
      <vt:lpstr>Arial</vt:lpstr>
      <vt:lpstr>Chiller</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圣诞快乐</dc:title>
  <dc:creator>第一PPT</dc:creator>
  <cp:keywords>www.1ppt.com</cp:keywords>
  <dc:description>www.1ppt.com</dc:description>
  <cp:lastModifiedBy>之灵</cp:lastModifiedBy>
  <cp:revision>126</cp:revision>
  <dcterms:created xsi:type="dcterms:W3CDTF">2017-12-03T04:33:00Z</dcterms:created>
  <dcterms:modified xsi:type="dcterms:W3CDTF">2022-12-04T07:53:56Z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2052-11.1.0.9145</vt:lpwstr>
  </property>
</Properties>
</file>