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9"/>
  </p:notesMasterIdLst>
  <p:sldIdLst>
    <p:sldId id="259" r:id="rId3"/>
    <p:sldId id="261" r:id="rId4"/>
    <p:sldId id="262" r:id="rId5"/>
    <p:sldId id="266" r:id="rId6"/>
    <p:sldId id="267" r:id="rId7"/>
    <p:sldId id="269" r:id="rId8"/>
    <p:sldId id="268" r:id="rId9"/>
    <p:sldId id="263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76" r:id="rId18"/>
    <p:sldId id="277" r:id="rId19"/>
    <p:sldId id="265" r:id="rId20"/>
    <p:sldId id="278" r:id="rId21"/>
    <p:sldId id="279" r:id="rId22"/>
    <p:sldId id="280" r:id="rId23"/>
    <p:sldId id="281" r:id="rId24"/>
    <p:sldId id="282" r:id="rId25"/>
    <p:sldId id="1775" r:id="rId26"/>
    <p:sldId id="1776" r:id="rId27"/>
    <p:sldId id="177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9C4"/>
    <a:srgbClr val="C20316"/>
    <a:srgbClr val="C7020C"/>
    <a:srgbClr val="FAEED8"/>
    <a:srgbClr val="FFF9D2"/>
    <a:srgbClr val="E90000"/>
    <a:srgbClr val="9E211B"/>
    <a:srgbClr val="FF9409"/>
    <a:srgbClr val="E3D2AE"/>
    <a:srgbClr val="DA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r>
              <a:rPr lang="en-US" altLang="zh-CN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Add title text</a:t>
            </a:r>
            <a:endParaRPr lang="zh-CN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TEXT（M）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1800</c:v>
                </c:pt>
                <c:pt idx="1">
                  <c:v>1600</c:v>
                </c:pt>
                <c:pt idx="2">
                  <c:v>2560</c:v>
                </c:pt>
                <c:pt idx="3">
                  <c:v>3670</c:v>
                </c:pt>
                <c:pt idx="4">
                  <c:v>1280</c:v>
                </c:pt>
                <c:pt idx="5">
                  <c:v>630</c:v>
                </c:pt>
                <c:pt idx="6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4-4CD8-9908-4527D6C7E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987979888"/>
        <c:axId val="-1987681040"/>
      </c:barChart>
      <c:catAx>
        <c:axId val="-19879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en-US"/>
          </a:p>
        </c:txPr>
        <c:crossAx val="-1987681040"/>
        <c:crosses val="autoZero"/>
        <c:auto val="1"/>
        <c:lblAlgn val="ctr"/>
        <c:lblOffset val="100"/>
        <c:noMultiLvlLbl val="0"/>
      </c:catAx>
      <c:valAx>
        <c:axId val="-19876810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en-US"/>
          </a:p>
        </c:txPr>
        <c:crossAx val="-19879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ea"/>
          <a:sym typeface="字魂59号-创粗黑" panose="00000500000000000000" pitchFamily="2" charset="-12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3ABA0-2E1C-4F80-B2B2-961335AF588E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1832-2158-4913-9263-9B1444EDD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22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1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3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6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7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9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7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6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2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8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2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680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6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9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8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2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55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5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8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B8E6B-03F1-7369-DDA4-E0235529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97937-4919-6C87-0657-869C69AE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31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2EEE7-C80D-C61C-A741-14AB17E6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1452A5-5D7B-7F12-DE48-2C9E28429C81}"/>
              </a:ext>
            </a:extLst>
          </p:cNvPr>
          <p:cNvSpPr txBox="1"/>
          <p:nvPr userDrawn="1"/>
        </p:nvSpPr>
        <p:spPr>
          <a:xfrm>
            <a:off x="1202854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75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A387-C6B9-16D2-DC7C-CBAEC18C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7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B040-04DF-7F23-4179-B68D453A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92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FF23B-A576-F7D7-BE85-8FA2EC3A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0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1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7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8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9D36C-442D-D466-AEE3-6E1B1EB0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5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4039A-C984-9575-8933-3909501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28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5B799-293E-3323-5DD8-31324CBB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0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99221-4C60-3025-C4D7-BDC2D4F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90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1856074"/>
            <a:ext cx="641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FREE PPT TEMPLATES</a:t>
            </a:r>
            <a:endParaRPr kumimoji="1" lang="zh-CN" altLang="en-US" sz="4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260" y="2628590"/>
            <a:ext cx="559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Insert the Subtitle of Your Presentation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04D2F3-41D4-3474-5E74-5F30AFF92F4E}"/>
              </a:ext>
            </a:extLst>
          </p:cNvPr>
          <p:cNvGrpSpPr/>
          <p:nvPr/>
        </p:nvGrpSpPr>
        <p:grpSpPr>
          <a:xfrm>
            <a:off x="536220" y="3666732"/>
            <a:ext cx="3839158" cy="318653"/>
            <a:chOff x="4414802" y="4741055"/>
            <a:chExt cx="3839158" cy="31865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199239B-AC87-528F-75EC-46A181824BB1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3B2FDD36-915D-F3BB-E0E6-4B529EEEC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D40D96BA-AF08-EE86-DEB9-2E63DB75AF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6D250A27-0EB3-E5CB-6A9B-3EEF50E6E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6B605E39-C049-180B-97BB-8E07332BE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B82D608-8F40-26C0-F5B9-32C26EFFC85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3163D6-8093-3B93-5785-2D052EE9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88287642-5E63-7E45-A222-0EE1E50F725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A9C1B47-B553-AFA6-C63B-9A75C4184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7150363C-CB50-D6F1-95AE-24B1B9087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C3E27BEA-AECE-4811-F0A7-28AAFC9CF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862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F564DFC-3962-79C1-9370-13B471CE7E4B}"/>
                </a:ext>
              </a:extLst>
            </p:cNvPr>
            <p:cNvSpPr/>
            <p:nvPr/>
          </p:nvSpPr>
          <p:spPr>
            <a:xfrm>
              <a:off x="4680881" y="4741055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4D595D2-14C6-EA8C-DD03-8C296FD4987B}"/>
              </a:ext>
            </a:extLst>
          </p:cNvPr>
          <p:cNvSpPr/>
          <p:nvPr/>
        </p:nvSpPr>
        <p:spPr>
          <a:xfrm>
            <a:off x="10121225" y="5879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"/>
          <p:cNvGraphicFramePr/>
          <p:nvPr>
            <p:extLst>
              <p:ext uri="{D42A27DB-BD31-4B8C-83A1-F6EECF244321}">
                <p14:modId xmlns:p14="http://schemas.microsoft.com/office/powerpoint/2010/main" val="1077190446"/>
              </p:ext>
            </p:extLst>
          </p:nvPr>
        </p:nvGraphicFramePr>
        <p:xfrm>
          <a:off x="573270" y="1089212"/>
          <a:ext cx="6930189" cy="417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1402436"/>
            <a:ext cx="2890285" cy="1088374"/>
            <a:chOff x="1963131" y="2105252"/>
            <a:chExt cx="2241975" cy="10883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2661254"/>
            <a:ext cx="2890285" cy="1088374"/>
            <a:chOff x="1963131" y="2105252"/>
            <a:chExt cx="2241975" cy="10883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3920073"/>
            <a:ext cx="2890285" cy="1088374"/>
            <a:chOff x="1963131" y="2105252"/>
            <a:chExt cx="2241975" cy="10883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0" y="1216209"/>
            <a:ext cx="3013996" cy="2017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31" y="1216209"/>
            <a:ext cx="3025588" cy="2017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169" y="1217922"/>
            <a:ext cx="3026139" cy="2013633"/>
          </a:xfrm>
          <a:prstGeom prst="rect">
            <a:avLst/>
          </a:prstGeom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4094" y="4044178"/>
            <a:ext cx="3122914" cy="1088374"/>
            <a:chOff x="1963131" y="2105252"/>
            <a:chExt cx="2241975" cy="108837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432379" y="4044178"/>
            <a:ext cx="3122914" cy="1088374"/>
            <a:chOff x="1963131" y="2105252"/>
            <a:chExt cx="2241975" cy="10883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751394" y="4049760"/>
            <a:ext cx="3122914" cy="1088374"/>
            <a:chOff x="1963131" y="2105252"/>
            <a:chExt cx="2241975" cy="108837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cxnSp>
        <p:nvCxnSpPr>
          <p:cNvPr id="14" name="直线连接符 13"/>
          <p:cNvCxnSpPr/>
          <p:nvPr/>
        </p:nvCxnSpPr>
        <p:spPr>
          <a:xfrm>
            <a:off x="3931597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8257780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"/>
          <p:cNvSpPr>
            <a:spLocks noChangeArrowheads="1"/>
          </p:cNvSpPr>
          <p:nvPr/>
        </p:nvSpPr>
        <p:spPr bwMode="auto">
          <a:xfrm>
            <a:off x="39835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文本"/>
          <p:cNvSpPr/>
          <p:nvPr/>
        </p:nvSpPr>
        <p:spPr>
          <a:xfrm>
            <a:off x="898819" y="1236446"/>
            <a:ext cx="21486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lang="zh-CN" altLang="en-US" sz="2300" b="1" dirty="0">
              <a:solidFill>
                <a:srgbClr val="68B9C4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5" name="直接连接符"/>
          <p:cNvCxnSpPr/>
          <p:nvPr/>
        </p:nvCxnSpPr>
        <p:spPr>
          <a:xfrm>
            <a:off x="109175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"/>
          <p:cNvSpPr>
            <a:spLocks noChangeArrowheads="1"/>
          </p:cNvSpPr>
          <p:nvPr/>
        </p:nvSpPr>
        <p:spPr bwMode="auto">
          <a:xfrm>
            <a:off x="306587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"/>
          <p:cNvSpPr/>
          <p:nvPr/>
        </p:nvSpPr>
        <p:spPr>
          <a:xfrm>
            <a:off x="3566344" y="1236446"/>
            <a:ext cx="21486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lang="zh-CN" altLang="en-US" sz="2300" b="1" dirty="0">
              <a:solidFill>
                <a:srgbClr val="68B9C4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9" name="直接连接符"/>
          <p:cNvCxnSpPr/>
          <p:nvPr/>
        </p:nvCxnSpPr>
        <p:spPr>
          <a:xfrm>
            <a:off x="375928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"/>
          <p:cNvSpPr>
            <a:spLocks noChangeArrowheads="1"/>
          </p:cNvSpPr>
          <p:nvPr/>
        </p:nvSpPr>
        <p:spPr bwMode="auto">
          <a:xfrm>
            <a:off x="573340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6233869" y="1236446"/>
            <a:ext cx="21486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lang="zh-CN" altLang="en-US" sz="2300" b="1" dirty="0">
              <a:solidFill>
                <a:srgbClr val="68B9C4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3" name="直接连接符"/>
          <p:cNvCxnSpPr/>
          <p:nvPr/>
        </p:nvCxnSpPr>
        <p:spPr>
          <a:xfrm>
            <a:off x="642680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"/>
          <p:cNvSpPr>
            <a:spLocks noChangeArrowheads="1"/>
          </p:cNvSpPr>
          <p:nvPr/>
        </p:nvSpPr>
        <p:spPr bwMode="auto">
          <a:xfrm>
            <a:off x="840092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"/>
          <p:cNvSpPr/>
          <p:nvPr/>
        </p:nvSpPr>
        <p:spPr>
          <a:xfrm>
            <a:off x="8901394" y="1236446"/>
            <a:ext cx="21486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lang="zh-CN" altLang="en-US" sz="2300" b="1" dirty="0">
              <a:solidFill>
                <a:srgbClr val="68B9C4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7" name="直接连接符"/>
          <p:cNvCxnSpPr/>
          <p:nvPr/>
        </p:nvCxnSpPr>
        <p:spPr>
          <a:xfrm>
            <a:off x="909433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28009" y="4197545"/>
            <a:ext cx="2890285" cy="1088374"/>
            <a:chOff x="1963131" y="2105252"/>
            <a:chExt cx="2241975" cy="108837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195534" y="4197545"/>
            <a:ext cx="2890285" cy="1088374"/>
            <a:chOff x="1963131" y="2105252"/>
            <a:chExt cx="2241975" cy="108837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992717" y="4197545"/>
            <a:ext cx="2890285" cy="1088374"/>
            <a:chOff x="1963131" y="2105252"/>
            <a:chExt cx="2241975" cy="108837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660242" y="4197545"/>
            <a:ext cx="2890285" cy="1088374"/>
            <a:chOff x="1963131" y="2105252"/>
            <a:chExt cx="2241975" cy="10883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33" name="Group 136"/>
          <p:cNvGrpSpPr>
            <a:grpSpLocks noChangeAspect="1"/>
          </p:cNvGrpSpPr>
          <p:nvPr/>
        </p:nvGrpSpPr>
        <p:grpSpPr>
          <a:xfrm>
            <a:off x="1016768" y="1888916"/>
            <a:ext cx="1818282" cy="1818278"/>
            <a:chOff x="3103741" y="1655244"/>
            <a:chExt cx="566163" cy="566163"/>
          </a:xfrm>
        </p:grpSpPr>
        <p:sp>
          <p:nvSpPr>
            <p:cNvPr id="34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5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6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8" name="Group 134"/>
          <p:cNvGrpSpPr>
            <a:grpSpLocks noChangeAspect="1"/>
          </p:cNvGrpSpPr>
          <p:nvPr/>
        </p:nvGrpSpPr>
        <p:grpSpPr>
          <a:xfrm>
            <a:off x="3684293" y="1872488"/>
            <a:ext cx="1818282" cy="1818278"/>
            <a:chOff x="5191015" y="1475714"/>
            <a:chExt cx="566163" cy="566163"/>
          </a:xfrm>
        </p:grpSpPr>
        <p:sp>
          <p:nvSpPr>
            <p:cNvPr id="39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1" name="Group 141"/>
          <p:cNvGrpSpPr>
            <a:grpSpLocks noChangeAspect="1"/>
          </p:cNvGrpSpPr>
          <p:nvPr/>
        </p:nvGrpSpPr>
        <p:grpSpPr>
          <a:xfrm>
            <a:off x="6434369" y="1872488"/>
            <a:ext cx="1818282" cy="1818278"/>
            <a:chOff x="3529971" y="3804732"/>
            <a:chExt cx="566163" cy="566163"/>
          </a:xfrm>
        </p:grpSpPr>
        <p:sp>
          <p:nvSpPr>
            <p:cNvPr id="42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4" name="Group 149"/>
          <p:cNvGrpSpPr>
            <a:grpSpLocks noChangeAspect="1"/>
          </p:cNvGrpSpPr>
          <p:nvPr/>
        </p:nvGrpSpPr>
        <p:grpSpPr>
          <a:xfrm>
            <a:off x="9113830" y="1888916"/>
            <a:ext cx="1818282" cy="1818278"/>
            <a:chOff x="5757178" y="2414326"/>
            <a:chExt cx="566163" cy="566163"/>
          </a:xfrm>
        </p:grpSpPr>
        <p:sp>
          <p:nvSpPr>
            <p:cNvPr id="45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6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8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10" grpId="0" animBg="1"/>
      <p:bldP spid="11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PART.03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99933" y="789128"/>
            <a:ext cx="4356162" cy="4371604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4" y="0"/>
              </a:cxn>
              <a:cxn ang="0">
                <a:pos x="89" y="30"/>
              </a:cxn>
              <a:cxn ang="0">
                <a:pos x="128" y="30"/>
              </a:cxn>
              <a:cxn ang="0">
                <a:pos x="135" y="100"/>
              </a:cxn>
              <a:cxn ang="0">
                <a:pos x="46" y="118"/>
              </a:cxn>
              <a:cxn ang="0">
                <a:pos x="18" y="141"/>
              </a:cxn>
              <a:cxn ang="0">
                <a:pos x="1" y="141"/>
              </a:cxn>
              <a:cxn ang="0">
                <a:pos x="28" y="96"/>
              </a:cxn>
              <a:cxn ang="0">
                <a:pos x="82" y="71"/>
              </a:cxn>
              <a:cxn ang="0">
                <a:pos x="69" y="45"/>
              </a:cxn>
              <a:cxn ang="0">
                <a:pos x="56" y="0"/>
              </a:cxn>
            </a:cxnLst>
            <a:rect l="0" t="0" r="r" b="b"/>
            <a:pathLst>
              <a:path w="153" h="153">
                <a:moveTo>
                  <a:pt x="56" y="0"/>
                </a:move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2" y="42"/>
                  <a:pt x="89" y="30"/>
                </a:cubicBezTo>
                <a:cubicBezTo>
                  <a:pt x="97" y="25"/>
                  <a:pt x="111" y="15"/>
                  <a:pt x="128" y="30"/>
                </a:cubicBezTo>
                <a:cubicBezTo>
                  <a:pt x="141" y="41"/>
                  <a:pt x="153" y="60"/>
                  <a:pt x="135" y="100"/>
                </a:cubicBezTo>
                <a:cubicBezTo>
                  <a:pt x="125" y="121"/>
                  <a:pt x="94" y="153"/>
                  <a:pt x="46" y="118"/>
                </a:cubicBezTo>
                <a:cubicBezTo>
                  <a:pt x="38" y="112"/>
                  <a:pt x="19" y="99"/>
                  <a:pt x="18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0" y="92"/>
                  <a:pt x="28" y="96"/>
                </a:cubicBezTo>
                <a:cubicBezTo>
                  <a:pt x="43" y="97"/>
                  <a:pt x="77" y="106"/>
                  <a:pt x="82" y="71"/>
                </a:cubicBezTo>
                <a:cubicBezTo>
                  <a:pt x="83" y="64"/>
                  <a:pt x="87" y="55"/>
                  <a:pt x="69" y="45"/>
                </a:cubicBezTo>
                <a:cubicBezTo>
                  <a:pt x="62" y="41"/>
                  <a:pt x="56" y="37"/>
                  <a:pt x="5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组 238"/>
          <p:cNvGrpSpPr/>
          <p:nvPr/>
        </p:nvGrpSpPr>
        <p:grpSpPr>
          <a:xfrm>
            <a:off x="985748" y="2057401"/>
            <a:ext cx="10535752" cy="1472138"/>
            <a:chOff x="851278" y="2341843"/>
            <a:chExt cx="7441444" cy="1039777"/>
          </a:xfrm>
          <a:solidFill>
            <a:schemeClr val="bg1"/>
          </a:solidFill>
        </p:grpSpPr>
        <p:grpSp>
          <p:nvGrpSpPr>
            <p:cNvPr id="81" name="Group 231"/>
            <p:cNvGrpSpPr/>
            <p:nvPr/>
          </p:nvGrpSpPr>
          <p:grpSpPr>
            <a:xfrm>
              <a:off x="1185155" y="2341843"/>
              <a:ext cx="1732920" cy="688178"/>
              <a:chOff x="1185155" y="2341843"/>
              <a:chExt cx="1732920" cy="688178"/>
            </a:xfrm>
            <a:grpFill/>
          </p:grpSpPr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 rot="5400000">
                <a:off x="260724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83" name="Group 71"/>
              <p:cNvGrpSpPr/>
              <p:nvPr/>
            </p:nvGrpSpPr>
            <p:grpSpPr>
              <a:xfrm rot="5400000">
                <a:off x="2039780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9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0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4" name="Group 72"/>
              <p:cNvGrpSpPr/>
              <p:nvPr/>
            </p:nvGrpSpPr>
            <p:grpSpPr>
              <a:xfrm rot="5400000">
                <a:off x="2349364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9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5" name="Group 70"/>
              <p:cNvGrpSpPr/>
              <p:nvPr/>
            </p:nvGrpSpPr>
            <p:grpSpPr>
              <a:xfrm rot="5400000">
                <a:off x="1768817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9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6" name="Group 69"/>
              <p:cNvGrpSpPr/>
              <p:nvPr/>
            </p:nvGrpSpPr>
            <p:grpSpPr>
              <a:xfrm rot="5400000">
                <a:off x="1527752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9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7" name="Group 68"/>
              <p:cNvGrpSpPr/>
              <p:nvPr/>
            </p:nvGrpSpPr>
            <p:grpSpPr>
              <a:xfrm rot="5400000">
                <a:off x="1303507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9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8" name="Group 67"/>
              <p:cNvGrpSpPr/>
              <p:nvPr/>
            </p:nvGrpSpPr>
            <p:grpSpPr>
              <a:xfrm rot="5400000">
                <a:off x="1123488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8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01" name="Group 230"/>
            <p:cNvGrpSpPr/>
            <p:nvPr/>
          </p:nvGrpSpPr>
          <p:grpSpPr>
            <a:xfrm>
              <a:off x="851278" y="2718569"/>
              <a:ext cx="1729182" cy="663051"/>
              <a:chOff x="851278" y="2718569"/>
              <a:chExt cx="1729182" cy="663051"/>
            </a:xfrm>
            <a:grpFill/>
          </p:grpSpPr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 rot="5400000">
                <a:off x="85065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</a:cxnLst>
                <a:rect l="0" t="0" r="r" b="b"/>
                <a:pathLst>
                  <a:path w="158" h="158">
                    <a:moveTo>
                      <a:pt x="0" y="79"/>
                    </a:move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03" name="Group 62"/>
              <p:cNvGrpSpPr/>
              <p:nvPr/>
            </p:nvGrpSpPr>
            <p:grpSpPr>
              <a:xfrm rot="5400000">
                <a:off x="2063451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19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4" name="Group 61"/>
              <p:cNvGrpSpPr/>
              <p:nvPr/>
            </p:nvGrpSpPr>
            <p:grpSpPr>
              <a:xfrm rot="5400000">
                <a:off x="2381754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17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5" name="Group 63"/>
              <p:cNvGrpSpPr/>
              <p:nvPr/>
            </p:nvGrpSpPr>
            <p:grpSpPr>
              <a:xfrm rot="5400000">
                <a:off x="1776292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6" name="Group 64"/>
              <p:cNvGrpSpPr/>
              <p:nvPr/>
            </p:nvGrpSpPr>
            <p:grpSpPr>
              <a:xfrm rot="5400000">
                <a:off x="1522147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13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7" name="Group 65"/>
              <p:cNvGrpSpPr/>
              <p:nvPr/>
            </p:nvGrpSpPr>
            <p:grpSpPr>
              <a:xfrm rot="5400000">
                <a:off x="1281706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11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2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8" name="Group 66"/>
              <p:cNvGrpSpPr/>
              <p:nvPr/>
            </p:nvGrpSpPr>
            <p:grpSpPr>
              <a:xfrm rot="5400000">
                <a:off x="1092965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09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21" name="Group 232"/>
            <p:cNvGrpSpPr/>
            <p:nvPr/>
          </p:nvGrpSpPr>
          <p:grpSpPr>
            <a:xfrm>
              <a:off x="2969380" y="2341843"/>
              <a:ext cx="1732920" cy="688178"/>
              <a:chOff x="2969380" y="2341843"/>
              <a:chExt cx="1732920" cy="688178"/>
            </a:xfrm>
            <a:grpFill/>
          </p:grpSpPr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 rot="5400000">
                <a:off x="4391471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23" name="Group 77"/>
              <p:cNvGrpSpPr/>
              <p:nvPr/>
            </p:nvGrpSpPr>
            <p:grpSpPr>
              <a:xfrm rot="5400000">
                <a:off x="3824005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3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4" name="Group 78"/>
              <p:cNvGrpSpPr/>
              <p:nvPr/>
            </p:nvGrpSpPr>
            <p:grpSpPr>
              <a:xfrm rot="5400000">
                <a:off x="4133589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3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5" name="Group 79"/>
              <p:cNvGrpSpPr/>
              <p:nvPr/>
            </p:nvGrpSpPr>
            <p:grpSpPr>
              <a:xfrm rot="5400000">
                <a:off x="3553042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3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6" name="Group 80"/>
              <p:cNvGrpSpPr/>
              <p:nvPr/>
            </p:nvGrpSpPr>
            <p:grpSpPr>
              <a:xfrm rot="5400000">
                <a:off x="3311977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3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7" name="Group 81"/>
              <p:cNvGrpSpPr/>
              <p:nvPr/>
            </p:nvGrpSpPr>
            <p:grpSpPr>
              <a:xfrm rot="5400000">
                <a:off x="3087731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3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8" name="Group 82"/>
              <p:cNvGrpSpPr/>
              <p:nvPr/>
            </p:nvGrpSpPr>
            <p:grpSpPr>
              <a:xfrm rot="5400000">
                <a:off x="2907713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2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41" name="Group 242"/>
            <p:cNvGrpSpPr/>
            <p:nvPr/>
          </p:nvGrpSpPr>
          <p:grpSpPr>
            <a:xfrm>
              <a:off x="2907090" y="2899492"/>
              <a:ext cx="1457595" cy="482128"/>
              <a:chOff x="2907090" y="2899492"/>
              <a:chExt cx="1457595" cy="482128"/>
            </a:xfrm>
            <a:grpFill/>
          </p:grpSpPr>
          <p:grpSp>
            <p:nvGrpSpPr>
              <p:cNvPr id="142" name="Group 86"/>
              <p:cNvGrpSpPr/>
              <p:nvPr/>
            </p:nvGrpSpPr>
            <p:grpSpPr>
              <a:xfrm rot="5400000">
                <a:off x="3306372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59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0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43" name="Group 233"/>
              <p:cNvGrpSpPr/>
              <p:nvPr/>
            </p:nvGrpSpPr>
            <p:grpSpPr>
              <a:xfrm>
                <a:off x="2907090" y="2899492"/>
                <a:ext cx="1457595" cy="468425"/>
                <a:chOff x="2907090" y="2899492"/>
                <a:chExt cx="1457595" cy="468425"/>
              </a:xfrm>
              <a:grpFill/>
            </p:grpSpPr>
            <p:grpSp>
              <p:nvGrpSpPr>
                <p:cNvPr id="144" name="Group 83"/>
                <p:cNvGrpSpPr/>
                <p:nvPr/>
              </p:nvGrpSpPr>
              <p:grpSpPr>
                <a:xfrm rot="5400000">
                  <a:off x="3847676" y="3015353"/>
                  <a:ext cx="397412" cy="165693"/>
                  <a:chOff x="2387601" y="2000250"/>
                  <a:chExt cx="506412" cy="211138"/>
                </a:xfrm>
                <a:grpFill/>
              </p:grpSpPr>
              <p:sp>
                <p:nvSpPr>
                  <p:cNvPr id="157" name="Freeform 41"/>
                  <p:cNvSpPr>
                    <a:spLocks/>
                  </p:cNvSpPr>
                  <p:nvPr/>
                </p:nvSpPr>
                <p:spPr bwMode="auto">
                  <a:xfrm>
                    <a:off x="2684463" y="2000250"/>
                    <a:ext cx="209550" cy="211138"/>
                  </a:xfrm>
                  <a:custGeom>
                    <a:avLst/>
                    <a:gdLst/>
                    <a:ahLst/>
                    <a:cxnLst>
                      <a:cxn ang="0">
                        <a:pos x="71" y="12"/>
                      </a:cxn>
                      <a:cxn ang="0">
                        <a:pos x="84" y="42"/>
                      </a:cxn>
                      <a:cxn ang="0">
                        <a:pos x="71" y="71"/>
                      </a:cxn>
                      <a:cxn ang="0">
                        <a:pos x="42" y="84"/>
                      </a:cxn>
                      <a:cxn ang="0">
                        <a:pos x="12" y="71"/>
                      </a:cxn>
                      <a:cxn ang="0">
                        <a:pos x="0" y="42"/>
                      </a:cxn>
                      <a:cxn ang="0">
                        <a:pos x="12" y="12"/>
                      </a:cxn>
                      <a:cxn ang="0">
                        <a:pos x="42" y="0"/>
                      </a:cxn>
                      <a:cxn ang="0">
                        <a:pos x="71" y="12"/>
                      </a:cxn>
                    </a:cxnLst>
                    <a:rect l="0" t="0" r="r" b="b"/>
                    <a:pathLst>
                      <a:path w="84" h="84">
                        <a:moveTo>
                          <a:pt x="71" y="12"/>
                        </a:moveTo>
                        <a:cubicBezTo>
                          <a:pt x="80" y="20"/>
                          <a:pt x="84" y="30"/>
                          <a:pt x="84" y="42"/>
                        </a:cubicBezTo>
                        <a:cubicBezTo>
                          <a:pt x="84" y="53"/>
                          <a:pt x="80" y="63"/>
                          <a:pt x="71" y="71"/>
                        </a:cubicBezTo>
                        <a:cubicBezTo>
                          <a:pt x="63" y="80"/>
                          <a:pt x="53" y="84"/>
                          <a:pt x="42" y="84"/>
                        </a:cubicBezTo>
                        <a:cubicBezTo>
                          <a:pt x="30" y="84"/>
                          <a:pt x="20" y="80"/>
                          <a:pt x="12" y="71"/>
                        </a:cubicBezTo>
                        <a:cubicBezTo>
                          <a:pt x="4" y="63"/>
                          <a:pt x="0" y="53"/>
                          <a:pt x="0" y="42"/>
                        </a:cubicBezTo>
                        <a:cubicBezTo>
                          <a:pt x="0" y="30"/>
                          <a:pt x="4" y="20"/>
                          <a:pt x="12" y="12"/>
                        </a:cubicBezTo>
                        <a:cubicBezTo>
                          <a:pt x="20" y="4"/>
                          <a:pt x="30" y="0"/>
                          <a:pt x="42" y="0"/>
                        </a:cubicBezTo>
                        <a:cubicBezTo>
                          <a:pt x="53" y="0"/>
                          <a:pt x="63" y="4"/>
                          <a:pt x="71" y="1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078038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5" name="Group 84"/>
                <p:cNvGrpSpPr/>
                <p:nvPr/>
              </p:nvGrpSpPr>
              <p:grpSpPr>
                <a:xfrm rot="5400000">
                  <a:off x="4165979" y="2961161"/>
                  <a:ext cx="260374" cy="137039"/>
                  <a:chOff x="2387601" y="1700213"/>
                  <a:chExt cx="331788" cy="174625"/>
                </a:xfrm>
                <a:grpFill/>
              </p:grpSpPr>
              <p:sp>
                <p:nvSpPr>
                  <p:cNvPr id="155" name="Freeform 40"/>
                  <p:cNvSpPr>
                    <a:spLocks/>
                  </p:cNvSpPr>
                  <p:nvPr/>
                </p:nvSpPr>
                <p:spPr bwMode="auto">
                  <a:xfrm>
                    <a:off x="2543176" y="1700213"/>
                    <a:ext cx="176213" cy="174625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59" y="10"/>
                      </a:cxn>
                      <a:cxn ang="0">
                        <a:pos x="70" y="35"/>
                      </a:cxn>
                      <a:cxn ang="0">
                        <a:pos x="59" y="59"/>
                      </a:cxn>
                      <a:cxn ang="0">
                        <a:pos x="35" y="70"/>
                      </a:cxn>
                      <a:cxn ang="0">
                        <a:pos x="10" y="59"/>
                      </a:cxn>
                      <a:cxn ang="0">
                        <a:pos x="0" y="35"/>
                      </a:cxn>
                      <a:cxn ang="0">
                        <a:pos x="10" y="1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70" h="70">
                        <a:moveTo>
                          <a:pt x="35" y="0"/>
                        </a:moveTo>
                        <a:cubicBezTo>
                          <a:pt x="44" y="0"/>
                          <a:pt x="53" y="3"/>
                          <a:pt x="59" y="10"/>
                        </a:cubicBezTo>
                        <a:cubicBezTo>
                          <a:pt x="66" y="17"/>
                          <a:pt x="70" y="25"/>
                          <a:pt x="70" y="35"/>
                        </a:cubicBezTo>
                        <a:cubicBezTo>
                          <a:pt x="70" y="44"/>
                          <a:pt x="66" y="53"/>
                          <a:pt x="59" y="59"/>
                        </a:cubicBezTo>
                        <a:cubicBezTo>
                          <a:pt x="53" y="66"/>
                          <a:pt x="44" y="70"/>
                          <a:pt x="35" y="70"/>
                        </a:cubicBezTo>
                        <a:cubicBezTo>
                          <a:pt x="25" y="70"/>
                          <a:pt x="17" y="66"/>
                          <a:pt x="10" y="59"/>
                        </a:cubicBezTo>
                        <a:cubicBezTo>
                          <a:pt x="3" y="53"/>
                          <a:pt x="0" y="44"/>
                          <a:pt x="0" y="35"/>
                        </a:cubicBezTo>
                        <a:cubicBezTo>
                          <a:pt x="0" y="25"/>
                          <a:pt x="3" y="17"/>
                          <a:pt x="10" y="10"/>
                        </a:cubicBezTo>
                        <a:cubicBezTo>
                          <a:pt x="17" y="3"/>
                          <a:pt x="25" y="0"/>
                          <a:pt x="35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1760538"/>
                    <a:ext cx="254000" cy="5397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6" name="Group 85"/>
                <p:cNvGrpSpPr/>
                <p:nvPr/>
              </p:nvGrpSpPr>
              <p:grpSpPr>
                <a:xfrm rot="5400000">
                  <a:off x="3560517" y="3033417"/>
                  <a:ext cx="468424" cy="200576"/>
                  <a:chOff x="2387601" y="2298700"/>
                  <a:chExt cx="596900" cy="255588"/>
                </a:xfrm>
                <a:grpFill/>
              </p:grpSpPr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auto">
                  <a:xfrm>
                    <a:off x="2728913" y="2298700"/>
                    <a:ext cx="255588" cy="255588"/>
                  </a:xfrm>
                  <a:custGeom>
                    <a:avLst/>
                    <a:gdLst/>
                    <a:ahLst/>
                    <a:cxnLst>
                      <a:cxn ang="0">
                        <a:pos x="87" y="87"/>
                      </a:cxn>
                      <a:cxn ang="0">
                        <a:pos x="51" y="102"/>
                      </a:cxn>
                      <a:cxn ang="0">
                        <a:pos x="15" y="87"/>
                      </a:cxn>
                      <a:cxn ang="0">
                        <a:pos x="0" y="51"/>
                      </a:cxn>
                      <a:cxn ang="0">
                        <a:pos x="15" y="15"/>
                      </a:cxn>
                      <a:cxn ang="0">
                        <a:pos x="51" y="0"/>
                      </a:cxn>
                      <a:cxn ang="0">
                        <a:pos x="87" y="15"/>
                      </a:cxn>
                      <a:cxn ang="0">
                        <a:pos x="102" y="51"/>
                      </a:cxn>
                      <a:cxn ang="0">
                        <a:pos x="87" y="87"/>
                      </a:cxn>
                    </a:cxnLst>
                    <a:rect l="0" t="0" r="r" b="b"/>
                    <a:pathLst>
                      <a:path w="102" h="102">
                        <a:moveTo>
                          <a:pt x="87" y="87"/>
                        </a:moveTo>
                        <a:cubicBezTo>
                          <a:pt x="77" y="97"/>
                          <a:pt x="65" y="102"/>
                          <a:pt x="51" y="102"/>
                        </a:cubicBezTo>
                        <a:cubicBezTo>
                          <a:pt x="37" y="102"/>
                          <a:pt x="24" y="97"/>
                          <a:pt x="15" y="87"/>
                        </a:cubicBezTo>
                        <a:cubicBezTo>
                          <a:pt x="5" y="77"/>
                          <a:pt x="0" y="65"/>
                          <a:pt x="0" y="51"/>
                        </a:cubicBezTo>
                        <a:cubicBezTo>
                          <a:pt x="0" y="37"/>
                          <a:pt x="5" y="25"/>
                          <a:pt x="15" y="15"/>
                        </a:cubicBezTo>
                        <a:cubicBezTo>
                          <a:pt x="24" y="5"/>
                          <a:pt x="37" y="0"/>
                          <a:pt x="51" y="0"/>
                        </a:cubicBezTo>
                        <a:cubicBezTo>
                          <a:pt x="65" y="0"/>
                          <a:pt x="77" y="5"/>
                          <a:pt x="87" y="15"/>
                        </a:cubicBezTo>
                        <a:cubicBezTo>
                          <a:pt x="97" y="25"/>
                          <a:pt x="102" y="37"/>
                          <a:pt x="102" y="51"/>
                        </a:cubicBezTo>
                        <a:cubicBezTo>
                          <a:pt x="102" y="65"/>
                          <a:pt x="97" y="77"/>
                          <a:pt x="87" y="8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403475"/>
                    <a:ext cx="482600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7" name="Group 87"/>
                <p:cNvGrpSpPr/>
                <p:nvPr/>
              </p:nvGrpSpPr>
              <p:grpSpPr>
                <a:xfrm rot="5400000">
                  <a:off x="3065930" y="2997289"/>
                  <a:ext cx="443508" cy="247916"/>
                  <a:chOff x="2387601" y="2914650"/>
                  <a:chExt cx="565150" cy="315913"/>
                </a:xfrm>
                <a:grpFill/>
              </p:grpSpPr>
              <p:sp>
                <p:nvSpPr>
                  <p:cNvPr id="151" name="Freeform 42"/>
                  <p:cNvSpPr>
                    <a:spLocks/>
                  </p:cNvSpPr>
                  <p:nvPr/>
                </p:nvSpPr>
                <p:spPr bwMode="auto">
                  <a:xfrm>
                    <a:off x="2636838" y="2914650"/>
                    <a:ext cx="315913" cy="315913"/>
                  </a:xfrm>
                  <a:custGeom>
                    <a:avLst/>
                    <a:gdLst/>
                    <a:ahLst/>
                    <a:cxnLst>
                      <a:cxn ang="0">
                        <a:pos x="107" y="18"/>
                      </a:cxn>
                      <a:cxn ang="0">
                        <a:pos x="126" y="63"/>
                      </a:cxn>
                      <a:cxn ang="0">
                        <a:pos x="107" y="107"/>
                      </a:cxn>
                      <a:cxn ang="0">
                        <a:pos x="63" y="126"/>
                      </a:cxn>
                      <a:cxn ang="0">
                        <a:pos x="18" y="107"/>
                      </a:cxn>
                      <a:cxn ang="0">
                        <a:pos x="0" y="63"/>
                      </a:cxn>
                      <a:cxn ang="0">
                        <a:pos x="18" y="18"/>
                      </a:cxn>
                      <a:cxn ang="0">
                        <a:pos x="63" y="0"/>
                      </a:cxn>
                      <a:cxn ang="0">
                        <a:pos x="107" y="18"/>
                      </a:cxn>
                    </a:cxnLst>
                    <a:rect l="0" t="0" r="r" b="b"/>
                    <a:pathLst>
                      <a:path w="126" h="126">
                        <a:moveTo>
                          <a:pt x="107" y="18"/>
                        </a:moveTo>
                        <a:cubicBezTo>
                          <a:pt x="120" y="31"/>
                          <a:pt x="126" y="45"/>
                          <a:pt x="126" y="63"/>
                        </a:cubicBezTo>
                        <a:cubicBezTo>
                          <a:pt x="126" y="80"/>
                          <a:pt x="120" y="95"/>
                          <a:pt x="107" y="107"/>
                        </a:cubicBezTo>
                        <a:cubicBezTo>
                          <a:pt x="95" y="120"/>
                          <a:pt x="80" y="126"/>
                          <a:pt x="63" y="126"/>
                        </a:cubicBezTo>
                        <a:cubicBezTo>
                          <a:pt x="45" y="126"/>
                          <a:pt x="30" y="120"/>
                          <a:pt x="18" y="107"/>
                        </a:cubicBezTo>
                        <a:cubicBezTo>
                          <a:pt x="6" y="95"/>
                          <a:pt x="0" y="80"/>
                          <a:pt x="0" y="63"/>
                        </a:cubicBezTo>
                        <a:cubicBezTo>
                          <a:pt x="0" y="45"/>
                          <a:pt x="6" y="31"/>
                          <a:pt x="18" y="18"/>
                        </a:cubicBezTo>
                        <a:cubicBezTo>
                          <a:pt x="30" y="6"/>
                          <a:pt x="45" y="0"/>
                          <a:pt x="63" y="0"/>
                        </a:cubicBezTo>
                        <a:cubicBezTo>
                          <a:pt x="80" y="0"/>
                          <a:pt x="95" y="6"/>
                          <a:pt x="107" y="1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040063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8" name="Group 88"/>
                <p:cNvGrpSpPr/>
                <p:nvPr/>
              </p:nvGrpSpPr>
              <p:grpSpPr>
                <a:xfrm rot="5400000">
                  <a:off x="2877190" y="2929392"/>
                  <a:ext cx="322665" cy="262866"/>
                  <a:chOff x="2387601" y="3222625"/>
                  <a:chExt cx="411163" cy="334963"/>
                </a:xfrm>
                <a:grpFill/>
              </p:grpSpPr>
              <p:sp>
                <p:nvSpPr>
                  <p:cNvPr id="149" name="Freeform 43"/>
                  <p:cNvSpPr>
                    <a:spLocks/>
                  </p:cNvSpPr>
                  <p:nvPr/>
                </p:nvSpPr>
                <p:spPr bwMode="auto">
                  <a:xfrm>
                    <a:off x="2463801" y="3222625"/>
                    <a:ext cx="334963" cy="334963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19" y="19"/>
                      </a:cxn>
                      <a:cxn ang="0">
                        <a:pos x="67" y="0"/>
                      </a:cxn>
                      <a:cxn ang="0">
                        <a:pos x="114" y="19"/>
                      </a:cxn>
                      <a:cxn ang="0">
                        <a:pos x="134" y="67"/>
                      </a:cxn>
                      <a:cxn ang="0">
                        <a:pos x="114" y="114"/>
                      </a:cxn>
                      <a:cxn ang="0">
                        <a:pos x="67" y="134"/>
                      </a:cxn>
                      <a:cxn ang="0">
                        <a:pos x="19" y="114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34" h="134">
                        <a:moveTo>
                          <a:pt x="0" y="67"/>
                        </a:moveTo>
                        <a:cubicBezTo>
                          <a:pt x="0" y="48"/>
                          <a:pt x="6" y="33"/>
                          <a:pt x="19" y="19"/>
                        </a:cubicBezTo>
                        <a:cubicBezTo>
                          <a:pt x="32" y="6"/>
                          <a:pt x="48" y="0"/>
                          <a:pt x="67" y="0"/>
                        </a:cubicBezTo>
                        <a:cubicBezTo>
                          <a:pt x="85" y="0"/>
                          <a:pt x="101" y="6"/>
                          <a:pt x="114" y="19"/>
                        </a:cubicBezTo>
                        <a:cubicBezTo>
                          <a:pt x="127" y="33"/>
                          <a:pt x="134" y="48"/>
                          <a:pt x="134" y="67"/>
                        </a:cubicBezTo>
                        <a:cubicBezTo>
                          <a:pt x="134" y="85"/>
                          <a:pt x="127" y="101"/>
                          <a:pt x="114" y="114"/>
                        </a:cubicBezTo>
                        <a:cubicBezTo>
                          <a:pt x="101" y="127"/>
                          <a:pt x="85" y="134"/>
                          <a:pt x="67" y="134"/>
                        </a:cubicBezTo>
                        <a:cubicBezTo>
                          <a:pt x="48" y="134"/>
                          <a:pt x="32" y="127"/>
                          <a:pt x="19" y="114"/>
                        </a:cubicBezTo>
                        <a:cubicBezTo>
                          <a:pt x="6" y="101"/>
                          <a:pt x="0" y="85"/>
                          <a:pt x="0" y="6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357563"/>
                    <a:ext cx="271463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</p:grpSp>
        </p:grpSp>
        <p:grpSp>
          <p:nvGrpSpPr>
            <p:cNvPr id="161" name="Group 244"/>
            <p:cNvGrpSpPr/>
            <p:nvPr/>
          </p:nvGrpSpPr>
          <p:grpSpPr>
            <a:xfrm>
              <a:off x="4764591" y="2341843"/>
              <a:ext cx="1458842" cy="484620"/>
              <a:chOff x="4764591" y="2341843"/>
              <a:chExt cx="1458842" cy="484620"/>
            </a:xfrm>
            <a:grpFill/>
          </p:grpSpPr>
          <p:grpSp>
            <p:nvGrpSpPr>
              <p:cNvPr id="162" name="Group 115"/>
              <p:cNvGrpSpPr/>
              <p:nvPr/>
            </p:nvGrpSpPr>
            <p:grpSpPr>
              <a:xfrm rot="5400000">
                <a:off x="5619216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78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9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3" name="Group 116"/>
              <p:cNvGrpSpPr/>
              <p:nvPr/>
            </p:nvGrpSpPr>
            <p:grpSpPr>
              <a:xfrm rot="5400000">
                <a:off x="5928800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76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7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4" name="Group 117"/>
              <p:cNvGrpSpPr/>
              <p:nvPr/>
            </p:nvGrpSpPr>
            <p:grpSpPr>
              <a:xfrm rot="5400000">
                <a:off x="5348253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74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5" name="Group 118"/>
              <p:cNvGrpSpPr/>
              <p:nvPr/>
            </p:nvGrpSpPr>
            <p:grpSpPr>
              <a:xfrm rot="5400000">
                <a:off x="5107188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72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3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6" name="Group 119"/>
              <p:cNvGrpSpPr/>
              <p:nvPr/>
            </p:nvGrpSpPr>
            <p:grpSpPr>
              <a:xfrm rot="5400000">
                <a:off x="4882942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70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1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7" name="Group 120"/>
              <p:cNvGrpSpPr/>
              <p:nvPr/>
            </p:nvGrpSpPr>
            <p:grpSpPr>
              <a:xfrm rot="5400000">
                <a:off x="4702924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68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9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80" name="Group 243"/>
            <p:cNvGrpSpPr/>
            <p:nvPr/>
          </p:nvGrpSpPr>
          <p:grpSpPr>
            <a:xfrm>
              <a:off x="4702301" y="2718569"/>
              <a:ext cx="1795210" cy="663051"/>
              <a:chOff x="4702301" y="2718569"/>
              <a:chExt cx="1795210" cy="663051"/>
            </a:xfrm>
            <a:grpFill/>
          </p:grpSpPr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 rot="5400000">
                <a:off x="6186682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2" name="Group 121"/>
              <p:cNvGrpSpPr/>
              <p:nvPr/>
            </p:nvGrpSpPr>
            <p:grpSpPr>
              <a:xfrm rot="5400000">
                <a:off x="5642887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98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3" name="Group 122"/>
              <p:cNvGrpSpPr/>
              <p:nvPr/>
            </p:nvGrpSpPr>
            <p:grpSpPr>
              <a:xfrm rot="5400000">
                <a:off x="5961190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96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4" name="Group 123"/>
              <p:cNvGrpSpPr/>
              <p:nvPr/>
            </p:nvGrpSpPr>
            <p:grpSpPr>
              <a:xfrm rot="5400000">
                <a:off x="5355728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94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5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5" name="Group 124"/>
              <p:cNvGrpSpPr/>
              <p:nvPr/>
            </p:nvGrpSpPr>
            <p:grpSpPr>
              <a:xfrm rot="5400000">
                <a:off x="5101583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92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6" name="Group 125"/>
              <p:cNvGrpSpPr/>
              <p:nvPr/>
            </p:nvGrpSpPr>
            <p:grpSpPr>
              <a:xfrm rot="5400000">
                <a:off x="4861141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90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1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7" name="Group 126"/>
              <p:cNvGrpSpPr/>
              <p:nvPr/>
            </p:nvGrpSpPr>
            <p:grpSpPr>
              <a:xfrm rot="5400000">
                <a:off x="4672401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88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00" name="Group 246"/>
            <p:cNvGrpSpPr/>
            <p:nvPr/>
          </p:nvGrpSpPr>
          <p:grpSpPr>
            <a:xfrm>
              <a:off x="6559802" y="2341843"/>
              <a:ext cx="1458842" cy="484620"/>
              <a:chOff x="6559802" y="2341843"/>
              <a:chExt cx="1458842" cy="484620"/>
            </a:xfrm>
            <a:grpFill/>
          </p:grpSpPr>
          <p:grpSp>
            <p:nvGrpSpPr>
              <p:cNvPr id="201" name="Group 153"/>
              <p:cNvGrpSpPr/>
              <p:nvPr/>
            </p:nvGrpSpPr>
            <p:grpSpPr>
              <a:xfrm rot="5400000">
                <a:off x="7414427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217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2" name="Group 154"/>
              <p:cNvGrpSpPr/>
              <p:nvPr/>
            </p:nvGrpSpPr>
            <p:grpSpPr>
              <a:xfrm rot="5400000">
                <a:off x="7724011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215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3" name="Group 155"/>
              <p:cNvGrpSpPr/>
              <p:nvPr/>
            </p:nvGrpSpPr>
            <p:grpSpPr>
              <a:xfrm rot="5400000">
                <a:off x="7143464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213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4" name="Group 156"/>
              <p:cNvGrpSpPr/>
              <p:nvPr/>
            </p:nvGrpSpPr>
            <p:grpSpPr>
              <a:xfrm rot="5400000">
                <a:off x="6902399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211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5" name="Group 157"/>
              <p:cNvGrpSpPr/>
              <p:nvPr/>
            </p:nvGrpSpPr>
            <p:grpSpPr>
              <a:xfrm rot="5400000">
                <a:off x="6678153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209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6" name="Group 158"/>
              <p:cNvGrpSpPr/>
              <p:nvPr/>
            </p:nvGrpSpPr>
            <p:grpSpPr>
              <a:xfrm rot="5400000">
                <a:off x="6498135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207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8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19" name="Group 245"/>
            <p:cNvGrpSpPr/>
            <p:nvPr/>
          </p:nvGrpSpPr>
          <p:grpSpPr>
            <a:xfrm>
              <a:off x="6497512" y="2718569"/>
              <a:ext cx="1795210" cy="663051"/>
              <a:chOff x="6497512" y="2718569"/>
              <a:chExt cx="1795210" cy="663051"/>
            </a:xfrm>
            <a:grpFill/>
          </p:grpSpPr>
          <p:sp>
            <p:nvSpPr>
              <p:cNvPr id="220" name="Freeform 36"/>
              <p:cNvSpPr>
                <a:spLocks/>
              </p:cNvSpPr>
              <p:nvPr/>
            </p:nvSpPr>
            <p:spPr bwMode="auto">
              <a:xfrm rot="5400000">
                <a:off x="7981893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221" name="Group 159"/>
              <p:cNvGrpSpPr/>
              <p:nvPr/>
            </p:nvGrpSpPr>
            <p:grpSpPr>
              <a:xfrm rot="5400000">
                <a:off x="7438098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237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2" name="Group 160"/>
              <p:cNvGrpSpPr/>
              <p:nvPr/>
            </p:nvGrpSpPr>
            <p:grpSpPr>
              <a:xfrm rot="5400000">
                <a:off x="7756401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235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3" name="Group 161"/>
              <p:cNvGrpSpPr/>
              <p:nvPr/>
            </p:nvGrpSpPr>
            <p:grpSpPr>
              <a:xfrm rot="5400000">
                <a:off x="7150939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233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4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4" name="Group 162"/>
              <p:cNvGrpSpPr/>
              <p:nvPr/>
            </p:nvGrpSpPr>
            <p:grpSpPr>
              <a:xfrm rot="5400000">
                <a:off x="6896794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231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2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5" name="Group 163"/>
              <p:cNvGrpSpPr/>
              <p:nvPr/>
            </p:nvGrpSpPr>
            <p:grpSpPr>
              <a:xfrm rot="5400000">
                <a:off x="6656352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229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0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6" name="Group 164"/>
              <p:cNvGrpSpPr/>
              <p:nvPr/>
            </p:nvGrpSpPr>
            <p:grpSpPr>
              <a:xfrm rot="5400000">
                <a:off x="6467612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227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8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24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62654" y="4065080"/>
            <a:ext cx="2890285" cy="1001492"/>
            <a:chOff x="1963131" y="2105252"/>
            <a:chExt cx="2241975" cy="1001492"/>
          </a:xfrm>
        </p:grpSpPr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4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896409" y="935126"/>
            <a:ext cx="2890285" cy="1001492"/>
            <a:chOff x="1963131" y="2105252"/>
            <a:chExt cx="2241975" cy="1001492"/>
          </a:xfrm>
        </p:grpSpPr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4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47618" y="4065080"/>
            <a:ext cx="2890285" cy="1001492"/>
            <a:chOff x="1963131" y="2105252"/>
            <a:chExt cx="2241975" cy="1001492"/>
          </a:xfrm>
        </p:grpSpPr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8" name="文本框 24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4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1373" y="935126"/>
            <a:ext cx="2890285" cy="1001492"/>
            <a:chOff x="1963131" y="2105252"/>
            <a:chExt cx="2241975" cy="1001492"/>
          </a:xfrm>
        </p:grpSpPr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1" name="文本框 25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1087468" y="785293"/>
            <a:ext cx="1869256" cy="1869256"/>
            <a:chOff x="1223243" y="1256781"/>
            <a:chExt cx="1869256" cy="1869256"/>
          </a:xfrm>
        </p:grpSpPr>
        <p:sp>
          <p:nvSpPr>
            <p:cNvPr id="5" name="椭圆 4"/>
            <p:cNvSpPr/>
            <p:nvPr/>
          </p:nvSpPr>
          <p:spPr>
            <a:xfrm>
              <a:off x="1223243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8" name="PA_black-and-white-fashion-girl-model-photography-Favim.com-345959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4666" y="1375621"/>
              <a:ext cx="1670317" cy="157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 13"/>
          <p:cNvGrpSpPr/>
          <p:nvPr/>
        </p:nvGrpSpPr>
        <p:grpSpPr>
          <a:xfrm>
            <a:off x="8477321" y="2994486"/>
            <a:ext cx="1869256" cy="1869256"/>
            <a:chOff x="3962471" y="1256781"/>
            <a:chExt cx="1869256" cy="1869256"/>
          </a:xfrm>
        </p:grpSpPr>
        <p:sp>
          <p:nvSpPr>
            <p:cNvPr id="2" name="椭圆 1"/>
            <p:cNvSpPr/>
            <p:nvPr/>
          </p:nvSpPr>
          <p:spPr>
            <a:xfrm>
              <a:off x="3962471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PA_story-20160303171210-MarchFashion-Look8b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8837" y="1356812"/>
              <a:ext cx="1632972" cy="166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7" name="组 16"/>
          <p:cNvGrpSpPr/>
          <p:nvPr/>
        </p:nvGrpSpPr>
        <p:grpSpPr>
          <a:xfrm>
            <a:off x="3820789" y="1219045"/>
            <a:ext cx="3664006" cy="1032219"/>
            <a:chOff x="5382610" y="2390620"/>
            <a:chExt cx="3664006" cy="1032219"/>
          </a:xfrm>
        </p:grpSpPr>
        <p:sp>
          <p:nvSpPr>
            <p:cNvPr id="18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1032219"/>
              <a:chOff x="1931838" y="2167521"/>
              <a:chExt cx="2241976" cy="1032219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1877368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2" name="组 21"/>
          <p:cNvGrpSpPr/>
          <p:nvPr/>
        </p:nvGrpSpPr>
        <p:grpSpPr>
          <a:xfrm>
            <a:off x="7308060" y="1178095"/>
            <a:ext cx="3664006" cy="1032219"/>
            <a:chOff x="5382610" y="2390620"/>
            <a:chExt cx="3664006" cy="1032219"/>
          </a:xfrm>
        </p:grpSpPr>
        <p:sp>
          <p:nvSpPr>
            <p:cNvPr id="23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4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1032219"/>
              <a:chOff x="1931838" y="2167521"/>
              <a:chExt cx="2241976" cy="1032219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>
            <a:off x="1299896" y="3671732"/>
            <a:ext cx="3664006" cy="1032219"/>
            <a:chOff x="5382610" y="2390620"/>
            <a:chExt cx="3664006" cy="1032219"/>
          </a:xfrm>
        </p:grpSpPr>
        <p:sp>
          <p:nvSpPr>
            <p:cNvPr id="28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03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9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1032219"/>
              <a:chOff x="1931838" y="2167521"/>
              <a:chExt cx="2241976" cy="1032219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4787167" y="3630782"/>
            <a:ext cx="3664007" cy="1032219"/>
            <a:chOff x="5382610" y="2390620"/>
            <a:chExt cx="3664007" cy="1032219"/>
          </a:xfrm>
        </p:grpSpPr>
        <p:sp>
          <p:nvSpPr>
            <p:cNvPr id="33" name="islîdê">
              <a:extLst>
                <a:ext uri="{FF2B5EF4-FFF2-40B4-BE49-F238E27FC236}">
                  <a16:creationId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04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4" name="组合 1">
              <a:extLst>
                <a:ext uri="{FF2B5EF4-FFF2-40B4-BE49-F238E27FC236}">
                  <a16:creationId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2" y="2390620"/>
              <a:ext cx="2890285" cy="1032219"/>
              <a:chOff x="1931839" y="2167521"/>
              <a:chExt cx="2241975" cy="1032219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Add title text</a:t>
                </a:r>
                <a:endPara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9" y="2499164"/>
                <a:ext cx="1925242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 51"/>
          <p:cNvGrpSpPr/>
          <p:nvPr/>
        </p:nvGrpSpPr>
        <p:grpSpPr>
          <a:xfrm>
            <a:off x="3517354" y="1000125"/>
            <a:ext cx="5028984" cy="3798252"/>
            <a:chOff x="4556082" y="1679331"/>
            <a:chExt cx="3608752" cy="2725590"/>
          </a:xfrm>
        </p:grpSpPr>
        <p:grpSp>
          <p:nvGrpSpPr>
            <p:cNvPr id="2" name="Group 73"/>
            <p:cNvGrpSpPr/>
            <p:nvPr/>
          </p:nvGrpSpPr>
          <p:grpSpPr>
            <a:xfrm>
              <a:off x="4689855" y="1682999"/>
              <a:ext cx="930338" cy="216600"/>
              <a:chOff x="2901397" y="1460250"/>
              <a:chExt cx="930338" cy="220268"/>
            </a:xfrm>
          </p:grpSpPr>
          <p:cxnSp>
            <p:nvCxnSpPr>
              <p:cNvPr id="3" name="Straight Connector 6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72"/>
              <p:cNvCxnSpPr/>
              <p:nvPr/>
            </p:nvCxnSpPr>
            <p:spPr>
              <a:xfrm flipH="1">
                <a:off x="2901397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4"/>
            <p:cNvGrpSpPr/>
            <p:nvPr/>
          </p:nvGrpSpPr>
          <p:grpSpPr>
            <a:xfrm flipH="1">
              <a:off x="7033282" y="1687180"/>
              <a:ext cx="932719" cy="221362"/>
              <a:chOff x="2899016" y="1459156"/>
              <a:chExt cx="932719" cy="221362"/>
            </a:xfrm>
          </p:grpSpPr>
          <p:cxnSp>
            <p:nvCxnSpPr>
              <p:cNvPr id="6" name="Straight Connector 7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76"/>
              <p:cNvCxnSpPr/>
              <p:nvPr/>
            </p:nvCxnSpPr>
            <p:spPr>
              <a:xfrm flipH="1">
                <a:off x="2899016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1"/>
            <p:cNvGrpSpPr/>
            <p:nvPr/>
          </p:nvGrpSpPr>
          <p:grpSpPr>
            <a:xfrm flipV="1">
              <a:off x="4687474" y="4149127"/>
              <a:ext cx="932719" cy="216600"/>
              <a:chOff x="2899016" y="1460250"/>
              <a:chExt cx="932719" cy="220268"/>
            </a:xfrm>
          </p:grpSpPr>
          <p:cxnSp>
            <p:nvCxnSpPr>
              <p:cNvPr id="9" name="Straight Connector 8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3"/>
              <p:cNvCxnSpPr/>
              <p:nvPr/>
            </p:nvCxnSpPr>
            <p:spPr>
              <a:xfrm flipH="1">
                <a:off x="2899016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4"/>
            <p:cNvGrpSpPr/>
            <p:nvPr/>
          </p:nvGrpSpPr>
          <p:grpSpPr>
            <a:xfrm flipH="1" flipV="1">
              <a:off x="7035663" y="4183559"/>
              <a:ext cx="930338" cy="221362"/>
              <a:chOff x="2901397" y="1459156"/>
              <a:chExt cx="930338" cy="221362"/>
            </a:xfrm>
          </p:grpSpPr>
          <p:cxnSp>
            <p:nvCxnSpPr>
              <p:cNvPr id="12" name="Straight Connector 8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6"/>
              <p:cNvCxnSpPr/>
              <p:nvPr/>
            </p:nvCxnSpPr>
            <p:spPr>
              <a:xfrm flipH="1">
                <a:off x="2901397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87"/>
            <p:cNvCxnSpPr/>
            <p:nvPr/>
          </p:nvCxnSpPr>
          <p:spPr>
            <a:xfrm flipH="1">
              <a:off x="4556082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9"/>
            <p:cNvCxnSpPr/>
            <p:nvPr/>
          </p:nvCxnSpPr>
          <p:spPr>
            <a:xfrm flipH="1">
              <a:off x="7704207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98"/>
            <p:cNvGrpSpPr/>
            <p:nvPr/>
          </p:nvGrpSpPr>
          <p:grpSpPr>
            <a:xfrm>
              <a:off x="6404466" y="1682998"/>
              <a:ext cx="1116726" cy="1015872"/>
              <a:chOff x="4616008" y="1463917"/>
              <a:chExt cx="1116726" cy="1015872"/>
            </a:xfrm>
          </p:grpSpPr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4616008" y="1463917"/>
                <a:ext cx="1116726" cy="1015872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" name="Group 57"/>
              <p:cNvGrpSpPr/>
              <p:nvPr/>
            </p:nvGrpSpPr>
            <p:grpSpPr>
              <a:xfrm>
                <a:off x="4743404" y="1718036"/>
                <a:ext cx="535010" cy="517313"/>
                <a:chOff x="5659438" y="2249488"/>
                <a:chExt cx="623887" cy="603250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19" name="Freeform 67"/>
                <p:cNvSpPr>
                  <a:spLocks noEditPoints="1"/>
                </p:cNvSpPr>
                <p:nvPr/>
              </p:nvSpPr>
              <p:spPr bwMode="auto">
                <a:xfrm>
                  <a:off x="5988050" y="2249488"/>
                  <a:ext cx="295275" cy="585788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0" y="50"/>
                    </a:cxn>
                    <a:cxn ang="0">
                      <a:pos x="51" y="0"/>
                    </a:cxn>
                    <a:cxn ang="0">
                      <a:pos x="101" y="50"/>
                    </a:cxn>
                    <a:cxn ang="0">
                      <a:pos x="101" y="148"/>
                    </a:cxn>
                    <a:cxn ang="0">
                      <a:pos x="51" y="199"/>
                    </a:cxn>
                    <a:cxn ang="0">
                      <a:pos x="0" y="148"/>
                    </a:cxn>
                    <a:cxn ang="0">
                      <a:pos x="9" y="50"/>
                    </a:cxn>
                    <a:cxn ang="0">
                      <a:pos x="9" y="148"/>
                    </a:cxn>
                    <a:cxn ang="0">
                      <a:pos x="51" y="190"/>
                    </a:cxn>
                    <a:cxn ang="0">
                      <a:pos x="92" y="148"/>
                    </a:cxn>
                    <a:cxn ang="0">
                      <a:pos x="92" y="50"/>
                    </a:cxn>
                    <a:cxn ang="0">
                      <a:pos x="51" y="9"/>
                    </a:cxn>
                    <a:cxn ang="0">
                      <a:pos x="9" y="50"/>
                    </a:cxn>
                  </a:cxnLst>
                  <a:rect l="0" t="0" r="r" b="b"/>
                  <a:pathLst>
                    <a:path w="101" h="199">
                      <a:moveTo>
                        <a:pt x="0" y="148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148"/>
                        <a:pt x="101" y="148"/>
                        <a:pt x="101" y="148"/>
                      </a:cubicBezTo>
                      <a:cubicBezTo>
                        <a:pt x="101" y="176"/>
                        <a:pt x="78" y="199"/>
                        <a:pt x="51" y="199"/>
                      </a:cubicBezTo>
                      <a:cubicBezTo>
                        <a:pt x="23" y="199"/>
                        <a:pt x="0" y="176"/>
                        <a:pt x="0" y="148"/>
                      </a:cubicBezTo>
                      <a:moveTo>
                        <a:pt x="9" y="50"/>
                      </a:moveTo>
                      <a:cubicBezTo>
                        <a:pt x="9" y="148"/>
                        <a:pt x="9" y="148"/>
                        <a:pt x="9" y="148"/>
                      </a:cubicBezTo>
                      <a:cubicBezTo>
                        <a:pt x="9" y="171"/>
                        <a:pt x="28" y="190"/>
                        <a:pt x="51" y="190"/>
                      </a:cubicBezTo>
                      <a:cubicBezTo>
                        <a:pt x="74" y="190"/>
                        <a:pt x="92" y="171"/>
                        <a:pt x="92" y="148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27"/>
                        <a:pt x="74" y="9"/>
                        <a:pt x="51" y="9"/>
                      </a:cubicBezTo>
                      <a:cubicBezTo>
                        <a:pt x="28" y="9"/>
                        <a:pt x="9" y="27"/>
                        <a:pt x="9" y="5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" name="Freeform 68"/>
                <p:cNvSpPr>
                  <a:spLocks/>
                </p:cNvSpPr>
                <p:nvPr/>
              </p:nvSpPr>
              <p:spPr bwMode="auto">
                <a:xfrm>
                  <a:off x="6027738" y="2559050"/>
                  <a:ext cx="214313" cy="222250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3" y="39"/>
                    </a:cxn>
                    <a:cxn ang="0">
                      <a:pos x="37" y="76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76">
                      <a:moveTo>
                        <a:pt x="73" y="0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59"/>
                        <a:pt x="57" y="76"/>
                        <a:pt x="37" y="76"/>
                      </a:cubicBezTo>
                      <a:cubicBezTo>
                        <a:pt x="16" y="76"/>
                        <a:pt x="0" y="59"/>
                        <a:pt x="0" y="3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" name="Freeform 69"/>
                <p:cNvSpPr>
                  <a:spLocks/>
                </p:cNvSpPr>
                <p:nvPr/>
              </p:nvSpPr>
              <p:spPr bwMode="auto">
                <a:xfrm>
                  <a:off x="5708650" y="2543175"/>
                  <a:ext cx="252413" cy="258763"/>
                </a:xfrm>
                <a:custGeom>
                  <a:avLst/>
                  <a:gdLst/>
                  <a:ahLst/>
                  <a:cxnLst>
                    <a:cxn ang="0">
                      <a:pos x="86" y="34"/>
                    </a:cxn>
                    <a:cxn ang="0">
                      <a:pos x="68" y="66"/>
                    </a:cxn>
                    <a:cxn ang="0">
                      <a:pos x="22" y="78"/>
                    </a:cxn>
                    <a:cxn ang="0">
                      <a:pos x="9" y="32"/>
                    </a:cxn>
                    <a:cxn ang="0">
                      <a:pos x="27" y="0"/>
                    </a:cxn>
                    <a:cxn ang="0">
                      <a:pos x="86" y="34"/>
                    </a:cxn>
                  </a:cxnLst>
                  <a:rect l="0" t="0" r="r" b="b"/>
                  <a:pathLst>
                    <a:path w="86" h="88">
                      <a:moveTo>
                        <a:pt x="86" y="34"/>
                      </a:move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59" y="82"/>
                        <a:pt x="38" y="88"/>
                        <a:pt x="22" y="78"/>
                      </a:cubicBezTo>
                      <a:cubicBezTo>
                        <a:pt x="5" y="69"/>
                        <a:pt x="0" y="48"/>
                        <a:pt x="9" y="32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86" y="34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" name="Freeform 70"/>
                <p:cNvSpPr>
                  <a:spLocks/>
                </p:cNvSpPr>
                <p:nvPr/>
              </p:nvSpPr>
              <p:spPr bwMode="auto">
                <a:xfrm>
                  <a:off x="5659438" y="2320925"/>
                  <a:ext cx="312738" cy="531813"/>
                </a:xfrm>
                <a:custGeom>
                  <a:avLst/>
                  <a:gdLst/>
                  <a:ahLst/>
                  <a:cxnLst>
                    <a:cxn ang="0">
                      <a:pos x="13" y="104"/>
                    </a:cxn>
                    <a:cxn ang="0">
                      <a:pos x="59" y="26"/>
                    </a:cxn>
                    <a:cxn ang="0">
                      <a:pos x="107" y="3"/>
                    </a:cxn>
                    <a:cxn ang="0">
                      <a:pos x="107" y="12"/>
                    </a:cxn>
                    <a:cxn ang="0">
                      <a:pos x="66" y="30"/>
                    </a:cxn>
                    <a:cxn ang="0">
                      <a:pos x="20" y="109"/>
                    </a:cxn>
                    <a:cxn ang="0">
                      <a:pos x="35" y="161"/>
                    </a:cxn>
                    <a:cxn ang="0">
                      <a:pos x="87" y="147"/>
                    </a:cxn>
                    <a:cxn ang="0">
                      <a:pos x="107" y="114"/>
                    </a:cxn>
                    <a:cxn ang="0">
                      <a:pos x="107" y="130"/>
                    </a:cxn>
                    <a:cxn ang="0">
                      <a:pos x="95" y="151"/>
                    </a:cxn>
                    <a:cxn ang="0">
                      <a:pos x="30" y="169"/>
                    </a:cxn>
                    <a:cxn ang="0">
                      <a:pos x="13" y="104"/>
                    </a:cxn>
                  </a:cxnLst>
                  <a:rect l="0" t="0" r="r" b="b"/>
                  <a:pathLst>
                    <a:path w="107" h="181">
                      <a:moveTo>
                        <a:pt x="13" y="104"/>
                      </a:move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9" y="9"/>
                        <a:pt x="88" y="0"/>
                        <a:pt x="107" y="3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91" y="8"/>
                        <a:pt x="74" y="15"/>
                        <a:pt x="66" y="30"/>
                      </a:cubicBezTo>
                      <a:cubicBezTo>
                        <a:pt x="20" y="109"/>
                        <a:pt x="20" y="109"/>
                        <a:pt x="20" y="109"/>
                      </a:cubicBezTo>
                      <a:cubicBezTo>
                        <a:pt x="10" y="127"/>
                        <a:pt x="16" y="151"/>
                        <a:pt x="35" y="161"/>
                      </a:cubicBezTo>
                      <a:cubicBezTo>
                        <a:pt x="53" y="172"/>
                        <a:pt x="77" y="166"/>
                        <a:pt x="87" y="147"/>
                      </a:cubicBezTo>
                      <a:cubicBezTo>
                        <a:pt x="107" y="114"/>
                        <a:pt x="107" y="114"/>
                        <a:pt x="107" y="114"/>
                      </a:cubicBezTo>
                      <a:cubicBezTo>
                        <a:pt x="107" y="130"/>
                        <a:pt x="107" y="130"/>
                        <a:pt x="107" y="130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82" y="174"/>
                        <a:pt x="53" y="181"/>
                        <a:pt x="30" y="169"/>
                      </a:cubicBezTo>
                      <a:cubicBezTo>
                        <a:pt x="8" y="156"/>
                        <a:pt x="0" y="127"/>
                        <a:pt x="13" y="104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3" name="Group 100"/>
            <p:cNvGrpSpPr/>
            <p:nvPr/>
          </p:nvGrpSpPr>
          <p:grpSpPr>
            <a:xfrm>
              <a:off x="5007184" y="2383473"/>
              <a:ext cx="819666" cy="1287260"/>
              <a:chOff x="3218726" y="2164392"/>
              <a:chExt cx="819666" cy="1287260"/>
            </a:xfrm>
          </p:grpSpPr>
          <p:sp>
            <p:nvSpPr>
              <p:cNvPr id="24" name="Freeform 62"/>
              <p:cNvSpPr>
                <a:spLocks/>
              </p:cNvSpPr>
              <p:nvPr/>
            </p:nvSpPr>
            <p:spPr bwMode="auto">
              <a:xfrm>
                <a:off x="3218726" y="2164392"/>
                <a:ext cx="819666" cy="1287260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5" name="Freeform 74"/>
              <p:cNvSpPr>
                <a:spLocks noEditPoints="1"/>
              </p:cNvSpPr>
              <p:nvPr/>
            </p:nvSpPr>
            <p:spPr bwMode="auto">
              <a:xfrm>
                <a:off x="3392943" y="2597627"/>
                <a:ext cx="471233" cy="420791"/>
              </a:xfrm>
              <a:custGeom>
                <a:avLst/>
                <a:gdLst/>
                <a:ahLst/>
                <a:cxnLst>
                  <a:cxn ang="0">
                    <a:pos x="176" y="29"/>
                  </a:cxn>
                  <a:cxn ang="0">
                    <a:pos x="120" y="29"/>
                  </a:cxn>
                  <a:cxn ang="0">
                    <a:pos x="120" y="0"/>
                  </a:cxn>
                  <a:cxn ang="0">
                    <a:pos x="114" y="0"/>
                  </a:cxn>
                  <a:cxn ang="0">
                    <a:pos x="110" y="0"/>
                  </a:cxn>
                  <a:cxn ang="0">
                    <a:pos x="81" y="0"/>
                  </a:cxn>
                  <a:cxn ang="0">
                    <a:pos x="71" y="0"/>
                  </a:cxn>
                  <a:cxn ang="0">
                    <a:pos x="71" y="10"/>
                  </a:cxn>
                  <a:cxn ang="0">
                    <a:pos x="71" y="29"/>
                  </a:cxn>
                  <a:cxn ang="0">
                    <a:pos x="15" y="29"/>
                  </a:cxn>
                  <a:cxn ang="0">
                    <a:pos x="0" y="44"/>
                  </a:cxn>
                  <a:cxn ang="0">
                    <a:pos x="0" y="156"/>
                  </a:cxn>
                  <a:cxn ang="0">
                    <a:pos x="15" y="171"/>
                  </a:cxn>
                  <a:cxn ang="0">
                    <a:pos x="176" y="171"/>
                  </a:cxn>
                  <a:cxn ang="0">
                    <a:pos x="192" y="156"/>
                  </a:cxn>
                  <a:cxn ang="0">
                    <a:pos x="192" y="44"/>
                  </a:cxn>
                  <a:cxn ang="0">
                    <a:pos x="176" y="29"/>
                  </a:cxn>
                  <a:cxn ang="0">
                    <a:pos x="81" y="10"/>
                  </a:cxn>
                  <a:cxn ang="0">
                    <a:pos x="110" y="10"/>
                  </a:cxn>
                  <a:cxn ang="0">
                    <a:pos x="110" y="29"/>
                  </a:cxn>
                  <a:cxn ang="0">
                    <a:pos x="81" y="29"/>
                  </a:cxn>
                  <a:cxn ang="0">
                    <a:pos x="81" y="10"/>
                  </a:cxn>
                  <a:cxn ang="0">
                    <a:pos x="134" y="107"/>
                  </a:cxn>
                  <a:cxn ang="0">
                    <a:pos x="127" y="115"/>
                  </a:cxn>
                  <a:cxn ang="0">
                    <a:pos x="111" y="115"/>
                  </a:cxn>
                  <a:cxn ang="0">
                    <a:pos x="111" y="130"/>
                  </a:cxn>
                  <a:cxn ang="0">
                    <a:pos x="103" y="138"/>
                  </a:cxn>
                  <a:cxn ang="0">
                    <a:pos x="88" y="138"/>
                  </a:cxn>
                  <a:cxn ang="0">
                    <a:pos x="80" y="130"/>
                  </a:cxn>
                  <a:cxn ang="0">
                    <a:pos x="80" y="115"/>
                  </a:cxn>
                  <a:cxn ang="0">
                    <a:pos x="65" y="115"/>
                  </a:cxn>
                  <a:cxn ang="0">
                    <a:pos x="57" y="107"/>
                  </a:cxn>
                  <a:cxn ang="0">
                    <a:pos x="57" y="92"/>
                  </a:cxn>
                  <a:cxn ang="0">
                    <a:pos x="65" y="84"/>
                  </a:cxn>
                  <a:cxn ang="0">
                    <a:pos x="80" y="84"/>
                  </a:cxn>
                  <a:cxn ang="0">
                    <a:pos x="80" y="68"/>
                  </a:cxn>
                  <a:cxn ang="0">
                    <a:pos x="88" y="61"/>
                  </a:cxn>
                  <a:cxn ang="0">
                    <a:pos x="103" y="61"/>
                  </a:cxn>
                  <a:cxn ang="0">
                    <a:pos x="111" y="68"/>
                  </a:cxn>
                  <a:cxn ang="0">
                    <a:pos x="111" y="84"/>
                  </a:cxn>
                  <a:cxn ang="0">
                    <a:pos x="127" y="84"/>
                  </a:cxn>
                  <a:cxn ang="0">
                    <a:pos x="134" y="92"/>
                  </a:cxn>
                  <a:cxn ang="0">
                    <a:pos x="134" y="107"/>
                  </a:cxn>
                </a:cxnLst>
                <a:rect l="0" t="0" r="r" b="b"/>
                <a:pathLst>
                  <a:path w="192" h="171">
                    <a:moveTo>
                      <a:pt x="176" y="29"/>
                    </a:move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36"/>
                      <a:pt x="0" y="4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4"/>
                      <a:pt x="7" y="171"/>
                      <a:pt x="15" y="171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85" y="171"/>
                      <a:pt x="192" y="164"/>
                      <a:pt x="192" y="156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36"/>
                      <a:pt x="185" y="29"/>
                      <a:pt x="176" y="29"/>
                    </a:cubicBezTo>
                    <a:moveTo>
                      <a:pt x="81" y="10"/>
                    </a:move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81" y="29"/>
                      <a:pt x="81" y="29"/>
                      <a:pt x="81" y="29"/>
                    </a:cubicBezTo>
                    <a:lnTo>
                      <a:pt x="81" y="10"/>
                    </a:lnTo>
                    <a:close/>
                    <a:moveTo>
                      <a:pt x="134" y="107"/>
                    </a:moveTo>
                    <a:cubicBezTo>
                      <a:pt x="134" y="111"/>
                      <a:pt x="131" y="115"/>
                      <a:pt x="127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5"/>
                      <a:pt x="108" y="138"/>
                      <a:pt x="103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4" y="138"/>
                      <a:pt x="80" y="135"/>
                      <a:pt x="80" y="130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0" y="115"/>
                      <a:pt x="57" y="111"/>
                      <a:pt x="57" y="107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88"/>
                      <a:pt x="60" y="84"/>
                      <a:pt x="65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4"/>
                      <a:pt x="84" y="61"/>
                      <a:pt x="88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8" y="61"/>
                      <a:pt x="111" y="64"/>
                      <a:pt x="111" y="68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31" y="84"/>
                      <a:pt x="134" y="88"/>
                      <a:pt x="134" y="92"/>
                    </a:cubicBezTo>
                    <a:lnTo>
                      <a:pt x="134" y="107"/>
                    </a:ln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6" name="Group 99"/>
            <p:cNvGrpSpPr/>
            <p:nvPr/>
          </p:nvGrpSpPr>
          <p:grpSpPr>
            <a:xfrm>
              <a:off x="5214393" y="1679331"/>
              <a:ext cx="1116726" cy="999369"/>
              <a:chOff x="3425935" y="1460250"/>
              <a:chExt cx="1116726" cy="999369"/>
            </a:xfrm>
          </p:grpSpPr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3425935" y="1460250"/>
                <a:ext cx="1116726" cy="999369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Freeform 121"/>
              <p:cNvSpPr>
                <a:spLocks noEditPoints="1"/>
              </p:cNvSpPr>
              <p:nvPr/>
            </p:nvSpPr>
            <p:spPr bwMode="auto">
              <a:xfrm>
                <a:off x="3823326" y="1680519"/>
                <a:ext cx="484906" cy="557590"/>
              </a:xfrm>
              <a:custGeom>
                <a:avLst/>
                <a:gdLst/>
                <a:ahLst/>
                <a:cxnLst>
                  <a:cxn ang="0">
                    <a:pos x="227" y="284"/>
                  </a:cxn>
                  <a:cxn ang="0">
                    <a:pos x="214" y="284"/>
                  </a:cxn>
                  <a:cxn ang="0">
                    <a:pos x="264" y="189"/>
                  </a:cxn>
                  <a:cxn ang="0">
                    <a:pos x="179" y="80"/>
                  </a:cxn>
                  <a:cxn ang="0">
                    <a:pos x="200" y="39"/>
                  </a:cxn>
                  <a:cxn ang="0">
                    <a:pos x="196" y="26"/>
                  </a:cxn>
                  <a:cxn ang="0">
                    <a:pos x="145" y="2"/>
                  </a:cxn>
                  <a:cxn ang="0">
                    <a:pos x="138" y="1"/>
                  </a:cxn>
                  <a:cxn ang="0">
                    <a:pos x="132" y="7"/>
                  </a:cxn>
                  <a:cxn ang="0">
                    <a:pos x="72" y="121"/>
                  </a:cxn>
                  <a:cxn ang="0">
                    <a:pos x="80" y="147"/>
                  </a:cxn>
                  <a:cxn ang="0">
                    <a:pos x="72" y="164"/>
                  </a:cxn>
                  <a:cxn ang="0">
                    <a:pos x="106" y="180"/>
                  </a:cxn>
                  <a:cxn ang="0">
                    <a:pos x="114" y="164"/>
                  </a:cxn>
                  <a:cxn ang="0">
                    <a:pos x="114" y="164"/>
                  </a:cxn>
                  <a:cxn ang="0">
                    <a:pos x="140" y="154"/>
                  </a:cxn>
                  <a:cxn ang="0">
                    <a:pos x="161" y="115"/>
                  </a:cxn>
                  <a:cxn ang="0">
                    <a:pos x="227" y="189"/>
                  </a:cxn>
                  <a:cxn ang="0">
                    <a:pos x="151" y="265"/>
                  </a:cxn>
                  <a:cxn ang="0">
                    <a:pos x="95" y="246"/>
                  </a:cxn>
                  <a:cxn ang="0">
                    <a:pos x="95" y="237"/>
                  </a:cxn>
                  <a:cxn ang="0">
                    <a:pos x="104" y="227"/>
                  </a:cxn>
                  <a:cxn ang="0">
                    <a:pos x="151" y="227"/>
                  </a:cxn>
                  <a:cxn ang="0">
                    <a:pos x="151" y="208"/>
                  </a:cxn>
                  <a:cxn ang="0">
                    <a:pos x="79" y="208"/>
                  </a:cxn>
                  <a:cxn ang="0">
                    <a:pos x="40" y="208"/>
                  </a:cxn>
                  <a:cxn ang="0">
                    <a:pos x="0" y="208"/>
                  </a:cxn>
                  <a:cxn ang="0">
                    <a:pos x="0" y="227"/>
                  </a:cxn>
                  <a:cxn ang="0">
                    <a:pos x="45" y="227"/>
                  </a:cxn>
                  <a:cxn ang="0">
                    <a:pos x="48" y="227"/>
                  </a:cxn>
                  <a:cxn ang="0">
                    <a:pos x="57" y="237"/>
                  </a:cxn>
                  <a:cxn ang="0">
                    <a:pos x="57" y="246"/>
                  </a:cxn>
                  <a:cxn ang="0">
                    <a:pos x="57" y="284"/>
                  </a:cxn>
                  <a:cxn ang="0">
                    <a:pos x="19" y="303"/>
                  </a:cxn>
                  <a:cxn ang="0">
                    <a:pos x="264" y="303"/>
                  </a:cxn>
                  <a:cxn ang="0">
                    <a:pos x="227" y="284"/>
                  </a:cxn>
                  <a:cxn ang="0">
                    <a:pos x="161" y="26"/>
                  </a:cxn>
                  <a:cxn ang="0">
                    <a:pos x="155" y="32"/>
                  </a:cxn>
                  <a:cxn ang="0">
                    <a:pos x="111" y="114"/>
                  </a:cxn>
                  <a:cxn ang="0">
                    <a:pos x="95" y="106"/>
                  </a:cxn>
                  <a:cxn ang="0">
                    <a:pos x="96" y="102"/>
                  </a:cxn>
                  <a:cxn ang="0">
                    <a:pos x="137" y="25"/>
                  </a:cxn>
                  <a:cxn ang="0">
                    <a:pos x="143" y="20"/>
                  </a:cxn>
                  <a:cxn ang="0">
                    <a:pos x="150" y="21"/>
                  </a:cxn>
                  <a:cxn ang="0">
                    <a:pos x="161" y="26"/>
                  </a:cxn>
                  <a:cxn ang="0">
                    <a:pos x="161" y="26"/>
                  </a:cxn>
                </a:cxnLst>
                <a:rect l="0" t="0" r="r" b="b"/>
                <a:pathLst>
                  <a:path w="264" h="303">
                    <a:moveTo>
                      <a:pt x="227" y="284"/>
                    </a:moveTo>
                    <a:cubicBezTo>
                      <a:pt x="214" y="284"/>
                      <a:pt x="214" y="284"/>
                      <a:pt x="214" y="284"/>
                    </a:cubicBezTo>
                    <a:cubicBezTo>
                      <a:pt x="244" y="263"/>
                      <a:pt x="264" y="229"/>
                      <a:pt x="264" y="189"/>
                    </a:cubicBezTo>
                    <a:cubicBezTo>
                      <a:pt x="264" y="136"/>
                      <a:pt x="228" y="92"/>
                      <a:pt x="179" y="80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3" y="34"/>
                      <a:pt x="201" y="29"/>
                      <a:pt x="196" y="26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3" y="1"/>
                      <a:pt x="140" y="0"/>
                      <a:pt x="138" y="1"/>
                    </a:cubicBezTo>
                    <a:cubicBezTo>
                      <a:pt x="136" y="2"/>
                      <a:pt x="134" y="4"/>
                      <a:pt x="132" y="7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67" y="131"/>
                      <a:pt x="71" y="143"/>
                      <a:pt x="80" y="147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24" y="168"/>
                      <a:pt x="135" y="164"/>
                      <a:pt x="140" y="154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98" y="119"/>
                      <a:pt x="227" y="151"/>
                      <a:pt x="227" y="189"/>
                    </a:cubicBezTo>
                    <a:cubicBezTo>
                      <a:pt x="227" y="231"/>
                      <a:pt x="193" y="265"/>
                      <a:pt x="151" y="265"/>
                    </a:cubicBezTo>
                    <a:cubicBezTo>
                      <a:pt x="132" y="265"/>
                      <a:pt x="108" y="258"/>
                      <a:pt x="95" y="246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95" y="231"/>
                      <a:pt x="99" y="227"/>
                      <a:pt x="104" y="227"/>
                    </a:cubicBezTo>
                    <a:cubicBezTo>
                      <a:pt x="151" y="227"/>
                      <a:pt x="151" y="227"/>
                      <a:pt x="151" y="227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8" y="227"/>
                      <a:pt x="48" y="227"/>
                      <a:pt x="48" y="227"/>
                    </a:cubicBezTo>
                    <a:cubicBezTo>
                      <a:pt x="53" y="227"/>
                      <a:pt x="57" y="231"/>
                      <a:pt x="57" y="237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84"/>
                      <a:pt x="57" y="284"/>
                      <a:pt x="57" y="284"/>
                    </a:cubicBezTo>
                    <a:cubicBezTo>
                      <a:pt x="36" y="284"/>
                      <a:pt x="19" y="282"/>
                      <a:pt x="19" y="303"/>
                    </a:cubicBezTo>
                    <a:cubicBezTo>
                      <a:pt x="264" y="303"/>
                      <a:pt x="264" y="303"/>
                      <a:pt x="264" y="303"/>
                    </a:cubicBezTo>
                    <a:cubicBezTo>
                      <a:pt x="264" y="282"/>
                      <a:pt x="248" y="284"/>
                      <a:pt x="227" y="284"/>
                    </a:cubicBezTo>
                    <a:close/>
                    <a:moveTo>
                      <a:pt x="161" y="26"/>
                    </a:moveTo>
                    <a:cubicBezTo>
                      <a:pt x="158" y="27"/>
                      <a:pt x="156" y="29"/>
                      <a:pt x="155" y="32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3"/>
                      <a:pt x="96" y="102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3"/>
                      <a:pt x="140" y="21"/>
                      <a:pt x="143" y="20"/>
                    </a:cubicBezTo>
                    <a:cubicBezTo>
                      <a:pt x="145" y="19"/>
                      <a:pt x="148" y="19"/>
                      <a:pt x="150" y="21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61" y="26"/>
                      <a:pt x="161" y="26"/>
                      <a:pt x="161" y="2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9" name="Group 101"/>
            <p:cNvGrpSpPr/>
            <p:nvPr/>
          </p:nvGrpSpPr>
          <p:grpSpPr>
            <a:xfrm>
              <a:off x="5203391" y="3366339"/>
              <a:ext cx="1120394" cy="1008537"/>
              <a:chOff x="3414933" y="3147258"/>
              <a:chExt cx="1120394" cy="1008537"/>
            </a:xfrm>
          </p:grpSpPr>
          <p:sp>
            <p:nvSpPr>
              <p:cNvPr id="30" name="Freeform 61"/>
              <p:cNvSpPr>
                <a:spLocks/>
              </p:cNvSpPr>
              <p:nvPr/>
            </p:nvSpPr>
            <p:spPr bwMode="auto">
              <a:xfrm>
                <a:off x="3414933" y="3147258"/>
                <a:ext cx="1120394" cy="1008537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1" name="Group 70"/>
              <p:cNvGrpSpPr/>
              <p:nvPr/>
            </p:nvGrpSpPr>
            <p:grpSpPr>
              <a:xfrm>
                <a:off x="3786015" y="3459473"/>
                <a:ext cx="580546" cy="365363"/>
                <a:chOff x="3871913" y="3771900"/>
                <a:chExt cx="411163" cy="258763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32" name="Freeform 92"/>
                <p:cNvSpPr>
                  <a:spLocks noEditPoints="1"/>
                </p:cNvSpPr>
                <p:nvPr/>
              </p:nvSpPr>
              <p:spPr bwMode="auto">
                <a:xfrm>
                  <a:off x="3871913" y="3771900"/>
                  <a:ext cx="411163" cy="231775"/>
                </a:xfrm>
                <a:custGeom>
                  <a:avLst/>
                  <a:gdLst/>
                  <a:ahLst/>
                  <a:cxnLst>
                    <a:cxn ang="0">
                      <a:pos x="128" y="7"/>
                    </a:cxn>
                    <a:cxn ang="0">
                      <a:pos x="53" y="7"/>
                    </a:cxn>
                    <a:cxn ang="0">
                      <a:pos x="53" y="7"/>
                    </a:cxn>
                    <a:cxn ang="0">
                      <a:pos x="46" y="0"/>
                    </a:cxn>
                    <a:cxn ang="0">
                      <a:pos x="39" y="7"/>
                    </a:cxn>
                    <a:cxn ang="0">
                      <a:pos x="39" y="7"/>
                    </a:cxn>
                    <a:cxn ang="0">
                      <a:pos x="34" y="7"/>
                    </a:cxn>
                    <a:cxn ang="0">
                      <a:pos x="7" y="29"/>
                    </a:cxn>
                    <a:cxn ang="0">
                      <a:pos x="0" y="59"/>
                    </a:cxn>
                    <a:cxn ang="0">
                      <a:pos x="15" y="79"/>
                    </a:cxn>
                    <a:cxn ang="0">
                      <a:pos x="15" y="77"/>
                    </a:cxn>
                    <a:cxn ang="0">
                      <a:pos x="30" y="61"/>
                    </a:cxn>
                    <a:cxn ang="0">
                      <a:pos x="46" y="77"/>
                    </a:cxn>
                    <a:cxn ang="0">
                      <a:pos x="45" y="80"/>
                    </a:cxn>
                    <a:cxn ang="0">
                      <a:pos x="93" y="80"/>
                    </a:cxn>
                    <a:cxn ang="0">
                      <a:pos x="92" y="77"/>
                    </a:cxn>
                    <a:cxn ang="0">
                      <a:pos x="108" y="61"/>
                    </a:cxn>
                    <a:cxn ang="0">
                      <a:pos x="123" y="77"/>
                    </a:cxn>
                    <a:cxn ang="0">
                      <a:pos x="123" y="80"/>
                    </a:cxn>
                    <a:cxn ang="0">
                      <a:pos x="142" y="59"/>
                    </a:cxn>
                    <a:cxn ang="0">
                      <a:pos x="142" y="29"/>
                    </a:cxn>
                    <a:cxn ang="0">
                      <a:pos x="128" y="7"/>
                    </a:cxn>
                    <a:cxn ang="0">
                      <a:pos x="45" y="40"/>
                    </a:cxn>
                    <a:cxn ang="0">
                      <a:pos x="16" y="40"/>
                    </a:cxn>
                    <a:cxn ang="0">
                      <a:pos x="19" y="25"/>
                    </a:cxn>
                    <a:cxn ang="0">
                      <a:pos x="20" y="22"/>
                    </a:cxn>
                    <a:cxn ang="0">
                      <a:pos x="30" y="16"/>
                    </a:cxn>
                    <a:cxn ang="0">
                      <a:pos x="45" y="16"/>
                    </a:cxn>
                    <a:cxn ang="0">
                      <a:pos x="45" y="40"/>
                    </a:cxn>
                    <a:cxn ang="0">
                      <a:pos x="104" y="46"/>
                    </a:cxn>
                    <a:cxn ang="0">
                      <a:pos x="91" y="46"/>
                    </a:cxn>
                    <a:cxn ang="0">
                      <a:pos x="91" y="60"/>
                    </a:cxn>
                    <a:cxn ang="0">
                      <a:pos x="78" y="60"/>
                    </a:cxn>
                    <a:cxn ang="0">
                      <a:pos x="78" y="46"/>
                    </a:cxn>
                    <a:cxn ang="0">
                      <a:pos x="65" y="46"/>
                    </a:cxn>
                    <a:cxn ang="0">
                      <a:pos x="65" y="33"/>
                    </a:cxn>
                    <a:cxn ang="0">
                      <a:pos x="78" y="33"/>
                    </a:cxn>
                    <a:cxn ang="0">
                      <a:pos x="78" y="20"/>
                    </a:cxn>
                    <a:cxn ang="0">
                      <a:pos x="91" y="20"/>
                    </a:cxn>
                    <a:cxn ang="0">
                      <a:pos x="91" y="33"/>
                    </a:cxn>
                    <a:cxn ang="0">
                      <a:pos x="104" y="33"/>
                    </a:cxn>
                    <a:cxn ang="0">
                      <a:pos x="104" y="46"/>
                    </a:cxn>
                    <a:cxn ang="0">
                      <a:pos x="104" y="46"/>
                    </a:cxn>
                    <a:cxn ang="0">
                      <a:pos x="104" y="46"/>
                    </a:cxn>
                  </a:cxnLst>
                  <a:rect l="0" t="0" r="r" b="b"/>
                  <a:pathLst>
                    <a:path w="142" h="80">
                      <a:moveTo>
                        <a:pt x="128" y="7"/>
                      </a:move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3"/>
                        <a:pt x="50" y="0"/>
                        <a:pt x="46" y="0"/>
                      </a:cubicBezTo>
                      <a:cubicBezTo>
                        <a:pt x="42" y="0"/>
                        <a:pt x="39" y="3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2" y="7"/>
                        <a:pt x="12" y="13"/>
                        <a:pt x="7" y="2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8"/>
                        <a:pt x="6" y="76"/>
                        <a:pt x="15" y="79"/>
                      </a:cubicBezTo>
                      <a:cubicBezTo>
                        <a:pt x="15" y="78"/>
                        <a:pt x="15" y="77"/>
                        <a:pt x="15" y="77"/>
                      </a:cubicBezTo>
                      <a:cubicBezTo>
                        <a:pt x="15" y="68"/>
                        <a:pt x="22" y="61"/>
                        <a:pt x="30" y="61"/>
                      </a:cubicBezTo>
                      <a:cubicBezTo>
                        <a:pt x="39" y="61"/>
                        <a:pt x="46" y="68"/>
                        <a:pt x="46" y="77"/>
                      </a:cubicBezTo>
                      <a:cubicBezTo>
                        <a:pt x="46" y="78"/>
                        <a:pt x="46" y="79"/>
                        <a:pt x="45" y="80"/>
                      </a:cubicBezTo>
                      <a:cubicBezTo>
                        <a:pt x="93" y="80"/>
                        <a:pt x="93" y="80"/>
                        <a:pt x="93" y="80"/>
                      </a:cubicBezTo>
                      <a:cubicBezTo>
                        <a:pt x="92" y="79"/>
                        <a:pt x="92" y="78"/>
                        <a:pt x="92" y="77"/>
                      </a:cubicBezTo>
                      <a:cubicBezTo>
                        <a:pt x="92" y="68"/>
                        <a:pt x="99" y="61"/>
                        <a:pt x="108" y="61"/>
                      </a:cubicBezTo>
                      <a:cubicBezTo>
                        <a:pt x="116" y="61"/>
                        <a:pt x="123" y="68"/>
                        <a:pt x="123" y="77"/>
                      </a:cubicBezTo>
                      <a:cubicBezTo>
                        <a:pt x="123" y="78"/>
                        <a:pt x="123" y="79"/>
                        <a:pt x="123" y="80"/>
                      </a:cubicBezTo>
                      <a:cubicBezTo>
                        <a:pt x="134" y="79"/>
                        <a:pt x="142" y="70"/>
                        <a:pt x="142" y="59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2" y="17"/>
                        <a:pt x="140" y="7"/>
                        <a:pt x="128" y="7"/>
                      </a:cubicBezTo>
                      <a:close/>
                      <a:moveTo>
                        <a:pt x="45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5"/>
                        <a:pt x="20" y="24"/>
                        <a:pt x="20" y="22"/>
                      </a:cubicBezTo>
                      <a:cubicBezTo>
                        <a:pt x="22" y="15"/>
                        <a:pt x="30" y="16"/>
                        <a:pt x="30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lnTo>
                        <a:pt x="45" y="40"/>
                      </a:lnTo>
                      <a:close/>
                      <a:moveTo>
                        <a:pt x="104" y="46"/>
                      </a:moveTo>
                      <a:cubicBezTo>
                        <a:pt x="91" y="46"/>
                        <a:pt x="91" y="46"/>
                        <a:pt x="91" y="46"/>
                      </a:cubicBezTo>
                      <a:cubicBezTo>
                        <a:pt x="91" y="60"/>
                        <a:pt x="91" y="60"/>
                        <a:pt x="91" y="60"/>
                      </a:cubicBezTo>
                      <a:cubicBezTo>
                        <a:pt x="78" y="60"/>
                        <a:pt x="78" y="60"/>
                        <a:pt x="78" y="60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65" y="33"/>
                        <a:pt x="65" y="33"/>
                        <a:pt x="65" y="33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91" y="33"/>
                        <a:pt x="91" y="33"/>
                        <a:pt x="91" y="33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lnTo>
                        <a:pt x="104" y="46"/>
                      </a:lnTo>
                      <a:close/>
                      <a:moveTo>
                        <a:pt x="104" y="46"/>
                      </a:moveTo>
                      <a:cubicBezTo>
                        <a:pt x="104" y="46"/>
                        <a:pt x="104" y="46"/>
                        <a:pt x="104" y="4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3" name="Freeform 93"/>
                <p:cNvSpPr>
                  <a:spLocks noEditPoints="1"/>
                </p:cNvSpPr>
                <p:nvPr/>
              </p:nvSpPr>
              <p:spPr bwMode="auto">
                <a:xfrm>
                  <a:off x="3924300" y="3960813"/>
                  <a:ext cx="69850" cy="69850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cubicBezTo>
                        <a:pt x="24" y="19"/>
                        <a:pt x="19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lose/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4" name="Freeform 94"/>
                <p:cNvSpPr>
                  <a:spLocks noEditPoints="1"/>
                </p:cNvSpPr>
                <p:nvPr/>
              </p:nvSpPr>
              <p:spPr bwMode="auto">
                <a:xfrm>
                  <a:off x="4149725" y="3960813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25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5" y="12"/>
                    </a:cxn>
                    <a:cxn ang="0">
                      <a:pos x="25" y="12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cubicBezTo>
                        <a:pt x="25" y="19"/>
                        <a:pt x="19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5" y="5"/>
                        <a:pt x="25" y="12"/>
                      </a:cubicBezTo>
                      <a:close/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35" name="Group 102"/>
            <p:cNvGrpSpPr/>
            <p:nvPr/>
          </p:nvGrpSpPr>
          <p:grpSpPr>
            <a:xfrm>
              <a:off x="6397131" y="3379174"/>
              <a:ext cx="1107557" cy="1015872"/>
              <a:chOff x="4608673" y="3160093"/>
              <a:chExt cx="1107557" cy="1015872"/>
            </a:xfrm>
          </p:grpSpPr>
          <p:sp>
            <p:nvSpPr>
              <p:cNvPr id="36" name="Freeform 60"/>
              <p:cNvSpPr>
                <a:spLocks/>
              </p:cNvSpPr>
              <p:nvPr/>
            </p:nvSpPr>
            <p:spPr bwMode="auto">
              <a:xfrm>
                <a:off x="4608673" y="3160093"/>
                <a:ext cx="1107557" cy="1015872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7" name="Group 78"/>
              <p:cNvGrpSpPr/>
              <p:nvPr/>
            </p:nvGrpSpPr>
            <p:grpSpPr>
              <a:xfrm>
                <a:off x="4888721" y="3416805"/>
                <a:ext cx="336006" cy="470573"/>
                <a:chOff x="4938713" y="2352675"/>
                <a:chExt cx="646113" cy="904875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Freeform 111"/>
                <p:cNvSpPr>
                  <a:spLocks noEditPoints="1"/>
                </p:cNvSpPr>
                <p:nvPr/>
              </p:nvSpPr>
              <p:spPr bwMode="auto">
                <a:xfrm>
                  <a:off x="4938713" y="2352675"/>
                  <a:ext cx="646113" cy="904875"/>
                </a:xfrm>
                <a:custGeom>
                  <a:avLst/>
                  <a:gdLst/>
                  <a:ahLst/>
                  <a:cxnLst>
                    <a:cxn ang="0">
                      <a:pos x="209" y="53"/>
                    </a:cxn>
                    <a:cxn ang="0">
                      <a:pos x="188" y="53"/>
                    </a:cxn>
                    <a:cxn ang="0">
                      <a:pos x="188" y="24"/>
                    </a:cxn>
                    <a:cxn ang="0">
                      <a:pos x="174" y="10"/>
                    </a:cxn>
                    <a:cxn ang="0">
                      <a:pos x="130" y="10"/>
                    </a:cxn>
                    <a:cxn ang="0">
                      <a:pos x="130" y="6"/>
                    </a:cxn>
                    <a:cxn ang="0">
                      <a:pos x="123" y="0"/>
                    </a:cxn>
                    <a:cxn ang="0">
                      <a:pos x="65" y="0"/>
                    </a:cxn>
                    <a:cxn ang="0">
                      <a:pos x="59" y="6"/>
                    </a:cxn>
                    <a:cxn ang="0">
                      <a:pos x="59" y="10"/>
                    </a:cxn>
                    <a:cxn ang="0">
                      <a:pos x="14" y="10"/>
                    </a:cxn>
                    <a:cxn ang="0">
                      <a:pos x="0" y="24"/>
                    </a:cxn>
                    <a:cxn ang="0">
                      <a:pos x="0" y="254"/>
                    </a:cxn>
                    <a:cxn ang="0">
                      <a:pos x="14" y="268"/>
                    </a:cxn>
                    <a:cxn ang="0">
                      <a:pos x="35" y="268"/>
                    </a:cxn>
                    <a:cxn ang="0">
                      <a:pos x="35" y="298"/>
                    </a:cxn>
                    <a:cxn ang="0">
                      <a:pos x="49" y="312"/>
                    </a:cxn>
                    <a:cxn ang="0">
                      <a:pos x="209" y="312"/>
                    </a:cxn>
                    <a:cxn ang="0">
                      <a:pos x="223" y="298"/>
                    </a:cxn>
                    <a:cxn ang="0">
                      <a:pos x="223" y="67"/>
                    </a:cxn>
                    <a:cxn ang="0">
                      <a:pos x="209" y="53"/>
                    </a:cxn>
                    <a:cxn ang="0">
                      <a:pos x="35" y="67"/>
                    </a:cxn>
                    <a:cxn ang="0">
                      <a:pos x="35" y="253"/>
                    </a:cxn>
                    <a:cxn ang="0">
                      <a:pos x="15" y="253"/>
                    </a:cxn>
                    <a:cxn ang="0">
                      <a:pos x="15" y="25"/>
                    </a:cxn>
                    <a:cxn ang="0">
                      <a:pos x="59" y="25"/>
                    </a:cxn>
                    <a:cxn ang="0">
                      <a:pos x="59" y="27"/>
                    </a:cxn>
                    <a:cxn ang="0">
                      <a:pos x="65" y="33"/>
                    </a:cxn>
                    <a:cxn ang="0">
                      <a:pos x="123" y="33"/>
                    </a:cxn>
                    <a:cxn ang="0">
                      <a:pos x="130" y="27"/>
                    </a:cxn>
                    <a:cxn ang="0">
                      <a:pos x="130" y="25"/>
                    </a:cxn>
                    <a:cxn ang="0">
                      <a:pos x="173" y="25"/>
                    </a:cxn>
                    <a:cxn ang="0">
                      <a:pos x="173" y="53"/>
                    </a:cxn>
                    <a:cxn ang="0">
                      <a:pos x="164" y="53"/>
                    </a:cxn>
                    <a:cxn ang="0">
                      <a:pos x="164" y="50"/>
                    </a:cxn>
                    <a:cxn ang="0">
                      <a:pos x="158" y="44"/>
                    </a:cxn>
                    <a:cxn ang="0">
                      <a:pos x="100" y="44"/>
                    </a:cxn>
                    <a:cxn ang="0">
                      <a:pos x="93" y="50"/>
                    </a:cxn>
                    <a:cxn ang="0">
                      <a:pos x="93" y="53"/>
                    </a:cxn>
                    <a:cxn ang="0">
                      <a:pos x="49" y="53"/>
                    </a:cxn>
                    <a:cxn ang="0">
                      <a:pos x="35" y="67"/>
                    </a:cxn>
                    <a:cxn ang="0">
                      <a:pos x="208" y="296"/>
                    </a:cxn>
                    <a:cxn ang="0">
                      <a:pos x="50" y="296"/>
                    </a:cxn>
                    <a:cxn ang="0">
                      <a:pos x="50" y="69"/>
                    </a:cxn>
                    <a:cxn ang="0">
                      <a:pos x="93" y="69"/>
                    </a:cxn>
                    <a:cxn ang="0">
                      <a:pos x="93" y="70"/>
                    </a:cxn>
                    <a:cxn ang="0">
                      <a:pos x="100" y="77"/>
                    </a:cxn>
                    <a:cxn ang="0">
                      <a:pos x="158" y="77"/>
                    </a:cxn>
                    <a:cxn ang="0">
                      <a:pos x="164" y="70"/>
                    </a:cxn>
                    <a:cxn ang="0">
                      <a:pos x="164" y="69"/>
                    </a:cxn>
                    <a:cxn ang="0">
                      <a:pos x="208" y="69"/>
                    </a:cxn>
                    <a:cxn ang="0">
                      <a:pos x="208" y="296"/>
                    </a:cxn>
                    <a:cxn ang="0">
                      <a:pos x="208" y="296"/>
                    </a:cxn>
                    <a:cxn ang="0">
                      <a:pos x="208" y="296"/>
                    </a:cxn>
                  </a:cxnLst>
                  <a:rect l="0" t="0" r="r" b="b"/>
                  <a:pathLst>
                    <a:path w="223" h="312">
                      <a:moveTo>
                        <a:pt x="209" y="53"/>
                      </a:moveTo>
                      <a:cubicBezTo>
                        <a:pt x="188" y="53"/>
                        <a:pt x="188" y="53"/>
                        <a:pt x="188" y="5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16"/>
                        <a:pt x="182" y="10"/>
                        <a:pt x="174" y="10"/>
                      </a:cubicBezTo>
                      <a:cubicBezTo>
                        <a:pt x="130" y="10"/>
                        <a:pt x="130" y="10"/>
                        <a:pt x="130" y="10"/>
                      </a:cubicBezTo>
                      <a:cubicBezTo>
                        <a:pt x="130" y="6"/>
                        <a:pt x="130" y="6"/>
                        <a:pt x="130" y="6"/>
                      </a:cubicBezTo>
                      <a:cubicBezTo>
                        <a:pt x="130" y="3"/>
                        <a:pt x="127" y="0"/>
                        <a:pt x="123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1" y="0"/>
                        <a:pt x="59" y="3"/>
                        <a:pt x="59" y="6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6" y="10"/>
                        <a:pt x="0" y="16"/>
                        <a:pt x="0" y="2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262"/>
                        <a:pt x="6" y="268"/>
                        <a:pt x="14" y="268"/>
                      </a:cubicBezTo>
                      <a:cubicBezTo>
                        <a:pt x="35" y="268"/>
                        <a:pt x="35" y="268"/>
                        <a:pt x="35" y="268"/>
                      </a:cubicBezTo>
                      <a:cubicBezTo>
                        <a:pt x="35" y="298"/>
                        <a:pt x="35" y="298"/>
                        <a:pt x="35" y="298"/>
                      </a:cubicBezTo>
                      <a:cubicBezTo>
                        <a:pt x="35" y="306"/>
                        <a:pt x="41" y="312"/>
                        <a:pt x="49" y="312"/>
                      </a:cubicBezTo>
                      <a:cubicBezTo>
                        <a:pt x="209" y="312"/>
                        <a:pt x="209" y="312"/>
                        <a:pt x="209" y="312"/>
                      </a:cubicBezTo>
                      <a:cubicBezTo>
                        <a:pt x="217" y="312"/>
                        <a:pt x="223" y="306"/>
                        <a:pt x="223" y="298"/>
                      </a:cubicBezTo>
                      <a:cubicBezTo>
                        <a:pt x="223" y="67"/>
                        <a:pt x="223" y="67"/>
                        <a:pt x="223" y="67"/>
                      </a:cubicBezTo>
                      <a:cubicBezTo>
                        <a:pt x="223" y="59"/>
                        <a:pt x="217" y="53"/>
                        <a:pt x="209" y="53"/>
                      </a:cubicBezTo>
                      <a:close/>
                      <a:moveTo>
                        <a:pt x="35" y="67"/>
                      </a:moveTo>
                      <a:cubicBezTo>
                        <a:pt x="35" y="253"/>
                        <a:pt x="35" y="253"/>
                        <a:pt x="35" y="253"/>
                      </a:cubicBezTo>
                      <a:cubicBezTo>
                        <a:pt x="15" y="253"/>
                        <a:pt x="15" y="253"/>
                        <a:pt x="15" y="253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30"/>
                        <a:pt x="61" y="33"/>
                        <a:pt x="65" y="33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127" y="33"/>
                        <a:pt x="130" y="30"/>
                        <a:pt x="130" y="27"/>
                      </a:cubicBezTo>
                      <a:cubicBezTo>
                        <a:pt x="130" y="25"/>
                        <a:pt x="130" y="25"/>
                        <a:pt x="130" y="25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3" y="53"/>
                        <a:pt x="173" y="53"/>
                        <a:pt x="173" y="53"/>
                      </a:cubicBezTo>
                      <a:cubicBezTo>
                        <a:pt x="164" y="53"/>
                        <a:pt x="164" y="53"/>
                        <a:pt x="164" y="53"/>
                      </a:cubicBezTo>
                      <a:cubicBezTo>
                        <a:pt x="164" y="50"/>
                        <a:pt x="164" y="50"/>
                        <a:pt x="164" y="50"/>
                      </a:cubicBezTo>
                      <a:cubicBezTo>
                        <a:pt x="164" y="46"/>
                        <a:pt x="162" y="44"/>
                        <a:pt x="158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96" y="44"/>
                        <a:pt x="93" y="46"/>
                        <a:pt x="93" y="50"/>
                      </a:cubicBezTo>
                      <a:cubicBezTo>
                        <a:pt x="93" y="53"/>
                        <a:pt x="93" y="53"/>
                        <a:pt x="93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1" y="53"/>
                        <a:pt x="35" y="59"/>
                        <a:pt x="35" y="67"/>
                      </a:cubicBezTo>
                      <a:close/>
                      <a:moveTo>
                        <a:pt x="208" y="296"/>
                      </a:moveTo>
                      <a:cubicBezTo>
                        <a:pt x="50" y="296"/>
                        <a:pt x="50" y="296"/>
                        <a:pt x="50" y="296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70"/>
                        <a:pt x="93" y="70"/>
                        <a:pt x="93" y="70"/>
                      </a:cubicBezTo>
                      <a:cubicBezTo>
                        <a:pt x="93" y="74"/>
                        <a:pt x="96" y="77"/>
                        <a:pt x="100" y="77"/>
                      </a:cubicBezTo>
                      <a:cubicBezTo>
                        <a:pt x="158" y="77"/>
                        <a:pt x="158" y="77"/>
                        <a:pt x="158" y="77"/>
                      </a:cubicBezTo>
                      <a:cubicBezTo>
                        <a:pt x="162" y="77"/>
                        <a:pt x="164" y="74"/>
                        <a:pt x="164" y="70"/>
                      </a:cubicBezTo>
                      <a:cubicBezTo>
                        <a:pt x="164" y="69"/>
                        <a:pt x="164" y="69"/>
                        <a:pt x="164" y="69"/>
                      </a:cubicBezTo>
                      <a:cubicBezTo>
                        <a:pt x="208" y="69"/>
                        <a:pt x="208" y="69"/>
                        <a:pt x="208" y="69"/>
                      </a:cubicBezTo>
                      <a:cubicBezTo>
                        <a:pt x="208" y="296"/>
                        <a:pt x="208" y="296"/>
                        <a:pt x="208" y="296"/>
                      </a:cubicBezTo>
                      <a:close/>
                      <a:moveTo>
                        <a:pt x="208" y="296"/>
                      </a:moveTo>
                      <a:cubicBezTo>
                        <a:pt x="208" y="296"/>
                        <a:pt x="208" y="296"/>
                        <a:pt x="208" y="29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9" name="Rectangle 112"/>
                <p:cNvSpPr>
                  <a:spLocks noChangeArrowheads="1"/>
                </p:cNvSpPr>
                <p:nvPr/>
              </p:nvSpPr>
              <p:spPr bwMode="auto">
                <a:xfrm>
                  <a:off x="5156200" y="2906713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156200" y="3036888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1" name="Freeform 114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close/>
                      <a:moveTo>
                        <a:pt x="44" y="124"/>
                      </a:moveTo>
                      <a:lnTo>
                        <a:pt x="44" y="1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2" name="Freeform 115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moveTo>
                        <a:pt x="44" y="124"/>
                      </a:moveTo>
                      <a:lnTo>
                        <a:pt x="44" y="124"/>
                      </a:ln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43" name="Group 103"/>
            <p:cNvGrpSpPr/>
            <p:nvPr/>
          </p:nvGrpSpPr>
          <p:grpSpPr>
            <a:xfrm>
              <a:off x="6894066" y="2381639"/>
              <a:ext cx="819666" cy="1285427"/>
              <a:chOff x="5105608" y="2162558"/>
              <a:chExt cx="819666" cy="1285427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auto">
              <a:xfrm>
                <a:off x="5105608" y="2162558"/>
                <a:ext cx="819666" cy="1285427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45" name="Group 90"/>
              <p:cNvGrpSpPr/>
              <p:nvPr/>
            </p:nvGrpSpPr>
            <p:grpSpPr>
              <a:xfrm>
                <a:off x="5287939" y="2561768"/>
                <a:ext cx="473076" cy="457200"/>
                <a:chOff x="8048625" y="3005138"/>
                <a:chExt cx="473076" cy="4572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6" name="Freeform 81"/>
                <p:cNvSpPr>
                  <a:spLocks noEditPoints="1"/>
                </p:cNvSpPr>
                <p:nvPr/>
              </p:nvSpPr>
              <p:spPr bwMode="auto">
                <a:xfrm>
                  <a:off x="8148638" y="3338513"/>
                  <a:ext cx="373063" cy="123825"/>
                </a:xfrm>
                <a:custGeom>
                  <a:avLst/>
                  <a:gdLst/>
                  <a:ahLst/>
                  <a:cxnLst>
                    <a:cxn ang="0">
                      <a:pos x="128" y="2"/>
                    </a:cxn>
                    <a:cxn ang="0">
                      <a:pos x="65" y="24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6"/>
                    </a:cxn>
                    <a:cxn ang="0">
                      <a:pos x="65" y="43"/>
                    </a:cxn>
                    <a:cxn ang="0">
                      <a:pos x="129" y="16"/>
                    </a:cxn>
                    <a:cxn ang="0">
                      <a:pos x="129" y="2"/>
                    </a:cxn>
                    <a:cxn ang="0">
                      <a:pos x="128" y="2"/>
                    </a:cxn>
                    <a:cxn ang="0">
                      <a:pos x="128" y="2"/>
                    </a:cxn>
                    <a:cxn ang="0">
                      <a:pos x="128" y="2"/>
                    </a:cxn>
                  </a:cxnLst>
                  <a:rect l="0" t="0" r="r" b="b"/>
                  <a:pathLst>
                    <a:path w="129" h="43">
                      <a:moveTo>
                        <a:pt x="128" y="2"/>
                      </a:moveTo>
                      <a:cubicBezTo>
                        <a:pt x="124" y="15"/>
                        <a:pt x="96" y="24"/>
                        <a:pt x="65" y="24"/>
                      </a:cubicBezTo>
                      <a:cubicBezTo>
                        <a:pt x="34" y="24"/>
                        <a:pt x="6" y="15"/>
                        <a:pt x="1" y="2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1"/>
                        <a:pt x="31" y="43"/>
                        <a:pt x="65" y="43"/>
                      </a:cubicBezTo>
                      <a:cubicBezTo>
                        <a:pt x="99" y="43"/>
                        <a:pt x="129" y="31"/>
                        <a:pt x="129" y="16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8" y="2"/>
                      </a:cubicBezTo>
                      <a:close/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7" name="Freeform 82"/>
                <p:cNvSpPr>
                  <a:spLocks noEditPoints="1"/>
                </p:cNvSpPr>
                <p:nvPr/>
              </p:nvSpPr>
              <p:spPr bwMode="auto">
                <a:xfrm>
                  <a:off x="8229600" y="3268663"/>
                  <a:ext cx="290513" cy="127000"/>
                </a:xfrm>
                <a:custGeom>
                  <a:avLst/>
                  <a:gdLst/>
                  <a:ahLst/>
                  <a:cxnLst>
                    <a:cxn ang="0">
                      <a:pos x="2" y="40"/>
                    </a:cxn>
                    <a:cxn ang="0">
                      <a:pos x="37" y="44"/>
                    </a:cxn>
                    <a:cxn ang="0">
                      <a:pos x="100" y="18"/>
                    </a:cxn>
                    <a:cxn ang="0">
                      <a:pos x="86" y="1"/>
                    </a:cxn>
                    <a:cxn ang="0">
                      <a:pos x="79" y="1"/>
                    </a:cxn>
                    <a:cxn ang="0">
                      <a:pos x="2" y="37"/>
                    </a:cxn>
                    <a:cxn ang="0">
                      <a:pos x="2" y="40"/>
                    </a:cxn>
                    <a:cxn ang="0">
                      <a:pos x="2" y="40"/>
                    </a:cxn>
                    <a:cxn ang="0">
                      <a:pos x="2" y="40"/>
                    </a:cxn>
                  </a:cxnLst>
                  <a:rect l="0" t="0" r="r" b="b"/>
                  <a:pathLst>
                    <a:path w="100" h="44">
                      <a:moveTo>
                        <a:pt x="2" y="40"/>
                      </a:moveTo>
                      <a:cubicBezTo>
                        <a:pt x="12" y="43"/>
                        <a:pt x="24" y="44"/>
                        <a:pt x="37" y="44"/>
                      </a:cubicBezTo>
                      <a:cubicBezTo>
                        <a:pt x="72" y="44"/>
                        <a:pt x="100" y="32"/>
                        <a:pt x="100" y="18"/>
                      </a:cubicBezTo>
                      <a:cubicBezTo>
                        <a:pt x="100" y="11"/>
                        <a:pt x="95" y="6"/>
                        <a:pt x="86" y="1"/>
                      </a:cubicBezTo>
                      <a:cubicBezTo>
                        <a:pt x="84" y="0"/>
                        <a:pt x="81" y="0"/>
                        <a:pt x="79" y="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0" y="38"/>
                        <a:pt x="0" y="39"/>
                        <a:pt x="2" y="40"/>
                      </a:cubicBezTo>
                      <a:close/>
                      <a:moveTo>
                        <a:pt x="2" y="40"/>
                      </a:moveTo>
                      <a:cubicBezTo>
                        <a:pt x="2" y="40"/>
                        <a:pt x="2" y="40"/>
                        <a:pt x="2" y="4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8" name="Freeform 83"/>
                <p:cNvSpPr>
                  <a:spLocks noEditPoints="1"/>
                </p:cNvSpPr>
                <p:nvPr/>
              </p:nvSpPr>
              <p:spPr bwMode="auto">
                <a:xfrm>
                  <a:off x="8151813" y="3241675"/>
                  <a:ext cx="284163" cy="125413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2" y="42"/>
                    </a:cxn>
                    <a:cxn ang="0">
                      <a:pos x="19" y="42"/>
                    </a:cxn>
                    <a:cxn ang="0">
                      <a:pos x="96" y="7"/>
                    </a:cxn>
                    <a:cxn ang="0">
                      <a:pos x="96" y="4"/>
                    </a:cxn>
                    <a:cxn ang="0">
                      <a:pos x="64" y="0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98" h="43">
                      <a:moveTo>
                        <a:pt x="0" y="27"/>
                      </a:moveTo>
                      <a:cubicBezTo>
                        <a:pt x="0" y="32"/>
                        <a:pt x="5" y="38"/>
                        <a:pt x="12" y="42"/>
                      </a:cubicBezTo>
                      <a:cubicBezTo>
                        <a:pt x="14" y="43"/>
                        <a:pt x="17" y="43"/>
                        <a:pt x="19" y="42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6"/>
                        <a:pt x="98" y="4"/>
                        <a:pt x="96" y="4"/>
                      </a:cubicBezTo>
                      <a:cubicBezTo>
                        <a:pt x="86" y="2"/>
                        <a:pt x="75" y="0"/>
                        <a:pt x="64" y="0"/>
                      </a:cubicBezTo>
                      <a:cubicBezTo>
                        <a:pt x="29" y="0"/>
                        <a:pt x="0" y="12"/>
                        <a:pt x="0" y="27"/>
                      </a:cubicBezTo>
                      <a:close/>
                      <a:moveTo>
                        <a:pt x="0" y="27"/>
                      </a:moveTo>
                      <a:cubicBezTo>
                        <a:pt x="0" y="27"/>
                        <a:pt x="0" y="27"/>
                        <a:pt x="0" y="27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9" name="Freeform 84"/>
                <p:cNvSpPr>
                  <a:spLocks noEditPoints="1"/>
                </p:cNvSpPr>
                <p:nvPr/>
              </p:nvSpPr>
              <p:spPr bwMode="auto">
                <a:xfrm>
                  <a:off x="8228013" y="3005138"/>
                  <a:ext cx="155575" cy="236538"/>
                </a:xfrm>
                <a:custGeom>
                  <a:avLst/>
                  <a:gdLst/>
                  <a:ahLst/>
                  <a:cxnLst>
                    <a:cxn ang="0">
                      <a:pos x="3" y="81"/>
                    </a:cxn>
                    <a:cxn ang="0">
                      <a:pos x="41" y="77"/>
                    </a:cxn>
                    <a:cxn ang="0">
                      <a:pos x="48" y="77"/>
                    </a:cxn>
                    <a:cxn ang="0">
                      <a:pos x="52" y="74"/>
                    </a:cxn>
                    <a:cxn ang="0">
                      <a:pos x="54" y="58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9"/>
                    </a:cxn>
                    <a:cxn ang="0">
                      <a:pos x="3" y="81"/>
                    </a:cxn>
                    <a:cxn ang="0">
                      <a:pos x="3" y="81"/>
                    </a:cxn>
                    <a:cxn ang="0">
                      <a:pos x="3" y="81"/>
                    </a:cxn>
                  </a:cxnLst>
                  <a:rect l="0" t="0" r="r" b="b"/>
                  <a:pathLst>
                    <a:path w="54" h="82">
                      <a:moveTo>
                        <a:pt x="3" y="81"/>
                      </a:moveTo>
                      <a:cubicBezTo>
                        <a:pt x="14" y="79"/>
                        <a:pt x="27" y="77"/>
                        <a:pt x="41" y="77"/>
                      </a:cubicBezTo>
                      <a:cubicBezTo>
                        <a:pt x="43" y="77"/>
                        <a:pt x="46" y="77"/>
                        <a:pt x="48" y="77"/>
                      </a:cubicBezTo>
                      <a:cubicBezTo>
                        <a:pt x="50" y="77"/>
                        <a:pt x="51" y="76"/>
                        <a:pt x="52" y="74"/>
                      </a:cubicBezTo>
                      <a:cubicBezTo>
                        <a:pt x="54" y="69"/>
                        <a:pt x="54" y="64"/>
                        <a:pt x="54" y="58"/>
                      </a:cubicBezTo>
                      <a:cubicBezTo>
                        <a:pt x="54" y="28"/>
                        <a:pt x="32" y="4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1" y="82"/>
                        <a:pt x="3" y="81"/>
                      </a:cubicBezTo>
                      <a:close/>
                      <a:moveTo>
                        <a:pt x="3" y="81"/>
                      </a:moveTo>
                      <a:cubicBezTo>
                        <a:pt x="3" y="81"/>
                        <a:pt x="3" y="81"/>
                        <a:pt x="3" y="81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50" name="Freeform 85"/>
                <p:cNvSpPr>
                  <a:spLocks noEditPoints="1"/>
                </p:cNvSpPr>
                <p:nvPr/>
              </p:nvSpPr>
              <p:spPr bwMode="auto">
                <a:xfrm>
                  <a:off x="8048625" y="3005138"/>
                  <a:ext cx="155575" cy="312738"/>
                </a:xfrm>
                <a:custGeom>
                  <a:avLst/>
                  <a:gdLst/>
                  <a:ahLst/>
                  <a:cxnLst>
                    <a:cxn ang="0">
                      <a:pos x="51" y="86"/>
                    </a:cxn>
                    <a:cxn ang="0">
                      <a:pos x="54" y="81"/>
                    </a:cxn>
                    <a:cxn ang="0">
                      <a:pos x="54" y="4"/>
                    </a:cxn>
                    <a:cxn ang="0">
                      <a:pos x="51" y="0"/>
                    </a:cxn>
                    <a:cxn ang="0">
                      <a:pos x="0" y="58"/>
                    </a:cxn>
                    <a:cxn ang="0">
                      <a:pos x="27" y="107"/>
                    </a:cxn>
                    <a:cxn ang="0">
                      <a:pos x="29" y="108"/>
                    </a:cxn>
                    <a:cxn ang="0">
                      <a:pos x="29" y="108"/>
                    </a:cxn>
                    <a:cxn ang="0">
                      <a:pos x="51" y="86"/>
                    </a:cxn>
                    <a:cxn ang="0">
                      <a:pos x="51" y="86"/>
                    </a:cxn>
                    <a:cxn ang="0">
                      <a:pos x="51" y="86"/>
                    </a:cxn>
                  </a:cxnLst>
                  <a:rect l="0" t="0" r="r" b="b"/>
                  <a:pathLst>
                    <a:path w="54" h="108">
                      <a:moveTo>
                        <a:pt x="51" y="86"/>
                      </a:moveTo>
                      <a:cubicBezTo>
                        <a:pt x="53" y="85"/>
                        <a:pt x="54" y="83"/>
                        <a:pt x="54" y="81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2"/>
                        <a:pt x="53" y="0"/>
                        <a:pt x="51" y="0"/>
                      </a:cubicBezTo>
                      <a:cubicBezTo>
                        <a:pt x="22" y="4"/>
                        <a:pt x="0" y="28"/>
                        <a:pt x="0" y="58"/>
                      </a:cubicBezTo>
                      <a:cubicBezTo>
                        <a:pt x="0" y="78"/>
                        <a:pt x="11" y="96"/>
                        <a:pt x="27" y="107"/>
                      </a:cubicBezTo>
                      <a:cubicBezTo>
                        <a:pt x="28" y="108"/>
                        <a:pt x="29" y="108"/>
                        <a:pt x="29" y="108"/>
                      </a:cubicBezTo>
                      <a:cubicBezTo>
                        <a:pt x="29" y="108"/>
                        <a:pt x="29" y="108"/>
                        <a:pt x="29" y="108"/>
                      </a:cubicBezTo>
                      <a:cubicBezTo>
                        <a:pt x="29" y="99"/>
                        <a:pt x="38" y="91"/>
                        <a:pt x="51" y="86"/>
                      </a:cubicBezTo>
                      <a:close/>
                      <a:moveTo>
                        <a:pt x="51" y="86"/>
                      </a:moveTo>
                      <a:cubicBezTo>
                        <a:pt x="51" y="86"/>
                        <a:pt x="51" y="86"/>
                        <a:pt x="51" y="8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00613" y="2762623"/>
              <a:ext cx="714189" cy="489064"/>
            </a:xfrm>
            <a:custGeom>
              <a:avLst/>
              <a:gdLst/>
              <a:ahLst/>
              <a:cxnLst>
                <a:cxn ang="0">
                  <a:pos x="286" y="182"/>
                </a:cxn>
                <a:cxn ang="0">
                  <a:pos x="276" y="47"/>
                </a:cxn>
                <a:cxn ang="0">
                  <a:pos x="216" y="179"/>
                </a:cxn>
                <a:cxn ang="0">
                  <a:pos x="208" y="185"/>
                </a:cxn>
                <a:cxn ang="0">
                  <a:pos x="209" y="11"/>
                </a:cxn>
                <a:cxn ang="0">
                  <a:pos x="105" y="0"/>
                </a:cxn>
                <a:cxn ang="0">
                  <a:pos x="94" y="182"/>
                </a:cxn>
                <a:cxn ang="0">
                  <a:pos x="88" y="185"/>
                </a:cxn>
                <a:cxn ang="0">
                  <a:pos x="87" y="47"/>
                </a:cxn>
                <a:cxn ang="0">
                  <a:pos x="18" y="57"/>
                </a:cxn>
                <a:cxn ang="0">
                  <a:pos x="19" y="185"/>
                </a:cxn>
                <a:cxn ang="0">
                  <a:pos x="0" y="207"/>
                </a:cxn>
                <a:cxn ang="0">
                  <a:pos x="303" y="185"/>
                </a:cxn>
                <a:cxn ang="0">
                  <a:pos x="50" y="142"/>
                </a:cxn>
                <a:cxn ang="0">
                  <a:pos x="35" y="126"/>
                </a:cxn>
                <a:cxn ang="0">
                  <a:pos x="50" y="142"/>
                </a:cxn>
                <a:cxn ang="0">
                  <a:pos x="35" y="115"/>
                </a:cxn>
                <a:cxn ang="0">
                  <a:pos x="50" y="99"/>
                </a:cxn>
                <a:cxn ang="0">
                  <a:pos x="50" y="89"/>
                </a:cxn>
                <a:cxn ang="0">
                  <a:pos x="35" y="73"/>
                </a:cxn>
                <a:cxn ang="0">
                  <a:pos x="50" y="89"/>
                </a:cxn>
                <a:cxn ang="0">
                  <a:pos x="59" y="142"/>
                </a:cxn>
                <a:cxn ang="0">
                  <a:pos x="74" y="126"/>
                </a:cxn>
                <a:cxn ang="0">
                  <a:pos x="74" y="115"/>
                </a:cxn>
                <a:cxn ang="0">
                  <a:pos x="59" y="99"/>
                </a:cxn>
                <a:cxn ang="0">
                  <a:pos x="74" y="115"/>
                </a:cxn>
                <a:cxn ang="0">
                  <a:pos x="59" y="89"/>
                </a:cxn>
                <a:cxn ang="0">
                  <a:pos x="74" y="73"/>
                </a:cxn>
                <a:cxn ang="0">
                  <a:pos x="175" y="184"/>
                </a:cxn>
                <a:cxn ang="0">
                  <a:pos x="130" y="128"/>
                </a:cxn>
                <a:cxn ang="0">
                  <a:pos x="175" y="184"/>
                </a:cxn>
                <a:cxn ang="0">
                  <a:pos x="114" y="43"/>
                </a:cxn>
                <a:cxn ang="0">
                  <a:pos x="189" y="43"/>
                </a:cxn>
                <a:cxn ang="0">
                  <a:pos x="249" y="142"/>
                </a:cxn>
                <a:cxn ang="0">
                  <a:pos x="233" y="126"/>
                </a:cxn>
                <a:cxn ang="0">
                  <a:pos x="249" y="142"/>
                </a:cxn>
                <a:cxn ang="0">
                  <a:pos x="233" y="115"/>
                </a:cxn>
                <a:cxn ang="0">
                  <a:pos x="249" y="99"/>
                </a:cxn>
                <a:cxn ang="0">
                  <a:pos x="249" y="89"/>
                </a:cxn>
                <a:cxn ang="0">
                  <a:pos x="233" y="73"/>
                </a:cxn>
                <a:cxn ang="0">
                  <a:pos x="249" y="89"/>
                </a:cxn>
                <a:cxn ang="0">
                  <a:pos x="257" y="142"/>
                </a:cxn>
                <a:cxn ang="0">
                  <a:pos x="272" y="126"/>
                </a:cxn>
                <a:cxn ang="0">
                  <a:pos x="272" y="115"/>
                </a:cxn>
                <a:cxn ang="0">
                  <a:pos x="257" y="99"/>
                </a:cxn>
                <a:cxn ang="0">
                  <a:pos x="272" y="115"/>
                </a:cxn>
                <a:cxn ang="0">
                  <a:pos x="257" y="89"/>
                </a:cxn>
                <a:cxn ang="0">
                  <a:pos x="272" y="73"/>
                </a:cxn>
                <a:cxn ang="0">
                  <a:pos x="161" y="33"/>
                </a:cxn>
                <a:cxn ang="0">
                  <a:pos x="175" y="52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28" y="33"/>
                </a:cxn>
                <a:cxn ang="0">
                  <a:pos x="142" y="19"/>
                </a:cxn>
                <a:cxn ang="0">
                  <a:pos x="161" y="33"/>
                </a:cxn>
                <a:cxn ang="0">
                  <a:pos x="161" y="33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735862"/>
            <a:ext cx="2890285" cy="1088374"/>
            <a:chOff x="1963131" y="2105252"/>
            <a:chExt cx="2241975" cy="1088374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735862"/>
            <a:ext cx="2890285" cy="1088374"/>
            <a:chOff x="1963131" y="2105252"/>
            <a:chExt cx="2241975" cy="1088374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5121" y="2457325"/>
            <a:ext cx="2890285" cy="1088374"/>
            <a:chOff x="1963131" y="2105252"/>
            <a:chExt cx="2241975" cy="108837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6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81429" y="2457325"/>
            <a:ext cx="2890285" cy="1088374"/>
            <a:chOff x="1963131" y="2105252"/>
            <a:chExt cx="2241975" cy="108837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6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4278757"/>
            <a:ext cx="2890285" cy="1088374"/>
            <a:chOff x="1963131" y="2105252"/>
            <a:chExt cx="2241975" cy="1088374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6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4278757"/>
            <a:ext cx="2890285" cy="1088374"/>
            <a:chOff x="1963131" y="2105252"/>
            <a:chExt cx="2241975" cy="1088374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62544" y="1656026"/>
            <a:ext cx="6729456" cy="2688724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65067" y="1656027"/>
            <a:ext cx="3118917" cy="2688725"/>
            <a:chOff x="979199" y="1599428"/>
            <a:chExt cx="2532090" cy="2182839"/>
          </a:xfrm>
        </p:grpSpPr>
        <p:sp>
          <p:nvSpPr>
            <p:cNvPr id="4" name="六边形 3"/>
            <p:cNvSpPr/>
            <p:nvPr/>
          </p:nvSpPr>
          <p:spPr>
            <a:xfrm>
              <a:off x="979199" y="1599428"/>
              <a:ext cx="2532090" cy="2182839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六边形 4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0919" y="856419"/>
            <a:ext cx="2411854" cy="2079187"/>
            <a:chOff x="979199" y="1599428"/>
            <a:chExt cx="2532090" cy="2182838"/>
          </a:xfrm>
        </p:grpSpPr>
        <p:sp>
          <p:nvSpPr>
            <p:cNvPr id="7" name="六边形 6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0919" y="3094822"/>
            <a:ext cx="2411854" cy="2079187"/>
            <a:chOff x="979199" y="1599428"/>
            <a:chExt cx="2532090" cy="2182838"/>
          </a:xfrm>
        </p:grpSpPr>
        <p:sp>
          <p:nvSpPr>
            <p:cNvPr id="10" name="六边形 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7" y="3216442"/>
            <a:ext cx="2890285" cy="1088374"/>
            <a:chOff x="1963131" y="2105252"/>
            <a:chExt cx="2241975" cy="108837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6" y="1959125"/>
            <a:ext cx="2890285" cy="1088374"/>
            <a:chOff x="1963131" y="2105252"/>
            <a:chExt cx="2241975" cy="108837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6" y="3223086"/>
            <a:ext cx="2890285" cy="1088374"/>
            <a:chOff x="1963131" y="2105252"/>
            <a:chExt cx="2241975" cy="10883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5" y="1965769"/>
            <a:ext cx="2890285" cy="1088374"/>
            <a:chOff x="1963131" y="2105252"/>
            <a:chExt cx="2241975" cy="108837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PART.04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6145" y="883453"/>
            <a:ext cx="5341518" cy="3984382"/>
          </a:xfrm>
          <a:custGeom>
            <a:avLst/>
            <a:gdLst/>
            <a:ahLst/>
            <a:cxnLst>
              <a:cxn ang="0">
                <a:pos x="108" y="17"/>
              </a:cxn>
              <a:cxn ang="0">
                <a:pos x="92" y="17"/>
              </a:cxn>
              <a:cxn ang="0">
                <a:pos x="92" y="46"/>
              </a:cxn>
              <a:cxn ang="0">
                <a:pos x="87" y="41"/>
              </a:cxn>
              <a:cxn ang="0">
                <a:pos x="87" y="36"/>
              </a:cxn>
              <a:cxn ang="0">
                <a:pos x="78" y="36"/>
              </a:cxn>
              <a:cxn ang="0">
                <a:pos x="78" y="41"/>
              </a:cxn>
              <a:cxn ang="0">
                <a:pos x="73" y="46"/>
              </a:cxn>
              <a:cxn ang="0">
                <a:pos x="73" y="17"/>
              </a:cxn>
              <a:cxn ang="0">
                <a:pos x="57" y="17"/>
              </a:cxn>
              <a:cxn ang="0">
                <a:pos x="24" y="115"/>
              </a:cxn>
              <a:cxn ang="0">
                <a:pos x="45" y="110"/>
              </a:cxn>
              <a:cxn ang="0">
                <a:pos x="73" y="94"/>
              </a:cxn>
              <a:cxn ang="0">
                <a:pos x="73" y="52"/>
              </a:cxn>
              <a:cxn ang="0">
                <a:pos x="83" y="42"/>
              </a:cxn>
              <a:cxn ang="0">
                <a:pos x="92" y="52"/>
              </a:cxn>
              <a:cxn ang="0">
                <a:pos x="92" y="94"/>
              </a:cxn>
              <a:cxn ang="0">
                <a:pos x="120" y="110"/>
              </a:cxn>
              <a:cxn ang="0">
                <a:pos x="142" y="115"/>
              </a:cxn>
              <a:cxn ang="0">
                <a:pos x="108" y="17"/>
              </a:cxn>
            </a:cxnLst>
            <a:rect l="0" t="0" r="r" b="b"/>
            <a:pathLst>
              <a:path w="166" h="124">
                <a:moveTo>
                  <a:pt x="108" y="17"/>
                </a:moveTo>
                <a:cubicBezTo>
                  <a:pt x="92" y="0"/>
                  <a:pt x="92" y="17"/>
                  <a:pt x="92" y="17"/>
                </a:cubicBezTo>
                <a:cubicBezTo>
                  <a:pt x="92" y="46"/>
                  <a:pt x="92" y="46"/>
                  <a:pt x="92" y="46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6"/>
                  <a:pt x="87" y="36"/>
                  <a:pt x="87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41"/>
                  <a:pt x="78" y="41"/>
                  <a:pt x="78" y="41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7"/>
                  <a:pt x="73" y="0"/>
                  <a:pt x="57" y="17"/>
                </a:cubicBezTo>
                <a:cubicBezTo>
                  <a:pt x="57" y="17"/>
                  <a:pt x="0" y="77"/>
                  <a:pt x="24" y="115"/>
                </a:cubicBezTo>
                <a:cubicBezTo>
                  <a:pt x="26" y="119"/>
                  <a:pt x="36" y="124"/>
                  <a:pt x="45" y="110"/>
                </a:cubicBezTo>
                <a:cubicBezTo>
                  <a:pt x="50" y="104"/>
                  <a:pt x="70" y="116"/>
                  <a:pt x="73" y="94"/>
                </a:cubicBezTo>
                <a:cubicBezTo>
                  <a:pt x="73" y="52"/>
                  <a:pt x="73" y="52"/>
                  <a:pt x="73" y="52"/>
                </a:cubicBezTo>
                <a:cubicBezTo>
                  <a:pt x="83" y="42"/>
                  <a:pt x="83" y="42"/>
                  <a:pt x="83" y="4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94"/>
                  <a:pt x="92" y="94"/>
                  <a:pt x="92" y="94"/>
                </a:cubicBezTo>
                <a:cubicBezTo>
                  <a:pt x="95" y="116"/>
                  <a:pt x="115" y="104"/>
                  <a:pt x="120" y="110"/>
                </a:cubicBezTo>
                <a:cubicBezTo>
                  <a:pt x="130" y="124"/>
                  <a:pt x="139" y="119"/>
                  <a:pt x="142" y="115"/>
                </a:cubicBezTo>
                <a:cubicBezTo>
                  <a:pt x="166" y="77"/>
                  <a:pt x="108" y="17"/>
                  <a:pt x="108" y="1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028546C-6CE5-4A20-82F2-060AF08B4A4E}"/>
              </a:ext>
            </a:extLst>
          </p:cNvPr>
          <p:cNvGrpSpPr>
            <a:grpSpLocks noChangeAspect="1"/>
          </p:cNvGrpSpPr>
          <p:nvPr/>
        </p:nvGrpSpPr>
        <p:grpSpPr>
          <a:xfrm>
            <a:off x="979642" y="1157971"/>
            <a:ext cx="3326097" cy="3791859"/>
            <a:chOff x="1072811" y="2042550"/>
            <a:chExt cx="3326097" cy="3791859"/>
          </a:xfrm>
          <a:solidFill>
            <a:schemeClr val="bg1"/>
          </a:solidFill>
        </p:grpSpPr>
        <p:sp>
          <p:nvSpPr>
            <p:cNvPr id="3" name="íšliḑé">
              <a:extLst>
                <a:ext uri="{FF2B5EF4-FFF2-40B4-BE49-F238E27FC236}">
                  <a16:creationId xmlns:a16="http://schemas.microsoft.com/office/drawing/2014/main" id="{43CA02A0-E83C-4E17-964E-50749B2789B8}"/>
                </a:ext>
              </a:extLst>
            </p:cNvPr>
            <p:cNvSpPr/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ïš1íḓê">
              <a:extLst>
                <a:ext uri="{FF2B5EF4-FFF2-40B4-BE49-F238E27FC236}">
                  <a16:creationId xmlns:a16="http://schemas.microsoft.com/office/drawing/2014/main" id="{5B4FE7EC-9559-4056-8952-D1BD7AB4EADD}"/>
                </a:ext>
              </a:extLst>
            </p:cNvPr>
            <p:cNvSpPr/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ïšḻïḓè">
              <a:extLst>
                <a:ext uri="{FF2B5EF4-FFF2-40B4-BE49-F238E27FC236}">
                  <a16:creationId xmlns:a16="http://schemas.microsoft.com/office/drawing/2014/main" id="{B8828D79-7367-45E2-B89F-ACBD319FF590}"/>
                </a:ext>
              </a:extLst>
            </p:cNvPr>
            <p:cNvSpPr/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íŝļïḓè">
              <a:extLst>
                <a:ext uri="{FF2B5EF4-FFF2-40B4-BE49-F238E27FC236}">
                  <a16:creationId xmlns:a16="http://schemas.microsoft.com/office/drawing/2014/main" id="{FEA571AF-E8D5-4C7B-9CEA-E61ED853E5D8}"/>
                </a:ext>
              </a:extLst>
            </p:cNvPr>
            <p:cNvSpPr/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ïslîde">
              <a:extLst>
                <a:ext uri="{FF2B5EF4-FFF2-40B4-BE49-F238E27FC236}">
                  <a16:creationId xmlns:a16="http://schemas.microsoft.com/office/drawing/2014/main" id="{203E45E8-8070-4116-9463-18EB64A4862E}"/>
                </a:ext>
              </a:extLst>
            </p:cNvPr>
            <p:cNvSpPr/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í$ļiḋé">
              <a:extLst>
                <a:ext uri="{FF2B5EF4-FFF2-40B4-BE49-F238E27FC236}">
                  <a16:creationId xmlns:a16="http://schemas.microsoft.com/office/drawing/2014/main" id="{9EE24C8F-5EAC-499D-B73C-246D88D7BAE1}"/>
                </a:ext>
              </a:extLst>
            </p:cNvPr>
            <p:cNvSpPr/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ṧḻíďe">
              <a:extLst>
                <a:ext uri="{FF2B5EF4-FFF2-40B4-BE49-F238E27FC236}">
                  <a16:creationId xmlns:a16="http://schemas.microsoft.com/office/drawing/2014/main" id="{65A8FB1A-94D9-46BA-B60B-AA47CCC7D665}"/>
                </a:ext>
              </a:extLst>
            </p:cNvPr>
            <p:cNvSpPr/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ŝḻïḑè">
              <a:extLst>
                <a:ext uri="{FF2B5EF4-FFF2-40B4-BE49-F238E27FC236}">
                  <a16:creationId xmlns:a16="http://schemas.microsoft.com/office/drawing/2014/main" id="{AB14E86E-2ED3-4634-B755-227CACA629CF}"/>
                </a:ext>
              </a:extLst>
            </p:cNvPr>
            <p:cNvSpPr/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ïṩḻiďê">
              <a:extLst>
                <a:ext uri="{FF2B5EF4-FFF2-40B4-BE49-F238E27FC236}">
                  <a16:creationId xmlns:a16="http://schemas.microsoft.com/office/drawing/2014/main" id="{67D6AD65-BB47-462B-A283-4E0C0689CDF3}"/>
                </a:ext>
              </a:extLst>
            </p:cNvPr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45%</a:t>
              </a:r>
            </a:p>
          </p:txBody>
        </p:sp>
        <p:sp>
          <p:nvSpPr>
            <p:cNvPr id="12" name="îṥ1iḋè">
              <a:extLst>
                <a:ext uri="{FF2B5EF4-FFF2-40B4-BE49-F238E27FC236}">
                  <a16:creationId xmlns:a16="http://schemas.microsoft.com/office/drawing/2014/main" id="{B24236B0-DD74-4B24-A77E-F54024697E08}"/>
                </a:ext>
              </a:extLst>
            </p:cNvPr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83%</a:t>
              </a:r>
            </a:p>
          </p:txBody>
        </p:sp>
        <p:sp>
          <p:nvSpPr>
            <p:cNvPr id="13" name="ísḷïdè">
              <a:extLst>
                <a:ext uri="{FF2B5EF4-FFF2-40B4-BE49-F238E27FC236}">
                  <a16:creationId xmlns:a16="http://schemas.microsoft.com/office/drawing/2014/main" id="{842A6532-F3D2-4D1F-AF00-20980670CDF7}"/>
                </a:ext>
              </a:extLst>
            </p:cNvPr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65%</a:t>
              </a:r>
            </a:p>
          </p:txBody>
        </p:sp>
        <p:sp>
          <p:nvSpPr>
            <p:cNvPr id="14" name="íŝḷíḋê">
              <a:extLst>
                <a:ext uri="{FF2B5EF4-FFF2-40B4-BE49-F238E27FC236}">
                  <a16:creationId xmlns:a16="http://schemas.microsoft.com/office/drawing/2014/main" id="{1636A6A6-8CB9-44D0-8492-E49B101A95AE}"/>
                </a:ext>
              </a:extLst>
            </p:cNvPr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78%</a:t>
              </a:r>
            </a:p>
          </p:txBody>
        </p:sp>
      </p:grpSp>
      <p:grpSp>
        <p:nvGrpSpPr>
          <p:cNvPr id="17" name="Group 136"/>
          <p:cNvGrpSpPr>
            <a:grpSpLocks noChangeAspect="1"/>
          </p:cNvGrpSpPr>
          <p:nvPr/>
        </p:nvGrpSpPr>
        <p:grpSpPr>
          <a:xfrm>
            <a:off x="4779795" y="1745824"/>
            <a:ext cx="876032" cy="876030"/>
            <a:chOff x="3103741" y="1655244"/>
            <a:chExt cx="566163" cy="566163"/>
          </a:xfrm>
        </p:grpSpPr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2" name="Group 134"/>
          <p:cNvGrpSpPr>
            <a:grpSpLocks noChangeAspect="1"/>
          </p:cNvGrpSpPr>
          <p:nvPr/>
        </p:nvGrpSpPr>
        <p:grpSpPr>
          <a:xfrm>
            <a:off x="8493884" y="1729396"/>
            <a:ext cx="876032" cy="876030"/>
            <a:chOff x="5191015" y="1475714"/>
            <a:chExt cx="566163" cy="566163"/>
          </a:xfrm>
        </p:grpSpPr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Group 141"/>
          <p:cNvGrpSpPr>
            <a:grpSpLocks noChangeAspect="1"/>
          </p:cNvGrpSpPr>
          <p:nvPr/>
        </p:nvGrpSpPr>
        <p:grpSpPr>
          <a:xfrm>
            <a:off x="4779795" y="3507872"/>
            <a:ext cx="876032" cy="876030"/>
            <a:chOff x="3529971" y="3804732"/>
            <a:chExt cx="566163" cy="566163"/>
          </a:xfrm>
        </p:grpSpPr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8" name="Group 149"/>
          <p:cNvGrpSpPr>
            <a:grpSpLocks noChangeAspect="1"/>
          </p:cNvGrpSpPr>
          <p:nvPr/>
        </p:nvGrpSpPr>
        <p:grpSpPr>
          <a:xfrm>
            <a:off x="8505820" y="3524300"/>
            <a:ext cx="876032" cy="876030"/>
            <a:chOff x="5757178" y="2414326"/>
            <a:chExt cx="566163" cy="566163"/>
          </a:xfrm>
        </p:grpSpPr>
        <p:sp>
          <p:nvSpPr>
            <p:cNvPr id="29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0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1729396"/>
            <a:ext cx="2890285" cy="1088374"/>
            <a:chOff x="1963131" y="2105252"/>
            <a:chExt cx="2241975" cy="108837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1729396"/>
            <a:ext cx="2890285" cy="1088374"/>
            <a:chOff x="1963131" y="2105252"/>
            <a:chExt cx="2241975" cy="108837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3497733"/>
            <a:ext cx="2890285" cy="1088374"/>
            <a:chOff x="1963131" y="2105252"/>
            <a:chExt cx="2241975" cy="108837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3497733"/>
            <a:ext cx="2890285" cy="1088374"/>
            <a:chOff x="1963131" y="2105252"/>
            <a:chExt cx="2241975" cy="108837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 noChangeAspect="1"/>
          </p:cNvGrpSpPr>
          <p:nvPr/>
        </p:nvGrpSpPr>
        <p:grpSpPr>
          <a:xfrm>
            <a:off x="1005317" y="1974364"/>
            <a:ext cx="849245" cy="849245"/>
            <a:chOff x="3103741" y="1655244"/>
            <a:chExt cx="566163" cy="566163"/>
          </a:xfrm>
        </p:grpSpPr>
        <p:sp>
          <p:nvSpPr>
            <p:cNvPr id="3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Group 134"/>
          <p:cNvGrpSpPr>
            <a:grpSpLocks noChangeAspect="1"/>
          </p:cNvGrpSpPr>
          <p:nvPr/>
        </p:nvGrpSpPr>
        <p:grpSpPr>
          <a:xfrm>
            <a:off x="5798094" y="2003473"/>
            <a:ext cx="849245" cy="849245"/>
            <a:chOff x="5191015" y="1475714"/>
            <a:chExt cx="566163" cy="566163"/>
          </a:xfrm>
        </p:grpSpPr>
        <p:sp>
          <p:nvSpPr>
            <p:cNvPr id="8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Group 141"/>
          <p:cNvGrpSpPr>
            <a:grpSpLocks noChangeAspect="1"/>
          </p:cNvGrpSpPr>
          <p:nvPr/>
        </p:nvGrpSpPr>
        <p:grpSpPr>
          <a:xfrm>
            <a:off x="995047" y="3669205"/>
            <a:ext cx="849245" cy="849245"/>
            <a:chOff x="3529971" y="3804732"/>
            <a:chExt cx="566163" cy="566163"/>
          </a:xfrm>
        </p:grpSpPr>
        <p:sp>
          <p:nvSpPr>
            <p:cNvPr id="11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Group 149"/>
          <p:cNvGrpSpPr>
            <a:grpSpLocks noChangeAspect="1"/>
          </p:cNvGrpSpPr>
          <p:nvPr/>
        </p:nvGrpSpPr>
        <p:grpSpPr>
          <a:xfrm>
            <a:off x="5798093" y="3651290"/>
            <a:ext cx="849245" cy="849245"/>
            <a:chOff x="5757178" y="2414326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2140494" y="1974364"/>
            <a:ext cx="2923144" cy="1143114"/>
            <a:chOff x="5015752" y="2147935"/>
            <a:chExt cx="5300304" cy="1143114"/>
          </a:xfrm>
        </p:grpSpPr>
        <p:sp>
          <p:nvSpPr>
            <p:cNvPr id="21" name="文本框 20"/>
            <p:cNvSpPr txBox="1"/>
            <p:nvPr/>
          </p:nvSpPr>
          <p:spPr>
            <a:xfrm>
              <a:off x="5015752" y="2147935"/>
              <a:ext cx="4948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5752" y="2590473"/>
              <a:ext cx="53003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2140494" y="3651290"/>
            <a:ext cx="2923144" cy="1143114"/>
            <a:chOff x="5015752" y="2147935"/>
            <a:chExt cx="5300304" cy="1143114"/>
          </a:xfrm>
        </p:grpSpPr>
        <p:sp>
          <p:nvSpPr>
            <p:cNvPr id="24" name="文本框 23"/>
            <p:cNvSpPr txBox="1"/>
            <p:nvPr/>
          </p:nvSpPr>
          <p:spPr>
            <a:xfrm>
              <a:off x="5015752" y="2147935"/>
              <a:ext cx="489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15752" y="2590473"/>
              <a:ext cx="53003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6830383" y="1974364"/>
            <a:ext cx="2923145" cy="1143114"/>
            <a:chOff x="5015750" y="2147935"/>
            <a:chExt cx="5300306" cy="1143114"/>
          </a:xfrm>
        </p:grpSpPr>
        <p:sp>
          <p:nvSpPr>
            <p:cNvPr id="27" name="文本框 26"/>
            <p:cNvSpPr txBox="1"/>
            <p:nvPr/>
          </p:nvSpPr>
          <p:spPr>
            <a:xfrm>
              <a:off x="5015750" y="2147935"/>
              <a:ext cx="4948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5752" y="2590473"/>
              <a:ext cx="53003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6830383" y="3651290"/>
            <a:ext cx="2923145" cy="1143114"/>
            <a:chOff x="5015750" y="2147935"/>
            <a:chExt cx="5300306" cy="1143114"/>
          </a:xfrm>
        </p:grpSpPr>
        <p:sp>
          <p:nvSpPr>
            <p:cNvPr id="30" name="文本框 29"/>
            <p:cNvSpPr txBox="1"/>
            <p:nvPr/>
          </p:nvSpPr>
          <p:spPr>
            <a:xfrm>
              <a:off x="5015750" y="2147935"/>
              <a:ext cx="471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15752" y="2590473"/>
              <a:ext cx="53003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  <a:endPara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95047" y="489570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CONTENT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"/>
          <p:cNvSpPr/>
          <p:nvPr/>
        </p:nvSpPr>
        <p:spPr>
          <a:xfrm>
            <a:off x="-257174" y="1114425"/>
            <a:ext cx="12449174" cy="3443288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  <a:gd name="connsiteX0" fmla="*/ 6032 w 4015785"/>
              <a:gd name="connsiteY0" fmla="*/ 0 h 914400"/>
              <a:gd name="connsiteX1" fmla="*/ 821215 w 4015785"/>
              <a:gd name="connsiteY1" fmla="*/ 0 h 914400"/>
              <a:gd name="connsiteX2" fmla="*/ 4015785 w 4015785"/>
              <a:gd name="connsiteY2" fmla="*/ 0 h 914400"/>
              <a:gd name="connsiteX3" fmla="*/ 4015785 w 4015785"/>
              <a:gd name="connsiteY3" fmla="*/ 914400 h 914400"/>
              <a:gd name="connsiteX4" fmla="*/ 821215 w 4015785"/>
              <a:gd name="connsiteY4" fmla="*/ 914400 h 914400"/>
              <a:gd name="connsiteX5" fmla="*/ 6032 w 4015785"/>
              <a:gd name="connsiteY5" fmla="*/ 914400 h 914400"/>
              <a:gd name="connsiteX6" fmla="*/ 0 w 4015785"/>
              <a:gd name="connsiteY6" fmla="*/ 457277 h 914400"/>
              <a:gd name="connsiteX7" fmla="*/ 6032 w 4015785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785" h="914400">
                <a:moveTo>
                  <a:pt x="6032" y="0"/>
                </a:moveTo>
                <a:lnTo>
                  <a:pt x="821215" y="0"/>
                </a:lnTo>
                <a:lnTo>
                  <a:pt x="4015785" y="0"/>
                </a:lnTo>
                <a:lnTo>
                  <a:pt x="4015785" y="914400"/>
                </a:lnTo>
                <a:lnTo>
                  <a:pt x="821215" y="914400"/>
                </a:lnTo>
                <a:lnTo>
                  <a:pt x="6032" y="914400"/>
                </a:lnTo>
                <a:cubicBezTo>
                  <a:pt x="4021" y="762026"/>
                  <a:pt x="2011" y="609651"/>
                  <a:pt x="0" y="457277"/>
                </a:cubicBezTo>
                <a:cubicBezTo>
                  <a:pt x="2011" y="304851"/>
                  <a:pt x="4021" y="152426"/>
                  <a:pt x="6032" y="0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8" y="1114425"/>
            <a:ext cx="5164932" cy="3443288"/>
          </a:xfrm>
          <a:prstGeom prst="rect">
            <a:avLst/>
          </a:prstGeom>
        </p:spPr>
      </p:pic>
      <p:grpSp>
        <p:nvGrpSpPr>
          <p:cNvPr id="5" name="Group 136"/>
          <p:cNvGrpSpPr>
            <a:grpSpLocks noChangeAspect="1"/>
          </p:cNvGrpSpPr>
          <p:nvPr/>
        </p:nvGrpSpPr>
        <p:grpSpPr>
          <a:xfrm>
            <a:off x="6494295" y="1745824"/>
            <a:ext cx="876032" cy="876030"/>
            <a:chOff x="3103741" y="1655244"/>
            <a:chExt cx="566163" cy="566163"/>
          </a:xfrm>
        </p:grpSpPr>
        <p:sp>
          <p:nvSpPr>
            <p:cNvPr id="6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73425" y="1729396"/>
            <a:ext cx="2890285" cy="1088374"/>
            <a:chOff x="1963131" y="2105252"/>
            <a:chExt cx="2241975" cy="108837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3" name="Group 134"/>
          <p:cNvGrpSpPr>
            <a:grpSpLocks noChangeAspect="1"/>
          </p:cNvGrpSpPr>
          <p:nvPr/>
        </p:nvGrpSpPr>
        <p:grpSpPr>
          <a:xfrm>
            <a:off x="6494295" y="3199891"/>
            <a:ext cx="876032" cy="876030"/>
            <a:chOff x="5191015" y="1475714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46539" y="3199891"/>
            <a:ext cx="2890285" cy="1088374"/>
            <a:chOff x="1963131" y="2105252"/>
            <a:chExt cx="2241975" cy="108837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$ľïḍè">
            <a:extLst>
              <a:ext uri="{FF2B5EF4-FFF2-40B4-BE49-F238E27FC236}">
                <a16:creationId xmlns:a16="http://schemas.microsoft.com/office/drawing/2014/main" id="{D8B67F2C-CA1C-41DF-8707-BD604A326D9D}"/>
              </a:ext>
            </a:extLst>
          </p:cNvPr>
          <p:cNvSpPr/>
          <p:nvPr/>
        </p:nvSpPr>
        <p:spPr>
          <a:xfrm>
            <a:off x="957729" y="3273595"/>
            <a:ext cx="10236200" cy="125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accent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ïŝļidé">
            <a:extLst>
              <a:ext uri="{FF2B5EF4-FFF2-40B4-BE49-F238E27FC236}">
                <a16:creationId xmlns:a16="http://schemas.microsoft.com/office/drawing/2014/main" id="{B223EE05-D543-4F97-989A-820FD727582D}"/>
              </a:ext>
            </a:extLst>
          </p:cNvPr>
          <p:cNvGrpSpPr/>
          <p:nvPr/>
        </p:nvGrpSpPr>
        <p:grpSpPr>
          <a:xfrm>
            <a:off x="1910927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6" name="ïṡḷîde">
              <a:extLst>
                <a:ext uri="{FF2B5EF4-FFF2-40B4-BE49-F238E27FC236}">
                  <a16:creationId xmlns:a16="http://schemas.microsoft.com/office/drawing/2014/main" id="{001D2DD5-BEDA-44BD-B5CC-E73A37802438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ṧlíḍé">
              <a:extLst>
                <a:ext uri="{FF2B5EF4-FFF2-40B4-BE49-F238E27FC236}">
                  <a16:creationId xmlns:a16="http://schemas.microsoft.com/office/drawing/2014/main" id="{1B660BC9-BFCF-44A8-B906-CBA6616DAFB4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îṣļïḓê">
            <a:extLst>
              <a:ext uri="{FF2B5EF4-FFF2-40B4-BE49-F238E27FC236}">
                <a16:creationId xmlns:a16="http://schemas.microsoft.com/office/drawing/2014/main" id="{47C59A48-E1AB-4DA5-93D8-0DB378000E86}"/>
              </a:ext>
            </a:extLst>
          </p:cNvPr>
          <p:cNvGrpSpPr/>
          <p:nvPr/>
        </p:nvGrpSpPr>
        <p:grpSpPr>
          <a:xfrm>
            <a:off x="4084715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1" name="isḻíďé">
              <a:extLst>
                <a:ext uri="{FF2B5EF4-FFF2-40B4-BE49-F238E27FC236}">
                  <a16:creationId xmlns:a16="http://schemas.microsoft.com/office/drawing/2014/main" id="{1741A694-E5B9-4D27-B67C-B08C86EB6743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ş1íďè">
              <a:extLst>
                <a:ext uri="{FF2B5EF4-FFF2-40B4-BE49-F238E27FC236}">
                  <a16:creationId xmlns:a16="http://schemas.microsoft.com/office/drawing/2014/main" id="{F85869B1-E88A-4A34-ADF0-E246D8E4A0D2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îšļïďê">
            <a:extLst>
              <a:ext uri="{FF2B5EF4-FFF2-40B4-BE49-F238E27FC236}">
                <a16:creationId xmlns:a16="http://schemas.microsoft.com/office/drawing/2014/main" id="{0320A2BE-E44B-42C0-AE48-9FE24DE29EF8}"/>
              </a:ext>
            </a:extLst>
          </p:cNvPr>
          <p:cNvGrpSpPr/>
          <p:nvPr/>
        </p:nvGrpSpPr>
        <p:grpSpPr>
          <a:xfrm>
            <a:off x="6258503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6" name="ïşḷïḍe">
              <a:extLst>
                <a:ext uri="{FF2B5EF4-FFF2-40B4-BE49-F238E27FC236}">
                  <a16:creationId xmlns:a16="http://schemas.microsoft.com/office/drawing/2014/main" id="{43CBD4EF-601E-4749-BCFC-A6D283B1311C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iś1íḋê">
              <a:extLst>
                <a:ext uri="{FF2B5EF4-FFF2-40B4-BE49-F238E27FC236}">
                  <a16:creationId xmlns:a16="http://schemas.microsoft.com/office/drawing/2014/main" id="{F12CCCE0-3E6B-4108-A84B-185B0862CF4E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íṣļïḓè">
            <a:extLst>
              <a:ext uri="{FF2B5EF4-FFF2-40B4-BE49-F238E27FC236}">
                <a16:creationId xmlns:a16="http://schemas.microsoft.com/office/drawing/2014/main" id="{13F01352-C429-4ECD-987D-611C5F8B5B41}"/>
              </a:ext>
            </a:extLst>
          </p:cNvPr>
          <p:cNvGrpSpPr/>
          <p:nvPr/>
        </p:nvGrpSpPr>
        <p:grpSpPr>
          <a:xfrm>
            <a:off x="8432291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21" name="íṧļíḑè">
              <a:extLst>
                <a:ext uri="{FF2B5EF4-FFF2-40B4-BE49-F238E27FC236}">
                  <a16:creationId xmlns:a16="http://schemas.microsoft.com/office/drawing/2014/main" id="{769B1140-8A02-4B30-A02C-61534668333A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íṣ1iḓe">
              <a:extLst>
                <a:ext uri="{FF2B5EF4-FFF2-40B4-BE49-F238E27FC236}">
                  <a16:creationId xmlns:a16="http://schemas.microsoft.com/office/drawing/2014/main" id="{BCA1DC7E-7C01-4BCE-816F-3990EF2BF79D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iSľiḓê">
            <a:extLst>
              <a:ext uri="{FF2B5EF4-FFF2-40B4-BE49-F238E27FC236}">
                <a16:creationId xmlns:a16="http://schemas.microsoft.com/office/drawing/2014/main" id="{E59D061A-9A1E-4A68-9190-C41008080FFC}"/>
              </a:ext>
            </a:extLst>
          </p:cNvPr>
          <p:cNvSpPr/>
          <p:nvPr/>
        </p:nvSpPr>
        <p:spPr>
          <a:xfrm>
            <a:off x="694482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</a:p>
        </p:txBody>
      </p:sp>
      <p:sp>
        <p:nvSpPr>
          <p:cNvPr id="24" name="îṣḻíḋê">
            <a:extLst>
              <a:ext uri="{FF2B5EF4-FFF2-40B4-BE49-F238E27FC236}">
                <a16:creationId xmlns:a16="http://schemas.microsoft.com/office/drawing/2014/main" id="{1816D4BB-241D-43F0-B9A0-D9383DAD9F64}"/>
              </a:ext>
            </a:extLst>
          </p:cNvPr>
          <p:cNvSpPr/>
          <p:nvPr/>
        </p:nvSpPr>
        <p:spPr>
          <a:xfrm>
            <a:off x="4753926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</a:p>
        </p:txBody>
      </p:sp>
      <p:sp>
        <p:nvSpPr>
          <p:cNvPr id="25" name="î$ḻîḍé">
            <a:extLst>
              <a:ext uri="{FF2B5EF4-FFF2-40B4-BE49-F238E27FC236}">
                <a16:creationId xmlns:a16="http://schemas.microsoft.com/office/drawing/2014/main" id="{A5415910-B904-4734-B307-528BB178B2C7}"/>
              </a:ext>
            </a:extLst>
          </p:cNvPr>
          <p:cNvSpPr/>
          <p:nvPr/>
        </p:nvSpPr>
        <p:spPr>
          <a:xfrm>
            <a:off x="256303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</a:p>
        </p:txBody>
      </p:sp>
      <p:sp>
        <p:nvSpPr>
          <p:cNvPr id="26" name="iṩlíḍè">
            <a:extLst>
              <a:ext uri="{FF2B5EF4-FFF2-40B4-BE49-F238E27FC236}">
                <a16:creationId xmlns:a16="http://schemas.microsoft.com/office/drawing/2014/main" id="{D92130EA-2D1C-4623-821B-2857556B1217}"/>
              </a:ext>
            </a:extLst>
          </p:cNvPr>
          <p:cNvSpPr/>
          <p:nvPr/>
        </p:nvSpPr>
        <p:spPr>
          <a:xfrm>
            <a:off x="9101502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3739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2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3740" y="4662627"/>
            <a:ext cx="488982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 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81852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2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81853" y="4662627"/>
            <a:ext cx="488982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 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090096" y="1305911"/>
            <a:ext cx="1617969" cy="1278491"/>
            <a:chOff x="1963131" y="2105252"/>
            <a:chExt cx="1255048" cy="127849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171396" y="1302679"/>
            <a:ext cx="1617969" cy="1278491"/>
            <a:chOff x="1963131" y="2105252"/>
            <a:chExt cx="1255048" cy="1278491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437672" y="1301063"/>
            <a:ext cx="1617969" cy="1278491"/>
            <a:chOff x="1963131" y="2105252"/>
            <a:chExt cx="1255048" cy="1278491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18972" y="1297831"/>
            <a:ext cx="1617969" cy="1278491"/>
            <a:chOff x="1963131" y="2105252"/>
            <a:chExt cx="1255048" cy="1278491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 rot="5400000" flipV="1">
            <a:off x="4818262" y="-3032479"/>
            <a:ext cx="2266609" cy="98710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7" name="组合 25"/>
          <p:cNvGrpSpPr/>
          <p:nvPr/>
        </p:nvGrpSpPr>
        <p:grpSpPr>
          <a:xfrm>
            <a:off x="1187508" y="403664"/>
            <a:ext cx="2998730" cy="2998730"/>
            <a:chOff x="4184106" y="2952206"/>
            <a:chExt cx="3823790" cy="3823790"/>
          </a:xfrm>
        </p:grpSpPr>
        <p:sp>
          <p:nvSpPr>
            <p:cNvPr id="38" name="椭圆 37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noFill/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9" name="组合 2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0" name="椭圆 39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noFill/>
              <a:ln w="31750">
                <a:noFill/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08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4186237" y="1510221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2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86238" y="2095652"/>
            <a:ext cx="488982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 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1088374"/>
            <a:chOff x="1963131" y="2105252"/>
            <a:chExt cx="2241975" cy="1088374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1088374"/>
            <a:chOff x="1963131" y="2105252"/>
            <a:chExt cx="2241975" cy="1088374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1088374"/>
            <a:chOff x="1963131" y="2105252"/>
            <a:chExt cx="2241975" cy="108837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cxnSp>
        <p:nvCxnSpPr>
          <p:cNvPr id="62" name="直线连接符 61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2326341"/>
            <a:ext cx="641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THANK YOU</a:t>
            </a:r>
            <a:endParaRPr kumimoji="1" lang="zh-CN" altLang="en-US" sz="60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C11F06F-0280-D9BB-003E-8F8D3201F14A}"/>
              </a:ext>
            </a:extLst>
          </p:cNvPr>
          <p:cNvGrpSpPr/>
          <p:nvPr/>
        </p:nvGrpSpPr>
        <p:grpSpPr>
          <a:xfrm>
            <a:off x="536220" y="3666732"/>
            <a:ext cx="3839158" cy="318653"/>
            <a:chOff x="4414802" y="4741055"/>
            <a:chExt cx="3839158" cy="31865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45EC2AC-428A-BB1F-3FE2-436E64672592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26B68ADE-F157-D589-5443-37423A109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4DA05B55-2BAD-79CB-229A-B1A5F2055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7AB66186-BDA8-8E7B-A281-A8C63C57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F7839E0E-B9A4-6517-CEC4-562E46D64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C093C7-2AC5-5A2B-9741-4D7E8377FCF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0DBFF-6A1F-BE6E-F88C-2881C0114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6918906-E79A-727C-90F6-600ABD9D695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44AC3121-A952-CB87-9B6C-B4F4B9FE7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D65F41DA-58A4-5AB6-140F-579039963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AFFD9C39-6781-E38A-EA98-3CA40DF264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862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40E6CFC-9FF0-5C04-25E3-3CEF90C0D05F}"/>
                </a:ext>
              </a:extLst>
            </p:cNvPr>
            <p:cNvSpPr/>
            <p:nvPr/>
          </p:nvSpPr>
          <p:spPr>
            <a:xfrm>
              <a:off x="4680881" y="4741055"/>
              <a:ext cx="21555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12F7CCE-56FA-1D99-C1A8-4DD47E3DE9E3}"/>
              </a:ext>
            </a:extLst>
          </p:cNvPr>
          <p:cNvSpPr/>
          <p:nvPr/>
        </p:nvSpPr>
        <p:spPr>
          <a:xfrm>
            <a:off x="10121225" y="5879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"/>
          <p:cNvSpPr/>
          <p:nvPr/>
        </p:nvSpPr>
        <p:spPr>
          <a:xfrm>
            <a:off x="4363162" y="68244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24408" y="75297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65248" y="371049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36827" y="284485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18118" y="383220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5996502" y="283279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14793" y="279085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01916" y="70900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5988776" y="70900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61019" y="380927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289550" y="171805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776450" y="66090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59643" y="61459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56838" y="379125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69588" y="465947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787955" y="273542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62155" y="173422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18034" y="277756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11315" y="67115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785294" y="170627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30686" y="281374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575308" y="172853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09308" y="171779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09844" y="175746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05590" y="174231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71037" y="472563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62465" y="166192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388628" y="282449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39312" y="467623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68134" y="476911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11714" y="476911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20087" y="477218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63668" y="476571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65900" y="477218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576790" y="271044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52266" y="273553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0120" y="466677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27327" y="380370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53512" y="174439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377784" y="72964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183912" y="72970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14565" y="376831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39523" y="376831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489607" y="376831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64648" y="376831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7C29C88-D240-5DFB-7FDC-FE9F59827A5E}"/>
              </a:ext>
            </a:extLst>
          </p:cNvPr>
          <p:cNvSpPr txBox="1">
            <a:spLocks/>
          </p:cNvSpPr>
          <p:nvPr/>
        </p:nvSpPr>
        <p:spPr>
          <a:xfrm>
            <a:off x="253596" y="5976887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Fully Editable Icon Sets: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/>
          <p:cNvSpPr>
            <a:spLocks noChangeAspect="1"/>
          </p:cNvSpPr>
          <p:nvPr/>
        </p:nvSpPr>
        <p:spPr>
          <a:xfrm>
            <a:off x="2624050" y="642125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471192" y="686413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188622" y="671579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09177" y="683333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33946" y="1706706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753998" y="675714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470619" y="771347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096000" y="663811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653492" y="664828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373725" y="717518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00684" y="1660664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11872" y="1660664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23157" y="1648293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160498" y="1660635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485171" y="1648293"/>
            <a:ext cx="501857" cy="554554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664242" y="1678385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460836" y="1660664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02800" y="2802569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251164" y="166066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01552" y="2802569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39734" y="2820059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175238" y="2857760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25248" y="2820823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32249" y="2821405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492806" y="3853551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349576" y="2802569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31911" y="2802569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470980" y="2802569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491791" y="3906531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03499" y="3890875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171126" y="4029739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254850" y="393165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35926" y="4859789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088273" y="3969548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31911" y="4036676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490012" y="3906531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670530" y="3906531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476466" y="4866319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29457" y="4866319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164442" y="4866319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14452" y="4866319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29827" y="4855771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19292" y="489226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282170" y="4855771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552385" y="4856838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33C33EE-661D-7BB6-6042-6C3F86668DC4}"/>
              </a:ext>
            </a:extLst>
          </p:cNvPr>
          <p:cNvSpPr txBox="1">
            <a:spLocks/>
          </p:cNvSpPr>
          <p:nvPr/>
        </p:nvSpPr>
        <p:spPr>
          <a:xfrm>
            <a:off x="253596" y="5976887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Fully Editable Icon Sets: 	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/>
          <p:cNvSpPr/>
          <p:nvPr/>
        </p:nvSpPr>
        <p:spPr>
          <a:xfrm rot="10800000">
            <a:off x="6097278" y="3724805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660884" y="3804159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584652" y="2748936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00478" y="2723113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330284" y="3862124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477615" y="2756454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223561" y="4767337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198283" y="1755384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679429" y="4768756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434254" y="649552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471645" y="378069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991702" y="2755171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390084" y="382348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541799" y="663311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482975" y="630245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349984" y="586653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19124" y="386623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362416" y="286525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269738" y="286525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177060" y="286525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084380" y="286525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283037" y="2804967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3998948" y="165920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4958792" y="1658673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661661" y="623657"/>
            <a:ext cx="544275" cy="54427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527304" y="4799649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467674" y="4854547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890374" y="4799359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188518" y="4831039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164950" y="476794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430326" y="4813445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029374" y="4764057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681074" y="56486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268237" y="561804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17237" y="654507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793746" y="616442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786054" y="1719148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07141" y="1718025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636349" y="1718025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356283" y="1714313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184512" y="3860339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648644" y="1583115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434644" y="1741463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77444" y="3828003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533252" y="3795298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C3C296C-CD19-C887-7160-53FD7D51B052}"/>
              </a:ext>
            </a:extLst>
          </p:cNvPr>
          <p:cNvSpPr txBox="1">
            <a:spLocks/>
          </p:cNvSpPr>
          <p:nvPr/>
        </p:nvSpPr>
        <p:spPr>
          <a:xfrm>
            <a:off x="253596" y="5976887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>
            <a:lvl1pPr marL="228595" indent="-228595" algn="l" defTabSz="914380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6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4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34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15" indent="-228595" algn="l" defTabSz="91438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Fully Editable Icon Sets: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PART.01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701576" y="819212"/>
            <a:ext cx="4354519" cy="3892356"/>
            <a:chOff x="654724" y="1637314"/>
            <a:chExt cx="1229523" cy="1099028"/>
          </a:xfrm>
          <a:solidFill>
            <a:schemeClr val="bg1"/>
          </a:solidFill>
        </p:grpSpPr>
        <p:sp>
          <p:nvSpPr>
            <p:cNvPr id="6" name="Freeform 94"/>
            <p:cNvSpPr>
              <a:spLocks/>
            </p:cNvSpPr>
            <p:nvPr/>
          </p:nvSpPr>
          <p:spPr bwMode="auto">
            <a:xfrm>
              <a:off x="1022259" y="1825274"/>
              <a:ext cx="452541" cy="328032"/>
            </a:xfrm>
            <a:custGeom>
              <a:avLst/>
              <a:gdLst/>
              <a:ahLst/>
              <a:cxnLst>
                <a:cxn ang="0">
                  <a:pos x="241" y="389"/>
                </a:cxn>
                <a:cxn ang="0">
                  <a:pos x="410" y="422"/>
                </a:cxn>
                <a:cxn ang="0">
                  <a:pos x="517" y="385"/>
                </a:cxn>
                <a:cxn ang="0">
                  <a:pos x="626" y="183"/>
                </a:cxn>
                <a:cxn ang="0">
                  <a:pos x="473" y="18"/>
                </a:cxn>
                <a:cxn ang="0">
                  <a:pos x="305" y="99"/>
                </a:cxn>
                <a:cxn ang="0">
                  <a:pos x="286" y="112"/>
                </a:cxn>
                <a:cxn ang="0">
                  <a:pos x="265" y="102"/>
                </a:cxn>
                <a:cxn ang="0">
                  <a:pos x="115" y="81"/>
                </a:cxn>
                <a:cxn ang="0">
                  <a:pos x="0" y="197"/>
                </a:cxn>
                <a:cxn ang="0">
                  <a:pos x="15" y="207"/>
                </a:cxn>
                <a:cxn ang="0">
                  <a:pos x="144" y="456"/>
                </a:cxn>
                <a:cxn ang="0">
                  <a:pos x="241" y="389"/>
                </a:cxn>
              </a:cxnLst>
              <a:rect l="0" t="0" r="r" b="b"/>
              <a:pathLst>
                <a:path w="630" h="456">
                  <a:moveTo>
                    <a:pt x="241" y="389"/>
                  </a:moveTo>
                  <a:cubicBezTo>
                    <a:pt x="322" y="372"/>
                    <a:pt x="383" y="404"/>
                    <a:pt x="410" y="422"/>
                  </a:cubicBezTo>
                  <a:cubicBezTo>
                    <a:pt x="430" y="411"/>
                    <a:pt x="469" y="392"/>
                    <a:pt x="517" y="385"/>
                  </a:cubicBezTo>
                  <a:cubicBezTo>
                    <a:pt x="518" y="326"/>
                    <a:pt x="543" y="229"/>
                    <a:pt x="626" y="183"/>
                  </a:cubicBezTo>
                  <a:cubicBezTo>
                    <a:pt x="630" y="140"/>
                    <a:pt x="596" y="38"/>
                    <a:pt x="473" y="18"/>
                  </a:cubicBezTo>
                  <a:cubicBezTo>
                    <a:pt x="360" y="0"/>
                    <a:pt x="308" y="95"/>
                    <a:pt x="305" y="99"/>
                  </a:cubicBezTo>
                  <a:cubicBezTo>
                    <a:pt x="302" y="106"/>
                    <a:pt x="294" y="111"/>
                    <a:pt x="286" y="112"/>
                  </a:cubicBezTo>
                  <a:cubicBezTo>
                    <a:pt x="278" y="112"/>
                    <a:pt x="270" y="109"/>
                    <a:pt x="265" y="102"/>
                  </a:cubicBezTo>
                  <a:cubicBezTo>
                    <a:pt x="263" y="100"/>
                    <a:pt x="226" y="54"/>
                    <a:pt x="115" y="81"/>
                  </a:cubicBezTo>
                  <a:cubicBezTo>
                    <a:pt x="23" y="102"/>
                    <a:pt x="4" y="172"/>
                    <a:pt x="0" y="197"/>
                  </a:cubicBezTo>
                  <a:cubicBezTo>
                    <a:pt x="5" y="200"/>
                    <a:pt x="10" y="203"/>
                    <a:pt x="15" y="207"/>
                  </a:cubicBezTo>
                  <a:cubicBezTo>
                    <a:pt x="108" y="274"/>
                    <a:pt x="136" y="382"/>
                    <a:pt x="144" y="456"/>
                  </a:cubicBezTo>
                  <a:cubicBezTo>
                    <a:pt x="163" y="426"/>
                    <a:pt x="194" y="398"/>
                    <a:pt x="241" y="3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95"/>
            <p:cNvSpPr>
              <a:spLocks/>
            </p:cNvSpPr>
            <p:nvPr/>
          </p:nvSpPr>
          <p:spPr bwMode="auto">
            <a:xfrm>
              <a:off x="654724" y="1637314"/>
              <a:ext cx="1229523" cy="1099028"/>
            </a:xfrm>
            <a:custGeom>
              <a:avLst/>
              <a:gdLst/>
              <a:ahLst/>
              <a:cxnLst>
                <a:cxn ang="0">
                  <a:pos x="1586" y="533"/>
                </a:cxn>
                <a:cxn ang="0">
                  <a:pos x="1180" y="215"/>
                </a:cxn>
                <a:cxn ang="0">
                  <a:pos x="327" y="309"/>
                </a:cxn>
                <a:cxn ang="0">
                  <a:pos x="446" y="934"/>
                </a:cxn>
                <a:cxn ang="0">
                  <a:pos x="498" y="508"/>
                </a:cxn>
                <a:cxn ang="0">
                  <a:pos x="264" y="643"/>
                </a:cxn>
                <a:cxn ang="0">
                  <a:pos x="415" y="697"/>
                </a:cxn>
                <a:cxn ang="0">
                  <a:pos x="434" y="741"/>
                </a:cxn>
                <a:cxn ang="0">
                  <a:pos x="219" y="660"/>
                </a:cxn>
                <a:cxn ang="0">
                  <a:pos x="466" y="438"/>
                </a:cxn>
                <a:cxn ang="0">
                  <a:pos x="790" y="314"/>
                </a:cxn>
                <a:cxn ang="0">
                  <a:pos x="1145" y="323"/>
                </a:cxn>
                <a:cxn ang="0">
                  <a:pos x="1449" y="496"/>
                </a:cxn>
                <a:cxn ang="0">
                  <a:pos x="1556" y="882"/>
                </a:cxn>
                <a:cxn ang="0">
                  <a:pos x="1272" y="974"/>
                </a:cxn>
                <a:cxn ang="0">
                  <a:pos x="807" y="1047"/>
                </a:cxn>
                <a:cxn ang="0">
                  <a:pos x="717" y="974"/>
                </a:cxn>
                <a:cxn ang="0">
                  <a:pos x="760" y="954"/>
                </a:cxn>
                <a:cxn ang="0">
                  <a:pos x="942" y="931"/>
                </a:cxn>
                <a:cxn ang="0">
                  <a:pos x="1454" y="953"/>
                </a:cxn>
                <a:cxn ang="0">
                  <a:pos x="1460" y="727"/>
                </a:cxn>
                <a:cxn ang="0">
                  <a:pos x="1415" y="530"/>
                </a:cxn>
                <a:cxn ang="0">
                  <a:pos x="1076" y="644"/>
                </a:cxn>
                <a:cxn ang="0">
                  <a:pos x="1264" y="785"/>
                </a:cxn>
                <a:cxn ang="0">
                  <a:pos x="934" y="733"/>
                </a:cxn>
                <a:cxn ang="0">
                  <a:pos x="762" y="698"/>
                </a:cxn>
                <a:cxn ang="0">
                  <a:pos x="649" y="831"/>
                </a:cxn>
                <a:cxn ang="0">
                  <a:pos x="467" y="1053"/>
                </a:cxn>
                <a:cxn ang="0">
                  <a:pos x="817" y="1278"/>
                </a:cxn>
                <a:cxn ang="0">
                  <a:pos x="1161" y="1148"/>
                </a:cxn>
                <a:cxn ang="0">
                  <a:pos x="1107" y="1079"/>
                </a:cxn>
                <a:cxn ang="0">
                  <a:pos x="1206" y="1132"/>
                </a:cxn>
                <a:cxn ang="0">
                  <a:pos x="1176" y="1277"/>
                </a:cxn>
                <a:cxn ang="0">
                  <a:pos x="837" y="1335"/>
                </a:cxn>
                <a:cxn ang="0">
                  <a:pos x="1340" y="1413"/>
                </a:cxn>
                <a:cxn ang="0">
                  <a:pos x="1704" y="806"/>
                </a:cxn>
              </a:cxnLst>
              <a:rect l="0" t="0" r="r" b="b"/>
              <a:pathLst>
                <a:path w="1711" h="1531">
                  <a:moveTo>
                    <a:pt x="1704" y="806"/>
                  </a:moveTo>
                  <a:cubicBezTo>
                    <a:pt x="1698" y="609"/>
                    <a:pt x="1586" y="533"/>
                    <a:pt x="1586" y="533"/>
                  </a:cubicBezTo>
                  <a:cubicBezTo>
                    <a:pt x="1586" y="533"/>
                    <a:pt x="1573" y="438"/>
                    <a:pt x="1486" y="336"/>
                  </a:cubicBezTo>
                  <a:cubicBezTo>
                    <a:pt x="1352" y="188"/>
                    <a:pt x="1180" y="215"/>
                    <a:pt x="1180" y="215"/>
                  </a:cubicBezTo>
                  <a:cubicBezTo>
                    <a:pt x="959" y="0"/>
                    <a:pt x="732" y="165"/>
                    <a:pt x="732" y="165"/>
                  </a:cubicBezTo>
                  <a:cubicBezTo>
                    <a:pt x="417" y="62"/>
                    <a:pt x="327" y="309"/>
                    <a:pt x="327" y="309"/>
                  </a:cubicBezTo>
                  <a:cubicBezTo>
                    <a:pt x="147" y="328"/>
                    <a:pt x="0" y="540"/>
                    <a:pt x="132" y="766"/>
                  </a:cubicBezTo>
                  <a:cubicBezTo>
                    <a:pt x="233" y="940"/>
                    <a:pt x="382" y="942"/>
                    <a:pt x="446" y="934"/>
                  </a:cubicBezTo>
                  <a:cubicBezTo>
                    <a:pt x="466" y="879"/>
                    <a:pt x="511" y="818"/>
                    <a:pt x="608" y="791"/>
                  </a:cubicBezTo>
                  <a:cubicBezTo>
                    <a:pt x="609" y="782"/>
                    <a:pt x="621" y="597"/>
                    <a:pt x="498" y="508"/>
                  </a:cubicBezTo>
                  <a:cubicBezTo>
                    <a:pt x="424" y="455"/>
                    <a:pt x="342" y="468"/>
                    <a:pt x="297" y="503"/>
                  </a:cubicBezTo>
                  <a:cubicBezTo>
                    <a:pt x="254" y="536"/>
                    <a:pt x="242" y="587"/>
                    <a:pt x="264" y="643"/>
                  </a:cubicBezTo>
                  <a:cubicBezTo>
                    <a:pt x="275" y="671"/>
                    <a:pt x="292" y="690"/>
                    <a:pt x="316" y="700"/>
                  </a:cubicBezTo>
                  <a:cubicBezTo>
                    <a:pt x="361" y="719"/>
                    <a:pt x="415" y="697"/>
                    <a:pt x="415" y="697"/>
                  </a:cubicBezTo>
                  <a:cubicBezTo>
                    <a:pt x="427" y="692"/>
                    <a:pt x="441" y="697"/>
                    <a:pt x="447" y="710"/>
                  </a:cubicBezTo>
                  <a:cubicBezTo>
                    <a:pt x="452" y="722"/>
                    <a:pt x="446" y="736"/>
                    <a:pt x="434" y="741"/>
                  </a:cubicBezTo>
                  <a:cubicBezTo>
                    <a:pt x="431" y="742"/>
                    <a:pt x="361" y="771"/>
                    <a:pt x="297" y="744"/>
                  </a:cubicBezTo>
                  <a:cubicBezTo>
                    <a:pt x="262" y="730"/>
                    <a:pt x="235" y="701"/>
                    <a:pt x="219" y="660"/>
                  </a:cubicBezTo>
                  <a:cubicBezTo>
                    <a:pt x="189" y="584"/>
                    <a:pt x="208" y="511"/>
                    <a:pt x="268" y="465"/>
                  </a:cubicBezTo>
                  <a:cubicBezTo>
                    <a:pt x="323" y="422"/>
                    <a:pt x="398" y="413"/>
                    <a:pt x="466" y="438"/>
                  </a:cubicBezTo>
                  <a:cubicBezTo>
                    <a:pt x="478" y="387"/>
                    <a:pt x="518" y="319"/>
                    <a:pt x="614" y="296"/>
                  </a:cubicBezTo>
                  <a:cubicBezTo>
                    <a:pt x="707" y="274"/>
                    <a:pt x="762" y="295"/>
                    <a:pt x="790" y="314"/>
                  </a:cubicBezTo>
                  <a:cubicBezTo>
                    <a:pt x="824" y="270"/>
                    <a:pt x="893" y="217"/>
                    <a:pt x="992" y="233"/>
                  </a:cubicBezTo>
                  <a:cubicBezTo>
                    <a:pt x="1074" y="246"/>
                    <a:pt x="1121" y="289"/>
                    <a:pt x="1145" y="323"/>
                  </a:cubicBezTo>
                  <a:cubicBezTo>
                    <a:pt x="1168" y="355"/>
                    <a:pt x="1182" y="392"/>
                    <a:pt x="1185" y="426"/>
                  </a:cubicBezTo>
                  <a:cubicBezTo>
                    <a:pt x="1278" y="403"/>
                    <a:pt x="1386" y="432"/>
                    <a:pt x="1449" y="496"/>
                  </a:cubicBezTo>
                  <a:cubicBezTo>
                    <a:pt x="1501" y="549"/>
                    <a:pt x="1519" y="621"/>
                    <a:pt x="1500" y="699"/>
                  </a:cubicBezTo>
                  <a:cubicBezTo>
                    <a:pt x="1524" y="723"/>
                    <a:pt x="1570" y="782"/>
                    <a:pt x="1556" y="882"/>
                  </a:cubicBezTo>
                  <a:cubicBezTo>
                    <a:pt x="1549" y="935"/>
                    <a:pt x="1520" y="976"/>
                    <a:pt x="1474" y="997"/>
                  </a:cubicBezTo>
                  <a:cubicBezTo>
                    <a:pt x="1416" y="1024"/>
                    <a:pt x="1336" y="1015"/>
                    <a:pt x="1272" y="974"/>
                  </a:cubicBezTo>
                  <a:cubicBezTo>
                    <a:pt x="1180" y="916"/>
                    <a:pt x="1038" y="913"/>
                    <a:pt x="972" y="968"/>
                  </a:cubicBezTo>
                  <a:cubicBezTo>
                    <a:pt x="922" y="1010"/>
                    <a:pt x="863" y="1052"/>
                    <a:pt x="807" y="1047"/>
                  </a:cubicBezTo>
                  <a:cubicBezTo>
                    <a:pt x="803" y="1047"/>
                    <a:pt x="799" y="1046"/>
                    <a:pt x="794" y="1045"/>
                  </a:cubicBezTo>
                  <a:cubicBezTo>
                    <a:pt x="762" y="1038"/>
                    <a:pt x="735" y="1014"/>
                    <a:pt x="717" y="974"/>
                  </a:cubicBezTo>
                  <a:cubicBezTo>
                    <a:pt x="711" y="962"/>
                    <a:pt x="716" y="948"/>
                    <a:pt x="728" y="942"/>
                  </a:cubicBezTo>
                  <a:cubicBezTo>
                    <a:pt x="740" y="937"/>
                    <a:pt x="754" y="942"/>
                    <a:pt x="760" y="954"/>
                  </a:cubicBezTo>
                  <a:cubicBezTo>
                    <a:pt x="772" y="980"/>
                    <a:pt x="787" y="994"/>
                    <a:pt x="805" y="998"/>
                  </a:cubicBezTo>
                  <a:cubicBezTo>
                    <a:pt x="844" y="1007"/>
                    <a:pt x="902" y="964"/>
                    <a:pt x="942" y="931"/>
                  </a:cubicBezTo>
                  <a:cubicBezTo>
                    <a:pt x="1024" y="862"/>
                    <a:pt x="1187" y="864"/>
                    <a:pt x="1297" y="934"/>
                  </a:cubicBezTo>
                  <a:cubicBezTo>
                    <a:pt x="1348" y="966"/>
                    <a:pt x="1410" y="974"/>
                    <a:pt x="1454" y="953"/>
                  </a:cubicBezTo>
                  <a:cubicBezTo>
                    <a:pt x="1485" y="939"/>
                    <a:pt x="1504" y="912"/>
                    <a:pt x="1509" y="876"/>
                  </a:cubicBezTo>
                  <a:cubicBezTo>
                    <a:pt x="1523" y="774"/>
                    <a:pt x="1460" y="728"/>
                    <a:pt x="1460" y="727"/>
                  </a:cubicBezTo>
                  <a:cubicBezTo>
                    <a:pt x="1451" y="721"/>
                    <a:pt x="1448" y="711"/>
                    <a:pt x="1450" y="701"/>
                  </a:cubicBezTo>
                  <a:cubicBezTo>
                    <a:pt x="1470" y="633"/>
                    <a:pt x="1458" y="574"/>
                    <a:pt x="1415" y="530"/>
                  </a:cubicBezTo>
                  <a:cubicBezTo>
                    <a:pt x="1363" y="476"/>
                    <a:pt x="1272" y="453"/>
                    <a:pt x="1195" y="473"/>
                  </a:cubicBezTo>
                  <a:cubicBezTo>
                    <a:pt x="1093" y="499"/>
                    <a:pt x="1078" y="609"/>
                    <a:pt x="1076" y="644"/>
                  </a:cubicBezTo>
                  <a:cubicBezTo>
                    <a:pt x="1136" y="647"/>
                    <a:pt x="1204" y="674"/>
                    <a:pt x="1267" y="751"/>
                  </a:cubicBezTo>
                  <a:cubicBezTo>
                    <a:pt x="1275" y="762"/>
                    <a:pt x="1274" y="777"/>
                    <a:pt x="1264" y="785"/>
                  </a:cubicBezTo>
                  <a:cubicBezTo>
                    <a:pt x="1253" y="794"/>
                    <a:pt x="1238" y="792"/>
                    <a:pt x="1230" y="782"/>
                  </a:cubicBezTo>
                  <a:cubicBezTo>
                    <a:pt x="1095" y="617"/>
                    <a:pt x="941" y="728"/>
                    <a:pt x="934" y="733"/>
                  </a:cubicBezTo>
                  <a:cubicBezTo>
                    <a:pt x="925" y="740"/>
                    <a:pt x="912" y="739"/>
                    <a:pt x="904" y="732"/>
                  </a:cubicBezTo>
                  <a:cubicBezTo>
                    <a:pt x="902" y="730"/>
                    <a:pt x="845" y="681"/>
                    <a:pt x="762" y="698"/>
                  </a:cubicBezTo>
                  <a:cubicBezTo>
                    <a:pt x="683" y="714"/>
                    <a:pt x="669" y="810"/>
                    <a:pt x="669" y="811"/>
                  </a:cubicBezTo>
                  <a:cubicBezTo>
                    <a:pt x="667" y="821"/>
                    <a:pt x="659" y="829"/>
                    <a:pt x="649" y="831"/>
                  </a:cubicBezTo>
                  <a:cubicBezTo>
                    <a:pt x="466" y="864"/>
                    <a:pt x="476" y="1025"/>
                    <a:pt x="476" y="1032"/>
                  </a:cubicBezTo>
                  <a:cubicBezTo>
                    <a:pt x="477" y="1040"/>
                    <a:pt x="473" y="1048"/>
                    <a:pt x="467" y="1053"/>
                  </a:cubicBezTo>
                  <a:cubicBezTo>
                    <a:pt x="495" y="1292"/>
                    <a:pt x="815" y="1270"/>
                    <a:pt x="815" y="1270"/>
                  </a:cubicBezTo>
                  <a:cubicBezTo>
                    <a:pt x="816" y="1273"/>
                    <a:pt x="816" y="1276"/>
                    <a:pt x="817" y="1278"/>
                  </a:cubicBezTo>
                  <a:cubicBezTo>
                    <a:pt x="826" y="1282"/>
                    <a:pt x="1041" y="1363"/>
                    <a:pt x="1138" y="1248"/>
                  </a:cubicBezTo>
                  <a:cubicBezTo>
                    <a:pt x="1162" y="1208"/>
                    <a:pt x="1170" y="1174"/>
                    <a:pt x="1161" y="1148"/>
                  </a:cubicBezTo>
                  <a:cubicBezTo>
                    <a:pt x="1151" y="1120"/>
                    <a:pt x="1122" y="1110"/>
                    <a:pt x="1122" y="1110"/>
                  </a:cubicBezTo>
                  <a:cubicBezTo>
                    <a:pt x="1109" y="1106"/>
                    <a:pt x="1103" y="1092"/>
                    <a:pt x="1107" y="1079"/>
                  </a:cubicBezTo>
                  <a:cubicBezTo>
                    <a:pt x="1111" y="1067"/>
                    <a:pt x="1125" y="1060"/>
                    <a:pt x="1138" y="1064"/>
                  </a:cubicBezTo>
                  <a:cubicBezTo>
                    <a:pt x="1140" y="1065"/>
                    <a:pt x="1188" y="1082"/>
                    <a:pt x="1206" y="1132"/>
                  </a:cubicBezTo>
                  <a:cubicBezTo>
                    <a:pt x="1221" y="1172"/>
                    <a:pt x="1211" y="1220"/>
                    <a:pt x="1178" y="1274"/>
                  </a:cubicBezTo>
                  <a:cubicBezTo>
                    <a:pt x="1177" y="1275"/>
                    <a:pt x="1177" y="1276"/>
                    <a:pt x="1176" y="1277"/>
                  </a:cubicBezTo>
                  <a:cubicBezTo>
                    <a:pt x="1116" y="1350"/>
                    <a:pt x="1024" y="1363"/>
                    <a:pt x="946" y="1356"/>
                  </a:cubicBezTo>
                  <a:cubicBezTo>
                    <a:pt x="903" y="1353"/>
                    <a:pt x="864" y="1343"/>
                    <a:pt x="837" y="1335"/>
                  </a:cubicBezTo>
                  <a:cubicBezTo>
                    <a:pt x="893" y="1460"/>
                    <a:pt x="1019" y="1517"/>
                    <a:pt x="1153" y="1523"/>
                  </a:cubicBezTo>
                  <a:cubicBezTo>
                    <a:pt x="1310" y="1531"/>
                    <a:pt x="1340" y="1413"/>
                    <a:pt x="1340" y="1413"/>
                  </a:cubicBezTo>
                  <a:cubicBezTo>
                    <a:pt x="1551" y="1329"/>
                    <a:pt x="1506" y="1116"/>
                    <a:pt x="1506" y="1116"/>
                  </a:cubicBezTo>
                  <a:cubicBezTo>
                    <a:pt x="1594" y="1103"/>
                    <a:pt x="1711" y="1004"/>
                    <a:pt x="1704" y="8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9471" y="3371562"/>
            <a:ext cx="42963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</a:t>
            </a:r>
            <a:endParaRPr kumimoji="1" lang="zh-CN" altLang="en-US" sz="16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6598" y="572850"/>
            <a:ext cx="503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597" y="1056003"/>
            <a:ext cx="1039261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 Click here to add content, content to match the title. </a:t>
            </a:r>
            <a:endParaRPr kumimoji="1" lang="zh-CN" altLang="en-US" sz="16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98" y="1961862"/>
            <a:ext cx="3385856" cy="2253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1960030"/>
            <a:ext cx="3385855" cy="2257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427" y="1961862"/>
            <a:ext cx="3385856" cy="2253572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983597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8" name="矩形 7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等腰三角形 16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481512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1" name="矩形 10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等腰三角形 21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组合 23"/>
          <p:cNvGrpSpPr/>
          <p:nvPr/>
        </p:nvGrpSpPr>
        <p:grpSpPr>
          <a:xfrm>
            <a:off x="7979427" y="408514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4" name="矩形 13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等腰三角形 25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77252" y="4501377"/>
            <a:ext cx="2590199" cy="1088374"/>
            <a:chOff x="1963131" y="2105252"/>
            <a:chExt cx="2241975" cy="108837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75167" y="4501377"/>
            <a:ext cx="2590199" cy="1088374"/>
            <a:chOff x="1963131" y="2105252"/>
            <a:chExt cx="2241975" cy="108837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73082" y="4501377"/>
            <a:ext cx="2590199" cy="1088374"/>
            <a:chOff x="1963131" y="2105252"/>
            <a:chExt cx="2241975" cy="10883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46"/>
          <p:cNvSpPr/>
          <p:nvPr/>
        </p:nvSpPr>
        <p:spPr>
          <a:xfrm>
            <a:off x="770261" y="2312330"/>
            <a:ext cx="10002971" cy="1714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17" extrusionOk="0">
                <a:moveTo>
                  <a:pt x="0" y="9278"/>
                </a:moveTo>
                <a:cubicBezTo>
                  <a:pt x="3212" y="-1648"/>
                  <a:pt x="7383" y="-3027"/>
                  <a:pt x="10863" y="5687"/>
                </a:cubicBezTo>
                <a:cubicBezTo>
                  <a:pt x="11129" y="6354"/>
                  <a:pt x="11389" y="7078"/>
                  <a:pt x="11651" y="7785"/>
                </a:cubicBezTo>
                <a:cubicBezTo>
                  <a:pt x="13505" y="12792"/>
                  <a:pt x="15462" y="16954"/>
                  <a:pt x="17549" y="18008"/>
                </a:cubicBezTo>
                <a:cubicBezTo>
                  <a:pt x="18667" y="18573"/>
                  <a:pt x="19827" y="18145"/>
                  <a:pt x="20693" y="14792"/>
                </a:cubicBezTo>
                <a:cubicBezTo>
                  <a:pt x="21126" y="13114"/>
                  <a:pt x="21446" y="10796"/>
                  <a:pt x="21600" y="8139"/>
                </a:cubicBezTo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Group 19854"/>
          <p:cNvGrpSpPr/>
          <p:nvPr/>
        </p:nvGrpSpPr>
        <p:grpSpPr>
          <a:xfrm>
            <a:off x="6233909" y="2330801"/>
            <a:ext cx="1077113" cy="1077113"/>
            <a:chOff x="0" y="0"/>
            <a:chExt cx="1019525" cy="1019525"/>
          </a:xfrm>
        </p:grpSpPr>
        <p:sp>
          <p:nvSpPr>
            <p:cNvPr id="9" name="Shape 19852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Shape 19853"/>
            <p:cNvSpPr/>
            <p:nvPr/>
          </p:nvSpPr>
          <p:spPr>
            <a:xfrm>
              <a:off x="320412" y="322581"/>
              <a:ext cx="374509" cy="3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Group 19857"/>
          <p:cNvGrpSpPr/>
          <p:nvPr/>
        </p:nvGrpSpPr>
        <p:grpSpPr>
          <a:xfrm>
            <a:off x="8211830" y="3862744"/>
            <a:ext cx="1077113" cy="1077113"/>
            <a:chOff x="0" y="0"/>
            <a:chExt cx="1019525" cy="1019525"/>
          </a:xfrm>
        </p:grpSpPr>
        <p:sp>
          <p:nvSpPr>
            <p:cNvPr id="12" name="Shape 19855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Shape 19856"/>
            <p:cNvSpPr/>
            <p:nvPr/>
          </p:nvSpPr>
          <p:spPr>
            <a:xfrm>
              <a:off x="347679" y="364901"/>
              <a:ext cx="324167" cy="28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Group 19860"/>
          <p:cNvGrpSpPr/>
          <p:nvPr/>
        </p:nvGrpSpPr>
        <p:grpSpPr>
          <a:xfrm>
            <a:off x="4244906" y="2398600"/>
            <a:ext cx="1077112" cy="1077112"/>
            <a:chOff x="0" y="0"/>
            <a:chExt cx="1019525" cy="1019525"/>
          </a:xfrm>
        </p:grpSpPr>
        <p:sp>
          <p:nvSpPr>
            <p:cNvPr id="15" name="Shape 19858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Shape 19859"/>
            <p:cNvSpPr/>
            <p:nvPr/>
          </p:nvSpPr>
          <p:spPr>
            <a:xfrm>
              <a:off x="322508" y="322506"/>
              <a:ext cx="374510" cy="3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Group 19863"/>
          <p:cNvGrpSpPr/>
          <p:nvPr/>
        </p:nvGrpSpPr>
        <p:grpSpPr>
          <a:xfrm>
            <a:off x="3091755" y="1329091"/>
            <a:ext cx="1069516" cy="1069508"/>
            <a:chOff x="0" y="0"/>
            <a:chExt cx="1012334" cy="1012327"/>
          </a:xfrm>
        </p:grpSpPr>
        <p:sp>
          <p:nvSpPr>
            <p:cNvPr id="18" name="Shape 19861"/>
            <p:cNvSpPr/>
            <p:nvPr/>
          </p:nvSpPr>
          <p:spPr>
            <a:xfrm>
              <a:off x="0" y="0"/>
              <a:ext cx="1012335" cy="10123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Shape 19862"/>
            <p:cNvSpPr/>
            <p:nvPr/>
          </p:nvSpPr>
          <p:spPr>
            <a:xfrm>
              <a:off x="317350" y="317346"/>
              <a:ext cx="377635" cy="37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7" y="0"/>
                    <a:pt x="10800" y="0"/>
                  </a:cubicBezTo>
                  <a:close/>
                  <a:moveTo>
                    <a:pt x="10800" y="1901"/>
                  </a:moveTo>
                  <a:cubicBezTo>
                    <a:pt x="11013" y="1901"/>
                    <a:pt x="11227" y="1974"/>
                    <a:pt x="11389" y="2136"/>
                  </a:cubicBezTo>
                  <a:cubicBezTo>
                    <a:pt x="11713" y="2461"/>
                    <a:pt x="11713" y="2990"/>
                    <a:pt x="11389" y="3314"/>
                  </a:cubicBezTo>
                  <a:cubicBezTo>
                    <a:pt x="11064" y="3638"/>
                    <a:pt x="10536" y="3638"/>
                    <a:pt x="10211" y="3314"/>
                  </a:cubicBezTo>
                  <a:cubicBezTo>
                    <a:pt x="9887" y="2989"/>
                    <a:pt x="9887" y="2461"/>
                    <a:pt x="10211" y="2136"/>
                  </a:cubicBezTo>
                  <a:cubicBezTo>
                    <a:pt x="10373" y="1974"/>
                    <a:pt x="10587" y="1901"/>
                    <a:pt x="10800" y="1901"/>
                  </a:cubicBezTo>
                  <a:close/>
                  <a:moveTo>
                    <a:pt x="10800" y="4222"/>
                  </a:moveTo>
                  <a:cubicBezTo>
                    <a:pt x="11049" y="4222"/>
                    <a:pt x="11254" y="4427"/>
                    <a:pt x="11254" y="4677"/>
                  </a:cubicBezTo>
                  <a:lnTo>
                    <a:pt x="11254" y="9707"/>
                  </a:lnTo>
                  <a:cubicBezTo>
                    <a:pt x="11409" y="9769"/>
                    <a:pt x="11583" y="9766"/>
                    <a:pt x="11708" y="9892"/>
                  </a:cubicBezTo>
                  <a:cubicBezTo>
                    <a:pt x="11834" y="10018"/>
                    <a:pt x="11848" y="10190"/>
                    <a:pt x="11910" y="10346"/>
                  </a:cubicBezTo>
                  <a:lnTo>
                    <a:pt x="15662" y="10346"/>
                  </a:lnTo>
                  <a:cubicBezTo>
                    <a:pt x="15911" y="10346"/>
                    <a:pt x="16116" y="10551"/>
                    <a:pt x="16116" y="10800"/>
                  </a:cubicBezTo>
                  <a:cubicBezTo>
                    <a:pt x="16116" y="11049"/>
                    <a:pt x="15911" y="11254"/>
                    <a:pt x="15662" y="11254"/>
                  </a:cubicBezTo>
                  <a:lnTo>
                    <a:pt x="11910" y="11254"/>
                  </a:lnTo>
                  <a:cubicBezTo>
                    <a:pt x="11848" y="11410"/>
                    <a:pt x="11834" y="11582"/>
                    <a:pt x="11708" y="11708"/>
                  </a:cubicBezTo>
                  <a:cubicBezTo>
                    <a:pt x="11208" y="12209"/>
                    <a:pt x="10392" y="12209"/>
                    <a:pt x="9892" y="11708"/>
                  </a:cubicBezTo>
                  <a:cubicBezTo>
                    <a:pt x="9391" y="11208"/>
                    <a:pt x="9391" y="10392"/>
                    <a:pt x="9892" y="9892"/>
                  </a:cubicBezTo>
                  <a:cubicBezTo>
                    <a:pt x="10021" y="9762"/>
                    <a:pt x="10203" y="9769"/>
                    <a:pt x="10363" y="9707"/>
                  </a:cubicBezTo>
                  <a:lnTo>
                    <a:pt x="10363" y="4677"/>
                  </a:lnTo>
                  <a:cubicBezTo>
                    <a:pt x="10363" y="4427"/>
                    <a:pt x="10551" y="4222"/>
                    <a:pt x="10800" y="4222"/>
                  </a:cubicBezTo>
                  <a:close/>
                  <a:moveTo>
                    <a:pt x="2708" y="9976"/>
                  </a:moveTo>
                  <a:cubicBezTo>
                    <a:pt x="2921" y="9976"/>
                    <a:pt x="3135" y="10049"/>
                    <a:pt x="3297" y="10211"/>
                  </a:cubicBezTo>
                  <a:cubicBezTo>
                    <a:pt x="3622" y="10536"/>
                    <a:pt x="3622" y="11064"/>
                    <a:pt x="3297" y="11389"/>
                  </a:cubicBezTo>
                  <a:cubicBezTo>
                    <a:pt x="2973" y="11713"/>
                    <a:pt x="2444" y="11713"/>
                    <a:pt x="2120" y="11389"/>
                  </a:cubicBezTo>
                  <a:cubicBezTo>
                    <a:pt x="1795" y="11064"/>
                    <a:pt x="1795" y="10536"/>
                    <a:pt x="2120" y="10211"/>
                  </a:cubicBezTo>
                  <a:cubicBezTo>
                    <a:pt x="2282" y="10049"/>
                    <a:pt x="2496" y="9976"/>
                    <a:pt x="2708" y="9976"/>
                  </a:cubicBezTo>
                  <a:close/>
                  <a:moveTo>
                    <a:pt x="18908" y="9976"/>
                  </a:moveTo>
                  <a:cubicBezTo>
                    <a:pt x="19121" y="9976"/>
                    <a:pt x="19318" y="10049"/>
                    <a:pt x="19480" y="10211"/>
                  </a:cubicBezTo>
                  <a:cubicBezTo>
                    <a:pt x="19805" y="10536"/>
                    <a:pt x="19805" y="11064"/>
                    <a:pt x="19480" y="11389"/>
                  </a:cubicBezTo>
                  <a:cubicBezTo>
                    <a:pt x="19156" y="11713"/>
                    <a:pt x="18644" y="11713"/>
                    <a:pt x="18320" y="11389"/>
                  </a:cubicBezTo>
                  <a:cubicBezTo>
                    <a:pt x="17995" y="11064"/>
                    <a:pt x="17995" y="10536"/>
                    <a:pt x="18320" y="10211"/>
                  </a:cubicBezTo>
                  <a:cubicBezTo>
                    <a:pt x="18482" y="10049"/>
                    <a:pt x="18696" y="9976"/>
                    <a:pt x="18908" y="9976"/>
                  </a:cubicBezTo>
                  <a:close/>
                  <a:moveTo>
                    <a:pt x="10800" y="18050"/>
                  </a:moveTo>
                  <a:cubicBezTo>
                    <a:pt x="11013" y="18051"/>
                    <a:pt x="11227" y="18124"/>
                    <a:pt x="11389" y="18286"/>
                  </a:cubicBezTo>
                  <a:cubicBezTo>
                    <a:pt x="11713" y="18610"/>
                    <a:pt x="11713" y="19139"/>
                    <a:pt x="11389" y="19464"/>
                  </a:cubicBezTo>
                  <a:cubicBezTo>
                    <a:pt x="11064" y="19788"/>
                    <a:pt x="10536" y="19788"/>
                    <a:pt x="10211" y="19464"/>
                  </a:cubicBezTo>
                  <a:cubicBezTo>
                    <a:pt x="9887" y="19139"/>
                    <a:pt x="9887" y="18610"/>
                    <a:pt x="10211" y="18286"/>
                  </a:cubicBezTo>
                  <a:cubicBezTo>
                    <a:pt x="10373" y="18124"/>
                    <a:pt x="10587" y="18050"/>
                    <a:pt x="10800" y="1805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Group 19866"/>
          <p:cNvGrpSpPr/>
          <p:nvPr/>
        </p:nvGrpSpPr>
        <p:grpSpPr>
          <a:xfrm>
            <a:off x="9879907" y="2604131"/>
            <a:ext cx="1077113" cy="1077113"/>
            <a:chOff x="0" y="0"/>
            <a:chExt cx="1019525" cy="1019525"/>
          </a:xfrm>
        </p:grpSpPr>
        <p:sp>
          <p:nvSpPr>
            <p:cNvPr id="21" name="Shape 19864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Shape 19865"/>
            <p:cNvSpPr/>
            <p:nvPr/>
          </p:nvSpPr>
          <p:spPr>
            <a:xfrm>
              <a:off x="416452" y="303835"/>
              <a:ext cx="186622" cy="41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3008" y="1229372"/>
            <a:ext cx="2899492" cy="1001492"/>
            <a:chOff x="1963131" y="2105252"/>
            <a:chExt cx="2241975" cy="100149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322000" y="1202641"/>
            <a:ext cx="2899492" cy="1001492"/>
            <a:chOff x="1963131" y="2105252"/>
            <a:chExt cx="2241975" cy="100149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300642" y="1797299"/>
            <a:ext cx="2899492" cy="1001492"/>
            <a:chOff x="1963131" y="2105252"/>
            <a:chExt cx="2241975" cy="100149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32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042098" y="2880648"/>
            <a:ext cx="2899492" cy="1001492"/>
            <a:chOff x="1963131" y="2105252"/>
            <a:chExt cx="2241975" cy="100149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35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945020" y="3976568"/>
            <a:ext cx="2899492" cy="1001492"/>
            <a:chOff x="1963131" y="2105252"/>
            <a:chExt cx="2241975" cy="100149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AB5E6C6-164E-8176-E78F-05FCFD78E198}"/>
              </a:ext>
            </a:extLst>
          </p:cNvPr>
          <p:cNvSpPr txBox="1"/>
          <p:nvPr/>
        </p:nvSpPr>
        <p:spPr>
          <a:xfrm>
            <a:off x="1317154" y="667801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1"/>
          <p:cNvSpPr/>
          <p:nvPr/>
        </p:nvSpPr>
        <p:spPr>
          <a:xfrm>
            <a:off x="941306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Freeform 67"/>
          <p:cNvSpPr>
            <a:spLocks noChangeArrowheads="1"/>
          </p:cNvSpPr>
          <p:nvPr/>
        </p:nvSpPr>
        <p:spPr bwMode="auto">
          <a:xfrm>
            <a:off x="2265262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060" y="3390939"/>
            <a:ext cx="2890285" cy="1001492"/>
            <a:chOff x="1963131" y="2105252"/>
            <a:chExt cx="2241975" cy="100149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sp>
        <p:nvSpPr>
          <p:cNvPr id="9" name="任意形状 8"/>
          <p:cNvSpPr/>
          <p:nvPr/>
        </p:nvSpPr>
        <p:spPr>
          <a:xfrm>
            <a:off x="940714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512907" y="3390939"/>
            <a:ext cx="2890285" cy="1001492"/>
            <a:chOff x="1963131" y="2105252"/>
            <a:chExt cx="2241975" cy="100149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sp>
        <p:nvSpPr>
          <p:cNvPr id="13" name="任意形状 12"/>
          <p:cNvSpPr/>
          <p:nvPr/>
        </p:nvSpPr>
        <p:spPr>
          <a:xfrm>
            <a:off x="4535561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085099" y="3390939"/>
            <a:ext cx="2890285" cy="1001492"/>
            <a:chOff x="1963131" y="2105252"/>
            <a:chExt cx="2241975" cy="100149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sp>
        <p:nvSpPr>
          <p:cNvPr id="17" name="任意形状 16"/>
          <p:cNvSpPr/>
          <p:nvPr/>
        </p:nvSpPr>
        <p:spPr>
          <a:xfrm>
            <a:off x="8107753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矩形: 圆角 21"/>
          <p:cNvSpPr/>
          <p:nvPr/>
        </p:nvSpPr>
        <p:spPr>
          <a:xfrm>
            <a:off x="4517214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Freeform 67"/>
          <p:cNvSpPr>
            <a:spLocks noChangeArrowheads="1"/>
          </p:cNvSpPr>
          <p:nvPr/>
        </p:nvSpPr>
        <p:spPr bwMode="auto">
          <a:xfrm>
            <a:off x="5841170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矩形: 圆角 21"/>
          <p:cNvSpPr/>
          <p:nvPr/>
        </p:nvSpPr>
        <p:spPr>
          <a:xfrm>
            <a:off x="8093121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67"/>
          <p:cNvSpPr>
            <a:spLocks noChangeArrowheads="1"/>
          </p:cNvSpPr>
          <p:nvPr/>
        </p:nvSpPr>
        <p:spPr bwMode="auto">
          <a:xfrm>
            <a:off x="9417077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3"/>
          <p:cNvSpPr/>
          <p:nvPr/>
        </p:nvSpPr>
        <p:spPr>
          <a:xfrm>
            <a:off x="2444754" y="1043876"/>
            <a:ext cx="8273988" cy="1720450"/>
          </a:xfrm>
          <a:prstGeom prst="roundRect">
            <a:avLst>
              <a:gd name="adj" fmla="val 53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655303" y="995734"/>
            <a:ext cx="2569529" cy="2573816"/>
            <a:chOff x="1690056" y="1337091"/>
            <a:chExt cx="2495485" cy="2499651"/>
          </a:xfrm>
          <a:solidFill>
            <a:schemeClr val="bg1"/>
          </a:solidFill>
        </p:grpSpPr>
        <p:sp>
          <p:nvSpPr>
            <p:cNvPr id="4" name="任意多边形: 形状 15"/>
            <p:cNvSpPr/>
            <p:nvPr/>
          </p:nvSpPr>
          <p:spPr>
            <a:xfrm rot="5748197">
              <a:off x="1687973" y="1339174"/>
              <a:ext cx="2499651" cy="2495485"/>
            </a:xfrm>
            <a:custGeom>
              <a:avLst/>
              <a:gdLst>
                <a:gd name="connsiteX0" fmla="*/ 1597455 w 4581686"/>
                <a:gd name="connsiteY0" fmla="*/ 0 h 4574050"/>
                <a:gd name="connsiteX1" fmla="*/ 1636201 w 4581686"/>
                <a:gd name="connsiteY1" fmla="*/ 0 h 4574050"/>
                <a:gd name="connsiteX2" fmla="*/ 1675754 w 4581686"/>
                <a:gd name="connsiteY2" fmla="*/ 0 h 4574050"/>
                <a:gd name="connsiteX3" fmla="*/ 1714500 w 4581686"/>
                <a:gd name="connsiteY3" fmla="*/ 1612 h 4574050"/>
                <a:gd name="connsiteX4" fmla="*/ 1754053 w 4581686"/>
                <a:gd name="connsiteY4" fmla="*/ 4030 h 4574050"/>
                <a:gd name="connsiteX5" fmla="*/ 1792798 w 4581686"/>
                <a:gd name="connsiteY5" fmla="*/ 8060 h 4574050"/>
                <a:gd name="connsiteX6" fmla="*/ 1832352 w 4581686"/>
                <a:gd name="connsiteY6" fmla="*/ 11284 h 4574050"/>
                <a:gd name="connsiteX7" fmla="*/ 1871097 w 4581686"/>
                <a:gd name="connsiteY7" fmla="*/ 16120 h 4574050"/>
                <a:gd name="connsiteX8" fmla="*/ 1909843 w 4581686"/>
                <a:gd name="connsiteY8" fmla="*/ 23374 h 4574050"/>
                <a:gd name="connsiteX9" fmla="*/ 1948589 w 4581686"/>
                <a:gd name="connsiteY9" fmla="*/ 29822 h 4574050"/>
                <a:gd name="connsiteX10" fmla="*/ 1987334 w 4581686"/>
                <a:gd name="connsiteY10" fmla="*/ 37882 h 4574050"/>
                <a:gd name="connsiteX11" fmla="*/ 2026080 w 4581686"/>
                <a:gd name="connsiteY11" fmla="*/ 46748 h 4574050"/>
                <a:gd name="connsiteX12" fmla="*/ 2064826 w 4581686"/>
                <a:gd name="connsiteY12" fmla="*/ 56420 h 4574050"/>
                <a:gd name="connsiteX13" fmla="*/ 2101958 w 4581686"/>
                <a:gd name="connsiteY13" fmla="*/ 67704 h 4574050"/>
                <a:gd name="connsiteX14" fmla="*/ 2139896 w 4581686"/>
                <a:gd name="connsiteY14" fmla="*/ 78988 h 4574050"/>
                <a:gd name="connsiteX15" fmla="*/ 2177834 w 4581686"/>
                <a:gd name="connsiteY15" fmla="*/ 91884 h 4574050"/>
                <a:gd name="connsiteX16" fmla="*/ 2214966 w 4581686"/>
                <a:gd name="connsiteY16" fmla="*/ 105586 h 4574050"/>
                <a:gd name="connsiteX17" fmla="*/ 2252097 w 4581686"/>
                <a:gd name="connsiteY17" fmla="*/ 120094 h 4574050"/>
                <a:gd name="connsiteX18" fmla="*/ 2288422 w 4581686"/>
                <a:gd name="connsiteY18" fmla="*/ 135408 h 4574050"/>
                <a:gd name="connsiteX19" fmla="*/ 2325553 w 4581686"/>
                <a:gd name="connsiteY19" fmla="*/ 151528 h 4574050"/>
                <a:gd name="connsiteX20" fmla="*/ 2361070 w 4581686"/>
                <a:gd name="connsiteY20" fmla="*/ 169260 h 4574050"/>
                <a:gd name="connsiteX21" fmla="*/ 2396587 w 4581686"/>
                <a:gd name="connsiteY21" fmla="*/ 186186 h 4574050"/>
                <a:gd name="connsiteX22" fmla="*/ 2432911 w 4581686"/>
                <a:gd name="connsiteY22" fmla="*/ 205530 h 4574050"/>
                <a:gd name="connsiteX23" fmla="*/ 2467620 w 4581686"/>
                <a:gd name="connsiteY23" fmla="*/ 225680 h 4574050"/>
                <a:gd name="connsiteX24" fmla="*/ 2502330 w 4581686"/>
                <a:gd name="connsiteY24" fmla="*/ 247442 h 4574050"/>
                <a:gd name="connsiteX25" fmla="*/ 2537040 w 4581686"/>
                <a:gd name="connsiteY25" fmla="*/ 269204 h 4574050"/>
                <a:gd name="connsiteX26" fmla="*/ 2570942 w 4581686"/>
                <a:gd name="connsiteY26" fmla="*/ 291772 h 4574050"/>
                <a:gd name="connsiteX27" fmla="*/ 2604038 w 4581686"/>
                <a:gd name="connsiteY27" fmla="*/ 315952 h 4574050"/>
                <a:gd name="connsiteX28" fmla="*/ 2636326 w 4581686"/>
                <a:gd name="connsiteY28" fmla="*/ 340938 h 4574050"/>
                <a:gd name="connsiteX29" fmla="*/ 2669421 w 4581686"/>
                <a:gd name="connsiteY29" fmla="*/ 365924 h 4574050"/>
                <a:gd name="connsiteX30" fmla="*/ 2701710 w 4581686"/>
                <a:gd name="connsiteY30" fmla="*/ 392522 h 4574050"/>
                <a:gd name="connsiteX31" fmla="*/ 2732383 w 4581686"/>
                <a:gd name="connsiteY31" fmla="*/ 419926 h 4574050"/>
                <a:gd name="connsiteX32" fmla="*/ 2763057 w 4581686"/>
                <a:gd name="connsiteY32" fmla="*/ 448942 h 4574050"/>
                <a:gd name="connsiteX33" fmla="*/ 2792924 w 4581686"/>
                <a:gd name="connsiteY33" fmla="*/ 477958 h 4574050"/>
                <a:gd name="connsiteX34" fmla="*/ 2820368 w 4581686"/>
                <a:gd name="connsiteY34" fmla="*/ 505362 h 4574050"/>
                <a:gd name="connsiteX35" fmla="*/ 2846199 w 4581686"/>
                <a:gd name="connsiteY35" fmla="*/ 533572 h 4574050"/>
                <a:gd name="connsiteX36" fmla="*/ 2872030 w 4581686"/>
                <a:gd name="connsiteY36" fmla="*/ 562588 h 4574050"/>
                <a:gd name="connsiteX37" fmla="*/ 2896246 w 4581686"/>
                <a:gd name="connsiteY37" fmla="*/ 591604 h 4574050"/>
                <a:gd name="connsiteX38" fmla="*/ 2920462 w 4581686"/>
                <a:gd name="connsiteY38" fmla="*/ 621426 h 4574050"/>
                <a:gd name="connsiteX39" fmla="*/ 2943870 w 4581686"/>
                <a:gd name="connsiteY39" fmla="*/ 651248 h 4574050"/>
                <a:gd name="connsiteX40" fmla="*/ 2966472 w 4581686"/>
                <a:gd name="connsiteY40" fmla="*/ 681070 h 4574050"/>
                <a:gd name="connsiteX41" fmla="*/ 2988267 w 4581686"/>
                <a:gd name="connsiteY41" fmla="*/ 712504 h 4574050"/>
                <a:gd name="connsiteX42" fmla="*/ 3008447 w 4581686"/>
                <a:gd name="connsiteY42" fmla="*/ 743132 h 4574050"/>
                <a:gd name="connsiteX43" fmla="*/ 3028627 w 4581686"/>
                <a:gd name="connsiteY43" fmla="*/ 774566 h 4574050"/>
                <a:gd name="connsiteX44" fmla="*/ 3048000 w 4581686"/>
                <a:gd name="connsiteY44" fmla="*/ 806806 h 4574050"/>
                <a:gd name="connsiteX45" fmla="*/ 3066566 w 4581686"/>
                <a:gd name="connsiteY45" fmla="*/ 838240 h 4574050"/>
                <a:gd name="connsiteX46" fmla="*/ 3084324 w 4581686"/>
                <a:gd name="connsiteY46" fmla="*/ 871286 h 4574050"/>
                <a:gd name="connsiteX47" fmla="*/ 3100468 w 4581686"/>
                <a:gd name="connsiteY47" fmla="*/ 904332 h 4574050"/>
                <a:gd name="connsiteX48" fmla="*/ 3116612 w 4581686"/>
                <a:gd name="connsiteY48" fmla="*/ 937378 h 4574050"/>
                <a:gd name="connsiteX49" fmla="*/ 3132756 w 4581686"/>
                <a:gd name="connsiteY49" fmla="*/ 970424 h 4574050"/>
                <a:gd name="connsiteX50" fmla="*/ 3146478 w 4581686"/>
                <a:gd name="connsiteY50" fmla="*/ 1004276 h 4574050"/>
                <a:gd name="connsiteX51" fmla="*/ 3160201 w 4581686"/>
                <a:gd name="connsiteY51" fmla="*/ 1038128 h 4574050"/>
                <a:gd name="connsiteX52" fmla="*/ 3173116 w 4581686"/>
                <a:gd name="connsiteY52" fmla="*/ 1071980 h 4574050"/>
                <a:gd name="connsiteX53" fmla="*/ 3185224 w 4581686"/>
                <a:gd name="connsiteY53" fmla="*/ 1106638 h 4574050"/>
                <a:gd name="connsiteX54" fmla="*/ 3196525 w 4581686"/>
                <a:gd name="connsiteY54" fmla="*/ 1140490 h 4574050"/>
                <a:gd name="connsiteX55" fmla="*/ 3207019 w 4581686"/>
                <a:gd name="connsiteY55" fmla="*/ 1175148 h 4574050"/>
                <a:gd name="connsiteX56" fmla="*/ 3216705 w 4581686"/>
                <a:gd name="connsiteY56" fmla="*/ 1211418 h 4574050"/>
                <a:gd name="connsiteX57" fmla="*/ 3226392 w 4581686"/>
                <a:gd name="connsiteY57" fmla="*/ 1246076 h 4574050"/>
                <a:gd name="connsiteX58" fmla="*/ 3233656 w 4581686"/>
                <a:gd name="connsiteY58" fmla="*/ 1280734 h 4574050"/>
                <a:gd name="connsiteX59" fmla="*/ 3241728 w 4581686"/>
                <a:gd name="connsiteY59" fmla="*/ 1316198 h 4574050"/>
                <a:gd name="connsiteX60" fmla="*/ 3247379 w 4581686"/>
                <a:gd name="connsiteY60" fmla="*/ 1351662 h 4574050"/>
                <a:gd name="connsiteX61" fmla="*/ 3253029 w 4581686"/>
                <a:gd name="connsiteY61" fmla="*/ 1387932 h 4574050"/>
                <a:gd name="connsiteX62" fmla="*/ 3257872 w 4581686"/>
                <a:gd name="connsiteY62" fmla="*/ 1423396 h 4574050"/>
                <a:gd name="connsiteX63" fmla="*/ 3262716 w 4581686"/>
                <a:gd name="connsiteY63" fmla="*/ 1458860 h 4574050"/>
                <a:gd name="connsiteX64" fmla="*/ 3265944 w 4581686"/>
                <a:gd name="connsiteY64" fmla="*/ 1495130 h 4574050"/>
                <a:gd name="connsiteX65" fmla="*/ 3268366 w 4581686"/>
                <a:gd name="connsiteY65" fmla="*/ 1530594 h 4574050"/>
                <a:gd name="connsiteX66" fmla="*/ 3270788 w 4581686"/>
                <a:gd name="connsiteY66" fmla="*/ 1566058 h 4574050"/>
                <a:gd name="connsiteX67" fmla="*/ 3271595 w 4581686"/>
                <a:gd name="connsiteY67" fmla="*/ 1603134 h 4574050"/>
                <a:gd name="connsiteX68" fmla="*/ 3271595 w 4581686"/>
                <a:gd name="connsiteY68" fmla="*/ 1638598 h 4574050"/>
                <a:gd name="connsiteX69" fmla="*/ 3271595 w 4581686"/>
                <a:gd name="connsiteY69" fmla="*/ 1674062 h 4574050"/>
                <a:gd name="connsiteX70" fmla="*/ 3269980 w 4581686"/>
                <a:gd name="connsiteY70" fmla="*/ 1711138 h 4574050"/>
                <a:gd name="connsiteX71" fmla="*/ 3267559 w 4581686"/>
                <a:gd name="connsiteY71" fmla="*/ 1746602 h 4574050"/>
                <a:gd name="connsiteX72" fmla="*/ 3265138 w 4581686"/>
                <a:gd name="connsiteY72" fmla="*/ 1782066 h 4574050"/>
                <a:gd name="connsiteX73" fmla="*/ 3261102 w 4581686"/>
                <a:gd name="connsiteY73" fmla="*/ 1818336 h 4574050"/>
                <a:gd name="connsiteX74" fmla="*/ 3256258 w 4581686"/>
                <a:gd name="connsiteY74" fmla="*/ 1853800 h 4574050"/>
                <a:gd name="connsiteX75" fmla="*/ 3251415 w 4581686"/>
                <a:gd name="connsiteY75" fmla="*/ 1889264 h 4574050"/>
                <a:gd name="connsiteX76" fmla="*/ 3245764 w 4581686"/>
                <a:gd name="connsiteY76" fmla="*/ 1925534 h 4574050"/>
                <a:gd name="connsiteX77" fmla="*/ 3238500 w 4581686"/>
                <a:gd name="connsiteY77" fmla="*/ 1960998 h 4574050"/>
                <a:gd name="connsiteX78" fmla="*/ 3231235 w 4581686"/>
                <a:gd name="connsiteY78" fmla="*/ 1995656 h 4574050"/>
                <a:gd name="connsiteX79" fmla="*/ 3222356 w 4581686"/>
                <a:gd name="connsiteY79" fmla="*/ 2031120 h 4574050"/>
                <a:gd name="connsiteX80" fmla="*/ 3212669 w 4581686"/>
                <a:gd name="connsiteY80" fmla="*/ 2065778 h 4574050"/>
                <a:gd name="connsiteX81" fmla="*/ 3202983 w 4581686"/>
                <a:gd name="connsiteY81" fmla="*/ 2100436 h 4574050"/>
                <a:gd name="connsiteX82" fmla="*/ 3192489 w 4581686"/>
                <a:gd name="connsiteY82" fmla="*/ 2135900 h 4574050"/>
                <a:gd name="connsiteX83" fmla="*/ 3180381 w 4581686"/>
                <a:gd name="connsiteY83" fmla="*/ 2170558 h 4574050"/>
                <a:gd name="connsiteX84" fmla="*/ 3168273 w 4581686"/>
                <a:gd name="connsiteY84" fmla="*/ 2204410 h 4574050"/>
                <a:gd name="connsiteX85" fmla="*/ 3154550 w 4581686"/>
                <a:gd name="connsiteY85" fmla="*/ 2239068 h 4574050"/>
                <a:gd name="connsiteX86" fmla="*/ 3140828 w 4581686"/>
                <a:gd name="connsiteY86" fmla="*/ 2272920 h 4574050"/>
                <a:gd name="connsiteX87" fmla="*/ 3126298 w 4581686"/>
                <a:gd name="connsiteY87" fmla="*/ 2305160 h 4574050"/>
                <a:gd name="connsiteX88" fmla="*/ 3110962 w 4581686"/>
                <a:gd name="connsiteY88" fmla="*/ 2339012 h 4574050"/>
                <a:gd name="connsiteX89" fmla="*/ 3094818 w 4581686"/>
                <a:gd name="connsiteY89" fmla="*/ 2372058 h 4574050"/>
                <a:gd name="connsiteX90" fmla="*/ 3077059 w 4581686"/>
                <a:gd name="connsiteY90" fmla="*/ 2405104 h 4574050"/>
                <a:gd name="connsiteX91" fmla="*/ 3060108 w 4581686"/>
                <a:gd name="connsiteY91" fmla="*/ 2437344 h 4574050"/>
                <a:gd name="connsiteX92" fmla="*/ 3040735 w 4581686"/>
                <a:gd name="connsiteY92" fmla="*/ 2469584 h 4574050"/>
                <a:gd name="connsiteX93" fmla="*/ 3021362 w 4581686"/>
                <a:gd name="connsiteY93" fmla="*/ 2501018 h 4574050"/>
                <a:gd name="connsiteX94" fmla="*/ 3001182 w 4581686"/>
                <a:gd name="connsiteY94" fmla="*/ 2532452 h 4574050"/>
                <a:gd name="connsiteX95" fmla="*/ 2979388 w 4581686"/>
                <a:gd name="connsiteY95" fmla="*/ 2563080 h 4574050"/>
                <a:gd name="connsiteX96" fmla="*/ 2958400 w 4581686"/>
                <a:gd name="connsiteY96" fmla="*/ 2593708 h 4574050"/>
                <a:gd name="connsiteX97" fmla="*/ 2934991 w 4581686"/>
                <a:gd name="connsiteY97" fmla="*/ 2623530 h 4574050"/>
                <a:gd name="connsiteX98" fmla="*/ 3311955 w 4581686"/>
                <a:gd name="connsiteY98" fmla="*/ 2999932 h 4574050"/>
                <a:gd name="connsiteX99" fmla="*/ 3338593 w 4581686"/>
                <a:gd name="connsiteY99" fmla="*/ 2987842 h 4574050"/>
                <a:gd name="connsiteX100" fmla="*/ 3364424 w 4581686"/>
                <a:gd name="connsiteY100" fmla="*/ 2975752 h 4574050"/>
                <a:gd name="connsiteX101" fmla="*/ 3389447 w 4581686"/>
                <a:gd name="connsiteY101" fmla="*/ 2966080 h 4574050"/>
                <a:gd name="connsiteX102" fmla="*/ 3414470 w 4581686"/>
                <a:gd name="connsiteY102" fmla="*/ 2958826 h 4574050"/>
                <a:gd name="connsiteX103" fmla="*/ 3439493 w 4581686"/>
                <a:gd name="connsiteY103" fmla="*/ 2953184 h 4574050"/>
                <a:gd name="connsiteX104" fmla="*/ 3463710 w 4581686"/>
                <a:gd name="connsiteY104" fmla="*/ 2948348 h 4574050"/>
                <a:gd name="connsiteX105" fmla="*/ 3487926 w 4581686"/>
                <a:gd name="connsiteY105" fmla="*/ 2944318 h 4574050"/>
                <a:gd name="connsiteX106" fmla="*/ 3511334 w 4581686"/>
                <a:gd name="connsiteY106" fmla="*/ 2943512 h 4574050"/>
                <a:gd name="connsiteX107" fmla="*/ 3533129 w 4581686"/>
                <a:gd name="connsiteY107" fmla="*/ 2943512 h 4574050"/>
                <a:gd name="connsiteX108" fmla="*/ 3555730 w 4581686"/>
                <a:gd name="connsiteY108" fmla="*/ 2945930 h 4574050"/>
                <a:gd name="connsiteX109" fmla="*/ 3576718 w 4581686"/>
                <a:gd name="connsiteY109" fmla="*/ 2949960 h 4574050"/>
                <a:gd name="connsiteX110" fmla="*/ 3596091 w 4581686"/>
                <a:gd name="connsiteY110" fmla="*/ 2955602 h 4574050"/>
                <a:gd name="connsiteX111" fmla="*/ 3614656 w 4581686"/>
                <a:gd name="connsiteY111" fmla="*/ 2963662 h 4574050"/>
                <a:gd name="connsiteX112" fmla="*/ 3633222 w 4581686"/>
                <a:gd name="connsiteY112" fmla="*/ 2972528 h 4574050"/>
                <a:gd name="connsiteX113" fmla="*/ 3640487 w 4581686"/>
                <a:gd name="connsiteY113" fmla="*/ 2978170 h 4574050"/>
                <a:gd name="connsiteX114" fmla="*/ 3648559 w 4581686"/>
                <a:gd name="connsiteY114" fmla="*/ 2983812 h 4574050"/>
                <a:gd name="connsiteX115" fmla="*/ 3655824 w 4581686"/>
                <a:gd name="connsiteY115" fmla="*/ 2990260 h 4574050"/>
                <a:gd name="connsiteX116" fmla="*/ 3663896 w 4581686"/>
                <a:gd name="connsiteY116" fmla="*/ 2997514 h 4574050"/>
                <a:gd name="connsiteX117" fmla="*/ 4527604 w 4581686"/>
                <a:gd name="connsiteY117" fmla="*/ 3859934 h 4574050"/>
                <a:gd name="connsiteX118" fmla="*/ 4537290 w 4581686"/>
                <a:gd name="connsiteY118" fmla="*/ 3870412 h 4574050"/>
                <a:gd name="connsiteX119" fmla="*/ 4546169 w 4581686"/>
                <a:gd name="connsiteY119" fmla="*/ 3880890 h 4574050"/>
                <a:gd name="connsiteX120" fmla="*/ 4554241 w 4581686"/>
                <a:gd name="connsiteY120" fmla="*/ 3893786 h 4574050"/>
                <a:gd name="connsiteX121" fmla="*/ 4560698 w 4581686"/>
                <a:gd name="connsiteY121" fmla="*/ 3905876 h 4574050"/>
                <a:gd name="connsiteX122" fmla="*/ 4566349 w 4581686"/>
                <a:gd name="connsiteY122" fmla="*/ 3919578 h 4574050"/>
                <a:gd name="connsiteX123" fmla="*/ 4571192 w 4581686"/>
                <a:gd name="connsiteY123" fmla="*/ 3933280 h 4574050"/>
                <a:gd name="connsiteX124" fmla="*/ 4575228 w 4581686"/>
                <a:gd name="connsiteY124" fmla="*/ 3947788 h 4574050"/>
                <a:gd name="connsiteX125" fmla="*/ 4578457 w 4581686"/>
                <a:gd name="connsiteY125" fmla="*/ 3962296 h 4574050"/>
                <a:gd name="connsiteX126" fmla="*/ 4580879 w 4581686"/>
                <a:gd name="connsiteY126" fmla="*/ 3977610 h 4574050"/>
                <a:gd name="connsiteX127" fmla="*/ 4581686 w 4581686"/>
                <a:gd name="connsiteY127" fmla="*/ 3992924 h 4574050"/>
                <a:gd name="connsiteX128" fmla="*/ 4581686 w 4581686"/>
                <a:gd name="connsiteY128" fmla="*/ 4009850 h 4574050"/>
                <a:gd name="connsiteX129" fmla="*/ 4581686 w 4581686"/>
                <a:gd name="connsiteY129" fmla="*/ 4025970 h 4574050"/>
                <a:gd name="connsiteX130" fmla="*/ 4580072 w 4581686"/>
                <a:gd name="connsiteY130" fmla="*/ 4042896 h 4574050"/>
                <a:gd name="connsiteX131" fmla="*/ 4578457 w 4581686"/>
                <a:gd name="connsiteY131" fmla="*/ 4060628 h 4574050"/>
                <a:gd name="connsiteX132" fmla="*/ 4574421 w 4581686"/>
                <a:gd name="connsiteY132" fmla="*/ 4078360 h 4574050"/>
                <a:gd name="connsiteX133" fmla="*/ 4570385 w 4581686"/>
                <a:gd name="connsiteY133" fmla="*/ 4095286 h 4574050"/>
                <a:gd name="connsiteX134" fmla="*/ 4565542 w 4581686"/>
                <a:gd name="connsiteY134" fmla="*/ 4113824 h 4574050"/>
                <a:gd name="connsiteX135" fmla="*/ 4559892 w 4581686"/>
                <a:gd name="connsiteY135" fmla="*/ 4132362 h 4574050"/>
                <a:gd name="connsiteX136" fmla="*/ 4552626 w 4581686"/>
                <a:gd name="connsiteY136" fmla="*/ 4150094 h 4574050"/>
                <a:gd name="connsiteX137" fmla="*/ 4545362 w 4581686"/>
                <a:gd name="connsiteY137" fmla="*/ 4168632 h 4574050"/>
                <a:gd name="connsiteX138" fmla="*/ 4537290 w 4581686"/>
                <a:gd name="connsiteY138" fmla="*/ 4187170 h 4574050"/>
                <a:gd name="connsiteX139" fmla="*/ 4527604 w 4581686"/>
                <a:gd name="connsiteY139" fmla="*/ 4205708 h 4574050"/>
                <a:gd name="connsiteX140" fmla="*/ 4517917 w 4581686"/>
                <a:gd name="connsiteY140" fmla="*/ 4225052 h 4574050"/>
                <a:gd name="connsiteX141" fmla="*/ 4507424 w 4581686"/>
                <a:gd name="connsiteY141" fmla="*/ 4242784 h 4574050"/>
                <a:gd name="connsiteX142" fmla="*/ 4496122 w 4581686"/>
                <a:gd name="connsiteY142" fmla="*/ 4261322 h 4574050"/>
                <a:gd name="connsiteX143" fmla="*/ 4483207 w 4581686"/>
                <a:gd name="connsiteY143" fmla="*/ 4279860 h 4574050"/>
                <a:gd name="connsiteX144" fmla="*/ 4471099 w 4581686"/>
                <a:gd name="connsiteY144" fmla="*/ 4298398 h 4574050"/>
                <a:gd name="connsiteX145" fmla="*/ 4457376 w 4581686"/>
                <a:gd name="connsiteY145" fmla="*/ 4316130 h 4574050"/>
                <a:gd name="connsiteX146" fmla="*/ 4442847 w 4581686"/>
                <a:gd name="connsiteY146" fmla="*/ 4333862 h 4574050"/>
                <a:gd name="connsiteX147" fmla="*/ 4427510 w 4581686"/>
                <a:gd name="connsiteY147" fmla="*/ 4352400 h 4574050"/>
                <a:gd name="connsiteX148" fmla="*/ 4410559 w 4581686"/>
                <a:gd name="connsiteY148" fmla="*/ 4369326 h 4574050"/>
                <a:gd name="connsiteX149" fmla="*/ 4394415 w 4581686"/>
                <a:gd name="connsiteY149" fmla="*/ 4387058 h 4574050"/>
                <a:gd name="connsiteX150" fmla="*/ 4377464 w 4581686"/>
                <a:gd name="connsiteY150" fmla="*/ 4403178 h 4574050"/>
                <a:gd name="connsiteX151" fmla="*/ 4359705 w 4581686"/>
                <a:gd name="connsiteY151" fmla="*/ 4419298 h 4574050"/>
                <a:gd name="connsiteX152" fmla="*/ 4341946 w 4581686"/>
                <a:gd name="connsiteY152" fmla="*/ 4435418 h 4574050"/>
                <a:gd name="connsiteX153" fmla="*/ 4324188 w 4581686"/>
                <a:gd name="connsiteY153" fmla="*/ 4449926 h 4574050"/>
                <a:gd name="connsiteX154" fmla="*/ 4305622 w 4581686"/>
                <a:gd name="connsiteY154" fmla="*/ 4462822 h 4574050"/>
                <a:gd name="connsiteX155" fmla="*/ 4287057 w 4581686"/>
                <a:gd name="connsiteY155" fmla="*/ 4476524 h 4574050"/>
                <a:gd name="connsiteX156" fmla="*/ 4268491 w 4581686"/>
                <a:gd name="connsiteY156" fmla="*/ 4487808 h 4574050"/>
                <a:gd name="connsiteX157" fmla="*/ 4250732 w 4581686"/>
                <a:gd name="connsiteY157" fmla="*/ 4499898 h 4574050"/>
                <a:gd name="connsiteX158" fmla="*/ 4232167 w 4581686"/>
                <a:gd name="connsiteY158" fmla="*/ 4510376 h 4574050"/>
                <a:gd name="connsiteX159" fmla="*/ 4212794 w 4581686"/>
                <a:gd name="connsiteY159" fmla="*/ 4520048 h 4574050"/>
                <a:gd name="connsiteX160" fmla="*/ 4194228 w 4581686"/>
                <a:gd name="connsiteY160" fmla="*/ 4529720 h 4574050"/>
                <a:gd name="connsiteX161" fmla="*/ 4175663 w 4581686"/>
                <a:gd name="connsiteY161" fmla="*/ 4536974 h 4574050"/>
                <a:gd name="connsiteX162" fmla="*/ 4157904 w 4581686"/>
                <a:gd name="connsiteY162" fmla="*/ 4545034 h 4574050"/>
                <a:gd name="connsiteX163" fmla="*/ 4139338 w 4581686"/>
                <a:gd name="connsiteY163" fmla="*/ 4551482 h 4574050"/>
                <a:gd name="connsiteX164" fmla="*/ 4120773 w 4581686"/>
                <a:gd name="connsiteY164" fmla="*/ 4557930 h 4574050"/>
                <a:gd name="connsiteX165" fmla="*/ 4103014 w 4581686"/>
                <a:gd name="connsiteY165" fmla="*/ 4562766 h 4574050"/>
                <a:gd name="connsiteX166" fmla="*/ 4085256 w 4581686"/>
                <a:gd name="connsiteY166" fmla="*/ 4565990 h 4574050"/>
                <a:gd name="connsiteX167" fmla="*/ 4067498 w 4581686"/>
                <a:gd name="connsiteY167" fmla="*/ 4570020 h 4574050"/>
                <a:gd name="connsiteX168" fmla="*/ 4050546 w 4581686"/>
                <a:gd name="connsiteY168" fmla="*/ 4572438 h 4574050"/>
                <a:gd name="connsiteX169" fmla="*/ 4032788 w 4581686"/>
                <a:gd name="connsiteY169" fmla="*/ 4574050 h 4574050"/>
                <a:gd name="connsiteX170" fmla="*/ 4016644 w 4581686"/>
                <a:gd name="connsiteY170" fmla="*/ 4574050 h 4574050"/>
                <a:gd name="connsiteX171" fmla="*/ 4000500 w 4581686"/>
                <a:gd name="connsiteY171" fmla="*/ 4574050 h 4574050"/>
                <a:gd name="connsiteX172" fmla="*/ 3984356 w 4581686"/>
                <a:gd name="connsiteY172" fmla="*/ 4573244 h 4574050"/>
                <a:gd name="connsiteX173" fmla="*/ 3969019 w 4581686"/>
                <a:gd name="connsiteY173" fmla="*/ 4570826 h 4574050"/>
                <a:gd name="connsiteX174" fmla="*/ 3953682 w 4581686"/>
                <a:gd name="connsiteY174" fmla="*/ 4568408 h 4574050"/>
                <a:gd name="connsiteX175" fmla="*/ 3939152 w 4581686"/>
                <a:gd name="connsiteY175" fmla="*/ 4563572 h 4574050"/>
                <a:gd name="connsiteX176" fmla="*/ 3925430 w 4581686"/>
                <a:gd name="connsiteY176" fmla="*/ 4558736 h 4574050"/>
                <a:gd name="connsiteX177" fmla="*/ 3912514 w 4581686"/>
                <a:gd name="connsiteY177" fmla="*/ 4553094 h 4574050"/>
                <a:gd name="connsiteX178" fmla="*/ 3899599 w 4581686"/>
                <a:gd name="connsiteY178" fmla="*/ 4545840 h 4574050"/>
                <a:gd name="connsiteX179" fmla="*/ 3888298 w 4581686"/>
                <a:gd name="connsiteY179" fmla="*/ 4538586 h 4574050"/>
                <a:gd name="connsiteX180" fmla="*/ 3876190 w 4581686"/>
                <a:gd name="connsiteY180" fmla="*/ 4529720 h 4574050"/>
                <a:gd name="connsiteX181" fmla="*/ 3865697 w 4581686"/>
                <a:gd name="connsiteY181" fmla="*/ 4520048 h 4574050"/>
                <a:gd name="connsiteX182" fmla="*/ 3001989 w 4581686"/>
                <a:gd name="connsiteY182" fmla="*/ 3657628 h 4574050"/>
                <a:gd name="connsiteX183" fmla="*/ 2995532 w 4581686"/>
                <a:gd name="connsiteY183" fmla="*/ 3650374 h 4574050"/>
                <a:gd name="connsiteX184" fmla="*/ 2989074 w 4581686"/>
                <a:gd name="connsiteY184" fmla="*/ 3643120 h 4574050"/>
                <a:gd name="connsiteX185" fmla="*/ 2983424 w 4581686"/>
                <a:gd name="connsiteY185" fmla="*/ 3634254 h 4574050"/>
                <a:gd name="connsiteX186" fmla="*/ 2977773 w 4581686"/>
                <a:gd name="connsiteY186" fmla="*/ 3626194 h 4574050"/>
                <a:gd name="connsiteX187" fmla="*/ 2968086 w 4581686"/>
                <a:gd name="connsiteY187" fmla="*/ 3609268 h 4574050"/>
                <a:gd name="connsiteX188" fmla="*/ 2960014 w 4581686"/>
                <a:gd name="connsiteY188" fmla="*/ 3589924 h 4574050"/>
                <a:gd name="connsiteX189" fmla="*/ 2954364 w 4581686"/>
                <a:gd name="connsiteY189" fmla="*/ 3570580 h 4574050"/>
                <a:gd name="connsiteX190" fmla="*/ 2950328 w 4581686"/>
                <a:gd name="connsiteY190" fmla="*/ 3548818 h 4574050"/>
                <a:gd name="connsiteX191" fmla="*/ 2948714 w 4581686"/>
                <a:gd name="connsiteY191" fmla="*/ 3527862 h 4574050"/>
                <a:gd name="connsiteX192" fmla="*/ 2948714 w 4581686"/>
                <a:gd name="connsiteY192" fmla="*/ 3504488 h 4574050"/>
                <a:gd name="connsiteX193" fmla="*/ 2949521 w 4581686"/>
                <a:gd name="connsiteY193" fmla="*/ 3481920 h 4574050"/>
                <a:gd name="connsiteX194" fmla="*/ 2952750 w 4581686"/>
                <a:gd name="connsiteY194" fmla="*/ 3458546 h 4574050"/>
                <a:gd name="connsiteX195" fmla="*/ 2957593 w 4581686"/>
                <a:gd name="connsiteY195" fmla="*/ 3433560 h 4574050"/>
                <a:gd name="connsiteX196" fmla="*/ 2964050 w 4581686"/>
                <a:gd name="connsiteY196" fmla="*/ 3408574 h 4574050"/>
                <a:gd name="connsiteX197" fmla="*/ 2972122 w 4581686"/>
                <a:gd name="connsiteY197" fmla="*/ 3383588 h 4574050"/>
                <a:gd name="connsiteX198" fmla="*/ 2981809 w 4581686"/>
                <a:gd name="connsiteY198" fmla="*/ 3357796 h 4574050"/>
                <a:gd name="connsiteX199" fmla="*/ 2993110 w 4581686"/>
                <a:gd name="connsiteY199" fmla="*/ 3332004 h 4574050"/>
                <a:gd name="connsiteX200" fmla="*/ 3006025 w 4581686"/>
                <a:gd name="connsiteY200" fmla="*/ 3306212 h 4574050"/>
                <a:gd name="connsiteX201" fmla="*/ 2629061 w 4581686"/>
                <a:gd name="connsiteY201" fmla="*/ 2930616 h 4574050"/>
                <a:gd name="connsiteX202" fmla="*/ 2599195 w 4581686"/>
                <a:gd name="connsiteY202" fmla="*/ 2953184 h 4574050"/>
                <a:gd name="connsiteX203" fmla="*/ 2567714 w 4581686"/>
                <a:gd name="connsiteY203" fmla="*/ 2974946 h 4574050"/>
                <a:gd name="connsiteX204" fmla="*/ 2537040 w 4581686"/>
                <a:gd name="connsiteY204" fmla="*/ 2995902 h 4574050"/>
                <a:gd name="connsiteX205" fmla="*/ 2505559 w 4581686"/>
                <a:gd name="connsiteY205" fmla="*/ 3015246 h 4574050"/>
                <a:gd name="connsiteX206" fmla="*/ 2473271 w 4581686"/>
                <a:gd name="connsiteY206" fmla="*/ 3036202 h 4574050"/>
                <a:gd name="connsiteX207" fmla="*/ 2441790 w 4581686"/>
                <a:gd name="connsiteY207" fmla="*/ 3053934 h 4574050"/>
                <a:gd name="connsiteX208" fmla="*/ 2409502 w 4581686"/>
                <a:gd name="connsiteY208" fmla="*/ 3071666 h 4574050"/>
                <a:gd name="connsiteX209" fmla="*/ 2376406 w 4581686"/>
                <a:gd name="connsiteY209" fmla="*/ 3088592 h 4574050"/>
                <a:gd name="connsiteX210" fmla="*/ 2344118 w 4581686"/>
                <a:gd name="connsiteY210" fmla="*/ 3105518 h 4574050"/>
                <a:gd name="connsiteX211" fmla="*/ 2310216 w 4581686"/>
                <a:gd name="connsiteY211" fmla="*/ 3120832 h 4574050"/>
                <a:gd name="connsiteX212" fmla="*/ 2276313 w 4581686"/>
                <a:gd name="connsiteY212" fmla="*/ 3135340 h 4574050"/>
                <a:gd name="connsiteX213" fmla="*/ 2242411 w 4581686"/>
                <a:gd name="connsiteY213" fmla="*/ 3149848 h 4574050"/>
                <a:gd name="connsiteX214" fmla="*/ 2208508 w 4581686"/>
                <a:gd name="connsiteY214" fmla="*/ 3161938 h 4574050"/>
                <a:gd name="connsiteX215" fmla="*/ 2174606 w 4581686"/>
                <a:gd name="connsiteY215" fmla="*/ 3174834 h 4574050"/>
                <a:gd name="connsiteX216" fmla="*/ 2139896 w 4581686"/>
                <a:gd name="connsiteY216" fmla="*/ 3186118 h 4574050"/>
                <a:gd name="connsiteX217" fmla="*/ 2105186 w 4581686"/>
                <a:gd name="connsiteY217" fmla="*/ 3197402 h 4574050"/>
                <a:gd name="connsiteX218" fmla="*/ 2070476 w 4581686"/>
                <a:gd name="connsiteY218" fmla="*/ 3207880 h 4574050"/>
                <a:gd name="connsiteX219" fmla="*/ 2034960 w 4581686"/>
                <a:gd name="connsiteY219" fmla="*/ 3215940 h 4574050"/>
                <a:gd name="connsiteX220" fmla="*/ 1999443 w 4581686"/>
                <a:gd name="connsiteY220" fmla="*/ 3224806 h 4574050"/>
                <a:gd name="connsiteX221" fmla="*/ 1963926 w 4581686"/>
                <a:gd name="connsiteY221" fmla="*/ 3232866 h 4574050"/>
                <a:gd name="connsiteX222" fmla="*/ 1929216 w 4581686"/>
                <a:gd name="connsiteY222" fmla="*/ 3239314 h 4574050"/>
                <a:gd name="connsiteX223" fmla="*/ 1893699 w 4581686"/>
                <a:gd name="connsiteY223" fmla="*/ 3244956 h 4574050"/>
                <a:gd name="connsiteX224" fmla="*/ 1857375 w 4581686"/>
                <a:gd name="connsiteY224" fmla="*/ 3251404 h 4574050"/>
                <a:gd name="connsiteX225" fmla="*/ 1821858 w 4581686"/>
                <a:gd name="connsiteY225" fmla="*/ 3256240 h 4574050"/>
                <a:gd name="connsiteX226" fmla="*/ 1786341 w 4581686"/>
                <a:gd name="connsiteY226" fmla="*/ 3258658 h 4574050"/>
                <a:gd name="connsiteX227" fmla="*/ 1749210 w 4581686"/>
                <a:gd name="connsiteY227" fmla="*/ 3261882 h 4574050"/>
                <a:gd name="connsiteX228" fmla="*/ 1713693 w 4581686"/>
                <a:gd name="connsiteY228" fmla="*/ 3264300 h 4574050"/>
                <a:gd name="connsiteX229" fmla="*/ 1678176 w 4581686"/>
                <a:gd name="connsiteY229" fmla="*/ 3265912 h 4574050"/>
                <a:gd name="connsiteX230" fmla="*/ 1641852 w 4581686"/>
                <a:gd name="connsiteY230" fmla="*/ 3266718 h 4574050"/>
                <a:gd name="connsiteX231" fmla="*/ 1605527 w 4581686"/>
                <a:gd name="connsiteY231" fmla="*/ 3265912 h 4574050"/>
                <a:gd name="connsiteX232" fmla="*/ 1570010 w 4581686"/>
                <a:gd name="connsiteY232" fmla="*/ 3264300 h 4574050"/>
                <a:gd name="connsiteX233" fmla="*/ 1533686 w 4581686"/>
                <a:gd name="connsiteY233" fmla="*/ 3262688 h 4574050"/>
                <a:gd name="connsiteX234" fmla="*/ 1498169 w 4581686"/>
                <a:gd name="connsiteY234" fmla="*/ 3261076 h 4574050"/>
                <a:gd name="connsiteX235" fmla="*/ 1462652 w 4581686"/>
                <a:gd name="connsiteY235" fmla="*/ 3257046 h 4574050"/>
                <a:gd name="connsiteX236" fmla="*/ 1425521 w 4581686"/>
                <a:gd name="connsiteY236" fmla="*/ 3253016 h 4574050"/>
                <a:gd name="connsiteX237" fmla="*/ 1390004 w 4581686"/>
                <a:gd name="connsiteY237" fmla="*/ 3248180 h 4574050"/>
                <a:gd name="connsiteX238" fmla="*/ 1355294 w 4581686"/>
                <a:gd name="connsiteY238" fmla="*/ 3242538 h 4574050"/>
                <a:gd name="connsiteX239" fmla="*/ 1319777 w 4581686"/>
                <a:gd name="connsiteY239" fmla="*/ 3235284 h 4574050"/>
                <a:gd name="connsiteX240" fmla="*/ 1283453 w 4581686"/>
                <a:gd name="connsiteY240" fmla="*/ 3228030 h 4574050"/>
                <a:gd name="connsiteX241" fmla="*/ 1248744 w 4581686"/>
                <a:gd name="connsiteY241" fmla="*/ 3219970 h 4574050"/>
                <a:gd name="connsiteX242" fmla="*/ 1213227 w 4581686"/>
                <a:gd name="connsiteY242" fmla="*/ 3211104 h 4574050"/>
                <a:gd name="connsiteX243" fmla="*/ 1178517 w 4581686"/>
                <a:gd name="connsiteY243" fmla="*/ 3201432 h 4574050"/>
                <a:gd name="connsiteX244" fmla="*/ 1143807 w 4581686"/>
                <a:gd name="connsiteY244" fmla="*/ 3190954 h 4574050"/>
                <a:gd name="connsiteX245" fmla="*/ 1109098 w 4581686"/>
                <a:gd name="connsiteY245" fmla="*/ 3179670 h 4574050"/>
                <a:gd name="connsiteX246" fmla="*/ 1075195 w 4581686"/>
                <a:gd name="connsiteY246" fmla="*/ 3168386 h 4574050"/>
                <a:gd name="connsiteX247" fmla="*/ 1040485 w 4581686"/>
                <a:gd name="connsiteY247" fmla="*/ 3154684 h 4574050"/>
                <a:gd name="connsiteX248" fmla="*/ 1006583 w 4581686"/>
                <a:gd name="connsiteY248" fmla="*/ 3140982 h 4574050"/>
                <a:gd name="connsiteX249" fmla="*/ 972680 w 4581686"/>
                <a:gd name="connsiteY249" fmla="*/ 3126474 h 4574050"/>
                <a:gd name="connsiteX250" fmla="*/ 939585 w 4581686"/>
                <a:gd name="connsiteY250" fmla="*/ 3111966 h 4574050"/>
                <a:gd name="connsiteX251" fmla="*/ 906490 w 4581686"/>
                <a:gd name="connsiteY251" fmla="*/ 3095846 h 4574050"/>
                <a:gd name="connsiteX252" fmla="*/ 874201 w 4581686"/>
                <a:gd name="connsiteY252" fmla="*/ 3078920 h 4574050"/>
                <a:gd name="connsiteX253" fmla="*/ 841106 w 4581686"/>
                <a:gd name="connsiteY253" fmla="*/ 3061188 h 4574050"/>
                <a:gd name="connsiteX254" fmla="*/ 809625 w 4581686"/>
                <a:gd name="connsiteY254" fmla="*/ 3042650 h 4574050"/>
                <a:gd name="connsiteX255" fmla="*/ 777337 w 4581686"/>
                <a:gd name="connsiteY255" fmla="*/ 3023306 h 4574050"/>
                <a:gd name="connsiteX256" fmla="*/ 745049 w 4581686"/>
                <a:gd name="connsiteY256" fmla="*/ 3003962 h 4574050"/>
                <a:gd name="connsiteX257" fmla="*/ 714375 w 4581686"/>
                <a:gd name="connsiteY257" fmla="*/ 2983006 h 4574050"/>
                <a:gd name="connsiteX258" fmla="*/ 683701 w 4581686"/>
                <a:gd name="connsiteY258" fmla="*/ 2961244 h 4574050"/>
                <a:gd name="connsiteX259" fmla="*/ 653028 w 4581686"/>
                <a:gd name="connsiteY259" fmla="*/ 2939482 h 4574050"/>
                <a:gd name="connsiteX260" fmla="*/ 622354 w 4581686"/>
                <a:gd name="connsiteY260" fmla="*/ 2916108 h 4574050"/>
                <a:gd name="connsiteX261" fmla="*/ 594102 w 4581686"/>
                <a:gd name="connsiteY261" fmla="*/ 2891928 h 4574050"/>
                <a:gd name="connsiteX262" fmla="*/ 565043 w 4581686"/>
                <a:gd name="connsiteY262" fmla="*/ 2866942 h 4574050"/>
                <a:gd name="connsiteX263" fmla="*/ 535983 w 4581686"/>
                <a:gd name="connsiteY263" fmla="*/ 2841956 h 4574050"/>
                <a:gd name="connsiteX264" fmla="*/ 507731 w 4581686"/>
                <a:gd name="connsiteY264" fmla="*/ 2816164 h 4574050"/>
                <a:gd name="connsiteX265" fmla="*/ 479479 w 4581686"/>
                <a:gd name="connsiteY265" fmla="*/ 2788760 h 4574050"/>
                <a:gd name="connsiteX266" fmla="*/ 450420 w 4581686"/>
                <a:gd name="connsiteY266" fmla="*/ 2758132 h 4574050"/>
                <a:gd name="connsiteX267" fmla="*/ 421360 w 4581686"/>
                <a:gd name="connsiteY267" fmla="*/ 2728310 h 4574050"/>
                <a:gd name="connsiteX268" fmla="*/ 393915 w 4581686"/>
                <a:gd name="connsiteY268" fmla="*/ 2696070 h 4574050"/>
                <a:gd name="connsiteX269" fmla="*/ 367278 w 4581686"/>
                <a:gd name="connsiteY269" fmla="*/ 2664636 h 4574050"/>
                <a:gd name="connsiteX270" fmla="*/ 341447 w 4581686"/>
                <a:gd name="connsiteY270" fmla="*/ 2632396 h 4574050"/>
                <a:gd name="connsiteX271" fmla="*/ 317231 w 4581686"/>
                <a:gd name="connsiteY271" fmla="*/ 2599350 h 4574050"/>
                <a:gd name="connsiteX272" fmla="*/ 293015 w 4581686"/>
                <a:gd name="connsiteY272" fmla="*/ 2566304 h 4574050"/>
                <a:gd name="connsiteX273" fmla="*/ 269606 w 4581686"/>
                <a:gd name="connsiteY273" fmla="*/ 2532452 h 4574050"/>
                <a:gd name="connsiteX274" fmla="*/ 247811 w 4581686"/>
                <a:gd name="connsiteY274" fmla="*/ 2498600 h 4574050"/>
                <a:gd name="connsiteX275" fmla="*/ 227631 w 4581686"/>
                <a:gd name="connsiteY275" fmla="*/ 2463942 h 4574050"/>
                <a:gd name="connsiteX276" fmla="*/ 207451 w 4581686"/>
                <a:gd name="connsiteY276" fmla="*/ 2429284 h 4574050"/>
                <a:gd name="connsiteX277" fmla="*/ 188078 w 4581686"/>
                <a:gd name="connsiteY277" fmla="*/ 2393014 h 4574050"/>
                <a:gd name="connsiteX278" fmla="*/ 169512 w 4581686"/>
                <a:gd name="connsiteY278" fmla="*/ 2357550 h 4574050"/>
                <a:gd name="connsiteX279" fmla="*/ 151754 w 4581686"/>
                <a:gd name="connsiteY279" fmla="*/ 2320474 h 4574050"/>
                <a:gd name="connsiteX280" fmla="*/ 135610 w 4581686"/>
                <a:gd name="connsiteY280" fmla="*/ 2285010 h 4574050"/>
                <a:gd name="connsiteX281" fmla="*/ 120273 w 4581686"/>
                <a:gd name="connsiteY281" fmla="*/ 2248740 h 4574050"/>
                <a:gd name="connsiteX282" fmla="*/ 105743 w 4581686"/>
                <a:gd name="connsiteY282" fmla="*/ 2210858 h 4574050"/>
                <a:gd name="connsiteX283" fmla="*/ 92021 w 4581686"/>
                <a:gd name="connsiteY283" fmla="*/ 2173782 h 4574050"/>
                <a:gd name="connsiteX284" fmla="*/ 79913 w 4581686"/>
                <a:gd name="connsiteY284" fmla="*/ 2136706 h 4574050"/>
                <a:gd name="connsiteX285" fmla="*/ 67805 w 4581686"/>
                <a:gd name="connsiteY285" fmla="*/ 2098824 h 4574050"/>
                <a:gd name="connsiteX286" fmla="*/ 57311 w 4581686"/>
                <a:gd name="connsiteY286" fmla="*/ 2060136 h 4574050"/>
                <a:gd name="connsiteX287" fmla="*/ 47625 w 4581686"/>
                <a:gd name="connsiteY287" fmla="*/ 2022254 h 4574050"/>
                <a:gd name="connsiteX288" fmla="*/ 38746 w 4581686"/>
                <a:gd name="connsiteY288" fmla="*/ 1984372 h 4574050"/>
                <a:gd name="connsiteX289" fmla="*/ 30673 w 4581686"/>
                <a:gd name="connsiteY289" fmla="*/ 1945684 h 4574050"/>
                <a:gd name="connsiteX290" fmla="*/ 23409 w 4581686"/>
                <a:gd name="connsiteY290" fmla="*/ 1906996 h 4574050"/>
                <a:gd name="connsiteX291" fmla="*/ 17758 w 4581686"/>
                <a:gd name="connsiteY291" fmla="*/ 1868308 h 4574050"/>
                <a:gd name="connsiteX292" fmla="*/ 12915 w 4581686"/>
                <a:gd name="connsiteY292" fmla="*/ 1828814 h 4574050"/>
                <a:gd name="connsiteX293" fmla="*/ 8072 w 4581686"/>
                <a:gd name="connsiteY293" fmla="*/ 1790126 h 4574050"/>
                <a:gd name="connsiteX294" fmla="*/ 4843 w 4581686"/>
                <a:gd name="connsiteY294" fmla="*/ 1750632 h 4574050"/>
                <a:gd name="connsiteX295" fmla="*/ 2421 w 4581686"/>
                <a:gd name="connsiteY295" fmla="*/ 1711944 h 4574050"/>
                <a:gd name="connsiteX296" fmla="*/ 1614 w 4581686"/>
                <a:gd name="connsiteY296" fmla="*/ 1672450 h 4574050"/>
                <a:gd name="connsiteX297" fmla="*/ 0 w 4581686"/>
                <a:gd name="connsiteY297" fmla="*/ 1633762 h 4574050"/>
                <a:gd name="connsiteX298" fmla="*/ 1614 w 4581686"/>
                <a:gd name="connsiteY298" fmla="*/ 1594268 h 4574050"/>
                <a:gd name="connsiteX299" fmla="*/ 2421 w 4581686"/>
                <a:gd name="connsiteY299" fmla="*/ 1554774 h 4574050"/>
                <a:gd name="connsiteX300" fmla="*/ 4843 w 4581686"/>
                <a:gd name="connsiteY300" fmla="*/ 1516086 h 4574050"/>
                <a:gd name="connsiteX301" fmla="*/ 8072 w 4581686"/>
                <a:gd name="connsiteY301" fmla="*/ 1476592 h 4574050"/>
                <a:gd name="connsiteX302" fmla="*/ 12915 w 4581686"/>
                <a:gd name="connsiteY302" fmla="*/ 1437904 h 4574050"/>
                <a:gd name="connsiteX303" fmla="*/ 17758 w 4581686"/>
                <a:gd name="connsiteY303" fmla="*/ 1399216 h 4574050"/>
                <a:gd name="connsiteX304" fmla="*/ 23409 w 4581686"/>
                <a:gd name="connsiteY304" fmla="*/ 1359722 h 4574050"/>
                <a:gd name="connsiteX305" fmla="*/ 30673 w 4581686"/>
                <a:gd name="connsiteY305" fmla="*/ 1321034 h 4574050"/>
                <a:gd name="connsiteX306" fmla="*/ 38746 w 4581686"/>
                <a:gd name="connsiteY306" fmla="*/ 1282346 h 4574050"/>
                <a:gd name="connsiteX307" fmla="*/ 47625 w 4581686"/>
                <a:gd name="connsiteY307" fmla="*/ 1245270 h 4574050"/>
                <a:gd name="connsiteX308" fmla="*/ 57311 w 4581686"/>
                <a:gd name="connsiteY308" fmla="*/ 1206582 h 4574050"/>
                <a:gd name="connsiteX309" fmla="*/ 67805 w 4581686"/>
                <a:gd name="connsiteY309" fmla="*/ 1168700 h 4574050"/>
                <a:gd name="connsiteX310" fmla="*/ 79913 w 4581686"/>
                <a:gd name="connsiteY310" fmla="*/ 1130012 h 4574050"/>
                <a:gd name="connsiteX311" fmla="*/ 92021 w 4581686"/>
                <a:gd name="connsiteY311" fmla="*/ 1093742 h 4574050"/>
                <a:gd name="connsiteX312" fmla="*/ 105743 w 4581686"/>
                <a:gd name="connsiteY312" fmla="*/ 1055860 h 4574050"/>
                <a:gd name="connsiteX313" fmla="*/ 120273 w 4581686"/>
                <a:gd name="connsiteY313" fmla="*/ 1018784 h 4574050"/>
                <a:gd name="connsiteX314" fmla="*/ 135610 w 4581686"/>
                <a:gd name="connsiteY314" fmla="*/ 981708 h 4574050"/>
                <a:gd name="connsiteX315" fmla="*/ 151754 w 4581686"/>
                <a:gd name="connsiteY315" fmla="*/ 945438 h 4574050"/>
                <a:gd name="connsiteX316" fmla="*/ 169512 w 4581686"/>
                <a:gd name="connsiteY316" fmla="*/ 909168 h 4574050"/>
                <a:gd name="connsiteX317" fmla="*/ 188078 w 4581686"/>
                <a:gd name="connsiteY317" fmla="*/ 873704 h 4574050"/>
                <a:gd name="connsiteX318" fmla="*/ 207451 w 4581686"/>
                <a:gd name="connsiteY318" fmla="*/ 838240 h 4574050"/>
                <a:gd name="connsiteX319" fmla="*/ 227631 w 4581686"/>
                <a:gd name="connsiteY319" fmla="*/ 802776 h 4574050"/>
                <a:gd name="connsiteX320" fmla="*/ 247811 w 4581686"/>
                <a:gd name="connsiteY320" fmla="*/ 768924 h 4574050"/>
                <a:gd name="connsiteX321" fmla="*/ 269606 w 4581686"/>
                <a:gd name="connsiteY321" fmla="*/ 734266 h 4574050"/>
                <a:gd name="connsiteX322" fmla="*/ 293015 w 4581686"/>
                <a:gd name="connsiteY322" fmla="*/ 700414 h 4574050"/>
                <a:gd name="connsiteX323" fmla="*/ 317231 w 4581686"/>
                <a:gd name="connsiteY323" fmla="*/ 668174 h 4574050"/>
                <a:gd name="connsiteX324" fmla="*/ 341447 w 4581686"/>
                <a:gd name="connsiteY324" fmla="*/ 635128 h 4574050"/>
                <a:gd name="connsiteX325" fmla="*/ 367278 w 4581686"/>
                <a:gd name="connsiteY325" fmla="*/ 602082 h 4574050"/>
                <a:gd name="connsiteX326" fmla="*/ 393915 w 4581686"/>
                <a:gd name="connsiteY326" fmla="*/ 570648 h 4574050"/>
                <a:gd name="connsiteX327" fmla="*/ 421360 w 4581686"/>
                <a:gd name="connsiteY327" fmla="*/ 539214 h 4574050"/>
                <a:gd name="connsiteX328" fmla="*/ 450420 w 4581686"/>
                <a:gd name="connsiteY328" fmla="*/ 508586 h 4574050"/>
                <a:gd name="connsiteX329" fmla="*/ 479479 w 4581686"/>
                <a:gd name="connsiteY329" fmla="*/ 477958 h 4574050"/>
                <a:gd name="connsiteX330" fmla="*/ 509346 w 4581686"/>
                <a:gd name="connsiteY330" fmla="*/ 448942 h 4574050"/>
                <a:gd name="connsiteX331" fmla="*/ 540826 w 4581686"/>
                <a:gd name="connsiteY331" fmla="*/ 419926 h 4574050"/>
                <a:gd name="connsiteX332" fmla="*/ 572307 w 4581686"/>
                <a:gd name="connsiteY332" fmla="*/ 392522 h 4574050"/>
                <a:gd name="connsiteX333" fmla="*/ 604595 w 4581686"/>
                <a:gd name="connsiteY333" fmla="*/ 365924 h 4574050"/>
                <a:gd name="connsiteX334" fmla="*/ 636076 w 4581686"/>
                <a:gd name="connsiteY334" fmla="*/ 340938 h 4574050"/>
                <a:gd name="connsiteX335" fmla="*/ 669172 w 4581686"/>
                <a:gd name="connsiteY335" fmla="*/ 315952 h 4574050"/>
                <a:gd name="connsiteX336" fmla="*/ 703074 w 4581686"/>
                <a:gd name="connsiteY336" fmla="*/ 291772 h 4574050"/>
                <a:gd name="connsiteX337" fmla="*/ 736977 w 4581686"/>
                <a:gd name="connsiteY337" fmla="*/ 269204 h 4574050"/>
                <a:gd name="connsiteX338" fmla="*/ 770879 w 4581686"/>
                <a:gd name="connsiteY338" fmla="*/ 247442 h 4574050"/>
                <a:gd name="connsiteX339" fmla="*/ 805589 w 4581686"/>
                <a:gd name="connsiteY339" fmla="*/ 225680 h 4574050"/>
                <a:gd name="connsiteX340" fmla="*/ 840299 w 4581686"/>
                <a:gd name="connsiteY340" fmla="*/ 205530 h 4574050"/>
                <a:gd name="connsiteX341" fmla="*/ 875816 w 4581686"/>
                <a:gd name="connsiteY341" fmla="*/ 186186 h 4574050"/>
                <a:gd name="connsiteX342" fmla="*/ 911333 w 4581686"/>
                <a:gd name="connsiteY342" fmla="*/ 169260 h 4574050"/>
                <a:gd name="connsiteX343" fmla="*/ 947657 w 4581686"/>
                <a:gd name="connsiteY343" fmla="*/ 151528 h 4574050"/>
                <a:gd name="connsiteX344" fmla="*/ 983981 w 4581686"/>
                <a:gd name="connsiteY344" fmla="*/ 135408 h 4574050"/>
                <a:gd name="connsiteX345" fmla="*/ 1021112 w 4581686"/>
                <a:gd name="connsiteY345" fmla="*/ 120094 h 4574050"/>
                <a:gd name="connsiteX346" fmla="*/ 1057437 w 4581686"/>
                <a:gd name="connsiteY346" fmla="*/ 105586 h 4574050"/>
                <a:gd name="connsiteX347" fmla="*/ 1095375 w 4581686"/>
                <a:gd name="connsiteY347" fmla="*/ 91884 h 4574050"/>
                <a:gd name="connsiteX348" fmla="*/ 1133314 w 4581686"/>
                <a:gd name="connsiteY348" fmla="*/ 78988 h 4574050"/>
                <a:gd name="connsiteX349" fmla="*/ 1170445 w 4581686"/>
                <a:gd name="connsiteY349" fmla="*/ 67704 h 4574050"/>
                <a:gd name="connsiteX350" fmla="*/ 1209191 w 4581686"/>
                <a:gd name="connsiteY350" fmla="*/ 56420 h 4574050"/>
                <a:gd name="connsiteX351" fmla="*/ 1247129 w 4581686"/>
                <a:gd name="connsiteY351" fmla="*/ 46748 h 4574050"/>
                <a:gd name="connsiteX352" fmla="*/ 1285875 w 4581686"/>
                <a:gd name="connsiteY352" fmla="*/ 37882 h 4574050"/>
                <a:gd name="connsiteX353" fmla="*/ 1324621 w 4581686"/>
                <a:gd name="connsiteY353" fmla="*/ 29822 h 4574050"/>
                <a:gd name="connsiteX354" fmla="*/ 1362559 w 4581686"/>
                <a:gd name="connsiteY354" fmla="*/ 23374 h 4574050"/>
                <a:gd name="connsiteX355" fmla="*/ 1401305 w 4581686"/>
                <a:gd name="connsiteY355" fmla="*/ 16120 h 4574050"/>
                <a:gd name="connsiteX356" fmla="*/ 1440051 w 4581686"/>
                <a:gd name="connsiteY356" fmla="*/ 11284 h 4574050"/>
                <a:gd name="connsiteX357" fmla="*/ 1479604 w 4581686"/>
                <a:gd name="connsiteY357" fmla="*/ 8060 h 4574050"/>
                <a:gd name="connsiteX358" fmla="*/ 1518349 w 4581686"/>
                <a:gd name="connsiteY358" fmla="*/ 4030 h 4574050"/>
                <a:gd name="connsiteX359" fmla="*/ 1557902 w 4581686"/>
                <a:gd name="connsiteY359" fmla="*/ 1612 h 457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</a:cxnLst>
              <a:rect l="l" t="t" r="r" b="b"/>
              <a:pathLst>
                <a:path w="4581686" h="4574050">
                  <a:moveTo>
                    <a:pt x="1597455" y="0"/>
                  </a:moveTo>
                  <a:lnTo>
                    <a:pt x="1636201" y="0"/>
                  </a:lnTo>
                  <a:lnTo>
                    <a:pt x="1675754" y="0"/>
                  </a:lnTo>
                  <a:lnTo>
                    <a:pt x="1714500" y="1612"/>
                  </a:lnTo>
                  <a:lnTo>
                    <a:pt x="1754053" y="4030"/>
                  </a:lnTo>
                  <a:lnTo>
                    <a:pt x="1792798" y="8060"/>
                  </a:lnTo>
                  <a:lnTo>
                    <a:pt x="1832352" y="11284"/>
                  </a:lnTo>
                  <a:lnTo>
                    <a:pt x="1871097" y="16120"/>
                  </a:lnTo>
                  <a:lnTo>
                    <a:pt x="1909843" y="23374"/>
                  </a:lnTo>
                  <a:lnTo>
                    <a:pt x="1948589" y="29822"/>
                  </a:lnTo>
                  <a:lnTo>
                    <a:pt x="1987334" y="37882"/>
                  </a:lnTo>
                  <a:lnTo>
                    <a:pt x="2026080" y="46748"/>
                  </a:lnTo>
                  <a:lnTo>
                    <a:pt x="2064826" y="56420"/>
                  </a:lnTo>
                  <a:lnTo>
                    <a:pt x="2101958" y="67704"/>
                  </a:lnTo>
                  <a:lnTo>
                    <a:pt x="2139896" y="78988"/>
                  </a:lnTo>
                  <a:lnTo>
                    <a:pt x="2177834" y="91884"/>
                  </a:lnTo>
                  <a:lnTo>
                    <a:pt x="2214966" y="105586"/>
                  </a:lnTo>
                  <a:lnTo>
                    <a:pt x="2252097" y="120094"/>
                  </a:lnTo>
                  <a:lnTo>
                    <a:pt x="2288422" y="135408"/>
                  </a:lnTo>
                  <a:lnTo>
                    <a:pt x="2325553" y="151528"/>
                  </a:lnTo>
                  <a:lnTo>
                    <a:pt x="2361070" y="169260"/>
                  </a:lnTo>
                  <a:lnTo>
                    <a:pt x="2396587" y="186186"/>
                  </a:lnTo>
                  <a:lnTo>
                    <a:pt x="2432911" y="205530"/>
                  </a:lnTo>
                  <a:lnTo>
                    <a:pt x="2467620" y="225680"/>
                  </a:lnTo>
                  <a:lnTo>
                    <a:pt x="2502330" y="247442"/>
                  </a:lnTo>
                  <a:lnTo>
                    <a:pt x="2537040" y="269204"/>
                  </a:lnTo>
                  <a:lnTo>
                    <a:pt x="2570942" y="291772"/>
                  </a:lnTo>
                  <a:lnTo>
                    <a:pt x="2604038" y="315952"/>
                  </a:lnTo>
                  <a:lnTo>
                    <a:pt x="2636326" y="340938"/>
                  </a:lnTo>
                  <a:lnTo>
                    <a:pt x="2669421" y="365924"/>
                  </a:lnTo>
                  <a:lnTo>
                    <a:pt x="2701710" y="392522"/>
                  </a:lnTo>
                  <a:lnTo>
                    <a:pt x="2732383" y="419926"/>
                  </a:lnTo>
                  <a:lnTo>
                    <a:pt x="2763057" y="448942"/>
                  </a:lnTo>
                  <a:lnTo>
                    <a:pt x="2792924" y="477958"/>
                  </a:lnTo>
                  <a:lnTo>
                    <a:pt x="2820368" y="505362"/>
                  </a:lnTo>
                  <a:lnTo>
                    <a:pt x="2846199" y="533572"/>
                  </a:lnTo>
                  <a:lnTo>
                    <a:pt x="2872030" y="562588"/>
                  </a:lnTo>
                  <a:lnTo>
                    <a:pt x="2896246" y="591604"/>
                  </a:lnTo>
                  <a:lnTo>
                    <a:pt x="2920462" y="621426"/>
                  </a:lnTo>
                  <a:lnTo>
                    <a:pt x="2943870" y="651248"/>
                  </a:lnTo>
                  <a:lnTo>
                    <a:pt x="2966472" y="681070"/>
                  </a:lnTo>
                  <a:lnTo>
                    <a:pt x="2988267" y="712504"/>
                  </a:lnTo>
                  <a:lnTo>
                    <a:pt x="3008447" y="743132"/>
                  </a:lnTo>
                  <a:lnTo>
                    <a:pt x="3028627" y="774566"/>
                  </a:lnTo>
                  <a:lnTo>
                    <a:pt x="3048000" y="806806"/>
                  </a:lnTo>
                  <a:lnTo>
                    <a:pt x="3066566" y="838240"/>
                  </a:lnTo>
                  <a:lnTo>
                    <a:pt x="3084324" y="871286"/>
                  </a:lnTo>
                  <a:lnTo>
                    <a:pt x="3100468" y="904332"/>
                  </a:lnTo>
                  <a:lnTo>
                    <a:pt x="3116612" y="937378"/>
                  </a:lnTo>
                  <a:lnTo>
                    <a:pt x="3132756" y="970424"/>
                  </a:lnTo>
                  <a:lnTo>
                    <a:pt x="3146478" y="1004276"/>
                  </a:lnTo>
                  <a:lnTo>
                    <a:pt x="3160201" y="1038128"/>
                  </a:lnTo>
                  <a:lnTo>
                    <a:pt x="3173116" y="1071980"/>
                  </a:lnTo>
                  <a:lnTo>
                    <a:pt x="3185224" y="1106638"/>
                  </a:lnTo>
                  <a:lnTo>
                    <a:pt x="3196525" y="1140490"/>
                  </a:lnTo>
                  <a:lnTo>
                    <a:pt x="3207019" y="1175148"/>
                  </a:lnTo>
                  <a:lnTo>
                    <a:pt x="3216705" y="1211418"/>
                  </a:lnTo>
                  <a:lnTo>
                    <a:pt x="3226392" y="1246076"/>
                  </a:lnTo>
                  <a:lnTo>
                    <a:pt x="3233656" y="1280734"/>
                  </a:lnTo>
                  <a:lnTo>
                    <a:pt x="3241728" y="1316198"/>
                  </a:lnTo>
                  <a:lnTo>
                    <a:pt x="3247379" y="1351662"/>
                  </a:lnTo>
                  <a:lnTo>
                    <a:pt x="3253029" y="1387932"/>
                  </a:lnTo>
                  <a:lnTo>
                    <a:pt x="3257872" y="1423396"/>
                  </a:lnTo>
                  <a:lnTo>
                    <a:pt x="3262716" y="1458860"/>
                  </a:lnTo>
                  <a:lnTo>
                    <a:pt x="3265944" y="1495130"/>
                  </a:lnTo>
                  <a:lnTo>
                    <a:pt x="3268366" y="1530594"/>
                  </a:lnTo>
                  <a:lnTo>
                    <a:pt x="3270788" y="1566058"/>
                  </a:lnTo>
                  <a:lnTo>
                    <a:pt x="3271595" y="1603134"/>
                  </a:lnTo>
                  <a:lnTo>
                    <a:pt x="3271595" y="1638598"/>
                  </a:lnTo>
                  <a:lnTo>
                    <a:pt x="3271595" y="1674062"/>
                  </a:lnTo>
                  <a:lnTo>
                    <a:pt x="3269980" y="1711138"/>
                  </a:lnTo>
                  <a:lnTo>
                    <a:pt x="3267559" y="1746602"/>
                  </a:lnTo>
                  <a:lnTo>
                    <a:pt x="3265138" y="1782066"/>
                  </a:lnTo>
                  <a:lnTo>
                    <a:pt x="3261102" y="1818336"/>
                  </a:lnTo>
                  <a:lnTo>
                    <a:pt x="3256258" y="1853800"/>
                  </a:lnTo>
                  <a:lnTo>
                    <a:pt x="3251415" y="1889264"/>
                  </a:lnTo>
                  <a:lnTo>
                    <a:pt x="3245764" y="1925534"/>
                  </a:lnTo>
                  <a:lnTo>
                    <a:pt x="3238500" y="1960998"/>
                  </a:lnTo>
                  <a:lnTo>
                    <a:pt x="3231235" y="1995656"/>
                  </a:lnTo>
                  <a:lnTo>
                    <a:pt x="3222356" y="2031120"/>
                  </a:lnTo>
                  <a:lnTo>
                    <a:pt x="3212669" y="2065778"/>
                  </a:lnTo>
                  <a:lnTo>
                    <a:pt x="3202983" y="2100436"/>
                  </a:lnTo>
                  <a:lnTo>
                    <a:pt x="3192489" y="2135900"/>
                  </a:lnTo>
                  <a:lnTo>
                    <a:pt x="3180381" y="2170558"/>
                  </a:lnTo>
                  <a:lnTo>
                    <a:pt x="3168273" y="2204410"/>
                  </a:lnTo>
                  <a:lnTo>
                    <a:pt x="3154550" y="2239068"/>
                  </a:lnTo>
                  <a:lnTo>
                    <a:pt x="3140828" y="2272920"/>
                  </a:lnTo>
                  <a:lnTo>
                    <a:pt x="3126298" y="2305160"/>
                  </a:lnTo>
                  <a:lnTo>
                    <a:pt x="3110962" y="2339012"/>
                  </a:lnTo>
                  <a:lnTo>
                    <a:pt x="3094818" y="2372058"/>
                  </a:lnTo>
                  <a:lnTo>
                    <a:pt x="3077059" y="2405104"/>
                  </a:lnTo>
                  <a:lnTo>
                    <a:pt x="3060108" y="2437344"/>
                  </a:lnTo>
                  <a:lnTo>
                    <a:pt x="3040735" y="2469584"/>
                  </a:lnTo>
                  <a:lnTo>
                    <a:pt x="3021362" y="2501018"/>
                  </a:lnTo>
                  <a:lnTo>
                    <a:pt x="3001182" y="2532452"/>
                  </a:lnTo>
                  <a:lnTo>
                    <a:pt x="2979388" y="2563080"/>
                  </a:lnTo>
                  <a:lnTo>
                    <a:pt x="2958400" y="2593708"/>
                  </a:lnTo>
                  <a:lnTo>
                    <a:pt x="2934991" y="2623530"/>
                  </a:lnTo>
                  <a:lnTo>
                    <a:pt x="3311955" y="2999932"/>
                  </a:lnTo>
                  <a:lnTo>
                    <a:pt x="3338593" y="2987842"/>
                  </a:lnTo>
                  <a:lnTo>
                    <a:pt x="3364424" y="2975752"/>
                  </a:lnTo>
                  <a:lnTo>
                    <a:pt x="3389447" y="2966080"/>
                  </a:lnTo>
                  <a:lnTo>
                    <a:pt x="3414470" y="2958826"/>
                  </a:lnTo>
                  <a:lnTo>
                    <a:pt x="3439493" y="2953184"/>
                  </a:lnTo>
                  <a:lnTo>
                    <a:pt x="3463710" y="2948348"/>
                  </a:lnTo>
                  <a:lnTo>
                    <a:pt x="3487926" y="2944318"/>
                  </a:lnTo>
                  <a:lnTo>
                    <a:pt x="3511334" y="2943512"/>
                  </a:lnTo>
                  <a:lnTo>
                    <a:pt x="3533129" y="2943512"/>
                  </a:lnTo>
                  <a:lnTo>
                    <a:pt x="3555730" y="2945930"/>
                  </a:lnTo>
                  <a:lnTo>
                    <a:pt x="3576718" y="2949960"/>
                  </a:lnTo>
                  <a:lnTo>
                    <a:pt x="3596091" y="2955602"/>
                  </a:lnTo>
                  <a:lnTo>
                    <a:pt x="3614656" y="2963662"/>
                  </a:lnTo>
                  <a:lnTo>
                    <a:pt x="3633222" y="2972528"/>
                  </a:lnTo>
                  <a:lnTo>
                    <a:pt x="3640487" y="2978170"/>
                  </a:lnTo>
                  <a:lnTo>
                    <a:pt x="3648559" y="2983812"/>
                  </a:lnTo>
                  <a:lnTo>
                    <a:pt x="3655824" y="2990260"/>
                  </a:lnTo>
                  <a:lnTo>
                    <a:pt x="3663896" y="2997514"/>
                  </a:lnTo>
                  <a:lnTo>
                    <a:pt x="4527604" y="3859934"/>
                  </a:lnTo>
                  <a:lnTo>
                    <a:pt x="4537290" y="3870412"/>
                  </a:lnTo>
                  <a:lnTo>
                    <a:pt x="4546169" y="3880890"/>
                  </a:lnTo>
                  <a:lnTo>
                    <a:pt x="4554241" y="3893786"/>
                  </a:lnTo>
                  <a:lnTo>
                    <a:pt x="4560698" y="3905876"/>
                  </a:lnTo>
                  <a:lnTo>
                    <a:pt x="4566349" y="3919578"/>
                  </a:lnTo>
                  <a:lnTo>
                    <a:pt x="4571192" y="3933280"/>
                  </a:lnTo>
                  <a:lnTo>
                    <a:pt x="4575228" y="3947788"/>
                  </a:lnTo>
                  <a:lnTo>
                    <a:pt x="4578457" y="3962296"/>
                  </a:lnTo>
                  <a:lnTo>
                    <a:pt x="4580879" y="3977610"/>
                  </a:lnTo>
                  <a:lnTo>
                    <a:pt x="4581686" y="3992924"/>
                  </a:lnTo>
                  <a:lnTo>
                    <a:pt x="4581686" y="4009850"/>
                  </a:lnTo>
                  <a:lnTo>
                    <a:pt x="4581686" y="4025970"/>
                  </a:lnTo>
                  <a:lnTo>
                    <a:pt x="4580072" y="4042896"/>
                  </a:lnTo>
                  <a:lnTo>
                    <a:pt x="4578457" y="4060628"/>
                  </a:lnTo>
                  <a:lnTo>
                    <a:pt x="4574421" y="4078360"/>
                  </a:lnTo>
                  <a:lnTo>
                    <a:pt x="4570385" y="4095286"/>
                  </a:lnTo>
                  <a:lnTo>
                    <a:pt x="4565542" y="4113824"/>
                  </a:lnTo>
                  <a:lnTo>
                    <a:pt x="4559892" y="4132362"/>
                  </a:lnTo>
                  <a:lnTo>
                    <a:pt x="4552626" y="4150094"/>
                  </a:lnTo>
                  <a:lnTo>
                    <a:pt x="4545362" y="4168632"/>
                  </a:lnTo>
                  <a:lnTo>
                    <a:pt x="4537290" y="4187170"/>
                  </a:lnTo>
                  <a:lnTo>
                    <a:pt x="4527604" y="4205708"/>
                  </a:lnTo>
                  <a:lnTo>
                    <a:pt x="4517917" y="4225052"/>
                  </a:lnTo>
                  <a:lnTo>
                    <a:pt x="4507424" y="4242784"/>
                  </a:lnTo>
                  <a:lnTo>
                    <a:pt x="4496122" y="4261322"/>
                  </a:lnTo>
                  <a:lnTo>
                    <a:pt x="4483207" y="4279860"/>
                  </a:lnTo>
                  <a:lnTo>
                    <a:pt x="4471099" y="4298398"/>
                  </a:lnTo>
                  <a:lnTo>
                    <a:pt x="4457376" y="4316130"/>
                  </a:lnTo>
                  <a:lnTo>
                    <a:pt x="4442847" y="4333862"/>
                  </a:lnTo>
                  <a:lnTo>
                    <a:pt x="4427510" y="4352400"/>
                  </a:lnTo>
                  <a:lnTo>
                    <a:pt x="4410559" y="4369326"/>
                  </a:lnTo>
                  <a:lnTo>
                    <a:pt x="4394415" y="4387058"/>
                  </a:lnTo>
                  <a:lnTo>
                    <a:pt x="4377464" y="4403178"/>
                  </a:lnTo>
                  <a:lnTo>
                    <a:pt x="4359705" y="4419298"/>
                  </a:lnTo>
                  <a:lnTo>
                    <a:pt x="4341946" y="4435418"/>
                  </a:lnTo>
                  <a:lnTo>
                    <a:pt x="4324188" y="4449926"/>
                  </a:lnTo>
                  <a:lnTo>
                    <a:pt x="4305622" y="4462822"/>
                  </a:lnTo>
                  <a:lnTo>
                    <a:pt x="4287057" y="4476524"/>
                  </a:lnTo>
                  <a:lnTo>
                    <a:pt x="4268491" y="4487808"/>
                  </a:lnTo>
                  <a:lnTo>
                    <a:pt x="4250732" y="4499898"/>
                  </a:lnTo>
                  <a:lnTo>
                    <a:pt x="4232167" y="4510376"/>
                  </a:lnTo>
                  <a:lnTo>
                    <a:pt x="4212794" y="4520048"/>
                  </a:lnTo>
                  <a:lnTo>
                    <a:pt x="4194228" y="4529720"/>
                  </a:lnTo>
                  <a:lnTo>
                    <a:pt x="4175663" y="4536974"/>
                  </a:lnTo>
                  <a:lnTo>
                    <a:pt x="4157904" y="4545034"/>
                  </a:lnTo>
                  <a:lnTo>
                    <a:pt x="4139338" y="4551482"/>
                  </a:lnTo>
                  <a:lnTo>
                    <a:pt x="4120773" y="4557930"/>
                  </a:lnTo>
                  <a:lnTo>
                    <a:pt x="4103014" y="4562766"/>
                  </a:lnTo>
                  <a:lnTo>
                    <a:pt x="4085256" y="4565990"/>
                  </a:lnTo>
                  <a:lnTo>
                    <a:pt x="4067498" y="4570020"/>
                  </a:lnTo>
                  <a:lnTo>
                    <a:pt x="4050546" y="4572438"/>
                  </a:lnTo>
                  <a:lnTo>
                    <a:pt x="4032788" y="4574050"/>
                  </a:lnTo>
                  <a:lnTo>
                    <a:pt x="4016644" y="4574050"/>
                  </a:lnTo>
                  <a:lnTo>
                    <a:pt x="4000500" y="4574050"/>
                  </a:lnTo>
                  <a:lnTo>
                    <a:pt x="3984356" y="4573244"/>
                  </a:lnTo>
                  <a:lnTo>
                    <a:pt x="3969019" y="4570826"/>
                  </a:lnTo>
                  <a:lnTo>
                    <a:pt x="3953682" y="4568408"/>
                  </a:lnTo>
                  <a:lnTo>
                    <a:pt x="3939152" y="4563572"/>
                  </a:lnTo>
                  <a:lnTo>
                    <a:pt x="3925430" y="4558736"/>
                  </a:lnTo>
                  <a:lnTo>
                    <a:pt x="3912514" y="4553094"/>
                  </a:lnTo>
                  <a:lnTo>
                    <a:pt x="3899599" y="4545840"/>
                  </a:lnTo>
                  <a:lnTo>
                    <a:pt x="3888298" y="4538586"/>
                  </a:lnTo>
                  <a:lnTo>
                    <a:pt x="3876190" y="4529720"/>
                  </a:lnTo>
                  <a:lnTo>
                    <a:pt x="3865697" y="4520048"/>
                  </a:lnTo>
                  <a:lnTo>
                    <a:pt x="3001989" y="3657628"/>
                  </a:lnTo>
                  <a:lnTo>
                    <a:pt x="2995532" y="3650374"/>
                  </a:lnTo>
                  <a:lnTo>
                    <a:pt x="2989074" y="3643120"/>
                  </a:lnTo>
                  <a:lnTo>
                    <a:pt x="2983424" y="3634254"/>
                  </a:lnTo>
                  <a:lnTo>
                    <a:pt x="2977773" y="3626194"/>
                  </a:lnTo>
                  <a:lnTo>
                    <a:pt x="2968086" y="3609268"/>
                  </a:lnTo>
                  <a:lnTo>
                    <a:pt x="2960014" y="3589924"/>
                  </a:lnTo>
                  <a:lnTo>
                    <a:pt x="2954364" y="3570580"/>
                  </a:lnTo>
                  <a:lnTo>
                    <a:pt x="2950328" y="3548818"/>
                  </a:lnTo>
                  <a:lnTo>
                    <a:pt x="2948714" y="3527862"/>
                  </a:lnTo>
                  <a:lnTo>
                    <a:pt x="2948714" y="3504488"/>
                  </a:lnTo>
                  <a:lnTo>
                    <a:pt x="2949521" y="3481920"/>
                  </a:lnTo>
                  <a:lnTo>
                    <a:pt x="2952750" y="3458546"/>
                  </a:lnTo>
                  <a:lnTo>
                    <a:pt x="2957593" y="3433560"/>
                  </a:lnTo>
                  <a:lnTo>
                    <a:pt x="2964050" y="3408574"/>
                  </a:lnTo>
                  <a:lnTo>
                    <a:pt x="2972122" y="3383588"/>
                  </a:lnTo>
                  <a:lnTo>
                    <a:pt x="2981809" y="3357796"/>
                  </a:lnTo>
                  <a:lnTo>
                    <a:pt x="2993110" y="3332004"/>
                  </a:lnTo>
                  <a:lnTo>
                    <a:pt x="3006025" y="3306212"/>
                  </a:lnTo>
                  <a:lnTo>
                    <a:pt x="2629061" y="2930616"/>
                  </a:lnTo>
                  <a:lnTo>
                    <a:pt x="2599195" y="2953184"/>
                  </a:lnTo>
                  <a:lnTo>
                    <a:pt x="2567714" y="2974946"/>
                  </a:lnTo>
                  <a:lnTo>
                    <a:pt x="2537040" y="2995902"/>
                  </a:lnTo>
                  <a:lnTo>
                    <a:pt x="2505559" y="3015246"/>
                  </a:lnTo>
                  <a:lnTo>
                    <a:pt x="2473271" y="3036202"/>
                  </a:lnTo>
                  <a:lnTo>
                    <a:pt x="2441790" y="3053934"/>
                  </a:lnTo>
                  <a:lnTo>
                    <a:pt x="2409502" y="3071666"/>
                  </a:lnTo>
                  <a:lnTo>
                    <a:pt x="2376406" y="3088592"/>
                  </a:lnTo>
                  <a:lnTo>
                    <a:pt x="2344118" y="3105518"/>
                  </a:lnTo>
                  <a:lnTo>
                    <a:pt x="2310216" y="3120832"/>
                  </a:lnTo>
                  <a:lnTo>
                    <a:pt x="2276313" y="3135340"/>
                  </a:lnTo>
                  <a:lnTo>
                    <a:pt x="2242411" y="3149848"/>
                  </a:lnTo>
                  <a:lnTo>
                    <a:pt x="2208508" y="3161938"/>
                  </a:lnTo>
                  <a:lnTo>
                    <a:pt x="2174606" y="3174834"/>
                  </a:lnTo>
                  <a:lnTo>
                    <a:pt x="2139896" y="3186118"/>
                  </a:lnTo>
                  <a:lnTo>
                    <a:pt x="2105186" y="3197402"/>
                  </a:lnTo>
                  <a:lnTo>
                    <a:pt x="2070476" y="3207880"/>
                  </a:lnTo>
                  <a:lnTo>
                    <a:pt x="2034960" y="3215940"/>
                  </a:lnTo>
                  <a:lnTo>
                    <a:pt x="1999443" y="3224806"/>
                  </a:lnTo>
                  <a:lnTo>
                    <a:pt x="1963926" y="3232866"/>
                  </a:lnTo>
                  <a:lnTo>
                    <a:pt x="1929216" y="3239314"/>
                  </a:lnTo>
                  <a:lnTo>
                    <a:pt x="1893699" y="3244956"/>
                  </a:lnTo>
                  <a:lnTo>
                    <a:pt x="1857375" y="3251404"/>
                  </a:lnTo>
                  <a:lnTo>
                    <a:pt x="1821858" y="3256240"/>
                  </a:lnTo>
                  <a:lnTo>
                    <a:pt x="1786341" y="3258658"/>
                  </a:lnTo>
                  <a:lnTo>
                    <a:pt x="1749210" y="3261882"/>
                  </a:lnTo>
                  <a:lnTo>
                    <a:pt x="1713693" y="3264300"/>
                  </a:lnTo>
                  <a:lnTo>
                    <a:pt x="1678176" y="3265912"/>
                  </a:lnTo>
                  <a:lnTo>
                    <a:pt x="1641852" y="3266718"/>
                  </a:lnTo>
                  <a:lnTo>
                    <a:pt x="1605527" y="3265912"/>
                  </a:lnTo>
                  <a:lnTo>
                    <a:pt x="1570010" y="3264300"/>
                  </a:lnTo>
                  <a:lnTo>
                    <a:pt x="1533686" y="3262688"/>
                  </a:lnTo>
                  <a:lnTo>
                    <a:pt x="1498169" y="3261076"/>
                  </a:lnTo>
                  <a:lnTo>
                    <a:pt x="1462652" y="3257046"/>
                  </a:lnTo>
                  <a:lnTo>
                    <a:pt x="1425521" y="3253016"/>
                  </a:lnTo>
                  <a:lnTo>
                    <a:pt x="1390004" y="3248180"/>
                  </a:lnTo>
                  <a:lnTo>
                    <a:pt x="1355294" y="3242538"/>
                  </a:lnTo>
                  <a:lnTo>
                    <a:pt x="1319777" y="3235284"/>
                  </a:lnTo>
                  <a:lnTo>
                    <a:pt x="1283453" y="3228030"/>
                  </a:lnTo>
                  <a:lnTo>
                    <a:pt x="1248744" y="3219970"/>
                  </a:lnTo>
                  <a:lnTo>
                    <a:pt x="1213227" y="3211104"/>
                  </a:lnTo>
                  <a:lnTo>
                    <a:pt x="1178517" y="3201432"/>
                  </a:lnTo>
                  <a:lnTo>
                    <a:pt x="1143807" y="3190954"/>
                  </a:lnTo>
                  <a:lnTo>
                    <a:pt x="1109098" y="3179670"/>
                  </a:lnTo>
                  <a:lnTo>
                    <a:pt x="1075195" y="3168386"/>
                  </a:lnTo>
                  <a:lnTo>
                    <a:pt x="1040485" y="3154684"/>
                  </a:lnTo>
                  <a:lnTo>
                    <a:pt x="1006583" y="3140982"/>
                  </a:lnTo>
                  <a:lnTo>
                    <a:pt x="972680" y="3126474"/>
                  </a:lnTo>
                  <a:lnTo>
                    <a:pt x="939585" y="3111966"/>
                  </a:lnTo>
                  <a:lnTo>
                    <a:pt x="906490" y="3095846"/>
                  </a:lnTo>
                  <a:lnTo>
                    <a:pt x="874201" y="3078920"/>
                  </a:lnTo>
                  <a:lnTo>
                    <a:pt x="841106" y="3061188"/>
                  </a:lnTo>
                  <a:lnTo>
                    <a:pt x="809625" y="3042650"/>
                  </a:lnTo>
                  <a:lnTo>
                    <a:pt x="777337" y="3023306"/>
                  </a:lnTo>
                  <a:lnTo>
                    <a:pt x="745049" y="3003962"/>
                  </a:lnTo>
                  <a:lnTo>
                    <a:pt x="714375" y="2983006"/>
                  </a:lnTo>
                  <a:lnTo>
                    <a:pt x="683701" y="2961244"/>
                  </a:lnTo>
                  <a:lnTo>
                    <a:pt x="653028" y="2939482"/>
                  </a:lnTo>
                  <a:lnTo>
                    <a:pt x="622354" y="2916108"/>
                  </a:lnTo>
                  <a:lnTo>
                    <a:pt x="594102" y="2891928"/>
                  </a:lnTo>
                  <a:lnTo>
                    <a:pt x="565043" y="2866942"/>
                  </a:lnTo>
                  <a:lnTo>
                    <a:pt x="535983" y="2841956"/>
                  </a:lnTo>
                  <a:lnTo>
                    <a:pt x="507731" y="2816164"/>
                  </a:lnTo>
                  <a:lnTo>
                    <a:pt x="479479" y="2788760"/>
                  </a:lnTo>
                  <a:lnTo>
                    <a:pt x="450420" y="2758132"/>
                  </a:lnTo>
                  <a:lnTo>
                    <a:pt x="421360" y="2728310"/>
                  </a:lnTo>
                  <a:lnTo>
                    <a:pt x="393915" y="2696070"/>
                  </a:lnTo>
                  <a:lnTo>
                    <a:pt x="367278" y="2664636"/>
                  </a:lnTo>
                  <a:lnTo>
                    <a:pt x="341447" y="2632396"/>
                  </a:lnTo>
                  <a:lnTo>
                    <a:pt x="317231" y="2599350"/>
                  </a:lnTo>
                  <a:lnTo>
                    <a:pt x="293015" y="2566304"/>
                  </a:lnTo>
                  <a:lnTo>
                    <a:pt x="269606" y="2532452"/>
                  </a:lnTo>
                  <a:lnTo>
                    <a:pt x="247811" y="2498600"/>
                  </a:lnTo>
                  <a:lnTo>
                    <a:pt x="227631" y="2463942"/>
                  </a:lnTo>
                  <a:lnTo>
                    <a:pt x="207451" y="2429284"/>
                  </a:lnTo>
                  <a:lnTo>
                    <a:pt x="188078" y="2393014"/>
                  </a:lnTo>
                  <a:lnTo>
                    <a:pt x="169512" y="2357550"/>
                  </a:lnTo>
                  <a:lnTo>
                    <a:pt x="151754" y="2320474"/>
                  </a:lnTo>
                  <a:lnTo>
                    <a:pt x="135610" y="2285010"/>
                  </a:lnTo>
                  <a:lnTo>
                    <a:pt x="120273" y="2248740"/>
                  </a:lnTo>
                  <a:lnTo>
                    <a:pt x="105743" y="2210858"/>
                  </a:lnTo>
                  <a:lnTo>
                    <a:pt x="92021" y="2173782"/>
                  </a:lnTo>
                  <a:lnTo>
                    <a:pt x="79913" y="2136706"/>
                  </a:lnTo>
                  <a:lnTo>
                    <a:pt x="67805" y="2098824"/>
                  </a:lnTo>
                  <a:lnTo>
                    <a:pt x="57311" y="2060136"/>
                  </a:lnTo>
                  <a:lnTo>
                    <a:pt x="47625" y="2022254"/>
                  </a:lnTo>
                  <a:lnTo>
                    <a:pt x="38746" y="1984372"/>
                  </a:lnTo>
                  <a:lnTo>
                    <a:pt x="30673" y="1945684"/>
                  </a:lnTo>
                  <a:lnTo>
                    <a:pt x="23409" y="1906996"/>
                  </a:lnTo>
                  <a:lnTo>
                    <a:pt x="17758" y="1868308"/>
                  </a:lnTo>
                  <a:lnTo>
                    <a:pt x="12915" y="1828814"/>
                  </a:lnTo>
                  <a:lnTo>
                    <a:pt x="8072" y="1790126"/>
                  </a:lnTo>
                  <a:lnTo>
                    <a:pt x="4843" y="1750632"/>
                  </a:lnTo>
                  <a:lnTo>
                    <a:pt x="2421" y="1711944"/>
                  </a:lnTo>
                  <a:lnTo>
                    <a:pt x="1614" y="1672450"/>
                  </a:lnTo>
                  <a:lnTo>
                    <a:pt x="0" y="1633762"/>
                  </a:lnTo>
                  <a:lnTo>
                    <a:pt x="1614" y="1594268"/>
                  </a:lnTo>
                  <a:lnTo>
                    <a:pt x="2421" y="1554774"/>
                  </a:lnTo>
                  <a:lnTo>
                    <a:pt x="4843" y="1516086"/>
                  </a:lnTo>
                  <a:lnTo>
                    <a:pt x="8072" y="1476592"/>
                  </a:lnTo>
                  <a:lnTo>
                    <a:pt x="12915" y="1437904"/>
                  </a:lnTo>
                  <a:lnTo>
                    <a:pt x="17758" y="1399216"/>
                  </a:lnTo>
                  <a:lnTo>
                    <a:pt x="23409" y="1359722"/>
                  </a:lnTo>
                  <a:lnTo>
                    <a:pt x="30673" y="1321034"/>
                  </a:lnTo>
                  <a:lnTo>
                    <a:pt x="38746" y="1282346"/>
                  </a:lnTo>
                  <a:lnTo>
                    <a:pt x="47625" y="1245270"/>
                  </a:lnTo>
                  <a:lnTo>
                    <a:pt x="57311" y="1206582"/>
                  </a:lnTo>
                  <a:lnTo>
                    <a:pt x="67805" y="1168700"/>
                  </a:lnTo>
                  <a:lnTo>
                    <a:pt x="79913" y="1130012"/>
                  </a:lnTo>
                  <a:lnTo>
                    <a:pt x="92021" y="1093742"/>
                  </a:lnTo>
                  <a:lnTo>
                    <a:pt x="105743" y="1055860"/>
                  </a:lnTo>
                  <a:lnTo>
                    <a:pt x="120273" y="1018784"/>
                  </a:lnTo>
                  <a:lnTo>
                    <a:pt x="135610" y="981708"/>
                  </a:lnTo>
                  <a:lnTo>
                    <a:pt x="151754" y="945438"/>
                  </a:lnTo>
                  <a:lnTo>
                    <a:pt x="169512" y="909168"/>
                  </a:lnTo>
                  <a:lnTo>
                    <a:pt x="188078" y="873704"/>
                  </a:lnTo>
                  <a:lnTo>
                    <a:pt x="207451" y="838240"/>
                  </a:lnTo>
                  <a:lnTo>
                    <a:pt x="227631" y="802776"/>
                  </a:lnTo>
                  <a:lnTo>
                    <a:pt x="247811" y="768924"/>
                  </a:lnTo>
                  <a:lnTo>
                    <a:pt x="269606" y="734266"/>
                  </a:lnTo>
                  <a:lnTo>
                    <a:pt x="293015" y="700414"/>
                  </a:lnTo>
                  <a:lnTo>
                    <a:pt x="317231" y="668174"/>
                  </a:lnTo>
                  <a:lnTo>
                    <a:pt x="341447" y="635128"/>
                  </a:lnTo>
                  <a:lnTo>
                    <a:pt x="367278" y="602082"/>
                  </a:lnTo>
                  <a:lnTo>
                    <a:pt x="393915" y="570648"/>
                  </a:lnTo>
                  <a:lnTo>
                    <a:pt x="421360" y="539214"/>
                  </a:lnTo>
                  <a:lnTo>
                    <a:pt x="450420" y="508586"/>
                  </a:lnTo>
                  <a:lnTo>
                    <a:pt x="479479" y="477958"/>
                  </a:lnTo>
                  <a:lnTo>
                    <a:pt x="509346" y="448942"/>
                  </a:lnTo>
                  <a:lnTo>
                    <a:pt x="540826" y="419926"/>
                  </a:lnTo>
                  <a:lnTo>
                    <a:pt x="572307" y="392522"/>
                  </a:lnTo>
                  <a:lnTo>
                    <a:pt x="604595" y="365924"/>
                  </a:lnTo>
                  <a:lnTo>
                    <a:pt x="636076" y="340938"/>
                  </a:lnTo>
                  <a:lnTo>
                    <a:pt x="669172" y="315952"/>
                  </a:lnTo>
                  <a:lnTo>
                    <a:pt x="703074" y="291772"/>
                  </a:lnTo>
                  <a:lnTo>
                    <a:pt x="736977" y="269204"/>
                  </a:lnTo>
                  <a:lnTo>
                    <a:pt x="770879" y="247442"/>
                  </a:lnTo>
                  <a:lnTo>
                    <a:pt x="805589" y="225680"/>
                  </a:lnTo>
                  <a:lnTo>
                    <a:pt x="840299" y="205530"/>
                  </a:lnTo>
                  <a:lnTo>
                    <a:pt x="875816" y="186186"/>
                  </a:lnTo>
                  <a:lnTo>
                    <a:pt x="911333" y="169260"/>
                  </a:lnTo>
                  <a:lnTo>
                    <a:pt x="947657" y="151528"/>
                  </a:lnTo>
                  <a:lnTo>
                    <a:pt x="983981" y="135408"/>
                  </a:lnTo>
                  <a:lnTo>
                    <a:pt x="1021112" y="120094"/>
                  </a:lnTo>
                  <a:lnTo>
                    <a:pt x="1057437" y="105586"/>
                  </a:lnTo>
                  <a:lnTo>
                    <a:pt x="1095375" y="91884"/>
                  </a:lnTo>
                  <a:lnTo>
                    <a:pt x="1133314" y="78988"/>
                  </a:lnTo>
                  <a:lnTo>
                    <a:pt x="1170445" y="67704"/>
                  </a:lnTo>
                  <a:lnTo>
                    <a:pt x="1209191" y="56420"/>
                  </a:lnTo>
                  <a:lnTo>
                    <a:pt x="1247129" y="46748"/>
                  </a:lnTo>
                  <a:lnTo>
                    <a:pt x="1285875" y="37882"/>
                  </a:lnTo>
                  <a:lnTo>
                    <a:pt x="1324621" y="29822"/>
                  </a:lnTo>
                  <a:lnTo>
                    <a:pt x="1362559" y="23374"/>
                  </a:lnTo>
                  <a:lnTo>
                    <a:pt x="1401305" y="16120"/>
                  </a:lnTo>
                  <a:lnTo>
                    <a:pt x="1440051" y="11284"/>
                  </a:lnTo>
                  <a:lnTo>
                    <a:pt x="1479604" y="8060"/>
                  </a:lnTo>
                  <a:lnTo>
                    <a:pt x="1518349" y="4030"/>
                  </a:lnTo>
                  <a:lnTo>
                    <a:pt x="1557902" y="161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54900" y="1755231"/>
              <a:ext cx="1009125" cy="10461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</a:t>
              </a:r>
            </a:p>
            <a:p>
              <a:r>
                <a:rPr lang="en-US" altLang="zh-CN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title</a:t>
              </a:r>
              <a:endParaRPr lang="zh-CN" altLang="en-US" sz="32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713353" y="1426280"/>
            <a:ext cx="500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20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13354" y="1900160"/>
            <a:ext cx="554302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 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1088374"/>
            <a:chOff x="1963131" y="2105252"/>
            <a:chExt cx="2241975" cy="10883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1088374"/>
            <a:chOff x="1963131" y="2105252"/>
            <a:chExt cx="2241975" cy="108837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1088374"/>
            <a:chOff x="1963131" y="2105252"/>
            <a:chExt cx="2241975" cy="10883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cxnSp>
        <p:nvCxnSpPr>
          <p:cNvPr id="17" name="直线连接符 16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PART.02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Add title text</a:t>
            </a:r>
            <a:endParaRPr kumimoji="1"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128"/>
          <p:cNvSpPr>
            <a:spLocks/>
          </p:cNvSpPr>
          <p:nvPr/>
        </p:nvSpPr>
        <p:spPr bwMode="auto">
          <a:xfrm>
            <a:off x="943105" y="794313"/>
            <a:ext cx="3723024" cy="4361234"/>
          </a:xfrm>
          <a:custGeom>
            <a:avLst/>
            <a:gdLst/>
            <a:ahLst/>
            <a:cxnLst>
              <a:cxn ang="0">
                <a:pos x="94" y="45"/>
              </a:cxn>
              <a:cxn ang="0">
                <a:pos x="99" y="92"/>
              </a:cxn>
              <a:cxn ang="0">
                <a:pos x="71" y="118"/>
              </a:cxn>
              <a:cxn ang="0">
                <a:pos x="10" y="116"/>
              </a:cxn>
              <a:cxn ang="0">
                <a:pos x="24" y="62"/>
              </a:cxn>
              <a:cxn ang="0">
                <a:pos x="44" y="48"/>
              </a:cxn>
              <a:cxn ang="0">
                <a:pos x="45" y="42"/>
              </a:cxn>
              <a:cxn ang="0">
                <a:pos x="28" y="40"/>
              </a:cxn>
              <a:cxn ang="0">
                <a:pos x="32" y="25"/>
              </a:cxn>
              <a:cxn ang="0">
                <a:pos x="43" y="28"/>
              </a:cxn>
              <a:cxn ang="0">
                <a:pos x="37" y="14"/>
              </a:cxn>
              <a:cxn ang="0">
                <a:pos x="45" y="7"/>
              </a:cxn>
              <a:cxn ang="0">
                <a:pos x="45" y="3"/>
              </a:cxn>
              <a:cxn ang="0">
                <a:pos x="48" y="1"/>
              </a:cxn>
              <a:cxn ang="0">
                <a:pos x="52" y="3"/>
              </a:cxn>
              <a:cxn ang="0">
                <a:pos x="53" y="6"/>
              </a:cxn>
              <a:cxn ang="0">
                <a:pos x="55" y="6"/>
              </a:cxn>
              <a:cxn ang="0">
                <a:pos x="56" y="2"/>
              </a:cxn>
              <a:cxn ang="0">
                <a:pos x="59" y="1"/>
              </a:cxn>
              <a:cxn ang="0">
                <a:pos x="62" y="4"/>
              </a:cxn>
              <a:cxn ang="0">
                <a:pos x="62" y="8"/>
              </a:cxn>
              <a:cxn ang="0">
                <a:pos x="67" y="9"/>
              </a:cxn>
              <a:cxn ang="0">
                <a:pos x="69" y="4"/>
              </a:cxn>
              <a:cxn ang="0">
                <a:pos x="76" y="7"/>
              </a:cxn>
              <a:cxn ang="0">
                <a:pos x="76" y="19"/>
              </a:cxn>
              <a:cxn ang="0">
                <a:pos x="80" y="33"/>
              </a:cxn>
              <a:cxn ang="0">
                <a:pos x="79" y="18"/>
              </a:cxn>
              <a:cxn ang="0">
                <a:pos x="86" y="17"/>
              </a:cxn>
              <a:cxn ang="0">
                <a:pos x="89" y="26"/>
              </a:cxn>
              <a:cxn ang="0">
                <a:pos x="91" y="18"/>
              </a:cxn>
              <a:cxn ang="0">
                <a:pos x="96" y="17"/>
              </a:cxn>
              <a:cxn ang="0">
                <a:pos x="99" y="21"/>
              </a:cxn>
              <a:cxn ang="0">
                <a:pos x="94" y="45"/>
              </a:cxn>
            </a:cxnLst>
            <a:rect l="0" t="0" r="r" b="b"/>
            <a:pathLst>
              <a:path w="114" h="133">
                <a:moveTo>
                  <a:pt x="94" y="45"/>
                </a:moveTo>
                <a:cubicBezTo>
                  <a:pt x="94" y="45"/>
                  <a:pt x="114" y="65"/>
                  <a:pt x="99" y="92"/>
                </a:cubicBezTo>
                <a:cubicBezTo>
                  <a:pt x="99" y="92"/>
                  <a:pt x="96" y="105"/>
                  <a:pt x="71" y="118"/>
                </a:cubicBezTo>
                <a:cubicBezTo>
                  <a:pt x="46" y="130"/>
                  <a:pt x="20" y="133"/>
                  <a:pt x="10" y="116"/>
                </a:cubicBezTo>
                <a:cubicBezTo>
                  <a:pt x="0" y="98"/>
                  <a:pt x="18" y="67"/>
                  <a:pt x="24" y="62"/>
                </a:cubicBezTo>
                <a:cubicBezTo>
                  <a:pt x="24" y="62"/>
                  <a:pt x="26" y="51"/>
                  <a:pt x="44" y="48"/>
                </a:cubicBezTo>
                <a:cubicBezTo>
                  <a:pt x="44" y="48"/>
                  <a:pt x="51" y="42"/>
                  <a:pt x="45" y="42"/>
                </a:cubicBezTo>
                <a:cubicBezTo>
                  <a:pt x="38" y="43"/>
                  <a:pt x="29" y="43"/>
                  <a:pt x="28" y="40"/>
                </a:cubicBezTo>
                <a:cubicBezTo>
                  <a:pt x="27" y="37"/>
                  <a:pt x="28" y="26"/>
                  <a:pt x="32" y="25"/>
                </a:cubicBezTo>
                <a:cubicBezTo>
                  <a:pt x="36" y="24"/>
                  <a:pt x="43" y="28"/>
                  <a:pt x="43" y="28"/>
                </a:cubicBezTo>
                <a:cubicBezTo>
                  <a:pt x="43" y="28"/>
                  <a:pt x="48" y="17"/>
                  <a:pt x="37" y="14"/>
                </a:cubicBezTo>
                <a:cubicBezTo>
                  <a:pt x="37" y="14"/>
                  <a:pt x="38" y="6"/>
                  <a:pt x="45" y="7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6" y="1"/>
                  <a:pt x="48" y="1"/>
                </a:cubicBezTo>
                <a:cubicBezTo>
                  <a:pt x="51" y="1"/>
                  <a:pt x="52" y="3"/>
                  <a:pt x="52" y="3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0"/>
                  <a:pt x="59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62" y="8"/>
                  <a:pt x="62" y="8"/>
                </a:cubicBezTo>
                <a:cubicBezTo>
                  <a:pt x="62" y="8"/>
                  <a:pt x="65" y="11"/>
                  <a:pt x="67" y="9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4" y="2"/>
                  <a:pt x="76" y="7"/>
                </a:cubicBezTo>
                <a:cubicBezTo>
                  <a:pt x="76" y="7"/>
                  <a:pt x="71" y="14"/>
                  <a:pt x="76" y="19"/>
                </a:cubicBezTo>
                <a:cubicBezTo>
                  <a:pt x="76" y="19"/>
                  <a:pt x="80" y="24"/>
                  <a:pt x="80" y="33"/>
                </a:cubicBezTo>
                <a:cubicBezTo>
                  <a:pt x="80" y="33"/>
                  <a:pt x="81" y="22"/>
                  <a:pt x="79" y="18"/>
                </a:cubicBezTo>
                <a:cubicBezTo>
                  <a:pt x="79" y="18"/>
                  <a:pt x="82" y="15"/>
                  <a:pt x="86" y="17"/>
                </a:cubicBezTo>
                <a:cubicBezTo>
                  <a:pt x="86" y="17"/>
                  <a:pt x="86" y="25"/>
                  <a:pt x="89" y="26"/>
                </a:cubicBezTo>
                <a:cubicBezTo>
                  <a:pt x="91" y="26"/>
                  <a:pt x="91" y="18"/>
                  <a:pt x="91" y="18"/>
                </a:cubicBezTo>
                <a:cubicBezTo>
                  <a:pt x="91" y="18"/>
                  <a:pt x="92" y="16"/>
                  <a:pt x="96" y="17"/>
                </a:cubicBezTo>
                <a:cubicBezTo>
                  <a:pt x="100" y="18"/>
                  <a:pt x="99" y="21"/>
                  <a:pt x="99" y="21"/>
                </a:cubicBezTo>
                <a:cubicBezTo>
                  <a:pt x="99" y="21"/>
                  <a:pt x="86" y="31"/>
                  <a:pt x="94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"/>
          <p:cNvCxnSpPr/>
          <p:nvPr/>
        </p:nvCxnSpPr>
        <p:spPr>
          <a:xfrm rot="10800000" flipV="1">
            <a:off x="1550472" y="4089250"/>
            <a:ext cx="2818784" cy="868966"/>
          </a:xfrm>
          <a:prstGeom prst="bentConnector3">
            <a:avLst>
              <a:gd name="adj1" fmla="val 23495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"/>
          <p:cNvCxnSpPr/>
          <p:nvPr/>
        </p:nvCxnSpPr>
        <p:spPr>
          <a:xfrm rot="10800000">
            <a:off x="1779508" y="1418299"/>
            <a:ext cx="2508411" cy="512897"/>
          </a:xfrm>
          <a:prstGeom prst="bentConnector3">
            <a:avLst>
              <a:gd name="adj1" fmla="val 2777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"/>
          <p:cNvCxnSpPr/>
          <p:nvPr/>
        </p:nvCxnSpPr>
        <p:spPr>
          <a:xfrm rot="10800000" flipV="1">
            <a:off x="7882325" y="1411288"/>
            <a:ext cx="2700000" cy="832608"/>
          </a:xfrm>
          <a:prstGeom prst="bentConnector3">
            <a:avLst>
              <a:gd name="adj1" fmla="val 74199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"/>
          <p:cNvCxnSpPr/>
          <p:nvPr/>
        </p:nvCxnSpPr>
        <p:spPr>
          <a:xfrm>
            <a:off x="7930228" y="3651122"/>
            <a:ext cx="2634981" cy="630029"/>
          </a:xfrm>
          <a:prstGeom prst="bentConnector3">
            <a:avLst>
              <a:gd name="adj1" fmla="val 2376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"/>
          <p:cNvSpPr/>
          <p:nvPr/>
        </p:nvSpPr>
        <p:spPr>
          <a:xfrm>
            <a:off x="4352748" y="1411288"/>
            <a:ext cx="3292511" cy="3292511"/>
          </a:xfrm>
          <a:prstGeom prst="ellipse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791" y="1755521"/>
            <a:ext cx="2689943" cy="2698376"/>
          </a:xfrm>
          <a:prstGeom prst="ellipse">
            <a:avLst/>
          </a:prstGeom>
        </p:spPr>
      </p:pic>
      <p:grpSp>
        <p:nvGrpSpPr>
          <p:cNvPr id="8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1755521"/>
            <a:ext cx="2890285" cy="1088374"/>
            <a:chOff x="1963131" y="2105252"/>
            <a:chExt cx="2241975" cy="10883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3226390"/>
            <a:ext cx="2890285" cy="1062248"/>
            <a:chOff x="1963131" y="2105252"/>
            <a:chExt cx="2241975" cy="106224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66924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1" y="1755521"/>
            <a:ext cx="2890285" cy="1088374"/>
            <a:chOff x="1963131" y="2105252"/>
            <a:chExt cx="2241975" cy="10883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7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0" y="3759695"/>
            <a:ext cx="2890285" cy="1088374"/>
            <a:chOff x="1963131" y="2105252"/>
            <a:chExt cx="2241975" cy="108837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5076D4C-324A-48DB-9A2D-B8845F853E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01307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odmf3c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</TotalTime>
  <Words>1274</Words>
  <Application>Microsoft Office PowerPoint</Application>
  <PresentationFormat>宽屏</PresentationFormat>
  <Paragraphs>204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微软雅黑</vt:lpstr>
      <vt:lpstr>字魂59号-创粗黑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</dc:title>
  <dc:creator>第一PPT</dc:creator>
  <cp:keywords>www.1ppt.com</cp:keywords>
  <dc:description>www.1ppt.com</dc:description>
  <cp:lastModifiedBy>之灵</cp:lastModifiedBy>
  <cp:revision>180</cp:revision>
  <dcterms:created xsi:type="dcterms:W3CDTF">2017-08-18T03:02:00Z</dcterms:created>
  <dcterms:modified xsi:type="dcterms:W3CDTF">2022-12-04T06:05:39Z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