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2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7" r:id="rId2"/>
    <p:sldMasterId id="2147483681" r:id="rId3"/>
  </p:sldMasterIdLst>
  <p:notesMasterIdLst>
    <p:notesMasterId r:id="rId38"/>
  </p:notesMasterIdLst>
  <p:sldIdLst>
    <p:sldId id="417" r:id="rId4"/>
    <p:sldId id="384" r:id="rId5"/>
    <p:sldId id="414" r:id="rId6"/>
    <p:sldId id="389" r:id="rId7"/>
    <p:sldId id="390" r:id="rId8"/>
    <p:sldId id="391" r:id="rId9"/>
    <p:sldId id="409" r:id="rId10"/>
    <p:sldId id="410" r:id="rId11"/>
    <p:sldId id="385" r:id="rId12"/>
    <p:sldId id="394" r:id="rId13"/>
    <p:sldId id="396" r:id="rId14"/>
    <p:sldId id="397" r:id="rId15"/>
    <p:sldId id="411" r:id="rId16"/>
    <p:sldId id="412" r:id="rId17"/>
    <p:sldId id="386" r:id="rId18"/>
    <p:sldId id="399" r:id="rId19"/>
    <p:sldId id="400" r:id="rId20"/>
    <p:sldId id="402" r:id="rId21"/>
    <p:sldId id="387" r:id="rId22"/>
    <p:sldId id="404" r:id="rId23"/>
    <p:sldId id="405" r:id="rId24"/>
    <p:sldId id="413" r:id="rId25"/>
    <p:sldId id="406" r:id="rId26"/>
    <p:sldId id="371" r:id="rId27"/>
    <p:sldId id="315" r:id="rId28"/>
    <p:sldId id="418" r:id="rId29"/>
    <p:sldId id="407" r:id="rId30"/>
    <p:sldId id="408" r:id="rId31"/>
    <p:sldId id="419" r:id="rId32"/>
    <p:sldId id="420" r:id="rId33"/>
    <p:sldId id="421" r:id="rId34"/>
    <p:sldId id="422" r:id="rId35"/>
    <p:sldId id="1781" r:id="rId36"/>
    <p:sldId id="1782" r:id="rId37"/>
  </p:sldIdLst>
  <p:sldSz cx="12192000" cy="6858000"/>
  <p:notesSz cx="6858000" cy="9144000"/>
  <p:custDataLst>
    <p:tags r:id="rId3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pos="2917" userDrawn="1">
          <p15:clr>
            <a:srgbClr val="A4A3A4"/>
          </p15:clr>
        </p15:guide>
        <p15:guide id="4" orient="horz" pos="468" userDrawn="1">
          <p15:clr>
            <a:srgbClr val="A4A3A4"/>
          </p15:clr>
        </p15:guide>
        <p15:guide id="5" pos="73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E9EDF0"/>
    <a:srgbClr val="06AAF4"/>
    <a:srgbClr val="ECF0F3"/>
    <a:srgbClr val="000000"/>
    <a:srgbClr val="3F0D3E"/>
    <a:srgbClr val="C9C3C9"/>
    <a:srgbClr val="B4AEA9"/>
    <a:srgbClr val="DED9D9"/>
    <a:srgbClr val="C8C1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2518" autoAdjust="0"/>
    <p:restoredTop sz="93201" autoAdjust="0"/>
  </p:normalViewPr>
  <p:slideViewPr>
    <p:cSldViewPr snapToGrid="0">
      <p:cViewPr varScale="1">
        <p:scale>
          <a:sx n="73" d="100"/>
          <a:sy n="73" d="100"/>
        </p:scale>
        <p:origin x="312" y="66"/>
      </p:cViewPr>
      <p:guideLst>
        <p:guide pos="2917"/>
        <p:guide orient="horz" pos="468"/>
        <p:guide pos="735"/>
      </p:guideLst>
    </p:cSldViewPr>
  </p:slideViewPr>
  <p:outlineViewPr>
    <p:cViewPr>
      <p:scale>
        <a:sx n="33" d="100"/>
        <a:sy n="33" d="100"/>
      </p:scale>
      <p:origin x="0" y="-76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-121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ags" Target="tags/tag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4E96B3-64D9-4A8F-8A05-F01D3CB199B8}" type="datetimeFigureOut">
              <a:rPr lang="en-US" smtClean="0"/>
              <a:t>12/5/2022</a:t>
            </a:fld>
            <a:endParaRPr 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22650A-3B22-4C48-85CF-E0840227AD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39254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210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73860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76964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902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728258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13787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46146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96399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50518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334067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8521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87164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18876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77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9621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46435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265661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70358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6546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4123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019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99192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13753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22650A-3B22-4C48-85CF-E0840227AD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86161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郑少PPT" hidden="1"/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7341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10E208B-166B-4326-4958-0F4A3F47CE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13014718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7F4F4D7-E684-5C81-D3D8-920E8039B3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9079341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5C77DAA-596A-D54B-49A0-9BBF0DECE0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2386945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049749E-3E2A-8D41-C964-0AFAC77767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9">
            <a:extLst>
              <a:ext uri="{FF2B5EF4-FFF2-40B4-BE49-F238E27FC236}">
                <a16:creationId xmlns:a16="http://schemas.microsoft.com/office/drawing/2014/main" id="{F018226A-5D4D-D6AB-A57E-FAE8794FE4B9}"/>
              </a:ext>
            </a:extLst>
          </p:cNvPr>
          <p:cNvSpPr txBox="1"/>
          <p:nvPr userDrawn="1"/>
        </p:nvSpPr>
        <p:spPr>
          <a:xfrm>
            <a:off x="1717204" y="6195039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15589973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DF44F9A-4C14-C49A-9F16-3B8AC1CDAA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1723306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4061562-BF55-138F-C095-0E860F4ED1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0137337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15645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6135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55623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04758" y="52144"/>
            <a:ext cx="8111752" cy="44714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2496" y="2321294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2496" y="42022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2496" y="4600567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4004758" y="4609358"/>
            <a:ext cx="4044468" cy="21798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8138302" y="4599884"/>
            <a:ext cx="3981517" cy="21798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1357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郑少PPT" hidden="1">
            <a:extLst>
              <a:ext uri="{FF2B5EF4-FFF2-40B4-BE49-F238E27FC236}">
                <a16:creationId xmlns:a16="http://schemas.microsoft.com/office/drawing/2014/main" id="{4222A250-ED65-40DA-A092-D5DCAA6E6BDC}"/>
              </a:ext>
            </a:extLst>
          </p:cNvPr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01782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2496" y="47810"/>
            <a:ext cx="8111751" cy="44714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53637" y="2322748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8248131" y="42022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8261736" y="4596805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3903" y="4596806"/>
            <a:ext cx="4044468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4182730" y="4596805"/>
            <a:ext cx="3981517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56752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58957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2085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433386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93336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63052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652772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513670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28731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94063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郑少PPT" hidden="1">
            <a:extLst>
              <a:ext uri="{FF2B5EF4-FFF2-40B4-BE49-F238E27FC236}">
                <a16:creationId xmlns:a16="http://schemas.microsoft.com/office/drawing/2014/main" id="{50D78330-D187-4610-9E26-97A245AB2B89}"/>
              </a:ext>
            </a:extLst>
          </p:cNvPr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959537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039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11615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bg>
      <p:bgPr>
        <a:solidFill>
          <a:srgbClr val="0E2A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</p:spTree>
    <p:extLst>
      <p:ext uri="{BB962C8B-B14F-4D97-AF65-F5344CB8AC3E}">
        <p14:creationId xmlns:p14="http://schemas.microsoft.com/office/powerpoint/2010/main" val="13037223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87363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155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73706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DD760BA1-AA3F-48A9-B372-F4E9E3B14690}"/>
              </a:ext>
            </a:extLst>
          </p:cNvPr>
          <p:cNvGrpSpPr/>
          <p:nvPr userDrawn="1"/>
        </p:nvGrpSpPr>
        <p:grpSpPr>
          <a:xfrm>
            <a:off x="-600" y="0"/>
            <a:ext cx="12193200" cy="6858000"/>
            <a:chOff x="-600" y="0"/>
            <a:chExt cx="12193200" cy="68580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9FFA11FE-7DF5-4B1C-9530-48C5ABC2181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-600" y="0"/>
              <a:ext cx="12193200" cy="6858000"/>
            </a:xfrm>
            <a:custGeom>
              <a:avLst/>
              <a:gdLst>
                <a:gd name="connsiteX0" fmla="*/ 0 w 12193200"/>
                <a:gd name="connsiteY0" fmla="*/ 0 h 6858000"/>
                <a:gd name="connsiteX1" fmla="*/ 12193200 w 12193200"/>
                <a:gd name="connsiteY1" fmla="*/ 0 h 6858000"/>
                <a:gd name="connsiteX2" fmla="*/ 12193200 w 12193200"/>
                <a:gd name="connsiteY2" fmla="*/ 6858000 h 6858000"/>
                <a:gd name="connsiteX3" fmla="*/ 0 w 121932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3200" h="6858000">
                  <a:moveTo>
                    <a:pt x="0" y="0"/>
                  </a:moveTo>
                  <a:lnTo>
                    <a:pt x="12193200" y="0"/>
                  </a:lnTo>
                  <a:lnTo>
                    <a:pt x="121932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FC40E660-DE40-401B-BFAD-422E7EAA4670}"/>
                </a:ext>
              </a:extLst>
            </p:cNvPr>
            <p:cNvSpPr/>
            <p:nvPr userDrawn="1"/>
          </p:nvSpPr>
          <p:spPr>
            <a:xfrm>
              <a:off x="-600" y="0"/>
              <a:ext cx="12193200" cy="6858000"/>
            </a:xfrm>
            <a:prstGeom prst="rect">
              <a:avLst/>
            </a:prstGeom>
            <a:solidFill>
              <a:srgbClr val="000000">
                <a:alpha val="8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" name="郑少PPT" hidden="1">
            <a:extLst>
              <a:ext uri="{FF2B5EF4-FFF2-40B4-BE49-F238E27FC236}">
                <a16:creationId xmlns:a16="http://schemas.microsoft.com/office/drawing/2014/main" id="{B9338B27-986B-4F48-8808-2D070D7AC65C}"/>
              </a:ext>
            </a:extLst>
          </p:cNvPr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7D0FA8F3-2A49-4229-88E0-C7A47F23DA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8051"/>
            <a:ext cx="5635171" cy="535531"/>
          </a:xfrm>
          <a:prstGeom prst="rect">
            <a:avLst/>
          </a:prstGeom>
        </p:spPr>
        <p:txBody>
          <a:bodyPr wrap="square" anchor="ctr" anchorCtr="0">
            <a:spAutoFit/>
          </a:bodyPr>
          <a:lstStyle>
            <a:lvl1pPr algn="ctr">
              <a:defRPr sz="3200" b="1">
                <a:solidFill>
                  <a:schemeClr val="accent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14E15749-8957-4B42-B787-35DCA201ACCC}"/>
              </a:ext>
            </a:extLst>
          </p:cNvPr>
          <p:cNvSpPr/>
          <p:nvPr userDrawn="1"/>
        </p:nvSpPr>
        <p:spPr>
          <a:xfrm>
            <a:off x="5684196" y="1186776"/>
            <a:ext cx="823609" cy="972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3475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  <p:extLst>
    <p:ext uri="{DCECCB84-F9BA-43D5-87BE-67443E8EF086}">
      <p15:sldGuideLst xmlns:p15="http://schemas.microsoft.com/office/powerpoint/2012/main">
        <p15:guide id="3" pos="7333">
          <p15:clr>
            <a:srgbClr val="FBAE40"/>
          </p15:clr>
        </p15:guide>
        <p15:guide id="4" orient="horz" pos="657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底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郑少PPT" hidden="1">
            <a:extLst>
              <a:ext uri="{FF2B5EF4-FFF2-40B4-BE49-F238E27FC236}">
                <a16:creationId xmlns:a16="http://schemas.microsoft.com/office/drawing/2014/main" id="{683D4E12-2CF8-4B1D-B6D5-FD05C5B0CB23}"/>
              </a:ext>
            </a:extLst>
          </p:cNvPr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22975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7333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封底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郑少PPT" hidden="1">
            <a:extLst>
              <a:ext uri="{FF2B5EF4-FFF2-40B4-BE49-F238E27FC236}">
                <a16:creationId xmlns:a16="http://schemas.microsoft.com/office/drawing/2014/main" id="{683D4E12-2CF8-4B1D-B6D5-FD05C5B0CB23}"/>
              </a:ext>
            </a:extLst>
          </p:cNvPr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E3706BA-9692-45DF-AB6F-6CEA8A78388F}"/>
              </a:ext>
            </a:extLst>
          </p:cNvPr>
          <p:cNvGrpSpPr/>
          <p:nvPr userDrawn="1"/>
        </p:nvGrpSpPr>
        <p:grpSpPr>
          <a:xfrm>
            <a:off x="-600" y="0"/>
            <a:ext cx="12193200" cy="6858000"/>
            <a:chOff x="-600" y="0"/>
            <a:chExt cx="12193200" cy="6858000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F4BBFF7E-A525-42F8-BC33-4A0E63CA023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-600" y="0"/>
              <a:ext cx="12193200" cy="6858000"/>
            </a:xfrm>
            <a:custGeom>
              <a:avLst/>
              <a:gdLst>
                <a:gd name="connsiteX0" fmla="*/ 0 w 12193200"/>
                <a:gd name="connsiteY0" fmla="*/ 0 h 6858000"/>
                <a:gd name="connsiteX1" fmla="*/ 12193200 w 12193200"/>
                <a:gd name="connsiteY1" fmla="*/ 0 h 6858000"/>
                <a:gd name="connsiteX2" fmla="*/ 12193200 w 12193200"/>
                <a:gd name="connsiteY2" fmla="*/ 6858000 h 6858000"/>
                <a:gd name="connsiteX3" fmla="*/ 0 w 121932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3200" h="6858000">
                  <a:moveTo>
                    <a:pt x="0" y="0"/>
                  </a:moveTo>
                  <a:lnTo>
                    <a:pt x="12193200" y="0"/>
                  </a:lnTo>
                  <a:lnTo>
                    <a:pt x="121932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6DB21FC4-5CDA-492F-AC57-043351933824}"/>
                </a:ext>
              </a:extLst>
            </p:cNvPr>
            <p:cNvSpPr/>
            <p:nvPr userDrawn="1"/>
          </p:nvSpPr>
          <p:spPr>
            <a:xfrm>
              <a:off x="-600" y="0"/>
              <a:ext cx="12193200" cy="6858000"/>
            </a:xfrm>
            <a:prstGeom prst="rect">
              <a:avLst/>
            </a:prstGeom>
            <a:solidFill>
              <a:srgbClr val="000000">
                <a:alpha val="8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61454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7333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367BC78-4E26-3882-E5DC-2292A7179D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9920985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6D280E1-AE57-DDB1-B548-7EBFDA0D9C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623450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74FD6EF-5931-41EC-812C-E2BE90F720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8952311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郑少PPT" hidden="1">
            <a:extLst>
              <a:ext uri="{FF2B5EF4-FFF2-40B4-BE49-F238E27FC236}">
                <a16:creationId xmlns:a16="http://schemas.microsoft.com/office/drawing/2014/main" id="{293880B1-84C8-4DB6-9807-D58B9788F884}"/>
              </a:ext>
            </a:extLst>
          </p:cNvPr>
          <p:cNvSpPr/>
          <p:nvPr userDrawn="1"/>
        </p:nvSpPr>
        <p:spPr>
          <a:xfrm>
            <a:off x="4911129" y="3244334"/>
            <a:ext cx="2369742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郑少</a:t>
            </a:r>
            <a:r>
              <a:rPr lang="en-US" altLang="zh-CN" dirty="0">
                <a:solidFill>
                  <a:srgbClr val="FFFFFF"/>
                </a:solidFill>
                <a:latin typeface="+mj-ea"/>
                <a:ea typeface="+mj-ea"/>
                <a:cs typeface="Segoe UI Light" panose="020B0502040204020203" pitchFamily="34" charset="0"/>
              </a:rPr>
              <a:t>PPT</a:t>
            </a:r>
            <a:endParaRPr lang="en-US" dirty="0">
              <a:solidFill>
                <a:srgbClr val="FFFFFF"/>
              </a:solidFill>
              <a:latin typeface="+mj-ea"/>
              <a:ea typeface="+mj-ea"/>
              <a:cs typeface="Segoe UI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3314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3" r:id="rId11"/>
    <p:sldLayoutId id="2147483674" r:id="rId12"/>
    <p:sldLayoutId id="2147483675" r:id="rId13"/>
    <p:sldLayoutId id="2147483676" r:id="rId14"/>
    <p:sldLayoutId id="2147483672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2571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FC91E9-BA21-4665-B569-3794335F89ED}" type="datetimeFigureOut">
              <a:rPr lang="zh-CN" altLang="en-US" smtClean="0"/>
              <a:t>2022/12/5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7736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hyperlink" Target="https://www.freeppt7.com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1.xml"/><Relationship Id="rId5" Type="http://schemas.openxmlformats.org/officeDocument/2006/relationships/hyperlink" Target="https://www.freeppt7.com/" TargetMode="External"/><Relationship Id="rId4" Type="http://schemas.openxmlformats.org/officeDocument/2006/relationships/image" Target="../media/image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>
            <a:extLst>
              <a:ext uri="{FF2B5EF4-FFF2-40B4-BE49-F238E27FC236}">
                <a16:creationId xmlns:a16="http://schemas.microsoft.com/office/drawing/2014/main" id="{3CFB3EE4-12E1-4507-B0C3-CEFAAFBD0AC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200" y="0"/>
            <a:ext cx="12193200" cy="6858000"/>
          </a:xfrm>
          <a:custGeom>
            <a:avLst/>
            <a:gdLst>
              <a:gd name="connsiteX0" fmla="*/ 0 w 12193200"/>
              <a:gd name="connsiteY0" fmla="*/ 0 h 6858000"/>
              <a:gd name="connsiteX1" fmla="*/ 12193200 w 12193200"/>
              <a:gd name="connsiteY1" fmla="*/ 0 h 6858000"/>
              <a:gd name="connsiteX2" fmla="*/ 12193200 w 12193200"/>
              <a:gd name="connsiteY2" fmla="*/ 6858000 h 6858000"/>
              <a:gd name="connsiteX3" fmla="*/ 0 w 121932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00" h="6858000">
                <a:moveTo>
                  <a:pt x="0" y="0"/>
                </a:moveTo>
                <a:lnTo>
                  <a:pt x="12193200" y="0"/>
                </a:lnTo>
                <a:lnTo>
                  <a:pt x="12193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23" name="矩形 22">
            <a:extLst>
              <a:ext uri="{FF2B5EF4-FFF2-40B4-BE49-F238E27FC236}">
                <a16:creationId xmlns:a16="http://schemas.microsoft.com/office/drawing/2014/main" id="{1CC37351-FB44-4C70-929F-1F3A85F7F53B}"/>
              </a:ext>
            </a:extLst>
          </p:cNvPr>
          <p:cNvSpPr/>
          <p:nvPr/>
        </p:nvSpPr>
        <p:spPr>
          <a:xfrm>
            <a:off x="-1200" y="0"/>
            <a:ext cx="12193200" cy="6858000"/>
          </a:xfrm>
          <a:prstGeom prst="rect">
            <a:avLst/>
          </a:prstGeom>
          <a:solidFill>
            <a:srgbClr val="000000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AAC1313C-4F61-4501-B932-6BD3C4ED52E3}"/>
              </a:ext>
            </a:extLst>
          </p:cNvPr>
          <p:cNvSpPr/>
          <p:nvPr/>
        </p:nvSpPr>
        <p:spPr>
          <a:xfrm rot="2700000">
            <a:off x="5161283" y="1135525"/>
            <a:ext cx="1869435" cy="1869435"/>
          </a:xfrm>
          <a:prstGeom prst="round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88EABC2F-1ECA-44D4-834B-2819636BC7CC}"/>
              </a:ext>
            </a:extLst>
          </p:cNvPr>
          <p:cNvSpPr/>
          <p:nvPr/>
        </p:nvSpPr>
        <p:spPr>
          <a:xfrm rot="2700000">
            <a:off x="6288246" y="1135528"/>
            <a:ext cx="1869435" cy="1869435"/>
          </a:xfrm>
          <a:custGeom>
            <a:avLst/>
            <a:gdLst>
              <a:gd name="connsiteX0" fmla="*/ 70718 w 1448656"/>
              <a:gd name="connsiteY0" fmla="*/ 70718 h 1448656"/>
              <a:gd name="connsiteX1" fmla="*/ 241447 w 1448656"/>
              <a:gd name="connsiteY1" fmla="*/ 0 h 1448656"/>
              <a:gd name="connsiteX2" fmla="*/ 1207209 w 1448656"/>
              <a:gd name="connsiteY2" fmla="*/ 0 h 1448656"/>
              <a:gd name="connsiteX3" fmla="*/ 1448656 w 1448656"/>
              <a:gd name="connsiteY3" fmla="*/ 241447 h 1448656"/>
              <a:gd name="connsiteX4" fmla="*/ 1448656 w 1448656"/>
              <a:gd name="connsiteY4" fmla="*/ 1207209 h 1448656"/>
              <a:gd name="connsiteX5" fmla="*/ 1207209 w 1448656"/>
              <a:gd name="connsiteY5" fmla="*/ 1448656 h 1448656"/>
              <a:gd name="connsiteX6" fmla="*/ 983701 w 1448656"/>
              <a:gd name="connsiteY6" fmla="*/ 1448656 h 1448656"/>
              <a:gd name="connsiteX7" fmla="*/ 983701 w 1448656"/>
              <a:gd name="connsiteY7" fmla="*/ 1234976 h 1448656"/>
              <a:gd name="connsiteX8" fmla="*/ 1064757 w 1448656"/>
              <a:gd name="connsiteY8" fmla="*/ 1234976 h 1448656"/>
              <a:gd name="connsiteX9" fmla="*/ 1234976 w 1448656"/>
              <a:gd name="connsiteY9" fmla="*/ 1064757 h 1448656"/>
              <a:gd name="connsiteX10" fmla="*/ 1234976 w 1448656"/>
              <a:gd name="connsiteY10" fmla="*/ 383899 h 1448656"/>
              <a:gd name="connsiteX11" fmla="*/ 1064757 w 1448656"/>
              <a:gd name="connsiteY11" fmla="*/ 213680 h 1448656"/>
              <a:gd name="connsiteX12" fmla="*/ 383899 w 1448656"/>
              <a:gd name="connsiteY12" fmla="*/ 213680 h 1448656"/>
              <a:gd name="connsiteX13" fmla="*/ 213680 w 1448656"/>
              <a:gd name="connsiteY13" fmla="*/ 383899 h 1448656"/>
              <a:gd name="connsiteX14" fmla="*/ 213680 w 1448656"/>
              <a:gd name="connsiteY14" fmla="*/ 464955 h 1448656"/>
              <a:gd name="connsiteX15" fmla="*/ 0 w 1448656"/>
              <a:gd name="connsiteY15" fmla="*/ 464955 h 1448656"/>
              <a:gd name="connsiteX16" fmla="*/ 0 w 1448656"/>
              <a:gd name="connsiteY16" fmla="*/ 241447 h 1448656"/>
              <a:gd name="connsiteX17" fmla="*/ 70718 w 1448656"/>
              <a:gd name="connsiteY17" fmla="*/ 70718 h 144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8656" h="1448656">
                <a:moveTo>
                  <a:pt x="70718" y="70718"/>
                </a:moveTo>
                <a:cubicBezTo>
                  <a:pt x="114412" y="27025"/>
                  <a:pt x="174773" y="0"/>
                  <a:pt x="241447" y="0"/>
                </a:cubicBezTo>
                <a:lnTo>
                  <a:pt x="1207209" y="0"/>
                </a:lnTo>
                <a:cubicBezTo>
                  <a:pt x="1340556" y="0"/>
                  <a:pt x="1448656" y="108100"/>
                  <a:pt x="1448656" y="241447"/>
                </a:cubicBezTo>
                <a:lnTo>
                  <a:pt x="1448656" y="1207209"/>
                </a:lnTo>
                <a:cubicBezTo>
                  <a:pt x="1448656" y="1340556"/>
                  <a:pt x="1340556" y="1448656"/>
                  <a:pt x="1207209" y="1448656"/>
                </a:cubicBezTo>
                <a:lnTo>
                  <a:pt x="983701" y="1448656"/>
                </a:lnTo>
                <a:lnTo>
                  <a:pt x="983701" y="1234976"/>
                </a:lnTo>
                <a:lnTo>
                  <a:pt x="1064757" y="1234976"/>
                </a:lnTo>
                <a:cubicBezTo>
                  <a:pt x="1158766" y="1234976"/>
                  <a:pt x="1234976" y="1158766"/>
                  <a:pt x="1234976" y="1064757"/>
                </a:cubicBezTo>
                <a:lnTo>
                  <a:pt x="1234976" y="383899"/>
                </a:lnTo>
                <a:cubicBezTo>
                  <a:pt x="1234976" y="289890"/>
                  <a:pt x="1158766" y="213680"/>
                  <a:pt x="1064757" y="213680"/>
                </a:cubicBezTo>
                <a:lnTo>
                  <a:pt x="383899" y="213680"/>
                </a:lnTo>
                <a:cubicBezTo>
                  <a:pt x="289890" y="213680"/>
                  <a:pt x="213680" y="289890"/>
                  <a:pt x="213680" y="383899"/>
                </a:cubicBezTo>
                <a:lnTo>
                  <a:pt x="213680" y="464955"/>
                </a:lnTo>
                <a:lnTo>
                  <a:pt x="0" y="464955"/>
                </a:lnTo>
                <a:lnTo>
                  <a:pt x="0" y="241447"/>
                </a:lnTo>
                <a:cubicBezTo>
                  <a:pt x="0" y="174774"/>
                  <a:pt x="27025" y="114412"/>
                  <a:pt x="70718" y="707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6C512C36-4874-4484-B887-E84614568015}"/>
              </a:ext>
            </a:extLst>
          </p:cNvPr>
          <p:cNvSpPr/>
          <p:nvPr/>
        </p:nvSpPr>
        <p:spPr>
          <a:xfrm rot="18900000" flipH="1">
            <a:off x="4034319" y="1135530"/>
            <a:ext cx="1869435" cy="1869435"/>
          </a:xfrm>
          <a:custGeom>
            <a:avLst/>
            <a:gdLst>
              <a:gd name="connsiteX0" fmla="*/ 70718 w 1448656"/>
              <a:gd name="connsiteY0" fmla="*/ 70718 h 1448656"/>
              <a:gd name="connsiteX1" fmla="*/ 241447 w 1448656"/>
              <a:gd name="connsiteY1" fmla="*/ 0 h 1448656"/>
              <a:gd name="connsiteX2" fmla="*/ 1207209 w 1448656"/>
              <a:gd name="connsiteY2" fmla="*/ 0 h 1448656"/>
              <a:gd name="connsiteX3" fmla="*/ 1448656 w 1448656"/>
              <a:gd name="connsiteY3" fmla="*/ 241447 h 1448656"/>
              <a:gd name="connsiteX4" fmla="*/ 1448656 w 1448656"/>
              <a:gd name="connsiteY4" fmla="*/ 1207209 h 1448656"/>
              <a:gd name="connsiteX5" fmla="*/ 1207209 w 1448656"/>
              <a:gd name="connsiteY5" fmla="*/ 1448656 h 1448656"/>
              <a:gd name="connsiteX6" fmla="*/ 983701 w 1448656"/>
              <a:gd name="connsiteY6" fmla="*/ 1448656 h 1448656"/>
              <a:gd name="connsiteX7" fmla="*/ 983701 w 1448656"/>
              <a:gd name="connsiteY7" fmla="*/ 1234976 h 1448656"/>
              <a:gd name="connsiteX8" fmla="*/ 1064757 w 1448656"/>
              <a:gd name="connsiteY8" fmla="*/ 1234976 h 1448656"/>
              <a:gd name="connsiteX9" fmla="*/ 1234976 w 1448656"/>
              <a:gd name="connsiteY9" fmla="*/ 1064757 h 1448656"/>
              <a:gd name="connsiteX10" fmla="*/ 1234976 w 1448656"/>
              <a:gd name="connsiteY10" fmla="*/ 383899 h 1448656"/>
              <a:gd name="connsiteX11" fmla="*/ 1064757 w 1448656"/>
              <a:gd name="connsiteY11" fmla="*/ 213680 h 1448656"/>
              <a:gd name="connsiteX12" fmla="*/ 383899 w 1448656"/>
              <a:gd name="connsiteY12" fmla="*/ 213680 h 1448656"/>
              <a:gd name="connsiteX13" fmla="*/ 213680 w 1448656"/>
              <a:gd name="connsiteY13" fmla="*/ 383899 h 1448656"/>
              <a:gd name="connsiteX14" fmla="*/ 213680 w 1448656"/>
              <a:gd name="connsiteY14" fmla="*/ 464955 h 1448656"/>
              <a:gd name="connsiteX15" fmla="*/ 0 w 1448656"/>
              <a:gd name="connsiteY15" fmla="*/ 464955 h 1448656"/>
              <a:gd name="connsiteX16" fmla="*/ 0 w 1448656"/>
              <a:gd name="connsiteY16" fmla="*/ 241447 h 1448656"/>
              <a:gd name="connsiteX17" fmla="*/ 70718 w 1448656"/>
              <a:gd name="connsiteY17" fmla="*/ 70718 h 144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8656" h="1448656">
                <a:moveTo>
                  <a:pt x="70718" y="70718"/>
                </a:moveTo>
                <a:cubicBezTo>
                  <a:pt x="114412" y="27025"/>
                  <a:pt x="174773" y="0"/>
                  <a:pt x="241447" y="0"/>
                </a:cubicBezTo>
                <a:lnTo>
                  <a:pt x="1207209" y="0"/>
                </a:lnTo>
                <a:cubicBezTo>
                  <a:pt x="1340556" y="0"/>
                  <a:pt x="1448656" y="108100"/>
                  <a:pt x="1448656" y="241447"/>
                </a:cubicBezTo>
                <a:lnTo>
                  <a:pt x="1448656" y="1207209"/>
                </a:lnTo>
                <a:cubicBezTo>
                  <a:pt x="1448656" y="1340556"/>
                  <a:pt x="1340556" y="1448656"/>
                  <a:pt x="1207209" y="1448656"/>
                </a:cubicBezTo>
                <a:lnTo>
                  <a:pt x="983701" y="1448656"/>
                </a:lnTo>
                <a:lnTo>
                  <a:pt x="983701" y="1234976"/>
                </a:lnTo>
                <a:lnTo>
                  <a:pt x="1064757" y="1234976"/>
                </a:lnTo>
                <a:cubicBezTo>
                  <a:pt x="1158766" y="1234976"/>
                  <a:pt x="1234976" y="1158766"/>
                  <a:pt x="1234976" y="1064757"/>
                </a:cubicBezTo>
                <a:lnTo>
                  <a:pt x="1234976" y="383899"/>
                </a:lnTo>
                <a:cubicBezTo>
                  <a:pt x="1234976" y="289890"/>
                  <a:pt x="1158766" y="213680"/>
                  <a:pt x="1064757" y="213680"/>
                </a:cubicBezTo>
                <a:lnTo>
                  <a:pt x="383899" y="213680"/>
                </a:lnTo>
                <a:cubicBezTo>
                  <a:pt x="289890" y="213680"/>
                  <a:pt x="213680" y="289890"/>
                  <a:pt x="213680" y="383899"/>
                </a:cubicBezTo>
                <a:lnTo>
                  <a:pt x="213680" y="464955"/>
                </a:lnTo>
                <a:lnTo>
                  <a:pt x="0" y="464955"/>
                </a:lnTo>
                <a:lnTo>
                  <a:pt x="0" y="241447"/>
                </a:lnTo>
                <a:cubicBezTo>
                  <a:pt x="0" y="174774"/>
                  <a:pt x="27025" y="114412"/>
                  <a:pt x="70718" y="707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添加标题">
            <a:extLst>
              <a:ext uri="{FF2B5EF4-FFF2-40B4-BE49-F238E27FC236}">
                <a16:creationId xmlns:a16="http://schemas.microsoft.com/office/drawing/2014/main" id="{BDCB744D-429B-4E2B-8C9B-A0B47B7DA149}"/>
              </a:ext>
            </a:extLst>
          </p:cNvPr>
          <p:cNvSpPr/>
          <p:nvPr/>
        </p:nvSpPr>
        <p:spPr>
          <a:xfrm>
            <a:off x="4984613" y="1519680"/>
            <a:ext cx="222277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b="1" dirty="0">
                <a:latin typeface="Abadi Extra Light" panose="020B0204020104020204" pitchFamily="34" charset="0"/>
                <a:cs typeface="+mn-ea"/>
                <a:sym typeface="+mn-lt"/>
              </a:rPr>
              <a:t>LOGO</a:t>
            </a:r>
            <a:endParaRPr lang="en-US" sz="6000" b="1" dirty="0">
              <a:latin typeface="Abadi Extra Light" panose="020B0204020104020204" pitchFamily="34" charset="0"/>
              <a:cs typeface="+mn-ea"/>
              <a:sym typeface="+mn-lt"/>
            </a:endParaRPr>
          </a:p>
        </p:txBody>
      </p:sp>
      <p:sp>
        <p:nvSpPr>
          <p:cNvPr id="43" name="添加标题">
            <a:extLst>
              <a:ext uri="{FF2B5EF4-FFF2-40B4-BE49-F238E27FC236}">
                <a16:creationId xmlns:a16="http://schemas.microsoft.com/office/drawing/2014/main" id="{4BDA5F71-795C-4F6B-80E6-85A95513887E}"/>
              </a:ext>
            </a:extLst>
          </p:cNvPr>
          <p:cNvSpPr/>
          <p:nvPr/>
        </p:nvSpPr>
        <p:spPr>
          <a:xfrm>
            <a:off x="1737360" y="3760506"/>
            <a:ext cx="867373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dirty="0">
                <a:solidFill>
                  <a:srgbClr val="FFFFFF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FREE PPT TEMPLATES</a:t>
            </a:r>
            <a:endParaRPr lang="en-US" sz="6000" dirty="0">
              <a:solidFill>
                <a:srgbClr val="FFFFFF"/>
              </a:solidFill>
              <a:latin typeface="方正正黑简体" panose="02000000000000000000" pitchFamily="2" charset="-122"/>
              <a:ea typeface="方正正黑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44" name="添加标题">
            <a:extLst>
              <a:ext uri="{FF2B5EF4-FFF2-40B4-BE49-F238E27FC236}">
                <a16:creationId xmlns:a16="http://schemas.microsoft.com/office/drawing/2014/main" id="{3ECFC9CC-E1DB-4ECD-9CC8-9418C9923124}"/>
              </a:ext>
            </a:extLst>
          </p:cNvPr>
          <p:cNvSpPr/>
          <p:nvPr/>
        </p:nvSpPr>
        <p:spPr>
          <a:xfrm>
            <a:off x="2390503" y="4728882"/>
            <a:ext cx="736745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2800" dirty="0">
                <a:solidFill>
                  <a:srgbClr val="ECF0F3"/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71C33280-2FBB-4E97-B95E-49242EE6F3E3}"/>
              </a:ext>
            </a:extLst>
          </p:cNvPr>
          <p:cNvGrpSpPr/>
          <p:nvPr/>
        </p:nvGrpSpPr>
        <p:grpSpPr>
          <a:xfrm>
            <a:off x="3622576" y="5397754"/>
            <a:ext cx="2369742" cy="426468"/>
            <a:chOff x="3861792" y="4925145"/>
            <a:chExt cx="2369742" cy="426468"/>
          </a:xfrm>
        </p:grpSpPr>
        <p:sp>
          <p:nvSpPr>
            <p:cNvPr id="46" name="矩形: 圆角 45">
              <a:extLst>
                <a:ext uri="{FF2B5EF4-FFF2-40B4-BE49-F238E27FC236}">
                  <a16:creationId xmlns:a16="http://schemas.microsoft.com/office/drawing/2014/main" id="{34D46405-7201-49BA-96A2-1B51B5AD9048}"/>
                </a:ext>
              </a:extLst>
            </p:cNvPr>
            <p:cNvSpPr/>
            <p:nvPr/>
          </p:nvSpPr>
          <p:spPr>
            <a:xfrm>
              <a:off x="3991475" y="4946388"/>
              <a:ext cx="2110377" cy="405225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7" name="添加标题">
              <a:extLst>
                <a:ext uri="{FF2B5EF4-FFF2-40B4-BE49-F238E27FC236}">
                  <a16:creationId xmlns:a16="http://schemas.microsoft.com/office/drawing/2014/main" id="{532F7A4C-92D8-4DA1-B524-5B26A2BE6469}"/>
                </a:ext>
              </a:extLst>
            </p:cNvPr>
            <p:cNvSpPr/>
            <p:nvPr/>
          </p:nvSpPr>
          <p:spPr>
            <a:xfrm>
              <a:off x="3861792" y="4925145"/>
              <a:ext cx="236974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FFFFFF"/>
                  </a:solidFill>
                  <a:cs typeface="+mn-ea"/>
                  <a:sym typeface="+mn-lt"/>
                  <a:hlinkClick r:id="rId4"/>
                </a:rPr>
                <a:t>freeppt7.com</a:t>
              </a:r>
              <a:endParaRPr lang="en-US" sz="20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ADB9E4DA-6B54-416D-B80A-C9F244B35F24}"/>
              </a:ext>
            </a:extLst>
          </p:cNvPr>
          <p:cNvGrpSpPr/>
          <p:nvPr/>
        </p:nvGrpSpPr>
        <p:grpSpPr>
          <a:xfrm>
            <a:off x="6199683" y="5418997"/>
            <a:ext cx="2369742" cy="405225"/>
            <a:chOff x="5971205" y="4946388"/>
            <a:chExt cx="2369742" cy="405225"/>
          </a:xfrm>
        </p:grpSpPr>
        <p:sp>
          <p:nvSpPr>
            <p:cNvPr id="49" name="矩形: 圆角 48">
              <a:extLst>
                <a:ext uri="{FF2B5EF4-FFF2-40B4-BE49-F238E27FC236}">
                  <a16:creationId xmlns:a16="http://schemas.microsoft.com/office/drawing/2014/main" id="{B472BDBD-C93A-4251-B85E-AD3267502215}"/>
                </a:ext>
              </a:extLst>
            </p:cNvPr>
            <p:cNvSpPr/>
            <p:nvPr/>
          </p:nvSpPr>
          <p:spPr>
            <a:xfrm>
              <a:off x="6100888" y="4946388"/>
              <a:ext cx="2110377" cy="405225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添加标题">
              <a:extLst>
                <a:ext uri="{FF2B5EF4-FFF2-40B4-BE49-F238E27FC236}">
                  <a16:creationId xmlns:a16="http://schemas.microsoft.com/office/drawing/2014/main" id="{1A9F0719-93EA-454A-A0FC-A38DC35BCE72}"/>
                </a:ext>
              </a:extLst>
            </p:cNvPr>
            <p:cNvSpPr/>
            <p:nvPr/>
          </p:nvSpPr>
          <p:spPr>
            <a:xfrm>
              <a:off x="5971205" y="4964334"/>
              <a:ext cx="2369742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FFFFFF"/>
                  </a:solidFill>
                  <a:cs typeface="+mn-ea"/>
                  <a:sym typeface="+mn-lt"/>
                </a:rPr>
                <a:t>Time </a:t>
              </a:r>
              <a:r>
                <a:rPr lang="zh-CN" altLang="en-US" dirty="0">
                  <a:solidFill>
                    <a:srgbClr val="FFFFFF"/>
                  </a:solidFill>
                  <a:cs typeface="+mn-ea"/>
                  <a:sym typeface="+mn-lt"/>
                </a:rPr>
                <a:t>：</a:t>
              </a:r>
              <a:r>
                <a:rPr lang="en-US" altLang="zh-CN" dirty="0">
                  <a:solidFill>
                    <a:srgbClr val="FFFFFF"/>
                  </a:solidFill>
                  <a:cs typeface="+mn-ea"/>
                  <a:sym typeface="+mn-lt"/>
                </a:rPr>
                <a:t>20XX</a:t>
              </a:r>
              <a:endParaRPr lang="en-US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2646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" grpId="0" animBg="1"/>
      <p:bldP spid="20" grpId="0" animBg="1"/>
      <p:bldP spid="21" grpId="0" animBg="1"/>
      <p:bldP spid="24" grpId="0"/>
      <p:bldP spid="43" grpId="0"/>
      <p:bldP spid="4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0C0DD67-2666-489A-BFC1-F55E812ED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pic>
        <p:nvPicPr>
          <p:cNvPr id="57" name="图片占位符 2">
            <a:extLst>
              <a:ext uri="{FF2B5EF4-FFF2-40B4-BE49-F238E27FC236}">
                <a16:creationId xmlns:a16="http://schemas.microsoft.com/office/drawing/2014/main" id="{A0E6EAB4-A20E-49D4-8A76-2DBA7A38B33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567202"/>
            <a:ext cx="3228135" cy="2560298"/>
          </a:xfrm>
          <a:prstGeom prst="rect">
            <a:avLst/>
          </a:prstGeom>
        </p:spPr>
      </p:pic>
      <p:pic>
        <p:nvPicPr>
          <p:cNvPr id="58" name="图片占位符 4">
            <a:extLst>
              <a:ext uri="{FF2B5EF4-FFF2-40B4-BE49-F238E27FC236}">
                <a16:creationId xmlns:a16="http://schemas.microsoft.com/office/drawing/2014/main" id="{6B803867-BD7F-409A-8668-D8924F00152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4297702"/>
            <a:ext cx="3228135" cy="2560298"/>
          </a:xfrm>
          <a:prstGeom prst="rect">
            <a:avLst/>
          </a:prstGeom>
        </p:spPr>
      </p:pic>
      <p:sp>
        <p:nvSpPr>
          <p:cNvPr id="59" name="矩形 58">
            <a:extLst>
              <a:ext uri="{FF2B5EF4-FFF2-40B4-BE49-F238E27FC236}">
                <a16:creationId xmlns:a16="http://schemas.microsoft.com/office/drawing/2014/main" id="{BAD31D40-D1E5-4240-B0D8-BF19AE96D2A2}"/>
              </a:ext>
            </a:extLst>
          </p:cNvPr>
          <p:cNvSpPr/>
          <p:nvPr/>
        </p:nvSpPr>
        <p:spPr>
          <a:xfrm>
            <a:off x="3228134" y="2057401"/>
            <a:ext cx="391366" cy="2070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818C96AC-7E8C-4C41-B945-6095E848A5F3}"/>
              </a:ext>
            </a:extLst>
          </p:cNvPr>
          <p:cNvSpPr/>
          <p:nvPr/>
        </p:nvSpPr>
        <p:spPr>
          <a:xfrm>
            <a:off x="3619500" y="2057401"/>
            <a:ext cx="3403600" cy="2070100"/>
          </a:xfrm>
          <a:prstGeom prst="rect">
            <a:avLst/>
          </a:prstGeom>
          <a:solidFill>
            <a:srgbClr val="EAEAEA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69F0B0BE-E89A-4C51-9B7F-29EF91C2C604}"/>
              </a:ext>
            </a:extLst>
          </p:cNvPr>
          <p:cNvSpPr/>
          <p:nvPr/>
        </p:nvSpPr>
        <p:spPr>
          <a:xfrm>
            <a:off x="3228134" y="4787900"/>
            <a:ext cx="391366" cy="2070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69B26C09-4608-40F3-8762-123132D18A02}"/>
              </a:ext>
            </a:extLst>
          </p:cNvPr>
          <p:cNvSpPr/>
          <p:nvPr/>
        </p:nvSpPr>
        <p:spPr>
          <a:xfrm>
            <a:off x="3619500" y="4787900"/>
            <a:ext cx="3403600" cy="2070100"/>
          </a:xfrm>
          <a:prstGeom prst="rect">
            <a:avLst/>
          </a:prstGeom>
          <a:solidFill>
            <a:srgbClr val="EAEAEA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3" name="添加标题">
            <a:extLst>
              <a:ext uri="{FF2B5EF4-FFF2-40B4-BE49-F238E27FC236}">
                <a16:creationId xmlns:a16="http://schemas.microsoft.com/office/drawing/2014/main" id="{BC81EA6B-EB49-4F1C-B760-FC1A29B31CD6}"/>
              </a:ext>
            </a:extLst>
          </p:cNvPr>
          <p:cNvSpPr txBox="1"/>
          <p:nvPr/>
        </p:nvSpPr>
        <p:spPr>
          <a:xfrm>
            <a:off x="3905407" y="2438747"/>
            <a:ext cx="2831786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64" name="添加标题">
            <a:extLst>
              <a:ext uri="{FF2B5EF4-FFF2-40B4-BE49-F238E27FC236}">
                <a16:creationId xmlns:a16="http://schemas.microsoft.com/office/drawing/2014/main" id="{CB339FEC-F14E-4EC1-B7CD-F8459737740B}"/>
              </a:ext>
            </a:extLst>
          </p:cNvPr>
          <p:cNvSpPr txBox="1"/>
          <p:nvPr/>
        </p:nvSpPr>
        <p:spPr>
          <a:xfrm>
            <a:off x="3905407" y="5169246"/>
            <a:ext cx="2831786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b="1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65" name="Rectangle 8">
            <a:extLst>
              <a:ext uri="{FF2B5EF4-FFF2-40B4-BE49-F238E27FC236}">
                <a16:creationId xmlns:a16="http://schemas.microsoft.com/office/drawing/2014/main" id="{3B7280D8-FD93-45A9-BDD7-DA61D057E06F}"/>
              </a:ext>
            </a:extLst>
          </p:cNvPr>
          <p:cNvSpPr/>
          <p:nvPr/>
        </p:nvSpPr>
        <p:spPr>
          <a:xfrm>
            <a:off x="8773993" y="2184400"/>
            <a:ext cx="2561028" cy="698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66" name="TextBox 9">
            <a:extLst>
              <a:ext uri="{FF2B5EF4-FFF2-40B4-BE49-F238E27FC236}">
                <a16:creationId xmlns:a16="http://schemas.microsoft.com/office/drawing/2014/main" id="{36F0C6CF-51A8-4A3C-9A61-7F83D51445CF}"/>
              </a:ext>
            </a:extLst>
          </p:cNvPr>
          <p:cNvSpPr txBox="1"/>
          <p:nvPr/>
        </p:nvSpPr>
        <p:spPr>
          <a:xfrm>
            <a:off x="8752561" y="1753312"/>
            <a:ext cx="20473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en-GB" sz="24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C5FC101C-B767-49C1-A22F-B6D8C071D80D}"/>
              </a:ext>
            </a:extLst>
          </p:cNvPr>
          <p:cNvGrpSpPr/>
          <p:nvPr/>
        </p:nvGrpSpPr>
        <p:grpSpPr>
          <a:xfrm>
            <a:off x="7949109" y="3204358"/>
            <a:ext cx="3385911" cy="1114216"/>
            <a:chOff x="6052665" y="2772699"/>
            <a:chExt cx="3385911" cy="1114216"/>
          </a:xfrm>
        </p:grpSpPr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F6F82BA2-AFF0-4F87-A8D9-77EBD77345E9}"/>
                </a:ext>
              </a:extLst>
            </p:cNvPr>
            <p:cNvGrpSpPr/>
            <p:nvPr/>
          </p:nvGrpSpPr>
          <p:grpSpPr>
            <a:xfrm>
              <a:off x="6052665" y="2959770"/>
              <a:ext cx="658385" cy="658641"/>
              <a:chOff x="2151757" y="1214995"/>
              <a:chExt cx="896839" cy="897188"/>
            </a:xfrm>
          </p:grpSpPr>
          <p:sp>
            <p:nvSpPr>
              <p:cNvPr id="70" name="Shape 117">
                <a:extLst>
                  <a:ext uri="{FF2B5EF4-FFF2-40B4-BE49-F238E27FC236}">
                    <a16:creationId xmlns:a16="http://schemas.microsoft.com/office/drawing/2014/main" id="{E11A8CEB-E115-4C14-BAF0-361CA5ED335C}"/>
                  </a:ext>
                </a:extLst>
              </p:cNvPr>
              <p:cNvSpPr/>
              <p:nvPr/>
            </p:nvSpPr>
            <p:spPr>
              <a:xfrm>
                <a:off x="2151757" y="1214995"/>
                <a:ext cx="896839" cy="89718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/>
              <a:p>
                <a:pPr marL="0" marR="0" lvl="0" indent="0" algn="just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Shape 120">
                <a:extLst>
                  <a:ext uri="{FF2B5EF4-FFF2-40B4-BE49-F238E27FC236}">
                    <a16:creationId xmlns:a16="http://schemas.microsoft.com/office/drawing/2014/main" id="{50AD550B-60FD-4668-87B2-EB058666D5CF}"/>
                  </a:ext>
                </a:extLst>
              </p:cNvPr>
              <p:cNvSpPr/>
              <p:nvPr/>
            </p:nvSpPr>
            <p:spPr>
              <a:xfrm>
                <a:off x="2384211" y="1495196"/>
                <a:ext cx="451737" cy="313330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91495" y="119712"/>
                    </a:moveTo>
                    <a:lnTo>
                      <a:pt x="91495" y="119712"/>
                    </a:lnTo>
                    <a:cubicBezTo>
                      <a:pt x="28106" y="119712"/>
                      <a:pt x="28106" y="119712"/>
                      <a:pt x="28106" y="119712"/>
                    </a:cubicBezTo>
                    <a:cubicBezTo>
                      <a:pt x="12757" y="119712"/>
                      <a:pt x="0" y="101339"/>
                      <a:pt x="0" y="79234"/>
                    </a:cubicBezTo>
                    <a:cubicBezTo>
                      <a:pt x="0" y="60861"/>
                      <a:pt x="8372" y="44497"/>
                      <a:pt x="19734" y="40478"/>
                    </a:cubicBezTo>
                    <a:cubicBezTo>
                      <a:pt x="26710" y="16076"/>
                      <a:pt x="42259" y="0"/>
                      <a:pt x="60598" y="0"/>
                    </a:cubicBezTo>
                    <a:cubicBezTo>
                      <a:pt x="78936" y="0"/>
                      <a:pt x="94485" y="16076"/>
                      <a:pt x="100066" y="40478"/>
                    </a:cubicBezTo>
                    <a:cubicBezTo>
                      <a:pt x="111229" y="44497"/>
                      <a:pt x="119800" y="60861"/>
                      <a:pt x="119800" y="79234"/>
                    </a:cubicBezTo>
                    <a:cubicBezTo>
                      <a:pt x="119800" y="101339"/>
                      <a:pt x="107043" y="119712"/>
                      <a:pt x="91495" y="119712"/>
                    </a:cubicBezTo>
                    <a:close/>
                    <a:moveTo>
                      <a:pt x="102857" y="60861"/>
                    </a:moveTo>
                    <a:lnTo>
                      <a:pt x="102857" y="60861"/>
                    </a:lnTo>
                    <a:cubicBezTo>
                      <a:pt x="102857" y="60861"/>
                      <a:pt x="102857" y="60861"/>
                      <a:pt x="101461" y="58851"/>
                    </a:cubicBezTo>
                    <a:cubicBezTo>
                      <a:pt x="100066" y="58851"/>
                      <a:pt x="100066" y="56842"/>
                      <a:pt x="100066" y="56842"/>
                    </a:cubicBezTo>
                    <a:cubicBezTo>
                      <a:pt x="100066" y="56842"/>
                      <a:pt x="100066" y="56842"/>
                      <a:pt x="98671" y="56842"/>
                    </a:cubicBezTo>
                    <a:cubicBezTo>
                      <a:pt x="98671" y="56842"/>
                      <a:pt x="98671" y="56842"/>
                      <a:pt x="97275" y="56842"/>
                    </a:cubicBezTo>
                    <a:cubicBezTo>
                      <a:pt x="97275" y="56842"/>
                      <a:pt x="97275" y="56842"/>
                      <a:pt x="97275" y="54832"/>
                    </a:cubicBezTo>
                    <a:lnTo>
                      <a:pt x="95880" y="54832"/>
                    </a:lnTo>
                    <a:cubicBezTo>
                      <a:pt x="94485" y="54832"/>
                      <a:pt x="94485" y="54832"/>
                      <a:pt x="94485" y="54832"/>
                    </a:cubicBezTo>
                    <a:cubicBezTo>
                      <a:pt x="93089" y="54832"/>
                      <a:pt x="93089" y="54832"/>
                      <a:pt x="91495" y="54832"/>
                    </a:cubicBezTo>
                    <a:cubicBezTo>
                      <a:pt x="91495" y="52822"/>
                      <a:pt x="91495" y="52822"/>
                      <a:pt x="91495" y="50813"/>
                    </a:cubicBezTo>
                    <a:cubicBezTo>
                      <a:pt x="90099" y="50813"/>
                      <a:pt x="90099" y="50813"/>
                      <a:pt x="90099" y="50813"/>
                    </a:cubicBezTo>
                    <a:cubicBezTo>
                      <a:pt x="90099" y="48516"/>
                      <a:pt x="90099" y="48516"/>
                      <a:pt x="90099" y="46507"/>
                    </a:cubicBezTo>
                    <a:cubicBezTo>
                      <a:pt x="88704" y="44497"/>
                      <a:pt x="88704" y="44497"/>
                      <a:pt x="88704" y="42488"/>
                    </a:cubicBezTo>
                    <a:cubicBezTo>
                      <a:pt x="88704" y="40478"/>
                      <a:pt x="87308" y="40478"/>
                      <a:pt x="87308" y="38468"/>
                    </a:cubicBezTo>
                    <a:cubicBezTo>
                      <a:pt x="81727" y="26411"/>
                      <a:pt x="71960" y="16076"/>
                      <a:pt x="60598" y="16076"/>
                    </a:cubicBezTo>
                    <a:cubicBezTo>
                      <a:pt x="47840" y="16076"/>
                      <a:pt x="38073" y="26411"/>
                      <a:pt x="32491" y="38468"/>
                    </a:cubicBezTo>
                    <a:cubicBezTo>
                      <a:pt x="32491" y="40478"/>
                      <a:pt x="32491" y="40478"/>
                      <a:pt x="31096" y="42488"/>
                    </a:cubicBezTo>
                    <a:cubicBezTo>
                      <a:pt x="31096" y="44497"/>
                      <a:pt x="31096" y="44497"/>
                      <a:pt x="31096" y="46507"/>
                    </a:cubicBezTo>
                    <a:cubicBezTo>
                      <a:pt x="31096" y="46507"/>
                      <a:pt x="31096" y="46507"/>
                      <a:pt x="29501" y="46507"/>
                    </a:cubicBezTo>
                    <a:cubicBezTo>
                      <a:pt x="29501" y="48516"/>
                      <a:pt x="29501" y="48516"/>
                      <a:pt x="29501" y="50813"/>
                    </a:cubicBezTo>
                    <a:cubicBezTo>
                      <a:pt x="29501" y="52822"/>
                      <a:pt x="28106" y="52822"/>
                      <a:pt x="28106" y="54832"/>
                    </a:cubicBezTo>
                    <a:lnTo>
                      <a:pt x="26710" y="54832"/>
                    </a:lnTo>
                    <a:cubicBezTo>
                      <a:pt x="26710" y="54832"/>
                      <a:pt x="26710" y="54832"/>
                      <a:pt x="25315" y="54832"/>
                    </a:cubicBezTo>
                    <a:cubicBezTo>
                      <a:pt x="23920" y="54832"/>
                      <a:pt x="23920" y="54832"/>
                      <a:pt x="23920" y="54832"/>
                    </a:cubicBezTo>
                    <a:cubicBezTo>
                      <a:pt x="22524" y="56842"/>
                      <a:pt x="22524" y="56842"/>
                      <a:pt x="22524" y="56842"/>
                    </a:cubicBezTo>
                    <a:cubicBezTo>
                      <a:pt x="21129" y="56842"/>
                      <a:pt x="21129" y="56842"/>
                      <a:pt x="21129" y="56842"/>
                    </a:cubicBezTo>
                    <a:cubicBezTo>
                      <a:pt x="19734" y="56842"/>
                      <a:pt x="19734" y="58851"/>
                      <a:pt x="19734" y="58851"/>
                    </a:cubicBezTo>
                    <a:cubicBezTo>
                      <a:pt x="18338" y="58851"/>
                      <a:pt x="18338" y="58851"/>
                      <a:pt x="18338" y="58851"/>
                    </a:cubicBezTo>
                    <a:cubicBezTo>
                      <a:pt x="18338" y="60861"/>
                      <a:pt x="16943" y="60861"/>
                      <a:pt x="16943" y="60861"/>
                    </a:cubicBezTo>
                    <a:cubicBezTo>
                      <a:pt x="14152" y="64880"/>
                      <a:pt x="11362" y="70909"/>
                      <a:pt x="11362" y="79234"/>
                    </a:cubicBezTo>
                    <a:cubicBezTo>
                      <a:pt x="11362" y="93301"/>
                      <a:pt x="18338" y="103349"/>
                      <a:pt x="28106" y="103349"/>
                    </a:cubicBezTo>
                    <a:cubicBezTo>
                      <a:pt x="91495" y="103349"/>
                      <a:pt x="91495" y="103349"/>
                      <a:pt x="91495" y="103349"/>
                    </a:cubicBezTo>
                    <a:cubicBezTo>
                      <a:pt x="101461" y="103349"/>
                      <a:pt x="108438" y="93301"/>
                      <a:pt x="108438" y="79234"/>
                    </a:cubicBezTo>
                    <a:cubicBezTo>
                      <a:pt x="108438" y="70909"/>
                      <a:pt x="107043" y="64880"/>
                      <a:pt x="102857" y="608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/>
              <a:p>
                <a:pPr marL="0" marR="0" lvl="0" indent="0" algn="just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9" name="添加标题">
              <a:extLst>
                <a:ext uri="{FF2B5EF4-FFF2-40B4-BE49-F238E27FC236}">
                  <a16:creationId xmlns:a16="http://schemas.microsoft.com/office/drawing/2014/main" id="{FC80B7A1-DF22-4405-9665-9411C4B03106}"/>
                </a:ext>
              </a:extLst>
            </p:cNvPr>
            <p:cNvSpPr txBox="1"/>
            <p:nvPr/>
          </p:nvSpPr>
          <p:spPr>
            <a:xfrm>
              <a:off x="7000896" y="2772699"/>
              <a:ext cx="2437680" cy="1114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b="1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</a:p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09482713-2A67-4538-9A94-AB7313BA2526}"/>
              </a:ext>
            </a:extLst>
          </p:cNvPr>
          <p:cNvGrpSpPr/>
          <p:nvPr/>
        </p:nvGrpSpPr>
        <p:grpSpPr>
          <a:xfrm>
            <a:off x="7949109" y="4322393"/>
            <a:ext cx="3385911" cy="1114216"/>
            <a:chOff x="6052665" y="3846382"/>
            <a:chExt cx="3385911" cy="1114216"/>
          </a:xfrm>
        </p:grpSpPr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2B032C32-BE8C-4C67-A197-6437E4A173FF}"/>
                </a:ext>
              </a:extLst>
            </p:cNvPr>
            <p:cNvGrpSpPr/>
            <p:nvPr/>
          </p:nvGrpSpPr>
          <p:grpSpPr>
            <a:xfrm>
              <a:off x="6052665" y="4033453"/>
              <a:ext cx="658385" cy="658641"/>
              <a:chOff x="2151757" y="2395872"/>
              <a:chExt cx="896839" cy="897188"/>
            </a:xfrm>
          </p:grpSpPr>
          <p:sp>
            <p:nvSpPr>
              <p:cNvPr id="75" name="Shape 108">
                <a:extLst>
                  <a:ext uri="{FF2B5EF4-FFF2-40B4-BE49-F238E27FC236}">
                    <a16:creationId xmlns:a16="http://schemas.microsoft.com/office/drawing/2014/main" id="{25AF4CB1-A7EB-4823-9295-E3916E1D9AC0}"/>
                  </a:ext>
                </a:extLst>
              </p:cNvPr>
              <p:cNvSpPr/>
              <p:nvPr/>
            </p:nvSpPr>
            <p:spPr>
              <a:xfrm>
                <a:off x="2151757" y="2395872"/>
                <a:ext cx="896839" cy="89718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/>
              <a:p>
                <a:pPr marL="0" marR="0" lvl="0" indent="0" algn="just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Shape 123">
                <a:extLst>
                  <a:ext uri="{FF2B5EF4-FFF2-40B4-BE49-F238E27FC236}">
                    <a16:creationId xmlns:a16="http://schemas.microsoft.com/office/drawing/2014/main" id="{C416E7B0-7699-4CBD-BEDA-CD5C0CEF3A98}"/>
                  </a:ext>
                </a:extLst>
              </p:cNvPr>
              <p:cNvSpPr/>
              <p:nvPr/>
            </p:nvSpPr>
            <p:spPr>
              <a:xfrm>
                <a:off x="2384211" y="2600427"/>
                <a:ext cx="434681" cy="448595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107865" y="41298"/>
                    </a:moveTo>
                    <a:lnTo>
                      <a:pt x="107865" y="41298"/>
                    </a:lnTo>
                    <a:cubicBezTo>
                      <a:pt x="98157" y="18441"/>
                      <a:pt x="81438" y="0"/>
                      <a:pt x="71730" y="2077"/>
                    </a:cubicBezTo>
                    <a:cubicBezTo>
                      <a:pt x="57438" y="9350"/>
                      <a:pt x="81438" y="36883"/>
                      <a:pt x="9707" y="64415"/>
                    </a:cubicBezTo>
                    <a:cubicBezTo>
                      <a:pt x="2426" y="66753"/>
                      <a:pt x="0" y="75844"/>
                      <a:pt x="2426" y="82857"/>
                    </a:cubicBezTo>
                    <a:cubicBezTo>
                      <a:pt x="4853" y="87532"/>
                      <a:pt x="14292" y="94285"/>
                      <a:pt x="21842" y="92207"/>
                    </a:cubicBezTo>
                    <a:lnTo>
                      <a:pt x="26426" y="89870"/>
                    </a:lnTo>
                    <a:cubicBezTo>
                      <a:pt x="31280" y="96623"/>
                      <a:pt x="36134" y="92207"/>
                      <a:pt x="36134" y="96623"/>
                    </a:cubicBezTo>
                    <a:cubicBezTo>
                      <a:pt x="38561" y="101298"/>
                      <a:pt x="43146" y="110389"/>
                      <a:pt x="43146" y="112727"/>
                    </a:cubicBezTo>
                    <a:cubicBezTo>
                      <a:pt x="45573" y="115064"/>
                      <a:pt x="48000" y="119740"/>
                      <a:pt x="50426" y="117402"/>
                    </a:cubicBezTo>
                    <a:cubicBezTo>
                      <a:pt x="52853" y="117402"/>
                      <a:pt x="62292" y="115064"/>
                      <a:pt x="64719" y="112727"/>
                    </a:cubicBezTo>
                    <a:cubicBezTo>
                      <a:pt x="69303" y="112727"/>
                      <a:pt x="69303" y="110389"/>
                      <a:pt x="67146" y="108051"/>
                    </a:cubicBezTo>
                    <a:cubicBezTo>
                      <a:pt x="67146" y="105974"/>
                      <a:pt x="62292" y="103636"/>
                      <a:pt x="62292" y="101298"/>
                    </a:cubicBezTo>
                    <a:cubicBezTo>
                      <a:pt x="59865" y="98961"/>
                      <a:pt x="57438" y="89870"/>
                      <a:pt x="55011" y="87532"/>
                    </a:cubicBezTo>
                    <a:cubicBezTo>
                      <a:pt x="52853" y="85194"/>
                      <a:pt x="57438" y="80519"/>
                      <a:pt x="62292" y="80519"/>
                    </a:cubicBezTo>
                    <a:cubicBezTo>
                      <a:pt x="95730" y="78441"/>
                      <a:pt x="100584" y="96623"/>
                      <a:pt x="112449" y="92207"/>
                    </a:cubicBezTo>
                    <a:cubicBezTo>
                      <a:pt x="119730" y="89870"/>
                      <a:pt x="119730" y="64415"/>
                      <a:pt x="107865" y="41298"/>
                    </a:cubicBezTo>
                    <a:close/>
                    <a:moveTo>
                      <a:pt x="105168" y="80519"/>
                    </a:moveTo>
                    <a:lnTo>
                      <a:pt x="105168" y="80519"/>
                    </a:lnTo>
                    <a:cubicBezTo>
                      <a:pt x="102741" y="80519"/>
                      <a:pt x="88449" y="71428"/>
                      <a:pt x="81438" y="52987"/>
                    </a:cubicBezTo>
                    <a:cubicBezTo>
                      <a:pt x="74157" y="34545"/>
                      <a:pt x="74157" y="16103"/>
                      <a:pt x="76584" y="16103"/>
                    </a:cubicBezTo>
                    <a:cubicBezTo>
                      <a:pt x="79011" y="16103"/>
                      <a:pt x="90876" y="27532"/>
                      <a:pt x="98157" y="45974"/>
                    </a:cubicBezTo>
                    <a:cubicBezTo>
                      <a:pt x="107865" y="64415"/>
                      <a:pt x="105168" y="78441"/>
                      <a:pt x="105168" y="8051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00" tIns="45700" rIns="91400" bIns="45700" anchor="ctr" anchorCtr="0">
                <a:noAutofit/>
              </a:bodyPr>
              <a:lstStyle/>
              <a:p>
                <a:pPr marL="0" marR="0" lvl="0" indent="0" algn="just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4" name="添加标题">
              <a:extLst>
                <a:ext uri="{FF2B5EF4-FFF2-40B4-BE49-F238E27FC236}">
                  <a16:creationId xmlns:a16="http://schemas.microsoft.com/office/drawing/2014/main" id="{A5B36109-654B-450B-B727-EC49AD24E34B}"/>
                </a:ext>
              </a:extLst>
            </p:cNvPr>
            <p:cNvSpPr txBox="1"/>
            <p:nvPr/>
          </p:nvSpPr>
          <p:spPr>
            <a:xfrm>
              <a:off x="7000896" y="3846382"/>
              <a:ext cx="2437680" cy="1114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b="1" dirty="0">
                  <a:solidFill>
                    <a:schemeClr val="accent2"/>
                  </a:solidFill>
                  <a:cs typeface="+mn-ea"/>
                  <a:sym typeface="+mn-lt"/>
                </a:rPr>
                <a:t>Add title text</a:t>
              </a:r>
            </a:p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56E0CC34-38D4-4172-A470-4D95623A9C5E}"/>
              </a:ext>
            </a:extLst>
          </p:cNvPr>
          <p:cNvGrpSpPr/>
          <p:nvPr/>
        </p:nvGrpSpPr>
        <p:grpSpPr>
          <a:xfrm>
            <a:off x="7949109" y="5440427"/>
            <a:ext cx="3385912" cy="1114216"/>
            <a:chOff x="6052665" y="4815114"/>
            <a:chExt cx="3385912" cy="1114216"/>
          </a:xfrm>
        </p:grpSpPr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5F5EEDD3-757C-4B54-AC4E-F9FD624EE494}"/>
                </a:ext>
              </a:extLst>
            </p:cNvPr>
            <p:cNvGrpSpPr/>
            <p:nvPr/>
          </p:nvGrpSpPr>
          <p:grpSpPr>
            <a:xfrm>
              <a:off x="6052665" y="5002185"/>
              <a:ext cx="658385" cy="658641"/>
              <a:chOff x="2151757" y="3576749"/>
              <a:chExt cx="896839" cy="897188"/>
            </a:xfrm>
          </p:grpSpPr>
          <p:sp>
            <p:nvSpPr>
              <p:cNvPr id="80" name="Shape 111">
                <a:extLst>
                  <a:ext uri="{FF2B5EF4-FFF2-40B4-BE49-F238E27FC236}">
                    <a16:creationId xmlns:a16="http://schemas.microsoft.com/office/drawing/2014/main" id="{5584FECF-89B9-4C07-B257-4ED77CD08D07}"/>
                  </a:ext>
                </a:extLst>
              </p:cNvPr>
              <p:cNvSpPr/>
              <p:nvPr/>
            </p:nvSpPr>
            <p:spPr>
              <a:xfrm>
                <a:off x="2151757" y="3576749"/>
                <a:ext cx="896839" cy="89718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/>
              <a:p>
                <a:pPr marL="0" marR="0" lvl="0" indent="0" algn="just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Shape 122">
                <a:extLst>
                  <a:ext uri="{FF2B5EF4-FFF2-40B4-BE49-F238E27FC236}">
                    <a16:creationId xmlns:a16="http://schemas.microsoft.com/office/drawing/2014/main" id="{022A4C73-D37B-4C27-B413-2A96365D31BC}"/>
                  </a:ext>
                </a:extLst>
              </p:cNvPr>
              <p:cNvSpPr/>
              <p:nvPr/>
            </p:nvSpPr>
            <p:spPr>
              <a:xfrm>
                <a:off x="2409560" y="3896458"/>
                <a:ext cx="385289" cy="235060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91991" y="59801"/>
                    </a:moveTo>
                    <a:lnTo>
                      <a:pt x="91991" y="59801"/>
                    </a:lnTo>
                    <a:cubicBezTo>
                      <a:pt x="91991" y="35643"/>
                      <a:pt x="100684" y="17821"/>
                      <a:pt x="104788" y="17821"/>
                    </a:cubicBezTo>
                    <a:cubicBezTo>
                      <a:pt x="106961" y="17821"/>
                      <a:pt x="113480" y="17821"/>
                      <a:pt x="113480" y="17821"/>
                    </a:cubicBezTo>
                    <a:cubicBezTo>
                      <a:pt x="109134" y="7128"/>
                      <a:pt x="106961" y="0"/>
                      <a:pt x="91991" y="0"/>
                    </a:cubicBezTo>
                    <a:cubicBezTo>
                      <a:pt x="32112" y="0"/>
                      <a:pt x="32112" y="0"/>
                      <a:pt x="32112" y="0"/>
                    </a:cubicBezTo>
                    <a:cubicBezTo>
                      <a:pt x="8692" y="0"/>
                      <a:pt x="0" y="35643"/>
                      <a:pt x="0" y="59801"/>
                    </a:cubicBezTo>
                    <a:cubicBezTo>
                      <a:pt x="0" y="84356"/>
                      <a:pt x="8692" y="119603"/>
                      <a:pt x="32112" y="119603"/>
                    </a:cubicBezTo>
                    <a:cubicBezTo>
                      <a:pt x="91991" y="119603"/>
                      <a:pt x="91991" y="119603"/>
                      <a:pt x="91991" y="119603"/>
                    </a:cubicBezTo>
                    <a:cubicBezTo>
                      <a:pt x="106961" y="119603"/>
                      <a:pt x="109134" y="112475"/>
                      <a:pt x="113480" y="101782"/>
                    </a:cubicBezTo>
                    <a:cubicBezTo>
                      <a:pt x="113480" y="101782"/>
                      <a:pt x="111307" y="101782"/>
                      <a:pt x="104788" y="101782"/>
                    </a:cubicBezTo>
                    <a:cubicBezTo>
                      <a:pt x="100684" y="101782"/>
                      <a:pt x="91991" y="87920"/>
                      <a:pt x="91991" y="59801"/>
                    </a:cubicBezTo>
                    <a:close/>
                    <a:moveTo>
                      <a:pt x="74849" y="77623"/>
                    </a:moveTo>
                    <a:lnTo>
                      <a:pt x="74849" y="77623"/>
                    </a:lnTo>
                    <a:cubicBezTo>
                      <a:pt x="74849" y="80792"/>
                      <a:pt x="72917" y="77623"/>
                      <a:pt x="72917" y="77623"/>
                    </a:cubicBezTo>
                    <a:cubicBezTo>
                      <a:pt x="53360" y="66930"/>
                      <a:pt x="53360" y="66930"/>
                      <a:pt x="53360" y="66930"/>
                    </a:cubicBezTo>
                    <a:cubicBezTo>
                      <a:pt x="53360" y="66930"/>
                      <a:pt x="53360" y="70495"/>
                      <a:pt x="51187" y="77623"/>
                    </a:cubicBezTo>
                    <a:cubicBezTo>
                      <a:pt x="49255" y="80792"/>
                      <a:pt x="49255" y="87920"/>
                      <a:pt x="44909" y="80792"/>
                    </a:cubicBezTo>
                    <a:cubicBezTo>
                      <a:pt x="38390" y="74059"/>
                      <a:pt x="23661" y="49504"/>
                      <a:pt x="23661" y="49504"/>
                    </a:cubicBezTo>
                    <a:cubicBezTo>
                      <a:pt x="23661" y="49504"/>
                      <a:pt x="21488" y="45940"/>
                      <a:pt x="21488" y="42376"/>
                    </a:cubicBezTo>
                    <a:cubicBezTo>
                      <a:pt x="23661" y="42376"/>
                      <a:pt x="25593" y="42376"/>
                      <a:pt x="25593" y="42376"/>
                    </a:cubicBezTo>
                    <a:cubicBezTo>
                      <a:pt x="42736" y="56633"/>
                      <a:pt x="42736" y="56633"/>
                      <a:pt x="42736" y="56633"/>
                    </a:cubicBezTo>
                    <a:cubicBezTo>
                      <a:pt x="42736" y="56633"/>
                      <a:pt x="44909" y="49504"/>
                      <a:pt x="47082" y="45940"/>
                    </a:cubicBezTo>
                    <a:cubicBezTo>
                      <a:pt x="47082" y="38811"/>
                      <a:pt x="49255" y="35643"/>
                      <a:pt x="53360" y="42376"/>
                    </a:cubicBezTo>
                    <a:cubicBezTo>
                      <a:pt x="57706" y="45940"/>
                      <a:pt x="74849" y="74059"/>
                      <a:pt x="74849" y="74059"/>
                    </a:cubicBezTo>
                    <a:cubicBezTo>
                      <a:pt x="74849" y="74059"/>
                      <a:pt x="77022" y="77623"/>
                      <a:pt x="74849" y="77623"/>
                    </a:cubicBezTo>
                    <a:close/>
                    <a:moveTo>
                      <a:pt x="113480" y="38811"/>
                    </a:moveTo>
                    <a:lnTo>
                      <a:pt x="113480" y="38811"/>
                    </a:lnTo>
                    <a:cubicBezTo>
                      <a:pt x="109134" y="38811"/>
                      <a:pt x="109134" y="38811"/>
                      <a:pt x="109134" y="38811"/>
                    </a:cubicBezTo>
                    <a:cubicBezTo>
                      <a:pt x="104788" y="38811"/>
                      <a:pt x="102615" y="49504"/>
                      <a:pt x="102615" y="59801"/>
                    </a:cubicBezTo>
                    <a:cubicBezTo>
                      <a:pt x="102615" y="70495"/>
                      <a:pt x="104788" y="80792"/>
                      <a:pt x="109134" y="80792"/>
                    </a:cubicBezTo>
                    <a:cubicBezTo>
                      <a:pt x="113480" y="80792"/>
                      <a:pt x="113480" y="80792"/>
                      <a:pt x="113480" y="80792"/>
                    </a:cubicBezTo>
                    <a:cubicBezTo>
                      <a:pt x="115412" y="80792"/>
                      <a:pt x="119758" y="70495"/>
                      <a:pt x="119758" y="59801"/>
                    </a:cubicBezTo>
                    <a:cubicBezTo>
                      <a:pt x="119758" y="49504"/>
                      <a:pt x="115412" y="38811"/>
                      <a:pt x="113480" y="3881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00" tIns="45700" rIns="91400" bIns="45700" anchor="ctr" anchorCtr="0">
                <a:noAutofit/>
              </a:bodyPr>
              <a:lstStyle/>
              <a:p>
                <a:pPr marL="0" marR="0" lvl="0" indent="0" algn="just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9" name="添加标题">
              <a:extLst>
                <a:ext uri="{FF2B5EF4-FFF2-40B4-BE49-F238E27FC236}">
                  <a16:creationId xmlns:a16="http://schemas.microsoft.com/office/drawing/2014/main" id="{B1712DDF-A0B1-4764-8751-FDF6EBD3A044}"/>
                </a:ext>
              </a:extLst>
            </p:cNvPr>
            <p:cNvSpPr txBox="1"/>
            <p:nvPr/>
          </p:nvSpPr>
          <p:spPr>
            <a:xfrm>
              <a:off x="7000897" y="4815114"/>
              <a:ext cx="2437680" cy="1114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b="1" dirty="0">
                  <a:solidFill>
                    <a:schemeClr val="accent3"/>
                  </a:solidFill>
                  <a:cs typeface="+mn-ea"/>
                  <a:sym typeface="+mn-lt"/>
                </a:rPr>
                <a:t>Add title text</a:t>
              </a:r>
            </a:p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1904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0" grpId="0" animBg="1"/>
      <p:bldP spid="61" grpId="0" animBg="1"/>
      <p:bldP spid="62" grpId="0" animBg="1"/>
      <p:bldP spid="63" grpId="0"/>
      <p:bldP spid="64" grpId="0"/>
      <p:bldP spid="65" grpId="0"/>
      <p:bldP spid="6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279020-E852-44B0-B00A-B5DACAFD1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29" name="Group 5">
            <a:extLst>
              <a:ext uri="{FF2B5EF4-FFF2-40B4-BE49-F238E27FC236}">
                <a16:creationId xmlns:a16="http://schemas.microsoft.com/office/drawing/2014/main" id="{994E8F8C-6D09-41EC-844E-0CA63742E720}"/>
              </a:ext>
            </a:extLst>
          </p:cNvPr>
          <p:cNvGrpSpPr/>
          <p:nvPr/>
        </p:nvGrpSpPr>
        <p:grpSpPr>
          <a:xfrm flipH="1">
            <a:off x="-60685" y="-63388"/>
            <a:ext cx="5940661" cy="6960159"/>
            <a:chOff x="17393084" y="-1"/>
            <a:chExt cx="6984572" cy="6460437"/>
          </a:xfrm>
        </p:grpSpPr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64D002A6-8653-45BA-B184-02EF8A83D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3084" y="0"/>
              <a:ext cx="6984566" cy="6460436"/>
            </a:xfrm>
            <a:custGeom>
              <a:avLst/>
              <a:gdLst>
                <a:gd name="connsiteX0" fmla="*/ 559108 w 6984566"/>
                <a:gd name="connsiteY0" fmla="*/ 0 h 6460436"/>
                <a:gd name="connsiteX1" fmla="*/ 6984566 w 6984566"/>
                <a:gd name="connsiteY1" fmla="*/ 0 h 6460436"/>
                <a:gd name="connsiteX2" fmla="*/ 6984566 w 6984566"/>
                <a:gd name="connsiteY2" fmla="*/ 6460436 h 6460436"/>
                <a:gd name="connsiteX3" fmla="*/ 4330922 w 6984566"/>
                <a:gd name="connsiteY3" fmla="*/ 6460436 h 6460436"/>
                <a:gd name="connsiteX4" fmla="*/ 4107492 w 6984566"/>
                <a:gd name="connsiteY4" fmla="*/ 6454794 h 6460436"/>
                <a:gd name="connsiteX5" fmla="*/ 0 w 6984566"/>
                <a:gd name="connsiteY5" fmla="*/ 2127113 h 6460436"/>
                <a:gd name="connsiteX6" fmla="*/ 521362 w 6984566"/>
                <a:gd name="connsiteY6" fmla="*/ 62288 h 646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4566" h="6460436">
                  <a:moveTo>
                    <a:pt x="559108" y="0"/>
                  </a:moveTo>
                  <a:lnTo>
                    <a:pt x="6984566" y="0"/>
                  </a:lnTo>
                  <a:lnTo>
                    <a:pt x="6984566" y="6460436"/>
                  </a:lnTo>
                  <a:lnTo>
                    <a:pt x="4330922" y="6460436"/>
                  </a:lnTo>
                  <a:lnTo>
                    <a:pt x="4107492" y="6454794"/>
                  </a:lnTo>
                  <a:cubicBezTo>
                    <a:pt x="1813394" y="6338643"/>
                    <a:pt x="0" y="4444035"/>
                    <a:pt x="0" y="2127113"/>
                  </a:cubicBezTo>
                  <a:cubicBezTo>
                    <a:pt x="0" y="1379719"/>
                    <a:pt x="188698" y="676270"/>
                    <a:pt x="521362" y="62288"/>
                  </a:cubicBezTo>
                  <a:close/>
                </a:path>
              </a:pathLst>
            </a:custGeom>
            <a:noFill/>
            <a:ln w="9525">
              <a:solidFill>
                <a:schemeClr val="accent1">
                  <a:alpha val="35000"/>
                </a:schemeClr>
              </a:solidFill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450" dirty="0">
                <a:cs typeface="+mn-ea"/>
                <a:sym typeface="+mn-lt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E281EA3D-5AB8-4C46-B58D-04B469E73EC1}"/>
                </a:ext>
              </a:extLst>
            </p:cNvPr>
            <p:cNvSpPr/>
            <p:nvPr/>
          </p:nvSpPr>
          <p:spPr>
            <a:xfrm>
              <a:off x="18029468" y="-1"/>
              <a:ext cx="6348188" cy="6460437"/>
            </a:xfrm>
            <a:custGeom>
              <a:avLst/>
              <a:gdLst>
                <a:gd name="connsiteX0" fmla="*/ 1094906 w 6348188"/>
                <a:gd name="connsiteY0" fmla="*/ 0 h 6434895"/>
                <a:gd name="connsiteX1" fmla="*/ 6348188 w 6348188"/>
                <a:gd name="connsiteY1" fmla="*/ 0 h 6434895"/>
                <a:gd name="connsiteX2" fmla="*/ 6348188 w 6348188"/>
                <a:gd name="connsiteY2" fmla="*/ 6434895 h 6434895"/>
                <a:gd name="connsiteX3" fmla="*/ 5617186 w 6348188"/>
                <a:gd name="connsiteY3" fmla="*/ 6434895 h 6434895"/>
                <a:gd name="connsiteX4" fmla="*/ 3772830 w 6348188"/>
                <a:gd name="connsiteY4" fmla="*/ 6434895 h 6434895"/>
                <a:gd name="connsiteX5" fmla="*/ 0 w 6348188"/>
                <a:gd name="connsiteY5" fmla="*/ 2660006 h 6434895"/>
                <a:gd name="connsiteX6" fmla="*/ 859628 w 6348188"/>
                <a:gd name="connsiteY6" fmla="*/ 259392 h 643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8188" h="6434895">
                  <a:moveTo>
                    <a:pt x="1094906" y="0"/>
                  </a:moveTo>
                  <a:lnTo>
                    <a:pt x="6348188" y="0"/>
                  </a:lnTo>
                  <a:lnTo>
                    <a:pt x="6348188" y="6434895"/>
                  </a:lnTo>
                  <a:lnTo>
                    <a:pt x="5617186" y="6434895"/>
                  </a:lnTo>
                  <a:cubicBezTo>
                    <a:pt x="4940048" y="6434895"/>
                    <a:pt x="4293408" y="6434895"/>
                    <a:pt x="3772830" y="6434895"/>
                  </a:cubicBezTo>
                  <a:cubicBezTo>
                    <a:pt x="1683262" y="6434895"/>
                    <a:pt x="0" y="4743454"/>
                    <a:pt x="0" y="2660006"/>
                  </a:cubicBezTo>
                  <a:cubicBezTo>
                    <a:pt x="0" y="1748497"/>
                    <a:pt x="322186" y="912021"/>
                    <a:pt x="859628" y="259392"/>
                  </a:cubicBezTo>
                  <a:close/>
                </a:path>
              </a:pathLst>
            </a:custGeom>
            <a:noFill/>
            <a:ln>
              <a:solidFill>
                <a:schemeClr val="accent1">
                  <a:alpha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21899" tIns="60950" rIns="121899" bIns="60950" rtlCol="0" anchor="ctr">
              <a:noAutofit/>
            </a:bodyPr>
            <a:lstStyle/>
            <a:p>
              <a:pPr algn="ctr"/>
              <a:endParaRPr lang="en-US" sz="450" dirty="0">
                <a:cs typeface="+mn-ea"/>
                <a:sym typeface="+mn-lt"/>
              </a:endParaRPr>
            </a:p>
          </p:txBody>
        </p:sp>
      </p:grpSp>
      <p:pic>
        <p:nvPicPr>
          <p:cNvPr id="33" name="Picture 1">
            <a:extLst>
              <a:ext uri="{FF2B5EF4-FFF2-40B4-BE49-F238E27FC236}">
                <a16:creationId xmlns:a16="http://schemas.microsoft.com/office/drawing/2014/main" id="{ABB71EEB-FCCF-42D2-BCA1-F7D1B3B8454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15" y="951287"/>
            <a:ext cx="5054527" cy="5911303"/>
          </a:xfrm>
          <a:prstGeom prst="rect">
            <a:avLst/>
          </a:prstGeom>
        </p:spPr>
      </p:pic>
      <p:sp>
        <p:nvSpPr>
          <p:cNvPr id="35" name="Rounded Rectangle 9">
            <a:extLst>
              <a:ext uri="{FF2B5EF4-FFF2-40B4-BE49-F238E27FC236}">
                <a16:creationId xmlns:a16="http://schemas.microsoft.com/office/drawing/2014/main" id="{96A430F0-A10B-4139-8E89-C0B3852BEFCA}"/>
              </a:ext>
            </a:extLst>
          </p:cNvPr>
          <p:cNvSpPr/>
          <p:nvPr/>
        </p:nvSpPr>
        <p:spPr>
          <a:xfrm>
            <a:off x="6761307" y="1797782"/>
            <a:ext cx="4032448" cy="1076287"/>
          </a:xfrm>
          <a:prstGeom prst="roundRect">
            <a:avLst>
              <a:gd name="adj" fmla="val 681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50" dirty="0">
              <a:cs typeface="+mn-ea"/>
              <a:sym typeface="+mn-lt"/>
            </a:endParaRPr>
          </a:p>
        </p:txBody>
      </p:sp>
      <p:sp>
        <p:nvSpPr>
          <p:cNvPr id="36" name="Rounded Rectangle 10">
            <a:extLst>
              <a:ext uri="{FF2B5EF4-FFF2-40B4-BE49-F238E27FC236}">
                <a16:creationId xmlns:a16="http://schemas.microsoft.com/office/drawing/2014/main" id="{0A5C9887-8BE5-4DBA-BA82-5E278FF4BAA6}"/>
              </a:ext>
            </a:extLst>
          </p:cNvPr>
          <p:cNvSpPr/>
          <p:nvPr/>
        </p:nvSpPr>
        <p:spPr>
          <a:xfrm>
            <a:off x="6761307" y="4873929"/>
            <a:ext cx="4032448" cy="1076287"/>
          </a:xfrm>
          <a:prstGeom prst="roundRect">
            <a:avLst>
              <a:gd name="adj" fmla="val 681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50" dirty="0">
              <a:cs typeface="+mn-ea"/>
              <a:sym typeface="+mn-lt"/>
            </a:endParaRPr>
          </a:p>
        </p:txBody>
      </p:sp>
      <p:sp>
        <p:nvSpPr>
          <p:cNvPr id="37" name="Rounded Rectangle 8">
            <a:extLst>
              <a:ext uri="{FF2B5EF4-FFF2-40B4-BE49-F238E27FC236}">
                <a16:creationId xmlns:a16="http://schemas.microsoft.com/office/drawing/2014/main" id="{73A6DD10-EF8A-48D0-AD21-0E7DEC1B08D4}"/>
              </a:ext>
            </a:extLst>
          </p:cNvPr>
          <p:cNvSpPr/>
          <p:nvPr/>
        </p:nvSpPr>
        <p:spPr>
          <a:xfrm>
            <a:off x="6528048" y="3145737"/>
            <a:ext cx="5220580" cy="1472331"/>
          </a:xfrm>
          <a:prstGeom prst="roundRect">
            <a:avLst>
              <a:gd name="adj" fmla="val 6818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19200000" scaled="0"/>
          </a:gradFill>
          <a:ln>
            <a:solidFill>
              <a:schemeClr val="accent1"/>
            </a:solidFill>
          </a:ln>
          <a:effectLst>
            <a:outerShdw blurRad="520700" dist="266700" dir="2700000" sx="103000" sy="103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50" dirty="0">
              <a:cs typeface="+mn-ea"/>
              <a:sym typeface="+mn-lt"/>
            </a:endParaRPr>
          </a:p>
        </p:txBody>
      </p:sp>
      <p:grpSp>
        <p:nvGrpSpPr>
          <p:cNvPr id="38" name="Group 11">
            <a:extLst>
              <a:ext uri="{FF2B5EF4-FFF2-40B4-BE49-F238E27FC236}">
                <a16:creationId xmlns:a16="http://schemas.microsoft.com/office/drawing/2014/main" id="{CAF04D06-A6D4-4E35-BA68-6766787D2F81}"/>
              </a:ext>
            </a:extLst>
          </p:cNvPr>
          <p:cNvGrpSpPr/>
          <p:nvPr/>
        </p:nvGrpSpPr>
        <p:grpSpPr>
          <a:xfrm>
            <a:off x="6924092" y="2117710"/>
            <a:ext cx="434910" cy="436431"/>
            <a:chOff x="3206750" y="1381125"/>
            <a:chExt cx="490538" cy="492125"/>
          </a:xfrm>
          <a:solidFill>
            <a:schemeClr val="accent1"/>
          </a:solidFill>
        </p:grpSpPr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3645B7C4-6273-4E46-BED3-FA22DE686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6750" y="1381125"/>
              <a:ext cx="490538" cy="492125"/>
            </a:xfrm>
            <a:custGeom>
              <a:avLst/>
              <a:gdLst>
                <a:gd name="T0" fmla="*/ 80 w 128"/>
                <a:gd name="T1" fmla="*/ 0 h 128"/>
                <a:gd name="T2" fmla="*/ 32 w 128"/>
                <a:gd name="T3" fmla="*/ 48 h 128"/>
                <a:gd name="T4" fmla="*/ 38 w 128"/>
                <a:gd name="T5" fmla="*/ 70 h 128"/>
                <a:gd name="T6" fmla="*/ 4 w 128"/>
                <a:gd name="T7" fmla="*/ 104 h 128"/>
                <a:gd name="T8" fmla="*/ 4 w 128"/>
                <a:gd name="T9" fmla="*/ 104 h 128"/>
                <a:gd name="T10" fmla="*/ 0 w 128"/>
                <a:gd name="T11" fmla="*/ 114 h 128"/>
                <a:gd name="T12" fmla="*/ 14 w 128"/>
                <a:gd name="T13" fmla="*/ 128 h 128"/>
                <a:gd name="T14" fmla="*/ 24 w 128"/>
                <a:gd name="T15" fmla="*/ 124 h 128"/>
                <a:gd name="T16" fmla="*/ 24 w 128"/>
                <a:gd name="T17" fmla="*/ 124 h 128"/>
                <a:gd name="T18" fmla="*/ 58 w 128"/>
                <a:gd name="T19" fmla="*/ 90 h 128"/>
                <a:gd name="T20" fmla="*/ 80 w 128"/>
                <a:gd name="T21" fmla="*/ 96 h 128"/>
                <a:gd name="T22" fmla="*/ 128 w 128"/>
                <a:gd name="T23" fmla="*/ 48 h 128"/>
                <a:gd name="T24" fmla="*/ 80 w 128"/>
                <a:gd name="T25" fmla="*/ 0 h 128"/>
                <a:gd name="T26" fmla="*/ 19 w 128"/>
                <a:gd name="T27" fmla="*/ 119 h 128"/>
                <a:gd name="T28" fmla="*/ 14 w 128"/>
                <a:gd name="T29" fmla="*/ 121 h 128"/>
                <a:gd name="T30" fmla="*/ 7 w 128"/>
                <a:gd name="T31" fmla="*/ 114 h 128"/>
                <a:gd name="T32" fmla="*/ 9 w 128"/>
                <a:gd name="T33" fmla="*/ 109 h 128"/>
                <a:gd name="T34" fmla="*/ 9 w 128"/>
                <a:gd name="T35" fmla="*/ 109 h 128"/>
                <a:gd name="T36" fmla="*/ 41 w 128"/>
                <a:gd name="T37" fmla="*/ 77 h 128"/>
                <a:gd name="T38" fmla="*/ 51 w 128"/>
                <a:gd name="T39" fmla="*/ 87 h 128"/>
                <a:gd name="T40" fmla="*/ 19 w 128"/>
                <a:gd name="T41" fmla="*/ 119 h 128"/>
                <a:gd name="T42" fmla="*/ 80 w 128"/>
                <a:gd name="T43" fmla="*/ 88 h 128"/>
                <a:gd name="T44" fmla="*/ 40 w 128"/>
                <a:gd name="T45" fmla="*/ 48 h 128"/>
                <a:gd name="T46" fmla="*/ 80 w 128"/>
                <a:gd name="T47" fmla="*/ 8 h 128"/>
                <a:gd name="T48" fmla="*/ 120 w 128"/>
                <a:gd name="T49" fmla="*/ 48 h 128"/>
                <a:gd name="T50" fmla="*/ 80 w 128"/>
                <a:gd name="T51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8">
                  <a:moveTo>
                    <a:pt x="80" y="0"/>
                  </a:moveTo>
                  <a:cubicBezTo>
                    <a:pt x="53" y="0"/>
                    <a:pt x="32" y="21"/>
                    <a:pt x="32" y="48"/>
                  </a:cubicBezTo>
                  <a:cubicBezTo>
                    <a:pt x="32" y="56"/>
                    <a:pt x="34" y="64"/>
                    <a:pt x="38" y="70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106"/>
                    <a:pt x="0" y="110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8" y="128"/>
                    <a:pt x="22" y="126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64" y="94"/>
                    <a:pt x="72" y="96"/>
                    <a:pt x="80" y="96"/>
                  </a:cubicBezTo>
                  <a:cubicBezTo>
                    <a:pt x="107" y="96"/>
                    <a:pt x="128" y="75"/>
                    <a:pt x="128" y="48"/>
                  </a:cubicBezTo>
                  <a:cubicBezTo>
                    <a:pt x="128" y="21"/>
                    <a:pt x="107" y="0"/>
                    <a:pt x="80" y="0"/>
                  </a:cubicBezTo>
                  <a:close/>
                  <a:moveTo>
                    <a:pt x="19" y="119"/>
                  </a:moveTo>
                  <a:cubicBezTo>
                    <a:pt x="18" y="120"/>
                    <a:pt x="16" y="121"/>
                    <a:pt x="14" y="121"/>
                  </a:cubicBezTo>
                  <a:cubicBezTo>
                    <a:pt x="10" y="121"/>
                    <a:pt x="7" y="118"/>
                    <a:pt x="7" y="114"/>
                  </a:cubicBezTo>
                  <a:cubicBezTo>
                    <a:pt x="7" y="112"/>
                    <a:pt x="8" y="110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4" y="80"/>
                    <a:pt x="48" y="84"/>
                    <a:pt x="51" y="87"/>
                  </a:cubicBezTo>
                  <a:lnTo>
                    <a:pt x="19" y="119"/>
                  </a:lnTo>
                  <a:close/>
                  <a:moveTo>
                    <a:pt x="80" y="88"/>
                  </a:moveTo>
                  <a:cubicBezTo>
                    <a:pt x="58" y="88"/>
                    <a:pt x="40" y="70"/>
                    <a:pt x="40" y="48"/>
                  </a:cubicBezTo>
                  <a:cubicBezTo>
                    <a:pt x="40" y="26"/>
                    <a:pt x="58" y="8"/>
                    <a:pt x="80" y="8"/>
                  </a:cubicBezTo>
                  <a:cubicBezTo>
                    <a:pt x="102" y="8"/>
                    <a:pt x="120" y="26"/>
                    <a:pt x="120" y="48"/>
                  </a:cubicBezTo>
                  <a:cubicBezTo>
                    <a:pt x="120" y="70"/>
                    <a:pt x="102" y="88"/>
                    <a:pt x="8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450" dirty="0">
                <a:cs typeface="+mn-ea"/>
                <a:sym typeface="+mn-lt"/>
              </a:endParaRPr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3B1F7A6B-6231-43BC-954F-D650EEFBF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775" y="1458913"/>
              <a:ext cx="114300" cy="114300"/>
            </a:xfrm>
            <a:custGeom>
              <a:avLst/>
              <a:gdLst>
                <a:gd name="T0" fmla="*/ 28 w 30"/>
                <a:gd name="T1" fmla="*/ 0 h 30"/>
                <a:gd name="T2" fmla="*/ 0 w 30"/>
                <a:gd name="T3" fmla="*/ 28 h 30"/>
                <a:gd name="T4" fmla="*/ 2 w 30"/>
                <a:gd name="T5" fmla="*/ 30 h 30"/>
                <a:gd name="T6" fmla="*/ 4 w 30"/>
                <a:gd name="T7" fmla="*/ 28 h 30"/>
                <a:gd name="T8" fmla="*/ 28 w 30"/>
                <a:gd name="T9" fmla="*/ 4 h 30"/>
                <a:gd name="T10" fmla="*/ 30 w 30"/>
                <a:gd name="T11" fmla="*/ 2 h 30"/>
                <a:gd name="T12" fmla="*/ 28 w 3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450" dirty="0">
                <a:cs typeface="+mn-ea"/>
                <a:sym typeface="+mn-lt"/>
              </a:endParaRPr>
            </a:p>
          </p:txBody>
        </p:sp>
      </p:grpSp>
      <p:sp>
        <p:nvSpPr>
          <p:cNvPr id="41" name="Freeform 25">
            <a:extLst>
              <a:ext uri="{FF2B5EF4-FFF2-40B4-BE49-F238E27FC236}">
                <a16:creationId xmlns:a16="http://schemas.microsoft.com/office/drawing/2014/main" id="{73E31527-70FA-410C-9456-0C28B79E3CA8}"/>
              </a:ext>
            </a:extLst>
          </p:cNvPr>
          <p:cNvSpPr>
            <a:spLocks noEditPoints="1"/>
          </p:cNvSpPr>
          <p:nvPr/>
        </p:nvSpPr>
        <p:spPr bwMode="auto">
          <a:xfrm>
            <a:off x="6959875" y="3710186"/>
            <a:ext cx="384456" cy="384456"/>
          </a:xfrm>
          <a:custGeom>
            <a:avLst/>
            <a:gdLst>
              <a:gd name="T0" fmla="*/ 1639 w 1648"/>
              <a:gd name="T1" fmla="*/ 674 h 1648"/>
              <a:gd name="T2" fmla="*/ 1648 w 1648"/>
              <a:gd name="T3" fmla="*/ 621 h 1648"/>
              <a:gd name="T4" fmla="*/ 1576 w 1648"/>
              <a:gd name="T5" fmla="*/ 485 h 1648"/>
              <a:gd name="T6" fmla="*/ 1392 w 1648"/>
              <a:gd name="T7" fmla="*/ 242 h 1648"/>
              <a:gd name="T8" fmla="*/ 1225 w 1648"/>
              <a:gd name="T9" fmla="*/ 125 h 1648"/>
              <a:gd name="T10" fmla="*/ 1225 w 1648"/>
              <a:gd name="T11" fmla="*/ 125 h 1648"/>
              <a:gd name="T12" fmla="*/ 927 w 1648"/>
              <a:gd name="T13" fmla="*/ 32 h 1648"/>
              <a:gd name="T14" fmla="*/ 824 w 1648"/>
              <a:gd name="T15" fmla="*/ 0 h 1648"/>
              <a:gd name="T16" fmla="*/ 721 w 1648"/>
              <a:gd name="T17" fmla="*/ 32 h 1648"/>
              <a:gd name="T18" fmla="*/ 423 w 1648"/>
              <a:gd name="T19" fmla="*/ 125 h 1648"/>
              <a:gd name="T20" fmla="*/ 423 w 1648"/>
              <a:gd name="T21" fmla="*/ 125 h 1648"/>
              <a:gd name="T22" fmla="*/ 256 w 1648"/>
              <a:gd name="T23" fmla="*/ 242 h 1648"/>
              <a:gd name="T24" fmla="*/ 73 w 1648"/>
              <a:gd name="T25" fmla="*/ 485 h 1648"/>
              <a:gd name="T26" fmla="*/ 0 w 1648"/>
              <a:gd name="T27" fmla="*/ 621 h 1648"/>
              <a:gd name="T28" fmla="*/ 9 w 1648"/>
              <a:gd name="T29" fmla="*/ 674 h 1648"/>
              <a:gd name="T30" fmla="*/ 9 w 1648"/>
              <a:gd name="T31" fmla="*/ 974 h 1648"/>
              <a:gd name="T32" fmla="*/ 0 w 1648"/>
              <a:gd name="T33" fmla="*/ 1027 h 1648"/>
              <a:gd name="T34" fmla="*/ 73 w 1648"/>
              <a:gd name="T35" fmla="*/ 1163 h 1648"/>
              <a:gd name="T36" fmla="*/ 256 w 1648"/>
              <a:gd name="T37" fmla="*/ 1406 h 1648"/>
              <a:gd name="T38" fmla="*/ 423 w 1648"/>
              <a:gd name="T39" fmla="*/ 1523 h 1648"/>
              <a:gd name="T40" fmla="*/ 423 w 1648"/>
              <a:gd name="T41" fmla="*/ 1523 h 1648"/>
              <a:gd name="T42" fmla="*/ 721 w 1648"/>
              <a:gd name="T43" fmla="*/ 1616 h 1648"/>
              <a:gd name="T44" fmla="*/ 824 w 1648"/>
              <a:gd name="T45" fmla="*/ 1648 h 1648"/>
              <a:gd name="T46" fmla="*/ 927 w 1648"/>
              <a:gd name="T47" fmla="*/ 1616 h 1648"/>
              <a:gd name="T48" fmla="*/ 1225 w 1648"/>
              <a:gd name="T49" fmla="*/ 1523 h 1648"/>
              <a:gd name="T50" fmla="*/ 1225 w 1648"/>
              <a:gd name="T51" fmla="*/ 1523 h 1648"/>
              <a:gd name="T52" fmla="*/ 1392 w 1648"/>
              <a:gd name="T53" fmla="*/ 1406 h 1648"/>
              <a:gd name="T54" fmla="*/ 1576 w 1648"/>
              <a:gd name="T55" fmla="*/ 1163 h 1648"/>
              <a:gd name="T56" fmla="*/ 1648 w 1648"/>
              <a:gd name="T57" fmla="*/ 1027 h 1648"/>
              <a:gd name="T58" fmla="*/ 1639 w 1648"/>
              <a:gd name="T59" fmla="*/ 974 h 1648"/>
              <a:gd name="T60" fmla="*/ 1639 w 1648"/>
              <a:gd name="T61" fmla="*/ 674 h 1648"/>
              <a:gd name="T62" fmla="*/ 824 w 1648"/>
              <a:gd name="T63" fmla="*/ 1408 h 1648"/>
              <a:gd name="T64" fmla="*/ 240 w 1648"/>
              <a:gd name="T65" fmla="*/ 824 h 1648"/>
              <a:gd name="T66" fmla="*/ 824 w 1648"/>
              <a:gd name="T67" fmla="*/ 240 h 1648"/>
              <a:gd name="T68" fmla="*/ 1408 w 1648"/>
              <a:gd name="T69" fmla="*/ 824 h 1648"/>
              <a:gd name="T70" fmla="*/ 824 w 1648"/>
              <a:gd name="T71" fmla="*/ 1408 h 1648"/>
              <a:gd name="T72" fmla="*/ 738 w 1648"/>
              <a:gd name="T73" fmla="*/ 1096 h 1648"/>
              <a:gd name="T74" fmla="*/ 481 w 1648"/>
              <a:gd name="T75" fmla="*/ 846 h 1648"/>
              <a:gd name="T76" fmla="*/ 587 w 1648"/>
              <a:gd name="T77" fmla="*/ 740 h 1648"/>
              <a:gd name="T78" fmla="*/ 738 w 1648"/>
              <a:gd name="T79" fmla="*/ 883 h 1648"/>
              <a:gd name="T80" fmla="*/ 1061 w 1648"/>
              <a:gd name="T81" fmla="*/ 552 h 1648"/>
              <a:gd name="T82" fmla="*/ 1167 w 1648"/>
              <a:gd name="T83" fmla="*/ 658 h 1648"/>
              <a:gd name="T84" fmla="*/ 738 w 1648"/>
              <a:gd name="T85" fmla="*/ 1096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48" h="1648">
                <a:moveTo>
                  <a:pt x="1639" y="674"/>
                </a:moveTo>
                <a:cubicBezTo>
                  <a:pt x="1645" y="656"/>
                  <a:pt x="1648" y="639"/>
                  <a:pt x="1648" y="621"/>
                </a:cubicBezTo>
                <a:cubicBezTo>
                  <a:pt x="1648" y="568"/>
                  <a:pt x="1622" y="517"/>
                  <a:pt x="1576" y="485"/>
                </a:cubicBezTo>
                <a:cubicBezTo>
                  <a:pt x="1428" y="383"/>
                  <a:pt x="1447" y="408"/>
                  <a:pt x="1392" y="242"/>
                </a:cubicBezTo>
                <a:cubicBezTo>
                  <a:pt x="1368" y="172"/>
                  <a:pt x="1301" y="125"/>
                  <a:pt x="1225" y="125"/>
                </a:cubicBezTo>
                <a:cubicBezTo>
                  <a:pt x="1225" y="125"/>
                  <a:pt x="1225" y="125"/>
                  <a:pt x="1225" y="125"/>
                </a:cubicBezTo>
                <a:cubicBezTo>
                  <a:pt x="1043" y="126"/>
                  <a:pt x="1074" y="136"/>
                  <a:pt x="927" y="32"/>
                </a:cubicBezTo>
                <a:cubicBezTo>
                  <a:pt x="896" y="11"/>
                  <a:pt x="860" y="0"/>
                  <a:pt x="824" y="0"/>
                </a:cubicBezTo>
                <a:cubicBezTo>
                  <a:pt x="788" y="0"/>
                  <a:pt x="752" y="11"/>
                  <a:pt x="721" y="32"/>
                </a:cubicBezTo>
                <a:cubicBezTo>
                  <a:pt x="573" y="136"/>
                  <a:pt x="605" y="126"/>
                  <a:pt x="423" y="125"/>
                </a:cubicBezTo>
                <a:cubicBezTo>
                  <a:pt x="423" y="125"/>
                  <a:pt x="423" y="125"/>
                  <a:pt x="423" y="125"/>
                </a:cubicBezTo>
                <a:cubicBezTo>
                  <a:pt x="347" y="125"/>
                  <a:pt x="280" y="172"/>
                  <a:pt x="256" y="242"/>
                </a:cubicBezTo>
                <a:cubicBezTo>
                  <a:pt x="201" y="409"/>
                  <a:pt x="220" y="383"/>
                  <a:pt x="73" y="485"/>
                </a:cubicBezTo>
                <a:cubicBezTo>
                  <a:pt x="26" y="517"/>
                  <a:pt x="0" y="568"/>
                  <a:pt x="0" y="621"/>
                </a:cubicBezTo>
                <a:cubicBezTo>
                  <a:pt x="0" y="639"/>
                  <a:pt x="3" y="656"/>
                  <a:pt x="9" y="674"/>
                </a:cubicBezTo>
                <a:cubicBezTo>
                  <a:pt x="66" y="840"/>
                  <a:pt x="66" y="808"/>
                  <a:pt x="9" y="974"/>
                </a:cubicBezTo>
                <a:cubicBezTo>
                  <a:pt x="3" y="992"/>
                  <a:pt x="0" y="1009"/>
                  <a:pt x="0" y="1027"/>
                </a:cubicBezTo>
                <a:cubicBezTo>
                  <a:pt x="0" y="1080"/>
                  <a:pt x="26" y="1131"/>
                  <a:pt x="73" y="1163"/>
                </a:cubicBezTo>
                <a:cubicBezTo>
                  <a:pt x="220" y="1265"/>
                  <a:pt x="201" y="1239"/>
                  <a:pt x="256" y="1406"/>
                </a:cubicBezTo>
                <a:cubicBezTo>
                  <a:pt x="280" y="1476"/>
                  <a:pt x="347" y="1523"/>
                  <a:pt x="423" y="1523"/>
                </a:cubicBezTo>
                <a:cubicBezTo>
                  <a:pt x="423" y="1523"/>
                  <a:pt x="423" y="1523"/>
                  <a:pt x="423" y="1523"/>
                </a:cubicBezTo>
                <a:cubicBezTo>
                  <a:pt x="605" y="1522"/>
                  <a:pt x="574" y="1512"/>
                  <a:pt x="721" y="1616"/>
                </a:cubicBezTo>
                <a:cubicBezTo>
                  <a:pt x="752" y="1637"/>
                  <a:pt x="788" y="1648"/>
                  <a:pt x="824" y="1648"/>
                </a:cubicBezTo>
                <a:cubicBezTo>
                  <a:pt x="860" y="1648"/>
                  <a:pt x="896" y="1637"/>
                  <a:pt x="927" y="1616"/>
                </a:cubicBezTo>
                <a:cubicBezTo>
                  <a:pt x="1074" y="1512"/>
                  <a:pt x="1042" y="1522"/>
                  <a:pt x="1225" y="1523"/>
                </a:cubicBezTo>
                <a:cubicBezTo>
                  <a:pt x="1225" y="1523"/>
                  <a:pt x="1225" y="1523"/>
                  <a:pt x="1225" y="1523"/>
                </a:cubicBezTo>
                <a:cubicBezTo>
                  <a:pt x="1301" y="1523"/>
                  <a:pt x="1368" y="1476"/>
                  <a:pt x="1392" y="1406"/>
                </a:cubicBezTo>
                <a:cubicBezTo>
                  <a:pt x="1447" y="1239"/>
                  <a:pt x="1428" y="1265"/>
                  <a:pt x="1576" y="1163"/>
                </a:cubicBezTo>
                <a:cubicBezTo>
                  <a:pt x="1622" y="1131"/>
                  <a:pt x="1648" y="1080"/>
                  <a:pt x="1648" y="1027"/>
                </a:cubicBezTo>
                <a:cubicBezTo>
                  <a:pt x="1648" y="1009"/>
                  <a:pt x="1645" y="992"/>
                  <a:pt x="1639" y="974"/>
                </a:cubicBezTo>
                <a:cubicBezTo>
                  <a:pt x="1582" y="808"/>
                  <a:pt x="1582" y="840"/>
                  <a:pt x="1639" y="674"/>
                </a:cubicBezTo>
                <a:close/>
                <a:moveTo>
                  <a:pt x="824" y="1408"/>
                </a:moveTo>
                <a:cubicBezTo>
                  <a:pt x="502" y="1408"/>
                  <a:pt x="240" y="1146"/>
                  <a:pt x="240" y="824"/>
                </a:cubicBezTo>
                <a:cubicBezTo>
                  <a:pt x="240" y="502"/>
                  <a:pt x="502" y="240"/>
                  <a:pt x="824" y="240"/>
                </a:cubicBezTo>
                <a:cubicBezTo>
                  <a:pt x="1146" y="240"/>
                  <a:pt x="1408" y="502"/>
                  <a:pt x="1408" y="824"/>
                </a:cubicBezTo>
                <a:cubicBezTo>
                  <a:pt x="1408" y="1146"/>
                  <a:pt x="1146" y="1408"/>
                  <a:pt x="824" y="1408"/>
                </a:cubicBezTo>
                <a:close/>
                <a:moveTo>
                  <a:pt x="738" y="1096"/>
                </a:moveTo>
                <a:cubicBezTo>
                  <a:pt x="481" y="846"/>
                  <a:pt x="481" y="846"/>
                  <a:pt x="481" y="846"/>
                </a:cubicBezTo>
                <a:cubicBezTo>
                  <a:pt x="587" y="740"/>
                  <a:pt x="587" y="740"/>
                  <a:pt x="587" y="740"/>
                </a:cubicBezTo>
                <a:cubicBezTo>
                  <a:pt x="738" y="883"/>
                  <a:pt x="738" y="883"/>
                  <a:pt x="738" y="883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167" y="658"/>
                  <a:pt x="1167" y="658"/>
                  <a:pt x="1167" y="658"/>
                </a:cubicBezTo>
                <a:lnTo>
                  <a:pt x="738" y="1096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bg-BG" sz="450" dirty="0">
              <a:cs typeface="+mn-ea"/>
              <a:sym typeface="+mn-lt"/>
            </a:endParaRPr>
          </a:p>
        </p:txBody>
      </p:sp>
      <p:sp>
        <p:nvSpPr>
          <p:cNvPr id="42" name="Freeform 6">
            <a:extLst>
              <a:ext uri="{FF2B5EF4-FFF2-40B4-BE49-F238E27FC236}">
                <a16:creationId xmlns:a16="http://schemas.microsoft.com/office/drawing/2014/main" id="{4796AED2-1393-4173-8639-9C64CDD2DB15}"/>
              </a:ext>
            </a:extLst>
          </p:cNvPr>
          <p:cNvSpPr>
            <a:spLocks noEditPoints="1"/>
          </p:cNvSpPr>
          <p:nvPr/>
        </p:nvSpPr>
        <p:spPr bwMode="auto">
          <a:xfrm>
            <a:off x="6921107" y="5241908"/>
            <a:ext cx="360654" cy="340329"/>
          </a:xfrm>
          <a:custGeom>
            <a:avLst/>
            <a:gdLst>
              <a:gd name="T0" fmla="*/ 116 w 132"/>
              <a:gd name="T1" fmla="*/ 48 h 124"/>
              <a:gd name="T2" fmla="*/ 116 w 132"/>
              <a:gd name="T3" fmla="*/ 22 h 124"/>
              <a:gd name="T4" fmla="*/ 104 w 132"/>
              <a:gd name="T5" fmla="*/ 0 h 124"/>
              <a:gd name="T6" fmla="*/ 22 w 132"/>
              <a:gd name="T7" fmla="*/ 0 h 124"/>
              <a:gd name="T8" fmla="*/ 0 w 132"/>
              <a:gd name="T9" fmla="*/ 102 h 124"/>
              <a:gd name="T10" fmla="*/ 94 w 132"/>
              <a:gd name="T11" fmla="*/ 124 h 124"/>
              <a:gd name="T12" fmla="*/ 116 w 132"/>
              <a:gd name="T13" fmla="*/ 96 h 124"/>
              <a:gd name="T14" fmla="*/ 116 w 132"/>
              <a:gd name="T15" fmla="*/ 48 h 124"/>
              <a:gd name="T16" fmla="*/ 88 w 132"/>
              <a:gd name="T17" fmla="*/ 8 h 124"/>
              <a:gd name="T18" fmla="*/ 108 w 132"/>
              <a:gd name="T19" fmla="*/ 12 h 124"/>
              <a:gd name="T20" fmla="*/ 108 w 132"/>
              <a:gd name="T21" fmla="*/ 24 h 124"/>
              <a:gd name="T22" fmla="*/ 104 w 132"/>
              <a:gd name="T23" fmla="*/ 36 h 124"/>
              <a:gd name="T24" fmla="*/ 104 w 132"/>
              <a:gd name="T25" fmla="*/ 32 h 124"/>
              <a:gd name="T26" fmla="*/ 104 w 132"/>
              <a:gd name="T27" fmla="*/ 16 h 124"/>
              <a:gd name="T28" fmla="*/ 16 w 132"/>
              <a:gd name="T29" fmla="*/ 12 h 124"/>
              <a:gd name="T30" fmla="*/ 12 w 132"/>
              <a:gd name="T31" fmla="*/ 24 h 124"/>
              <a:gd name="T32" fmla="*/ 8 w 132"/>
              <a:gd name="T33" fmla="*/ 22 h 124"/>
              <a:gd name="T34" fmla="*/ 100 w 132"/>
              <a:gd name="T35" fmla="*/ 20 h 124"/>
              <a:gd name="T36" fmla="*/ 16 w 132"/>
              <a:gd name="T37" fmla="*/ 16 h 124"/>
              <a:gd name="T38" fmla="*/ 100 w 132"/>
              <a:gd name="T39" fmla="*/ 20 h 124"/>
              <a:gd name="T40" fmla="*/ 100 w 132"/>
              <a:gd name="T41" fmla="*/ 28 h 124"/>
              <a:gd name="T42" fmla="*/ 16 w 132"/>
              <a:gd name="T43" fmla="*/ 24 h 124"/>
              <a:gd name="T44" fmla="*/ 100 w 132"/>
              <a:gd name="T45" fmla="*/ 32 h 124"/>
              <a:gd name="T46" fmla="*/ 88 w 132"/>
              <a:gd name="T47" fmla="*/ 36 h 124"/>
              <a:gd name="T48" fmla="*/ 16 w 132"/>
              <a:gd name="T49" fmla="*/ 35 h 124"/>
              <a:gd name="T50" fmla="*/ 100 w 132"/>
              <a:gd name="T51" fmla="*/ 32 h 124"/>
              <a:gd name="T52" fmla="*/ 94 w 132"/>
              <a:gd name="T53" fmla="*/ 116 h 124"/>
              <a:gd name="T54" fmla="*/ 8 w 132"/>
              <a:gd name="T55" fmla="*/ 102 h 124"/>
              <a:gd name="T56" fmla="*/ 22 w 132"/>
              <a:gd name="T57" fmla="*/ 44 h 124"/>
              <a:gd name="T58" fmla="*/ 104 w 132"/>
              <a:gd name="T59" fmla="*/ 44 h 124"/>
              <a:gd name="T60" fmla="*/ 108 w 132"/>
              <a:gd name="T61" fmla="*/ 56 h 124"/>
              <a:gd name="T62" fmla="*/ 52 w 132"/>
              <a:gd name="T63" fmla="*/ 76 h 124"/>
              <a:gd name="T64" fmla="*/ 108 w 132"/>
              <a:gd name="T65" fmla="*/ 96 h 124"/>
              <a:gd name="T66" fmla="*/ 113 w 132"/>
              <a:gd name="T67" fmla="*/ 88 h 124"/>
              <a:gd name="T68" fmla="*/ 60 w 132"/>
              <a:gd name="T69" fmla="*/ 76 h 124"/>
              <a:gd name="T70" fmla="*/ 108 w 132"/>
              <a:gd name="T71" fmla="*/ 64 h 124"/>
              <a:gd name="T72" fmla="*/ 115 w 132"/>
              <a:gd name="T73" fmla="*/ 59 h 124"/>
              <a:gd name="T74" fmla="*/ 120 w 132"/>
              <a:gd name="T75" fmla="*/ 7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2" h="124">
                <a:moveTo>
                  <a:pt x="116" y="48"/>
                </a:moveTo>
                <a:cubicBezTo>
                  <a:pt x="116" y="48"/>
                  <a:pt x="116" y="48"/>
                  <a:pt x="116" y="48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11" y="0"/>
                  <a:pt x="104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14"/>
                  <a:pt x="10" y="124"/>
                  <a:pt x="22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106" y="124"/>
                  <a:pt x="116" y="114"/>
                  <a:pt x="116" y="102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84"/>
                  <a:pt x="132" y="60"/>
                  <a:pt x="116" y="48"/>
                </a:cubicBezTo>
                <a:close/>
                <a:moveTo>
                  <a:pt x="22" y="8"/>
                </a:moveTo>
                <a:cubicBezTo>
                  <a:pt x="88" y="8"/>
                  <a:pt x="88" y="8"/>
                  <a:pt x="88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6" y="8"/>
                  <a:pt x="108" y="10"/>
                  <a:pt x="108" y="1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7" y="36"/>
                  <a:pt x="105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4"/>
                  <a:pt x="102" y="12"/>
                  <a:pt x="100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4" y="12"/>
                  <a:pt x="12" y="14"/>
                  <a:pt x="12" y="16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32"/>
                  <a:pt x="12" y="32"/>
                  <a:pt x="12" y="32"/>
                </a:cubicBezTo>
                <a:cubicBezTo>
                  <a:pt x="10" y="29"/>
                  <a:pt x="8" y="26"/>
                  <a:pt x="8" y="22"/>
                </a:cubicBezTo>
                <a:cubicBezTo>
                  <a:pt x="8" y="14"/>
                  <a:pt x="14" y="8"/>
                  <a:pt x="22" y="8"/>
                </a:cubicBezTo>
                <a:close/>
                <a:moveTo>
                  <a:pt x="100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16"/>
                  <a:pt x="16" y="16"/>
                  <a:pt x="16" y="16"/>
                </a:cubicBezTo>
                <a:cubicBezTo>
                  <a:pt x="100" y="16"/>
                  <a:pt x="100" y="16"/>
                  <a:pt x="100" y="16"/>
                </a:cubicBezTo>
                <a:lnTo>
                  <a:pt x="100" y="20"/>
                </a:lnTo>
                <a:close/>
                <a:moveTo>
                  <a:pt x="100" y="24"/>
                </a:moveTo>
                <a:cubicBezTo>
                  <a:pt x="100" y="28"/>
                  <a:pt x="100" y="28"/>
                  <a:pt x="10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4"/>
                  <a:pt x="16" y="24"/>
                  <a:pt x="16" y="24"/>
                </a:cubicBezTo>
                <a:lnTo>
                  <a:pt x="100" y="24"/>
                </a:lnTo>
                <a:close/>
                <a:moveTo>
                  <a:pt x="100" y="32"/>
                </a:moveTo>
                <a:cubicBezTo>
                  <a:pt x="100" y="36"/>
                  <a:pt x="100" y="36"/>
                  <a:pt x="100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0" y="36"/>
                  <a:pt x="18" y="35"/>
                  <a:pt x="16" y="35"/>
                </a:cubicBezTo>
                <a:cubicBezTo>
                  <a:pt x="16" y="32"/>
                  <a:pt x="16" y="32"/>
                  <a:pt x="16" y="32"/>
                </a:cubicBezTo>
                <a:lnTo>
                  <a:pt x="100" y="32"/>
                </a:lnTo>
                <a:close/>
                <a:moveTo>
                  <a:pt x="108" y="102"/>
                </a:moveTo>
                <a:cubicBezTo>
                  <a:pt x="108" y="110"/>
                  <a:pt x="102" y="116"/>
                  <a:pt x="94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14" y="116"/>
                  <a:pt x="8" y="110"/>
                  <a:pt x="8" y="102"/>
                </a:cubicBezTo>
                <a:cubicBezTo>
                  <a:pt x="8" y="39"/>
                  <a:pt x="8" y="39"/>
                  <a:pt x="8" y="39"/>
                </a:cubicBezTo>
                <a:cubicBezTo>
                  <a:pt x="12" y="42"/>
                  <a:pt x="17" y="44"/>
                  <a:pt x="22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6" y="44"/>
                  <a:pt x="108" y="46"/>
                  <a:pt x="108" y="48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61" y="56"/>
                  <a:pt x="52" y="65"/>
                  <a:pt x="52" y="76"/>
                </a:cubicBezTo>
                <a:cubicBezTo>
                  <a:pt x="52" y="87"/>
                  <a:pt x="61" y="96"/>
                  <a:pt x="7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102"/>
                </a:lnTo>
                <a:close/>
                <a:moveTo>
                  <a:pt x="113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65" y="88"/>
                  <a:pt x="60" y="83"/>
                  <a:pt x="60" y="76"/>
                </a:cubicBezTo>
                <a:cubicBezTo>
                  <a:pt x="60" y="69"/>
                  <a:pt x="65" y="64"/>
                  <a:pt x="72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0" y="64"/>
                  <a:pt x="113" y="63"/>
                  <a:pt x="114" y="61"/>
                </a:cubicBezTo>
                <a:cubicBezTo>
                  <a:pt x="115" y="60"/>
                  <a:pt x="115" y="60"/>
                  <a:pt x="115" y="59"/>
                </a:cubicBezTo>
                <a:cubicBezTo>
                  <a:pt x="115" y="59"/>
                  <a:pt x="116" y="59"/>
                  <a:pt x="116" y="59"/>
                </a:cubicBezTo>
                <a:cubicBezTo>
                  <a:pt x="118" y="62"/>
                  <a:pt x="120" y="67"/>
                  <a:pt x="120" y="72"/>
                </a:cubicBezTo>
                <a:cubicBezTo>
                  <a:pt x="120" y="78"/>
                  <a:pt x="118" y="84"/>
                  <a:pt x="113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id-ID" sz="450" dirty="0">
              <a:cs typeface="+mn-ea"/>
              <a:sym typeface="+mn-lt"/>
            </a:endParaRPr>
          </a:p>
        </p:txBody>
      </p:sp>
      <p:sp>
        <p:nvSpPr>
          <p:cNvPr id="43" name="添加标题">
            <a:extLst>
              <a:ext uri="{FF2B5EF4-FFF2-40B4-BE49-F238E27FC236}">
                <a16:creationId xmlns:a16="http://schemas.microsoft.com/office/drawing/2014/main" id="{7E071940-FE0E-4A23-A8B5-B6B9AEC1D087}"/>
              </a:ext>
            </a:extLst>
          </p:cNvPr>
          <p:cNvSpPr txBox="1"/>
          <p:nvPr/>
        </p:nvSpPr>
        <p:spPr>
          <a:xfrm>
            <a:off x="7737988" y="1819534"/>
            <a:ext cx="2854997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44" name="添加标题">
            <a:extLst>
              <a:ext uri="{FF2B5EF4-FFF2-40B4-BE49-F238E27FC236}">
                <a16:creationId xmlns:a16="http://schemas.microsoft.com/office/drawing/2014/main" id="{ADAFD6FD-CFD6-4531-B143-19A022CAC14F}"/>
              </a:ext>
            </a:extLst>
          </p:cNvPr>
          <p:cNvSpPr txBox="1"/>
          <p:nvPr/>
        </p:nvSpPr>
        <p:spPr>
          <a:xfrm>
            <a:off x="7737988" y="4879007"/>
            <a:ext cx="2854997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45" name="添加标题">
            <a:extLst>
              <a:ext uri="{FF2B5EF4-FFF2-40B4-BE49-F238E27FC236}">
                <a16:creationId xmlns:a16="http://schemas.microsoft.com/office/drawing/2014/main" id="{93EC50A5-93FA-42C7-892B-608E500E642D}"/>
              </a:ext>
            </a:extLst>
          </p:cNvPr>
          <p:cNvSpPr txBox="1"/>
          <p:nvPr/>
        </p:nvSpPr>
        <p:spPr>
          <a:xfrm>
            <a:off x="7737988" y="3386022"/>
            <a:ext cx="3423998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solidFill>
                  <a:srgbClr val="FFFFFF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rgbClr val="FFFFFF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C067A64F-E666-44F7-B05D-DEC742AB2D1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245585">
            <a:off x="2277881" y="1717306"/>
            <a:ext cx="1891146" cy="3398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522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1" grpId="0" animBg="1"/>
      <p:bldP spid="42" grpId="0" animBg="1"/>
      <p:bldP spid="43" grpId="0"/>
      <p:bldP spid="44" grpId="0"/>
      <p:bldP spid="4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427F95-E45B-45D3-8E59-B3E246C12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168E63EA-3451-470F-A157-6FB363D5862D}"/>
              </a:ext>
            </a:extLst>
          </p:cNvPr>
          <p:cNvGrpSpPr/>
          <p:nvPr/>
        </p:nvGrpSpPr>
        <p:grpSpPr>
          <a:xfrm>
            <a:off x="796933" y="1964799"/>
            <a:ext cx="2054184" cy="1887233"/>
            <a:chOff x="796933" y="1964799"/>
            <a:chExt cx="2054184" cy="1887233"/>
          </a:xfrm>
        </p:grpSpPr>
        <p:sp>
          <p:nvSpPr>
            <p:cNvPr id="14" name="Shape 2619">
              <a:extLst>
                <a:ext uri="{FF2B5EF4-FFF2-40B4-BE49-F238E27FC236}">
                  <a16:creationId xmlns:a16="http://schemas.microsoft.com/office/drawing/2014/main" id="{D1A917E5-7944-416A-816F-D92FEFDCF9AC}"/>
                </a:ext>
              </a:extLst>
            </p:cNvPr>
            <p:cNvSpPr/>
            <p:nvPr/>
          </p:nvSpPr>
          <p:spPr>
            <a:xfrm>
              <a:off x="1639170" y="1964799"/>
              <a:ext cx="369710" cy="369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5" name="TextBox 88">
              <a:extLst>
                <a:ext uri="{FF2B5EF4-FFF2-40B4-BE49-F238E27FC236}">
                  <a16:creationId xmlns:a16="http://schemas.microsoft.com/office/drawing/2014/main" id="{E9ABF77A-DBAE-4F2C-847B-472300BA04A6}"/>
                </a:ext>
              </a:extLst>
            </p:cNvPr>
            <p:cNvSpPr txBox="1"/>
            <p:nvPr/>
          </p:nvSpPr>
          <p:spPr>
            <a:xfrm>
              <a:off x="1397627" y="2409679"/>
              <a:ext cx="852798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000" dirty="0">
                  <a:solidFill>
                    <a:schemeClr val="accent1"/>
                  </a:solidFill>
                  <a:cs typeface="+mn-ea"/>
                  <a:sym typeface="+mn-lt"/>
                </a:rPr>
                <a:t>5569</a:t>
              </a:r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97488D71-40F0-45DA-BB99-E8B8ECEE9031}"/>
                </a:ext>
              </a:extLst>
            </p:cNvPr>
            <p:cNvGrpSpPr/>
            <p:nvPr/>
          </p:nvGrpSpPr>
          <p:grpSpPr>
            <a:xfrm>
              <a:off x="796933" y="2974149"/>
              <a:ext cx="2054184" cy="877883"/>
              <a:chOff x="796933" y="2974149"/>
              <a:chExt cx="2054184" cy="877883"/>
            </a:xfrm>
          </p:grpSpPr>
          <p:sp>
            <p:nvSpPr>
              <p:cNvPr id="17" name="TextBox 89">
                <a:extLst>
                  <a:ext uri="{FF2B5EF4-FFF2-40B4-BE49-F238E27FC236}">
                    <a16:creationId xmlns:a16="http://schemas.microsoft.com/office/drawing/2014/main" id="{4A51AD02-FBFD-442E-8A07-D6A22BE26C22}"/>
                  </a:ext>
                </a:extLst>
              </p:cNvPr>
              <p:cNvSpPr txBox="1"/>
              <p:nvPr/>
            </p:nvSpPr>
            <p:spPr>
              <a:xfrm>
                <a:off x="1189236" y="2974149"/>
                <a:ext cx="126957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accent1"/>
                    </a:solidFill>
                    <a:cs typeface="+mn-ea"/>
                    <a:sym typeface="+mn-lt"/>
                  </a:rPr>
                  <a:t>Add title text</a:t>
                </a:r>
                <a:endParaRPr lang="en-US" dirty="0">
                  <a:solidFill>
                    <a:schemeClr val="accen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TextBox 90">
                <a:extLst>
                  <a:ext uri="{FF2B5EF4-FFF2-40B4-BE49-F238E27FC236}">
                    <a16:creationId xmlns:a16="http://schemas.microsoft.com/office/drawing/2014/main" id="{14D1A9F9-A6D3-4649-9ADF-4347D98DD033}"/>
                  </a:ext>
                </a:extLst>
              </p:cNvPr>
              <p:cNvSpPr txBox="1"/>
              <p:nvPr/>
            </p:nvSpPr>
            <p:spPr>
              <a:xfrm flipH="1">
                <a:off x="796933" y="3245648"/>
                <a:ext cx="2054184" cy="60638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2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2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87D8F77-7A04-4D8D-93C3-7DEF9DC5E9BB}"/>
              </a:ext>
            </a:extLst>
          </p:cNvPr>
          <p:cNvGrpSpPr/>
          <p:nvPr/>
        </p:nvGrpSpPr>
        <p:grpSpPr>
          <a:xfrm>
            <a:off x="796933" y="4381141"/>
            <a:ext cx="2054184" cy="1870478"/>
            <a:chOff x="796933" y="4381141"/>
            <a:chExt cx="2054184" cy="1870478"/>
          </a:xfrm>
        </p:grpSpPr>
        <p:sp>
          <p:nvSpPr>
            <p:cNvPr id="20" name="Shape 2633">
              <a:extLst>
                <a:ext uri="{FF2B5EF4-FFF2-40B4-BE49-F238E27FC236}">
                  <a16:creationId xmlns:a16="http://schemas.microsoft.com/office/drawing/2014/main" id="{9001B2AC-1900-4625-8262-8103223BCEE6}"/>
                </a:ext>
              </a:extLst>
            </p:cNvPr>
            <p:cNvSpPr/>
            <p:nvPr/>
          </p:nvSpPr>
          <p:spPr>
            <a:xfrm>
              <a:off x="1639170" y="4381141"/>
              <a:ext cx="369710" cy="369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44" y="18334"/>
                  </a:moveTo>
                  <a:lnTo>
                    <a:pt x="15583" y="6873"/>
                  </a:lnTo>
                  <a:lnTo>
                    <a:pt x="20168" y="6873"/>
                  </a:lnTo>
                  <a:cubicBezTo>
                    <a:pt x="20168" y="6873"/>
                    <a:pt x="12144" y="18334"/>
                    <a:pt x="12144" y="18334"/>
                  </a:cubicBezTo>
                  <a:close/>
                  <a:moveTo>
                    <a:pt x="10800" y="19403"/>
                  </a:moveTo>
                  <a:lnTo>
                    <a:pt x="7041" y="6873"/>
                  </a:lnTo>
                  <a:lnTo>
                    <a:pt x="14559" y="6873"/>
                  </a:lnTo>
                  <a:cubicBezTo>
                    <a:pt x="14559" y="6873"/>
                    <a:pt x="10800" y="19403"/>
                    <a:pt x="10800" y="19403"/>
                  </a:cubicBezTo>
                  <a:close/>
                  <a:moveTo>
                    <a:pt x="1432" y="6873"/>
                  </a:moveTo>
                  <a:lnTo>
                    <a:pt x="6017" y="6873"/>
                  </a:lnTo>
                  <a:lnTo>
                    <a:pt x="9456" y="18334"/>
                  </a:lnTo>
                  <a:cubicBezTo>
                    <a:pt x="9456" y="18334"/>
                    <a:pt x="1432" y="6873"/>
                    <a:pt x="1432" y="6873"/>
                  </a:cubicBezTo>
                  <a:close/>
                  <a:moveTo>
                    <a:pt x="6578" y="982"/>
                  </a:moveTo>
                  <a:lnTo>
                    <a:pt x="8536" y="982"/>
                  </a:lnTo>
                  <a:lnTo>
                    <a:pt x="6082" y="5891"/>
                  </a:lnTo>
                  <a:lnTo>
                    <a:pt x="1669" y="5891"/>
                  </a:lnTo>
                  <a:cubicBezTo>
                    <a:pt x="1669" y="5891"/>
                    <a:pt x="6578" y="982"/>
                    <a:pt x="6578" y="982"/>
                  </a:cubicBezTo>
                  <a:close/>
                  <a:moveTo>
                    <a:pt x="11973" y="982"/>
                  </a:moveTo>
                  <a:lnTo>
                    <a:pt x="14427" y="5891"/>
                  </a:lnTo>
                  <a:lnTo>
                    <a:pt x="7173" y="5891"/>
                  </a:lnTo>
                  <a:lnTo>
                    <a:pt x="9627" y="982"/>
                  </a:lnTo>
                  <a:cubicBezTo>
                    <a:pt x="9627" y="982"/>
                    <a:pt x="11973" y="982"/>
                    <a:pt x="11973" y="982"/>
                  </a:cubicBezTo>
                  <a:close/>
                  <a:moveTo>
                    <a:pt x="15022" y="982"/>
                  </a:moveTo>
                  <a:lnTo>
                    <a:pt x="19931" y="5891"/>
                  </a:lnTo>
                  <a:lnTo>
                    <a:pt x="15518" y="5891"/>
                  </a:lnTo>
                  <a:lnTo>
                    <a:pt x="13064" y="982"/>
                  </a:lnTo>
                  <a:cubicBezTo>
                    <a:pt x="13064" y="982"/>
                    <a:pt x="15022" y="982"/>
                    <a:pt x="15022" y="982"/>
                  </a:cubicBezTo>
                  <a:close/>
                  <a:moveTo>
                    <a:pt x="21600" y="6382"/>
                  </a:moveTo>
                  <a:cubicBezTo>
                    <a:pt x="21600" y="6272"/>
                    <a:pt x="21557" y="6175"/>
                    <a:pt x="21495" y="6093"/>
                  </a:cubicBezTo>
                  <a:lnTo>
                    <a:pt x="21502" y="6088"/>
                  </a:lnTo>
                  <a:lnTo>
                    <a:pt x="21471" y="6057"/>
                  </a:lnTo>
                  <a:cubicBezTo>
                    <a:pt x="21459" y="6044"/>
                    <a:pt x="21448" y="6032"/>
                    <a:pt x="21434" y="6020"/>
                  </a:cubicBezTo>
                  <a:lnTo>
                    <a:pt x="15611" y="197"/>
                  </a:lnTo>
                  <a:lnTo>
                    <a:pt x="15604" y="201"/>
                  </a:lnTo>
                  <a:cubicBezTo>
                    <a:pt x="15514" y="82"/>
                    <a:pt x="15379" y="0"/>
                    <a:pt x="15218" y="0"/>
                  </a:cubicBezTo>
                  <a:lnTo>
                    <a:pt x="6382" y="0"/>
                  </a:lnTo>
                  <a:cubicBezTo>
                    <a:pt x="6221" y="0"/>
                    <a:pt x="6086" y="82"/>
                    <a:pt x="5996" y="201"/>
                  </a:cubicBezTo>
                  <a:lnTo>
                    <a:pt x="5989" y="197"/>
                  </a:lnTo>
                  <a:lnTo>
                    <a:pt x="166" y="6020"/>
                  </a:lnTo>
                  <a:cubicBezTo>
                    <a:pt x="152" y="6032"/>
                    <a:pt x="141" y="6044"/>
                    <a:pt x="129" y="6057"/>
                  </a:cubicBezTo>
                  <a:lnTo>
                    <a:pt x="98" y="6088"/>
                  </a:lnTo>
                  <a:lnTo>
                    <a:pt x="105" y="6093"/>
                  </a:lnTo>
                  <a:cubicBezTo>
                    <a:pt x="43" y="6175"/>
                    <a:pt x="0" y="6272"/>
                    <a:pt x="0" y="6382"/>
                  </a:cubicBezTo>
                  <a:cubicBezTo>
                    <a:pt x="0" y="6499"/>
                    <a:pt x="46" y="6602"/>
                    <a:pt x="115" y="6686"/>
                  </a:cubicBezTo>
                  <a:lnTo>
                    <a:pt x="109" y="6690"/>
                  </a:lnTo>
                  <a:lnTo>
                    <a:pt x="10418" y="21418"/>
                  </a:lnTo>
                  <a:lnTo>
                    <a:pt x="10424" y="21413"/>
                  </a:lnTo>
                  <a:cubicBezTo>
                    <a:pt x="10514" y="21525"/>
                    <a:pt x="10646" y="21600"/>
                    <a:pt x="10800" y="21600"/>
                  </a:cubicBezTo>
                  <a:cubicBezTo>
                    <a:pt x="10954" y="21600"/>
                    <a:pt x="11086" y="21525"/>
                    <a:pt x="11176" y="21413"/>
                  </a:cubicBezTo>
                  <a:lnTo>
                    <a:pt x="11182" y="21418"/>
                  </a:lnTo>
                  <a:lnTo>
                    <a:pt x="21491" y="6690"/>
                  </a:lnTo>
                  <a:lnTo>
                    <a:pt x="21485" y="6686"/>
                  </a:lnTo>
                  <a:cubicBezTo>
                    <a:pt x="21553" y="6602"/>
                    <a:pt x="21600" y="6499"/>
                    <a:pt x="21600" y="6382"/>
                  </a:cubicBezTo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21" name="TextBox 92">
              <a:extLst>
                <a:ext uri="{FF2B5EF4-FFF2-40B4-BE49-F238E27FC236}">
                  <a16:creationId xmlns:a16="http://schemas.microsoft.com/office/drawing/2014/main" id="{0EDD0B64-8914-41E2-B6AA-932825F5A9D0}"/>
                </a:ext>
              </a:extLst>
            </p:cNvPr>
            <p:cNvSpPr txBox="1"/>
            <p:nvPr/>
          </p:nvSpPr>
          <p:spPr>
            <a:xfrm>
              <a:off x="1397627" y="4809266"/>
              <a:ext cx="852798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000" dirty="0">
                  <a:solidFill>
                    <a:schemeClr val="accent2"/>
                  </a:solidFill>
                  <a:cs typeface="+mn-ea"/>
                  <a:sym typeface="+mn-lt"/>
                </a:rPr>
                <a:t>7669</a:t>
              </a:r>
            </a:p>
          </p:txBody>
        </p:sp>
        <p:sp>
          <p:nvSpPr>
            <p:cNvPr id="22" name="TextBox 93">
              <a:extLst>
                <a:ext uri="{FF2B5EF4-FFF2-40B4-BE49-F238E27FC236}">
                  <a16:creationId xmlns:a16="http://schemas.microsoft.com/office/drawing/2014/main" id="{6CEA9F3D-D680-4FDD-8A10-ED9721391DEE}"/>
                </a:ext>
              </a:extLst>
            </p:cNvPr>
            <p:cNvSpPr txBox="1"/>
            <p:nvPr/>
          </p:nvSpPr>
          <p:spPr>
            <a:xfrm>
              <a:off x="1189236" y="5373737"/>
              <a:ext cx="1269579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chemeClr val="accent2"/>
                  </a:solidFill>
                  <a:cs typeface="+mn-ea"/>
                  <a:sym typeface="+mn-lt"/>
                </a:rPr>
                <a:t>Add title text</a:t>
              </a:r>
              <a:endParaRPr lang="en-US" dirty="0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23" name="TextBox 94">
              <a:extLst>
                <a:ext uri="{FF2B5EF4-FFF2-40B4-BE49-F238E27FC236}">
                  <a16:creationId xmlns:a16="http://schemas.microsoft.com/office/drawing/2014/main" id="{EF59149B-1A2C-4AD7-954A-7FC9DA4BED6F}"/>
                </a:ext>
              </a:extLst>
            </p:cNvPr>
            <p:cNvSpPr txBox="1"/>
            <p:nvPr/>
          </p:nvSpPr>
          <p:spPr>
            <a:xfrm flipH="1">
              <a:off x="796933" y="5645235"/>
              <a:ext cx="2054184" cy="6063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FEDCDD9-77DD-4DD5-BB1A-2E7B4116C764}"/>
              </a:ext>
            </a:extLst>
          </p:cNvPr>
          <p:cNvGrpSpPr/>
          <p:nvPr/>
        </p:nvGrpSpPr>
        <p:grpSpPr>
          <a:xfrm>
            <a:off x="9335253" y="1964799"/>
            <a:ext cx="2054184" cy="1887233"/>
            <a:chOff x="9335253" y="1964799"/>
            <a:chExt cx="2054184" cy="1887233"/>
          </a:xfrm>
        </p:grpSpPr>
        <p:sp>
          <p:nvSpPr>
            <p:cNvPr id="25" name="Shape 2619">
              <a:extLst>
                <a:ext uri="{FF2B5EF4-FFF2-40B4-BE49-F238E27FC236}">
                  <a16:creationId xmlns:a16="http://schemas.microsoft.com/office/drawing/2014/main" id="{4C47D73F-E7F0-4406-8FB5-1E3FC7849597}"/>
                </a:ext>
              </a:extLst>
            </p:cNvPr>
            <p:cNvSpPr/>
            <p:nvPr/>
          </p:nvSpPr>
          <p:spPr>
            <a:xfrm>
              <a:off x="10177490" y="1964799"/>
              <a:ext cx="369710" cy="369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26" name="TextBox 96">
              <a:extLst>
                <a:ext uri="{FF2B5EF4-FFF2-40B4-BE49-F238E27FC236}">
                  <a16:creationId xmlns:a16="http://schemas.microsoft.com/office/drawing/2014/main" id="{A8FC9151-08FC-482C-88E0-F9D86B7231AE}"/>
                </a:ext>
              </a:extLst>
            </p:cNvPr>
            <p:cNvSpPr txBox="1"/>
            <p:nvPr/>
          </p:nvSpPr>
          <p:spPr>
            <a:xfrm>
              <a:off x="9935947" y="2409679"/>
              <a:ext cx="852798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000">
                  <a:solidFill>
                    <a:schemeClr val="accent3"/>
                  </a:solidFill>
                  <a:cs typeface="+mn-ea"/>
                  <a:sym typeface="+mn-lt"/>
                </a:rPr>
                <a:t>5569</a:t>
              </a:r>
            </a:p>
          </p:txBody>
        </p: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79AA43A8-027D-4DCE-B07D-EF5ADEB835C6}"/>
                </a:ext>
              </a:extLst>
            </p:cNvPr>
            <p:cNvGrpSpPr/>
            <p:nvPr/>
          </p:nvGrpSpPr>
          <p:grpSpPr>
            <a:xfrm>
              <a:off x="9335253" y="2974149"/>
              <a:ext cx="2054184" cy="877883"/>
              <a:chOff x="9335253" y="2974149"/>
              <a:chExt cx="2054184" cy="877883"/>
            </a:xfrm>
          </p:grpSpPr>
          <p:sp>
            <p:nvSpPr>
              <p:cNvPr id="28" name="TextBox 97">
                <a:extLst>
                  <a:ext uri="{FF2B5EF4-FFF2-40B4-BE49-F238E27FC236}">
                    <a16:creationId xmlns:a16="http://schemas.microsoft.com/office/drawing/2014/main" id="{3B24BDE9-F6ED-45FA-AE3B-F29F39F2950B}"/>
                  </a:ext>
                </a:extLst>
              </p:cNvPr>
              <p:cNvSpPr txBox="1"/>
              <p:nvPr/>
            </p:nvSpPr>
            <p:spPr>
              <a:xfrm>
                <a:off x="9727556" y="2974149"/>
                <a:ext cx="126957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accent3"/>
                    </a:solidFill>
                    <a:cs typeface="+mn-ea"/>
                    <a:sym typeface="+mn-lt"/>
                  </a:rPr>
                  <a:t>Add title text</a:t>
                </a:r>
                <a:endParaRPr lang="en-US" dirty="0">
                  <a:solidFill>
                    <a:schemeClr val="accent3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TextBox 98">
                <a:extLst>
                  <a:ext uri="{FF2B5EF4-FFF2-40B4-BE49-F238E27FC236}">
                    <a16:creationId xmlns:a16="http://schemas.microsoft.com/office/drawing/2014/main" id="{28D3E0AE-8747-4D6C-8F8F-9AC99E6C8408}"/>
                  </a:ext>
                </a:extLst>
              </p:cNvPr>
              <p:cNvSpPr txBox="1"/>
              <p:nvPr/>
            </p:nvSpPr>
            <p:spPr>
              <a:xfrm flipH="1">
                <a:off x="9335253" y="3245648"/>
                <a:ext cx="2054184" cy="60638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2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2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3FF210B1-2686-48AA-A3A1-80E04472AF6F}"/>
              </a:ext>
            </a:extLst>
          </p:cNvPr>
          <p:cNvGrpSpPr/>
          <p:nvPr/>
        </p:nvGrpSpPr>
        <p:grpSpPr>
          <a:xfrm>
            <a:off x="9335253" y="4381141"/>
            <a:ext cx="2054184" cy="1870478"/>
            <a:chOff x="9335253" y="4381141"/>
            <a:chExt cx="2054184" cy="1870478"/>
          </a:xfrm>
        </p:grpSpPr>
        <p:sp>
          <p:nvSpPr>
            <p:cNvPr id="31" name="Shape 2633">
              <a:extLst>
                <a:ext uri="{FF2B5EF4-FFF2-40B4-BE49-F238E27FC236}">
                  <a16:creationId xmlns:a16="http://schemas.microsoft.com/office/drawing/2014/main" id="{CCE5EA7A-82D9-4C05-9F81-0E625839FE12}"/>
                </a:ext>
              </a:extLst>
            </p:cNvPr>
            <p:cNvSpPr/>
            <p:nvPr/>
          </p:nvSpPr>
          <p:spPr>
            <a:xfrm>
              <a:off x="10177490" y="4381141"/>
              <a:ext cx="369710" cy="369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44" y="18334"/>
                  </a:moveTo>
                  <a:lnTo>
                    <a:pt x="15583" y="6873"/>
                  </a:lnTo>
                  <a:lnTo>
                    <a:pt x="20168" y="6873"/>
                  </a:lnTo>
                  <a:cubicBezTo>
                    <a:pt x="20168" y="6873"/>
                    <a:pt x="12144" y="18334"/>
                    <a:pt x="12144" y="18334"/>
                  </a:cubicBezTo>
                  <a:close/>
                  <a:moveTo>
                    <a:pt x="10800" y="19403"/>
                  </a:moveTo>
                  <a:lnTo>
                    <a:pt x="7041" y="6873"/>
                  </a:lnTo>
                  <a:lnTo>
                    <a:pt x="14559" y="6873"/>
                  </a:lnTo>
                  <a:cubicBezTo>
                    <a:pt x="14559" y="6873"/>
                    <a:pt x="10800" y="19403"/>
                    <a:pt x="10800" y="19403"/>
                  </a:cubicBezTo>
                  <a:close/>
                  <a:moveTo>
                    <a:pt x="1432" y="6873"/>
                  </a:moveTo>
                  <a:lnTo>
                    <a:pt x="6017" y="6873"/>
                  </a:lnTo>
                  <a:lnTo>
                    <a:pt x="9456" y="18334"/>
                  </a:lnTo>
                  <a:cubicBezTo>
                    <a:pt x="9456" y="18334"/>
                    <a:pt x="1432" y="6873"/>
                    <a:pt x="1432" y="6873"/>
                  </a:cubicBezTo>
                  <a:close/>
                  <a:moveTo>
                    <a:pt x="6578" y="982"/>
                  </a:moveTo>
                  <a:lnTo>
                    <a:pt x="8536" y="982"/>
                  </a:lnTo>
                  <a:lnTo>
                    <a:pt x="6082" y="5891"/>
                  </a:lnTo>
                  <a:lnTo>
                    <a:pt x="1669" y="5891"/>
                  </a:lnTo>
                  <a:cubicBezTo>
                    <a:pt x="1669" y="5891"/>
                    <a:pt x="6578" y="982"/>
                    <a:pt x="6578" y="982"/>
                  </a:cubicBezTo>
                  <a:close/>
                  <a:moveTo>
                    <a:pt x="11973" y="982"/>
                  </a:moveTo>
                  <a:lnTo>
                    <a:pt x="14427" y="5891"/>
                  </a:lnTo>
                  <a:lnTo>
                    <a:pt x="7173" y="5891"/>
                  </a:lnTo>
                  <a:lnTo>
                    <a:pt x="9627" y="982"/>
                  </a:lnTo>
                  <a:cubicBezTo>
                    <a:pt x="9627" y="982"/>
                    <a:pt x="11973" y="982"/>
                    <a:pt x="11973" y="982"/>
                  </a:cubicBezTo>
                  <a:close/>
                  <a:moveTo>
                    <a:pt x="15022" y="982"/>
                  </a:moveTo>
                  <a:lnTo>
                    <a:pt x="19931" y="5891"/>
                  </a:lnTo>
                  <a:lnTo>
                    <a:pt x="15518" y="5891"/>
                  </a:lnTo>
                  <a:lnTo>
                    <a:pt x="13064" y="982"/>
                  </a:lnTo>
                  <a:cubicBezTo>
                    <a:pt x="13064" y="982"/>
                    <a:pt x="15022" y="982"/>
                    <a:pt x="15022" y="982"/>
                  </a:cubicBezTo>
                  <a:close/>
                  <a:moveTo>
                    <a:pt x="21600" y="6382"/>
                  </a:moveTo>
                  <a:cubicBezTo>
                    <a:pt x="21600" y="6272"/>
                    <a:pt x="21557" y="6175"/>
                    <a:pt x="21495" y="6093"/>
                  </a:cubicBezTo>
                  <a:lnTo>
                    <a:pt x="21502" y="6088"/>
                  </a:lnTo>
                  <a:lnTo>
                    <a:pt x="21471" y="6057"/>
                  </a:lnTo>
                  <a:cubicBezTo>
                    <a:pt x="21459" y="6044"/>
                    <a:pt x="21448" y="6032"/>
                    <a:pt x="21434" y="6020"/>
                  </a:cubicBezTo>
                  <a:lnTo>
                    <a:pt x="15611" y="197"/>
                  </a:lnTo>
                  <a:lnTo>
                    <a:pt x="15604" y="201"/>
                  </a:lnTo>
                  <a:cubicBezTo>
                    <a:pt x="15514" y="82"/>
                    <a:pt x="15379" y="0"/>
                    <a:pt x="15218" y="0"/>
                  </a:cubicBezTo>
                  <a:lnTo>
                    <a:pt x="6382" y="0"/>
                  </a:lnTo>
                  <a:cubicBezTo>
                    <a:pt x="6221" y="0"/>
                    <a:pt x="6086" y="82"/>
                    <a:pt x="5996" y="201"/>
                  </a:cubicBezTo>
                  <a:lnTo>
                    <a:pt x="5989" y="197"/>
                  </a:lnTo>
                  <a:lnTo>
                    <a:pt x="166" y="6020"/>
                  </a:lnTo>
                  <a:cubicBezTo>
                    <a:pt x="152" y="6032"/>
                    <a:pt x="141" y="6044"/>
                    <a:pt x="129" y="6057"/>
                  </a:cubicBezTo>
                  <a:lnTo>
                    <a:pt x="98" y="6088"/>
                  </a:lnTo>
                  <a:lnTo>
                    <a:pt x="105" y="6093"/>
                  </a:lnTo>
                  <a:cubicBezTo>
                    <a:pt x="43" y="6175"/>
                    <a:pt x="0" y="6272"/>
                    <a:pt x="0" y="6382"/>
                  </a:cubicBezTo>
                  <a:cubicBezTo>
                    <a:pt x="0" y="6499"/>
                    <a:pt x="46" y="6602"/>
                    <a:pt x="115" y="6686"/>
                  </a:cubicBezTo>
                  <a:lnTo>
                    <a:pt x="109" y="6690"/>
                  </a:lnTo>
                  <a:lnTo>
                    <a:pt x="10418" y="21418"/>
                  </a:lnTo>
                  <a:lnTo>
                    <a:pt x="10424" y="21413"/>
                  </a:lnTo>
                  <a:cubicBezTo>
                    <a:pt x="10514" y="21525"/>
                    <a:pt x="10646" y="21600"/>
                    <a:pt x="10800" y="21600"/>
                  </a:cubicBezTo>
                  <a:cubicBezTo>
                    <a:pt x="10954" y="21600"/>
                    <a:pt x="11086" y="21525"/>
                    <a:pt x="11176" y="21413"/>
                  </a:cubicBezTo>
                  <a:lnTo>
                    <a:pt x="11182" y="21418"/>
                  </a:lnTo>
                  <a:lnTo>
                    <a:pt x="21491" y="6690"/>
                  </a:lnTo>
                  <a:lnTo>
                    <a:pt x="21485" y="6686"/>
                  </a:lnTo>
                  <a:cubicBezTo>
                    <a:pt x="21553" y="6602"/>
                    <a:pt x="21600" y="6499"/>
                    <a:pt x="21600" y="6382"/>
                  </a:cubicBezTo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B91FB347-1738-4B6B-87B2-46E8BB90FF2A}"/>
                </a:ext>
              </a:extLst>
            </p:cNvPr>
            <p:cNvGrpSpPr/>
            <p:nvPr/>
          </p:nvGrpSpPr>
          <p:grpSpPr>
            <a:xfrm>
              <a:off x="9335253" y="4809266"/>
              <a:ext cx="2054184" cy="1442353"/>
              <a:chOff x="9335253" y="4809266"/>
              <a:chExt cx="2054184" cy="1442353"/>
            </a:xfrm>
          </p:grpSpPr>
          <p:sp>
            <p:nvSpPr>
              <p:cNvPr id="33" name="TextBox 100">
                <a:extLst>
                  <a:ext uri="{FF2B5EF4-FFF2-40B4-BE49-F238E27FC236}">
                    <a16:creationId xmlns:a16="http://schemas.microsoft.com/office/drawing/2014/main" id="{60ABF118-E182-43E9-BE11-938EFBACEE9D}"/>
                  </a:ext>
                </a:extLst>
              </p:cNvPr>
              <p:cNvSpPr txBox="1"/>
              <p:nvPr/>
            </p:nvSpPr>
            <p:spPr>
              <a:xfrm>
                <a:off x="9935947" y="4809266"/>
                <a:ext cx="852798" cy="4616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3000" dirty="0">
                    <a:solidFill>
                      <a:schemeClr val="accent4"/>
                    </a:solidFill>
                    <a:cs typeface="+mn-ea"/>
                    <a:sym typeface="+mn-lt"/>
                  </a:rPr>
                  <a:t>7669</a:t>
                </a:r>
              </a:p>
            </p:txBody>
          </p:sp>
          <p:sp>
            <p:nvSpPr>
              <p:cNvPr id="34" name="TextBox 101">
                <a:extLst>
                  <a:ext uri="{FF2B5EF4-FFF2-40B4-BE49-F238E27FC236}">
                    <a16:creationId xmlns:a16="http://schemas.microsoft.com/office/drawing/2014/main" id="{6323309E-D20F-4851-A35E-97741552504C}"/>
                  </a:ext>
                </a:extLst>
              </p:cNvPr>
              <p:cNvSpPr txBox="1"/>
              <p:nvPr/>
            </p:nvSpPr>
            <p:spPr>
              <a:xfrm>
                <a:off x="9727556" y="5373737"/>
                <a:ext cx="126957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accent4"/>
                    </a:solidFill>
                    <a:cs typeface="+mn-ea"/>
                    <a:sym typeface="+mn-lt"/>
                  </a:rPr>
                  <a:t>Add title text</a:t>
                </a:r>
                <a:endParaRPr lang="en-US" dirty="0">
                  <a:solidFill>
                    <a:schemeClr val="accent4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TextBox 102">
                <a:extLst>
                  <a:ext uri="{FF2B5EF4-FFF2-40B4-BE49-F238E27FC236}">
                    <a16:creationId xmlns:a16="http://schemas.microsoft.com/office/drawing/2014/main" id="{5469FA51-BE84-42D4-BBAD-B7629B90C0EF}"/>
                  </a:ext>
                </a:extLst>
              </p:cNvPr>
              <p:cNvSpPr txBox="1"/>
              <p:nvPr/>
            </p:nvSpPr>
            <p:spPr>
              <a:xfrm flipH="1">
                <a:off x="9335253" y="5645235"/>
                <a:ext cx="2054184" cy="60638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2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2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36" name="Freeform 6">
            <a:extLst>
              <a:ext uri="{FF2B5EF4-FFF2-40B4-BE49-F238E27FC236}">
                <a16:creationId xmlns:a16="http://schemas.microsoft.com/office/drawing/2014/main" id="{D170A2C5-10AA-4F43-AECF-F7AF7FF659F3}"/>
              </a:ext>
            </a:extLst>
          </p:cNvPr>
          <p:cNvSpPr>
            <a:spLocks/>
          </p:cNvSpPr>
          <p:nvPr/>
        </p:nvSpPr>
        <p:spPr bwMode="auto">
          <a:xfrm>
            <a:off x="5344727" y="1964799"/>
            <a:ext cx="1502549" cy="1678171"/>
          </a:xfrm>
          <a:custGeom>
            <a:avLst/>
            <a:gdLst>
              <a:gd name="T0" fmla="*/ 144 w 288"/>
              <a:gd name="T1" fmla="*/ 0 h 322"/>
              <a:gd name="T2" fmla="*/ 0 w 288"/>
              <a:gd name="T3" fmla="*/ 144 h 322"/>
              <a:gd name="T4" fmla="*/ 0 w 288"/>
              <a:gd name="T5" fmla="*/ 190 h 322"/>
              <a:gd name="T6" fmla="*/ 68 w 288"/>
              <a:gd name="T7" fmla="*/ 230 h 322"/>
              <a:gd name="T8" fmla="*/ 68 w 288"/>
              <a:gd name="T9" fmla="*/ 144 h 322"/>
              <a:gd name="T10" fmla="*/ 144 w 288"/>
              <a:gd name="T11" fmla="*/ 68 h 322"/>
              <a:gd name="T12" fmla="*/ 220 w 288"/>
              <a:gd name="T13" fmla="*/ 144 h 322"/>
              <a:gd name="T14" fmla="*/ 220 w 288"/>
              <a:gd name="T15" fmla="*/ 283 h 322"/>
              <a:gd name="T16" fmla="*/ 288 w 288"/>
              <a:gd name="T17" fmla="*/ 322 h 322"/>
              <a:gd name="T18" fmla="*/ 288 w 288"/>
              <a:gd name="T19" fmla="*/ 144 h 322"/>
              <a:gd name="T20" fmla="*/ 144 w 288"/>
              <a:gd name="T21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322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190"/>
                  <a:pt x="0" y="190"/>
                  <a:pt x="0" y="190"/>
                </a:cubicBezTo>
                <a:cubicBezTo>
                  <a:pt x="68" y="230"/>
                  <a:pt x="68" y="230"/>
                  <a:pt x="68" y="230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8" y="102"/>
                  <a:pt x="102" y="68"/>
                  <a:pt x="144" y="68"/>
                </a:cubicBezTo>
                <a:cubicBezTo>
                  <a:pt x="186" y="68"/>
                  <a:pt x="220" y="102"/>
                  <a:pt x="220" y="144"/>
                </a:cubicBezTo>
                <a:cubicBezTo>
                  <a:pt x="220" y="283"/>
                  <a:pt x="220" y="283"/>
                  <a:pt x="220" y="283"/>
                </a:cubicBezTo>
                <a:cubicBezTo>
                  <a:pt x="288" y="322"/>
                  <a:pt x="288" y="322"/>
                  <a:pt x="288" y="322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64"/>
                  <a:pt x="223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37" name="Freeform 7">
            <a:extLst>
              <a:ext uri="{FF2B5EF4-FFF2-40B4-BE49-F238E27FC236}">
                <a16:creationId xmlns:a16="http://schemas.microsoft.com/office/drawing/2014/main" id="{B6E1DA46-619E-4182-A65A-790A5BE71B28}"/>
              </a:ext>
            </a:extLst>
          </p:cNvPr>
          <p:cNvSpPr>
            <a:spLocks/>
          </p:cNvSpPr>
          <p:nvPr/>
        </p:nvSpPr>
        <p:spPr bwMode="auto">
          <a:xfrm>
            <a:off x="6847274" y="2700312"/>
            <a:ext cx="1445509" cy="1876309"/>
          </a:xfrm>
          <a:custGeom>
            <a:avLst/>
            <a:gdLst>
              <a:gd name="T0" fmla="*/ 236 w 277"/>
              <a:gd name="T1" fmla="*/ 75 h 360"/>
              <a:gd name="T2" fmla="*/ 148 w 277"/>
              <a:gd name="T3" fmla="*/ 9 h 360"/>
              <a:gd name="T4" fmla="*/ 39 w 277"/>
              <a:gd name="T5" fmla="*/ 25 h 360"/>
              <a:gd name="T6" fmla="*/ 0 w 277"/>
              <a:gd name="T7" fmla="*/ 49 h 360"/>
              <a:gd name="T8" fmla="*/ 0 w 277"/>
              <a:gd name="T9" fmla="*/ 128 h 360"/>
              <a:gd name="T10" fmla="*/ 74 w 277"/>
              <a:gd name="T11" fmla="*/ 83 h 360"/>
              <a:gd name="T12" fmla="*/ 178 w 277"/>
              <a:gd name="T13" fmla="*/ 110 h 360"/>
              <a:gd name="T14" fmla="*/ 152 w 277"/>
              <a:gd name="T15" fmla="*/ 213 h 360"/>
              <a:gd name="T16" fmla="*/ 39 w 277"/>
              <a:gd name="T17" fmla="*/ 281 h 360"/>
              <a:gd name="T18" fmla="*/ 39 w 277"/>
              <a:gd name="T19" fmla="*/ 360 h 360"/>
              <a:gd name="T20" fmla="*/ 187 w 277"/>
              <a:gd name="T21" fmla="*/ 272 h 360"/>
              <a:gd name="T22" fmla="*/ 236 w 277"/>
              <a:gd name="T23" fmla="*/ 75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7" h="360">
                <a:moveTo>
                  <a:pt x="236" y="75"/>
                </a:moveTo>
                <a:cubicBezTo>
                  <a:pt x="217" y="42"/>
                  <a:pt x="185" y="19"/>
                  <a:pt x="148" y="9"/>
                </a:cubicBezTo>
                <a:cubicBezTo>
                  <a:pt x="111" y="0"/>
                  <a:pt x="72" y="5"/>
                  <a:pt x="39" y="25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128"/>
                  <a:pt x="0" y="128"/>
                  <a:pt x="0" y="128"/>
                </a:cubicBezTo>
                <a:cubicBezTo>
                  <a:pt x="74" y="83"/>
                  <a:pt x="74" y="83"/>
                  <a:pt x="74" y="83"/>
                </a:cubicBezTo>
                <a:cubicBezTo>
                  <a:pt x="110" y="62"/>
                  <a:pt x="156" y="74"/>
                  <a:pt x="178" y="110"/>
                </a:cubicBezTo>
                <a:cubicBezTo>
                  <a:pt x="199" y="145"/>
                  <a:pt x="188" y="192"/>
                  <a:pt x="152" y="213"/>
                </a:cubicBezTo>
                <a:cubicBezTo>
                  <a:pt x="39" y="281"/>
                  <a:pt x="39" y="281"/>
                  <a:pt x="39" y="281"/>
                </a:cubicBezTo>
                <a:cubicBezTo>
                  <a:pt x="39" y="360"/>
                  <a:pt x="39" y="360"/>
                  <a:pt x="39" y="360"/>
                </a:cubicBezTo>
                <a:cubicBezTo>
                  <a:pt x="187" y="272"/>
                  <a:pt x="187" y="272"/>
                  <a:pt x="187" y="272"/>
                </a:cubicBezTo>
                <a:cubicBezTo>
                  <a:pt x="255" y="231"/>
                  <a:pt x="277" y="143"/>
                  <a:pt x="236" y="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38" name="Freeform 8">
            <a:extLst>
              <a:ext uri="{FF2B5EF4-FFF2-40B4-BE49-F238E27FC236}">
                <a16:creationId xmlns:a16="http://schemas.microsoft.com/office/drawing/2014/main" id="{C5C5C5D1-14FF-4403-848C-253C8D9B8A4B}"/>
              </a:ext>
            </a:extLst>
          </p:cNvPr>
          <p:cNvSpPr>
            <a:spLocks/>
          </p:cNvSpPr>
          <p:nvPr/>
        </p:nvSpPr>
        <p:spPr bwMode="auto">
          <a:xfrm>
            <a:off x="6330914" y="4274911"/>
            <a:ext cx="1883814" cy="1547580"/>
          </a:xfrm>
          <a:custGeom>
            <a:avLst/>
            <a:gdLst>
              <a:gd name="T0" fmla="*/ 286 w 361"/>
              <a:gd name="T1" fmla="*/ 30 h 297"/>
              <a:gd name="T2" fmla="*/ 235 w 361"/>
              <a:gd name="T3" fmla="*/ 0 h 297"/>
              <a:gd name="T4" fmla="*/ 169 w 361"/>
              <a:gd name="T5" fmla="*/ 40 h 297"/>
              <a:gd name="T6" fmla="*/ 251 w 361"/>
              <a:gd name="T7" fmla="*/ 89 h 297"/>
              <a:gd name="T8" fmla="*/ 285 w 361"/>
              <a:gd name="T9" fmla="*/ 135 h 297"/>
              <a:gd name="T10" fmla="*/ 277 w 361"/>
              <a:gd name="T11" fmla="*/ 192 h 297"/>
              <a:gd name="T12" fmla="*/ 173 w 361"/>
              <a:gd name="T13" fmla="*/ 219 h 297"/>
              <a:gd name="T14" fmla="*/ 67 w 361"/>
              <a:gd name="T15" fmla="*/ 155 h 297"/>
              <a:gd name="T16" fmla="*/ 0 w 361"/>
              <a:gd name="T17" fmla="*/ 194 h 297"/>
              <a:gd name="T18" fmla="*/ 138 w 361"/>
              <a:gd name="T19" fmla="*/ 277 h 297"/>
              <a:gd name="T20" fmla="*/ 212 w 361"/>
              <a:gd name="T21" fmla="*/ 297 h 297"/>
              <a:gd name="T22" fmla="*/ 335 w 361"/>
              <a:gd name="T23" fmla="*/ 227 h 297"/>
              <a:gd name="T24" fmla="*/ 351 w 361"/>
              <a:gd name="T25" fmla="*/ 118 h 297"/>
              <a:gd name="T26" fmla="*/ 286 w 361"/>
              <a:gd name="T27" fmla="*/ 3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1" h="297">
                <a:moveTo>
                  <a:pt x="286" y="30"/>
                </a:moveTo>
                <a:cubicBezTo>
                  <a:pt x="235" y="0"/>
                  <a:pt x="235" y="0"/>
                  <a:pt x="235" y="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251" y="89"/>
                  <a:pt x="251" y="89"/>
                  <a:pt x="251" y="89"/>
                </a:cubicBezTo>
                <a:cubicBezTo>
                  <a:pt x="268" y="99"/>
                  <a:pt x="280" y="115"/>
                  <a:pt x="285" y="135"/>
                </a:cubicBezTo>
                <a:cubicBezTo>
                  <a:pt x="290" y="155"/>
                  <a:pt x="287" y="175"/>
                  <a:pt x="277" y="192"/>
                </a:cubicBezTo>
                <a:cubicBezTo>
                  <a:pt x="255" y="228"/>
                  <a:pt x="209" y="240"/>
                  <a:pt x="173" y="219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0" y="194"/>
                  <a:pt x="0" y="194"/>
                  <a:pt x="0" y="194"/>
                </a:cubicBezTo>
                <a:cubicBezTo>
                  <a:pt x="138" y="277"/>
                  <a:pt x="138" y="277"/>
                  <a:pt x="138" y="277"/>
                </a:cubicBezTo>
                <a:cubicBezTo>
                  <a:pt x="161" y="291"/>
                  <a:pt x="187" y="297"/>
                  <a:pt x="212" y="297"/>
                </a:cubicBezTo>
                <a:cubicBezTo>
                  <a:pt x="261" y="297"/>
                  <a:pt x="308" y="272"/>
                  <a:pt x="335" y="227"/>
                </a:cubicBezTo>
                <a:cubicBezTo>
                  <a:pt x="355" y="194"/>
                  <a:pt x="361" y="156"/>
                  <a:pt x="351" y="118"/>
                </a:cubicBezTo>
                <a:cubicBezTo>
                  <a:pt x="342" y="81"/>
                  <a:pt x="319" y="50"/>
                  <a:pt x="286" y="3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39" name="Freeform 9">
            <a:extLst>
              <a:ext uri="{FF2B5EF4-FFF2-40B4-BE49-F238E27FC236}">
                <a16:creationId xmlns:a16="http://schemas.microsoft.com/office/drawing/2014/main" id="{CD8F6A88-E3DE-42D2-8421-9516349594DE}"/>
              </a:ext>
            </a:extLst>
          </p:cNvPr>
          <p:cNvSpPr>
            <a:spLocks/>
          </p:cNvSpPr>
          <p:nvPr/>
        </p:nvSpPr>
        <p:spPr bwMode="auto">
          <a:xfrm>
            <a:off x="5344727" y="4989409"/>
            <a:ext cx="1502549" cy="1595614"/>
          </a:xfrm>
          <a:custGeom>
            <a:avLst/>
            <a:gdLst>
              <a:gd name="T0" fmla="*/ 220 w 288"/>
              <a:gd name="T1" fmla="*/ 76 h 306"/>
              <a:gd name="T2" fmla="*/ 220 w 288"/>
              <a:gd name="T3" fmla="*/ 162 h 306"/>
              <a:gd name="T4" fmla="*/ 144 w 288"/>
              <a:gd name="T5" fmla="*/ 238 h 306"/>
              <a:gd name="T6" fmla="*/ 68 w 288"/>
              <a:gd name="T7" fmla="*/ 162 h 306"/>
              <a:gd name="T8" fmla="*/ 68 w 288"/>
              <a:gd name="T9" fmla="*/ 39 h 306"/>
              <a:gd name="T10" fmla="*/ 0 w 288"/>
              <a:gd name="T11" fmla="*/ 0 h 306"/>
              <a:gd name="T12" fmla="*/ 0 w 288"/>
              <a:gd name="T13" fmla="*/ 162 h 306"/>
              <a:gd name="T14" fmla="*/ 144 w 288"/>
              <a:gd name="T15" fmla="*/ 306 h 306"/>
              <a:gd name="T16" fmla="*/ 288 w 288"/>
              <a:gd name="T17" fmla="*/ 162 h 306"/>
              <a:gd name="T18" fmla="*/ 288 w 288"/>
              <a:gd name="T19" fmla="*/ 116 h 306"/>
              <a:gd name="T20" fmla="*/ 220 w 288"/>
              <a:gd name="T21" fmla="*/ 7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306">
                <a:moveTo>
                  <a:pt x="220" y="76"/>
                </a:moveTo>
                <a:cubicBezTo>
                  <a:pt x="220" y="162"/>
                  <a:pt x="220" y="162"/>
                  <a:pt x="220" y="162"/>
                </a:cubicBezTo>
                <a:cubicBezTo>
                  <a:pt x="220" y="204"/>
                  <a:pt x="186" y="238"/>
                  <a:pt x="144" y="238"/>
                </a:cubicBezTo>
                <a:cubicBezTo>
                  <a:pt x="102" y="238"/>
                  <a:pt x="68" y="204"/>
                  <a:pt x="68" y="162"/>
                </a:cubicBezTo>
                <a:cubicBezTo>
                  <a:pt x="68" y="39"/>
                  <a:pt x="68" y="39"/>
                  <a:pt x="68" y="39"/>
                </a:cubicBez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42"/>
                  <a:pt x="65" y="306"/>
                  <a:pt x="144" y="306"/>
                </a:cubicBezTo>
                <a:cubicBezTo>
                  <a:pt x="223" y="306"/>
                  <a:pt x="288" y="242"/>
                  <a:pt x="288" y="162"/>
                </a:cubicBezTo>
                <a:cubicBezTo>
                  <a:pt x="288" y="116"/>
                  <a:pt x="288" y="116"/>
                  <a:pt x="288" y="116"/>
                </a:cubicBezTo>
                <a:lnTo>
                  <a:pt x="220" y="7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40" name="Freeform 10">
            <a:extLst>
              <a:ext uri="{FF2B5EF4-FFF2-40B4-BE49-F238E27FC236}">
                <a16:creationId xmlns:a16="http://schemas.microsoft.com/office/drawing/2014/main" id="{22BA1258-BC74-4924-9E3B-6B9B16907580}"/>
              </a:ext>
            </a:extLst>
          </p:cNvPr>
          <p:cNvSpPr>
            <a:spLocks/>
          </p:cNvSpPr>
          <p:nvPr/>
        </p:nvSpPr>
        <p:spPr bwMode="auto">
          <a:xfrm>
            <a:off x="3983277" y="3971699"/>
            <a:ext cx="1361450" cy="1850792"/>
          </a:xfrm>
          <a:custGeom>
            <a:avLst/>
            <a:gdLst>
              <a:gd name="T0" fmla="*/ 261 w 261"/>
              <a:gd name="T1" fmla="*/ 232 h 355"/>
              <a:gd name="T2" fmla="*/ 187 w 261"/>
              <a:gd name="T3" fmla="*/ 277 h 355"/>
              <a:gd name="T4" fmla="*/ 83 w 261"/>
              <a:gd name="T5" fmla="*/ 250 h 355"/>
              <a:gd name="T6" fmla="*/ 75 w 261"/>
              <a:gd name="T7" fmla="*/ 193 h 355"/>
              <a:gd name="T8" fmla="*/ 109 w 261"/>
              <a:gd name="T9" fmla="*/ 147 h 355"/>
              <a:gd name="T10" fmla="*/ 222 w 261"/>
              <a:gd name="T11" fmla="*/ 79 h 355"/>
              <a:gd name="T12" fmla="*/ 222 w 261"/>
              <a:gd name="T13" fmla="*/ 0 h 355"/>
              <a:gd name="T14" fmla="*/ 74 w 261"/>
              <a:gd name="T15" fmla="*/ 88 h 355"/>
              <a:gd name="T16" fmla="*/ 9 w 261"/>
              <a:gd name="T17" fmla="*/ 176 h 355"/>
              <a:gd name="T18" fmla="*/ 25 w 261"/>
              <a:gd name="T19" fmla="*/ 285 h 355"/>
              <a:gd name="T20" fmla="*/ 148 w 261"/>
              <a:gd name="T21" fmla="*/ 355 h 355"/>
              <a:gd name="T22" fmla="*/ 222 w 261"/>
              <a:gd name="T23" fmla="*/ 335 h 355"/>
              <a:gd name="T24" fmla="*/ 261 w 261"/>
              <a:gd name="T25" fmla="*/ 311 h 355"/>
              <a:gd name="T26" fmla="*/ 261 w 261"/>
              <a:gd name="T27" fmla="*/ 232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1" h="355">
                <a:moveTo>
                  <a:pt x="261" y="232"/>
                </a:moveTo>
                <a:cubicBezTo>
                  <a:pt x="187" y="277"/>
                  <a:pt x="187" y="277"/>
                  <a:pt x="187" y="277"/>
                </a:cubicBezTo>
                <a:cubicBezTo>
                  <a:pt x="151" y="298"/>
                  <a:pt x="105" y="286"/>
                  <a:pt x="83" y="250"/>
                </a:cubicBezTo>
                <a:cubicBezTo>
                  <a:pt x="73" y="233"/>
                  <a:pt x="70" y="213"/>
                  <a:pt x="75" y="193"/>
                </a:cubicBezTo>
                <a:cubicBezTo>
                  <a:pt x="80" y="173"/>
                  <a:pt x="92" y="157"/>
                  <a:pt x="109" y="147"/>
                </a:cubicBezTo>
                <a:cubicBezTo>
                  <a:pt x="222" y="79"/>
                  <a:pt x="222" y="79"/>
                  <a:pt x="222" y="79"/>
                </a:cubicBezTo>
                <a:cubicBezTo>
                  <a:pt x="222" y="0"/>
                  <a:pt x="222" y="0"/>
                  <a:pt x="222" y="0"/>
                </a:cubicBezTo>
                <a:cubicBezTo>
                  <a:pt x="74" y="88"/>
                  <a:pt x="74" y="88"/>
                  <a:pt x="74" y="88"/>
                </a:cubicBezTo>
                <a:cubicBezTo>
                  <a:pt x="42" y="108"/>
                  <a:pt x="18" y="139"/>
                  <a:pt x="9" y="176"/>
                </a:cubicBezTo>
                <a:cubicBezTo>
                  <a:pt x="0" y="214"/>
                  <a:pt x="5" y="252"/>
                  <a:pt x="25" y="285"/>
                </a:cubicBezTo>
                <a:cubicBezTo>
                  <a:pt x="52" y="330"/>
                  <a:pt x="100" y="355"/>
                  <a:pt x="148" y="355"/>
                </a:cubicBezTo>
                <a:cubicBezTo>
                  <a:pt x="174" y="355"/>
                  <a:pt x="199" y="349"/>
                  <a:pt x="222" y="335"/>
                </a:cubicBezTo>
                <a:cubicBezTo>
                  <a:pt x="261" y="311"/>
                  <a:pt x="261" y="311"/>
                  <a:pt x="261" y="311"/>
                </a:cubicBezTo>
                <a:lnTo>
                  <a:pt x="261" y="23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41" name="Freeform 11">
            <a:extLst>
              <a:ext uri="{FF2B5EF4-FFF2-40B4-BE49-F238E27FC236}">
                <a16:creationId xmlns:a16="http://schemas.microsoft.com/office/drawing/2014/main" id="{4C7CFCFB-41F2-4302-BA54-D1555567C802}"/>
              </a:ext>
            </a:extLst>
          </p:cNvPr>
          <p:cNvSpPr>
            <a:spLocks/>
          </p:cNvSpPr>
          <p:nvPr/>
        </p:nvSpPr>
        <p:spPr bwMode="auto">
          <a:xfrm>
            <a:off x="3899218" y="2700312"/>
            <a:ext cx="2035420" cy="1574599"/>
          </a:xfrm>
          <a:custGeom>
            <a:avLst/>
            <a:gdLst>
              <a:gd name="T0" fmla="*/ 238 w 390"/>
              <a:gd name="T1" fmla="*/ 25 h 302"/>
              <a:gd name="T2" fmla="*/ 129 w 390"/>
              <a:gd name="T3" fmla="*/ 9 h 302"/>
              <a:gd name="T4" fmla="*/ 41 w 390"/>
              <a:gd name="T5" fmla="*/ 75 h 302"/>
              <a:gd name="T6" fmla="*/ 90 w 390"/>
              <a:gd name="T7" fmla="*/ 272 h 302"/>
              <a:gd name="T8" fmla="*/ 141 w 390"/>
              <a:gd name="T9" fmla="*/ 302 h 302"/>
              <a:gd name="T10" fmla="*/ 207 w 390"/>
              <a:gd name="T11" fmla="*/ 262 h 302"/>
              <a:gd name="T12" fmla="*/ 125 w 390"/>
              <a:gd name="T13" fmla="*/ 213 h 302"/>
              <a:gd name="T14" fmla="*/ 99 w 390"/>
              <a:gd name="T15" fmla="*/ 110 h 302"/>
              <a:gd name="T16" fmla="*/ 146 w 390"/>
              <a:gd name="T17" fmla="*/ 75 h 302"/>
              <a:gd name="T18" fmla="*/ 165 w 390"/>
              <a:gd name="T19" fmla="*/ 73 h 302"/>
              <a:gd name="T20" fmla="*/ 203 w 390"/>
              <a:gd name="T21" fmla="*/ 83 h 302"/>
              <a:gd name="T22" fmla="*/ 323 w 390"/>
              <a:gd name="T23" fmla="*/ 155 h 302"/>
              <a:gd name="T24" fmla="*/ 390 w 390"/>
              <a:gd name="T25" fmla="*/ 116 h 302"/>
              <a:gd name="T26" fmla="*/ 238 w 390"/>
              <a:gd name="T27" fmla="*/ 25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0" h="302">
                <a:moveTo>
                  <a:pt x="238" y="25"/>
                </a:moveTo>
                <a:cubicBezTo>
                  <a:pt x="205" y="5"/>
                  <a:pt x="166" y="0"/>
                  <a:pt x="129" y="9"/>
                </a:cubicBezTo>
                <a:cubicBezTo>
                  <a:pt x="92" y="19"/>
                  <a:pt x="60" y="42"/>
                  <a:pt x="41" y="75"/>
                </a:cubicBezTo>
                <a:cubicBezTo>
                  <a:pt x="0" y="143"/>
                  <a:pt x="22" y="231"/>
                  <a:pt x="90" y="272"/>
                </a:cubicBezTo>
                <a:cubicBezTo>
                  <a:pt x="141" y="302"/>
                  <a:pt x="141" y="302"/>
                  <a:pt x="141" y="302"/>
                </a:cubicBezTo>
                <a:cubicBezTo>
                  <a:pt x="207" y="262"/>
                  <a:pt x="207" y="262"/>
                  <a:pt x="207" y="262"/>
                </a:cubicBezTo>
                <a:cubicBezTo>
                  <a:pt x="125" y="213"/>
                  <a:pt x="125" y="213"/>
                  <a:pt x="125" y="213"/>
                </a:cubicBezTo>
                <a:cubicBezTo>
                  <a:pt x="90" y="192"/>
                  <a:pt x="78" y="145"/>
                  <a:pt x="99" y="110"/>
                </a:cubicBezTo>
                <a:cubicBezTo>
                  <a:pt x="110" y="92"/>
                  <a:pt x="126" y="80"/>
                  <a:pt x="146" y="75"/>
                </a:cubicBezTo>
                <a:cubicBezTo>
                  <a:pt x="152" y="74"/>
                  <a:pt x="158" y="73"/>
                  <a:pt x="165" y="73"/>
                </a:cubicBezTo>
                <a:cubicBezTo>
                  <a:pt x="178" y="73"/>
                  <a:pt x="191" y="76"/>
                  <a:pt x="203" y="83"/>
                </a:cubicBezTo>
                <a:cubicBezTo>
                  <a:pt x="323" y="155"/>
                  <a:pt x="323" y="155"/>
                  <a:pt x="323" y="155"/>
                </a:cubicBezTo>
                <a:cubicBezTo>
                  <a:pt x="390" y="116"/>
                  <a:pt x="390" y="116"/>
                  <a:pt x="390" y="116"/>
                </a:cubicBezTo>
                <a:lnTo>
                  <a:pt x="238" y="2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2E3E4749-3AA9-473A-B0E8-C720B6351D8D}"/>
              </a:ext>
            </a:extLst>
          </p:cNvPr>
          <p:cNvGrpSpPr/>
          <p:nvPr/>
        </p:nvGrpSpPr>
        <p:grpSpPr>
          <a:xfrm>
            <a:off x="5178110" y="3252697"/>
            <a:ext cx="1835781" cy="2116476"/>
            <a:chOff x="5178110" y="3666422"/>
            <a:chExt cx="1835781" cy="2116476"/>
          </a:xfrm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34E58D3-63C8-46DF-A4D1-20CDAC82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8110" y="3666422"/>
              <a:ext cx="1835781" cy="2116476"/>
            </a:xfrm>
            <a:custGeom>
              <a:avLst/>
              <a:gdLst>
                <a:gd name="T0" fmla="*/ 612 w 1223"/>
                <a:gd name="T1" fmla="*/ 1410 h 1410"/>
                <a:gd name="T2" fmla="*/ 0 w 1223"/>
                <a:gd name="T3" fmla="*/ 1056 h 1410"/>
                <a:gd name="T4" fmla="*/ 0 w 1223"/>
                <a:gd name="T5" fmla="*/ 351 h 1410"/>
                <a:gd name="T6" fmla="*/ 612 w 1223"/>
                <a:gd name="T7" fmla="*/ 0 h 1410"/>
                <a:gd name="T8" fmla="*/ 1223 w 1223"/>
                <a:gd name="T9" fmla="*/ 351 h 1410"/>
                <a:gd name="T10" fmla="*/ 1223 w 1223"/>
                <a:gd name="T11" fmla="*/ 1056 h 1410"/>
                <a:gd name="T12" fmla="*/ 612 w 1223"/>
                <a:gd name="T13" fmla="*/ 1410 h 1410"/>
                <a:gd name="T14" fmla="*/ 125 w 1223"/>
                <a:gd name="T15" fmla="*/ 986 h 1410"/>
                <a:gd name="T16" fmla="*/ 612 w 1223"/>
                <a:gd name="T17" fmla="*/ 1268 h 1410"/>
                <a:gd name="T18" fmla="*/ 1098 w 1223"/>
                <a:gd name="T19" fmla="*/ 986 h 1410"/>
                <a:gd name="T20" fmla="*/ 1098 w 1223"/>
                <a:gd name="T21" fmla="*/ 424 h 1410"/>
                <a:gd name="T22" fmla="*/ 612 w 1223"/>
                <a:gd name="T23" fmla="*/ 142 h 1410"/>
                <a:gd name="T24" fmla="*/ 125 w 1223"/>
                <a:gd name="T25" fmla="*/ 424 h 1410"/>
                <a:gd name="T26" fmla="*/ 125 w 1223"/>
                <a:gd name="T27" fmla="*/ 986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3" h="1410">
                  <a:moveTo>
                    <a:pt x="612" y="1410"/>
                  </a:moveTo>
                  <a:lnTo>
                    <a:pt x="0" y="1056"/>
                  </a:lnTo>
                  <a:lnTo>
                    <a:pt x="0" y="351"/>
                  </a:lnTo>
                  <a:lnTo>
                    <a:pt x="612" y="0"/>
                  </a:lnTo>
                  <a:lnTo>
                    <a:pt x="1223" y="351"/>
                  </a:lnTo>
                  <a:lnTo>
                    <a:pt x="1223" y="1056"/>
                  </a:lnTo>
                  <a:lnTo>
                    <a:pt x="612" y="1410"/>
                  </a:lnTo>
                  <a:close/>
                  <a:moveTo>
                    <a:pt x="125" y="986"/>
                  </a:moveTo>
                  <a:lnTo>
                    <a:pt x="612" y="1268"/>
                  </a:lnTo>
                  <a:lnTo>
                    <a:pt x="1098" y="986"/>
                  </a:lnTo>
                  <a:lnTo>
                    <a:pt x="1098" y="424"/>
                  </a:lnTo>
                  <a:lnTo>
                    <a:pt x="612" y="142"/>
                  </a:lnTo>
                  <a:lnTo>
                    <a:pt x="125" y="424"/>
                  </a:lnTo>
                  <a:lnTo>
                    <a:pt x="125" y="98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44" name="Shape 2619">
              <a:extLst>
                <a:ext uri="{FF2B5EF4-FFF2-40B4-BE49-F238E27FC236}">
                  <a16:creationId xmlns:a16="http://schemas.microsoft.com/office/drawing/2014/main" id="{0262E327-16E7-4FB8-A0A0-B339BA8B9CDC}"/>
                </a:ext>
              </a:extLst>
            </p:cNvPr>
            <p:cNvSpPr/>
            <p:nvPr/>
          </p:nvSpPr>
          <p:spPr>
            <a:xfrm>
              <a:off x="5736307" y="4364971"/>
              <a:ext cx="719386" cy="719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rgbClr val="B2B2B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1172347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427F95-E45B-45D3-8E59-B3E246C12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C84DA667-D3D8-48B8-BF14-8F3F5717751A}"/>
              </a:ext>
            </a:extLst>
          </p:cNvPr>
          <p:cNvGrpSpPr/>
          <p:nvPr/>
        </p:nvGrpSpPr>
        <p:grpSpPr>
          <a:xfrm>
            <a:off x="3974386" y="2140956"/>
            <a:ext cx="4243228" cy="3708972"/>
            <a:chOff x="4167491" y="1882739"/>
            <a:chExt cx="4243228" cy="3708972"/>
          </a:xfrm>
        </p:grpSpPr>
        <p:sp>
          <p:nvSpPr>
            <p:cNvPr id="28" name="不完整圆 27">
              <a:extLst>
                <a:ext uri="{FF2B5EF4-FFF2-40B4-BE49-F238E27FC236}">
                  <a16:creationId xmlns:a16="http://schemas.microsoft.com/office/drawing/2014/main" id="{19EB42AC-EEB6-4998-B241-C0833042B6CF}"/>
                </a:ext>
              </a:extLst>
            </p:cNvPr>
            <p:cNvSpPr/>
            <p:nvPr/>
          </p:nvSpPr>
          <p:spPr>
            <a:xfrm flipH="1">
              <a:off x="4701747" y="1882739"/>
              <a:ext cx="3708972" cy="3708972"/>
            </a:xfrm>
            <a:prstGeom prst="pie">
              <a:avLst>
                <a:gd name="adj1" fmla="val 7490696"/>
                <a:gd name="adj2" fmla="val 1462580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1" name="不完整圆 50">
              <a:extLst>
                <a:ext uri="{FF2B5EF4-FFF2-40B4-BE49-F238E27FC236}">
                  <a16:creationId xmlns:a16="http://schemas.microsoft.com/office/drawing/2014/main" id="{1A982EB7-9EAF-4552-8EB9-A69CB79CBB9E}"/>
                </a:ext>
              </a:extLst>
            </p:cNvPr>
            <p:cNvSpPr/>
            <p:nvPr/>
          </p:nvSpPr>
          <p:spPr>
            <a:xfrm>
              <a:off x="4167491" y="1882739"/>
              <a:ext cx="3708972" cy="3708972"/>
            </a:xfrm>
            <a:prstGeom prst="pie">
              <a:avLst>
                <a:gd name="adj1" fmla="val 7490696"/>
                <a:gd name="adj2" fmla="val 14625802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4A3B22E1-581F-4CB5-8D83-A1B8B5D08CE1}"/>
              </a:ext>
            </a:extLst>
          </p:cNvPr>
          <p:cNvGrpSpPr/>
          <p:nvPr/>
        </p:nvGrpSpPr>
        <p:grpSpPr>
          <a:xfrm>
            <a:off x="1938238" y="1539534"/>
            <a:ext cx="896839" cy="897188"/>
            <a:chOff x="2151757" y="1214995"/>
            <a:chExt cx="896839" cy="897188"/>
          </a:xfrm>
        </p:grpSpPr>
        <p:sp>
          <p:nvSpPr>
            <p:cNvPr id="53" name="Shape 117">
              <a:extLst>
                <a:ext uri="{FF2B5EF4-FFF2-40B4-BE49-F238E27FC236}">
                  <a16:creationId xmlns:a16="http://schemas.microsoft.com/office/drawing/2014/main" id="{94AD53AA-5099-4964-889C-52589DAA115B}"/>
                </a:ext>
              </a:extLst>
            </p:cNvPr>
            <p:cNvSpPr/>
            <p:nvPr/>
          </p:nvSpPr>
          <p:spPr>
            <a:xfrm>
              <a:off x="2151757" y="1214995"/>
              <a:ext cx="896839" cy="89718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4" name="Shape 120">
              <a:extLst>
                <a:ext uri="{FF2B5EF4-FFF2-40B4-BE49-F238E27FC236}">
                  <a16:creationId xmlns:a16="http://schemas.microsoft.com/office/drawing/2014/main" id="{D9E53592-FD30-4C08-A3B9-35D8AE37597E}"/>
                </a:ext>
              </a:extLst>
            </p:cNvPr>
            <p:cNvSpPr/>
            <p:nvPr/>
          </p:nvSpPr>
          <p:spPr>
            <a:xfrm>
              <a:off x="2384211" y="1495196"/>
              <a:ext cx="451737" cy="31333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495" y="119712"/>
                  </a:moveTo>
                  <a:lnTo>
                    <a:pt x="91495" y="119712"/>
                  </a:lnTo>
                  <a:cubicBezTo>
                    <a:pt x="28106" y="119712"/>
                    <a:pt x="28106" y="119712"/>
                    <a:pt x="28106" y="119712"/>
                  </a:cubicBezTo>
                  <a:cubicBezTo>
                    <a:pt x="12757" y="119712"/>
                    <a:pt x="0" y="101339"/>
                    <a:pt x="0" y="79234"/>
                  </a:cubicBezTo>
                  <a:cubicBezTo>
                    <a:pt x="0" y="60861"/>
                    <a:pt x="8372" y="44497"/>
                    <a:pt x="19734" y="40478"/>
                  </a:cubicBezTo>
                  <a:cubicBezTo>
                    <a:pt x="26710" y="16076"/>
                    <a:pt x="42259" y="0"/>
                    <a:pt x="60598" y="0"/>
                  </a:cubicBezTo>
                  <a:cubicBezTo>
                    <a:pt x="78936" y="0"/>
                    <a:pt x="94485" y="16076"/>
                    <a:pt x="100066" y="40478"/>
                  </a:cubicBezTo>
                  <a:cubicBezTo>
                    <a:pt x="111229" y="44497"/>
                    <a:pt x="119800" y="60861"/>
                    <a:pt x="119800" y="79234"/>
                  </a:cubicBezTo>
                  <a:cubicBezTo>
                    <a:pt x="119800" y="101339"/>
                    <a:pt x="107043" y="119712"/>
                    <a:pt x="91495" y="119712"/>
                  </a:cubicBezTo>
                  <a:close/>
                  <a:moveTo>
                    <a:pt x="102857" y="60861"/>
                  </a:moveTo>
                  <a:lnTo>
                    <a:pt x="102857" y="60861"/>
                  </a:lnTo>
                  <a:cubicBezTo>
                    <a:pt x="102857" y="60861"/>
                    <a:pt x="102857" y="60861"/>
                    <a:pt x="101461" y="58851"/>
                  </a:cubicBezTo>
                  <a:cubicBezTo>
                    <a:pt x="100066" y="58851"/>
                    <a:pt x="100066" y="56842"/>
                    <a:pt x="100066" y="56842"/>
                  </a:cubicBezTo>
                  <a:cubicBezTo>
                    <a:pt x="100066" y="56842"/>
                    <a:pt x="100066" y="56842"/>
                    <a:pt x="98671" y="56842"/>
                  </a:cubicBezTo>
                  <a:cubicBezTo>
                    <a:pt x="98671" y="56842"/>
                    <a:pt x="98671" y="56842"/>
                    <a:pt x="97275" y="56842"/>
                  </a:cubicBezTo>
                  <a:cubicBezTo>
                    <a:pt x="97275" y="56842"/>
                    <a:pt x="97275" y="56842"/>
                    <a:pt x="97275" y="54832"/>
                  </a:cubicBezTo>
                  <a:lnTo>
                    <a:pt x="95880" y="54832"/>
                  </a:lnTo>
                  <a:cubicBezTo>
                    <a:pt x="94485" y="54832"/>
                    <a:pt x="94485" y="54832"/>
                    <a:pt x="94485" y="54832"/>
                  </a:cubicBezTo>
                  <a:cubicBezTo>
                    <a:pt x="93089" y="54832"/>
                    <a:pt x="93089" y="54832"/>
                    <a:pt x="91495" y="54832"/>
                  </a:cubicBezTo>
                  <a:cubicBezTo>
                    <a:pt x="91495" y="52822"/>
                    <a:pt x="91495" y="52822"/>
                    <a:pt x="91495" y="50813"/>
                  </a:cubicBezTo>
                  <a:cubicBezTo>
                    <a:pt x="90099" y="50813"/>
                    <a:pt x="90099" y="50813"/>
                    <a:pt x="90099" y="50813"/>
                  </a:cubicBezTo>
                  <a:cubicBezTo>
                    <a:pt x="90099" y="48516"/>
                    <a:pt x="90099" y="48516"/>
                    <a:pt x="90099" y="46507"/>
                  </a:cubicBezTo>
                  <a:cubicBezTo>
                    <a:pt x="88704" y="44497"/>
                    <a:pt x="88704" y="44497"/>
                    <a:pt x="88704" y="42488"/>
                  </a:cubicBezTo>
                  <a:cubicBezTo>
                    <a:pt x="88704" y="40478"/>
                    <a:pt x="87308" y="40478"/>
                    <a:pt x="87308" y="38468"/>
                  </a:cubicBezTo>
                  <a:cubicBezTo>
                    <a:pt x="81727" y="26411"/>
                    <a:pt x="71960" y="16076"/>
                    <a:pt x="60598" y="16076"/>
                  </a:cubicBezTo>
                  <a:cubicBezTo>
                    <a:pt x="47840" y="16076"/>
                    <a:pt x="38073" y="26411"/>
                    <a:pt x="32491" y="38468"/>
                  </a:cubicBezTo>
                  <a:cubicBezTo>
                    <a:pt x="32491" y="40478"/>
                    <a:pt x="32491" y="40478"/>
                    <a:pt x="31096" y="42488"/>
                  </a:cubicBezTo>
                  <a:cubicBezTo>
                    <a:pt x="31096" y="44497"/>
                    <a:pt x="31096" y="44497"/>
                    <a:pt x="31096" y="46507"/>
                  </a:cubicBezTo>
                  <a:cubicBezTo>
                    <a:pt x="31096" y="46507"/>
                    <a:pt x="31096" y="46507"/>
                    <a:pt x="29501" y="46507"/>
                  </a:cubicBezTo>
                  <a:cubicBezTo>
                    <a:pt x="29501" y="48516"/>
                    <a:pt x="29501" y="48516"/>
                    <a:pt x="29501" y="50813"/>
                  </a:cubicBezTo>
                  <a:cubicBezTo>
                    <a:pt x="29501" y="52822"/>
                    <a:pt x="28106" y="52822"/>
                    <a:pt x="28106" y="54832"/>
                  </a:cubicBezTo>
                  <a:lnTo>
                    <a:pt x="26710" y="54832"/>
                  </a:lnTo>
                  <a:cubicBezTo>
                    <a:pt x="26710" y="54832"/>
                    <a:pt x="26710" y="54832"/>
                    <a:pt x="25315" y="54832"/>
                  </a:cubicBezTo>
                  <a:cubicBezTo>
                    <a:pt x="23920" y="54832"/>
                    <a:pt x="23920" y="54832"/>
                    <a:pt x="23920" y="54832"/>
                  </a:cubicBezTo>
                  <a:cubicBezTo>
                    <a:pt x="22524" y="56842"/>
                    <a:pt x="22524" y="56842"/>
                    <a:pt x="22524" y="56842"/>
                  </a:cubicBezTo>
                  <a:cubicBezTo>
                    <a:pt x="21129" y="56842"/>
                    <a:pt x="21129" y="56842"/>
                    <a:pt x="21129" y="56842"/>
                  </a:cubicBezTo>
                  <a:cubicBezTo>
                    <a:pt x="19734" y="56842"/>
                    <a:pt x="19734" y="58851"/>
                    <a:pt x="19734" y="58851"/>
                  </a:cubicBezTo>
                  <a:cubicBezTo>
                    <a:pt x="18338" y="58851"/>
                    <a:pt x="18338" y="58851"/>
                    <a:pt x="18338" y="58851"/>
                  </a:cubicBezTo>
                  <a:cubicBezTo>
                    <a:pt x="18338" y="60861"/>
                    <a:pt x="16943" y="60861"/>
                    <a:pt x="16943" y="60861"/>
                  </a:cubicBezTo>
                  <a:cubicBezTo>
                    <a:pt x="14152" y="64880"/>
                    <a:pt x="11362" y="70909"/>
                    <a:pt x="11362" y="79234"/>
                  </a:cubicBezTo>
                  <a:cubicBezTo>
                    <a:pt x="11362" y="93301"/>
                    <a:pt x="18338" y="103349"/>
                    <a:pt x="28106" y="103349"/>
                  </a:cubicBezTo>
                  <a:cubicBezTo>
                    <a:pt x="91495" y="103349"/>
                    <a:pt x="91495" y="103349"/>
                    <a:pt x="91495" y="103349"/>
                  </a:cubicBezTo>
                  <a:cubicBezTo>
                    <a:pt x="101461" y="103349"/>
                    <a:pt x="108438" y="93301"/>
                    <a:pt x="108438" y="79234"/>
                  </a:cubicBezTo>
                  <a:cubicBezTo>
                    <a:pt x="108438" y="70909"/>
                    <a:pt x="107043" y="64880"/>
                    <a:pt x="102857" y="608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5" name="添加标题">
            <a:extLst>
              <a:ext uri="{FF2B5EF4-FFF2-40B4-BE49-F238E27FC236}">
                <a16:creationId xmlns:a16="http://schemas.microsoft.com/office/drawing/2014/main" id="{B893A668-73CE-49C8-9FB6-05B2C4DFB94E}"/>
              </a:ext>
            </a:extLst>
          </p:cNvPr>
          <p:cNvSpPr txBox="1"/>
          <p:nvPr/>
        </p:nvSpPr>
        <p:spPr>
          <a:xfrm>
            <a:off x="1182255" y="2459922"/>
            <a:ext cx="2408804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36AA5BA2-AC2E-43A5-B6AD-83A8106681EE}"/>
              </a:ext>
            </a:extLst>
          </p:cNvPr>
          <p:cNvGrpSpPr/>
          <p:nvPr/>
        </p:nvGrpSpPr>
        <p:grpSpPr>
          <a:xfrm>
            <a:off x="9364300" y="1539534"/>
            <a:ext cx="896839" cy="897188"/>
            <a:chOff x="2151757" y="3576749"/>
            <a:chExt cx="896839" cy="897188"/>
          </a:xfrm>
        </p:grpSpPr>
        <p:sp>
          <p:nvSpPr>
            <p:cNvPr id="57" name="Shape 111">
              <a:extLst>
                <a:ext uri="{FF2B5EF4-FFF2-40B4-BE49-F238E27FC236}">
                  <a16:creationId xmlns:a16="http://schemas.microsoft.com/office/drawing/2014/main" id="{3CBF4F19-F90D-4521-B649-A62F3141A7C3}"/>
                </a:ext>
              </a:extLst>
            </p:cNvPr>
            <p:cNvSpPr/>
            <p:nvPr/>
          </p:nvSpPr>
          <p:spPr>
            <a:xfrm>
              <a:off x="2151757" y="3576749"/>
              <a:ext cx="896839" cy="8971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8" name="Shape 122">
              <a:extLst>
                <a:ext uri="{FF2B5EF4-FFF2-40B4-BE49-F238E27FC236}">
                  <a16:creationId xmlns:a16="http://schemas.microsoft.com/office/drawing/2014/main" id="{AA65DA95-97D7-4A74-A69F-67E766A63E43}"/>
                </a:ext>
              </a:extLst>
            </p:cNvPr>
            <p:cNvSpPr/>
            <p:nvPr/>
          </p:nvSpPr>
          <p:spPr>
            <a:xfrm>
              <a:off x="2409560" y="3896458"/>
              <a:ext cx="385289" cy="2350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991" y="59801"/>
                  </a:moveTo>
                  <a:lnTo>
                    <a:pt x="91991" y="59801"/>
                  </a:lnTo>
                  <a:cubicBezTo>
                    <a:pt x="91991" y="35643"/>
                    <a:pt x="100684" y="17821"/>
                    <a:pt x="104788" y="17821"/>
                  </a:cubicBezTo>
                  <a:cubicBezTo>
                    <a:pt x="106961" y="17821"/>
                    <a:pt x="113480" y="17821"/>
                    <a:pt x="113480" y="17821"/>
                  </a:cubicBezTo>
                  <a:cubicBezTo>
                    <a:pt x="109134" y="7128"/>
                    <a:pt x="106961" y="0"/>
                    <a:pt x="91991" y="0"/>
                  </a:cubicBezTo>
                  <a:cubicBezTo>
                    <a:pt x="32112" y="0"/>
                    <a:pt x="32112" y="0"/>
                    <a:pt x="32112" y="0"/>
                  </a:cubicBezTo>
                  <a:cubicBezTo>
                    <a:pt x="8692" y="0"/>
                    <a:pt x="0" y="35643"/>
                    <a:pt x="0" y="59801"/>
                  </a:cubicBezTo>
                  <a:cubicBezTo>
                    <a:pt x="0" y="84356"/>
                    <a:pt x="8692" y="119603"/>
                    <a:pt x="32112" y="119603"/>
                  </a:cubicBezTo>
                  <a:cubicBezTo>
                    <a:pt x="91991" y="119603"/>
                    <a:pt x="91991" y="119603"/>
                    <a:pt x="91991" y="119603"/>
                  </a:cubicBezTo>
                  <a:cubicBezTo>
                    <a:pt x="106961" y="119603"/>
                    <a:pt x="109134" y="112475"/>
                    <a:pt x="113480" y="101782"/>
                  </a:cubicBezTo>
                  <a:cubicBezTo>
                    <a:pt x="113480" y="101782"/>
                    <a:pt x="111307" y="101782"/>
                    <a:pt x="104788" y="101782"/>
                  </a:cubicBezTo>
                  <a:cubicBezTo>
                    <a:pt x="100684" y="101782"/>
                    <a:pt x="91991" y="87920"/>
                    <a:pt x="91991" y="59801"/>
                  </a:cubicBezTo>
                  <a:close/>
                  <a:moveTo>
                    <a:pt x="74849" y="77623"/>
                  </a:moveTo>
                  <a:lnTo>
                    <a:pt x="74849" y="77623"/>
                  </a:lnTo>
                  <a:cubicBezTo>
                    <a:pt x="74849" y="80792"/>
                    <a:pt x="72917" y="77623"/>
                    <a:pt x="72917" y="77623"/>
                  </a:cubicBezTo>
                  <a:cubicBezTo>
                    <a:pt x="53360" y="66930"/>
                    <a:pt x="53360" y="66930"/>
                    <a:pt x="53360" y="66930"/>
                  </a:cubicBezTo>
                  <a:cubicBezTo>
                    <a:pt x="53360" y="66930"/>
                    <a:pt x="53360" y="70495"/>
                    <a:pt x="51187" y="77623"/>
                  </a:cubicBezTo>
                  <a:cubicBezTo>
                    <a:pt x="49255" y="80792"/>
                    <a:pt x="49255" y="87920"/>
                    <a:pt x="44909" y="80792"/>
                  </a:cubicBezTo>
                  <a:cubicBezTo>
                    <a:pt x="38390" y="74059"/>
                    <a:pt x="23661" y="49504"/>
                    <a:pt x="23661" y="49504"/>
                  </a:cubicBezTo>
                  <a:cubicBezTo>
                    <a:pt x="23661" y="49504"/>
                    <a:pt x="21488" y="45940"/>
                    <a:pt x="21488" y="42376"/>
                  </a:cubicBezTo>
                  <a:cubicBezTo>
                    <a:pt x="23661" y="42376"/>
                    <a:pt x="25593" y="42376"/>
                    <a:pt x="25593" y="42376"/>
                  </a:cubicBezTo>
                  <a:cubicBezTo>
                    <a:pt x="42736" y="56633"/>
                    <a:pt x="42736" y="56633"/>
                    <a:pt x="42736" y="56633"/>
                  </a:cubicBezTo>
                  <a:cubicBezTo>
                    <a:pt x="42736" y="56633"/>
                    <a:pt x="44909" y="49504"/>
                    <a:pt x="47082" y="45940"/>
                  </a:cubicBezTo>
                  <a:cubicBezTo>
                    <a:pt x="47082" y="38811"/>
                    <a:pt x="49255" y="35643"/>
                    <a:pt x="53360" y="42376"/>
                  </a:cubicBezTo>
                  <a:cubicBezTo>
                    <a:pt x="57706" y="45940"/>
                    <a:pt x="74849" y="74059"/>
                    <a:pt x="74849" y="74059"/>
                  </a:cubicBezTo>
                  <a:cubicBezTo>
                    <a:pt x="74849" y="74059"/>
                    <a:pt x="77022" y="77623"/>
                    <a:pt x="74849" y="77623"/>
                  </a:cubicBezTo>
                  <a:close/>
                  <a:moveTo>
                    <a:pt x="113480" y="38811"/>
                  </a:moveTo>
                  <a:lnTo>
                    <a:pt x="113480" y="38811"/>
                  </a:lnTo>
                  <a:cubicBezTo>
                    <a:pt x="109134" y="38811"/>
                    <a:pt x="109134" y="38811"/>
                    <a:pt x="109134" y="38811"/>
                  </a:cubicBezTo>
                  <a:cubicBezTo>
                    <a:pt x="104788" y="38811"/>
                    <a:pt x="102615" y="49504"/>
                    <a:pt x="102615" y="59801"/>
                  </a:cubicBezTo>
                  <a:cubicBezTo>
                    <a:pt x="102615" y="70495"/>
                    <a:pt x="104788" y="80792"/>
                    <a:pt x="109134" y="80792"/>
                  </a:cubicBezTo>
                  <a:cubicBezTo>
                    <a:pt x="113480" y="80792"/>
                    <a:pt x="113480" y="80792"/>
                    <a:pt x="113480" y="80792"/>
                  </a:cubicBezTo>
                  <a:cubicBezTo>
                    <a:pt x="115412" y="80792"/>
                    <a:pt x="119758" y="70495"/>
                    <a:pt x="119758" y="59801"/>
                  </a:cubicBezTo>
                  <a:cubicBezTo>
                    <a:pt x="119758" y="49504"/>
                    <a:pt x="115412" y="38811"/>
                    <a:pt x="113480" y="388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00" tIns="45700" rIns="914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9" name="添加标题">
            <a:extLst>
              <a:ext uri="{FF2B5EF4-FFF2-40B4-BE49-F238E27FC236}">
                <a16:creationId xmlns:a16="http://schemas.microsoft.com/office/drawing/2014/main" id="{AB524D3A-C0A6-439F-AE09-8E5A0862B78D}"/>
              </a:ext>
            </a:extLst>
          </p:cNvPr>
          <p:cNvSpPr txBox="1"/>
          <p:nvPr/>
        </p:nvSpPr>
        <p:spPr>
          <a:xfrm>
            <a:off x="8597897" y="2459922"/>
            <a:ext cx="2429645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3662A32A-CBED-4CC0-875C-3CFED127391E}"/>
              </a:ext>
            </a:extLst>
          </p:cNvPr>
          <p:cNvGrpSpPr/>
          <p:nvPr/>
        </p:nvGrpSpPr>
        <p:grpSpPr>
          <a:xfrm>
            <a:off x="1938238" y="4155998"/>
            <a:ext cx="896839" cy="897188"/>
            <a:chOff x="2151757" y="2395872"/>
            <a:chExt cx="896839" cy="897188"/>
          </a:xfrm>
        </p:grpSpPr>
        <p:sp>
          <p:nvSpPr>
            <p:cNvPr id="61" name="Shape 108">
              <a:extLst>
                <a:ext uri="{FF2B5EF4-FFF2-40B4-BE49-F238E27FC236}">
                  <a16:creationId xmlns:a16="http://schemas.microsoft.com/office/drawing/2014/main" id="{30807DE6-3DE9-4B55-B6DE-8E322C4F85C7}"/>
                </a:ext>
              </a:extLst>
            </p:cNvPr>
            <p:cNvSpPr/>
            <p:nvPr/>
          </p:nvSpPr>
          <p:spPr>
            <a:xfrm>
              <a:off x="2151757" y="2395872"/>
              <a:ext cx="896839" cy="8971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62" name="Shape 123">
              <a:extLst>
                <a:ext uri="{FF2B5EF4-FFF2-40B4-BE49-F238E27FC236}">
                  <a16:creationId xmlns:a16="http://schemas.microsoft.com/office/drawing/2014/main" id="{25DABAF4-C676-4E64-B6C3-DF376652633A}"/>
                </a:ext>
              </a:extLst>
            </p:cNvPr>
            <p:cNvSpPr/>
            <p:nvPr/>
          </p:nvSpPr>
          <p:spPr>
            <a:xfrm>
              <a:off x="2384211" y="2600427"/>
              <a:ext cx="434681" cy="448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7865" y="41298"/>
                  </a:moveTo>
                  <a:lnTo>
                    <a:pt x="107865" y="41298"/>
                  </a:lnTo>
                  <a:cubicBezTo>
                    <a:pt x="98157" y="18441"/>
                    <a:pt x="81438" y="0"/>
                    <a:pt x="71730" y="2077"/>
                  </a:cubicBezTo>
                  <a:cubicBezTo>
                    <a:pt x="57438" y="9350"/>
                    <a:pt x="81438" y="36883"/>
                    <a:pt x="9707" y="64415"/>
                  </a:cubicBezTo>
                  <a:cubicBezTo>
                    <a:pt x="2426" y="66753"/>
                    <a:pt x="0" y="75844"/>
                    <a:pt x="2426" y="82857"/>
                  </a:cubicBezTo>
                  <a:cubicBezTo>
                    <a:pt x="4853" y="87532"/>
                    <a:pt x="14292" y="94285"/>
                    <a:pt x="21842" y="92207"/>
                  </a:cubicBezTo>
                  <a:lnTo>
                    <a:pt x="26426" y="89870"/>
                  </a:lnTo>
                  <a:cubicBezTo>
                    <a:pt x="31280" y="96623"/>
                    <a:pt x="36134" y="92207"/>
                    <a:pt x="36134" y="96623"/>
                  </a:cubicBezTo>
                  <a:cubicBezTo>
                    <a:pt x="38561" y="101298"/>
                    <a:pt x="43146" y="110389"/>
                    <a:pt x="43146" y="112727"/>
                  </a:cubicBezTo>
                  <a:cubicBezTo>
                    <a:pt x="45573" y="115064"/>
                    <a:pt x="48000" y="119740"/>
                    <a:pt x="50426" y="117402"/>
                  </a:cubicBezTo>
                  <a:cubicBezTo>
                    <a:pt x="52853" y="117402"/>
                    <a:pt x="62292" y="115064"/>
                    <a:pt x="64719" y="112727"/>
                  </a:cubicBezTo>
                  <a:cubicBezTo>
                    <a:pt x="69303" y="112727"/>
                    <a:pt x="69303" y="110389"/>
                    <a:pt x="67146" y="108051"/>
                  </a:cubicBezTo>
                  <a:cubicBezTo>
                    <a:pt x="67146" y="105974"/>
                    <a:pt x="62292" y="103636"/>
                    <a:pt x="62292" y="101298"/>
                  </a:cubicBezTo>
                  <a:cubicBezTo>
                    <a:pt x="59865" y="98961"/>
                    <a:pt x="57438" y="89870"/>
                    <a:pt x="55011" y="87532"/>
                  </a:cubicBezTo>
                  <a:cubicBezTo>
                    <a:pt x="52853" y="85194"/>
                    <a:pt x="57438" y="80519"/>
                    <a:pt x="62292" y="80519"/>
                  </a:cubicBezTo>
                  <a:cubicBezTo>
                    <a:pt x="95730" y="78441"/>
                    <a:pt x="100584" y="96623"/>
                    <a:pt x="112449" y="92207"/>
                  </a:cubicBezTo>
                  <a:cubicBezTo>
                    <a:pt x="119730" y="89870"/>
                    <a:pt x="119730" y="64415"/>
                    <a:pt x="107865" y="41298"/>
                  </a:cubicBezTo>
                  <a:close/>
                  <a:moveTo>
                    <a:pt x="105168" y="80519"/>
                  </a:moveTo>
                  <a:lnTo>
                    <a:pt x="105168" y="80519"/>
                  </a:lnTo>
                  <a:cubicBezTo>
                    <a:pt x="102741" y="80519"/>
                    <a:pt x="88449" y="71428"/>
                    <a:pt x="81438" y="52987"/>
                  </a:cubicBezTo>
                  <a:cubicBezTo>
                    <a:pt x="74157" y="34545"/>
                    <a:pt x="74157" y="16103"/>
                    <a:pt x="76584" y="16103"/>
                  </a:cubicBezTo>
                  <a:cubicBezTo>
                    <a:pt x="79011" y="16103"/>
                    <a:pt x="90876" y="27532"/>
                    <a:pt x="98157" y="45974"/>
                  </a:cubicBezTo>
                  <a:cubicBezTo>
                    <a:pt x="107865" y="64415"/>
                    <a:pt x="105168" y="78441"/>
                    <a:pt x="105168" y="805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00" tIns="45700" rIns="914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3" name="添加标题">
            <a:extLst>
              <a:ext uri="{FF2B5EF4-FFF2-40B4-BE49-F238E27FC236}">
                <a16:creationId xmlns:a16="http://schemas.microsoft.com/office/drawing/2014/main" id="{D7B0B32A-BD65-4158-A446-0B96B9F56114}"/>
              </a:ext>
            </a:extLst>
          </p:cNvPr>
          <p:cNvSpPr txBox="1"/>
          <p:nvPr/>
        </p:nvSpPr>
        <p:spPr>
          <a:xfrm>
            <a:off x="1164459" y="5143941"/>
            <a:ext cx="2444397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solidFill>
                  <a:schemeClr val="accent3"/>
                </a:solidFill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87BED5AB-AD3C-4E0D-A558-3CA764D07BA4}"/>
              </a:ext>
            </a:extLst>
          </p:cNvPr>
          <p:cNvGrpSpPr/>
          <p:nvPr/>
        </p:nvGrpSpPr>
        <p:grpSpPr>
          <a:xfrm>
            <a:off x="9364300" y="4155998"/>
            <a:ext cx="896839" cy="897188"/>
            <a:chOff x="2151757" y="4745817"/>
            <a:chExt cx="896839" cy="897188"/>
          </a:xfrm>
        </p:grpSpPr>
        <p:sp>
          <p:nvSpPr>
            <p:cNvPr id="65" name="Shape 114">
              <a:extLst>
                <a:ext uri="{FF2B5EF4-FFF2-40B4-BE49-F238E27FC236}">
                  <a16:creationId xmlns:a16="http://schemas.microsoft.com/office/drawing/2014/main" id="{FEAB48CD-DABF-4AE3-A881-CD351C18B77D}"/>
                </a:ext>
              </a:extLst>
            </p:cNvPr>
            <p:cNvSpPr/>
            <p:nvPr/>
          </p:nvSpPr>
          <p:spPr>
            <a:xfrm>
              <a:off x="2151757" y="4745817"/>
              <a:ext cx="896839" cy="8971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66" name="Shape 121">
              <a:extLst>
                <a:ext uri="{FF2B5EF4-FFF2-40B4-BE49-F238E27FC236}">
                  <a16:creationId xmlns:a16="http://schemas.microsoft.com/office/drawing/2014/main" id="{346C96C8-E98E-44D5-A250-E7E284C208D1}"/>
                </a:ext>
              </a:extLst>
            </p:cNvPr>
            <p:cNvSpPr/>
            <p:nvPr/>
          </p:nvSpPr>
          <p:spPr>
            <a:xfrm>
              <a:off x="2380221" y="5028603"/>
              <a:ext cx="441555" cy="35396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7585" y="21300"/>
                  </a:moveTo>
                  <a:lnTo>
                    <a:pt x="117585" y="21300"/>
                  </a:lnTo>
                  <a:cubicBezTo>
                    <a:pt x="89818" y="0"/>
                    <a:pt x="89818" y="0"/>
                    <a:pt x="89818" y="0"/>
                  </a:cubicBezTo>
                  <a:cubicBezTo>
                    <a:pt x="87645" y="0"/>
                    <a:pt x="87645" y="0"/>
                    <a:pt x="85472" y="0"/>
                  </a:cubicBezTo>
                  <a:cubicBezTo>
                    <a:pt x="59879" y="21300"/>
                    <a:pt x="59879" y="21300"/>
                    <a:pt x="59879" y="21300"/>
                  </a:cubicBezTo>
                  <a:cubicBezTo>
                    <a:pt x="34285" y="0"/>
                    <a:pt x="34285" y="0"/>
                    <a:pt x="34285" y="0"/>
                  </a:cubicBezTo>
                  <a:cubicBezTo>
                    <a:pt x="31871" y="0"/>
                    <a:pt x="31871" y="0"/>
                    <a:pt x="29698" y="0"/>
                  </a:cubicBezTo>
                  <a:cubicBezTo>
                    <a:pt x="1931" y="21300"/>
                    <a:pt x="1931" y="21300"/>
                    <a:pt x="1931" y="21300"/>
                  </a:cubicBezTo>
                  <a:cubicBezTo>
                    <a:pt x="0" y="24000"/>
                    <a:pt x="0" y="24000"/>
                    <a:pt x="0" y="26700"/>
                  </a:cubicBezTo>
                  <a:cubicBezTo>
                    <a:pt x="0" y="114600"/>
                    <a:pt x="0" y="114600"/>
                    <a:pt x="0" y="114600"/>
                  </a:cubicBezTo>
                  <a:cubicBezTo>
                    <a:pt x="0" y="114600"/>
                    <a:pt x="0" y="117000"/>
                    <a:pt x="1931" y="117000"/>
                  </a:cubicBezTo>
                  <a:cubicBezTo>
                    <a:pt x="1931" y="119700"/>
                    <a:pt x="4104" y="119700"/>
                    <a:pt x="6277" y="117000"/>
                  </a:cubicBezTo>
                  <a:cubicBezTo>
                    <a:pt x="31871" y="98400"/>
                    <a:pt x="31871" y="98400"/>
                    <a:pt x="31871" y="98400"/>
                  </a:cubicBezTo>
                  <a:cubicBezTo>
                    <a:pt x="57706" y="117000"/>
                    <a:pt x="57706" y="117000"/>
                    <a:pt x="57706" y="117000"/>
                  </a:cubicBezTo>
                  <a:cubicBezTo>
                    <a:pt x="59879" y="119700"/>
                    <a:pt x="59879" y="119700"/>
                    <a:pt x="62052" y="117000"/>
                  </a:cubicBezTo>
                  <a:cubicBezTo>
                    <a:pt x="87645" y="98400"/>
                    <a:pt x="87645" y="98400"/>
                    <a:pt x="87645" y="98400"/>
                  </a:cubicBezTo>
                  <a:cubicBezTo>
                    <a:pt x="113480" y="117000"/>
                    <a:pt x="113480" y="117000"/>
                    <a:pt x="113480" y="117000"/>
                  </a:cubicBezTo>
                  <a:cubicBezTo>
                    <a:pt x="113480" y="119700"/>
                    <a:pt x="115412" y="119700"/>
                    <a:pt x="115412" y="119700"/>
                  </a:cubicBezTo>
                  <a:cubicBezTo>
                    <a:pt x="115412" y="119700"/>
                    <a:pt x="117585" y="119700"/>
                    <a:pt x="117585" y="117000"/>
                  </a:cubicBezTo>
                  <a:cubicBezTo>
                    <a:pt x="119758" y="117000"/>
                    <a:pt x="119758" y="114600"/>
                    <a:pt x="119758" y="114600"/>
                  </a:cubicBezTo>
                  <a:cubicBezTo>
                    <a:pt x="119758" y="26700"/>
                    <a:pt x="119758" y="26700"/>
                    <a:pt x="119758" y="26700"/>
                  </a:cubicBezTo>
                  <a:cubicBezTo>
                    <a:pt x="119758" y="24000"/>
                    <a:pt x="119758" y="24000"/>
                    <a:pt x="117585" y="21300"/>
                  </a:cubicBezTo>
                  <a:close/>
                  <a:moveTo>
                    <a:pt x="27766" y="87900"/>
                  </a:moveTo>
                  <a:lnTo>
                    <a:pt x="27766" y="87900"/>
                  </a:lnTo>
                  <a:cubicBezTo>
                    <a:pt x="8450" y="103800"/>
                    <a:pt x="8450" y="103800"/>
                    <a:pt x="8450" y="103800"/>
                  </a:cubicBezTo>
                  <a:cubicBezTo>
                    <a:pt x="8450" y="29400"/>
                    <a:pt x="8450" y="29400"/>
                    <a:pt x="8450" y="29400"/>
                  </a:cubicBezTo>
                  <a:cubicBezTo>
                    <a:pt x="27766" y="13200"/>
                    <a:pt x="27766" y="13200"/>
                    <a:pt x="27766" y="13200"/>
                  </a:cubicBezTo>
                  <a:lnTo>
                    <a:pt x="27766" y="87900"/>
                  </a:lnTo>
                  <a:close/>
                  <a:moveTo>
                    <a:pt x="55533" y="103800"/>
                  </a:moveTo>
                  <a:lnTo>
                    <a:pt x="55533" y="103800"/>
                  </a:lnTo>
                  <a:cubicBezTo>
                    <a:pt x="36217" y="87900"/>
                    <a:pt x="36217" y="87900"/>
                    <a:pt x="36217" y="87900"/>
                  </a:cubicBezTo>
                  <a:cubicBezTo>
                    <a:pt x="36217" y="13200"/>
                    <a:pt x="36217" y="13200"/>
                    <a:pt x="36217" y="13200"/>
                  </a:cubicBezTo>
                  <a:cubicBezTo>
                    <a:pt x="55533" y="29400"/>
                    <a:pt x="55533" y="29400"/>
                    <a:pt x="55533" y="29400"/>
                  </a:cubicBezTo>
                  <a:lnTo>
                    <a:pt x="55533" y="103800"/>
                  </a:lnTo>
                  <a:close/>
                  <a:moveTo>
                    <a:pt x="83299" y="87900"/>
                  </a:moveTo>
                  <a:lnTo>
                    <a:pt x="83299" y="87900"/>
                  </a:lnTo>
                  <a:cubicBezTo>
                    <a:pt x="64225" y="103800"/>
                    <a:pt x="64225" y="103800"/>
                    <a:pt x="64225" y="103800"/>
                  </a:cubicBezTo>
                  <a:cubicBezTo>
                    <a:pt x="64225" y="29400"/>
                    <a:pt x="64225" y="29400"/>
                    <a:pt x="64225" y="29400"/>
                  </a:cubicBezTo>
                  <a:cubicBezTo>
                    <a:pt x="83299" y="13200"/>
                    <a:pt x="83299" y="13200"/>
                    <a:pt x="83299" y="13200"/>
                  </a:cubicBezTo>
                  <a:lnTo>
                    <a:pt x="83299" y="87900"/>
                  </a:lnTo>
                  <a:close/>
                  <a:moveTo>
                    <a:pt x="111307" y="103800"/>
                  </a:moveTo>
                  <a:lnTo>
                    <a:pt x="111307" y="103800"/>
                  </a:lnTo>
                  <a:cubicBezTo>
                    <a:pt x="91750" y="87900"/>
                    <a:pt x="91750" y="87900"/>
                    <a:pt x="91750" y="87900"/>
                  </a:cubicBezTo>
                  <a:cubicBezTo>
                    <a:pt x="91750" y="13200"/>
                    <a:pt x="91750" y="13200"/>
                    <a:pt x="91750" y="13200"/>
                  </a:cubicBezTo>
                  <a:cubicBezTo>
                    <a:pt x="111307" y="29400"/>
                    <a:pt x="111307" y="29400"/>
                    <a:pt x="111307" y="29400"/>
                  </a:cubicBezTo>
                  <a:lnTo>
                    <a:pt x="111307" y="1038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00" tIns="45700" rIns="914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7" name="添加标题">
            <a:extLst>
              <a:ext uri="{FF2B5EF4-FFF2-40B4-BE49-F238E27FC236}">
                <a16:creationId xmlns:a16="http://schemas.microsoft.com/office/drawing/2014/main" id="{5E537E4B-16B7-49D6-9647-8ADCBB0185D1}"/>
              </a:ext>
            </a:extLst>
          </p:cNvPr>
          <p:cNvSpPr txBox="1"/>
          <p:nvPr/>
        </p:nvSpPr>
        <p:spPr>
          <a:xfrm>
            <a:off x="8597897" y="5143941"/>
            <a:ext cx="2429645" cy="1114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solidFill>
                  <a:schemeClr val="accent4"/>
                </a:solidFill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90A04017-8353-4EC5-A1F4-BDE17958BA7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23395" y="2280942"/>
            <a:ext cx="3177755" cy="34290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732057551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9" grpId="0"/>
      <p:bldP spid="63" grpId="0"/>
      <p:bldP spid="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427F95-E45B-45D3-8E59-B3E246C12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31" name="Can 110">
            <a:extLst>
              <a:ext uri="{FF2B5EF4-FFF2-40B4-BE49-F238E27FC236}">
                <a16:creationId xmlns:a16="http://schemas.microsoft.com/office/drawing/2014/main" id="{F1199899-94B9-4E6B-A2BB-851DFA534ADE}"/>
              </a:ext>
            </a:extLst>
          </p:cNvPr>
          <p:cNvSpPr/>
          <p:nvPr/>
        </p:nvSpPr>
        <p:spPr>
          <a:xfrm rot="5400000">
            <a:off x="5878663" y="-1559089"/>
            <a:ext cx="206043" cy="10807700"/>
          </a:xfrm>
          <a:prstGeom prst="ca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cs typeface="+mn-ea"/>
              <a:sym typeface="+mn-lt"/>
            </a:endParaRPr>
          </a:p>
        </p:txBody>
      </p:sp>
      <p:sp>
        <p:nvSpPr>
          <p:cNvPr id="32" name="Rounded Rectangle 111">
            <a:extLst>
              <a:ext uri="{FF2B5EF4-FFF2-40B4-BE49-F238E27FC236}">
                <a16:creationId xmlns:a16="http://schemas.microsoft.com/office/drawing/2014/main" id="{DAA32FF3-94E2-4E61-8F35-4029B49C63F4}"/>
              </a:ext>
            </a:extLst>
          </p:cNvPr>
          <p:cNvSpPr/>
          <p:nvPr/>
        </p:nvSpPr>
        <p:spPr>
          <a:xfrm>
            <a:off x="577834" y="3221264"/>
            <a:ext cx="846425" cy="349724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cs typeface="+mn-ea"/>
                <a:sym typeface="+mn-lt"/>
              </a:rPr>
              <a:t>Start</a:t>
            </a:r>
            <a:endParaRPr lang="en-IN" sz="1600" dirty="0">
              <a:cs typeface="+mn-ea"/>
              <a:sym typeface="+mn-lt"/>
            </a:endParaRPr>
          </a:p>
        </p:txBody>
      </p:sp>
      <p:grpSp>
        <p:nvGrpSpPr>
          <p:cNvPr id="33" name="Group 54">
            <a:extLst>
              <a:ext uri="{FF2B5EF4-FFF2-40B4-BE49-F238E27FC236}">
                <a16:creationId xmlns:a16="http://schemas.microsoft.com/office/drawing/2014/main" id="{A3569978-4B55-4EF0-A38F-376FA168EEFF}"/>
              </a:ext>
            </a:extLst>
          </p:cNvPr>
          <p:cNvGrpSpPr/>
          <p:nvPr/>
        </p:nvGrpSpPr>
        <p:grpSpPr>
          <a:xfrm>
            <a:off x="1483046" y="3741738"/>
            <a:ext cx="1214438" cy="1103312"/>
            <a:chOff x="1626390" y="3392488"/>
            <a:chExt cx="1214438" cy="1103312"/>
          </a:xfrm>
        </p:grpSpPr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9960C82-CF98-4C70-8EAA-0111758A5068}"/>
                </a:ext>
              </a:extLst>
            </p:cNvPr>
            <p:cNvGrpSpPr/>
            <p:nvPr/>
          </p:nvGrpSpPr>
          <p:grpSpPr>
            <a:xfrm>
              <a:off x="1626390" y="3392488"/>
              <a:ext cx="1214438" cy="1103312"/>
              <a:chOff x="1515901" y="4289756"/>
              <a:chExt cx="1214438" cy="1103312"/>
            </a:xfrm>
          </p:grpSpPr>
          <p:sp>
            <p:nvSpPr>
              <p:cNvPr id="36" name="Can 115">
                <a:extLst>
                  <a:ext uri="{FF2B5EF4-FFF2-40B4-BE49-F238E27FC236}">
                    <a16:creationId xmlns:a16="http://schemas.microsoft.com/office/drawing/2014/main" id="{0AC1200A-B5C0-430A-960E-48B6C41033FA}"/>
                  </a:ext>
                </a:extLst>
              </p:cNvPr>
              <p:cNvSpPr/>
              <p:nvPr/>
            </p:nvSpPr>
            <p:spPr>
              <a:xfrm rot="5400000">
                <a:off x="2020098" y="3785559"/>
                <a:ext cx="206043" cy="1214438"/>
              </a:xfrm>
              <a:prstGeom prst="ca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  <p:sp>
            <p:nvSpPr>
              <p:cNvPr id="37" name="Flowchart: Off-page Connector 65">
                <a:extLst>
                  <a:ext uri="{FF2B5EF4-FFF2-40B4-BE49-F238E27FC236}">
                    <a16:creationId xmlns:a16="http://schemas.microsoft.com/office/drawing/2014/main" id="{4D616206-4A8E-4898-8351-6311F9EDAA75}"/>
                  </a:ext>
                </a:extLst>
              </p:cNvPr>
              <p:cNvSpPr/>
              <p:nvPr/>
            </p:nvSpPr>
            <p:spPr>
              <a:xfrm>
                <a:off x="1515901" y="4289756"/>
                <a:ext cx="742950" cy="1103312"/>
              </a:xfrm>
              <a:prstGeom prst="flowChartOffpageConnector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</p:grpSp>
        <p:sp>
          <p:nvSpPr>
            <p:cNvPr id="35" name="TextBox 63">
              <a:extLst>
                <a:ext uri="{FF2B5EF4-FFF2-40B4-BE49-F238E27FC236}">
                  <a16:creationId xmlns:a16="http://schemas.microsoft.com/office/drawing/2014/main" id="{DD476C1A-6A14-4673-9CF2-38AF64E4B330}"/>
                </a:ext>
              </a:extLst>
            </p:cNvPr>
            <p:cNvSpPr txBox="1"/>
            <p:nvPr/>
          </p:nvSpPr>
          <p:spPr>
            <a:xfrm>
              <a:off x="1681839" y="3941124"/>
              <a:ext cx="6154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en-IN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8" name="Group 66">
            <a:extLst>
              <a:ext uri="{FF2B5EF4-FFF2-40B4-BE49-F238E27FC236}">
                <a16:creationId xmlns:a16="http://schemas.microsoft.com/office/drawing/2014/main" id="{1F59A6FE-D400-436D-98FB-F241E76F33DF}"/>
              </a:ext>
            </a:extLst>
          </p:cNvPr>
          <p:cNvGrpSpPr/>
          <p:nvPr/>
        </p:nvGrpSpPr>
        <p:grpSpPr>
          <a:xfrm>
            <a:off x="3424956" y="2844470"/>
            <a:ext cx="1214438" cy="1103312"/>
            <a:chOff x="3568300" y="2495220"/>
            <a:chExt cx="1214438" cy="1103312"/>
          </a:xfrm>
        </p:grpSpPr>
        <p:grpSp>
          <p:nvGrpSpPr>
            <p:cNvPr id="39" name="Group 67">
              <a:extLst>
                <a:ext uri="{FF2B5EF4-FFF2-40B4-BE49-F238E27FC236}">
                  <a16:creationId xmlns:a16="http://schemas.microsoft.com/office/drawing/2014/main" id="{A7D4B2A4-BF8B-4745-A789-44D496FF97F9}"/>
                </a:ext>
              </a:extLst>
            </p:cNvPr>
            <p:cNvGrpSpPr/>
            <p:nvPr/>
          </p:nvGrpSpPr>
          <p:grpSpPr>
            <a:xfrm flipV="1">
              <a:off x="3568300" y="2495220"/>
              <a:ext cx="1214438" cy="1103312"/>
              <a:chOff x="1515901" y="4289756"/>
              <a:chExt cx="1214438" cy="1103312"/>
            </a:xfrm>
            <a:solidFill>
              <a:schemeClr val="accent4"/>
            </a:solidFill>
          </p:grpSpPr>
          <p:sp>
            <p:nvSpPr>
              <p:cNvPr id="41" name="Can 120">
                <a:extLst>
                  <a:ext uri="{FF2B5EF4-FFF2-40B4-BE49-F238E27FC236}">
                    <a16:creationId xmlns:a16="http://schemas.microsoft.com/office/drawing/2014/main" id="{8664919F-77A8-4135-B4F0-65F3C29347FE}"/>
                  </a:ext>
                </a:extLst>
              </p:cNvPr>
              <p:cNvSpPr/>
              <p:nvPr/>
            </p:nvSpPr>
            <p:spPr>
              <a:xfrm rot="5400000">
                <a:off x="2020098" y="3785559"/>
                <a:ext cx="206043" cy="1214438"/>
              </a:xfrm>
              <a:prstGeom prst="ca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  <p:sp>
            <p:nvSpPr>
              <p:cNvPr id="42" name="Flowchart: Off-page Connector 70">
                <a:extLst>
                  <a:ext uri="{FF2B5EF4-FFF2-40B4-BE49-F238E27FC236}">
                    <a16:creationId xmlns:a16="http://schemas.microsoft.com/office/drawing/2014/main" id="{6C0DA3E8-8AA3-4184-BA2C-D3A8ADDDAEE2}"/>
                  </a:ext>
                </a:extLst>
              </p:cNvPr>
              <p:cNvSpPr/>
              <p:nvPr/>
            </p:nvSpPr>
            <p:spPr>
              <a:xfrm>
                <a:off x="1515901" y="4289756"/>
                <a:ext cx="742950" cy="1103312"/>
              </a:xfrm>
              <a:prstGeom prst="flowChartOffpageConnector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</p:grpSp>
        <p:sp>
          <p:nvSpPr>
            <p:cNvPr id="40" name="TextBox 68">
              <a:extLst>
                <a:ext uri="{FF2B5EF4-FFF2-40B4-BE49-F238E27FC236}">
                  <a16:creationId xmlns:a16="http://schemas.microsoft.com/office/drawing/2014/main" id="{5B501DCB-8F02-4A00-BEFA-508DB9347EE4}"/>
                </a:ext>
              </a:extLst>
            </p:cNvPr>
            <p:cNvSpPr txBox="1"/>
            <p:nvPr/>
          </p:nvSpPr>
          <p:spPr>
            <a:xfrm>
              <a:off x="3644581" y="2614615"/>
              <a:ext cx="5903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en-IN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3" name="Group 71">
            <a:extLst>
              <a:ext uri="{FF2B5EF4-FFF2-40B4-BE49-F238E27FC236}">
                <a16:creationId xmlns:a16="http://schemas.microsoft.com/office/drawing/2014/main" id="{BB0FAFC7-E2A4-4CCF-99BC-B388CBBCB531}"/>
              </a:ext>
            </a:extLst>
          </p:cNvPr>
          <p:cNvGrpSpPr/>
          <p:nvPr/>
        </p:nvGrpSpPr>
        <p:grpSpPr>
          <a:xfrm>
            <a:off x="5366867" y="3741738"/>
            <a:ext cx="1214438" cy="1103312"/>
            <a:chOff x="5510211" y="3392488"/>
            <a:chExt cx="1214438" cy="1103312"/>
          </a:xfrm>
        </p:grpSpPr>
        <p:grpSp>
          <p:nvGrpSpPr>
            <p:cNvPr id="44" name="Group 72">
              <a:extLst>
                <a:ext uri="{FF2B5EF4-FFF2-40B4-BE49-F238E27FC236}">
                  <a16:creationId xmlns:a16="http://schemas.microsoft.com/office/drawing/2014/main" id="{2C27C6F2-EB05-4189-844D-F56CB25E2455}"/>
                </a:ext>
              </a:extLst>
            </p:cNvPr>
            <p:cNvGrpSpPr/>
            <p:nvPr/>
          </p:nvGrpSpPr>
          <p:grpSpPr>
            <a:xfrm>
              <a:off x="5510211" y="3392488"/>
              <a:ext cx="1214438" cy="1103312"/>
              <a:chOff x="1515901" y="4289756"/>
              <a:chExt cx="1214438" cy="1103312"/>
            </a:xfrm>
            <a:solidFill>
              <a:schemeClr val="accent2"/>
            </a:solidFill>
          </p:grpSpPr>
          <p:sp>
            <p:nvSpPr>
              <p:cNvPr id="46" name="Can 125">
                <a:extLst>
                  <a:ext uri="{FF2B5EF4-FFF2-40B4-BE49-F238E27FC236}">
                    <a16:creationId xmlns:a16="http://schemas.microsoft.com/office/drawing/2014/main" id="{8454F571-6839-4014-AED8-CAD2792A42A8}"/>
                  </a:ext>
                </a:extLst>
              </p:cNvPr>
              <p:cNvSpPr/>
              <p:nvPr/>
            </p:nvSpPr>
            <p:spPr>
              <a:xfrm rot="5400000">
                <a:off x="2020098" y="3785559"/>
                <a:ext cx="206043" cy="1214438"/>
              </a:xfrm>
              <a:prstGeom prst="ca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  <p:sp>
            <p:nvSpPr>
              <p:cNvPr id="47" name="Flowchart: Off-page Connector 75">
                <a:extLst>
                  <a:ext uri="{FF2B5EF4-FFF2-40B4-BE49-F238E27FC236}">
                    <a16:creationId xmlns:a16="http://schemas.microsoft.com/office/drawing/2014/main" id="{AAC3EEB1-AC5C-41FB-BFE4-25F3E0198C02}"/>
                  </a:ext>
                </a:extLst>
              </p:cNvPr>
              <p:cNvSpPr/>
              <p:nvPr/>
            </p:nvSpPr>
            <p:spPr>
              <a:xfrm>
                <a:off x="1515901" y="4289756"/>
                <a:ext cx="742950" cy="1103312"/>
              </a:xfrm>
              <a:prstGeom prst="flowChartOffpageConnector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</p:grpSp>
        <p:sp>
          <p:nvSpPr>
            <p:cNvPr id="45" name="TextBox 73">
              <a:extLst>
                <a:ext uri="{FF2B5EF4-FFF2-40B4-BE49-F238E27FC236}">
                  <a16:creationId xmlns:a16="http://schemas.microsoft.com/office/drawing/2014/main" id="{542784D6-7FFE-42AC-A491-B739C0E62C58}"/>
                </a:ext>
              </a:extLst>
            </p:cNvPr>
            <p:cNvSpPr txBox="1"/>
            <p:nvPr/>
          </p:nvSpPr>
          <p:spPr>
            <a:xfrm>
              <a:off x="5614078" y="3944142"/>
              <a:ext cx="5352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en-IN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8" name="Group 76">
            <a:extLst>
              <a:ext uri="{FF2B5EF4-FFF2-40B4-BE49-F238E27FC236}">
                <a16:creationId xmlns:a16="http://schemas.microsoft.com/office/drawing/2014/main" id="{EBF2CF8B-0104-4E6F-AC31-B8376EBAB04A}"/>
              </a:ext>
            </a:extLst>
          </p:cNvPr>
          <p:cNvGrpSpPr/>
          <p:nvPr/>
        </p:nvGrpSpPr>
        <p:grpSpPr>
          <a:xfrm>
            <a:off x="7269628" y="2844470"/>
            <a:ext cx="1214438" cy="1103312"/>
            <a:chOff x="7412972" y="2495220"/>
            <a:chExt cx="1214438" cy="1103312"/>
          </a:xfrm>
        </p:grpSpPr>
        <p:grpSp>
          <p:nvGrpSpPr>
            <p:cNvPr id="49" name="Group 77">
              <a:extLst>
                <a:ext uri="{FF2B5EF4-FFF2-40B4-BE49-F238E27FC236}">
                  <a16:creationId xmlns:a16="http://schemas.microsoft.com/office/drawing/2014/main" id="{1E3106DA-4536-4DFC-9C6A-8A13B8F0F4C0}"/>
                </a:ext>
              </a:extLst>
            </p:cNvPr>
            <p:cNvGrpSpPr/>
            <p:nvPr/>
          </p:nvGrpSpPr>
          <p:grpSpPr>
            <a:xfrm flipV="1">
              <a:off x="7412972" y="2495220"/>
              <a:ext cx="1214438" cy="1103312"/>
              <a:chOff x="1515901" y="4289756"/>
              <a:chExt cx="1214438" cy="1103312"/>
            </a:xfrm>
            <a:solidFill>
              <a:schemeClr val="accent1"/>
            </a:solidFill>
          </p:grpSpPr>
          <p:sp>
            <p:nvSpPr>
              <p:cNvPr id="51" name="Can 130">
                <a:extLst>
                  <a:ext uri="{FF2B5EF4-FFF2-40B4-BE49-F238E27FC236}">
                    <a16:creationId xmlns:a16="http://schemas.microsoft.com/office/drawing/2014/main" id="{918DC853-DEF4-4BBF-881D-1F1712E592A8}"/>
                  </a:ext>
                </a:extLst>
              </p:cNvPr>
              <p:cNvSpPr/>
              <p:nvPr/>
            </p:nvSpPr>
            <p:spPr>
              <a:xfrm rot="5400000">
                <a:off x="2020098" y="3785559"/>
                <a:ext cx="206043" cy="1214438"/>
              </a:xfrm>
              <a:prstGeom prst="can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  <p:sp>
            <p:nvSpPr>
              <p:cNvPr id="52" name="Flowchart: Off-page Connector 80">
                <a:extLst>
                  <a:ext uri="{FF2B5EF4-FFF2-40B4-BE49-F238E27FC236}">
                    <a16:creationId xmlns:a16="http://schemas.microsoft.com/office/drawing/2014/main" id="{151F880C-2D54-4431-A6FB-8F0F276DBB68}"/>
                  </a:ext>
                </a:extLst>
              </p:cNvPr>
              <p:cNvSpPr/>
              <p:nvPr/>
            </p:nvSpPr>
            <p:spPr>
              <a:xfrm>
                <a:off x="1515901" y="4289756"/>
                <a:ext cx="742950" cy="1103312"/>
              </a:xfrm>
              <a:prstGeom prst="flowChartOffpageConnector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</p:grpSp>
        <p:sp>
          <p:nvSpPr>
            <p:cNvPr id="50" name="TextBox 78">
              <a:extLst>
                <a:ext uri="{FF2B5EF4-FFF2-40B4-BE49-F238E27FC236}">
                  <a16:creationId xmlns:a16="http://schemas.microsoft.com/office/drawing/2014/main" id="{D7DD1987-C88A-410B-8D57-17EBE8F58AC1}"/>
                </a:ext>
              </a:extLst>
            </p:cNvPr>
            <p:cNvSpPr txBox="1"/>
            <p:nvPr/>
          </p:nvSpPr>
          <p:spPr>
            <a:xfrm>
              <a:off x="7476698" y="2614614"/>
              <a:ext cx="6154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en-IN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3" name="Group 81">
            <a:extLst>
              <a:ext uri="{FF2B5EF4-FFF2-40B4-BE49-F238E27FC236}">
                <a16:creationId xmlns:a16="http://schemas.microsoft.com/office/drawing/2014/main" id="{7594988B-E4E5-4517-8803-E706310A026B}"/>
              </a:ext>
            </a:extLst>
          </p:cNvPr>
          <p:cNvGrpSpPr/>
          <p:nvPr/>
        </p:nvGrpSpPr>
        <p:grpSpPr>
          <a:xfrm>
            <a:off x="9250688" y="3741738"/>
            <a:ext cx="1214438" cy="1103312"/>
            <a:chOff x="9394032" y="3392488"/>
            <a:chExt cx="1214438" cy="1103312"/>
          </a:xfrm>
        </p:grpSpPr>
        <p:grpSp>
          <p:nvGrpSpPr>
            <p:cNvPr id="54" name="Group 82">
              <a:extLst>
                <a:ext uri="{FF2B5EF4-FFF2-40B4-BE49-F238E27FC236}">
                  <a16:creationId xmlns:a16="http://schemas.microsoft.com/office/drawing/2014/main" id="{5D37B7C2-4252-447A-8D4F-5EE0C82B320C}"/>
                </a:ext>
              </a:extLst>
            </p:cNvPr>
            <p:cNvGrpSpPr/>
            <p:nvPr/>
          </p:nvGrpSpPr>
          <p:grpSpPr>
            <a:xfrm>
              <a:off x="9394032" y="3392488"/>
              <a:ext cx="1214438" cy="1103312"/>
              <a:chOff x="1515901" y="4289756"/>
              <a:chExt cx="1214438" cy="1103312"/>
            </a:xfrm>
            <a:solidFill>
              <a:schemeClr val="accent5"/>
            </a:solidFill>
          </p:grpSpPr>
          <p:sp>
            <p:nvSpPr>
              <p:cNvPr id="56" name="Can 135">
                <a:extLst>
                  <a:ext uri="{FF2B5EF4-FFF2-40B4-BE49-F238E27FC236}">
                    <a16:creationId xmlns:a16="http://schemas.microsoft.com/office/drawing/2014/main" id="{DE3918F0-560C-401C-91D7-ADD1EA54FE58}"/>
                  </a:ext>
                </a:extLst>
              </p:cNvPr>
              <p:cNvSpPr/>
              <p:nvPr/>
            </p:nvSpPr>
            <p:spPr>
              <a:xfrm rot="5400000">
                <a:off x="2020098" y="3785559"/>
                <a:ext cx="206043" cy="1214438"/>
              </a:xfrm>
              <a:prstGeom prst="ca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  <p:sp>
            <p:nvSpPr>
              <p:cNvPr id="57" name="Flowchart: Off-page Connector 85">
                <a:extLst>
                  <a:ext uri="{FF2B5EF4-FFF2-40B4-BE49-F238E27FC236}">
                    <a16:creationId xmlns:a16="http://schemas.microsoft.com/office/drawing/2014/main" id="{4D14D4AB-4519-44A5-9DD3-D0C86B3DEF92}"/>
                  </a:ext>
                </a:extLst>
              </p:cNvPr>
              <p:cNvSpPr/>
              <p:nvPr/>
            </p:nvSpPr>
            <p:spPr>
              <a:xfrm>
                <a:off x="1515901" y="4289756"/>
                <a:ext cx="742950" cy="1103312"/>
              </a:xfrm>
              <a:prstGeom prst="flowChartOffpageConnector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>
                  <a:cs typeface="+mn-ea"/>
                  <a:sym typeface="+mn-lt"/>
                </a:endParaRPr>
              </a:p>
            </p:txBody>
          </p:sp>
        </p:grpSp>
        <p:sp>
          <p:nvSpPr>
            <p:cNvPr id="55" name="TextBox 83">
              <a:extLst>
                <a:ext uri="{FF2B5EF4-FFF2-40B4-BE49-F238E27FC236}">
                  <a16:creationId xmlns:a16="http://schemas.microsoft.com/office/drawing/2014/main" id="{F17BA706-ED21-4340-86EC-AE653489B04F}"/>
                </a:ext>
              </a:extLst>
            </p:cNvPr>
            <p:cNvSpPr txBox="1"/>
            <p:nvPr/>
          </p:nvSpPr>
          <p:spPr>
            <a:xfrm>
              <a:off x="9457758" y="3944142"/>
              <a:ext cx="6154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>
                  <a:solidFill>
                    <a:schemeClr val="bg1"/>
                  </a:solidFill>
                  <a:cs typeface="+mn-ea"/>
                  <a:sym typeface="+mn-lt"/>
                </a:rPr>
                <a:t>05</a:t>
              </a:r>
              <a:endParaRPr lang="en-IN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8" name="Rounded Rectangle 157">
            <a:extLst>
              <a:ext uri="{FF2B5EF4-FFF2-40B4-BE49-F238E27FC236}">
                <a16:creationId xmlns:a16="http://schemas.microsoft.com/office/drawing/2014/main" id="{47169F6A-B5A0-4189-B632-C3591281F986}"/>
              </a:ext>
            </a:extLst>
          </p:cNvPr>
          <p:cNvSpPr/>
          <p:nvPr/>
        </p:nvSpPr>
        <p:spPr>
          <a:xfrm>
            <a:off x="10540075" y="3218945"/>
            <a:ext cx="846425" cy="349724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cs typeface="+mn-ea"/>
                <a:sym typeface="+mn-lt"/>
              </a:rPr>
              <a:t>End</a:t>
            </a:r>
            <a:endParaRPr lang="en-IN" sz="1600" dirty="0">
              <a:cs typeface="+mn-ea"/>
              <a:sym typeface="+mn-lt"/>
            </a:endParaRPr>
          </a:p>
        </p:txBody>
      </p:sp>
      <p:grpSp>
        <p:nvGrpSpPr>
          <p:cNvPr id="59" name="Group 115">
            <a:extLst>
              <a:ext uri="{FF2B5EF4-FFF2-40B4-BE49-F238E27FC236}">
                <a16:creationId xmlns:a16="http://schemas.microsoft.com/office/drawing/2014/main" id="{B0073EBC-9BD3-49FF-9317-0B0DB7225D53}"/>
              </a:ext>
            </a:extLst>
          </p:cNvPr>
          <p:cNvGrpSpPr/>
          <p:nvPr/>
        </p:nvGrpSpPr>
        <p:grpSpPr>
          <a:xfrm>
            <a:off x="7151538" y="1319865"/>
            <a:ext cx="2363479" cy="1140852"/>
            <a:chOff x="812001" y="4656406"/>
            <a:chExt cx="2363479" cy="1140852"/>
          </a:xfrm>
        </p:grpSpPr>
        <p:sp>
          <p:nvSpPr>
            <p:cNvPr id="60" name="Rectangle 116">
              <a:extLst>
                <a:ext uri="{FF2B5EF4-FFF2-40B4-BE49-F238E27FC236}">
                  <a16:creationId xmlns:a16="http://schemas.microsoft.com/office/drawing/2014/main" id="{E0628865-5BBA-4B68-A7B4-766015DF82EC}"/>
                </a:ext>
              </a:extLst>
            </p:cNvPr>
            <p:cNvSpPr/>
            <p:nvPr/>
          </p:nvSpPr>
          <p:spPr>
            <a:xfrm>
              <a:off x="928468" y="4656406"/>
              <a:ext cx="382807" cy="4571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2800">
                <a:cs typeface="+mn-ea"/>
                <a:sym typeface="+mn-lt"/>
              </a:endParaRPr>
            </a:p>
          </p:txBody>
        </p:sp>
        <p:sp>
          <p:nvSpPr>
            <p:cNvPr id="61" name="TextBox 117">
              <a:extLst>
                <a:ext uri="{FF2B5EF4-FFF2-40B4-BE49-F238E27FC236}">
                  <a16:creationId xmlns:a16="http://schemas.microsoft.com/office/drawing/2014/main" id="{E7418B98-70FE-42B3-B3E2-62F87053E541}"/>
                </a:ext>
              </a:extLst>
            </p:cNvPr>
            <p:cNvSpPr txBox="1"/>
            <p:nvPr/>
          </p:nvSpPr>
          <p:spPr>
            <a:xfrm>
              <a:off x="812001" y="4736727"/>
              <a:ext cx="22156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Add title text</a:t>
              </a:r>
              <a:endParaRPr lang="en-IN" sz="2400" dirty="0">
                <a:cs typeface="+mn-ea"/>
                <a:sym typeface="+mn-lt"/>
              </a:endParaRPr>
            </a:p>
          </p:txBody>
        </p:sp>
        <p:sp>
          <p:nvSpPr>
            <p:cNvPr id="62" name="Rectangle 118">
              <a:extLst>
                <a:ext uri="{FF2B5EF4-FFF2-40B4-BE49-F238E27FC236}">
                  <a16:creationId xmlns:a16="http://schemas.microsoft.com/office/drawing/2014/main" id="{94FFC0AB-CDA3-4DA1-97E0-78FD86F8DE42}"/>
                </a:ext>
              </a:extLst>
            </p:cNvPr>
            <p:cNvSpPr/>
            <p:nvPr/>
          </p:nvSpPr>
          <p:spPr>
            <a:xfrm>
              <a:off x="820250" y="5185103"/>
              <a:ext cx="2355230" cy="6121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IN" sz="12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3" name="Group 86">
            <a:extLst>
              <a:ext uri="{FF2B5EF4-FFF2-40B4-BE49-F238E27FC236}">
                <a16:creationId xmlns:a16="http://schemas.microsoft.com/office/drawing/2014/main" id="{D14BF822-8661-457B-AC97-A1FB0003414C}"/>
              </a:ext>
            </a:extLst>
          </p:cNvPr>
          <p:cNvGrpSpPr/>
          <p:nvPr/>
        </p:nvGrpSpPr>
        <p:grpSpPr>
          <a:xfrm>
            <a:off x="1404381" y="4945868"/>
            <a:ext cx="2363479" cy="1140852"/>
            <a:chOff x="812001" y="4656406"/>
            <a:chExt cx="2363479" cy="1140852"/>
          </a:xfrm>
        </p:grpSpPr>
        <p:sp>
          <p:nvSpPr>
            <p:cNvPr id="64" name="Rectangle 87">
              <a:extLst>
                <a:ext uri="{FF2B5EF4-FFF2-40B4-BE49-F238E27FC236}">
                  <a16:creationId xmlns:a16="http://schemas.microsoft.com/office/drawing/2014/main" id="{2BB2EA11-6780-492F-B425-69356F1B174C}"/>
                </a:ext>
              </a:extLst>
            </p:cNvPr>
            <p:cNvSpPr/>
            <p:nvPr/>
          </p:nvSpPr>
          <p:spPr>
            <a:xfrm>
              <a:off x="928468" y="4656406"/>
              <a:ext cx="382807" cy="457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2800">
                <a:cs typeface="+mn-ea"/>
                <a:sym typeface="+mn-lt"/>
              </a:endParaRP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AECC0820-A992-40EE-B3A9-2B89FFF4D618}"/>
                </a:ext>
              </a:extLst>
            </p:cNvPr>
            <p:cNvSpPr txBox="1"/>
            <p:nvPr/>
          </p:nvSpPr>
          <p:spPr>
            <a:xfrm>
              <a:off x="812001" y="4736727"/>
              <a:ext cx="20968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Add title text</a:t>
              </a:r>
              <a:endParaRPr lang="en-IN" sz="2400" dirty="0">
                <a:cs typeface="+mn-ea"/>
                <a:sym typeface="+mn-lt"/>
              </a:endParaRPr>
            </a:p>
          </p:txBody>
        </p:sp>
        <p:sp>
          <p:nvSpPr>
            <p:cNvPr id="66" name="Rectangle 89">
              <a:extLst>
                <a:ext uri="{FF2B5EF4-FFF2-40B4-BE49-F238E27FC236}">
                  <a16:creationId xmlns:a16="http://schemas.microsoft.com/office/drawing/2014/main" id="{77ECA967-0159-4FDD-A053-CE77FAA6A704}"/>
                </a:ext>
              </a:extLst>
            </p:cNvPr>
            <p:cNvSpPr/>
            <p:nvPr/>
          </p:nvSpPr>
          <p:spPr>
            <a:xfrm>
              <a:off x="820250" y="5185103"/>
              <a:ext cx="2355230" cy="6121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IN" sz="12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7" name="Group 107">
            <a:extLst>
              <a:ext uri="{FF2B5EF4-FFF2-40B4-BE49-F238E27FC236}">
                <a16:creationId xmlns:a16="http://schemas.microsoft.com/office/drawing/2014/main" id="{4AAB6587-1A10-4932-BB13-0BDCBC824F8B}"/>
              </a:ext>
            </a:extLst>
          </p:cNvPr>
          <p:cNvGrpSpPr/>
          <p:nvPr/>
        </p:nvGrpSpPr>
        <p:grpSpPr>
          <a:xfrm>
            <a:off x="3424955" y="1315047"/>
            <a:ext cx="2363479" cy="1140852"/>
            <a:chOff x="812001" y="4656406"/>
            <a:chExt cx="2363479" cy="1140852"/>
          </a:xfrm>
        </p:grpSpPr>
        <p:sp>
          <p:nvSpPr>
            <p:cNvPr id="68" name="Rectangle 108">
              <a:extLst>
                <a:ext uri="{FF2B5EF4-FFF2-40B4-BE49-F238E27FC236}">
                  <a16:creationId xmlns:a16="http://schemas.microsoft.com/office/drawing/2014/main" id="{180A0FE6-FDA6-42F9-B54D-A0727BF4E793}"/>
                </a:ext>
              </a:extLst>
            </p:cNvPr>
            <p:cNvSpPr/>
            <p:nvPr/>
          </p:nvSpPr>
          <p:spPr>
            <a:xfrm>
              <a:off x="928468" y="4656406"/>
              <a:ext cx="382807" cy="457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2800">
                <a:cs typeface="+mn-ea"/>
                <a:sym typeface="+mn-lt"/>
              </a:endParaRPr>
            </a:p>
          </p:txBody>
        </p:sp>
        <p:sp>
          <p:nvSpPr>
            <p:cNvPr id="69" name="TextBox 109">
              <a:extLst>
                <a:ext uri="{FF2B5EF4-FFF2-40B4-BE49-F238E27FC236}">
                  <a16:creationId xmlns:a16="http://schemas.microsoft.com/office/drawing/2014/main" id="{D4AA4B40-4072-427D-B4FB-58F623B160B2}"/>
                </a:ext>
              </a:extLst>
            </p:cNvPr>
            <p:cNvSpPr txBox="1"/>
            <p:nvPr/>
          </p:nvSpPr>
          <p:spPr>
            <a:xfrm>
              <a:off x="812001" y="4736727"/>
              <a:ext cx="20457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Add title text</a:t>
              </a:r>
              <a:endParaRPr lang="en-IN" sz="2400" dirty="0">
                <a:cs typeface="+mn-ea"/>
                <a:sym typeface="+mn-lt"/>
              </a:endParaRPr>
            </a:p>
          </p:txBody>
        </p:sp>
        <p:sp>
          <p:nvSpPr>
            <p:cNvPr id="70" name="Rectangle 110">
              <a:extLst>
                <a:ext uri="{FF2B5EF4-FFF2-40B4-BE49-F238E27FC236}">
                  <a16:creationId xmlns:a16="http://schemas.microsoft.com/office/drawing/2014/main" id="{C5FC14B6-F545-4C9A-9902-D0C54F49F290}"/>
                </a:ext>
              </a:extLst>
            </p:cNvPr>
            <p:cNvSpPr/>
            <p:nvPr/>
          </p:nvSpPr>
          <p:spPr>
            <a:xfrm>
              <a:off x="820250" y="5185103"/>
              <a:ext cx="2355230" cy="6121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IN" sz="12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1" name="Group 111">
            <a:extLst>
              <a:ext uri="{FF2B5EF4-FFF2-40B4-BE49-F238E27FC236}">
                <a16:creationId xmlns:a16="http://schemas.microsoft.com/office/drawing/2014/main" id="{00D9F42C-2862-457A-B482-CC31AC09D267}"/>
              </a:ext>
            </a:extLst>
          </p:cNvPr>
          <p:cNvGrpSpPr/>
          <p:nvPr/>
        </p:nvGrpSpPr>
        <p:grpSpPr>
          <a:xfrm>
            <a:off x="5366866" y="5122070"/>
            <a:ext cx="2363479" cy="1140852"/>
            <a:chOff x="812001" y="4656406"/>
            <a:chExt cx="2363479" cy="1140852"/>
          </a:xfrm>
        </p:grpSpPr>
        <p:sp>
          <p:nvSpPr>
            <p:cNvPr id="72" name="Rectangle 112">
              <a:extLst>
                <a:ext uri="{FF2B5EF4-FFF2-40B4-BE49-F238E27FC236}">
                  <a16:creationId xmlns:a16="http://schemas.microsoft.com/office/drawing/2014/main" id="{FA4E0EBD-C9D2-4B73-B6A8-86E48B4A0D3F}"/>
                </a:ext>
              </a:extLst>
            </p:cNvPr>
            <p:cNvSpPr/>
            <p:nvPr/>
          </p:nvSpPr>
          <p:spPr>
            <a:xfrm>
              <a:off x="928468" y="4656406"/>
              <a:ext cx="382807" cy="457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2800">
                <a:cs typeface="+mn-ea"/>
                <a:sym typeface="+mn-lt"/>
              </a:endParaRPr>
            </a:p>
          </p:txBody>
        </p:sp>
        <p:sp>
          <p:nvSpPr>
            <p:cNvPr id="73" name="TextBox 113">
              <a:extLst>
                <a:ext uri="{FF2B5EF4-FFF2-40B4-BE49-F238E27FC236}">
                  <a16:creationId xmlns:a16="http://schemas.microsoft.com/office/drawing/2014/main" id="{300FD9A4-2BBE-465F-949C-6C2CB7E65461}"/>
                </a:ext>
              </a:extLst>
            </p:cNvPr>
            <p:cNvSpPr txBox="1"/>
            <p:nvPr/>
          </p:nvSpPr>
          <p:spPr>
            <a:xfrm>
              <a:off x="812001" y="4736727"/>
              <a:ext cx="22839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Add title text</a:t>
              </a:r>
              <a:endParaRPr lang="en-IN" sz="2400" dirty="0">
                <a:cs typeface="+mn-ea"/>
                <a:sym typeface="+mn-lt"/>
              </a:endParaRPr>
            </a:p>
          </p:txBody>
        </p:sp>
        <p:sp>
          <p:nvSpPr>
            <p:cNvPr id="74" name="Rectangle 114">
              <a:extLst>
                <a:ext uri="{FF2B5EF4-FFF2-40B4-BE49-F238E27FC236}">
                  <a16:creationId xmlns:a16="http://schemas.microsoft.com/office/drawing/2014/main" id="{B216F7D2-C7B5-4B3B-9B59-E8E3CCF8FE9F}"/>
                </a:ext>
              </a:extLst>
            </p:cNvPr>
            <p:cNvSpPr/>
            <p:nvPr/>
          </p:nvSpPr>
          <p:spPr>
            <a:xfrm>
              <a:off x="820250" y="5185103"/>
              <a:ext cx="2355230" cy="6121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IN" sz="12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5" name="Group 119">
            <a:extLst>
              <a:ext uri="{FF2B5EF4-FFF2-40B4-BE49-F238E27FC236}">
                <a16:creationId xmlns:a16="http://schemas.microsoft.com/office/drawing/2014/main" id="{E418B152-B58A-4907-85E0-5D946B252CB3}"/>
              </a:ext>
            </a:extLst>
          </p:cNvPr>
          <p:cNvGrpSpPr/>
          <p:nvPr/>
        </p:nvGrpSpPr>
        <p:grpSpPr>
          <a:xfrm>
            <a:off x="9250687" y="5030476"/>
            <a:ext cx="2363479" cy="1140852"/>
            <a:chOff x="812001" y="4656406"/>
            <a:chExt cx="2363479" cy="1140852"/>
          </a:xfrm>
        </p:grpSpPr>
        <p:sp>
          <p:nvSpPr>
            <p:cNvPr id="76" name="Rectangle 120">
              <a:extLst>
                <a:ext uri="{FF2B5EF4-FFF2-40B4-BE49-F238E27FC236}">
                  <a16:creationId xmlns:a16="http://schemas.microsoft.com/office/drawing/2014/main" id="{3A17E6BF-8B50-40F2-806B-29FDA11DB19C}"/>
                </a:ext>
              </a:extLst>
            </p:cNvPr>
            <p:cNvSpPr/>
            <p:nvPr/>
          </p:nvSpPr>
          <p:spPr>
            <a:xfrm>
              <a:off x="928468" y="4656406"/>
              <a:ext cx="382807" cy="4571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2800">
                <a:cs typeface="+mn-ea"/>
                <a:sym typeface="+mn-lt"/>
              </a:endParaRPr>
            </a:p>
          </p:txBody>
        </p:sp>
        <p:sp>
          <p:nvSpPr>
            <p:cNvPr id="77" name="TextBox 121">
              <a:extLst>
                <a:ext uri="{FF2B5EF4-FFF2-40B4-BE49-F238E27FC236}">
                  <a16:creationId xmlns:a16="http://schemas.microsoft.com/office/drawing/2014/main" id="{78A50838-A142-4180-8A03-E61B93B15764}"/>
                </a:ext>
              </a:extLst>
            </p:cNvPr>
            <p:cNvSpPr txBox="1"/>
            <p:nvPr/>
          </p:nvSpPr>
          <p:spPr>
            <a:xfrm>
              <a:off x="812001" y="4736727"/>
              <a:ext cx="199643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Add title text</a:t>
              </a:r>
              <a:endParaRPr lang="en-IN" sz="2400" dirty="0">
                <a:cs typeface="+mn-ea"/>
                <a:sym typeface="+mn-lt"/>
              </a:endParaRPr>
            </a:p>
          </p:txBody>
        </p:sp>
        <p:sp>
          <p:nvSpPr>
            <p:cNvPr id="78" name="Rectangle 122">
              <a:extLst>
                <a:ext uri="{FF2B5EF4-FFF2-40B4-BE49-F238E27FC236}">
                  <a16:creationId xmlns:a16="http://schemas.microsoft.com/office/drawing/2014/main" id="{4FD17F98-3205-40CF-A64E-42EAAF4AF6A7}"/>
                </a:ext>
              </a:extLst>
            </p:cNvPr>
            <p:cNvSpPr/>
            <p:nvPr/>
          </p:nvSpPr>
          <p:spPr>
            <a:xfrm>
              <a:off x="820250" y="5185103"/>
              <a:ext cx="2355230" cy="6121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IN" sz="12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4377863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 animBg="1"/>
      <p:bldP spid="5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A0FA0662-4124-4975-BBD6-DC1A1437CC0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600" y="0"/>
            <a:ext cx="12193200" cy="6858000"/>
          </a:xfrm>
          <a:custGeom>
            <a:avLst/>
            <a:gdLst>
              <a:gd name="connsiteX0" fmla="*/ 0 w 12193200"/>
              <a:gd name="connsiteY0" fmla="*/ 0 h 6858000"/>
              <a:gd name="connsiteX1" fmla="*/ 12193200 w 12193200"/>
              <a:gd name="connsiteY1" fmla="*/ 0 h 6858000"/>
              <a:gd name="connsiteX2" fmla="*/ 12193200 w 12193200"/>
              <a:gd name="connsiteY2" fmla="*/ 6858000 h 6858000"/>
              <a:gd name="connsiteX3" fmla="*/ 0 w 121932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00" h="6858000">
                <a:moveTo>
                  <a:pt x="0" y="0"/>
                </a:moveTo>
                <a:lnTo>
                  <a:pt x="12193200" y="0"/>
                </a:lnTo>
                <a:lnTo>
                  <a:pt x="12193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0AC687EA-4D01-4F5E-B85D-2A988D8FB0C8}"/>
              </a:ext>
            </a:extLst>
          </p:cNvPr>
          <p:cNvSpPr/>
          <p:nvPr/>
        </p:nvSpPr>
        <p:spPr>
          <a:xfrm>
            <a:off x="-600" y="0"/>
            <a:ext cx="12193200" cy="6858000"/>
          </a:xfrm>
          <a:prstGeom prst="rect">
            <a:avLst/>
          </a:prstGeom>
          <a:solidFill>
            <a:srgbClr val="000000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F02AD3DA-B870-4EFF-8E2B-37E7976E45F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30898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CAD2904-0CC6-4BF4-9552-3124E7CD0A98}"/>
              </a:ext>
            </a:extLst>
          </p:cNvPr>
          <p:cNvSpPr/>
          <p:nvPr/>
        </p:nvSpPr>
        <p:spPr>
          <a:xfrm rot="18900000" flipH="1">
            <a:off x="399615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699211CD-2E6B-4DB9-904A-9FDA5CC5264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7638395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1AE783D-32F5-4DFE-9A11-345E9216CB7F}"/>
              </a:ext>
            </a:extLst>
          </p:cNvPr>
          <p:cNvSpPr/>
          <p:nvPr/>
        </p:nvSpPr>
        <p:spPr>
          <a:xfrm rot="2700000">
            <a:off x="5510431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文本框">
            <a:extLst>
              <a:ext uri="{FF2B5EF4-FFF2-40B4-BE49-F238E27FC236}">
                <a16:creationId xmlns:a16="http://schemas.microsoft.com/office/drawing/2014/main" id="{78AF0C97-8319-4D4F-AED6-40B7931F96F2}"/>
              </a:ext>
            </a:extLst>
          </p:cNvPr>
          <p:cNvSpPr txBox="1"/>
          <p:nvPr/>
        </p:nvSpPr>
        <p:spPr>
          <a:xfrm>
            <a:off x="3703748" y="4162821"/>
            <a:ext cx="4784504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3600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18" name="文本框">
            <a:extLst>
              <a:ext uri="{FF2B5EF4-FFF2-40B4-BE49-F238E27FC236}">
                <a16:creationId xmlns:a16="http://schemas.microsoft.com/office/drawing/2014/main" id="{FF177CBF-39F5-4B10-A189-E80D584B3FEB}"/>
              </a:ext>
            </a:extLst>
          </p:cNvPr>
          <p:cNvSpPr txBox="1"/>
          <p:nvPr/>
        </p:nvSpPr>
        <p:spPr>
          <a:xfrm>
            <a:off x="4652221" y="972272"/>
            <a:ext cx="2887558" cy="2831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b="1" dirty="0">
                <a:latin typeface="Abadi Extra Light" panose="020B0204020104020204" pitchFamily="34" charset="0"/>
                <a:cs typeface="+mn-ea"/>
                <a:sym typeface="+mn-lt"/>
              </a:rPr>
              <a:t>03</a:t>
            </a:r>
          </a:p>
          <a:p>
            <a:pPr algn="ctr"/>
            <a:r>
              <a:rPr lang="en-US" altLang="zh-CN" sz="4000" b="1" dirty="0">
                <a:solidFill>
                  <a:schemeClr val="tx2"/>
                </a:solidFill>
                <a:latin typeface="Abadi Extra Light" panose="020B0204020104020204" pitchFamily="34" charset="0"/>
                <a:cs typeface="+mn-ea"/>
                <a:sym typeface="+mn-lt"/>
              </a:rPr>
              <a:t>Part three</a:t>
            </a:r>
            <a:endParaRPr lang="zh-CN" altLang="en-US" sz="4000" dirty="0">
              <a:solidFill>
                <a:schemeClr val="tx2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18228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6" grpId="0" animBg="1"/>
      <p:bldP spid="17" grpId="0"/>
      <p:bldP spid="1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图片占位符 3">
            <a:extLst>
              <a:ext uri="{FF2B5EF4-FFF2-40B4-BE49-F238E27FC236}">
                <a16:creationId xmlns:a16="http://schemas.microsoft.com/office/drawing/2014/main" id="{FE99343B-F9FC-445C-A415-FA630B67F4C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" y="0"/>
            <a:ext cx="6095999" cy="6858000"/>
          </a:xfrm>
          <a:prstGeom prst="rect">
            <a:avLst/>
          </a:prstGeom>
        </p:spPr>
      </p:pic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0F3A99BC-D6F3-4763-9118-CC1A764CC1F3}"/>
              </a:ext>
            </a:extLst>
          </p:cNvPr>
          <p:cNvSpPr/>
          <p:nvPr/>
        </p:nvSpPr>
        <p:spPr>
          <a:xfrm>
            <a:off x="1588" y="0"/>
            <a:ext cx="6094412" cy="6858001"/>
          </a:xfrm>
          <a:custGeom>
            <a:avLst/>
            <a:gdLst>
              <a:gd name="connsiteX0" fmla="*/ 2427775 w 6094412"/>
              <a:gd name="connsiteY0" fmla="*/ 3840202 h 6858001"/>
              <a:gd name="connsiteX1" fmla="*/ 5083624 w 6094412"/>
              <a:gd name="connsiteY1" fmla="*/ 6496052 h 6858001"/>
              <a:gd name="connsiteX2" fmla="*/ 5069912 w 6094412"/>
              <a:gd name="connsiteY2" fmla="*/ 6767597 h 6858001"/>
              <a:gd name="connsiteX3" fmla="*/ 5058425 w 6094412"/>
              <a:gd name="connsiteY3" fmla="*/ 6858001 h 6858001"/>
              <a:gd name="connsiteX4" fmla="*/ 1 w 6094412"/>
              <a:gd name="connsiteY4" fmla="*/ 6858001 h 6858001"/>
              <a:gd name="connsiteX5" fmla="*/ 1 w 6094412"/>
              <a:gd name="connsiteY5" fmla="*/ 5419439 h 6858001"/>
              <a:gd name="connsiteX6" fmla="*/ 33821 w 6094412"/>
              <a:gd name="connsiteY6" fmla="*/ 5344631 h 6858001"/>
              <a:gd name="connsiteX7" fmla="*/ 2427775 w 6094412"/>
              <a:gd name="connsiteY7" fmla="*/ 3840202 h 6858001"/>
              <a:gd name="connsiteX8" fmla="*/ 0 w 6094412"/>
              <a:gd name="connsiteY8" fmla="*/ 0 h 6858001"/>
              <a:gd name="connsiteX9" fmla="*/ 6094412 w 6094412"/>
              <a:gd name="connsiteY9" fmla="*/ 0 h 6858001"/>
              <a:gd name="connsiteX10" fmla="*/ 6094412 w 6094412"/>
              <a:gd name="connsiteY10" fmla="*/ 6496051 h 6858001"/>
              <a:gd name="connsiteX11" fmla="*/ 2427774 w 6094412"/>
              <a:gd name="connsiteY11" fmla="*/ 2829412 h 6858001"/>
              <a:gd name="connsiteX12" fmla="*/ 95451 w 6094412"/>
              <a:gd name="connsiteY12" fmla="*/ 3666694 h 6858001"/>
              <a:gd name="connsiteX13" fmla="*/ 0 w 6094412"/>
              <a:gd name="connsiteY13" fmla="*/ 3749376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4412" h="6858001">
                <a:moveTo>
                  <a:pt x="2427775" y="3840202"/>
                </a:moveTo>
                <a:cubicBezTo>
                  <a:pt x="3894560" y="3840202"/>
                  <a:pt x="5083624" y="5029266"/>
                  <a:pt x="5083624" y="6496052"/>
                </a:cubicBezTo>
                <a:cubicBezTo>
                  <a:pt x="5083624" y="6587726"/>
                  <a:pt x="5078979" y="6678315"/>
                  <a:pt x="5069912" y="6767597"/>
                </a:cubicBezTo>
                <a:lnTo>
                  <a:pt x="5058425" y="6858001"/>
                </a:lnTo>
                <a:lnTo>
                  <a:pt x="1" y="6858001"/>
                </a:lnTo>
                <a:lnTo>
                  <a:pt x="1" y="5419439"/>
                </a:lnTo>
                <a:lnTo>
                  <a:pt x="33821" y="5344631"/>
                </a:lnTo>
                <a:cubicBezTo>
                  <a:pt x="462742" y="4454475"/>
                  <a:pt x="1373523" y="3840202"/>
                  <a:pt x="2427775" y="3840202"/>
                </a:cubicBezTo>
                <a:close/>
                <a:moveTo>
                  <a:pt x="0" y="0"/>
                </a:moveTo>
                <a:lnTo>
                  <a:pt x="6094412" y="0"/>
                </a:lnTo>
                <a:lnTo>
                  <a:pt x="6094412" y="6496051"/>
                </a:lnTo>
                <a:cubicBezTo>
                  <a:pt x="6094412" y="4471023"/>
                  <a:pt x="4452802" y="2829412"/>
                  <a:pt x="2427774" y="2829412"/>
                </a:cubicBezTo>
                <a:cubicBezTo>
                  <a:pt x="1541824" y="2829412"/>
                  <a:pt x="729263" y="3143627"/>
                  <a:pt x="95451" y="3666694"/>
                </a:cubicBezTo>
                <a:lnTo>
                  <a:pt x="0" y="3749376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900">
              <a:cs typeface="+mn-ea"/>
              <a:sym typeface="+mn-lt"/>
            </a:endParaRPr>
          </a:p>
        </p:txBody>
      </p: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C1E452C9-C10B-434C-B576-796B04E2CEE4}"/>
              </a:ext>
            </a:extLst>
          </p:cNvPr>
          <p:cNvGrpSpPr/>
          <p:nvPr/>
        </p:nvGrpSpPr>
        <p:grpSpPr>
          <a:xfrm>
            <a:off x="4172981" y="722671"/>
            <a:ext cx="3808425" cy="1135626"/>
            <a:chOff x="4172981" y="722671"/>
            <a:chExt cx="3808425" cy="1135626"/>
          </a:xfrm>
        </p:grpSpPr>
        <p:sp>
          <p:nvSpPr>
            <p:cNvPr id="103" name="Rectangle 12">
              <a:extLst>
                <a:ext uri="{FF2B5EF4-FFF2-40B4-BE49-F238E27FC236}">
                  <a16:creationId xmlns:a16="http://schemas.microsoft.com/office/drawing/2014/main" id="{8140DE1D-D4CA-43BB-8A67-C30FB6F49046}"/>
                </a:ext>
              </a:extLst>
            </p:cNvPr>
            <p:cNvSpPr/>
            <p:nvPr/>
          </p:nvSpPr>
          <p:spPr>
            <a:xfrm>
              <a:off x="4313110" y="722671"/>
              <a:ext cx="3565781" cy="113562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cs typeface="+mn-ea"/>
                <a:sym typeface="+mn-lt"/>
              </a:endParaRPr>
            </a:p>
          </p:txBody>
        </p:sp>
        <p:sp>
          <p:nvSpPr>
            <p:cNvPr id="104" name="Subtitle 2">
              <a:extLst>
                <a:ext uri="{FF2B5EF4-FFF2-40B4-BE49-F238E27FC236}">
                  <a16:creationId xmlns:a16="http://schemas.microsoft.com/office/drawing/2014/main" id="{6341C54B-16FC-41D6-AC42-69640E8EAA41}"/>
                </a:ext>
              </a:extLst>
            </p:cNvPr>
            <p:cNvSpPr txBox="1">
              <a:spLocks/>
            </p:cNvSpPr>
            <p:nvPr/>
          </p:nvSpPr>
          <p:spPr>
            <a:xfrm>
              <a:off x="4172981" y="889332"/>
              <a:ext cx="3808425" cy="802305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00000"/>
                </a:lnSpc>
              </a:pPr>
              <a:r>
                <a:rPr lang="en-US" altLang="zh-CN" sz="4500" dirty="0">
                  <a:solidFill>
                    <a:srgbClr val="FFFFFF"/>
                  </a:solidFill>
                  <a:latin typeface="+mn-lt"/>
                  <a:cs typeface="+mn-ea"/>
                  <a:sym typeface="+mn-lt"/>
                </a:rPr>
                <a:t>Add title text</a:t>
              </a:r>
              <a:endParaRPr lang="en-US" sz="4500" dirty="0">
                <a:solidFill>
                  <a:srgbClr val="FFFFFF"/>
                </a:solidFill>
                <a:latin typeface="+mn-lt"/>
                <a:cs typeface="+mn-ea"/>
                <a:sym typeface="+mn-lt"/>
              </a:endParaRP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FE0B6F26-9286-4304-8804-F4F6DFF25858}"/>
              </a:ext>
            </a:extLst>
          </p:cNvPr>
          <p:cNvGrpSpPr/>
          <p:nvPr/>
        </p:nvGrpSpPr>
        <p:grpSpPr>
          <a:xfrm>
            <a:off x="6683375" y="2460095"/>
            <a:ext cx="644525" cy="644525"/>
            <a:chOff x="6556375" y="2726807"/>
            <a:chExt cx="644525" cy="644525"/>
          </a:xfrm>
        </p:grpSpPr>
        <p:sp>
          <p:nvSpPr>
            <p:cNvPr id="106" name="Oval 14">
              <a:extLst>
                <a:ext uri="{FF2B5EF4-FFF2-40B4-BE49-F238E27FC236}">
                  <a16:creationId xmlns:a16="http://schemas.microsoft.com/office/drawing/2014/main" id="{ABF670A3-525F-4549-8994-16B7A7DB2AC4}"/>
                </a:ext>
              </a:extLst>
            </p:cNvPr>
            <p:cNvSpPr/>
            <p:nvPr/>
          </p:nvSpPr>
          <p:spPr>
            <a:xfrm>
              <a:off x="6556375" y="2726807"/>
              <a:ext cx="644525" cy="6445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cs typeface="+mn-ea"/>
                <a:sym typeface="+mn-lt"/>
              </a:endParaRPr>
            </a:p>
          </p:txBody>
        </p:sp>
        <p:grpSp>
          <p:nvGrpSpPr>
            <p:cNvPr id="107" name="Group 216">
              <a:extLst>
                <a:ext uri="{FF2B5EF4-FFF2-40B4-BE49-F238E27FC236}">
                  <a16:creationId xmlns:a16="http://schemas.microsoft.com/office/drawing/2014/main" id="{26C31A8F-BBEF-4361-8F7D-AA2F83EACDDE}"/>
                </a:ext>
              </a:extLst>
            </p:cNvPr>
            <p:cNvGrpSpPr/>
            <p:nvPr/>
          </p:nvGrpSpPr>
          <p:grpSpPr>
            <a:xfrm>
              <a:off x="6696044" y="2939689"/>
              <a:ext cx="365188" cy="218769"/>
              <a:chOff x="1775548" y="1990596"/>
              <a:chExt cx="621122" cy="372088"/>
            </a:xfrm>
            <a:noFill/>
          </p:grpSpPr>
          <p:sp>
            <p:nvSpPr>
              <p:cNvPr id="108" name="Freeform 226">
                <a:extLst>
                  <a:ext uri="{FF2B5EF4-FFF2-40B4-BE49-F238E27FC236}">
                    <a16:creationId xmlns:a16="http://schemas.microsoft.com/office/drawing/2014/main" id="{44C0CAC4-53B1-4C50-8EC4-66BAFDD7B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548" y="1990598"/>
                <a:ext cx="621122" cy="372086"/>
              </a:xfrm>
              <a:custGeom>
                <a:avLst/>
                <a:gdLst>
                  <a:gd name="T0" fmla="*/ 933 w 934"/>
                  <a:gd name="T1" fmla="*/ 559 h 560"/>
                  <a:gd name="T2" fmla="*/ 0 w 934"/>
                  <a:gd name="T3" fmla="*/ 559 h 560"/>
                  <a:gd name="T4" fmla="*/ 0 w 934"/>
                  <a:gd name="T5" fmla="*/ 0 h 560"/>
                  <a:gd name="T6" fmla="*/ 933 w 934"/>
                  <a:gd name="T7" fmla="*/ 0 h 560"/>
                  <a:gd name="T8" fmla="*/ 933 w 934"/>
                  <a:gd name="T9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4" h="560">
                    <a:moveTo>
                      <a:pt x="933" y="559"/>
                    </a:moveTo>
                    <a:lnTo>
                      <a:pt x="0" y="559"/>
                    </a:lnTo>
                    <a:lnTo>
                      <a:pt x="0" y="0"/>
                    </a:lnTo>
                    <a:lnTo>
                      <a:pt x="933" y="0"/>
                    </a:lnTo>
                    <a:lnTo>
                      <a:pt x="933" y="559"/>
                    </a:lnTo>
                  </a:path>
                </a:pathLst>
              </a:custGeom>
              <a:grpFill/>
              <a:ln w="34290" cap="flat">
                <a:solidFill>
                  <a:srgbClr val="FFFFFF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900" dirty="0">
                  <a:cs typeface="+mn-ea"/>
                  <a:sym typeface="+mn-lt"/>
                </a:endParaRPr>
              </a:p>
            </p:txBody>
          </p:sp>
          <p:sp>
            <p:nvSpPr>
              <p:cNvPr id="109" name="Freeform 227">
                <a:extLst>
                  <a:ext uri="{FF2B5EF4-FFF2-40B4-BE49-F238E27FC236}">
                    <a16:creationId xmlns:a16="http://schemas.microsoft.com/office/drawing/2014/main" id="{D18C57C6-58D6-4826-B647-1976E2B11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548" y="1990596"/>
                <a:ext cx="621122" cy="199228"/>
              </a:xfrm>
              <a:custGeom>
                <a:avLst/>
                <a:gdLst>
                  <a:gd name="T0" fmla="*/ 0 w 934"/>
                  <a:gd name="T1" fmla="*/ 0 h 299"/>
                  <a:gd name="T2" fmla="*/ 463 w 934"/>
                  <a:gd name="T3" fmla="*/ 298 h 299"/>
                  <a:gd name="T4" fmla="*/ 933 w 934"/>
                  <a:gd name="T5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34" h="299">
                    <a:moveTo>
                      <a:pt x="0" y="0"/>
                    </a:moveTo>
                    <a:lnTo>
                      <a:pt x="463" y="298"/>
                    </a:lnTo>
                    <a:lnTo>
                      <a:pt x="933" y="0"/>
                    </a:lnTo>
                  </a:path>
                </a:pathLst>
              </a:custGeom>
              <a:grpFill/>
              <a:ln w="3429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900"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110" name="添加标题">
            <a:extLst>
              <a:ext uri="{FF2B5EF4-FFF2-40B4-BE49-F238E27FC236}">
                <a16:creationId xmlns:a16="http://schemas.microsoft.com/office/drawing/2014/main" id="{0B8101A0-DCA9-4021-BB99-70751F3E515F}"/>
              </a:ext>
            </a:extLst>
          </p:cNvPr>
          <p:cNvSpPr txBox="1"/>
          <p:nvPr/>
        </p:nvSpPr>
        <p:spPr>
          <a:xfrm>
            <a:off x="7594569" y="2127466"/>
            <a:ext cx="3797300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8F231140-934E-4A5A-BE0E-25C7E4633EAE}"/>
              </a:ext>
            </a:extLst>
          </p:cNvPr>
          <p:cNvGrpSpPr/>
          <p:nvPr/>
        </p:nvGrpSpPr>
        <p:grpSpPr>
          <a:xfrm>
            <a:off x="6683375" y="3881547"/>
            <a:ext cx="644525" cy="644525"/>
            <a:chOff x="6556375" y="4015857"/>
            <a:chExt cx="644525" cy="644525"/>
          </a:xfrm>
        </p:grpSpPr>
        <p:sp>
          <p:nvSpPr>
            <p:cNvPr id="112" name="Oval 222">
              <a:extLst>
                <a:ext uri="{FF2B5EF4-FFF2-40B4-BE49-F238E27FC236}">
                  <a16:creationId xmlns:a16="http://schemas.microsoft.com/office/drawing/2014/main" id="{C81ADBAA-7BA8-4CDC-A399-13C6CCE3DFAF}"/>
                </a:ext>
              </a:extLst>
            </p:cNvPr>
            <p:cNvSpPr/>
            <p:nvPr/>
          </p:nvSpPr>
          <p:spPr>
            <a:xfrm>
              <a:off x="6556375" y="4015857"/>
              <a:ext cx="644525" cy="64452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cs typeface="+mn-ea"/>
                <a:sym typeface="+mn-lt"/>
              </a:endParaRPr>
            </a:p>
          </p:txBody>
        </p:sp>
        <p:sp>
          <p:nvSpPr>
            <p:cNvPr id="113" name="Shape 2547">
              <a:extLst>
                <a:ext uri="{FF2B5EF4-FFF2-40B4-BE49-F238E27FC236}">
                  <a16:creationId xmlns:a16="http://schemas.microsoft.com/office/drawing/2014/main" id="{10F8E37B-A879-47E5-8CA2-99061DB4B97A}"/>
                </a:ext>
              </a:extLst>
            </p:cNvPr>
            <p:cNvSpPr/>
            <p:nvPr/>
          </p:nvSpPr>
          <p:spPr>
            <a:xfrm>
              <a:off x="6680809" y="4140291"/>
              <a:ext cx="395657" cy="395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 dirty="0">
                <a:cs typeface="+mn-ea"/>
                <a:sym typeface="+mn-lt"/>
              </a:endParaRPr>
            </a:p>
          </p:txBody>
        </p:sp>
      </p:grpSp>
      <p:sp>
        <p:nvSpPr>
          <p:cNvPr id="114" name="添加标题">
            <a:extLst>
              <a:ext uri="{FF2B5EF4-FFF2-40B4-BE49-F238E27FC236}">
                <a16:creationId xmlns:a16="http://schemas.microsoft.com/office/drawing/2014/main" id="{60DE769C-4F8C-4168-971F-4EF9097A0F62}"/>
              </a:ext>
            </a:extLst>
          </p:cNvPr>
          <p:cNvSpPr txBox="1"/>
          <p:nvPr/>
        </p:nvSpPr>
        <p:spPr>
          <a:xfrm>
            <a:off x="7594569" y="3548918"/>
            <a:ext cx="3797300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115" name="组合 114">
            <a:extLst>
              <a:ext uri="{FF2B5EF4-FFF2-40B4-BE49-F238E27FC236}">
                <a16:creationId xmlns:a16="http://schemas.microsoft.com/office/drawing/2014/main" id="{7D8FED14-31AF-43AD-8AAE-1882958A1F95}"/>
              </a:ext>
            </a:extLst>
          </p:cNvPr>
          <p:cNvGrpSpPr/>
          <p:nvPr/>
        </p:nvGrpSpPr>
        <p:grpSpPr>
          <a:xfrm>
            <a:off x="6683375" y="5302998"/>
            <a:ext cx="644525" cy="644525"/>
            <a:chOff x="6556375" y="5278600"/>
            <a:chExt cx="644525" cy="644525"/>
          </a:xfrm>
        </p:grpSpPr>
        <p:sp>
          <p:nvSpPr>
            <p:cNvPr id="116" name="Oval 223">
              <a:extLst>
                <a:ext uri="{FF2B5EF4-FFF2-40B4-BE49-F238E27FC236}">
                  <a16:creationId xmlns:a16="http://schemas.microsoft.com/office/drawing/2014/main" id="{63873D7F-1A6F-4468-A475-52FAFBED6B06}"/>
                </a:ext>
              </a:extLst>
            </p:cNvPr>
            <p:cNvSpPr/>
            <p:nvPr/>
          </p:nvSpPr>
          <p:spPr>
            <a:xfrm>
              <a:off x="6556375" y="5278600"/>
              <a:ext cx="644525" cy="6445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cs typeface="+mn-ea"/>
                <a:sym typeface="+mn-lt"/>
              </a:endParaRPr>
            </a:p>
          </p:txBody>
        </p:sp>
        <p:sp>
          <p:nvSpPr>
            <p:cNvPr id="117" name="Shape 2550">
              <a:extLst>
                <a:ext uri="{FF2B5EF4-FFF2-40B4-BE49-F238E27FC236}">
                  <a16:creationId xmlns:a16="http://schemas.microsoft.com/office/drawing/2014/main" id="{3A64B8BC-D3DE-4ED6-BE5B-CBBA32F081AD}"/>
                </a:ext>
              </a:extLst>
            </p:cNvPr>
            <p:cNvSpPr/>
            <p:nvPr/>
          </p:nvSpPr>
          <p:spPr>
            <a:xfrm>
              <a:off x="6735941" y="5439740"/>
              <a:ext cx="314285" cy="314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7364"/>
                  </a:moveTo>
                  <a:cubicBezTo>
                    <a:pt x="20838" y="7364"/>
                    <a:pt x="20618" y="7584"/>
                    <a:pt x="20618" y="7855"/>
                  </a:cubicBezTo>
                  <a:lnTo>
                    <a:pt x="20618" y="18655"/>
                  </a:lnTo>
                  <a:cubicBezTo>
                    <a:pt x="20618" y="19739"/>
                    <a:pt x="19739" y="20618"/>
                    <a:pt x="18655" y="20618"/>
                  </a:cubicBez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2945"/>
                  </a:lnTo>
                  <a:cubicBezTo>
                    <a:pt x="982" y="1861"/>
                    <a:pt x="1861" y="982"/>
                    <a:pt x="2945" y="982"/>
                  </a:cubicBezTo>
                  <a:lnTo>
                    <a:pt x="13745" y="982"/>
                  </a:lnTo>
                  <a:cubicBezTo>
                    <a:pt x="14017" y="982"/>
                    <a:pt x="14236" y="762"/>
                    <a:pt x="14236" y="491"/>
                  </a:cubicBezTo>
                  <a:cubicBezTo>
                    <a:pt x="14236" y="220"/>
                    <a:pt x="14017" y="0"/>
                    <a:pt x="13745" y="0"/>
                  </a:cubicBezTo>
                  <a:lnTo>
                    <a:pt x="2945" y="0"/>
                  </a:lnTo>
                  <a:cubicBezTo>
                    <a:pt x="1318" y="0"/>
                    <a:pt x="0" y="1319"/>
                    <a:pt x="0" y="2945"/>
                  </a:cubicBezTo>
                  <a:lnTo>
                    <a:pt x="0" y="18655"/>
                  </a:lnTo>
                  <a:cubicBezTo>
                    <a:pt x="0" y="20282"/>
                    <a:pt x="1318" y="21600"/>
                    <a:pt x="2945" y="21600"/>
                  </a:cubicBezTo>
                  <a:lnTo>
                    <a:pt x="18655" y="21600"/>
                  </a:lnTo>
                  <a:cubicBezTo>
                    <a:pt x="20282" y="21600"/>
                    <a:pt x="21600" y="20282"/>
                    <a:pt x="21600" y="18655"/>
                  </a:cubicBezTo>
                  <a:lnTo>
                    <a:pt x="21600" y="7855"/>
                  </a:lnTo>
                  <a:cubicBezTo>
                    <a:pt x="21600" y="7584"/>
                    <a:pt x="21380" y="7364"/>
                    <a:pt x="21109" y="7364"/>
                  </a:cubicBezTo>
                  <a:moveTo>
                    <a:pt x="7006" y="12764"/>
                  </a:moveTo>
                  <a:lnTo>
                    <a:pt x="8836" y="12764"/>
                  </a:lnTo>
                  <a:lnTo>
                    <a:pt x="8836" y="14594"/>
                  </a:lnTo>
                  <a:lnTo>
                    <a:pt x="6627" y="14973"/>
                  </a:lnTo>
                  <a:cubicBezTo>
                    <a:pt x="6627" y="14973"/>
                    <a:pt x="7006" y="12764"/>
                    <a:pt x="7006" y="12764"/>
                  </a:cubicBezTo>
                  <a:close/>
                  <a:moveTo>
                    <a:pt x="16775" y="2742"/>
                  </a:moveTo>
                  <a:lnTo>
                    <a:pt x="18858" y="4825"/>
                  </a:lnTo>
                  <a:lnTo>
                    <a:pt x="9818" y="13865"/>
                  </a:lnTo>
                  <a:lnTo>
                    <a:pt x="9818" y="11782"/>
                  </a:lnTo>
                  <a:lnTo>
                    <a:pt x="7736" y="11782"/>
                  </a:lnTo>
                  <a:cubicBezTo>
                    <a:pt x="7736" y="11782"/>
                    <a:pt x="16775" y="2742"/>
                    <a:pt x="16775" y="2742"/>
                  </a:cubicBezTo>
                  <a:close/>
                  <a:moveTo>
                    <a:pt x="18104" y="1414"/>
                  </a:moveTo>
                  <a:cubicBezTo>
                    <a:pt x="18371" y="1147"/>
                    <a:pt x="18739" y="982"/>
                    <a:pt x="19145" y="982"/>
                  </a:cubicBezTo>
                  <a:cubicBezTo>
                    <a:pt x="19959" y="982"/>
                    <a:pt x="20618" y="1642"/>
                    <a:pt x="20618" y="2455"/>
                  </a:cubicBezTo>
                  <a:cubicBezTo>
                    <a:pt x="20618" y="2861"/>
                    <a:pt x="20453" y="3230"/>
                    <a:pt x="20187" y="3496"/>
                  </a:cubicBezTo>
                  <a:lnTo>
                    <a:pt x="19552" y="4131"/>
                  </a:lnTo>
                  <a:lnTo>
                    <a:pt x="17469" y="2048"/>
                  </a:lnTo>
                  <a:cubicBezTo>
                    <a:pt x="17469" y="2048"/>
                    <a:pt x="18104" y="1414"/>
                    <a:pt x="18104" y="1414"/>
                  </a:cubicBezTo>
                  <a:close/>
                  <a:moveTo>
                    <a:pt x="5400" y="16200"/>
                  </a:moveTo>
                  <a:lnTo>
                    <a:pt x="9590" y="15481"/>
                  </a:lnTo>
                  <a:lnTo>
                    <a:pt x="20881" y="4190"/>
                  </a:lnTo>
                  <a:cubicBezTo>
                    <a:pt x="21325" y="3746"/>
                    <a:pt x="21600" y="3133"/>
                    <a:pt x="21600" y="2455"/>
                  </a:cubicBezTo>
                  <a:cubicBezTo>
                    <a:pt x="21600" y="1099"/>
                    <a:pt x="20501" y="0"/>
                    <a:pt x="19145" y="0"/>
                  </a:cubicBezTo>
                  <a:cubicBezTo>
                    <a:pt x="18468" y="0"/>
                    <a:pt x="17854" y="275"/>
                    <a:pt x="17410" y="719"/>
                  </a:cubicBezTo>
                  <a:lnTo>
                    <a:pt x="6119" y="12010"/>
                  </a:lnTo>
                  <a:cubicBezTo>
                    <a:pt x="6119" y="12010"/>
                    <a:pt x="5400" y="16200"/>
                    <a:pt x="5400" y="1620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 dirty="0">
                <a:cs typeface="+mn-ea"/>
                <a:sym typeface="+mn-lt"/>
              </a:endParaRPr>
            </a:p>
          </p:txBody>
        </p:sp>
      </p:grpSp>
      <p:sp>
        <p:nvSpPr>
          <p:cNvPr id="118" name="添加标题">
            <a:extLst>
              <a:ext uri="{FF2B5EF4-FFF2-40B4-BE49-F238E27FC236}">
                <a16:creationId xmlns:a16="http://schemas.microsoft.com/office/drawing/2014/main" id="{F0DEE7AC-C992-4EB9-8107-D3C5C8A56099}"/>
              </a:ext>
            </a:extLst>
          </p:cNvPr>
          <p:cNvSpPr txBox="1"/>
          <p:nvPr/>
        </p:nvSpPr>
        <p:spPr>
          <a:xfrm>
            <a:off x="7594569" y="4970369"/>
            <a:ext cx="3797300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94878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110" grpId="0"/>
      <p:bldP spid="114" grpId="0"/>
      <p:bldP spid="1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D74545A-610C-47B9-850E-6356311417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58" name="Freeform 6">
            <a:extLst>
              <a:ext uri="{FF2B5EF4-FFF2-40B4-BE49-F238E27FC236}">
                <a16:creationId xmlns:a16="http://schemas.microsoft.com/office/drawing/2014/main" id="{D8117210-F2B1-4A61-BCCA-3AD0DA51CA39}"/>
              </a:ext>
            </a:extLst>
          </p:cNvPr>
          <p:cNvSpPr>
            <a:spLocks/>
          </p:cNvSpPr>
          <p:nvPr/>
        </p:nvSpPr>
        <p:spPr bwMode="auto">
          <a:xfrm flipH="1">
            <a:off x="7406884" y="1207545"/>
            <a:ext cx="771043" cy="1695779"/>
          </a:xfrm>
          <a:custGeom>
            <a:avLst/>
            <a:gdLst>
              <a:gd name="T0" fmla="*/ 493 w 698"/>
              <a:gd name="T1" fmla="*/ 204 h 1395"/>
              <a:gd name="T2" fmla="*/ 0 w 698"/>
              <a:gd name="T3" fmla="*/ 0 h 1395"/>
              <a:gd name="T4" fmla="*/ 0 w 698"/>
              <a:gd name="T5" fmla="*/ 86 h 1395"/>
              <a:gd name="T6" fmla="*/ 432 w 698"/>
              <a:gd name="T7" fmla="*/ 265 h 1395"/>
              <a:gd name="T8" fmla="*/ 611 w 698"/>
              <a:gd name="T9" fmla="*/ 697 h 1395"/>
              <a:gd name="T10" fmla="*/ 432 w 698"/>
              <a:gd name="T11" fmla="*/ 1130 h 1395"/>
              <a:gd name="T12" fmla="*/ 0 w 698"/>
              <a:gd name="T13" fmla="*/ 1309 h 1395"/>
              <a:gd name="T14" fmla="*/ 0 w 698"/>
              <a:gd name="T15" fmla="*/ 1395 h 1395"/>
              <a:gd name="T16" fmla="*/ 493 w 698"/>
              <a:gd name="T17" fmla="*/ 1191 h 1395"/>
              <a:gd name="T18" fmla="*/ 698 w 698"/>
              <a:gd name="T19" fmla="*/ 697 h 1395"/>
              <a:gd name="T20" fmla="*/ 493 w 698"/>
              <a:gd name="T21" fmla="*/ 204 h 1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8" h="1395">
                <a:moveTo>
                  <a:pt x="493" y="204"/>
                </a:moveTo>
                <a:cubicBezTo>
                  <a:pt x="361" y="72"/>
                  <a:pt x="186" y="0"/>
                  <a:pt x="0" y="0"/>
                </a:cubicBezTo>
                <a:cubicBezTo>
                  <a:pt x="0" y="86"/>
                  <a:pt x="0" y="86"/>
                  <a:pt x="0" y="86"/>
                </a:cubicBezTo>
                <a:cubicBezTo>
                  <a:pt x="163" y="86"/>
                  <a:pt x="317" y="150"/>
                  <a:pt x="432" y="265"/>
                </a:cubicBezTo>
                <a:cubicBezTo>
                  <a:pt x="548" y="381"/>
                  <a:pt x="611" y="534"/>
                  <a:pt x="611" y="697"/>
                </a:cubicBezTo>
                <a:cubicBezTo>
                  <a:pt x="611" y="861"/>
                  <a:pt x="548" y="1014"/>
                  <a:pt x="432" y="1130"/>
                </a:cubicBezTo>
                <a:cubicBezTo>
                  <a:pt x="317" y="1245"/>
                  <a:pt x="163" y="1309"/>
                  <a:pt x="0" y="1309"/>
                </a:cubicBezTo>
                <a:cubicBezTo>
                  <a:pt x="0" y="1395"/>
                  <a:pt x="0" y="1395"/>
                  <a:pt x="0" y="1395"/>
                </a:cubicBezTo>
                <a:cubicBezTo>
                  <a:pt x="186" y="1395"/>
                  <a:pt x="361" y="1323"/>
                  <a:pt x="493" y="1191"/>
                </a:cubicBezTo>
                <a:cubicBezTo>
                  <a:pt x="625" y="1059"/>
                  <a:pt x="698" y="884"/>
                  <a:pt x="698" y="697"/>
                </a:cubicBezTo>
                <a:cubicBezTo>
                  <a:pt x="698" y="511"/>
                  <a:pt x="625" y="336"/>
                  <a:pt x="493" y="2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cs typeface="+mn-ea"/>
              <a:sym typeface="+mn-lt"/>
            </a:endParaRPr>
          </a:p>
        </p:txBody>
      </p:sp>
      <p:sp>
        <p:nvSpPr>
          <p:cNvPr id="59" name="Freeform 6">
            <a:extLst>
              <a:ext uri="{FF2B5EF4-FFF2-40B4-BE49-F238E27FC236}">
                <a16:creationId xmlns:a16="http://schemas.microsoft.com/office/drawing/2014/main" id="{E0C15544-44A5-41C9-B3DA-472B20B5046B}"/>
              </a:ext>
            </a:extLst>
          </p:cNvPr>
          <p:cNvSpPr>
            <a:spLocks/>
          </p:cNvSpPr>
          <p:nvPr/>
        </p:nvSpPr>
        <p:spPr bwMode="auto">
          <a:xfrm flipH="1">
            <a:off x="7406884" y="3005820"/>
            <a:ext cx="771043" cy="1695779"/>
          </a:xfrm>
          <a:custGeom>
            <a:avLst/>
            <a:gdLst>
              <a:gd name="T0" fmla="*/ 493 w 698"/>
              <a:gd name="T1" fmla="*/ 204 h 1395"/>
              <a:gd name="T2" fmla="*/ 0 w 698"/>
              <a:gd name="T3" fmla="*/ 0 h 1395"/>
              <a:gd name="T4" fmla="*/ 0 w 698"/>
              <a:gd name="T5" fmla="*/ 86 h 1395"/>
              <a:gd name="T6" fmla="*/ 432 w 698"/>
              <a:gd name="T7" fmla="*/ 265 h 1395"/>
              <a:gd name="T8" fmla="*/ 611 w 698"/>
              <a:gd name="T9" fmla="*/ 697 h 1395"/>
              <a:gd name="T10" fmla="*/ 432 w 698"/>
              <a:gd name="T11" fmla="*/ 1130 h 1395"/>
              <a:gd name="T12" fmla="*/ 0 w 698"/>
              <a:gd name="T13" fmla="*/ 1309 h 1395"/>
              <a:gd name="T14" fmla="*/ 0 w 698"/>
              <a:gd name="T15" fmla="*/ 1395 h 1395"/>
              <a:gd name="T16" fmla="*/ 493 w 698"/>
              <a:gd name="T17" fmla="*/ 1191 h 1395"/>
              <a:gd name="T18" fmla="*/ 698 w 698"/>
              <a:gd name="T19" fmla="*/ 697 h 1395"/>
              <a:gd name="T20" fmla="*/ 493 w 698"/>
              <a:gd name="T21" fmla="*/ 204 h 1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8" h="1395">
                <a:moveTo>
                  <a:pt x="493" y="204"/>
                </a:moveTo>
                <a:cubicBezTo>
                  <a:pt x="361" y="72"/>
                  <a:pt x="186" y="0"/>
                  <a:pt x="0" y="0"/>
                </a:cubicBezTo>
                <a:cubicBezTo>
                  <a:pt x="0" y="86"/>
                  <a:pt x="0" y="86"/>
                  <a:pt x="0" y="86"/>
                </a:cubicBezTo>
                <a:cubicBezTo>
                  <a:pt x="163" y="86"/>
                  <a:pt x="317" y="150"/>
                  <a:pt x="432" y="265"/>
                </a:cubicBezTo>
                <a:cubicBezTo>
                  <a:pt x="548" y="381"/>
                  <a:pt x="611" y="534"/>
                  <a:pt x="611" y="697"/>
                </a:cubicBezTo>
                <a:cubicBezTo>
                  <a:pt x="611" y="861"/>
                  <a:pt x="548" y="1014"/>
                  <a:pt x="432" y="1130"/>
                </a:cubicBezTo>
                <a:cubicBezTo>
                  <a:pt x="317" y="1245"/>
                  <a:pt x="163" y="1309"/>
                  <a:pt x="0" y="1309"/>
                </a:cubicBezTo>
                <a:cubicBezTo>
                  <a:pt x="0" y="1395"/>
                  <a:pt x="0" y="1395"/>
                  <a:pt x="0" y="1395"/>
                </a:cubicBezTo>
                <a:cubicBezTo>
                  <a:pt x="186" y="1395"/>
                  <a:pt x="361" y="1323"/>
                  <a:pt x="493" y="1191"/>
                </a:cubicBezTo>
                <a:cubicBezTo>
                  <a:pt x="625" y="1059"/>
                  <a:pt x="698" y="884"/>
                  <a:pt x="698" y="697"/>
                </a:cubicBezTo>
                <a:cubicBezTo>
                  <a:pt x="698" y="511"/>
                  <a:pt x="625" y="336"/>
                  <a:pt x="493" y="2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cs typeface="+mn-ea"/>
              <a:sym typeface="+mn-lt"/>
            </a:endParaRP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7AC21193-A966-4944-B5D5-87A779FC568A}"/>
              </a:ext>
            </a:extLst>
          </p:cNvPr>
          <p:cNvSpPr>
            <a:spLocks/>
          </p:cNvSpPr>
          <p:nvPr/>
        </p:nvSpPr>
        <p:spPr bwMode="auto">
          <a:xfrm flipH="1">
            <a:off x="7406884" y="4880152"/>
            <a:ext cx="771043" cy="1695779"/>
          </a:xfrm>
          <a:custGeom>
            <a:avLst/>
            <a:gdLst>
              <a:gd name="T0" fmla="*/ 493 w 698"/>
              <a:gd name="T1" fmla="*/ 204 h 1395"/>
              <a:gd name="T2" fmla="*/ 0 w 698"/>
              <a:gd name="T3" fmla="*/ 0 h 1395"/>
              <a:gd name="T4" fmla="*/ 0 w 698"/>
              <a:gd name="T5" fmla="*/ 86 h 1395"/>
              <a:gd name="T6" fmla="*/ 432 w 698"/>
              <a:gd name="T7" fmla="*/ 265 h 1395"/>
              <a:gd name="T8" fmla="*/ 611 w 698"/>
              <a:gd name="T9" fmla="*/ 697 h 1395"/>
              <a:gd name="T10" fmla="*/ 432 w 698"/>
              <a:gd name="T11" fmla="*/ 1130 h 1395"/>
              <a:gd name="T12" fmla="*/ 0 w 698"/>
              <a:gd name="T13" fmla="*/ 1309 h 1395"/>
              <a:gd name="T14" fmla="*/ 0 w 698"/>
              <a:gd name="T15" fmla="*/ 1395 h 1395"/>
              <a:gd name="T16" fmla="*/ 493 w 698"/>
              <a:gd name="T17" fmla="*/ 1191 h 1395"/>
              <a:gd name="T18" fmla="*/ 698 w 698"/>
              <a:gd name="T19" fmla="*/ 697 h 1395"/>
              <a:gd name="T20" fmla="*/ 493 w 698"/>
              <a:gd name="T21" fmla="*/ 204 h 1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8" h="1395">
                <a:moveTo>
                  <a:pt x="493" y="204"/>
                </a:moveTo>
                <a:cubicBezTo>
                  <a:pt x="361" y="72"/>
                  <a:pt x="186" y="0"/>
                  <a:pt x="0" y="0"/>
                </a:cubicBezTo>
                <a:cubicBezTo>
                  <a:pt x="0" y="86"/>
                  <a:pt x="0" y="86"/>
                  <a:pt x="0" y="86"/>
                </a:cubicBezTo>
                <a:cubicBezTo>
                  <a:pt x="163" y="86"/>
                  <a:pt x="317" y="150"/>
                  <a:pt x="432" y="265"/>
                </a:cubicBezTo>
                <a:cubicBezTo>
                  <a:pt x="548" y="381"/>
                  <a:pt x="611" y="534"/>
                  <a:pt x="611" y="697"/>
                </a:cubicBezTo>
                <a:cubicBezTo>
                  <a:pt x="611" y="861"/>
                  <a:pt x="548" y="1014"/>
                  <a:pt x="432" y="1130"/>
                </a:cubicBezTo>
                <a:cubicBezTo>
                  <a:pt x="317" y="1245"/>
                  <a:pt x="163" y="1309"/>
                  <a:pt x="0" y="1309"/>
                </a:cubicBezTo>
                <a:cubicBezTo>
                  <a:pt x="0" y="1395"/>
                  <a:pt x="0" y="1395"/>
                  <a:pt x="0" y="1395"/>
                </a:cubicBezTo>
                <a:cubicBezTo>
                  <a:pt x="186" y="1395"/>
                  <a:pt x="361" y="1323"/>
                  <a:pt x="493" y="1191"/>
                </a:cubicBezTo>
                <a:cubicBezTo>
                  <a:pt x="625" y="1059"/>
                  <a:pt x="698" y="884"/>
                  <a:pt x="698" y="697"/>
                </a:cubicBezTo>
                <a:cubicBezTo>
                  <a:pt x="698" y="511"/>
                  <a:pt x="625" y="336"/>
                  <a:pt x="493" y="2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cs typeface="+mn-ea"/>
              <a:sym typeface="+mn-lt"/>
            </a:endParaRPr>
          </a:p>
        </p:txBody>
      </p: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9595C556-952F-4806-AC90-836D09A3C14E}"/>
              </a:ext>
            </a:extLst>
          </p:cNvPr>
          <p:cNvGrpSpPr/>
          <p:nvPr/>
        </p:nvGrpSpPr>
        <p:grpSpPr>
          <a:xfrm>
            <a:off x="7665130" y="1403988"/>
            <a:ext cx="4541662" cy="1316736"/>
            <a:chOff x="7665130" y="1327788"/>
            <a:chExt cx="4541662" cy="1316736"/>
          </a:xfrm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2CCE48A-27A7-4074-AD4C-DAADFAF67AFD}"/>
                </a:ext>
              </a:extLst>
            </p:cNvPr>
            <p:cNvSpPr/>
            <p:nvPr/>
          </p:nvSpPr>
          <p:spPr>
            <a:xfrm>
              <a:off x="7665130" y="1327788"/>
              <a:ext cx="4541662" cy="1316736"/>
            </a:xfrm>
            <a:custGeom>
              <a:avLst/>
              <a:gdLst>
                <a:gd name="connsiteX0" fmla="*/ 658368 w 4541662"/>
                <a:gd name="connsiteY0" fmla="*/ 0 h 1316736"/>
                <a:gd name="connsiteX1" fmla="*/ 763042 w 4541662"/>
                <a:gd name="connsiteY1" fmla="*/ 10552 h 1316736"/>
                <a:gd name="connsiteX2" fmla="*/ 4541662 w 4541662"/>
                <a:gd name="connsiteY2" fmla="*/ 10552 h 1316736"/>
                <a:gd name="connsiteX3" fmla="*/ 4541662 w 4541662"/>
                <a:gd name="connsiteY3" fmla="*/ 1310077 h 1316736"/>
                <a:gd name="connsiteX4" fmla="*/ 724424 w 4541662"/>
                <a:gd name="connsiteY4" fmla="*/ 1310077 h 1316736"/>
                <a:gd name="connsiteX5" fmla="*/ 658368 w 4541662"/>
                <a:gd name="connsiteY5" fmla="*/ 1316736 h 1316736"/>
                <a:gd name="connsiteX6" fmla="*/ 0 w 4541662"/>
                <a:gd name="connsiteY6" fmla="*/ 658368 h 1316736"/>
                <a:gd name="connsiteX7" fmla="*/ 658368 w 4541662"/>
                <a:gd name="connsiteY7" fmla="*/ 0 h 131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1662" h="1316736">
                  <a:moveTo>
                    <a:pt x="658368" y="0"/>
                  </a:moveTo>
                  <a:lnTo>
                    <a:pt x="763042" y="10552"/>
                  </a:lnTo>
                  <a:lnTo>
                    <a:pt x="4541662" y="10552"/>
                  </a:lnTo>
                  <a:lnTo>
                    <a:pt x="4541662" y="1310077"/>
                  </a:lnTo>
                  <a:lnTo>
                    <a:pt x="724424" y="1310077"/>
                  </a:lnTo>
                  <a:lnTo>
                    <a:pt x="658368" y="1316736"/>
                  </a:lnTo>
                  <a:cubicBezTo>
                    <a:pt x="294761" y="1316736"/>
                    <a:pt x="0" y="1021975"/>
                    <a:pt x="0" y="658368"/>
                  </a:cubicBezTo>
                  <a:cubicBezTo>
                    <a:pt x="0" y="294761"/>
                    <a:pt x="294761" y="0"/>
                    <a:pt x="658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>
                <a:cs typeface="+mn-ea"/>
                <a:sym typeface="+mn-lt"/>
              </a:endParaRPr>
            </a:p>
          </p:txBody>
        </p:sp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47B849CB-12A4-4E04-91A0-96F014C66A38}"/>
                </a:ext>
              </a:extLst>
            </p:cNvPr>
            <p:cNvGrpSpPr/>
            <p:nvPr/>
          </p:nvGrpSpPr>
          <p:grpSpPr>
            <a:xfrm>
              <a:off x="7873824" y="1536480"/>
              <a:ext cx="899349" cy="899349"/>
              <a:chOff x="7873824" y="1193580"/>
              <a:chExt cx="899349" cy="899349"/>
            </a:xfrm>
          </p:grpSpPr>
          <p:sp>
            <p:nvSpPr>
              <p:cNvPr id="65" name="Oval 17">
                <a:extLst>
                  <a:ext uri="{FF2B5EF4-FFF2-40B4-BE49-F238E27FC236}">
                    <a16:creationId xmlns:a16="http://schemas.microsoft.com/office/drawing/2014/main" id="{A903D497-4C0D-4AC7-A92D-1FA9244B9248}"/>
                  </a:ext>
                </a:extLst>
              </p:cNvPr>
              <p:cNvSpPr/>
              <p:nvPr/>
            </p:nvSpPr>
            <p:spPr>
              <a:xfrm>
                <a:off x="7873824" y="1193580"/>
                <a:ext cx="899349" cy="89934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66" name="Freeform 12">
                <a:extLst>
                  <a:ext uri="{FF2B5EF4-FFF2-40B4-BE49-F238E27FC236}">
                    <a16:creationId xmlns:a16="http://schemas.microsoft.com/office/drawing/2014/main" id="{DF333167-EA42-413D-B653-AE1749F94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1173" y="1344909"/>
                <a:ext cx="564649" cy="603475"/>
              </a:xfrm>
              <a:custGeom>
                <a:avLst/>
                <a:gdLst>
                  <a:gd name="T0" fmla="*/ 53 w 139"/>
                  <a:gd name="T1" fmla="*/ 149 h 149"/>
                  <a:gd name="T2" fmla="*/ 15 w 139"/>
                  <a:gd name="T3" fmla="*/ 134 h 149"/>
                  <a:gd name="T4" fmla="*/ 0 w 139"/>
                  <a:gd name="T5" fmla="*/ 96 h 149"/>
                  <a:gd name="T6" fmla="*/ 15 w 139"/>
                  <a:gd name="T7" fmla="*/ 59 h 149"/>
                  <a:gd name="T8" fmla="*/ 17 w 139"/>
                  <a:gd name="T9" fmla="*/ 57 h 149"/>
                  <a:gd name="T10" fmla="*/ 52 w 139"/>
                  <a:gd name="T11" fmla="*/ 22 h 149"/>
                  <a:gd name="T12" fmla="*/ 63 w 139"/>
                  <a:gd name="T13" fmla="*/ 11 h 149"/>
                  <a:gd name="T14" fmla="*/ 90 w 139"/>
                  <a:gd name="T15" fmla="*/ 0 h 149"/>
                  <a:gd name="T16" fmla="*/ 118 w 139"/>
                  <a:gd name="T17" fmla="*/ 11 h 149"/>
                  <a:gd name="T18" fmla="*/ 129 w 139"/>
                  <a:gd name="T19" fmla="*/ 38 h 149"/>
                  <a:gd name="T20" fmla="*/ 118 w 139"/>
                  <a:gd name="T21" fmla="*/ 65 h 149"/>
                  <a:gd name="T22" fmla="*/ 111 w 139"/>
                  <a:gd name="T23" fmla="*/ 72 h 149"/>
                  <a:gd name="T24" fmla="*/ 111 w 139"/>
                  <a:gd name="T25" fmla="*/ 72 h 149"/>
                  <a:gd name="T26" fmla="*/ 110 w 139"/>
                  <a:gd name="T27" fmla="*/ 73 h 149"/>
                  <a:gd name="T28" fmla="*/ 70 w 139"/>
                  <a:gd name="T29" fmla="*/ 113 h 149"/>
                  <a:gd name="T30" fmla="*/ 53 w 139"/>
                  <a:gd name="T31" fmla="*/ 120 h 149"/>
                  <a:gd name="T32" fmla="*/ 36 w 139"/>
                  <a:gd name="T33" fmla="*/ 113 h 149"/>
                  <a:gd name="T34" fmla="*/ 29 w 139"/>
                  <a:gd name="T35" fmla="*/ 96 h 149"/>
                  <a:gd name="T36" fmla="*/ 36 w 139"/>
                  <a:gd name="T37" fmla="*/ 79 h 149"/>
                  <a:gd name="T38" fmla="*/ 71 w 139"/>
                  <a:gd name="T39" fmla="*/ 44 h 149"/>
                  <a:gd name="T40" fmla="*/ 78 w 139"/>
                  <a:gd name="T41" fmla="*/ 41 h 149"/>
                  <a:gd name="T42" fmla="*/ 84 w 139"/>
                  <a:gd name="T43" fmla="*/ 44 h 149"/>
                  <a:gd name="T44" fmla="*/ 87 w 139"/>
                  <a:gd name="T45" fmla="*/ 51 h 149"/>
                  <a:gd name="T46" fmla="*/ 84 w 139"/>
                  <a:gd name="T47" fmla="*/ 58 h 149"/>
                  <a:gd name="T48" fmla="*/ 49 w 139"/>
                  <a:gd name="T49" fmla="*/ 93 h 149"/>
                  <a:gd name="T50" fmla="*/ 48 w 139"/>
                  <a:gd name="T51" fmla="*/ 96 h 149"/>
                  <a:gd name="T52" fmla="*/ 49 w 139"/>
                  <a:gd name="T53" fmla="*/ 100 h 149"/>
                  <a:gd name="T54" fmla="*/ 53 w 139"/>
                  <a:gd name="T55" fmla="*/ 101 h 149"/>
                  <a:gd name="T56" fmla="*/ 56 w 139"/>
                  <a:gd name="T57" fmla="*/ 100 h 149"/>
                  <a:gd name="T58" fmla="*/ 60 w 139"/>
                  <a:gd name="T59" fmla="*/ 96 h 149"/>
                  <a:gd name="T60" fmla="*/ 60 w 139"/>
                  <a:gd name="T61" fmla="*/ 96 h 149"/>
                  <a:gd name="T62" fmla="*/ 104 w 139"/>
                  <a:gd name="T63" fmla="*/ 52 h 149"/>
                  <a:gd name="T64" fmla="*/ 110 w 139"/>
                  <a:gd name="T65" fmla="*/ 38 h 149"/>
                  <a:gd name="T66" fmla="*/ 104 w 139"/>
                  <a:gd name="T67" fmla="*/ 24 h 149"/>
                  <a:gd name="T68" fmla="*/ 90 w 139"/>
                  <a:gd name="T69" fmla="*/ 19 h 149"/>
                  <a:gd name="T70" fmla="*/ 77 w 139"/>
                  <a:gd name="T71" fmla="*/ 24 h 149"/>
                  <a:gd name="T72" fmla="*/ 65 w 139"/>
                  <a:gd name="T73" fmla="*/ 35 h 149"/>
                  <a:gd name="T74" fmla="*/ 30 w 139"/>
                  <a:gd name="T75" fmla="*/ 71 h 149"/>
                  <a:gd name="T76" fmla="*/ 29 w 139"/>
                  <a:gd name="T77" fmla="*/ 72 h 149"/>
                  <a:gd name="T78" fmla="*/ 19 w 139"/>
                  <a:gd name="T79" fmla="*/ 96 h 149"/>
                  <a:gd name="T80" fmla="*/ 29 w 139"/>
                  <a:gd name="T81" fmla="*/ 120 h 149"/>
                  <a:gd name="T82" fmla="*/ 53 w 139"/>
                  <a:gd name="T83" fmla="*/ 130 h 149"/>
                  <a:gd name="T84" fmla="*/ 77 w 139"/>
                  <a:gd name="T85" fmla="*/ 120 h 149"/>
                  <a:gd name="T86" fmla="*/ 102 w 139"/>
                  <a:gd name="T87" fmla="*/ 95 h 149"/>
                  <a:gd name="T88" fmla="*/ 107 w 139"/>
                  <a:gd name="T89" fmla="*/ 90 h 149"/>
                  <a:gd name="T90" fmla="*/ 122 w 139"/>
                  <a:gd name="T91" fmla="*/ 82 h 149"/>
                  <a:gd name="T92" fmla="*/ 127 w 139"/>
                  <a:gd name="T93" fmla="*/ 82 h 149"/>
                  <a:gd name="T94" fmla="*/ 139 w 139"/>
                  <a:gd name="T95" fmla="*/ 85 h 149"/>
                  <a:gd name="T96" fmla="*/ 90 w 139"/>
                  <a:gd name="T97" fmla="*/ 134 h 149"/>
                  <a:gd name="T98" fmla="*/ 53 w 139"/>
                  <a:gd name="T9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9" h="149">
                    <a:moveTo>
                      <a:pt x="53" y="149"/>
                    </a:moveTo>
                    <a:cubicBezTo>
                      <a:pt x="38" y="149"/>
                      <a:pt x="26" y="144"/>
                      <a:pt x="15" y="134"/>
                    </a:cubicBezTo>
                    <a:cubicBezTo>
                      <a:pt x="5" y="123"/>
                      <a:pt x="0" y="111"/>
                      <a:pt x="0" y="96"/>
                    </a:cubicBezTo>
                    <a:cubicBezTo>
                      <a:pt x="0" y="82"/>
                      <a:pt x="5" y="69"/>
                      <a:pt x="15" y="59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71" y="3"/>
                      <a:pt x="80" y="0"/>
                      <a:pt x="90" y="0"/>
                    </a:cubicBezTo>
                    <a:cubicBezTo>
                      <a:pt x="101" y="0"/>
                      <a:pt x="110" y="3"/>
                      <a:pt x="118" y="11"/>
                    </a:cubicBezTo>
                    <a:cubicBezTo>
                      <a:pt x="125" y="18"/>
                      <a:pt x="129" y="27"/>
                      <a:pt x="129" y="38"/>
                    </a:cubicBezTo>
                    <a:cubicBezTo>
                      <a:pt x="129" y="49"/>
                      <a:pt x="125" y="58"/>
                      <a:pt x="118" y="65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3"/>
                      <a:pt x="110" y="73"/>
                      <a:pt x="110" y="7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5" y="118"/>
                      <a:pt x="60" y="120"/>
                      <a:pt x="53" y="120"/>
                    </a:cubicBezTo>
                    <a:cubicBezTo>
                      <a:pt x="46" y="120"/>
                      <a:pt x="41" y="118"/>
                      <a:pt x="36" y="113"/>
                    </a:cubicBezTo>
                    <a:cubicBezTo>
                      <a:pt x="31" y="108"/>
                      <a:pt x="29" y="103"/>
                      <a:pt x="29" y="96"/>
                    </a:cubicBezTo>
                    <a:cubicBezTo>
                      <a:pt x="29" y="89"/>
                      <a:pt x="31" y="84"/>
                      <a:pt x="36" y="79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3" y="42"/>
                      <a:pt x="75" y="41"/>
                      <a:pt x="78" y="41"/>
                    </a:cubicBezTo>
                    <a:cubicBezTo>
                      <a:pt x="80" y="41"/>
                      <a:pt x="83" y="42"/>
                      <a:pt x="84" y="44"/>
                    </a:cubicBezTo>
                    <a:cubicBezTo>
                      <a:pt x="86" y="46"/>
                      <a:pt x="87" y="48"/>
                      <a:pt x="87" y="51"/>
                    </a:cubicBezTo>
                    <a:cubicBezTo>
                      <a:pt x="87" y="54"/>
                      <a:pt x="86" y="56"/>
                      <a:pt x="84" y="58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4"/>
                      <a:pt x="48" y="95"/>
                      <a:pt x="48" y="96"/>
                    </a:cubicBezTo>
                    <a:cubicBezTo>
                      <a:pt x="48" y="97"/>
                      <a:pt x="48" y="99"/>
                      <a:pt x="49" y="100"/>
                    </a:cubicBezTo>
                    <a:cubicBezTo>
                      <a:pt x="50" y="101"/>
                      <a:pt x="52" y="101"/>
                      <a:pt x="53" y="101"/>
                    </a:cubicBezTo>
                    <a:cubicBezTo>
                      <a:pt x="54" y="101"/>
                      <a:pt x="56" y="101"/>
                      <a:pt x="56" y="100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8" y="48"/>
                      <a:pt x="110" y="44"/>
                      <a:pt x="110" y="38"/>
                    </a:cubicBezTo>
                    <a:cubicBezTo>
                      <a:pt x="110" y="33"/>
                      <a:pt x="108" y="28"/>
                      <a:pt x="104" y="24"/>
                    </a:cubicBezTo>
                    <a:cubicBezTo>
                      <a:pt x="100" y="20"/>
                      <a:pt x="96" y="19"/>
                      <a:pt x="90" y="19"/>
                    </a:cubicBezTo>
                    <a:cubicBezTo>
                      <a:pt x="85" y="19"/>
                      <a:pt x="80" y="20"/>
                      <a:pt x="77" y="24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2" y="79"/>
                      <a:pt x="19" y="87"/>
                      <a:pt x="19" y="96"/>
                    </a:cubicBezTo>
                    <a:cubicBezTo>
                      <a:pt x="19" y="106"/>
                      <a:pt x="22" y="114"/>
                      <a:pt x="29" y="120"/>
                    </a:cubicBezTo>
                    <a:cubicBezTo>
                      <a:pt x="35" y="127"/>
                      <a:pt x="43" y="130"/>
                      <a:pt x="53" y="130"/>
                    </a:cubicBezTo>
                    <a:cubicBezTo>
                      <a:pt x="62" y="130"/>
                      <a:pt x="70" y="127"/>
                      <a:pt x="77" y="120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11" y="86"/>
                      <a:pt x="116" y="83"/>
                      <a:pt x="122" y="82"/>
                    </a:cubicBezTo>
                    <a:cubicBezTo>
                      <a:pt x="124" y="82"/>
                      <a:pt x="126" y="82"/>
                      <a:pt x="127" y="82"/>
                    </a:cubicBezTo>
                    <a:cubicBezTo>
                      <a:pt x="131" y="82"/>
                      <a:pt x="135" y="83"/>
                      <a:pt x="139" y="85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0" y="144"/>
                      <a:pt x="67" y="149"/>
                      <a:pt x="53" y="1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>
                  <a:cs typeface="+mn-ea"/>
                  <a:sym typeface="+mn-lt"/>
                </a:endParaRPr>
              </a:p>
            </p:txBody>
          </p:sp>
        </p:grpSp>
        <p:sp>
          <p:nvSpPr>
            <p:cNvPr id="64" name="添加标题">
              <a:extLst>
                <a:ext uri="{FF2B5EF4-FFF2-40B4-BE49-F238E27FC236}">
                  <a16:creationId xmlns:a16="http://schemas.microsoft.com/office/drawing/2014/main" id="{161AE337-80FD-4D16-A830-8F52EF2D285C}"/>
                </a:ext>
              </a:extLst>
            </p:cNvPr>
            <p:cNvSpPr txBox="1"/>
            <p:nvPr/>
          </p:nvSpPr>
          <p:spPr>
            <a:xfrm>
              <a:off x="9031419" y="1469765"/>
              <a:ext cx="3057031" cy="1027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67CF93A0-3724-428E-A8A7-4B3E6EF9183F}"/>
              </a:ext>
            </a:extLst>
          </p:cNvPr>
          <p:cNvGrpSpPr/>
          <p:nvPr/>
        </p:nvGrpSpPr>
        <p:grpSpPr>
          <a:xfrm>
            <a:off x="7665131" y="3208563"/>
            <a:ext cx="4541661" cy="1316736"/>
            <a:chOff x="7665131" y="3132363"/>
            <a:chExt cx="4541661" cy="1316736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9238024A-FCA6-4111-BD56-091C0216A886}"/>
                </a:ext>
              </a:extLst>
            </p:cNvPr>
            <p:cNvSpPr/>
            <p:nvPr/>
          </p:nvSpPr>
          <p:spPr>
            <a:xfrm>
              <a:off x="7665131" y="3132363"/>
              <a:ext cx="4541661" cy="1316736"/>
            </a:xfrm>
            <a:custGeom>
              <a:avLst/>
              <a:gdLst>
                <a:gd name="connsiteX0" fmla="*/ 658368 w 4541661"/>
                <a:gd name="connsiteY0" fmla="*/ 0 h 1316736"/>
                <a:gd name="connsiteX1" fmla="*/ 715665 w 4541661"/>
                <a:gd name="connsiteY1" fmla="*/ 5776 h 1316736"/>
                <a:gd name="connsiteX2" fmla="*/ 4541661 w 4541661"/>
                <a:gd name="connsiteY2" fmla="*/ 5776 h 1316736"/>
                <a:gd name="connsiteX3" fmla="*/ 4541661 w 4541661"/>
                <a:gd name="connsiteY3" fmla="*/ 1305301 h 1316736"/>
                <a:gd name="connsiteX4" fmla="*/ 771801 w 4541661"/>
                <a:gd name="connsiteY4" fmla="*/ 1305301 h 1316736"/>
                <a:gd name="connsiteX5" fmla="*/ 658368 w 4541661"/>
                <a:gd name="connsiteY5" fmla="*/ 1316736 h 1316736"/>
                <a:gd name="connsiteX6" fmla="*/ 0 w 4541661"/>
                <a:gd name="connsiteY6" fmla="*/ 658368 h 1316736"/>
                <a:gd name="connsiteX7" fmla="*/ 525684 w 4541661"/>
                <a:gd name="connsiteY7" fmla="*/ 13376 h 1316736"/>
                <a:gd name="connsiteX8" fmla="*/ 595214 w 4541661"/>
                <a:gd name="connsiteY8" fmla="*/ 6367 h 1316736"/>
                <a:gd name="connsiteX9" fmla="*/ 595214 w 4541661"/>
                <a:gd name="connsiteY9" fmla="*/ 5776 h 1316736"/>
                <a:gd name="connsiteX10" fmla="*/ 601071 w 4541661"/>
                <a:gd name="connsiteY10" fmla="*/ 5776 h 131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1661" h="1316736">
                  <a:moveTo>
                    <a:pt x="658368" y="0"/>
                  </a:moveTo>
                  <a:lnTo>
                    <a:pt x="715665" y="5776"/>
                  </a:lnTo>
                  <a:lnTo>
                    <a:pt x="4541661" y="5776"/>
                  </a:lnTo>
                  <a:lnTo>
                    <a:pt x="4541661" y="1305301"/>
                  </a:lnTo>
                  <a:lnTo>
                    <a:pt x="771801" y="1305301"/>
                  </a:lnTo>
                  <a:lnTo>
                    <a:pt x="658368" y="1316736"/>
                  </a:lnTo>
                  <a:cubicBezTo>
                    <a:pt x="294761" y="1316736"/>
                    <a:pt x="0" y="1021975"/>
                    <a:pt x="0" y="658368"/>
                  </a:cubicBezTo>
                  <a:cubicBezTo>
                    <a:pt x="0" y="340212"/>
                    <a:pt x="225676" y="74766"/>
                    <a:pt x="525684" y="13376"/>
                  </a:cubicBezTo>
                  <a:lnTo>
                    <a:pt x="595214" y="6367"/>
                  </a:lnTo>
                  <a:lnTo>
                    <a:pt x="595214" y="5776"/>
                  </a:lnTo>
                  <a:lnTo>
                    <a:pt x="601071" y="57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>
                <a:cs typeface="+mn-ea"/>
                <a:sym typeface="+mn-lt"/>
              </a:endParaRPr>
            </a:p>
          </p:txBody>
        </p:sp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AD9FB8C2-A443-43A2-AAA1-B78FD7871144}"/>
                </a:ext>
              </a:extLst>
            </p:cNvPr>
            <p:cNvGrpSpPr/>
            <p:nvPr/>
          </p:nvGrpSpPr>
          <p:grpSpPr>
            <a:xfrm>
              <a:off x="7873823" y="3341056"/>
              <a:ext cx="899349" cy="899349"/>
              <a:chOff x="7873823" y="2998156"/>
              <a:chExt cx="899349" cy="899349"/>
            </a:xfrm>
          </p:grpSpPr>
          <p:sp>
            <p:nvSpPr>
              <p:cNvPr id="71" name="Oval 97">
                <a:extLst>
                  <a:ext uri="{FF2B5EF4-FFF2-40B4-BE49-F238E27FC236}">
                    <a16:creationId xmlns:a16="http://schemas.microsoft.com/office/drawing/2014/main" id="{EF9D7831-8C71-4A85-9FC9-47E87E18BFD7}"/>
                  </a:ext>
                </a:extLst>
              </p:cNvPr>
              <p:cNvSpPr/>
              <p:nvPr/>
            </p:nvSpPr>
            <p:spPr>
              <a:xfrm>
                <a:off x="7873823" y="2998156"/>
                <a:ext cx="899349" cy="899349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72" name="Freeform 13">
                <a:extLst>
                  <a:ext uri="{FF2B5EF4-FFF2-40B4-BE49-F238E27FC236}">
                    <a16:creationId xmlns:a16="http://schemas.microsoft.com/office/drawing/2014/main" id="{57A2D211-8D62-451A-ADAA-5478E8B1D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9876" y="3158355"/>
                <a:ext cx="532017" cy="486334"/>
              </a:xfrm>
              <a:custGeom>
                <a:avLst/>
                <a:gdLst>
                  <a:gd name="T0" fmla="*/ 0 w 148"/>
                  <a:gd name="T1" fmla="*/ 66 h 149"/>
                  <a:gd name="T2" fmla="*/ 0 w 148"/>
                  <a:gd name="T3" fmla="*/ 47 h 149"/>
                  <a:gd name="T4" fmla="*/ 2 w 148"/>
                  <a:gd name="T5" fmla="*/ 41 h 149"/>
                  <a:gd name="T6" fmla="*/ 9 w 148"/>
                  <a:gd name="T7" fmla="*/ 38 h 149"/>
                  <a:gd name="T8" fmla="*/ 33 w 148"/>
                  <a:gd name="T9" fmla="*/ 38 h 149"/>
                  <a:gd name="T10" fmla="*/ 33 w 148"/>
                  <a:gd name="T11" fmla="*/ 17 h 149"/>
                  <a:gd name="T12" fmla="*/ 38 w 148"/>
                  <a:gd name="T13" fmla="*/ 5 h 149"/>
                  <a:gd name="T14" fmla="*/ 51 w 148"/>
                  <a:gd name="T15" fmla="*/ 0 h 149"/>
                  <a:gd name="T16" fmla="*/ 97 w 148"/>
                  <a:gd name="T17" fmla="*/ 0 h 149"/>
                  <a:gd name="T18" fmla="*/ 110 w 148"/>
                  <a:gd name="T19" fmla="*/ 5 h 149"/>
                  <a:gd name="T20" fmla="*/ 115 w 148"/>
                  <a:gd name="T21" fmla="*/ 17 h 149"/>
                  <a:gd name="T22" fmla="*/ 115 w 148"/>
                  <a:gd name="T23" fmla="*/ 38 h 149"/>
                  <a:gd name="T24" fmla="*/ 139 w 148"/>
                  <a:gd name="T25" fmla="*/ 38 h 149"/>
                  <a:gd name="T26" fmla="*/ 145 w 148"/>
                  <a:gd name="T27" fmla="*/ 41 h 149"/>
                  <a:gd name="T28" fmla="*/ 148 w 148"/>
                  <a:gd name="T29" fmla="*/ 47 h 149"/>
                  <a:gd name="T30" fmla="*/ 148 w 148"/>
                  <a:gd name="T31" fmla="*/ 66 h 149"/>
                  <a:gd name="T32" fmla="*/ 74 w 148"/>
                  <a:gd name="T33" fmla="*/ 87 h 149"/>
                  <a:gd name="T34" fmla="*/ 0 w 148"/>
                  <a:gd name="T35" fmla="*/ 66 h 149"/>
                  <a:gd name="T36" fmla="*/ 0 w 148"/>
                  <a:gd name="T37" fmla="*/ 140 h 149"/>
                  <a:gd name="T38" fmla="*/ 0 w 148"/>
                  <a:gd name="T39" fmla="*/ 74 h 149"/>
                  <a:gd name="T40" fmla="*/ 66 w 148"/>
                  <a:gd name="T41" fmla="*/ 94 h 149"/>
                  <a:gd name="T42" fmla="*/ 66 w 148"/>
                  <a:gd name="T43" fmla="*/ 111 h 149"/>
                  <a:gd name="T44" fmla="*/ 82 w 148"/>
                  <a:gd name="T45" fmla="*/ 111 h 149"/>
                  <a:gd name="T46" fmla="*/ 82 w 148"/>
                  <a:gd name="T47" fmla="*/ 94 h 149"/>
                  <a:gd name="T48" fmla="*/ 148 w 148"/>
                  <a:gd name="T49" fmla="*/ 74 h 149"/>
                  <a:gd name="T50" fmla="*/ 148 w 148"/>
                  <a:gd name="T51" fmla="*/ 140 h 149"/>
                  <a:gd name="T52" fmla="*/ 145 w 148"/>
                  <a:gd name="T53" fmla="*/ 146 h 149"/>
                  <a:gd name="T54" fmla="*/ 139 w 148"/>
                  <a:gd name="T55" fmla="*/ 149 h 149"/>
                  <a:gd name="T56" fmla="*/ 9 w 148"/>
                  <a:gd name="T57" fmla="*/ 149 h 149"/>
                  <a:gd name="T58" fmla="*/ 2 w 148"/>
                  <a:gd name="T59" fmla="*/ 146 h 149"/>
                  <a:gd name="T60" fmla="*/ 0 w 148"/>
                  <a:gd name="T61" fmla="*/ 140 h 149"/>
                  <a:gd name="T62" fmla="*/ 50 w 148"/>
                  <a:gd name="T63" fmla="*/ 38 h 149"/>
                  <a:gd name="T64" fmla="*/ 98 w 148"/>
                  <a:gd name="T65" fmla="*/ 38 h 149"/>
                  <a:gd name="T66" fmla="*/ 98 w 148"/>
                  <a:gd name="T67" fmla="*/ 17 h 149"/>
                  <a:gd name="T68" fmla="*/ 97 w 148"/>
                  <a:gd name="T69" fmla="*/ 16 h 149"/>
                  <a:gd name="T70" fmla="*/ 51 w 148"/>
                  <a:gd name="T71" fmla="*/ 16 h 149"/>
                  <a:gd name="T72" fmla="*/ 50 w 148"/>
                  <a:gd name="T73" fmla="*/ 17 h 149"/>
                  <a:gd name="T74" fmla="*/ 50 w 148"/>
                  <a:gd name="T75" fmla="*/ 3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8" h="149">
                    <a:moveTo>
                      <a:pt x="0" y="66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5"/>
                      <a:pt x="1" y="42"/>
                      <a:pt x="2" y="41"/>
                    </a:cubicBezTo>
                    <a:cubicBezTo>
                      <a:pt x="4" y="39"/>
                      <a:pt x="6" y="38"/>
                      <a:pt x="9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2"/>
                      <a:pt x="35" y="8"/>
                      <a:pt x="38" y="5"/>
                    </a:cubicBezTo>
                    <a:cubicBezTo>
                      <a:pt x="42" y="1"/>
                      <a:pt x="46" y="0"/>
                      <a:pt x="51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102" y="0"/>
                      <a:pt x="106" y="1"/>
                      <a:pt x="110" y="5"/>
                    </a:cubicBezTo>
                    <a:cubicBezTo>
                      <a:pt x="113" y="8"/>
                      <a:pt x="115" y="12"/>
                      <a:pt x="115" y="17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39" y="38"/>
                      <a:pt x="139" y="38"/>
                      <a:pt x="139" y="38"/>
                    </a:cubicBezTo>
                    <a:cubicBezTo>
                      <a:pt x="141" y="38"/>
                      <a:pt x="143" y="39"/>
                      <a:pt x="145" y="41"/>
                    </a:cubicBezTo>
                    <a:cubicBezTo>
                      <a:pt x="147" y="42"/>
                      <a:pt x="148" y="45"/>
                      <a:pt x="148" y="47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74" y="87"/>
                      <a:pt x="74" y="87"/>
                      <a:pt x="74" y="87"/>
                    </a:cubicBezTo>
                    <a:lnTo>
                      <a:pt x="0" y="66"/>
                    </a:lnTo>
                    <a:close/>
                    <a:moveTo>
                      <a:pt x="0" y="140"/>
                    </a:moveTo>
                    <a:cubicBezTo>
                      <a:pt x="0" y="74"/>
                      <a:pt x="0" y="74"/>
                      <a:pt x="0" y="7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140"/>
                      <a:pt x="148" y="140"/>
                      <a:pt x="148" y="140"/>
                    </a:cubicBezTo>
                    <a:cubicBezTo>
                      <a:pt x="148" y="143"/>
                      <a:pt x="147" y="145"/>
                      <a:pt x="145" y="146"/>
                    </a:cubicBezTo>
                    <a:cubicBezTo>
                      <a:pt x="143" y="148"/>
                      <a:pt x="141" y="149"/>
                      <a:pt x="139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6" y="149"/>
                      <a:pt x="4" y="148"/>
                      <a:pt x="2" y="146"/>
                    </a:cubicBezTo>
                    <a:cubicBezTo>
                      <a:pt x="1" y="145"/>
                      <a:pt x="0" y="143"/>
                      <a:pt x="0" y="140"/>
                    </a:cubicBezTo>
                    <a:close/>
                    <a:moveTo>
                      <a:pt x="50" y="38"/>
                    </a:move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6"/>
                      <a:pt x="97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0" y="16"/>
                      <a:pt x="50" y="17"/>
                      <a:pt x="50" y="17"/>
                    </a:cubicBez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>
                  <a:cs typeface="+mn-ea"/>
                  <a:sym typeface="+mn-lt"/>
                </a:endParaRPr>
              </a:p>
            </p:txBody>
          </p:sp>
        </p:grpSp>
        <p:sp>
          <p:nvSpPr>
            <p:cNvPr id="70" name="添加标题">
              <a:extLst>
                <a:ext uri="{FF2B5EF4-FFF2-40B4-BE49-F238E27FC236}">
                  <a16:creationId xmlns:a16="http://schemas.microsoft.com/office/drawing/2014/main" id="{1E0177BC-DCEA-4913-9172-734425512F06}"/>
                </a:ext>
              </a:extLst>
            </p:cNvPr>
            <p:cNvSpPr txBox="1"/>
            <p:nvPr/>
          </p:nvSpPr>
          <p:spPr>
            <a:xfrm>
              <a:off x="9031419" y="3274340"/>
              <a:ext cx="3057031" cy="1027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3F1D8DAE-26B1-4B73-A9FF-6533955C36DB}"/>
              </a:ext>
            </a:extLst>
          </p:cNvPr>
          <p:cNvGrpSpPr/>
          <p:nvPr/>
        </p:nvGrpSpPr>
        <p:grpSpPr>
          <a:xfrm>
            <a:off x="7665131" y="5067852"/>
            <a:ext cx="4541661" cy="1316736"/>
            <a:chOff x="7665131" y="4991652"/>
            <a:chExt cx="4541661" cy="1316736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69299259-7498-4D82-B33E-9857FF7EB3E8}"/>
                </a:ext>
              </a:extLst>
            </p:cNvPr>
            <p:cNvSpPr/>
            <p:nvPr/>
          </p:nvSpPr>
          <p:spPr>
            <a:xfrm>
              <a:off x="7665131" y="4991652"/>
              <a:ext cx="4541661" cy="1316736"/>
            </a:xfrm>
            <a:custGeom>
              <a:avLst/>
              <a:gdLst>
                <a:gd name="connsiteX0" fmla="*/ 658368 w 4541661"/>
                <a:gd name="connsiteY0" fmla="*/ 0 h 1316736"/>
                <a:gd name="connsiteX1" fmla="*/ 706807 w 4541661"/>
                <a:gd name="connsiteY1" fmla="*/ 4883 h 1316736"/>
                <a:gd name="connsiteX2" fmla="*/ 4541661 w 4541661"/>
                <a:gd name="connsiteY2" fmla="*/ 4883 h 1316736"/>
                <a:gd name="connsiteX3" fmla="*/ 4541661 w 4541661"/>
                <a:gd name="connsiteY3" fmla="*/ 1316735 h 1316736"/>
                <a:gd name="connsiteX4" fmla="*/ 658378 w 4541661"/>
                <a:gd name="connsiteY4" fmla="*/ 1316735 h 1316736"/>
                <a:gd name="connsiteX5" fmla="*/ 658368 w 4541661"/>
                <a:gd name="connsiteY5" fmla="*/ 1316736 h 1316736"/>
                <a:gd name="connsiteX6" fmla="*/ 658358 w 4541661"/>
                <a:gd name="connsiteY6" fmla="*/ 1316735 h 1316736"/>
                <a:gd name="connsiteX7" fmla="*/ 595214 w 4541661"/>
                <a:gd name="connsiteY7" fmla="*/ 1316735 h 1316736"/>
                <a:gd name="connsiteX8" fmla="*/ 595214 w 4541661"/>
                <a:gd name="connsiteY8" fmla="*/ 1310370 h 1316736"/>
                <a:gd name="connsiteX9" fmla="*/ 525684 w 4541661"/>
                <a:gd name="connsiteY9" fmla="*/ 1303361 h 1316736"/>
                <a:gd name="connsiteX10" fmla="*/ 0 w 4541661"/>
                <a:gd name="connsiteY10" fmla="*/ 658368 h 1316736"/>
                <a:gd name="connsiteX11" fmla="*/ 525684 w 4541661"/>
                <a:gd name="connsiteY11" fmla="*/ 13376 h 1316736"/>
                <a:gd name="connsiteX12" fmla="*/ 595214 w 4541661"/>
                <a:gd name="connsiteY12" fmla="*/ 6367 h 1316736"/>
                <a:gd name="connsiteX13" fmla="*/ 595214 w 4541661"/>
                <a:gd name="connsiteY13" fmla="*/ 4883 h 1316736"/>
                <a:gd name="connsiteX14" fmla="*/ 609930 w 4541661"/>
                <a:gd name="connsiteY14" fmla="*/ 4883 h 131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661" h="1316736">
                  <a:moveTo>
                    <a:pt x="658368" y="0"/>
                  </a:moveTo>
                  <a:lnTo>
                    <a:pt x="706807" y="4883"/>
                  </a:lnTo>
                  <a:lnTo>
                    <a:pt x="4541661" y="4883"/>
                  </a:lnTo>
                  <a:lnTo>
                    <a:pt x="4541661" y="1316735"/>
                  </a:lnTo>
                  <a:lnTo>
                    <a:pt x="658378" y="1316735"/>
                  </a:lnTo>
                  <a:lnTo>
                    <a:pt x="658368" y="1316736"/>
                  </a:lnTo>
                  <a:lnTo>
                    <a:pt x="658358" y="1316735"/>
                  </a:lnTo>
                  <a:lnTo>
                    <a:pt x="595214" y="1316735"/>
                  </a:lnTo>
                  <a:lnTo>
                    <a:pt x="595214" y="1310370"/>
                  </a:lnTo>
                  <a:lnTo>
                    <a:pt x="525684" y="1303361"/>
                  </a:lnTo>
                  <a:cubicBezTo>
                    <a:pt x="225677" y="1241970"/>
                    <a:pt x="0" y="976524"/>
                    <a:pt x="0" y="658368"/>
                  </a:cubicBezTo>
                  <a:cubicBezTo>
                    <a:pt x="0" y="340212"/>
                    <a:pt x="225677" y="74766"/>
                    <a:pt x="525684" y="13376"/>
                  </a:cubicBezTo>
                  <a:lnTo>
                    <a:pt x="595214" y="6367"/>
                  </a:lnTo>
                  <a:lnTo>
                    <a:pt x="595214" y="4883"/>
                  </a:lnTo>
                  <a:lnTo>
                    <a:pt x="609930" y="488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>
                <a:cs typeface="+mn-ea"/>
                <a:sym typeface="+mn-lt"/>
              </a:endParaRPr>
            </a:p>
          </p:txBody>
        </p: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24DEBBB0-2F6F-4735-8A2B-F0F0B3C511D8}"/>
                </a:ext>
              </a:extLst>
            </p:cNvPr>
            <p:cNvGrpSpPr/>
            <p:nvPr/>
          </p:nvGrpSpPr>
          <p:grpSpPr>
            <a:xfrm>
              <a:off x="7873823" y="5200344"/>
              <a:ext cx="899349" cy="899349"/>
              <a:chOff x="7873823" y="4857444"/>
              <a:chExt cx="899349" cy="899349"/>
            </a:xfrm>
          </p:grpSpPr>
          <p:sp>
            <p:nvSpPr>
              <p:cNvPr id="77" name="Oval 103">
                <a:extLst>
                  <a:ext uri="{FF2B5EF4-FFF2-40B4-BE49-F238E27FC236}">
                    <a16:creationId xmlns:a16="http://schemas.microsoft.com/office/drawing/2014/main" id="{3716B360-D11C-441D-B02A-355705D30109}"/>
                  </a:ext>
                </a:extLst>
              </p:cNvPr>
              <p:cNvSpPr/>
              <p:nvPr/>
            </p:nvSpPr>
            <p:spPr>
              <a:xfrm>
                <a:off x="7873823" y="4857444"/>
                <a:ext cx="899349" cy="899349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2C89551B-D4D7-49D4-9B73-F6595F1A8B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60227" y="5083903"/>
                <a:ext cx="529199" cy="503192"/>
              </a:xfrm>
              <a:custGeom>
                <a:avLst/>
                <a:gdLst>
                  <a:gd name="T0" fmla="*/ 121 w 128"/>
                  <a:gd name="T1" fmla="*/ 14 h 122"/>
                  <a:gd name="T2" fmla="*/ 99 w 128"/>
                  <a:gd name="T3" fmla="*/ 122 h 122"/>
                  <a:gd name="T4" fmla="*/ 9 w 128"/>
                  <a:gd name="T5" fmla="*/ 14 h 122"/>
                  <a:gd name="T6" fmla="*/ 0 w 128"/>
                  <a:gd name="T7" fmla="*/ 7 h 122"/>
                  <a:gd name="T8" fmla="*/ 121 w 128"/>
                  <a:gd name="T9" fmla="*/ 0 h 122"/>
                  <a:gd name="T10" fmla="*/ 27 w 128"/>
                  <a:gd name="T11" fmla="*/ 14 h 122"/>
                  <a:gd name="T12" fmla="*/ 21 w 128"/>
                  <a:gd name="T13" fmla="*/ 21 h 122"/>
                  <a:gd name="T14" fmla="*/ 23 w 128"/>
                  <a:gd name="T15" fmla="*/ 29 h 122"/>
                  <a:gd name="T16" fmla="*/ 29 w 128"/>
                  <a:gd name="T17" fmla="*/ 46 h 122"/>
                  <a:gd name="T18" fmla="*/ 29 w 128"/>
                  <a:gd name="T19" fmla="*/ 22 h 122"/>
                  <a:gd name="T20" fmla="*/ 32 w 128"/>
                  <a:gd name="T21" fmla="*/ 78 h 122"/>
                  <a:gd name="T22" fmla="*/ 29 w 128"/>
                  <a:gd name="T23" fmla="*/ 56 h 122"/>
                  <a:gd name="T24" fmla="*/ 32 w 128"/>
                  <a:gd name="T25" fmla="*/ 78 h 122"/>
                  <a:gd name="T26" fmla="*/ 37 w 128"/>
                  <a:gd name="T27" fmla="*/ 14 h 122"/>
                  <a:gd name="T28" fmla="*/ 47 w 128"/>
                  <a:gd name="T29" fmla="*/ 29 h 122"/>
                  <a:gd name="T30" fmla="*/ 56 w 128"/>
                  <a:gd name="T31" fmla="*/ 14 h 122"/>
                  <a:gd name="T32" fmla="*/ 59 w 128"/>
                  <a:gd name="T33" fmla="*/ 51 h 122"/>
                  <a:gd name="T34" fmla="*/ 34 w 128"/>
                  <a:gd name="T35" fmla="*/ 51 h 122"/>
                  <a:gd name="T36" fmla="*/ 34 w 128"/>
                  <a:gd name="T37" fmla="*/ 86 h 122"/>
                  <a:gd name="T38" fmla="*/ 59 w 128"/>
                  <a:gd name="T39" fmla="*/ 86 h 122"/>
                  <a:gd name="T40" fmla="*/ 34 w 128"/>
                  <a:gd name="T41" fmla="*/ 86 h 122"/>
                  <a:gd name="T42" fmla="*/ 51 w 128"/>
                  <a:gd name="T43" fmla="*/ 112 h 122"/>
                  <a:gd name="T44" fmla="*/ 39 w 128"/>
                  <a:gd name="T45" fmla="*/ 112 h 122"/>
                  <a:gd name="T46" fmla="*/ 64 w 128"/>
                  <a:gd name="T47" fmla="*/ 22 h 122"/>
                  <a:gd name="T48" fmla="*/ 64 w 128"/>
                  <a:gd name="T49" fmla="*/ 46 h 122"/>
                  <a:gd name="T50" fmla="*/ 52 w 128"/>
                  <a:gd name="T51" fmla="*/ 68 h 122"/>
                  <a:gd name="T52" fmla="*/ 76 w 128"/>
                  <a:gd name="T53" fmla="*/ 68 h 122"/>
                  <a:gd name="T54" fmla="*/ 52 w 128"/>
                  <a:gd name="T55" fmla="*/ 68 h 122"/>
                  <a:gd name="T56" fmla="*/ 61 w 128"/>
                  <a:gd name="T57" fmla="*/ 112 h 122"/>
                  <a:gd name="T58" fmla="*/ 76 w 128"/>
                  <a:gd name="T59" fmla="*/ 103 h 122"/>
                  <a:gd name="T60" fmla="*/ 52 w 128"/>
                  <a:gd name="T61" fmla="*/ 103 h 122"/>
                  <a:gd name="T62" fmla="*/ 71 w 128"/>
                  <a:gd name="T63" fmla="*/ 14 h 122"/>
                  <a:gd name="T64" fmla="*/ 81 w 128"/>
                  <a:gd name="T65" fmla="*/ 29 h 122"/>
                  <a:gd name="T66" fmla="*/ 90 w 128"/>
                  <a:gd name="T67" fmla="*/ 14 h 122"/>
                  <a:gd name="T68" fmla="*/ 93 w 128"/>
                  <a:gd name="T69" fmla="*/ 51 h 122"/>
                  <a:gd name="T70" fmla="*/ 69 w 128"/>
                  <a:gd name="T71" fmla="*/ 51 h 122"/>
                  <a:gd name="T72" fmla="*/ 93 w 128"/>
                  <a:gd name="T73" fmla="*/ 86 h 122"/>
                  <a:gd name="T74" fmla="*/ 69 w 128"/>
                  <a:gd name="T75" fmla="*/ 86 h 122"/>
                  <a:gd name="T76" fmla="*/ 93 w 128"/>
                  <a:gd name="T77" fmla="*/ 86 h 122"/>
                  <a:gd name="T78" fmla="*/ 90 w 128"/>
                  <a:gd name="T79" fmla="*/ 112 h 122"/>
                  <a:gd name="T80" fmla="*/ 77 w 128"/>
                  <a:gd name="T81" fmla="*/ 112 h 122"/>
                  <a:gd name="T82" fmla="*/ 98 w 128"/>
                  <a:gd name="T83" fmla="*/ 22 h 122"/>
                  <a:gd name="T84" fmla="*/ 98 w 128"/>
                  <a:gd name="T85" fmla="*/ 46 h 122"/>
                  <a:gd name="T86" fmla="*/ 106 w 128"/>
                  <a:gd name="T87" fmla="*/ 30 h 122"/>
                  <a:gd name="T88" fmla="*/ 98 w 128"/>
                  <a:gd name="T89" fmla="*/ 56 h 122"/>
                  <a:gd name="T90" fmla="*/ 96 w 128"/>
                  <a:gd name="T91" fmla="*/ 79 h 122"/>
                  <a:gd name="T92" fmla="*/ 109 w 128"/>
                  <a:gd name="T93" fmla="*/ 14 h 122"/>
                  <a:gd name="T94" fmla="*/ 108 w 128"/>
                  <a:gd name="T95" fmla="*/ 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8" h="122">
                    <a:moveTo>
                      <a:pt x="128" y="7"/>
                    </a:moveTo>
                    <a:cubicBezTo>
                      <a:pt x="128" y="11"/>
                      <a:pt x="125" y="14"/>
                      <a:pt x="121" y="14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7"/>
                    </a:cubicBezTo>
                    <a:close/>
                    <a:moveTo>
                      <a:pt x="27" y="14"/>
                    </a:move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21"/>
                      <a:pt x="21" y="21"/>
                      <a:pt x="21" y="21"/>
                    </a:cubicBezTo>
                    <a:lnTo>
                      <a:pt x="27" y="14"/>
                    </a:lnTo>
                    <a:close/>
                    <a:moveTo>
                      <a:pt x="23" y="29"/>
                    </a:moveTo>
                    <a:cubicBezTo>
                      <a:pt x="25" y="42"/>
                      <a:pt x="25" y="42"/>
                      <a:pt x="25" y="42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29" y="22"/>
                      <a:pt x="29" y="22"/>
                      <a:pt x="29" y="22"/>
                    </a:cubicBezTo>
                    <a:lnTo>
                      <a:pt x="23" y="29"/>
                    </a:lnTo>
                    <a:close/>
                    <a:moveTo>
                      <a:pt x="32" y="78"/>
                    </a:moveTo>
                    <a:cubicBezTo>
                      <a:pt x="42" y="68"/>
                      <a:pt x="42" y="68"/>
                      <a:pt x="42" y="68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8" y="58"/>
                      <a:pt x="28" y="58"/>
                      <a:pt x="28" y="58"/>
                    </a:cubicBezTo>
                    <a:lnTo>
                      <a:pt x="32" y="78"/>
                    </a:lnTo>
                    <a:close/>
                    <a:moveTo>
                      <a:pt x="56" y="14"/>
                    </a:moveTo>
                    <a:cubicBezTo>
                      <a:pt x="37" y="14"/>
                      <a:pt x="37" y="14"/>
                      <a:pt x="37" y="14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59" y="17"/>
                      <a:pt x="59" y="17"/>
                      <a:pt x="59" y="17"/>
                    </a:cubicBezTo>
                    <a:lnTo>
                      <a:pt x="56" y="14"/>
                    </a:lnTo>
                    <a:close/>
                    <a:moveTo>
                      <a:pt x="47" y="64"/>
                    </a:moveTo>
                    <a:cubicBezTo>
                      <a:pt x="59" y="51"/>
                      <a:pt x="59" y="51"/>
                      <a:pt x="59" y="51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34" y="51"/>
                      <a:pt x="34" y="51"/>
                      <a:pt x="34" y="51"/>
                    </a:cubicBezTo>
                    <a:lnTo>
                      <a:pt x="47" y="64"/>
                    </a:lnTo>
                    <a:close/>
                    <a:moveTo>
                      <a:pt x="34" y="86"/>
                    </a:moveTo>
                    <a:cubicBezTo>
                      <a:pt x="47" y="98"/>
                      <a:pt x="47" y="98"/>
                      <a:pt x="47" y="98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47" y="74"/>
                      <a:pt x="47" y="74"/>
                      <a:pt x="47" y="74"/>
                    </a:cubicBezTo>
                    <a:lnTo>
                      <a:pt x="34" y="86"/>
                    </a:lnTo>
                    <a:close/>
                    <a:moveTo>
                      <a:pt x="39" y="112"/>
                    </a:moveTo>
                    <a:cubicBezTo>
                      <a:pt x="51" y="112"/>
                      <a:pt x="51" y="112"/>
                      <a:pt x="51" y="112"/>
                    </a:cubicBezTo>
                    <a:cubicBezTo>
                      <a:pt x="36" y="97"/>
                      <a:pt x="36" y="97"/>
                      <a:pt x="36" y="97"/>
                    </a:cubicBezTo>
                    <a:lnTo>
                      <a:pt x="39" y="112"/>
                    </a:lnTo>
                    <a:close/>
                    <a:moveTo>
                      <a:pt x="76" y="34"/>
                    </a:moveTo>
                    <a:cubicBezTo>
                      <a:pt x="64" y="22"/>
                      <a:pt x="64" y="22"/>
                      <a:pt x="64" y="22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64" y="46"/>
                      <a:pt x="64" y="46"/>
                      <a:pt x="64" y="46"/>
                    </a:cubicBezTo>
                    <a:lnTo>
                      <a:pt x="76" y="34"/>
                    </a:lnTo>
                    <a:close/>
                    <a:moveTo>
                      <a:pt x="52" y="68"/>
                    </a:moveTo>
                    <a:cubicBezTo>
                      <a:pt x="64" y="81"/>
                      <a:pt x="64" y="81"/>
                      <a:pt x="64" y="81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64" y="56"/>
                      <a:pt x="64" y="56"/>
                      <a:pt x="64" y="56"/>
                    </a:cubicBezTo>
                    <a:lnTo>
                      <a:pt x="52" y="68"/>
                    </a:lnTo>
                    <a:close/>
                    <a:moveTo>
                      <a:pt x="52" y="103"/>
                    </a:moveTo>
                    <a:cubicBezTo>
                      <a:pt x="61" y="112"/>
                      <a:pt x="61" y="112"/>
                      <a:pt x="61" y="112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64" y="91"/>
                      <a:pt x="64" y="91"/>
                      <a:pt x="64" y="91"/>
                    </a:cubicBezTo>
                    <a:lnTo>
                      <a:pt x="52" y="103"/>
                    </a:lnTo>
                    <a:close/>
                    <a:moveTo>
                      <a:pt x="90" y="14"/>
                    </a:move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93" y="17"/>
                      <a:pt x="93" y="17"/>
                      <a:pt x="93" y="17"/>
                    </a:cubicBezTo>
                    <a:lnTo>
                      <a:pt x="90" y="14"/>
                    </a:lnTo>
                    <a:close/>
                    <a:moveTo>
                      <a:pt x="81" y="64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69" y="51"/>
                      <a:pt x="69" y="51"/>
                      <a:pt x="69" y="51"/>
                    </a:cubicBezTo>
                    <a:lnTo>
                      <a:pt x="81" y="64"/>
                    </a:lnTo>
                    <a:close/>
                    <a:moveTo>
                      <a:pt x="93" y="86"/>
                    </a:moveTo>
                    <a:cubicBezTo>
                      <a:pt x="81" y="74"/>
                      <a:pt x="81" y="74"/>
                      <a:pt x="81" y="74"/>
                    </a:cubicBezTo>
                    <a:cubicBezTo>
                      <a:pt x="69" y="86"/>
                      <a:pt x="69" y="86"/>
                      <a:pt x="69" y="86"/>
                    </a:cubicBezTo>
                    <a:cubicBezTo>
                      <a:pt x="81" y="98"/>
                      <a:pt x="81" y="98"/>
                      <a:pt x="81" y="98"/>
                    </a:cubicBezTo>
                    <a:lnTo>
                      <a:pt x="93" y="86"/>
                    </a:lnTo>
                    <a:close/>
                    <a:moveTo>
                      <a:pt x="77" y="112"/>
                    </a:moveTo>
                    <a:cubicBezTo>
                      <a:pt x="90" y="112"/>
                      <a:pt x="90" y="112"/>
                      <a:pt x="90" y="112"/>
                    </a:cubicBezTo>
                    <a:cubicBezTo>
                      <a:pt x="93" y="95"/>
                      <a:pt x="93" y="95"/>
                      <a:pt x="93" y="95"/>
                    </a:cubicBezTo>
                    <a:lnTo>
                      <a:pt x="77" y="112"/>
                    </a:lnTo>
                    <a:close/>
                    <a:moveTo>
                      <a:pt x="106" y="30"/>
                    </a:moveTo>
                    <a:cubicBezTo>
                      <a:pt x="98" y="22"/>
                      <a:pt x="98" y="22"/>
                      <a:pt x="98" y="22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104" y="40"/>
                      <a:pt x="104" y="40"/>
                      <a:pt x="104" y="40"/>
                    </a:cubicBezTo>
                    <a:lnTo>
                      <a:pt x="106" y="30"/>
                    </a:lnTo>
                    <a:close/>
                    <a:moveTo>
                      <a:pt x="100" y="59"/>
                    </a:moveTo>
                    <a:cubicBezTo>
                      <a:pt x="98" y="56"/>
                      <a:pt x="98" y="56"/>
                      <a:pt x="98" y="5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96" y="79"/>
                      <a:pt x="96" y="79"/>
                      <a:pt x="96" y="79"/>
                    </a:cubicBezTo>
                    <a:lnTo>
                      <a:pt x="100" y="59"/>
                    </a:lnTo>
                    <a:close/>
                    <a:moveTo>
                      <a:pt x="109" y="14"/>
                    </a:moveTo>
                    <a:cubicBezTo>
                      <a:pt x="100" y="14"/>
                      <a:pt x="100" y="14"/>
                      <a:pt x="100" y="14"/>
                    </a:cubicBezTo>
                    <a:cubicBezTo>
                      <a:pt x="108" y="22"/>
                      <a:pt x="108" y="22"/>
                      <a:pt x="108" y="22"/>
                    </a:cubicBez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>
                  <a:cs typeface="+mn-ea"/>
                  <a:sym typeface="+mn-lt"/>
                </a:endParaRPr>
              </a:p>
            </p:txBody>
          </p:sp>
        </p:grpSp>
        <p:sp>
          <p:nvSpPr>
            <p:cNvPr id="76" name="添加标题">
              <a:extLst>
                <a:ext uri="{FF2B5EF4-FFF2-40B4-BE49-F238E27FC236}">
                  <a16:creationId xmlns:a16="http://schemas.microsoft.com/office/drawing/2014/main" id="{C3C0AF93-4D3B-4CFC-9E92-9B4DC5FF8C24}"/>
                </a:ext>
              </a:extLst>
            </p:cNvPr>
            <p:cNvSpPr txBox="1"/>
            <p:nvPr/>
          </p:nvSpPr>
          <p:spPr>
            <a:xfrm>
              <a:off x="9031419" y="5133629"/>
              <a:ext cx="3057031" cy="1027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9" name="Development Team…">
            <a:extLst>
              <a:ext uri="{FF2B5EF4-FFF2-40B4-BE49-F238E27FC236}">
                <a16:creationId xmlns:a16="http://schemas.microsoft.com/office/drawing/2014/main" id="{A5CEF8C6-237B-4A97-B625-41B792CD1D69}"/>
              </a:ext>
            </a:extLst>
          </p:cNvPr>
          <p:cNvSpPr/>
          <p:nvPr/>
        </p:nvSpPr>
        <p:spPr>
          <a:xfrm>
            <a:off x="1222630" y="4994843"/>
            <a:ext cx="985847" cy="8622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20000"/>
              </a:lnSpc>
              <a:defRPr sz="1600">
                <a:solidFill>
                  <a:srgbClr val="677180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US" altLang="zh-CN" sz="1400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sz="1400" dirty="0">
              <a:solidFill>
                <a:schemeClr val="accent1"/>
              </a:solidFill>
              <a:cs typeface="+mn-ea"/>
              <a:sym typeface="+mn-lt"/>
            </a:endParaRPr>
          </a:p>
          <a:p>
            <a:pPr algn="l">
              <a:lnSpc>
                <a:spcPct val="120000"/>
              </a:lnSpc>
              <a:defRPr sz="3200">
                <a:solidFill>
                  <a:srgbClr val="677180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US" altLang="zh-CN" sz="3600" b="1" dirty="0">
                <a:solidFill>
                  <a:schemeClr val="accent1"/>
                </a:solidFill>
                <a:cs typeface="+mn-ea"/>
                <a:sym typeface="+mn-lt"/>
              </a:rPr>
              <a:t>65</a:t>
            </a:r>
            <a:r>
              <a:rPr sz="3600" b="1" dirty="0">
                <a:solidFill>
                  <a:schemeClr val="accent1"/>
                </a:solidFill>
                <a:cs typeface="+mn-ea"/>
                <a:sym typeface="+mn-lt"/>
              </a:rPr>
              <a:t>%</a:t>
            </a:r>
          </a:p>
        </p:txBody>
      </p:sp>
      <p:sp>
        <p:nvSpPr>
          <p:cNvPr id="80" name="Development Team…">
            <a:extLst>
              <a:ext uri="{FF2B5EF4-FFF2-40B4-BE49-F238E27FC236}">
                <a16:creationId xmlns:a16="http://schemas.microsoft.com/office/drawing/2014/main" id="{D8AE29F3-3E7E-41EF-8A91-F02620B0273A}"/>
              </a:ext>
            </a:extLst>
          </p:cNvPr>
          <p:cNvSpPr/>
          <p:nvPr/>
        </p:nvSpPr>
        <p:spPr>
          <a:xfrm>
            <a:off x="2959297" y="4994843"/>
            <a:ext cx="985847" cy="8622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20000"/>
              </a:lnSpc>
              <a:defRPr sz="1600">
                <a:solidFill>
                  <a:srgbClr val="677180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US" altLang="zh-CN" sz="1400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</a:p>
          <a:p>
            <a:pPr algn="l">
              <a:lnSpc>
                <a:spcPct val="120000"/>
              </a:lnSpc>
              <a:defRPr sz="1600">
                <a:solidFill>
                  <a:srgbClr val="677180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ID" sz="3600" b="1" dirty="0">
                <a:solidFill>
                  <a:schemeClr val="accent2"/>
                </a:solidFill>
                <a:cs typeface="+mn-ea"/>
                <a:sym typeface="+mn-lt"/>
              </a:rPr>
              <a:t>45</a:t>
            </a:r>
            <a:r>
              <a:rPr sz="3600" b="1" dirty="0">
                <a:solidFill>
                  <a:schemeClr val="accent2"/>
                </a:solidFill>
                <a:cs typeface="+mn-ea"/>
                <a:sym typeface="+mn-lt"/>
              </a:rPr>
              <a:t>%</a:t>
            </a:r>
          </a:p>
        </p:txBody>
      </p:sp>
      <p:sp>
        <p:nvSpPr>
          <p:cNvPr id="81" name="Rectangle 8">
            <a:extLst>
              <a:ext uri="{FF2B5EF4-FFF2-40B4-BE49-F238E27FC236}">
                <a16:creationId xmlns:a16="http://schemas.microsoft.com/office/drawing/2014/main" id="{4F9A5D88-0E6C-4C46-8ACD-BD1E70F7A10F}"/>
              </a:ext>
            </a:extLst>
          </p:cNvPr>
          <p:cNvSpPr/>
          <p:nvPr/>
        </p:nvSpPr>
        <p:spPr>
          <a:xfrm>
            <a:off x="1117834" y="2520705"/>
            <a:ext cx="5127834" cy="375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2" name="TextBox 9">
            <a:extLst>
              <a:ext uri="{FF2B5EF4-FFF2-40B4-BE49-F238E27FC236}">
                <a16:creationId xmlns:a16="http://schemas.microsoft.com/office/drawing/2014/main" id="{BE455446-C701-48B0-BB6B-80D4D42AF52B}"/>
              </a:ext>
            </a:extLst>
          </p:cNvPr>
          <p:cNvSpPr txBox="1"/>
          <p:nvPr/>
        </p:nvSpPr>
        <p:spPr>
          <a:xfrm>
            <a:off x="1093759" y="2036410"/>
            <a:ext cx="20473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>
                <a:cs typeface="+mn-ea"/>
                <a:sym typeface="+mn-lt"/>
              </a:rPr>
              <a:t>Add title text</a:t>
            </a:r>
            <a:endParaRPr lang="en-GB" sz="2400" b="1" dirty="0">
              <a:cs typeface="+mn-ea"/>
              <a:sym typeface="+mn-lt"/>
            </a:endParaRPr>
          </a:p>
        </p:txBody>
      </p:sp>
      <p:sp>
        <p:nvSpPr>
          <p:cNvPr id="83" name="Rectangle 8">
            <a:extLst>
              <a:ext uri="{FF2B5EF4-FFF2-40B4-BE49-F238E27FC236}">
                <a16:creationId xmlns:a16="http://schemas.microsoft.com/office/drawing/2014/main" id="{F7AED92C-2CE5-410B-B4A5-9593A7E63628}"/>
              </a:ext>
            </a:extLst>
          </p:cNvPr>
          <p:cNvSpPr/>
          <p:nvPr/>
        </p:nvSpPr>
        <p:spPr>
          <a:xfrm>
            <a:off x="1117834" y="3338339"/>
            <a:ext cx="5127834" cy="375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4" name="Development Team…">
            <a:extLst>
              <a:ext uri="{FF2B5EF4-FFF2-40B4-BE49-F238E27FC236}">
                <a16:creationId xmlns:a16="http://schemas.microsoft.com/office/drawing/2014/main" id="{57F367F3-DCDF-4EF7-A6B8-A53ED6B040D2}"/>
              </a:ext>
            </a:extLst>
          </p:cNvPr>
          <p:cNvSpPr/>
          <p:nvPr/>
        </p:nvSpPr>
        <p:spPr>
          <a:xfrm>
            <a:off x="4695964" y="4994843"/>
            <a:ext cx="985847" cy="8622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20000"/>
              </a:lnSpc>
              <a:defRPr sz="1600">
                <a:solidFill>
                  <a:srgbClr val="677180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US" altLang="zh-CN" sz="1400" dirty="0">
                <a:solidFill>
                  <a:schemeClr val="accent3"/>
                </a:solidFill>
                <a:cs typeface="+mn-ea"/>
                <a:sym typeface="+mn-lt"/>
              </a:rPr>
              <a:t>Add title text</a:t>
            </a:r>
          </a:p>
          <a:p>
            <a:pPr algn="l">
              <a:lnSpc>
                <a:spcPct val="120000"/>
              </a:lnSpc>
              <a:defRPr sz="1600">
                <a:solidFill>
                  <a:srgbClr val="677180"/>
                </a:solidFill>
                <a:latin typeface="Roboto Slab Bold"/>
                <a:ea typeface="Roboto Slab Bold"/>
                <a:cs typeface="Roboto Slab Bold"/>
                <a:sym typeface="Roboto Slab Bold"/>
              </a:defRPr>
            </a:pPr>
            <a:r>
              <a:rPr lang="en-ID" sz="3600" b="1" dirty="0">
                <a:solidFill>
                  <a:schemeClr val="accent3"/>
                </a:solidFill>
                <a:cs typeface="+mn-ea"/>
                <a:sym typeface="+mn-lt"/>
              </a:rPr>
              <a:t>35</a:t>
            </a:r>
            <a:r>
              <a:rPr sz="3600" b="1" dirty="0">
                <a:solidFill>
                  <a:schemeClr val="accent3"/>
                </a:solidFill>
                <a:cs typeface="+mn-ea"/>
                <a:sym typeface="+mn-lt"/>
              </a:rPr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3416948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2000">
        <p14:pan dir="u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79" grpId="0" animBg="1"/>
      <p:bldP spid="80" grpId="0" animBg="1"/>
      <p:bldP spid="81" grpId="0"/>
      <p:bldP spid="82" grpId="0"/>
      <p:bldP spid="83" grpId="0"/>
      <p:bldP spid="8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427F95-E45B-45D3-8E59-B3E246C12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1E631A10-7E6E-4CB1-848B-0A52A43ED2A4}"/>
              </a:ext>
            </a:extLst>
          </p:cNvPr>
          <p:cNvGrpSpPr/>
          <p:nvPr/>
        </p:nvGrpSpPr>
        <p:grpSpPr>
          <a:xfrm>
            <a:off x="6591379" y="2912416"/>
            <a:ext cx="4865861" cy="1114216"/>
            <a:chOff x="668034" y="2036434"/>
            <a:chExt cx="4865861" cy="1114216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F8A3CDA0-5437-415E-BD8F-33561D5F68C7}"/>
                </a:ext>
              </a:extLst>
            </p:cNvPr>
            <p:cNvGrpSpPr/>
            <p:nvPr/>
          </p:nvGrpSpPr>
          <p:grpSpPr>
            <a:xfrm>
              <a:off x="668034" y="2182290"/>
              <a:ext cx="741070" cy="741070"/>
              <a:chOff x="671431" y="4984261"/>
              <a:chExt cx="914400" cy="914400"/>
            </a:xfrm>
          </p:grpSpPr>
          <p:sp>
            <p:nvSpPr>
              <p:cNvPr id="7" name="椭圆 6">
                <a:extLst>
                  <a:ext uri="{FF2B5EF4-FFF2-40B4-BE49-F238E27FC236}">
                    <a16:creationId xmlns:a16="http://schemas.microsoft.com/office/drawing/2014/main" id="{49301453-9E60-41D6-BBCA-711720DFECB3}"/>
                  </a:ext>
                </a:extLst>
              </p:cNvPr>
              <p:cNvSpPr/>
              <p:nvPr/>
            </p:nvSpPr>
            <p:spPr>
              <a:xfrm>
                <a:off x="671431" y="498426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grpSp>
            <p:nvGrpSpPr>
              <p:cNvPr id="8" name="Group 10">
                <a:extLst>
                  <a:ext uri="{FF2B5EF4-FFF2-40B4-BE49-F238E27FC236}">
                    <a16:creationId xmlns:a16="http://schemas.microsoft.com/office/drawing/2014/main" id="{23CC662D-5388-4C04-B877-C73D253EFDAF}"/>
                  </a:ext>
                </a:extLst>
              </p:cNvPr>
              <p:cNvGrpSpPr/>
              <p:nvPr/>
            </p:nvGrpSpPr>
            <p:grpSpPr>
              <a:xfrm>
                <a:off x="896461" y="5209293"/>
                <a:ext cx="464344" cy="464344"/>
                <a:chOff x="4439444" y="1652588"/>
                <a:chExt cx="464344" cy="464344"/>
              </a:xfrm>
              <a:solidFill>
                <a:srgbClr val="FFFFFF"/>
              </a:solidFill>
            </p:grpSpPr>
            <p:sp>
              <p:nvSpPr>
                <p:cNvPr id="9" name="AutoShape 136">
                  <a:extLst>
                    <a:ext uri="{FF2B5EF4-FFF2-40B4-BE49-F238E27FC236}">
                      <a16:creationId xmlns:a16="http://schemas.microsoft.com/office/drawing/2014/main" id="{A6213F10-E1CA-4B90-8246-6D662DCCC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6300" y="1710532"/>
                  <a:ext cx="152400" cy="1524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538" y="20579"/>
                      </a:moveTo>
                      <a:lnTo>
                        <a:pt x="19542" y="20579"/>
                      </a:lnTo>
                      <a:cubicBezTo>
                        <a:pt x="19546" y="21142"/>
                        <a:pt x="20004" y="21600"/>
                        <a:pt x="20571" y="21600"/>
                      </a:cubicBezTo>
                      <a:cubicBezTo>
                        <a:pt x="21137" y="21600"/>
                        <a:pt x="21599" y="21138"/>
                        <a:pt x="21599" y="20571"/>
                      </a:cubicBezTo>
                      <a:cubicBezTo>
                        <a:pt x="21599" y="20565"/>
                        <a:pt x="21595" y="20561"/>
                        <a:pt x="21595" y="20555"/>
                      </a:cubicBezTo>
                      <a:cubicBezTo>
                        <a:pt x="21583" y="9221"/>
                        <a:pt x="12411" y="41"/>
                        <a:pt x="1080" y="12"/>
                      </a:cubicBezTo>
                      <a:cubicBezTo>
                        <a:pt x="1064" y="10"/>
                        <a:pt x="1048" y="0"/>
                        <a:pt x="1028" y="0"/>
                      </a:cubicBezTo>
                      <a:cubicBezTo>
                        <a:pt x="458" y="0"/>
                        <a:pt x="0" y="461"/>
                        <a:pt x="0" y="1028"/>
                      </a:cubicBezTo>
                      <a:cubicBezTo>
                        <a:pt x="0" y="1594"/>
                        <a:pt x="458" y="2055"/>
                        <a:pt x="1024" y="2057"/>
                      </a:cubicBezTo>
                      <a:lnTo>
                        <a:pt x="1024" y="2065"/>
                      </a:lnTo>
                      <a:cubicBezTo>
                        <a:pt x="11233" y="2065"/>
                        <a:pt x="19538" y="10370"/>
                        <a:pt x="19538" y="20579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AutoShape 137">
                  <a:extLst>
                    <a:ext uri="{FF2B5EF4-FFF2-40B4-BE49-F238E27FC236}">
                      <a16:creationId xmlns:a16="http://schemas.microsoft.com/office/drawing/2014/main" id="{E590E7EF-CB2D-4B55-9C7C-F7DFB88EE3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9444" y="1652588"/>
                  <a:ext cx="464344" cy="464344"/>
                </a:xfrm>
                <a:custGeom>
                  <a:avLst/>
                  <a:gdLst>
                    <a:gd name="T0" fmla="+- 0 10819 195"/>
                    <a:gd name="T1" fmla="*/ T0 w 21248"/>
                    <a:gd name="T2" fmla="*/ 10800 h 21600"/>
                    <a:gd name="T3" fmla="+- 0 10819 195"/>
                    <a:gd name="T4" fmla="*/ T3 w 21248"/>
                    <a:gd name="T5" fmla="*/ 10800 h 21600"/>
                    <a:gd name="T6" fmla="+- 0 10819 195"/>
                    <a:gd name="T7" fmla="*/ T6 w 21248"/>
                    <a:gd name="T8" fmla="*/ 10800 h 21600"/>
                    <a:gd name="T9" fmla="+- 0 10819 195"/>
                    <a:gd name="T10" fmla="*/ T9 w 21248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248" h="21600">
                      <a:moveTo>
                        <a:pt x="19868" y="17133"/>
                      </a:moveTo>
                      <a:cubicBezTo>
                        <a:pt x="19766" y="17386"/>
                        <a:pt x="19525" y="17549"/>
                        <a:pt x="19255" y="17549"/>
                      </a:cubicBezTo>
                      <a:lnTo>
                        <a:pt x="19058" y="17549"/>
                      </a:lnTo>
                      <a:lnTo>
                        <a:pt x="3983" y="2226"/>
                      </a:lnTo>
                      <a:lnTo>
                        <a:pt x="3983" y="2025"/>
                      </a:lnTo>
                      <a:cubicBezTo>
                        <a:pt x="3983" y="1750"/>
                        <a:pt x="4144" y="1506"/>
                        <a:pt x="4393" y="1401"/>
                      </a:cubicBezTo>
                      <a:cubicBezTo>
                        <a:pt x="4475" y="1367"/>
                        <a:pt x="4560" y="1350"/>
                        <a:pt x="4647" y="1350"/>
                      </a:cubicBezTo>
                      <a:cubicBezTo>
                        <a:pt x="4824" y="1350"/>
                        <a:pt x="4991" y="1420"/>
                        <a:pt x="5116" y="1547"/>
                      </a:cubicBezTo>
                      <a:lnTo>
                        <a:pt x="19724" y="16397"/>
                      </a:lnTo>
                      <a:cubicBezTo>
                        <a:pt x="19915" y="16591"/>
                        <a:pt x="19972" y="16880"/>
                        <a:pt x="19868" y="17133"/>
                      </a:cubicBezTo>
                      <a:moveTo>
                        <a:pt x="10121" y="17549"/>
                      </a:moveTo>
                      <a:cubicBezTo>
                        <a:pt x="10017" y="17549"/>
                        <a:pt x="9922" y="17586"/>
                        <a:pt x="9824" y="17609"/>
                      </a:cubicBezTo>
                      <a:lnTo>
                        <a:pt x="3923" y="11612"/>
                      </a:lnTo>
                      <a:cubicBezTo>
                        <a:pt x="3946" y="11512"/>
                        <a:pt x="3982" y="11415"/>
                        <a:pt x="3982" y="11311"/>
                      </a:cubicBezTo>
                      <a:lnTo>
                        <a:pt x="3983" y="3180"/>
                      </a:lnTo>
                      <a:lnTo>
                        <a:pt x="18119" y="17549"/>
                      </a:lnTo>
                      <a:cubicBezTo>
                        <a:pt x="18119" y="17549"/>
                        <a:pt x="10121" y="17549"/>
                        <a:pt x="10121" y="17549"/>
                      </a:cubicBezTo>
                      <a:close/>
                      <a:moveTo>
                        <a:pt x="9182" y="17945"/>
                      </a:moveTo>
                      <a:lnTo>
                        <a:pt x="7109" y="20052"/>
                      </a:lnTo>
                      <a:cubicBezTo>
                        <a:pt x="6939" y="20224"/>
                        <a:pt x="6742" y="20249"/>
                        <a:pt x="6640" y="20249"/>
                      </a:cubicBezTo>
                      <a:cubicBezTo>
                        <a:pt x="6537" y="20249"/>
                        <a:pt x="6339" y="20224"/>
                        <a:pt x="6170" y="20052"/>
                      </a:cubicBezTo>
                      <a:lnTo>
                        <a:pt x="1522" y="15327"/>
                      </a:lnTo>
                      <a:cubicBezTo>
                        <a:pt x="1352" y="15154"/>
                        <a:pt x="1327" y="14953"/>
                        <a:pt x="1327" y="14850"/>
                      </a:cubicBezTo>
                      <a:cubicBezTo>
                        <a:pt x="1327" y="14745"/>
                        <a:pt x="1352" y="14544"/>
                        <a:pt x="1522" y="14373"/>
                      </a:cubicBezTo>
                      <a:lnTo>
                        <a:pt x="3593" y="12266"/>
                      </a:lnTo>
                      <a:cubicBezTo>
                        <a:pt x="3599" y="12260"/>
                        <a:pt x="3601" y="12251"/>
                        <a:pt x="3607" y="12245"/>
                      </a:cubicBezTo>
                      <a:lnTo>
                        <a:pt x="9202" y="17932"/>
                      </a:lnTo>
                      <a:cubicBezTo>
                        <a:pt x="9196" y="17937"/>
                        <a:pt x="9187" y="17939"/>
                        <a:pt x="9182" y="17945"/>
                      </a:cubicBezTo>
                      <a:moveTo>
                        <a:pt x="6056" y="593"/>
                      </a:moveTo>
                      <a:cubicBezTo>
                        <a:pt x="5675" y="205"/>
                        <a:pt x="5165" y="0"/>
                        <a:pt x="4647" y="0"/>
                      </a:cubicBezTo>
                      <a:cubicBezTo>
                        <a:pt x="4390" y="0"/>
                        <a:pt x="4132" y="49"/>
                        <a:pt x="3885" y="154"/>
                      </a:cubicBezTo>
                      <a:cubicBezTo>
                        <a:pt x="3141" y="467"/>
                        <a:pt x="2655" y="1205"/>
                        <a:pt x="2655" y="2025"/>
                      </a:cubicBezTo>
                      <a:lnTo>
                        <a:pt x="2654" y="11311"/>
                      </a:lnTo>
                      <a:lnTo>
                        <a:pt x="583" y="13418"/>
                      </a:lnTo>
                      <a:cubicBezTo>
                        <a:pt x="-195" y="14208"/>
                        <a:pt x="-195" y="15491"/>
                        <a:pt x="583" y="16281"/>
                      </a:cubicBezTo>
                      <a:lnTo>
                        <a:pt x="5231" y="21006"/>
                      </a:lnTo>
                      <a:cubicBezTo>
                        <a:pt x="5620" y="21402"/>
                        <a:pt x="6131" y="21599"/>
                        <a:pt x="6640" y="21599"/>
                      </a:cubicBezTo>
                      <a:cubicBezTo>
                        <a:pt x="7150" y="21599"/>
                        <a:pt x="7659" y="21402"/>
                        <a:pt x="8048" y="21006"/>
                      </a:cubicBezTo>
                      <a:lnTo>
                        <a:pt x="10121" y="18900"/>
                      </a:lnTo>
                      <a:lnTo>
                        <a:pt x="19255" y="18900"/>
                      </a:lnTo>
                      <a:cubicBezTo>
                        <a:pt x="20062" y="18900"/>
                        <a:pt x="20788" y="18407"/>
                        <a:pt x="21095" y="17650"/>
                      </a:cubicBezTo>
                      <a:cubicBezTo>
                        <a:pt x="21405" y="16893"/>
                        <a:pt x="21234" y="16022"/>
                        <a:pt x="20663" y="15443"/>
                      </a:cubicBezTo>
                      <a:cubicBezTo>
                        <a:pt x="20663" y="15443"/>
                        <a:pt x="6056" y="593"/>
                        <a:pt x="6056" y="5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AutoShape 138">
                  <a:extLst>
                    <a:ext uri="{FF2B5EF4-FFF2-40B4-BE49-F238E27FC236}">
                      <a16:creationId xmlns:a16="http://schemas.microsoft.com/office/drawing/2014/main" id="{D691E1CB-857A-4ACD-A3E3-A63C874A1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6300" y="1652588"/>
                  <a:ext cx="217488" cy="2174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37" y="2880"/>
                      </a:moveTo>
                      <a:lnTo>
                        <a:pt x="1437" y="2885"/>
                      </a:lnTo>
                      <a:cubicBezTo>
                        <a:pt x="10965" y="2885"/>
                        <a:pt x="18717" y="10637"/>
                        <a:pt x="18717" y="20165"/>
                      </a:cubicBezTo>
                      <a:lnTo>
                        <a:pt x="18720" y="20165"/>
                      </a:lnTo>
                      <a:cubicBezTo>
                        <a:pt x="18722" y="20959"/>
                        <a:pt x="19366" y="21600"/>
                        <a:pt x="20160" y="21600"/>
                      </a:cubicBezTo>
                      <a:cubicBezTo>
                        <a:pt x="20955" y="21600"/>
                        <a:pt x="21599" y="20956"/>
                        <a:pt x="21599" y="20160"/>
                      </a:cubicBezTo>
                      <a:cubicBezTo>
                        <a:pt x="21599" y="20155"/>
                        <a:pt x="21597" y="20152"/>
                        <a:pt x="21597" y="20148"/>
                      </a:cubicBezTo>
                      <a:cubicBezTo>
                        <a:pt x="21588" y="9034"/>
                        <a:pt x="12588" y="28"/>
                        <a:pt x="1476" y="8"/>
                      </a:cubicBezTo>
                      <a:cubicBezTo>
                        <a:pt x="1465" y="7"/>
                        <a:pt x="1454" y="0"/>
                        <a:pt x="1440" y="0"/>
                      </a:cubicBezTo>
                      <a:cubicBezTo>
                        <a:pt x="644" y="0"/>
                        <a:pt x="0" y="644"/>
                        <a:pt x="0" y="1440"/>
                      </a:cubicBezTo>
                      <a:cubicBezTo>
                        <a:pt x="0" y="2234"/>
                        <a:pt x="644" y="2878"/>
                        <a:pt x="1437" y="288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添加标题">
              <a:extLst>
                <a:ext uri="{FF2B5EF4-FFF2-40B4-BE49-F238E27FC236}">
                  <a16:creationId xmlns:a16="http://schemas.microsoft.com/office/drawing/2014/main" id="{BE3D454E-E7D7-48FA-A4E0-47881C639212}"/>
                </a:ext>
              </a:extLst>
            </p:cNvPr>
            <p:cNvSpPr txBox="1"/>
            <p:nvPr/>
          </p:nvSpPr>
          <p:spPr>
            <a:xfrm>
              <a:off x="1635072" y="2036434"/>
              <a:ext cx="3898823" cy="1114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b="1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</a:p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4B36E7C-C9E8-405E-83CD-A45212480BE7}"/>
              </a:ext>
            </a:extLst>
          </p:cNvPr>
          <p:cNvGrpSpPr/>
          <p:nvPr/>
        </p:nvGrpSpPr>
        <p:grpSpPr>
          <a:xfrm>
            <a:off x="6591379" y="4181895"/>
            <a:ext cx="4865861" cy="1114216"/>
            <a:chOff x="668034" y="3414434"/>
            <a:chExt cx="4865861" cy="1114216"/>
          </a:xfrm>
        </p:grpSpPr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0504BE76-149B-455D-9A42-E831991EAFF2}"/>
                </a:ext>
              </a:extLst>
            </p:cNvPr>
            <p:cNvGrpSpPr/>
            <p:nvPr/>
          </p:nvGrpSpPr>
          <p:grpSpPr>
            <a:xfrm>
              <a:off x="668034" y="3560290"/>
              <a:ext cx="741070" cy="741070"/>
              <a:chOff x="6449085" y="4984261"/>
              <a:chExt cx="914401" cy="914400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4A568E01-C317-43E6-A4D8-626CAAA68011}"/>
                  </a:ext>
                </a:extLst>
              </p:cNvPr>
              <p:cNvSpPr/>
              <p:nvPr/>
            </p:nvSpPr>
            <p:spPr>
              <a:xfrm>
                <a:off x="6449085" y="4984261"/>
                <a:ext cx="914401" cy="9144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" name="AutoShape 59">
                <a:extLst>
                  <a:ext uri="{FF2B5EF4-FFF2-40B4-BE49-F238E27FC236}">
                    <a16:creationId xmlns:a16="http://schemas.microsoft.com/office/drawing/2014/main" id="{28A18758-7036-434F-A1BF-88E0DEAC1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710" y="5209293"/>
                <a:ext cx="465138" cy="464344"/>
              </a:xfrm>
              <a:custGeom>
                <a:avLst/>
                <a:gdLst>
                  <a:gd name="T0" fmla="+- 0 10794 23"/>
                  <a:gd name="T1" fmla="*/ T0 w 21543"/>
                  <a:gd name="T2" fmla="*/ 10800 h 21600"/>
                  <a:gd name="T3" fmla="+- 0 10794 23"/>
                  <a:gd name="T4" fmla="*/ T3 w 21543"/>
                  <a:gd name="T5" fmla="*/ 10800 h 21600"/>
                  <a:gd name="T6" fmla="+- 0 10794 23"/>
                  <a:gd name="T7" fmla="*/ T6 w 21543"/>
                  <a:gd name="T8" fmla="*/ 10800 h 21600"/>
                  <a:gd name="T9" fmla="+- 0 10794 23"/>
                  <a:gd name="T10" fmla="*/ T9 w 2154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43" h="21600">
                    <a:moveTo>
                      <a:pt x="16976" y="19986"/>
                    </a:moveTo>
                    <a:lnTo>
                      <a:pt x="11226" y="17680"/>
                    </a:lnTo>
                    <a:cubicBezTo>
                      <a:pt x="11088" y="17626"/>
                      <a:pt x="10946" y="17608"/>
                      <a:pt x="10806" y="17600"/>
                    </a:cubicBezTo>
                    <a:lnTo>
                      <a:pt x="19660" y="3837"/>
                    </a:lnTo>
                    <a:cubicBezTo>
                      <a:pt x="19660" y="3837"/>
                      <a:pt x="16976" y="19986"/>
                      <a:pt x="16976" y="19986"/>
                    </a:cubicBezTo>
                    <a:close/>
                    <a:moveTo>
                      <a:pt x="6859" y="16244"/>
                    </a:moveTo>
                    <a:cubicBezTo>
                      <a:pt x="6858" y="16242"/>
                      <a:pt x="6855" y="16240"/>
                      <a:pt x="6854" y="16238"/>
                    </a:cubicBezTo>
                    <a:lnTo>
                      <a:pt x="19606" y="2552"/>
                    </a:lnTo>
                    <a:lnTo>
                      <a:pt x="8735" y="19536"/>
                    </a:lnTo>
                    <a:cubicBezTo>
                      <a:pt x="8735" y="19536"/>
                      <a:pt x="6859" y="16244"/>
                      <a:pt x="6859" y="16244"/>
                    </a:cubicBezTo>
                    <a:close/>
                    <a:moveTo>
                      <a:pt x="2111" y="14024"/>
                    </a:moveTo>
                    <a:lnTo>
                      <a:pt x="17712" y="3595"/>
                    </a:lnTo>
                    <a:lnTo>
                      <a:pt x="6369" y="15770"/>
                    </a:lnTo>
                    <a:cubicBezTo>
                      <a:pt x="6309" y="15734"/>
                      <a:pt x="6256" y="15687"/>
                      <a:pt x="6190" y="15660"/>
                    </a:cubicBezTo>
                    <a:cubicBezTo>
                      <a:pt x="6190" y="15660"/>
                      <a:pt x="2111" y="14024"/>
                      <a:pt x="2111" y="14024"/>
                    </a:cubicBezTo>
                    <a:close/>
                    <a:moveTo>
                      <a:pt x="21234" y="108"/>
                    </a:moveTo>
                    <a:cubicBezTo>
                      <a:pt x="21123" y="35"/>
                      <a:pt x="20996" y="0"/>
                      <a:pt x="20868" y="0"/>
                    </a:cubicBezTo>
                    <a:cubicBezTo>
                      <a:pt x="20738" y="0"/>
                      <a:pt x="20608" y="36"/>
                      <a:pt x="20495" y="113"/>
                    </a:cubicBezTo>
                    <a:lnTo>
                      <a:pt x="299" y="13613"/>
                    </a:lnTo>
                    <a:cubicBezTo>
                      <a:pt x="91" y="13751"/>
                      <a:pt x="-23" y="13995"/>
                      <a:pt x="3" y="14244"/>
                    </a:cubicBezTo>
                    <a:cubicBezTo>
                      <a:pt x="28" y="14494"/>
                      <a:pt x="190" y="14708"/>
                      <a:pt x="422" y="14801"/>
                    </a:cubicBezTo>
                    <a:lnTo>
                      <a:pt x="5689" y="16914"/>
                    </a:lnTo>
                    <a:lnTo>
                      <a:pt x="8166" y="21259"/>
                    </a:lnTo>
                    <a:cubicBezTo>
                      <a:pt x="8284" y="21468"/>
                      <a:pt x="8505" y="21597"/>
                      <a:pt x="8743" y="21599"/>
                    </a:cubicBezTo>
                    <a:lnTo>
                      <a:pt x="8751" y="21599"/>
                    </a:lnTo>
                    <a:cubicBezTo>
                      <a:pt x="8987" y="21599"/>
                      <a:pt x="9206" y="21474"/>
                      <a:pt x="9328" y="21271"/>
                    </a:cubicBezTo>
                    <a:lnTo>
                      <a:pt x="10726" y="18934"/>
                    </a:lnTo>
                    <a:lnTo>
                      <a:pt x="17253" y="21551"/>
                    </a:lnTo>
                    <a:cubicBezTo>
                      <a:pt x="17332" y="21584"/>
                      <a:pt x="17418" y="21599"/>
                      <a:pt x="17502" y="21599"/>
                    </a:cubicBezTo>
                    <a:cubicBezTo>
                      <a:pt x="17617" y="21599"/>
                      <a:pt x="17731" y="21571"/>
                      <a:pt x="17832" y="21512"/>
                    </a:cubicBezTo>
                    <a:cubicBezTo>
                      <a:pt x="18010" y="21412"/>
                      <a:pt x="18133" y="21238"/>
                      <a:pt x="18167" y="21035"/>
                    </a:cubicBezTo>
                    <a:lnTo>
                      <a:pt x="21533" y="785"/>
                    </a:lnTo>
                    <a:cubicBezTo>
                      <a:pt x="21576" y="520"/>
                      <a:pt x="21459" y="254"/>
                      <a:pt x="21234" y="1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14" name="添加标题">
              <a:extLst>
                <a:ext uri="{FF2B5EF4-FFF2-40B4-BE49-F238E27FC236}">
                  <a16:creationId xmlns:a16="http://schemas.microsoft.com/office/drawing/2014/main" id="{BD65C60C-159E-410E-911B-AB7C64D3A456}"/>
                </a:ext>
              </a:extLst>
            </p:cNvPr>
            <p:cNvSpPr txBox="1"/>
            <p:nvPr/>
          </p:nvSpPr>
          <p:spPr>
            <a:xfrm>
              <a:off x="1635072" y="3414434"/>
              <a:ext cx="3898823" cy="1114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b="1" dirty="0">
                  <a:solidFill>
                    <a:schemeClr val="accent2"/>
                  </a:solidFill>
                  <a:cs typeface="+mn-ea"/>
                  <a:sym typeface="+mn-lt"/>
                </a:rPr>
                <a:t>Add title text</a:t>
              </a:r>
            </a:p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0877B68-ADEA-43CC-9A4B-57027AB26F8D}"/>
              </a:ext>
            </a:extLst>
          </p:cNvPr>
          <p:cNvGrpSpPr/>
          <p:nvPr/>
        </p:nvGrpSpPr>
        <p:grpSpPr>
          <a:xfrm>
            <a:off x="6591379" y="5451375"/>
            <a:ext cx="4865861" cy="1114216"/>
            <a:chOff x="668034" y="4575393"/>
            <a:chExt cx="4865861" cy="1114216"/>
          </a:xfrm>
        </p:grpSpPr>
        <p:sp>
          <p:nvSpPr>
            <p:cNvPr id="18" name="添加标题">
              <a:extLst>
                <a:ext uri="{FF2B5EF4-FFF2-40B4-BE49-F238E27FC236}">
                  <a16:creationId xmlns:a16="http://schemas.microsoft.com/office/drawing/2014/main" id="{C27C44CE-6CB4-4D8A-BFBD-FAF35791653C}"/>
                </a:ext>
              </a:extLst>
            </p:cNvPr>
            <p:cNvSpPr txBox="1"/>
            <p:nvPr/>
          </p:nvSpPr>
          <p:spPr>
            <a:xfrm>
              <a:off x="1635072" y="4575393"/>
              <a:ext cx="3898823" cy="1114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b="1" dirty="0">
                  <a:solidFill>
                    <a:schemeClr val="accent3"/>
                  </a:solidFill>
                  <a:cs typeface="+mn-ea"/>
                  <a:sym typeface="+mn-lt"/>
                </a:rPr>
                <a:t>Add title text</a:t>
              </a:r>
            </a:p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67D796BE-4BE3-4976-95E7-D031A7F874D3}"/>
                </a:ext>
              </a:extLst>
            </p:cNvPr>
            <p:cNvGrpSpPr/>
            <p:nvPr/>
          </p:nvGrpSpPr>
          <p:grpSpPr>
            <a:xfrm>
              <a:off x="668034" y="4721249"/>
              <a:ext cx="741070" cy="741070"/>
              <a:chOff x="668034" y="4897764"/>
              <a:chExt cx="741070" cy="741070"/>
            </a:xfrm>
          </p:grpSpPr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C38CB65B-3EA3-4FA0-9E47-37969A121681}"/>
                  </a:ext>
                </a:extLst>
              </p:cNvPr>
              <p:cNvSpPr/>
              <p:nvPr/>
            </p:nvSpPr>
            <p:spPr>
              <a:xfrm>
                <a:off x="668034" y="4897764"/>
                <a:ext cx="741070" cy="741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85EC6B9B-56E0-4BB5-ACC3-C3A1E8A40CAA}"/>
                  </a:ext>
                </a:extLst>
              </p:cNvPr>
              <p:cNvGrpSpPr/>
              <p:nvPr/>
            </p:nvGrpSpPr>
            <p:grpSpPr>
              <a:xfrm>
                <a:off x="852210" y="5081940"/>
                <a:ext cx="372718" cy="372718"/>
                <a:chOff x="4427654" y="3049909"/>
                <a:chExt cx="464344" cy="464344"/>
              </a:xfrm>
              <a:solidFill>
                <a:srgbClr val="FFFFFF"/>
              </a:solidFill>
            </p:grpSpPr>
            <p:sp>
              <p:nvSpPr>
                <p:cNvPr id="22" name="AutoShape 123">
                  <a:extLst>
                    <a:ext uri="{FF2B5EF4-FFF2-40B4-BE49-F238E27FC236}">
                      <a16:creationId xmlns:a16="http://schemas.microsoft.com/office/drawing/2014/main" id="{4A6E1070-AC18-46BB-BB82-0EF8901047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7654" y="304990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80" y="12132"/>
                      </a:moveTo>
                      <a:cubicBezTo>
                        <a:pt x="17710" y="12226"/>
                        <a:pt x="17327" y="12561"/>
                        <a:pt x="17170" y="13012"/>
                      </a:cubicBezTo>
                      <a:cubicBezTo>
                        <a:pt x="17083" y="13261"/>
                        <a:pt x="16981" y="13503"/>
                        <a:pt x="16868" y="13738"/>
                      </a:cubicBezTo>
                      <a:cubicBezTo>
                        <a:pt x="16658" y="14169"/>
                        <a:pt x="16694" y="14677"/>
                        <a:pt x="16959" y="15075"/>
                      </a:cubicBezTo>
                      <a:lnTo>
                        <a:pt x="18131" y="16833"/>
                      </a:lnTo>
                      <a:lnTo>
                        <a:pt x="16832" y="18132"/>
                      </a:lnTo>
                      <a:lnTo>
                        <a:pt x="15075" y="16960"/>
                      </a:lnTo>
                      <a:cubicBezTo>
                        <a:pt x="14850" y="16810"/>
                        <a:pt x="14589" y="16733"/>
                        <a:pt x="14326" y="16733"/>
                      </a:cubicBezTo>
                      <a:cubicBezTo>
                        <a:pt x="14126" y="16733"/>
                        <a:pt x="13924" y="16778"/>
                        <a:pt x="13738" y="16868"/>
                      </a:cubicBezTo>
                      <a:cubicBezTo>
                        <a:pt x="13504" y="16981"/>
                        <a:pt x="13262" y="17083"/>
                        <a:pt x="13012" y="17170"/>
                      </a:cubicBezTo>
                      <a:cubicBezTo>
                        <a:pt x="12561" y="17327"/>
                        <a:pt x="12226" y="17712"/>
                        <a:pt x="12133" y="18180"/>
                      </a:cubicBezTo>
                      <a:lnTo>
                        <a:pt x="11717" y="20249"/>
                      </a:lnTo>
                      <a:lnTo>
                        <a:pt x="9881" y="20249"/>
                      </a:lnTo>
                      <a:lnTo>
                        <a:pt x="9467" y="18180"/>
                      </a:lnTo>
                      <a:cubicBezTo>
                        <a:pt x="9373" y="17712"/>
                        <a:pt x="9039" y="17327"/>
                        <a:pt x="8588" y="17170"/>
                      </a:cubicBezTo>
                      <a:cubicBezTo>
                        <a:pt x="8339" y="17083"/>
                        <a:pt x="8096" y="16983"/>
                        <a:pt x="7861" y="16869"/>
                      </a:cubicBezTo>
                      <a:cubicBezTo>
                        <a:pt x="7675" y="16778"/>
                        <a:pt x="7474" y="16733"/>
                        <a:pt x="7273" y="16733"/>
                      </a:cubicBezTo>
                      <a:cubicBezTo>
                        <a:pt x="7011" y="16733"/>
                        <a:pt x="6750" y="16810"/>
                        <a:pt x="6525" y="16960"/>
                      </a:cubicBezTo>
                      <a:lnTo>
                        <a:pt x="4767" y="18132"/>
                      </a:lnTo>
                      <a:lnTo>
                        <a:pt x="3468" y="16833"/>
                      </a:lnTo>
                      <a:lnTo>
                        <a:pt x="4639" y="15075"/>
                      </a:lnTo>
                      <a:cubicBezTo>
                        <a:pt x="4904" y="14677"/>
                        <a:pt x="4939" y="14169"/>
                        <a:pt x="4732" y="13738"/>
                      </a:cubicBezTo>
                      <a:cubicBezTo>
                        <a:pt x="4618" y="13504"/>
                        <a:pt x="4516" y="13263"/>
                        <a:pt x="4429" y="13013"/>
                      </a:cubicBezTo>
                      <a:cubicBezTo>
                        <a:pt x="4273" y="12561"/>
                        <a:pt x="3888" y="12227"/>
                        <a:pt x="3419" y="12133"/>
                      </a:cubicBezTo>
                      <a:lnTo>
                        <a:pt x="1350" y="11718"/>
                      </a:lnTo>
                      <a:lnTo>
                        <a:pt x="1349" y="9882"/>
                      </a:lnTo>
                      <a:lnTo>
                        <a:pt x="3419" y="9468"/>
                      </a:lnTo>
                      <a:cubicBezTo>
                        <a:pt x="3888" y="9374"/>
                        <a:pt x="4273" y="9039"/>
                        <a:pt x="4429" y="8588"/>
                      </a:cubicBezTo>
                      <a:cubicBezTo>
                        <a:pt x="4516" y="8338"/>
                        <a:pt x="4617" y="8096"/>
                        <a:pt x="4731" y="7862"/>
                      </a:cubicBezTo>
                      <a:cubicBezTo>
                        <a:pt x="4940" y="7431"/>
                        <a:pt x="4905" y="6923"/>
                        <a:pt x="4639" y="6524"/>
                      </a:cubicBezTo>
                      <a:lnTo>
                        <a:pt x="3468" y="4767"/>
                      </a:lnTo>
                      <a:lnTo>
                        <a:pt x="4767" y="3468"/>
                      </a:lnTo>
                      <a:lnTo>
                        <a:pt x="6525" y="4639"/>
                      </a:lnTo>
                      <a:cubicBezTo>
                        <a:pt x="6750" y="4790"/>
                        <a:pt x="7011" y="4866"/>
                        <a:pt x="7273" y="4866"/>
                      </a:cubicBezTo>
                      <a:cubicBezTo>
                        <a:pt x="7474" y="4866"/>
                        <a:pt x="7674" y="4822"/>
                        <a:pt x="7861" y="4732"/>
                      </a:cubicBezTo>
                      <a:cubicBezTo>
                        <a:pt x="8095" y="4619"/>
                        <a:pt x="8337" y="4517"/>
                        <a:pt x="8586" y="4430"/>
                      </a:cubicBezTo>
                      <a:cubicBezTo>
                        <a:pt x="9039" y="4272"/>
                        <a:pt x="9373" y="3888"/>
                        <a:pt x="9467" y="3420"/>
                      </a:cubicBezTo>
                      <a:lnTo>
                        <a:pt x="9881" y="1350"/>
                      </a:lnTo>
                      <a:lnTo>
                        <a:pt x="11717" y="1350"/>
                      </a:lnTo>
                      <a:lnTo>
                        <a:pt x="12131" y="3420"/>
                      </a:lnTo>
                      <a:cubicBezTo>
                        <a:pt x="12225" y="3888"/>
                        <a:pt x="12560" y="4272"/>
                        <a:pt x="13012" y="4430"/>
                      </a:cubicBezTo>
                      <a:cubicBezTo>
                        <a:pt x="13261" y="4517"/>
                        <a:pt x="13502" y="4617"/>
                        <a:pt x="13737" y="4731"/>
                      </a:cubicBezTo>
                      <a:cubicBezTo>
                        <a:pt x="13924" y="4822"/>
                        <a:pt x="14125" y="4866"/>
                        <a:pt x="14326" y="4866"/>
                      </a:cubicBezTo>
                      <a:cubicBezTo>
                        <a:pt x="14589" y="4866"/>
                        <a:pt x="14850" y="4790"/>
                        <a:pt x="15075" y="4639"/>
                      </a:cubicBezTo>
                      <a:lnTo>
                        <a:pt x="16832" y="3468"/>
                      </a:lnTo>
                      <a:lnTo>
                        <a:pt x="18131" y="4767"/>
                      </a:lnTo>
                      <a:lnTo>
                        <a:pt x="16959" y="6524"/>
                      </a:lnTo>
                      <a:cubicBezTo>
                        <a:pt x="16694" y="6923"/>
                        <a:pt x="16660" y="7431"/>
                        <a:pt x="16867" y="7861"/>
                      </a:cubicBezTo>
                      <a:cubicBezTo>
                        <a:pt x="16980" y="8096"/>
                        <a:pt x="17083" y="8337"/>
                        <a:pt x="17170" y="8587"/>
                      </a:cubicBezTo>
                      <a:cubicBezTo>
                        <a:pt x="17327" y="9039"/>
                        <a:pt x="17710" y="9373"/>
                        <a:pt x="18180" y="9467"/>
                      </a:cubicBezTo>
                      <a:lnTo>
                        <a:pt x="20248" y="9882"/>
                      </a:lnTo>
                      <a:lnTo>
                        <a:pt x="20250" y="11718"/>
                      </a:lnTo>
                      <a:cubicBezTo>
                        <a:pt x="20250" y="11718"/>
                        <a:pt x="18180" y="12132"/>
                        <a:pt x="18180" y="12132"/>
                      </a:cubicBezTo>
                      <a:close/>
                      <a:moveTo>
                        <a:pt x="20513" y="8558"/>
                      </a:moveTo>
                      <a:lnTo>
                        <a:pt x="18445" y="8143"/>
                      </a:lnTo>
                      <a:cubicBezTo>
                        <a:pt x="18341" y="7844"/>
                        <a:pt x="18218" y="7554"/>
                        <a:pt x="18082" y="7273"/>
                      </a:cubicBezTo>
                      <a:lnTo>
                        <a:pt x="19254" y="5516"/>
                      </a:lnTo>
                      <a:cubicBezTo>
                        <a:pt x="19611" y="4980"/>
                        <a:pt x="19540" y="4268"/>
                        <a:pt x="19085" y="3813"/>
                      </a:cubicBezTo>
                      <a:lnTo>
                        <a:pt x="17787" y="2514"/>
                      </a:lnTo>
                      <a:cubicBezTo>
                        <a:pt x="17526" y="2253"/>
                        <a:pt x="17181" y="2118"/>
                        <a:pt x="16831" y="2118"/>
                      </a:cubicBezTo>
                      <a:cubicBezTo>
                        <a:pt x="16573" y="2118"/>
                        <a:pt x="16312" y="2193"/>
                        <a:pt x="16084" y="2345"/>
                      </a:cubicBezTo>
                      <a:lnTo>
                        <a:pt x="14326" y="3516"/>
                      </a:lnTo>
                      <a:cubicBezTo>
                        <a:pt x="14044" y="3380"/>
                        <a:pt x="13754" y="3258"/>
                        <a:pt x="13455" y="3155"/>
                      </a:cubicBezTo>
                      <a:lnTo>
                        <a:pt x="13041" y="1085"/>
                      </a:lnTo>
                      <a:cubicBezTo>
                        <a:pt x="12916" y="454"/>
                        <a:pt x="12361" y="0"/>
                        <a:pt x="11717" y="0"/>
                      </a:cubicBezTo>
                      <a:lnTo>
                        <a:pt x="9881" y="0"/>
                      </a:lnTo>
                      <a:cubicBezTo>
                        <a:pt x="9238" y="0"/>
                        <a:pt x="8684" y="454"/>
                        <a:pt x="8557" y="1085"/>
                      </a:cubicBezTo>
                      <a:lnTo>
                        <a:pt x="8143" y="3155"/>
                      </a:lnTo>
                      <a:cubicBezTo>
                        <a:pt x="7843" y="3258"/>
                        <a:pt x="7554" y="3381"/>
                        <a:pt x="7273" y="3516"/>
                      </a:cubicBezTo>
                      <a:lnTo>
                        <a:pt x="5516" y="2345"/>
                      </a:lnTo>
                      <a:cubicBezTo>
                        <a:pt x="5287" y="2193"/>
                        <a:pt x="5026" y="2118"/>
                        <a:pt x="4767" y="2118"/>
                      </a:cubicBezTo>
                      <a:cubicBezTo>
                        <a:pt x="4419" y="2118"/>
                        <a:pt x="4073" y="2253"/>
                        <a:pt x="3812" y="2514"/>
                      </a:cubicBezTo>
                      <a:lnTo>
                        <a:pt x="2514" y="3813"/>
                      </a:lnTo>
                      <a:cubicBezTo>
                        <a:pt x="2059" y="4268"/>
                        <a:pt x="1988" y="4980"/>
                        <a:pt x="2345" y="5516"/>
                      </a:cubicBezTo>
                      <a:lnTo>
                        <a:pt x="3516" y="7273"/>
                      </a:lnTo>
                      <a:cubicBezTo>
                        <a:pt x="3380" y="7555"/>
                        <a:pt x="3258" y="7844"/>
                        <a:pt x="3154" y="8144"/>
                      </a:cubicBezTo>
                      <a:lnTo>
                        <a:pt x="1085" y="8558"/>
                      </a:lnTo>
                      <a:cubicBezTo>
                        <a:pt x="454" y="8684"/>
                        <a:pt x="0" y="9238"/>
                        <a:pt x="0" y="9882"/>
                      </a:cubicBezTo>
                      <a:lnTo>
                        <a:pt x="0" y="11718"/>
                      </a:lnTo>
                      <a:cubicBezTo>
                        <a:pt x="0" y="12361"/>
                        <a:pt x="454" y="12916"/>
                        <a:pt x="1085" y="13042"/>
                      </a:cubicBezTo>
                      <a:lnTo>
                        <a:pt x="3154" y="13456"/>
                      </a:lnTo>
                      <a:cubicBezTo>
                        <a:pt x="3258" y="13755"/>
                        <a:pt x="3380" y="14046"/>
                        <a:pt x="3516" y="14326"/>
                      </a:cubicBezTo>
                      <a:lnTo>
                        <a:pt x="2345" y="16083"/>
                      </a:lnTo>
                      <a:cubicBezTo>
                        <a:pt x="1988" y="16619"/>
                        <a:pt x="2059" y="17332"/>
                        <a:pt x="2514" y="17787"/>
                      </a:cubicBezTo>
                      <a:lnTo>
                        <a:pt x="3812" y="19086"/>
                      </a:lnTo>
                      <a:cubicBezTo>
                        <a:pt x="4073" y="19346"/>
                        <a:pt x="4419" y="19482"/>
                        <a:pt x="4767" y="19482"/>
                      </a:cubicBezTo>
                      <a:cubicBezTo>
                        <a:pt x="5026" y="19482"/>
                        <a:pt x="5287" y="19406"/>
                        <a:pt x="5516" y="19254"/>
                      </a:cubicBezTo>
                      <a:lnTo>
                        <a:pt x="7273" y="18083"/>
                      </a:lnTo>
                      <a:cubicBezTo>
                        <a:pt x="7554" y="18220"/>
                        <a:pt x="7843" y="18341"/>
                        <a:pt x="8143" y="18445"/>
                      </a:cubicBezTo>
                      <a:lnTo>
                        <a:pt x="8557" y="20514"/>
                      </a:lnTo>
                      <a:cubicBezTo>
                        <a:pt x="8684" y="21146"/>
                        <a:pt x="9238" y="21599"/>
                        <a:pt x="9881" y="21599"/>
                      </a:cubicBezTo>
                      <a:lnTo>
                        <a:pt x="11717" y="21599"/>
                      </a:lnTo>
                      <a:cubicBezTo>
                        <a:pt x="12361" y="21599"/>
                        <a:pt x="12916" y="21146"/>
                        <a:pt x="13041" y="20514"/>
                      </a:cubicBezTo>
                      <a:lnTo>
                        <a:pt x="13456" y="18445"/>
                      </a:lnTo>
                      <a:cubicBezTo>
                        <a:pt x="13755" y="18341"/>
                        <a:pt x="14046" y="18219"/>
                        <a:pt x="14326" y="18083"/>
                      </a:cubicBezTo>
                      <a:lnTo>
                        <a:pt x="16084" y="19254"/>
                      </a:lnTo>
                      <a:cubicBezTo>
                        <a:pt x="16312" y="19406"/>
                        <a:pt x="16573" y="19482"/>
                        <a:pt x="16831" y="19482"/>
                      </a:cubicBezTo>
                      <a:cubicBezTo>
                        <a:pt x="17181" y="19482"/>
                        <a:pt x="17526" y="19346"/>
                        <a:pt x="17787" y="19086"/>
                      </a:cubicBezTo>
                      <a:lnTo>
                        <a:pt x="19085" y="17787"/>
                      </a:lnTo>
                      <a:cubicBezTo>
                        <a:pt x="19540" y="17332"/>
                        <a:pt x="19611" y="16619"/>
                        <a:pt x="19254" y="16083"/>
                      </a:cubicBezTo>
                      <a:lnTo>
                        <a:pt x="18082" y="14326"/>
                      </a:lnTo>
                      <a:cubicBezTo>
                        <a:pt x="18219" y="14045"/>
                        <a:pt x="18341" y="13755"/>
                        <a:pt x="18445" y="13456"/>
                      </a:cubicBezTo>
                      <a:lnTo>
                        <a:pt x="20513" y="13042"/>
                      </a:lnTo>
                      <a:cubicBezTo>
                        <a:pt x="21145" y="12916"/>
                        <a:pt x="21599" y="12361"/>
                        <a:pt x="21599" y="11718"/>
                      </a:cubicBezTo>
                      <a:lnTo>
                        <a:pt x="21599" y="9882"/>
                      </a:lnTo>
                      <a:cubicBezTo>
                        <a:pt x="21599" y="9238"/>
                        <a:pt x="21145" y="8684"/>
                        <a:pt x="20513" y="8558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AutoShape 124">
                  <a:extLst>
                    <a:ext uri="{FF2B5EF4-FFF2-40B4-BE49-F238E27FC236}">
                      <a16:creationId xmlns:a16="http://schemas.microsoft.com/office/drawing/2014/main" id="{BACFCCC4-7EC3-4971-BE9B-C1937034A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623" y="3180084"/>
                  <a:ext cx="203200" cy="2032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0250"/>
                      </a:moveTo>
                      <a:cubicBezTo>
                        <a:pt x="5580" y="20250"/>
                        <a:pt x="1350" y="16017"/>
                        <a:pt x="1350" y="10800"/>
                      </a:cubicBezTo>
                      <a:cubicBezTo>
                        <a:pt x="1350" y="5582"/>
                        <a:pt x="5580" y="1349"/>
                        <a:pt x="10800" y="1349"/>
                      </a:cubicBezTo>
                      <a:cubicBezTo>
                        <a:pt x="16016" y="1349"/>
                        <a:pt x="20250" y="5582"/>
                        <a:pt x="20250" y="10800"/>
                      </a:cubicBezTo>
                      <a:cubicBezTo>
                        <a:pt x="20250" y="16017"/>
                        <a:pt x="16016" y="20250"/>
                        <a:pt x="10800" y="20250"/>
                      </a:cubicBezTo>
                      <a:moveTo>
                        <a:pt x="10800" y="0"/>
                      </a:moveTo>
                      <a:cubicBezTo>
                        <a:pt x="4836" y="0"/>
                        <a:pt x="0" y="4836"/>
                        <a:pt x="0" y="10800"/>
                      </a:cubicBezTo>
                      <a:cubicBezTo>
                        <a:pt x="0" y="16763"/>
                        <a:pt x="4836" y="21600"/>
                        <a:pt x="10800" y="21600"/>
                      </a:cubicBezTo>
                      <a:cubicBezTo>
                        <a:pt x="16763" y="21600"/>
                        <a:pt x="21599" y="16763"/>
                        <a:pt x="21599" y="10800"/>
                      </a:cubicBezTo>
                      <a:cubicBezTo>
                        <a:pt x="21599" y="4836"/>
                        <a:pt x="16763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AutoShape 125">
                  <a:extLst>
                    <a:ext uri="{FF2B5EF4-FFF2-40B4-BE49-F238E27FC236}">
                      <a16:creationId xmlns:a16="http://schemas.microsoft.com/office/drawing/2014/main" id="{3347631A-A38C-4BA7-8A9B-A81320C9E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1485" y="3223740"/>
                  <a:ext cx="116682" cy="1166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8900"/>
                      </a:moveTo>
                      <a:cubicBezTo>
                        <a:pt x="6328" y="18900"/>
                        <a:pt x="2699" y="15271"/>
                        <a:pt x="2699" y="10800"/>
                      </a:cubicBezTo>
                      <a:cubicBezTo>
                        <a:pt x="2699" y="6329"/>
                        <a:pt x="6328" y="2700"/>
                        <a:pt x="10800" y="2700"/>
                      </a:cubicBezTo>
                      <a:cubicBezTo>
                        <a:pt x="15271" y="2700"/>
                        <a:pt x="18899" y="6329"/>
                        <a:pt x="18899" y="10800"/>
                      </a:cubicBezTo>
                      <a:cubicBezTo>
                        <a:pt x="18899" y="15271"/>
                        <a:pt x="15271" y="18900"/>
                        <a:pt x="10800" y="18900"/>
                      </a:cubicBezTo>
                      <a:moveTo>
                        <a:pt x="10800" y="0"/>
                      </a:moveTo>
                      <a:cubicBezTo>
                        <a:pt x="4830" y="0"/>
                        <a:pt x="0" y="4833"/>
                        <a:pt x="0" y="10800"/>
                      </a:cubicBezTo>
                      <a:cubicBezTo>
                        <a:pt x="0" y="16766"/>
                        <a:pt x="4830" y="21599"/>
                        <a:pt x="10800" y="21599"/>
                      </a:cubicBezTo>
                      <a:cubicBezTo>
                        <a:pt x="16764" y="21599"/>
                        <a:pt x="21600" y="16766"/>
                        <a:pt x="21600" y="10800"/>
                      </a:cubicBezTo>
                      <a:cubicBezTo>
                        <a:pt x="21600" y="4833"/>
                        <a:pt x="16764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E678EB54-3E3E-4BFF-9B16-071EACD5E9DE}"/>
              </a:ext>
            </a:extLst>
          </p:cNvPr>
          <p:cNvGrpSpPr/>
          <p:nvPr/>
        </p:nvGrpSpPr>
        <p:grpSpPr>
          <a:xfrm>
            <a:off x="690354" y="1320485"/>
            <a:ext cx="10766885" cy="1450247"/>
            <a:chOff x="589633" y="2754996"/>
            <a:chExt cx="10766885" cy="1450247"/>
          </a:xfrm>
        </p:grpSpPr>
        <p:sp>
          <p:nvSpPr>
            <p:cNvPr id="26" name="Rectangle 8">
              <a:extLst>
                <a:ext uri="{FF2B5EF4-FFF2-40B4-BE49-F238E27FC236}">
                  <a16:creationId xmlns:a16="http://schemas.microsoft.com/office/drawing/2014/main" id="{41DABEAD-E9E1-4BF8-8B52-BE99C89FC848}"/>
                </a:ext>
              </a:extLst>
            </p:cNvPr>
            <p:cNvSpPr/>
            <p:nvPr/>
          </p:nvSpPr>
          <p:spPr>
            <a:xfrm>
              <a:off x="589633" y="3419900"/>
              <a:ext cx="10766885" cy="7853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text content, such as keywords, some brief introductions, </a:t>
              </a:r>
              <a:r>
                <a:rPr lang="en-US" altLang="zh-CN" sz="1600" dirty="0" err="1">
                  <a:solidFill>
                    <a:schemeClr val="tx2"/>
                  </a:solidFill>
                  <a:cs typeface="+mn-ea"/>
                  <a:sym typeface="+mn-lt"/>
                </a:rPr>
                <a:t>etc.Click</a:t>
              </a:r>
              <a:r>
                <a:rPr lang="en-US" altLang="zh-CN" sz="1600" dirty="0">
                  <a:solidFill>
                    <a:schemeClr val="tx2"/>
                  </a:solidFill>
                  <a:cs typeface="+mn-ea"/>
                  <a:sym typeface="+mn-lt"/>
                </a:rPr>
                <a:t> here to add content, content to match the title. text content, such as keywords, some brief introductions, etc.</a:t>
              </a:r>
              <a:endParaRPr lang="zh-CN" altLang="en-US" sz="16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27" name="TextBox 9">
              <a:extLst>
                <a:ext uri="{FF2B5EF4-FFF2-40B4-BE49-F238E27FC236}">
                  <a16:creationId xmlns:a16="http://schemas.microsoft.com/office/drawing/2014/main" id="{2E7F1D79-93FB-44F8-9EA2-FC12F31F1689}"/>
                </a:ext>
              </a:extLst>
            </p:cNvPr>
            <p:cNvSpPr txBox="1"/>
            <p:nvPr/>
          </p:nvSpPr>
          <p:spPr>
            <a:xfrm>
              <a:off x="589633" y="2754996"/>
              <a:ext cx="23631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/>
              <a:r>
                <a:rPr lang="en-US" altLang="zh-CN" sz="2800" b="1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5A5FC916-D4B1-46E3-9F1D-DCCF36FDB8FF}"/>
                </a:ext>
              </a:extLst>
            </p:cNvPr>
            <p:cNvCxnSpPr>
              <a:cxnSpLocks/>
            </p:cNvCxnSpPr>
            <p:nvPr/>
          </p:nvCxnSpPr>
          <p:spPr>
            <a:xfrm>
              <a:off x="689657" y="3314679"/>
              <a:ext cx="300492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0" name="图片 29">
            <a:extLst>
              <a:ext uri="{FF2B5EF4-FFF2-40B4-BE49-F238E27FC236}">
                <a16:creationId xmlns:a16="http://schemas.microsoft.com/office/drawing/2014/main" id="{28DAC3DB-2704-4A88-B40C-05CABB24A2B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0354" y="2912416"/>
            <a:ext cx="5405646" cy="32417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1509373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1217E115-5EAB-4182-9079-724BCAD07AC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600" y="0"/>
            <a:ext cx="12193200" cy="6858000"/>
          </a:xfrm>
          <a:custGeom>
            <a:avLst/>
            <a:gdLst>
              <a:gd name="connsiteX0" fmla="*/ 0 w 12193200"/>
              <a:gd name="connsiteY0" fmla="*/ 0 h 6858000"/>
              <a:gd name="connsiteX1" fmla="*/ 12193200 w 12193200"/>
              <a:gd name="connsiteY1" fmla="*/ 0 h 6858000"/>
              <a:gd name="connsiteX2" fmla="*/ 12193200 w 12193200"/>
              <a:gd name="connsiteY2" fmla="*/ 6858000 h 6858000"/>
              <a:gd name="connsiteX3" fmla="*/ 0 w 121932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00" h="6858000">
                <a:moveTo>
                  <a:pt x="0" y="0"/>
                </a:moveTo>
                <a:lnTo>
                  <a:pt x="12193200" y="0"/>
                </a:lnTo>
                <a:lnTo>
                  <a:pt x="12193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461A0B30-5DA8-4FA7-B20C-99AF41D81759}"/>
              </a:ext>
            </a:extLst>
          </p:cNvPr>
          <p:cNvSpPr/>
          <p:nvPr/>
        </p:nvSpPr>
        <p:spPr>
          <a:xfrm>
            <a:off x="-600" y="0"/>
            <a:ext cx="12193200" cy="6858000"/>
          </a:xfrm>
          <a:prstGeom prst="rect">
            <a:avLst/>
          </a:prstGeom>
          <a:solidFill>
            <a:srgbClr val="000000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2346D13F-FF36-4900-9868-A9F61E5BD2C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30898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BFE0BA57-1FF8-468F-8F97-1362767032A4}"/>
              </a:ext>
            </a:extLst>
          </p:cNvPr>
          <p:cNvSpPr/>
          <p:nvPr/>
        </p:nvSpPr>
        <p:spPr>
          <a:xfrm rot="18900000" flipH="1">
            <a:off x="399615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52CAF641-F811-44EA-B6BB-67037F7586F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7638395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D12842C-F7F0-4893-8DF1-C3A7E625DDC8}"/>
              </a:ext>
            </a:extLst>
          </p:cNvPr>
          <p:cNvSpPr/>
          <p:nvPr/>
        </p:nvSpPr>
        <p:spPr>
          <a:xfrm rot="2700000">
            <a:off x="5510431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文本框">
            <a:extLst>
              <a:ext uri="{FF2B5EF4-FFF2-40B4-BE49-F238E27FC236}">
                <a16:creationId xmlns:a16="http://schemas.microsoft.com/office/drawing/2014/main" id="{A15423CB-91DE-4A84-A74D-529CB4F92558}"/>
              </a:ext>
            </a:extLst>
          </p:cNvPr>
          <p:cNvSpPr txBox="1"/>
          <p:nvPr/>
        </p:nvSpPr>
        <p:spPr>
          <a:xfrm>
            <a:off x="3726153" y="4162822"/>
            <a:ext cx="4739695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3600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18" name="文本框">
            <a:extLst>
              <a:ext uri="{FF2B5EF4-FFF2-40B4-BE49-F238E27FC236}">
                <a16:creationId xmlns:a16="http://schemas.microsoft.com/office/drawing/2014/main" id="{5726EE7D-43A0-44E0-BA09-05F00B3A9B8B}"/>
              </a:ext>
            </a:extLst>
          </p:cNvPr>
          <p:cNvSpPr txBox="1"/>
          <p:nvPr/>
        </p:nvSpPr>
        <p:spPr>
          <a:xfrm>
            <a:off x="4652221" y="972271"/>
            <a:ext cx="2887558" cy="2831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b="1" dirty="0">
                <a:latin typeface="Abadi Extra Light" panose="020B0204020104020204" pitchFamily="34" charset="0"/>
                <a:cs typeface="+mn-ea"/>
                <a:sym typeface="+mn-lt"/>
              </a:rPr>
              <a:t>04</a:t>
            </a:r>
          </a:p>
          <a:p>
            <a:pPr algn="ctr"/>
            <a:r>
              <a:rPr lang="en-US" altLang="zh-CN" sz="4000" b="1" dirty="0">
                <a:solidFill>
                  <a:schemeClr val="tx2"/>
                </a:solidFill>
                <a:latin typeface="Abadi Extra Light" panose="020B0204020104020204" pitchFamily="34" charset="0"/>
                <a:cs typeface="+mn-ea"/>
                <a:sym typeface="+mn-lt"/>
              </a:rPr>
              <a:t>Part four</a:t>
            </a:r>
            <a:endParaRPr lang="zh-CN" altLang="en-US" sz="4000" dirty="0">
              <a:solidFill>
                <a:schemeClr val="tx2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59331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6" grpId="0" animBg="1"/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组合 57">
            <a:extLst>
              <a:ext uri="{FF2B5EF4-FFF2-40B4-BE49-F238E27FC236}">
                <a16:creationId xmlns:a16="http://schemas.microsoft.com/office/drawing/2014/main" id="{D62AC47C-D552-4B5D-87D6-E713969D8FF9}"/>
              </a:ext>
            </a:extLst>
          </p:cNvPr>
          <p:cNvGrpSpPr/>
          <p:nvPr/>
        </p:nvGrpSpPr>
        <p:grpSpPr>
          <a:xfrm>
            <a:off x="-600" y="0"/>
            <a:ext cx="12193200" cy="6858000"/>
            <a:chOff x="-600" y="0"/>
            <a:chExt cx="12193200" cy="6858000"/>
          </a:xfrm>
        </p:grpSpPr>
        <p:pic>
          <p:nvPicPr>
            <p:cNvPr id="59" name="图片 58">
              <a:extLst>
                <a:ext uri="{FF2B5EF4-FFF2-40B4-BE49-F238E27FC236}">
                  <a16:creationId xmlns:a16="http://schemas.microsoft.com/office/drawing/2014/main" id="{F593DA1A-775B-4BAB-87BF-6D6923D2008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-600" y="0"/>
              <a:ext cx="12193200" cy="6858000"/>
            </a:xfrm>
            <a:custGeom>
              <a:avLst/>
              <a:gdLst>
                <a:gd name="connsiteX0" fmla="*/ 0 w 12193200"/>
                <a:gd name="connsiteY0" fmla="*/ 0 h 6858000"/>
                <a:gd name="connsiteX1" fmla="*/ 12193200 w 12193200"/>
                <a:gd name="connsiteY1" fmla="*/ 0 h 6858000"/>
                <a:gd name="connsiteX2" fmla="*/ 12193200 w 12193200"/>
                <a:gd name="connsiteY2" fmla="*/ 6858000 h 6858000"/>
                <a:gd name="connsiteX3" fmla="*/ 0 w 121932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3200" h="6858000">
                  <a:moveTo>
                    <a:pt x="0" y="0"/>
                  </a:moveTo>
                  <a:lnTo>
                    <a:pt x="12193200" y="0"/>
                  </a:lnTo>
                  <a:lnTo>
                    <a:pt x="121932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60" name="矩形 59">
              <a:extLst>
                <a:ext uri="{FF2B5EF4-FFF2-40B4-BE49-F238E27FC236}">
                  <a16:creationId xmlns:a16="http://schemas.microsoft.com/office/drawing/2014/main" id="{07AFCF82-A339-44AD-9BC2-55268AC0E3E9}"/>
                </a:ext>
              </a:extLst>
            </p:cNvPr>
            <p:cNvSpPr/>
            <p:nvPr userDrawn="1"/>
          </p:nvSpPr>
          <p:spPr>
            <a:xfrm>
              <a:off x="-600" y="0"/>
              <a:ext cx="12193200" cy="6858000"/>
            </a:xfrm>
            <a:prstGeom prst="rect">
              <a:avLst/>
            </a:prstGeom>
            <a:solidFill>
              <a:srgbClr val="000000">
                <a:alpha val="8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C5C645DB-6498-4276-950E-015A6941F81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080041" y="-1503252"/>
            <a:ext cx="9864505" cy="9864505"/>
          </a:xfrm>
          <a:custGeom>
            <a:avLst/>
            <a:gdLst>
              <a:gd name="connsiteX0" fmla="*/ 4932252 w 9864505"/>
              <a:gd name="connsiteY0" fmla="*/ 0 h 9864505"/>
              <a:gd name="connsiteX1" fmla="*/ 5843255 w 9864505"/>
              <a:gd name="connsiteY1" fmla="*/ 377349 h 9864505"/>
              <a:gd name="connsiteX2" fmla="*/ 9487156 w 9864505"/>
              <a:gd name="connsiteY2" fmla="*/ 4021250 h 9864505"/>
              <a:gd name="connsiteX3" fmla="*/ 9487156 w 9864505"/>
              <a:gd name="connsiteY3" fmla="*/ 5843255 h 9864505"/>
              <a:gd name="connsiteX4" fmla="*/ 5843255 w 9864505"/>
              <a:gd name="connsiteY4" fmla="*/ 9487156 h 9864505"/>
              <a:gd name="connsiteX5" fmla="*/ 4021250 w 9864505"/>
              <a:gd name="connsiteY5" fmla="*/ 9487156 h 9864505"/>
              <a:gd name="connsiteX6" fmla="*/ 377349 w 9864505"/>
              <a:gd name="connsiteY6" fmla="*/ 5843255 h 9864505"/>
              <a:gd name="connsiteX7" fmla="*/ 377349 w 9864505"/>
              <a:gd name="connsiteY7" fmla="*/ 4021250 h 9864505"/>
              <a:gd name="connsiteX8" fmla="*/ 4021250 w 9864505"/>
              <a:gd name="connsiteY8" fmla="*/ 377349 h 9864505"/>
              <a:gd name="connsiteX9" fmla="*/ 4932252 w 9864505"/>
              <a:gd name="connsiteY9" fmla="*/ 0 h 986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864505" h="9864505">
                <a:moveTo>
                  <a:pt x="4932252" y="0"/>
                </a:moveTo>
                <a:cubicBezTo>
                  <a:pt x="5261970" y="0"/>
                  <a:pt x="5591689" y="125783"/>
                  <a:pt x="5843255" y="377349"/>
                </a:cubicBezTo>
                <a:lnTo>
                  <a:pt x="9487156" y="4021250"/>
                </a:lnTo>
                <a:cubicBezTo>
                  <a:pt x="9990288" y="4524383"/>
                  <a:pt x="9990288" y="5340122"/>
                  <a:pt x="9487156" y="5843255"/>
                </a:cubicBezTo>
                <a:lnTo>
                  <a:pt x="5843255" y="9487156"/>
                </a:lnTo>
                <a:cubicBezTo>
                  <a:pt x="5340122" y="9990288"/>
                  <a:pt x="4524383" y="9990288"/>
                  <a:pt x="4021250" y="9487156"/>
                </a:cubicBezTo>
                <a:lnTo>
                  <a:pt x="377349" y="5843255"/>
                </a:lnTo>
                <a:cubicBezTo>
                  <a:pt x="-125783" y="5340122"/>
                  <a:pt x="-125783" y="4524383"/>
                  <a:pt x="377349" y="4021250"/>
                </a:cubicBezTo>
                <a:lnTo>
                  <a:pt x="4021250" y="377349"/>
                </a:lnTo>
                <a:cubicBezTo>
                  <a:pt x="4272816" y="125783"/>
                  <a:pt x="4602534" y="0"/>
                  <a:pt x="4932252" y="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2" name="矩形: 圆角 1">
            <a:extLst>
              <a:ext uri="{FF2B5EF4-FFF2-40B4-BE49-F238E27FC236}">
                <a16:creationId xmlns:a16="http://schemas.microsoft.com/office/drawing/2014/main" id="{731B354D-9F80-4A73-8DDD-DFC370CD27C9}"/>
              </a:ext>
            </a:extLst>
          </p:cNvPr>
          <p:cNvSpPr/>
          <p:nvPr/>
        </p:nvSpPr>
        <p:spPr>
          <a:xfrm rot="2700000">
            <a:off x="-3012769" y="-435979"/>
            <a:ext cx="7729958" cy="7729958"/>
          </a:xfrm>
          <a:prstGeom prst="roundRect">
            <a:avLst/>
          </a:prstGeom>
          <a:solidFill>
            <a:schemeClr val="accent1">
              <a:alpha val="6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49C3C070-6CE4-4EE4-A75D-5F03FA733187}"/>
              </a:ext>
            </a:extLst>
          </p:cNvPr>
          <p:cNvSpPr/>
          <p:nvPr/>
        </p:nvSpPr>
        <p:spPr>
          <a:xfrm rot="2700000">
            <a:off x="-1109619" y="864052"/>
            <a:ext cx="5129888" cy="5129888"/>
          </a:xfrm>
          <a:prstGeom prst="round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pic>
        <p:nvPicPr>
          <p:cNvPr id="35" name="图片 34">
            <a:extLst>
              <a:ext uri="{FF2B5EF4-FFF2-40B4-BE49-F238E27FC236}">
                <a16:creationId xmlns:a16="http://schemas.microsoft.com/office/drawing/2014/main" id="{27717F75-7FAD-4A1B-AB69-340883D640E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233333" y="740338"/>
            <a:ext cx="5377316" cy="5377316"/>
          </a:xfrm>
          <a:custGeom>
            <a:avLst/>
            <a:gdLst>
              <a:gd name="connsiteX0" fmla="*/ 2917099 w 5834198"/>
              <a:gd name="connsiteY0" fmla="*/ 0 h 5834198"/>
              <a:gd name="connsiteX1" fmla="*/ 3455897 w 5834198"/>
              <a:gd name="connsiteY1" fmla="*/ 223177 h 5834198"/>
              <a:gd name="connsiteX2" fmla="*/ 5611021 w 5834198"/>
              <a:gd name="connsiteY2" fmla="*/ 2378301 h 5834198"/>
              <a:gd name="connsiteX3" fmla="*/ 5611021 w 5834198"/>
              <a:gd name="connsiteY3" fmla="*/ 3455897 h 5834198"/>
              <a:gd name="connsiteX4" fmla="*/ 3455897 w 5834198"/>
              <a:gd name="connsiteY4" fmla="*/ 5611021 h 5834198"/>
              <a:gd name="connsiteX5" fmla="*/ 2378301 w 5834198"/>
              <a:gd name="connsiteY5" fmla="*/ 5611021 h 5834198"/>
              <a:gd name="connsiteX6" fmla="*/ 223177 w 5834198"/>
              <a:gd name="connsiteY6" fmla="*/ 3455897 h 5834198"/>
              <a:gd name="connsiteX7" fmla="*/ 223177 w 5834198"/>
              <a:gd name="connsiteY7" fmla="*/ 2378301 h 5834198"/>
              <a:gd name="connsiteX8" fmla="*/ 2378301 w 5834198"/>
              <a:gd name="connsiteY8" fmla="*/ 223177 h 5834198"/>
              <a:gd name="connsiteX9" fmla="*/ 2917099 w 5834198"/>
              <a:gd name="connsiteY9" fmla="*/ 0 h 5834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34198" h="5834198">
                <a:moveTo>
                  <a:pt x="2917099" y="0"/>
                </a:moveTo>
                <a:cubicBezTo>
                  <a:pt x="3112106" y="0"/>
                  <a:pt x="3307112" y="74392"/>
                  <a:pt x="3455897" y="223177"/>
                </a:cubicBezTo>
                <a:lnTo>
                  <a:pt x="5611021" y="2378301"/>
                </a:lnTo>
                <a:cubicBezTo>
                  <a:pt x="5908591" y="2675871"/>
                  <a:pt x="5908591" y="3158327"/>
                  <a:pt x="5611021" y="3455897"/>
                </a:cubicBezTo>
                <a:lnTo>
                  <a:pt x="3455897" y="5611021"/>
                </a:lnTo>
                <a:cubicBezTo>
                  <a:pt x="3158327" y="5908591"/>
                  <a:pt x="2675871" y="5908591"/>
                  <a:pt x="2378301" y="5611021"/>
                </a:cubicBezTo>
                <a:lnTo>
                  <a:pt x="223177" y="3455897"/>
                </a:lnTo>
                <a:cubicBezTo>
                  <a:pt x="-74392" y="3158327"/>
                  <a:pt x="-74392" y="2675871"/>
                  <a:pt x="223177" y="2378301"/>
                </a:cubicBezTo>
                <a:lnTo>
                  <a:pt x="2378301" y="223177"/>
                </a:lnTo>
                <a:cubicBezTo>
                  <a:pt x="2527086" y="74392"/>
                  <a:pt x="2722093" y="0"/>
                  <a:pt x="2917099" y="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48" name="添加标题">
            <a:extLst>
              <a:ext uri="{FF2B5EF4-FFF2-40B4-BE49-F238E27FC236}">
                <a16:creationId xmlns:a16="http://schemas.microsoft.com/office/drawing/2014/main" id="{EE9EC66A-8C5B-4E1D-B021-2F034150AA54}"/>
              </a:ext>
            </a:extLst>
          </p:cNvPr>
          <p:cNvSpPr/>
          <p:nvPr/>
        </p:nvSpPr>
        <p:spPr>
          <a:xfrm>
            <a:off x="-1097219" y="2874998"/>
            <a:ext cx="5044936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600" b="1" dirty="0">
                <a:cs typeface="+mn-ea"/>
                <a:sym typeface="+mn-lt"/>
              </a:rPr>
              <a:t>CONTENTS</a:t>
            </a:r>
          </a:p>
        </p:txBody>
      </p:sp>
      <p:sp>
        <p:nvSpPr>
          <p:cNvPr id="50" name="添加标题">
            <a:extLst>
              <a:ext uri="{FF2B5EF4-FFF2-40B4-BE49-F238E27FC236}">
                <a16:creationId xmlns:a16="http://schemas.microsoft.com/office/drawing/2014/main" id="{1ACE517B-717B-4CD3-ACC3-E9E4889F593A}"/>
              </a:ext>
            </a:extLst>
          </p:cNvPr>
          <p:cNvSpPr txBox="1"/>
          <p:nvPr/>
        </p:nvSpPr>
        <p:spPr>
          <a:xfrm>
            <a:off x="7728085" y="704929"/>
            <a:ext cx="3243273" cy="1252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24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51" name="添加标题">
            <a:extLst>
              <a:ext uri="{FF2B5EF4-FFF2-40B4-BE49-F238E27FC236}">
                <a16:creationId xmlns:a16="http://schemas.microsoft.com/office/drawing/2014/main" id="{A554836B-6664-457C-909C-6FB0392EF46B}"/>
              </a:ext>
            </a:extLst>
          </p:cNvPr>
          <p:cNvSpPr/>
          <p:nvPr/>
        </p:nvSpPr>
        <p:spPr>
          <a:xfrm>
            <a:off x="6235703" y="825122"/>
            <a:ext cx="11882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b="1" dirty="0">
                <a:solidFill>
                  <a:schemeClr val="accent1"/>
                </a:solidFill>
                <a:latin typeface="Abadi Extra Light" panose="020B0204020104020204" pitchFamily="34" charset="0"/>
                <a:cs typeface="+mn-ea"/>
                <a:sym typeface="+mn-lt"/>
              </a:rPr>
              <a:t>01</a:t>
            </a:r>
            <a:endParaRPr lang="en-US" sz="6000" dirty="0">
              <a:solidFill>
                <a:schemeClr val="accent1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  <p:sp>
        <p:nvSpPr>
          <p:cNvPr id="52" name="添加标题">
            <a:extLst>
              <a:ext uri="{FF2B5EF4-FFF2-40B4-BE49-F238E27FC236}">
                <a16:creationId xmlns:a16="http://schemas.microsoft.com/office/drawing/2014/main" id="{D977F89B-54AE-4A10-9507-A5068E00353E}"/>
              </a:ext>
            </a:extLst>
          </p:cNvPr>
          <p:cNvSpPr/>
          <p:nvPr/>
        </p:nvSpPr>
        <p:spPr>
          <a:xfrm>
            <a:off x="6235703" y="2242518"/>
            <a:ext cx="11882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b="1" dirty="0">
                <a:solidFill>
                  <a:schemeClr val="accent2"/>
                </a:solidFill>
                <a:latin typeface="Abadi Extra Light" panose="020B0204020104020204" pitchFamily="34" charset="0"/>
                <a:cs typeface="+mn-ea"/>
                <a:sym typeface="+mn-lt"/>
              </a:rPr>
              <a:t>02</a:t>
            </a:r>
            <a:endParaRPr lang="en-US" sz="6000" dirty="0">
              <a:solidFill>
                <a:schemeClr val="accent2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  <p:sp>
        <p:nvSpPr>
          <p:cNvPr id="53" name="添加标题">
            <a:extLst>
              <a:ext uri="{FF2B5EF4-FFF2-40B4-BE49-F238E27FC236}">
                <a16:creationId xmlns:a16="http://schemas.microsoft.com/office/drawing/2014/main" id="{10FA6D90-A1FC-42C8-B8D9-007BF520535B}"/>
              </a:ext>
            </a:extLst>
          </p:cNvPr>
          <p:cNvSpPr txBox="1"/>
          <p:nvPr/>
        </p:nvSpPr>
        <p:spPr>
          <a:xfrm>
            <a:off x="7728085" y="2122325"/>
            <a:ext cx="3243273" cy="1252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2400" b="1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54" name="添加标题">
            <a:extLst>
              <a:ext uri="{FF2B5EF4-FFF2-40B4-BE49-F238E27FC236}">
                <a16:creationId xmlns:a16="http://schemas.microsoft.com/office/drawing/2014/main" id="{0A662CD1-A04D-42D3-BA34-9352DCBE5C86}"/>
              </a:ext>
            </a:extLst>
          </p:cNvPr>
          <p:cNvSpPr/>
          <p:nvPr/>
        </p:nvSpPr>
        <p:spPr>
          <a:xfrm>
            <a:off x="6235703" y="3659915"/>
            <a:ext cx="11882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b="1" dirty="0">
                <a:solidFill>
                  <a:schemeClr val="accent3"/>
                </a:solidFill>
                <a:latin typeface="Abadi Extra Light" panose="020B0204020104020204" pitchFamily="34" charset="0"/>
                <a:cs typeface="+mn-ea"/>
                <a:sym typeface="+mn-lt"/>
              </a:rPr>
              <a:t>03</a:t>
            </a:r>
            <a:endParaRPr lang="en-US" sz="6000" dirty="0">
              <a:solidFill>
                <a:schemeClr val="accent3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  <p:sp>
        <p:nvSpPr>
          <p:cNvPr id="55" name="添加标题">
            <a:extLst>
              <a:ext uri="{FF2B5EF4-FFF2-40B4-BE49-F238E27FC236}">
                <a16:creationId xmlns:a16="http://schemas.microsoft.com/office/drawing/2014/main" id="{C4B1F2FD-4B18-4504-9A16-B67546CCA14C}"/>
              </a:ext>
            </a:extLst>
          </p:cNvPr>
          <p:cNvSpPr txBox="1"/>
          <p:nvPr/>
        </p:nvSpPr>
        <p:spPr>
          <a:xfrm>
            <a:off x="7728085" y="3539722"/>
            <a:ext cx="3243273" cy="1252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2400" b="1" dirty="0">
                <a:solidFill>
                  <a:schemeClr val="accent3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56" name="添加标题">
            <a:extLst>
              <a:ext uri="{FF2B5EF4-FFF2-40B4-BE49-F238E27FC236}">
                <a16:creationId xmlns:a16="http://schemas.microsoft.com/office/drawing/2014/main" id="{56F412AC-13B1-4A65-BE3C-B24AB5A1DC77}"/>
              </a:ext>
            </a:extLst>
          </p:cNvPr>
          <p:cNvSpPr/>
          <p:nvPr/>
        </p:nvSpPr>
        <p:spPr>
          <a:xfrm>
            <a:off x="6235703" y="5017215"/>
            <a:ext cx="11882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b="1" dirty="0">
                <a:solidFill>
                  <a:schemeClr val="accent4"/>
                </a:solidFill>
                <a:latin typeface="Abadi Extra Light" panose="020B0204020104020204" pitchFamily="34" charset="0"/>
                <a:cs typeface="+mn-ea"/>
                <a:sym typeface="+mn-lt"/>
              </a:rPr>
              <a:t>04</a:t>
            </a:r>
            <a:endParaRPr lang="en-US" sz="6000" dirty="0">
              <a:solidFill>
                <a:schemeClr val="accent4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  <p:sp>
        <p:nvSpPr>
          <p:cNvPr id="57" name="添加标题">
            <a:extLst>
              <a:ext uri="{FF2B5EF4-FFF2-40B4-BE49-F238E27FC236}">
                <a16:creationId xmlns:a16="http://schemas.microsoft.com/office/drawing/2014/main" id="{5E6DABAA-94FC-4685-BCA8-4700170E6C8E}"/>
              </a:ext>
            </a:extLst>
          </p:cNvPr>
          <p:cNvSpPr txBox="1"/>
          <p:nvPr/>
        </p:nvSpPr>
        <p:spPr>
          <a:xfrm>
            <a:off x="7728085" y="4897022"/>
            <a:ext cx="3243273" cy="1252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2400" b="1" dirty="0">
                <a:solidFill>
                  <a:schemeClr val="accent4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31116991"/>
      </p:ext>
    </p:extLst>
  </p:cSld>
  <p:clrMapOvr>
    <a:masterClrMapping/>
  </p:clrMapOvr>
  <p:transition spd="slow" advClick="0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8" grpId="0" animBg="1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0C0DD67-2666-489A-BFC1-F55E812ED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7125A71A-1741-4EC0-B180-D6E4137CF0CE}"/>
              </a:ext>
            </a:extLst>
          </p:cNvPr>
          <p:cNvGrpSpPr/>
          <p:nvPr/>
        </p:nvGrpSpPr>
        <p:grpSpPr>
          <a:xfrm>
            <a:off x="7996796" y="2237101"/>
            <a:ext cx="3143337" cy="2569184"/>
            <a:chOff x="7996796" y="2237101"/>
            <a:chExt cx="3143337" cy="2569184"/>
          </a:xfrm>
        </p:grpSpPr>
        <p:sp>
          <p:nvSpPr>
            <p:cNvPr id="4" name="TextBox 139">
              <a:extLst>
                <a:ext uri="{FF2B5EF4-FFF2-40B4-BE49-F238E27FC236}">
                  <a16:creationId xmlns:a16="http://schemas.microsoft.com/office/drawing/2014/main" id="{E3967A46-B3B1-4E36-B16B-C6CFC2EC563A}"/>
                </a:ext>
              </a:extLst>
            </p:cNvPr>
            <p:cNvSpPr txBox="1"/>
            <p:nvPr/>
          </p:nvSpPr>
          <p:spPr>
            <a:xfrm>
              <a:off x="7996797" y="2237101"/>
              <a:ext cx="17347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chemeClr val="accent2"/>
                  </a:solidFill>
                  <a:cs typeface="+mn-ea"/>
                  <a:sym typeface="+mn-lt"/>
                </a:rPr>
                <a:t>Add title text</a:t>
              </a:r>
              <a:endParaRPr lang="en-US" sz="2000" b="1" dirty="0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5" name="TextBox 140">
              <a:extLst>
                <a:ext uri="{FF2B5EF4-FFF2-40B4-BE49-F238E27FC236}">
                  <a16:creationId xmlns:a16="http://schemas.microsoft.com/office/drawing/2014/main" id="{C5745752-AC7F-40EB-923C-520649B17A9C}"/>
                </a:ext>
              </a:extLst>
            </p:cNvPr>
            <p:cNvSpPr txBox="1"/>
            <p:nvPr/>
          </p:nvSpPr>
          <p:spPr>
            <a:xfrm>
              <a:off x="7996796" y="2604849"/>
              <a:ext cx="3143337" cy="6987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6" name="TextBox 143">
              <a:extLst>
                <a:ext uri="{FF2B5EF4-FFF2-40B4-BE49-F238E27FC236}">
                  <a16:creationId xmlns:a16="http://schemas.microsoft.com/office/drawing/2014/main" id="{242E02A8-E13D-48A9-BA1B-85F2974D02B2}"/>
                </a:ext>
              </a:extLst>
            </p:cNvPr>
            <p:cNvSpPr txBox="1"/>
            <p:nvPr/>
          </p:nvSpPr>
          <p:spPr>
            <a:xfrm>
              <a:off x="7996796" y="3384293"/>
              <a:ext cx="3143337" cy="142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lnSpc>
                  <a:spcPct val="150000"/>
                </a:lnSpc>
                <a:spcBef>
                  <a:spcPts val="60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 marL="171450" indent="-171450">
                <a:lnSpc>
                  <a:spcPct val="150000"/>
                </a:lnSpc>
                <a:spcBef>
                  <a:spcPts val="60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cxnSp>
          <p:nvCxnSpPr>
            <p:cNvPr id="7" name="Straight Connector 17">
              <a:extLst>
                <a:ext uri="{FF2B5EF4-FFF2-40B4-BE49-F238E27FC236}">
                  <a16:creationId xmlns:a16="http://schemas.microsoft.com/office/drawing/2014/main" id="{DECE6E5C-2600-4A4E-9B87-A5D41D0F6412}"/>
                </a:ext>
              </a:extLst>
            </p:cNvPr>
            <p:cNvCxnSpPr/>
            <p:nvPr/>
          </p:nvCxnSpPr>
          <p:spPr>
            <a:xfrm>
              <a:off x="8092134" y="3317875"/>
              <a:ext cx="29337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241A61C0-5351-494E-AC85-016108A86605}"/>
              </a:ext>
            </a:extLst>
          </p:cNvPr>
          <p:cNvGrpSpPr/>
          <p:nvPr/>
        </p:nvGrpSpPr>
        <p:grpSpPr>
          <a:xfrm>
            <a:off x="1051868" y="1930826"/>
            <a:ext cx="3233748" cy="2583096"/>
            <a:chOff x="1051868" y="1930826"/>
            <a:chExt cx="3233748" cy="2583096"/>
          </a:xfrm>
        </p:grpSpPr>
        <p:sp>
          <p:nvSpPr>
            <p:cNvPr id="9" name="TextBox 141">
              <a:extLst>
                <a:ext uri="{FF2B5EF4-FFF2-40B4-BE49-F238E27FC236}">
                  <a16:creationId xmlns:a16="http://schemas.microsoft.com/office/drawing/2014/main" id="{CD0C7730-4EE3-4A42-86BA-8FE5228F561B}"/>
                </a:ext>
              </a:extLst>
            </p:cNvPr>
            <p:cNvSpPr txBox="1"/>
            <p:nvPr/>
          </p:nvSpPr>
          <p:spPr>
            <a:xfrm>
              <a:off x="2550846" y="1930826"/>
              <a:ext cx="17347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altLang="zh-CN" sz="2000" b="1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  <a:endParaRPr lang="id-ID" sz="20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142">
              <a:extLst>
                <a:ext uri="{FF2B5EF4-FFF2-40B4-BE49-F238E27FC236}">
                  <a16:creationId xmlns:a16="http://schemas.microsoft.com/office/drawing/2014/main" id="{5DF9F3DC-4EF2-4B49-B2AC-E23562BCE72E}"/>
                </a:ext>
              </a:extLst>
            </p:cNvPr>
            <p:cNvSpPr txBox="1"/>
            <p:nvPr/>
          </p:nvSpPr>
          <p:spPr>
            <a:xfrm>
              <a:off x="1142279" y="2298574"/>
              <a:ext cx="3143337" cy="6987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" name="TextBox 144">
              <a:extLst>
                <a:ext uri="{FF2B5EF4-FFF2-40B4-BE49-F238E27FC236}">
                  <a16:creationId xmlns:a16="http://schemas.microsoft.com/office/drawing/2014/main" id="{667EA943-9BAA-428C-BC6D-D0217ECA773D}"/>
                </a:ext>
              </a:extLst>
            </p:cNvPr>
            <p:cNvSpPr txBox="1"/>
            <p:nvPr/>
          </p:nvSpPr>
          <p:spPr>
            <a:xfrm>
              <a:off x="1051868" y="3091930"/>
              <a:ext cx="3143337" cy="142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algn="r">
                <a:lnSpc>
                  <a:spcPct val="150000"/>
                </a:lnSpc>
                <a:spcBef>
                  <a:spcPts val="60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 marL="171450" indent="-171450" algn="r">
                <a:lnSpc>
                  <a:spcPct val="150000"/>
                </a:lnSpc>
                <a:spcBef>
                  <a:spcPts val="60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cxnSp>
          <p:nvCxnSpPr>
            <p:cNvPr id="12" name="Straight Connector 145">
              <a:extLst>
                <a:ext uri="{FF2B5EF4-FFF2-40B4-BE49-F238E27FC236}">
                  <a16:creationId xmlns:a16="http://schemas.microsoft.com/office/drawing/2014/main" id="{6537283E-4B60-435D-8171-5A50773FE89C}"/>
                </a:ext>
              </a:extLst>
            </p:cNvPr>
            <p:cNvCxnSpPr/>
            <p:nvPr/>
          </p:nvCxnSpPr>
          <p:spPr>
            <a:xfrm>
              <a:off x="1223021" y="3009494"/>
              <a:ext cx="2933700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3">
            <a:extLst>
              <a:ext uri="{FF2B5EF4-FFF2-40B4-BE49-F238E27FC236}">
                <a16:creationId xmlns:a16="http://schemas.microsoft.com/office/drawing/2014/main" id="{D4586DB1-3F72-4F9B-ABDD-3013BEF390AF}"/>
              </a:ext>
            </a:extLst>
          </p:cNvPr>
          <p:cNvGrpSpPr/>
          <p:nvPr/>
        </p:nvGrpSpPr>
        <p:grpSpPr>
          <a:xfrm>
            <a:off x="4978640" y="1838446"/>
            <a:ext cx="2234720" cy="2797354"/>
            <a:chOff x="4970212" y="1838446"/>
            <a:chExt cx="2234720" cy="2797354"/>
          </a:xfrm>
        </p:grpSpPr>
        <p:sp>
          <p:nvSpPr>
            <p:cNvPr id="14" name="Freeform 41">
              <a:extLst>
                <a:ext uri="{FF2B5EF4-FFF2-40B4-BE49-F238E27FC236}">
                  <a16:creationId xmlns:a16="http://schemas.microsoft.com/office/drawing/2014/main" id="{C6C463D7-49F4-42ED-A51C-8D054A9E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0187" y="4388490"/>
              <a:ext cx="1238813" cy="247310"/>
            </a:xfrm>
            <a:custGeom>
              <a:avLst/>
              <a:gdLst>
                <a:gd name="T0" fmla="*/ 1148 w 2185"/>
                <a:gd name="T1" fmla="*/ 438 h 439"/>
                <a:gd name="T2" fmla="*/ 1258 w 2185"/>
                <a:gd name="T3" fmla="*/ 436 h 439"/>
                <a:gd name="T4" fmla="*/ 1365 w 2185"/>
                <a:gd name="T5" fmla="*/ 431 h 439"/>
                <a:gd name="T6" fmla="*/ 1467 w 2185"/>
                <a:gd name="T7" fmla="*/ 425 h 439"/>
                <a:gd name="T8" fmla="*/ 1565 w 2185"/>
                <a:gd name="T9" fmla="*/ 417 h 439"/>
                <a:gd name="T10" fmla="*/ 1657 w 2185"/>
                <a:gd name="T11" fmla="*/ 406 h 439"/>
                <a:gd name="T12" fmla="*/ 1745 w 2185"/>
                <a:gd name="T13" fmla="*/ 394 h 439"/>
                <a:gd name="T14" fmla="*/ 1826 w 2185"/>
                <a:gd name="T15" fmla="*/ 381 h 439"/>
                <a:gd name="T16" fmla="*/ 1900 w 2185"/>
                <a:gd name="T17" fmla="*/ 366 h 439"/>
                <a:gd name="T18" fmla="*/ 1967 w 2185"/>
                <a:gd name="T19" fmla="*/ 350 h 439"/>
                <a:gd name="T20" fmla="*/ 2025 w 2185"/>
                <a:gd name="T21" fmla="*/ 333 h 439"/>
                <a:gd name="T22" fmla="*/ 2075 w 2185"/>
                <a:gd name="T23" fmla="*/ 314 h 439"/>
                <a:gd name="T24" fmla="*/ 2117 w 2185"/>
                <a:gd name="T25" fmla="*/ 295 h 439"/>
                <a:gd name="T26" fmla="*/ 2149 w 2185"/>
                <a:gd name="T27" fmla="*/ 274 h 439"/>
                <a:gd name="T28" fmla="*/ 2171 w 2185"/>
                <a:gd name="T29" fmla="*/ 253 h 439"/>
                <a:gd name="T30" fmla="*/ 2182 w 2185"/>
                <a:gd name="T31" fmla="*/ 231 h 439"/>
                <a:gd name="T32" fmla="*/ 2185 w 2185"/>
                <a:gd name="T33" fmla="*/ 82 h 439"/>
                <a:gd name="T34" fmla="*/ 1910 w 2185"/>
                <a:gd name="T35" fmla="*/ 74 h 439"/>
                <a:gd name="T36" fmla="*/ 1825 w 2185"/>
                <a:gd name="T37" fmla="*/ 58 h 439"/>
                <a:gd name="T38" fmla="*/ 1731 w 2185"/>
                <a:gd name="T39" fmla="*/ 41 h 439"/>
                <a:gd name="T40" fmla="*/ 1629 w 2185"/>
                <a:gd name="T41" fmla="*/ 28 h 439"/>
                <a:gd name="T42" fmla="*/ 1520 w 2185"/>
                <a:gd name="T43" fmla="*/ 18 h 439"/>
                <a:gd name="T44" fmla="*/ 1404 w 2185"/>
                <a:gd name="T45" fmla="*/ 10 h 439"/>
                <a:gd name="T46" fmla="*/ 1283 w 2185"/>
                <a:gd name="T47" fmla="*/ 4 h 439"/>
                <a:gd name="T48" fmla="*/ 1156 w 2185"/>
                <a:gd name="T49" fmla="*/ 0 h 439"/>
                <a:gd name="T50" fmla="*/ 1027 w 2185"/>
                <a:gd name="T51" fmla="*/ 0 h 439"/>
                <a:gd name="T52" fmla="*/ 901 w 2185"/>
                <a:gd name="T53" fmla="*/ 4 h 439"/>
                <a:gd name="T54" fmla="*/ 780 w 2185"/>
                <a:gd name="T55" fmla="*/ 10 h 439"/>
                <a:gd name="T56" fmla="*/ 664 w 2185"/>
                <a:gd name="T57" fmla="*/ 18 h 439"/>
                <a:gd name="T58" fmla="*/ 554 w 2185"/>
                <a:gd name="T59" fmla="*/ 28 h 439"/>
                <a:gd name="T60" fmla="*/ 453 w 2185"/>
                <a:gd name="T61" fmla="*/ 41 h 439"/>
                <a:gd name="T62" fmla="*/ 358 w 2185"/>
                <a:gd name="T63" fmla="*/ 58 h 439"/>
                <a:gd name="T64" fmla="*/ 274 w 2185"/>
                <a:gd name="T65" fmla="*/ 74 h 439"/>
                <a:gd name="T66" fmla="*/ 0 w 2185"/>
                <a:gd name="T67" fmla="*/ 84 h 439"/>
                <a:gd name="T68" fmla="*/ 0 w 2185"/>
                <a:gd name="T69" fmla="*/ 222 h 439"/>
                <a:gd name="T70" fmla="*/ 2 w 2185"/>
                <a:gd name="T71" fmla="*/ 234 h 439"/>
                <a:gd name="T72" fmla="*/ 15 w 2185"/>
                <a:gd name="T73" fmla="*/ 256 h 439"/>
                <a:gd name="T74" fmla="*/ 38 w 2185"/>
                <a:gd name="T75" fmla="*/ 276 h 439"/>
                <a:gd name="T76" fmla="*/ 70 w 2185"/>
                <a:gd name="T77" fmla="*/ 297 h 439"/>
                <a:gd name="T78" fmla="*/ 113 w 2185"/>
                <a:gd name="T79" fmla="*/ 316 h 439"/>
                <a:gd name="T80" fmla="*/ 164 w 2185"/>
                <a:gd name="T81" fmla="*/ 335 h 439"/>
                <a:gd name="T82" fmla="*/ 222 w 2185"/>
                <a:gd name="T83" fmla="*/ 352 h 439"/>
                <a:gd name="T84" fmla="*/ 289 w 2185"/>
                <a:gd name="T85" fmla="*/ 367 h 439"/>
                <a:gd name="T86" fmla="*/ 363 w 2185"/>
                <a:gd name="T87" fmla="*/ 382 h 439"/>
                <a:gd name="T88" fmla="*/ 444 w 2185"/>
                <a:gd name="T89" fmla="*/ 395 h 439"/>
                <a:gd name="T90" fmla="*/ 531 w 2185"/>
                <a:gd name="T91" fmla="*/ 407 h 439"/>
                <a:gd name="T92" fmla="*/ 623 w 2185"/>
                <a:gd name="T93" fmla="*/ 417 h 439"/>
                <a:gd name="T94" fmla="*/ 720 w 2185"/>
                <a:gd name="T95" fmla="*/ 426 h 439"/>
                <a:gd name="T96" fmla="*/ 822 w 2185"/>
                <a:gd name="T97" fmla="*/ 431 h 439"/>
                <a:gd name="T98" fmla="*/ 927 w 2185"/>
                <a:gd name="T99" fmla="*/ 436 h 439"/>
                <a:gd name="T100" fmla="*/ 1036 w 2185"/>
                <a:gd name="T101" fmla="*/ 43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85" h="439">
                  <a:moveTo>
                    <a:pt x="1092" y="439"/>
                  </a:moveTo>
                  <a:lnTo>
                    <a:pt x="1148" y="438"/>
                  </a:lnTo>
                  <a:lnTo>
                    <a:pt x="1204" y="438"/>
                  </a:lnTo>
                  <a:lnTo>
                    <a:pt x="1258" y="436"/>
                  </a:lnTo>
                  <a:lnTo>
                    <a:pt x="1312" y="434"/>
                  </a:lnTo>
                  <a:lnTo>
                    <a:pt x="1365" y="431"/>
                  </a:lnTo>
                  <a:lnTo>
                    <a:pt x="1416" y="429"/>
                  </a:lnTo>
                  <a:lnTo>
                    <a:pt x="1467" y="425"/>
                  </a:lnTo>
                  <a:lnTo>
                    <a:pt x="1517" y="421"/>
                  </a:lnTo>
                  <a:lnTo>
                    <a:pt x="1565" y="417"/>
                  </a:lnTo>
                  <a:lnTo>
                    <a:pt x="1612" y="412"/>
                  </a:lnTo>
                  <a:lnTo>
                    <a:pt x="1657" y="406"/>
                  </a:lnTo>
                  <a:lnTo>
                    <a:pt x="1702" y="401"/>
                  </a:lnTo>
                  <a:lnTo>
                    <a:pt x="1745" y="394"/>
                  </a:lnTo>
                  <a:lnTo>
                    <a:pt x="1786" y="388"/>
                  </a:lnTo>
                  <a:lnTo>
                    <a:pt x="1826" y="381"/>
                  </a:lnTo>
                  <a:lnTo>
                    <a:pt x="1864" y="374"/>
                  </a:lnTo>
                  <a:lnTo>
                    <a:pt x="1900" y="366"/>
                  </a:lnTo>
                  <a:lnTo>
                    <a:pt x="1935" y="359"/>
                  </a:lnTo>
                  <a:lnTo>
                    <a:pt x="1967" y="350"/>
                  </a:lnTo>
                  <a:lnTo>
                    <a:pt x="1997" y="341"/>
                  </a:lnTo>
                  <a:lnTo>
                    <a:pt x="2025" y="333"/>
                  </a:lnTo>
                  <a:lnTo>
                    <a:pt x="2051" y="324"/>
                  </a:lnTo>
                  <a:lnTo>
                    <a:pt x="2075" y="314"/>
                  </a:lnTo>
                  <a:lnTo>
                    <a:pt x="2098" y="305"/>
                  </a:lnTo>
                  <a:lnTo>
                    <a:pt x="2117" y="295"/>
                  </a:lnTo>
                  <a:lnTo>
                    <a:pt x="2135" y="285"/>
                  </a:lnTo>
                  <a:lnTo>
                    <a:pt x="2149" y="274"/>
                  </a:lnTo>
                  <a:lnTo>
                    <a:pt x="2162" y="263"/>
                  </a:lnTo>
                  <a:lnTo>
                    <a:pt x="2171" y="253"/>
                  </a:lnTo>
                  <a:lnTo>
                    <a:pt x="2178" y="242"/>
                  </a:lnTo>
                  <a:lnTo>
                    <a:pt x="2182" y="231"/>
                  </a:lnTo>
                  <a:lnTo>
                    <a:pt x="2184" y="219"/>
                  </a:lnTo>
                  <a:lnTo>
                    <a:pt x="2185" y="82"/>
                  </a:lnTo>
                  <a:lnTo>
                    <a:pt x="1949" y="84"/>
                  </a:lnTo>
                  <a:lnTo>
                    <a:pt x="1910" y="74"/>
                  </a:lnTo>
                  <a:lnTo>
                    <a:pt x="1869" y="65"/>
                  </a:lnTo>
                  <a:lnTo>
                    <a:pt x="1825" y="58"/>
                  </a:lnTo>
                  <a:lnTo>
                    <a:pt x="1780" y="49"/>
                  </a:lnTo>
                  <a:lnTo>
                    <a:pt x="1731" y="41"/>
                  </a:lnTo>
                  <a:lnTo>
                    <a:pt x="1681" y="35"/>
                  </a:lnTo>
                  <a:lnTo>
                    <a:pt x="1629" y="28"/>
                  </a:lnTo>
                  <a:lnTo>
                    <a:pt x="1575" y="23"/>
                  </a:lnTo>
                  <a:lnTo>
                    <a:pt x="1520" y="18"/>
                  </a:lnTo>
                  <a:lnTo>
                    <a:pt x="1463" y="13"/>
                  </a:lnTo>
                  <a:lnTo>
                    <a:pt x="1404" y="10"/>
                  </a:lnTo>
                  <a:lnTo>
                    <a:pt x="1345" y="7"/>
                  </a:lnTo>
                  <a:lnTo>
                    <a:pt x="1283" y="4"/>
                  </a:lnTo>
                  <a:lnTo>
                    <a:pt x="1220" y="1"/>
                  </a:lnTo>
                  <a:lnTo>
                    <a:pt x="1156" y="0"/>
                  </a:lnTo>
                  <a:lnTo>
                    <a:pt x="1092" y="0"/>
                  </a:lnTo>
                  <a:lnTo>
                    <a:pt x="1027" y="0"/>
                  </a:lnTo>
                  <a:lnTo>
                    <a:pt x="964" y="1"/>
                  </a:lnTo>
                  <a:lnTo>
                    <a:pt x="901" y="4"/>
                  </a:lnTo>
                  <a:lnTo>
                    <a:pt x="839" y="7"/>
                  </a:lnTo>
                  <a:lnTo>
                    <a:pt x="780" y="10"/>
                  </a:lnTo>
                  <a:lnTo>
                    <a:pt x="721" y="13"/>
                  </a:lnTo>
                  <a:lnTo>
                    <a:pt x="664" y="18"/>
                  </a:lnTo>
                  <a:lnTo>
                    <a:pt x="608" y="23"/>
                  </a:lnTo>
                  <a:lnTo>
                    <a:pt x="554" y="28"/>
                  </a:lnTo>
                  <a:lnTo>
                    <a:pt x="502" y="35"/>
                  </a:lnTo>
                  <a:lnTo>
                    <a:pt x="453" y="41"/>
                  </a:lnTo>
                  <a:lnTo>
                    <a:pt x="404" y="49"/>
                  </a:lnTo>
                  <a:lnTo>
                    <a:pt x="358" y="58"/>
                  </a:lnTo>
                  <a:lnTo>
                    <a:pt x="315" y="65"/>
                  </a:lnTo>
                  <a:lnTo>
                    <a:pt x="274" y="74"/>
                  </a:lnTo>
                  <a:lnTo>
                    <a:pt x="235" y="84"/>
                  </a:lnTo>
                  <a:lnTo>
                    <a:pt x="0" y="84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34"/>
                  </a:lnTo>
                  <a:lnTo>
                    <a:pt x="8" y="245"/>
                  </a:lnTo>
                  <a:lnTo>
                    <a:pt x="15" y="256"/>
                  </a:lnTo>
                  <a:lnTo>
                    <a:pt x="25" y="267"/>
                  </a:lnTo>
                  <a:lnTo>
                    <a:pt x="38" y="276"/>
                  </a:lnTo>
                  <a:lnTo>
                    <a:pt x="53" y="287"/>
                  </a:lnTo>
                  <a:lnTo>
                    <a:pt x="70" y="297"/>
                  </a:lnTo>
                  <a:lnTo>
                    <a:pt x="90" y="307"/>
                  </a:lnTo>
                  <a:lnTo>
                    <a:pt x="113" y="316"/>
                  </a:lnTo>
                  <a:lnTo>
                    <a:pt x="137" y="325"/>
                  </a:lnTo>
                  <a:lnTo>
                    <a:pt x="164" y="335"/>
                  </a:lnTo>
                  <a:lnTo>
                    <a:pt x="192" y="344"/>
                  </a:lnTo>
                  <a:lnTo>
                    <a:pt x="222" y="352"/>
                  </a:lnTo>
                  <a:lnTo>
                    <a:pt x="255" y="360"/>
                  </a:lnTo>
                  <a:lnTo>
                    <a:pt x="289" y="367"/>
                  </a:lnTo>
                  <a:lnTo>
                    <a:pt x="325" y="375"/>
                  </a:lnTo>
                  <a:lnTo>
                    <a:pt x="363" y="382"/>
                  </a:lnTo>
                  <a:lnTo>
                    <a:pt x="403" y="389"/>
                  </a:lnTo>
                  <a:lnTo>
                    <a:pt x="444" y="395"/>
                  </a:lnTo>
                  <a:lnTo>
                    <a:pt x="486" y="402"/>
                  </a:lnTo>
                  <a:lnTo>
                    <a:pt x="531" y="407"/>
                  </a:lnTo>
                  <a:lnTo>
                    <a:pt x="576" y="413"/>
                  </a:lnTo>
                  <a:lnTo>
                    <a:pt x="623" y="417"/>
                  </a:lnTo>
                  <a:lnTo>
                    <a:pt x="670" y="421"/>
                  </a:lnTo>
                  <a:lnTo>
                    <a:pt x="720" y="426"/>
                  </a:lnTo>
                  <a:lnTo>
                    <a:pt x="770" y="429"/>
                  </a:lnTo>
                  <a:lnTo>
                    <a:pt x="822" y="431"/>
                  </a:lnTo>
                  <a:lnTo>
                    <a:pt x="874" y="434"/>
                  </a:lnTo>
                  <a:lnTo>
                    <a:pt x="927" y="436"/>
                  </a:lnTo>
                  <a:lnTo>
                    <a:pt x="981" y="438"/>
                  </a:lnTo>
                  <a:lnTo>
                    <a:pt x="1036" y="438"/>
                  </a:lnTo>
                  <a:lnTo>
                    <a:pt x="1092" y="43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5" name="Freeform 42">
              <a:extLst>
                <a:ext uri="{FF2B5EF4-FFF2-40B4-BE49-F238E27FC236}">
                  <a16:creationId xmlns:a16="http://schemas.microsoft.com/office/drawing/2014/main" id="{15C59EFE-6D84-459C-B850-9D3CE3493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0187" y="4313616"/>
              <a:ext cx="1238812" cy="249578"/>
            </a:xfrm>
            <a:custGeom>
              <a:avLst/>
              <a:gdLst>
                <a:gd name="T0" fmla="*/ 1204 w 2184"/>
                <a:gd name="T1" fmla="*/ 438 h 439"/>
                <a:gd name="T2" fmla="*/ 1365 w 2184"/>
                <a:gd name="T3" fmla="*/ 432 h 439"/>
                <a:gd name="T4" fmla="*/ 1517 w 2184"/>
                <a:gd name="T5" fmla="*/ 422 h 439"/>
                <a:gd name="T6" fmla="*/ 1659 w 2184"/>
                <a:gd name="T7" fmla="*/ 407 h 439"/>
                <a:gd name="T8" fmla="*/ 1786 w 2184"/>
                <a:gd name="T9" fmla="*/ 389 h 439"/>
                <a:gd name="T10" fmla="*/ 1900 w 2184"/>
                <a:gd name="T11" fmla="*/ 367 h 439"/>
                <a:gd name="T12" fmla="*/ 1997 w 2184"/>
                <a:gd name="T13" fmla="*/ 343 h 439"/>
                <a:gd name="T14" fmla="*/ 2076 w 2184"/>
                <a:gd name="T15" fmla="*/ 314 h 439"/>
                <a:gd name="T16" fmla="*/ 2135 w 2184"/>
                <a:gd name="T17" fmla="*/ 285 h 439"/>
                <a:gd name="T18" fmla="*/ 2172 w 2184"/>
                <a:gd name="T19" fmla="*/ 254 h 439"/>
                <a:gd name="T20" fmla="*/ 2184 w 2184"/>
                <a:gd name="T21" fmla="*/ 220 h 439"/>
                <a:gd name="T22" fmla="*/ 2172 w 2184"/>
                <a:gd name="T23" fmla="*/ 187 h 439"/>
                <a:gd name="T24" fmla="*/ 2135 w 2184"/>
                <a:gd name="T25" fmla="*/ 155 h 439"/>
                <a:gd name="T26" fmla="*/ 2076 w 2184"/>
                <a:gd name="T27" fmla="*/ 125 h 439"/>
                <a:gd name="T28" fmla="*/ 1997 w 2184"/>
                <a:gd name="T29" fmla="*/ 98 h 439"/>
                <a:gd name="T30" fmla="*/ 1900 w 2184"/>
                <a:gd name="T31" fmla="*/ 73 h 439"/>
                <a:gd name="T32" fmla="*/ 1786 w 2184"/>
                <a:gd name="T33" fmla="*/ 51 h 439"/>
                <a:gd name="T34" fmla="*/ 1659 w 2184"/>
                <a:gd name="T35" fmla="*/ 33 h 439"/>
                <a:gd name="T36" fmla="*/ 1517 w 2184"/>
                <a:gd name="T37" fmla="*/ 18 h 439"/>
                <a:gd name="T38" fmla="*/ 1365 w 2184"/>
                <a:gd name="T39" fmla="*/ 8 h 439"/>
                <a:gd name="T40" fmla="*/ 1204 w 2184"/>
                <a:gd name="T41" fmla="*/ 2 h 439"/>
                <a:gd name="T42" fmla="*/ 1036 w 2184"/>
                <a:gd name="T43" fmla="*/ 2 h 439"/>
                <a:gd name="T44" fmla="*/ 872 w 2184"/>
                <a:gd name="T45" fmla="*/ 6 h 439"/>
                <a:gd name="T46" fmla="*/ 717 w 2184"/>
                <a:gd name="T47" fmla="*/ 14 h 439"/>
                <a:gd name="T48" fmla="*/ 572 w 2184"/>
                <a:gd name="T49" fmla="*/ 27 h 439"/>
                <a:gd name="T50" fmla="*/ 439 w 2184"/>
                <a:gd name="T51" fmla="*/ 45 h 439"/>
                <a:gd name="T52" fmla="*/ 319 w 2184"/>
                <a:gd name="T53" fmla="*/ 65 h 439"/>
                <a:gd name="T54" fmla="*/ 217 w 2184"/>
                <a:gd name="T55" fmla="*/ 89 h 439"/>
                <a:gd name="T56" fmla="*/ 132 w 2184"/>
                <a:gd name="T57" fmla="*/ 115 h 439"/>
                <a:gd name="T58" fmla="*/ 66 w 2184"/>
                <a:gd name="T59" fmla="*/ 144 h 439"/>
                <a:gd name="T60" fmla="*/ 22 w 2184"/>
                <a:gd name="T61" fmla="*/ 176 h 439"/>
                <a:gd name="T62" fmla="*/ 1 w 2184"/>
                <a:gd name="T63" fmla="*/ 208 h 439"/>
                <a:gd name="T64" fmla="*/ 6 w 2184"/>
                <a:gd name="T65" fmla="*/ 242 h 439"/>
                <a:gd name="T66" fmla="*/ 35 w 2184"/>
                <a:gd name="T67" fmla="*/ 274 h 439"/>
                <a:gd name="T68" fmla="*/ 86 w 2184"/>
                <a:gd name="T69" fmla="*/ 305 h 439"/>
                <a:gd name="T70" fmla="*/ 158 w 2184"/>
                <a:gd name="T71" fmla="*/ 334 h 439"/>
                <a:gd name="T72" fmla="*/ 249 w 2184"/>
                <a:gd name="T73" fmla="*/ 359 h 439"/>
                <a:gd name="T74" fmla="*/ 357 w 2184"/>
                <a:gd name="T75" fmla="*/ 381 h 439"/>
                <a:gd name="T76" fmla="*/ 482 w 2184"/>
                <a:gd name="T77" fmla="*/ 401 h 439"/>
                <a:gd name="T78" fmla="*/ 618 w 2184"/>
                <a:gd name="T79" fmla="*/ 417 h 439"/>
                <a:gd name="T80" fmla="*/ 768 w 2184"/>
                <a:gd name="T81" fmla="*/ 429 h 439"/>
                <a:gd name="T82" fmla="*/ 926 w 2184"/>
                <a:gd name="T83" fmla="*/ 437 h 439"/>
                <a:gd name="T84" fmla="*/ 1092 w 2184"/>
                <a:gd name="T85" fmla="*/ 43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4" h="439">
                  <a:moveTo>
                    <a:pt x="1092" y="439"/>
                  </a:moveTo>
                  <a:lnTo>
                    <a:pt x="1148" y="439"/>
                  </a:lnTo>
                  <a:lnTo>
                    <a:pt x="1204" y="438"/>
                  </a:lnTo>
                  <a:lnTo>
                    <a:pt x="1258" y="437"/>
                  </a:lnTo>
                  <a:lnTo>
                    <a:pt x="1312" y="435"/>
                  </a:lnTo>
                  <a:lnTo>
                    <a:pt x="1365" y="432"/>
                  </a:lnTo>
                  <a:lnTo>
                    <a:pt x="1416" y="429"/>
                  </a:lnTo>
                  <a:lnTo>
                    <a:pt x="1467" y="426"/>
                  </a:lnTo>
                  <a:lnTo>
                    <a:pt x="1517" y="422"/>
                  </a:lnTo>
                  <a:lnTo>
                    <a:pt x="1565" y="417"/>
                  </a:lnTo>
                  <a:lnTo>
                    <a:pt x="1612" y="413"/>
                  </a:lnTo>
                  <a:lnTo>
                    <a:pt x="1659" y="407"/>
                  </a:lnTo>
                  <a:lnTo>
                    <a:pt x="1702" y="401"/>
                  </a:lnTo>
                  <a:lnTo>
                    <a:pt x="1745" y="396"/>
                  </a:lnTo>
                  <a:lnTo>
                    <a:pt x="1786" y="389"/>
                  </a:lnTo>
                  <a:lnTo>
                    <a:pt x="1826" y="381"/>
                  </a:lnTo>
                  <a:lnTo>
                    <a:pt x="1864" y="375"/>
                  </a:lnTo>
                  <a:lnTo>
                    <a:pt x="1900" y="367"/>
                  </a:lnTo>
                  <a:lnTo>
                    <a:pt x="1935" y="359"/>
                  </a:lnTo>
                  <a:lnTo>
                    <a:pt x="1967" y="351"/>
                  </a:lnTo>
                  <a:lnTo>
                    <a:pt x="1997" y="343"/>
                  </a:lnTo>
                  <a:lnTo>
                    <a:pt x="2025" y="334"/>
                  </a:lnTo>
                  <a:lnTo>
                    <a:pt x="2051" y="324"/>
                  </a:lnTo>
                  <a:lnTo>
                    <a:pt x="2076" y="314"/>
                  </a:lnTo>
                  <a:lnTo>
                    <a:pt x="2098" y="305"/>
                  </a:lnTo>
                  <a:lnTo>
                    <a:pt x="2117" y="295"/>
                  </a:lnTo>
                  <a:lnTo>
                    <a:pt x="2135" y="285"/>
                  </a:lnTo>
                  <a:lnTo>
                    <a:pt x="2149" y="274"/>
                  </a:lnTo>
                  <a:lnTo>
                    <a:pt x="2162" y="263"/>
                  </a:lnTo>
                  <a:lnTo>
                    <a:pt x="2172" y="254"/>
                  </a:lnTo>
                  <a:lnTo>
                    <a:pt x="2178" y="242"/>
                  </a:lnTo>
                  <a:lnTo>
                    <a:pt x="2182" y="231"/>
                  </a:lnTo>
                  <a:lnTo>
                    <a:pt x="2184" y="220"/>
                  </a:lnTo>
                  <a:lnTo>
                    <a:pt x="2182" y="208"/>
                  </a:lnTo>
                  <a:lnTo>
                    <a:pt x="2178" y="197"/>
                  </a:lnTo>
                  <a:lnTo>
                    <a:pt x="2172" y="187"/>
                  </a:lnTo>
                  <a:lnTo>
                    <a:pt x="2162" y="176"/>
                  </a:lnTo>
                  <a:lnTo>
                    <a:pt x="2149" y="165"/>
                  </a:lnTo>
                  <a:lnTo>
                    <a:pt x="2135" y="155"/>
                  </a:lnTo>
                  <a:lnTo>
                    <a:pt x="2117" y="144"/>
                  </a:lnTo>
                  <a:lnTo>
                    <a:pt x="2098" y="135"/>
                  </a:lnTo>
                  <a:lnTo>
                    <a:pt x="2076" y="125"/>
                  </a:lnTo>
                  <a:lnTo>
                    <a:pt x="2051" y="115"/>
                  </a:lnTo>
                  <a:lnTo>
                    <a:pt x="2025" y="107"/>
                  </a:lnTo>
                  <a:lnTo>
                    <a:pt x="1997" y="98"/>
                  </a:lnTo>
                  <a:lnTo>
                    <a:pt x="1967" y="89"/>
                  </a:lnTo>
                  <a:lnTo>
                    <a:pt x="1935" y="81"/>
                  </a:lnTo>
                  <a:lnTo>
                    <a:pt x="1900" y="73"/>
                  </a:lnTo>
                  <a:lnTo>
                    <a:pt x="1864" y="65"/>
                  </a:lnTo>
                  <a:lnTo>
                    <a:pt x="1826" y="58"/>
                  </a:lnTo>
                  <a:lnTo>
                    <a:pt x="1786" y="51"/>
                  </a:lnTo>
                  <a:lnTo>
                    <a:pt x="1745" y="45"/>
                  </a:lnTo>
                  <a:lnTo>
                    <a:pt x="1702" y="38"/>
                  </a:lnTo>
                  <a:lnTo>
                    <a:pt x="1659" y="33"/>
                  </a:lnTo>
                  <a:lnTo>
                    <a:pt x="1612" y="27"/>
                  </a:lnTo>
                  <a:lnTo>
                    <a:pt x="1565" y="22"/>
                  </a:lnTo>
                  <a:lnTo>
                    <a:pt x="1517" y="18"/>
                  </a:lnTo>
                  <a:lnTo>
                    <a:pt x="1467" y="14"/>
                  </a:lnTo>
                  <a:lnTo>
                    <a:pt x="1416" y="11"/>
                  </a:lnTo>
                  <a:lnTo>
                    <a:pt x="1365" y="8"/>
                  </a:lnTo>
                  <a:lnTo>
                    <a:pt x="1312" y="6"/>
                  </a:lnTo>
                  <a:lnTo>
                    <a:pt x="1258" y="4"/>
                  </a:lnTo>
                  <a:lnTo>
                    <a:pt x="1204" y="2"/>
                  </a:lnTo>
                  <a:lnTo>
                    <a:pt x="1148" y="2"/>
                  </a:lnTo>
                  <a:lnTo>
                    <a:pt x="1092" y="0"/>
                  </a:lnTo>
                  <a:lnTo>
                    <a:pt x="1036" y="2"/>
                  </a:lnTo>
                  <a:lnTo>
                    <a:pt x="980" y="2"/>
                  </a:lnTo>
                  <a:lnTo>
                    <a:pt x="926" y="4"/>
                  </a:lnTo>
                  <a:lnTo>
                    <a:pt x="872" y="6"/>
                  </a:lnTo>
                  <a:lnTo>
                    <a:pt x="820" y="8"/>
                  </a:lnTo>
                  <a:lnTo>
                    <a:pt x="768" y="11"/>
                  </a:lnTo>
                  <a:lnTo>
                    <a:pt x="717" y="14"/>
                  </a:lnTo>
                  <a:lnTo>
                    <a:pt x="667" y="18"/>
                  </a:lnTo>
                  <a:lnTo>
                    <a:pt x="618" y="22"/>
                  </a:lnTo>
                  <a:lnTo>
                    <a:pt x="572" y="27"/>
                  </a:lnTo>
                  <a:lnTo>
                    <a:pt x="526" y="33"/>
                  </a:lnTo>
                  <a:lnTo>
                    <a:pt x="482" y="38"/>
                  </a:lnTo>
                  <a:lnTo>
                    <a:pt x="439" y="45"/>
                  </a:lnTo>
                  <a:lnTo>
                    <a:pt x="397" y="51"/>
                  </a:lnTo>
                  <a:lnTo>
                    <a:pt x="357" y="58"/>
                  </a:lnTo>
                  <a:lnTo>
                    <a:pt x="319" y="65"/>
                  </a:lnTo>
                  <a:lnTo>
                    <a:pt x="284" y="73"/>
                  </a:lnTo>
                  <a:lnTo>
                    <a:pt x="249" y="81"/>
                  </a:lnTo>
                  <a:lnTo>
                    <a:pt x="217" y="89"/>
                  </a:lnTo>
                  <a:lnTo>
                    <a:pt x="186" y="98"/>
                  </a:lnTo>
                  <a:lnTo>
                    <a:pt x="158" y="107"/>
                  </a:lnTo>
                  <a:lnTo>
                    <a:pt x="132" y="115"/>
                  </a:lnTo>
                  <a:lnTo>
                    <a:pt x="107" y="125"/>
                  </a:lnTo>
                  <a:lnTo>
                    <a:pt x="86" y="135"/>
                  </a:lnTo>
                  <a:lnTo>
                    <a:pt x="66" y="144"/>
                  </a:lnTo>
                  <a:lnTo>
                    <a:pt x="49" y="155"/>
                  </a:lnTo>
                  <a:lnTo>
                    <a:pt x="35" y="165"/>
                  </a:lnTo>
                  <a:lnTo>
                    <a:pt x="22" y="176"/>
                  </a:lnTo>
                  <a:lnTo>
                    <a:pt x="13" y="187"/>
                  </a:lnTo>
                  <a:lnTo>
                    <a:pt x="6" y="197"/>
                  </a:lnTo>
                  <a:lnTo>
                    <a:pt x="1" y="208"/>
                  </a:lnTo>
                  <a:lnTo>
                    <a:pt x="0" y="220"/>
                  </a:lnTo>
                  <a:lnTo>
                    <a:pt x="1" y="231"/>
                  </a:lnTo>
                  <a:lnTo>
                    <a:pt x="6" y="242"/>
                  </a:lnTo>
                  <a:lnTo>
                    <a:pt x="13" y="254"/>
                  </a:lnTo>
                  <a:lnTo>
                    <a:pt x="22" y="263"/>
                  </a:lnTo>
                  <a:lnTo>
                    <a:pt x="35" y="274"/>
                  </a:lnTo>
                  <a:lnTo>
                    <a:pt x="49" y="285"/>
                  </a:lnTo>
                  <a:lnTo>
                    <a:pt x="66" y="295"/>
                  </a:lnTo>
                  <a:lnTo>
                    <a:pt x="86" y="305"/>
                  </a:lnTo>
                  <a:lnTo>
                    <a:pt x="107" y="314"/>
                  </a:lnTo>
                  <a:lnTo>
                    <a:pt x="132" y="324"/>
                  </a:lnTo>
                  <a:lnTo>
                    <a:pt x="158" y="334"/>
                  </a:lnTo>
                  <a:lnTo>
                    <a:pt x="186" y="343"/>
                  </a:lnTo>
                  <a:lnTo>
                    <a:pt x="217" y="351"/>
                  </a:lnTo>
                  <a:lnTo>
                    <a:pt x="249" y="359"/>
                  </a:lnTo>
                  <a:lnTo>
                    <a:pt x="284" y="367"/>
                  </a:lnTo>
                  <a:lnTo>
                    <a:pt x="319" y="375"/>
                  </a:lnTo>
                  <a:lnTo>
                    <a:pt x="357" y="381"/>
                  </a:lnTo>
                  <a:lnTo>
                    <a:pt x="397" y="389"/>
                  </a:lnTo>
                  <a:lnTo>
                    <a:pt x="439" y="396"/>
                  </a:lnTo>
                  <a:lnTo>
                    <a:pt x="482" y="401"/>
                  </a:lnTo>
                  <a:lnTo>
                    <a:pt x="526" y="407"/>
                  </a:lnTo>
                  <a:lnTo>
                    <a:pt x="572" y="413"/>
                  </a:lnTo>
                  <a:lnTo>
                    <a:pt x="618" y="417"/>
                  </a:lnTo>
                  <a:lnTo>
                    <a:pt x="667" y="422"/>
                  </a:lnTo>
                  <a:lnTo>
                    <a:pt x="717" y="426"/>
                  </a:lnTo>
                  <a:lnTo>
                    <a:pt x="768" y="429"/>
                  </a:lnTo>
                  <a:lnTo>
                    <a:pt x="820" y="432"/>
                  </a:lnTo>
                  <a:lnTo>
                    <a:pt x="872" y="435"/>
                  </a:lnTo>
                  <a:lnTo>
                    <a:pt x="926" y="437"/>
                  </a:lnTo>
                  <a:lnTo>
                    <a:pt x="980" y="438"/>
                  </a:lnTo>
                  <a:lnTo>
                    <a:pt x="1036" y="439"/>
                  </a:lnTo>
                  <a:lnTo>
                    <a:pt x="1092" y="4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6" name="Freeform 46">
              <a:extLst>
                <a:ext uri="{FF2B5EF4-FFF2-40B4-BE49-F238E27FC236}">
                  <a16:creationId xmlns:a16="http://schemas.microsoft.com/office/drawing/2014/main" id="{16E550DB-0F28-4A78-AFA4-67AF09D58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570" y="1967586"/>
              <a:ext cx="186049" cy="2445861"/>
            </a:xfrm>
            <a:custGeom>
              <a:avLst/>
              <a:gdLst>
                <a:gd name="T0" fmla="*/ 95 w 329"/>
                <a:gd name="T1" fmla="*/ 0 h 4312"/>
                <a:gd name="T2" fmla="*/ 82 w 329"/>
                <a:gd name="T3" fmla="*/ 276 h 4312"/>
                <a:gd name="T4" fmla="*/ 70 w 329"/>
                <a:gd name="T5" fmla="*/ 552 h 4312"/>
                <a:gd name="T6" fmla="*/ 58 w 329"/>
                <a:gd name="T7" fmla="*/ 826 h 4312"/>
                <a:gd name="T8" fmla="*/ 47 w 329"/>
                <a:gd name="T9" fmla="*/ 1099 h 4312"/>
                <a:gd name="T10" fmla="*/ 38 w 329"/>
                <a:gd name="T11" fmla="*/ 1372 h 4312"/>
                <a:gd name="T12" fmla="*/ 29 w 329"/>
                <a:gd name="T13" fmla="*/ 1642 h 4312"/>
                <a:gd name="T14" fmla="*/ 21 w 329"/>
                <a:gd name="T15" fmla="*/ 1912 h 4312"/>
                <a:gd name="T16" fmla="*/ 15 w 329"/>
                <a:gd name="T17" fmla="*/ 2180 h 4312"/>
                <a:gd name="T18" fmla="*/ 9 w 329"/>
                <a:gd name="T19" fmla="*/ 2448 h 4312"/>
                <a:gd name="T20" fmla="*/ 5 w 329"/>
                <a:gd name="T21" fmla="*/ 2714 h 4312"/>
                <a:gd name="T22" fmla="*/ 2 w 329"/>
                <a:gd name="T23" fmla="*/ 2979 h 4312"/>
                <a:gd name="T24" fmla="*/ 1 w 329"/>
                <a:gd name="T25" fmla="*/ 3243 h 4312"/>
                <a:gd name="T26" fmla="*/ 0 w 329"/>
                <a:gd name="T27" fmla="*/ 3506 h 4312"/>
                <a:gd name="T28" fmla="*/ 2 w 329"/>
                <a:gd name="T29" fmla="*/ 3767 h 4312"/>
                <a:gd name="T30" fmla="*/ 4 w 329"/>
                <a:gd name="T31" fmla="*/ 4028 h 4312"/>
                <a:gd name="T32" fmla="*/ 8 w 329"/>
                <a:gd name="T33" fmla="*/ 4287 h 4312"/>
                <a:gd name="T34" fmla="*/ 30 w 329"/>
                <a:gd name="T35" fmla="*/ 4293 h 4312"/>
                <a:gd name="T36" fmla="*/ 51 w 329"/>
                <a:gd name="T37" fmla="*/ 4299 h 4312"/>
                <a:gd name="T38" fmla="*/ 70 w 329"/>
                <a:gd name="T39" fmla="*/ 4303 h 4312"/>
                <a:gd name="T40" fmla="*/ 91 w 329"/>
                <a:gd name="T41" fmla="*/ 4306 h 4312"/>
                <a:gd name="T42" fmla="*/ 110 w 329"/>
                <a:gd name="T43" fmla="*/ 4309 h 4312"/>
                <a:gd name="T44" fmla="*/ 131 w 329"/>
                <a:gd name="T45" fmla="*/ 4311 h 4312"/>
                <a:gd name="T46" fmla="*/ 150 w 329"/>
                <a:gd name="T47" fmla="*/ 4312 h 4312"/>
                <a:gd name="T48" fmla="*/ 169 w 329"/>
                <a:gd name="T49" fmla="*/ 4312 h 4312"/>
                <a:gd name="T50" fmla="*/ 188 w 329"/>
                <a:gd name="T51" fmla="*/ 4311 h 4312"/>
                <a:gd name="T52" fmla="*/ 208 w 329"/>
                <a:gd name="T53" fmla="*/ 4310 h 4312"/>
                <a:gd name="T54" fmla="*/ 226 w 329"/>
                <a:gd name="T55" fmla="*/ 4308 h 4312"/>
                <a:gd name="T56" fmla="*/ 244 w 329"/>
                <a:gd name="T57" fmla="*/ 4304 h 4312"/>
                <a:gd name="T58" fmla="*/ 263 w 329"/>
                <a:gd name="T59" fmla="*/ 4301 h 4312"/>
                <a:gd name="T60" fmla="*/ 281 w 329"/>
                <a:gd name="T61" fmla="*/ 4297 h 4312"/>
                <a:gd name="T62" fmla="*/ 300 w 329"/>
                <a:gd name="T63" fmla="*/ 4292 h 4312"/>
                <a:gd name="T64" fmla="*/ 317 w 329"/>
                <a:gd name="T65" fmla="*/ 4287 h 4312"/>
                <a:gd name="T66" fmla="*/ 322 w 329"/>
                <a:gd name="T67" fmla="*/ 4022 h 4312"/>
                <a:gd name="T68" fmla="*/ 327 w 329"/>
                <a:gd name="T69" fmla="*/ 3755 h 4312"/>
                <a:gd name="T70" fmla="*/ 329 w 329"/>
                <a:gd name="T71" fmla="*/ 3489 h 4312"/>
                <a:gd name="T72" fmla="*/ 329 w 329"/>
                <a:gd name="T73" fmla="*/ 3223 h 4312"/>
                <a:gd name="T74" fmla="*/ 327 w 329"/>
                <a:gd name="T75" fmla="*/ 2956 h 4312"/>
                <a:gd name="T76" fmla="*/ 323 w 329"/>
                <a:gd name="T77" fmla="*/ 2690 h 4312"/>
                <a:gd name="T78" fmla="*/ 318 w 329"/>
                <a:gd name="T79" fmla="*/ 2423 h 4312"/>
                <a:gd name="T80" fmla="*/ 310 w 329"/>
                <a:gd name="T81" fmla="*/ 2155 h 4312"/>
                <a:gd name="T82" fmla="*/ 303 w 329"/>
                <a:gd name="T83" fmla="*/ 1888 h 4312"/>
                <a:gd name="T84" fmla="*/ 293 w 329"/>
                <a:gd name="T85" fmla="*/ 1620 h 4312"/>
                <a:gd name="T86" fmla="*/ 281 w 329"/>
                <a:gd name="T87" fmla="*/ 1351 h 4312"/>
                <a:gd name="T88" fmla="*/ 269 w 329"/>
                <a:gd name="T89" fmla="*/ 1083 h 4312"/>
                <a:gd name="T90" fmla="*/ 255 w 329"/>
                <a:gd name="T91" fmla="*/ 813 h 4312"/>
                <a:gd name="T92" fmla="*/ 240 w 329"/>
                <a:gd name="T93" fmla="*/ 542 h 4312"/>
                <a:gd name="T94" fmla="*/ 224 w 329"/>
                <a:gd name="T95" fmla="*/ 272 h 4312"/>
                <a:gd name="T96" fmla="*/ 206 w 329"/>
                <a:gd name="T97" fmla="*/ 0 h 4312"/>
                <a:gd name="T98" fmla="*/ 178 w 329"/>
                <a:gd name="T99" fmla="*/ 0 h 4312"/>
                <a:gd name="T100" fmla="*/ 150 w 329"/>
                <a:gd name="T101" fmla="*/ 0 h 4312"/>
                <a:gd name="T102" fmla="*/ 123 w 329"/>
                <a:gd name="T103" fmla="*/ 0 h 4312"/>
                <a:gd name="T104" fmla="*/ 95 w 329"/>
                <a:gd name="T105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9" h="4312">
                  <a:moveTo>
                    <a:pt x="95" y="0"/>
                  </a:moveTo>
                  <a:lnTo>
                    <a:pt x="82" y="276"/>
                  </a:lnTo>
                  <a:lnTo>
                    <a:pt x="70" y="552"/>
                  </a:lnTo>
                  <a:lnTo>
                    <a:pt x="58" y="826"/>
                  </a:lnTo>
                  <a:lnTo>
                    <a:pt x="47" y="1099"/>
                  </a:lnTo>
                  <a:lnTo>
                    <a:pt x="38" y="1372"/>
                  </a:lnTo>
                  <a:lnTo>
                    <a:pt x="29" y="1642"/>
                  </a:lnTo>
                  <a:lnTo>
                    <a:pt x="21" y="1912"/>
                  </a:lnTo>
                  <a:lnTo>
                    <a:pt x="15" y="2180"/>
                  </a:lnTo>
                  <a:lnTo>
                    <a:pt x="9" y="2448"/>
                  </a:lnTo>
                  <a:lnTo>
                    <a:pt x="5" y="2714"/>
                  </a:lnTo>
                  <a:lnTo>
                    <a:pt x="2" y="2979"/>
                  </a:lnTo>
                  <a:lnTo>
                    <a:pt x="1" y="3243"/>
                  </a:lnTo>
                  <a:lnTo>
                    <a:pt x="0" y="3506"/>
                  </a:lnTo>
                  <a:lnTo>
                    <a:pt x="2" y="3767"/>
                  </a:lnTo>
                  <a:lnTo>
                    <a:pt x="4" y="4028"/>
                  </a:lnTo>
                  <a:lnTo>
                    <a:pt x="8" y="4287"/>
                  </a:lnTo>
                  <a:lnTo>
                    <a:pt x="30" y="4293"/>
                  </a:lnTo>
                  <a:lnTo>
                    <a:pt x="51" y="4299"/>
                  </a:lnTo>
                  <a:lnTo>
                    <a:pt x="70" y="4303"/>
                  </a:lnTo>
                  <a:lnTo>
                    <a:pt x="91" y="4306"/>
                  </a:lnTo>
                  <a:lnTo>
                    <a:pt x="110" y="4309"/>
                  </a:lnTo>
                  <a:lnTo>
                    <a:pt x="131" y="4311"/>
                  </a:lnTo>
                  <a:lnTo>
                    <a:pt x="150" y="4312"/>
                  </a:lnTo>
                  <a:lnTo>
                    <a:pt x="169" y="4312"/>
                  </a:lnTo>
                  <a:lnTo>
                    <a:pt x="188" y="4311"/>
                  </a:lnTo>
                  <a:lnTo>
                    <a:pt x="208" y="4310"/>
                  </a:lnTo>
                  <a:lnTo>
                    <a:pt x="226" y="4308"/>
                  </a:lnTo>
                  <a:lnTo>
                    <a:pt x="244" y="4304"/>
                  </a:lnTo>
                  <a:lnTo>
                    <a:pt x="263" y="4301"/>
                  </a:lnTo>
                  <a:lnTo>
                    <a:pt x="281" y="4297"/>
                  </a:lnTo>
                  <a:lnTo>
                    <a:pt x="300" y="4292"/>
                  </a:lnTo>
                  <a:lnTo>
                    <a:pt x="317" y="4287"/>
                  </a:lnTo>
                  <a:lnTo>
                    <a:pt x="322" y="4022"/>
                  </a:lnTo>
                  <a:lnTo>
                    <a:pt x="327" y="3755"/>
                  </a:lnTo>
                  <a:lnTo>
                    <a:pt x="329" y="3489"/>
                  </a:lnTo>
                  <a:lnTo>
                    <a:pt x="329" y="3223"/>
                  </a:lnTo>
                  <a:lnTo>
                    <a:pt x="327" y="2956"/>
                  </a:lnTo>
                  <a:lnTo>
                    <a:pt x="323" y="2690"/>
                  </a:lnTo>
                  <a:lnTo>
                    <a:pt x="318" y="2423"/>
                  </a:lnTo>
                  <a:lnTo>
                    <a:pt x="310" y="2155"/>
                  </a:lnTo>
                  <a:lnTo>
                    <a:pt x="303" y="1888"/>
                  </a:lnTo>
                  <a:lnTo>
                    <a:pt x="293" y="1620"/>
                  </a:lnTo>
                  <a:lnTo>
                    <a:pt x="281" y="1351"/>
                  </a:lnTo>
                  <a:lnTo>
                    <a:pt x="269" y="1083"/>
                  </a:lnTo>
                  <a:lnTo>
                    <a:pt x="255" y="813"/>
                  </a:lnTo>
                  <a:lnTo>
                    <a:pt x="240" y="542"/>
                  </a:lnTo>
                  <a:lnTo>
                    <a:pt x="224" y="272"/>
                  </a:lnTo>
                  <a:lnTo>
                    <a:pt x="206" y="0"/>
                  </a:lnTo>
                  <a:lnTo>
                    <a:pt x="178" y="0"/>
                  </a:lnTo>
                  <a:lnTo>
                    <a:pt x="150" y="0"/>
                  </a:lnTo>
                  <a:lnTo>
                    <a:pt x="123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grpSp>
          <p:nvGrpSpPr>
            <p:cNvPr id="17" name="Group 14">
              <a:extLst>
                <a:ext uri="{FF2B5EF4-FFF2-40B4-BE49-F238E27FC236}">
                  <a16:creationId xmlns:a16="http://schemas.microsoft.com/office/drawing/2014/main" id="{8B7C80CC-3A59-45FE-A95D-F656E7DC42F6}"/>
                </a:ext>
              </a:extLst>
            </p:cNvPr>
            <p:cNvGrpSpPr/>
            <p:nvPr/>
          </p:nvGrpSpPr>
          <p:grpSpPr>
            <a:xfrm>
              <a:off x="4970212" y="1838446"/>
              <a:ext cx="2234720" cy="2590885"/>
              <a:chOff x="1409440" y="2436383"/>
              <a:chExt cx="2234720" cy="2590885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8" name="Freeform 43">
                <a:extLst>
                  <a:ext uri="{FF2B5EF4-FFF2-40B4-BE49-F238E27FC236}">
                    <a16:creationId xmlns:a16="http://schemas.microsoft.com/office/drawing/2014/main" id="{73E658F1-8F5A-439F-A0A9-A968D1B39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932" y="4959201"/>
                <a:ext cx="453778" cy="68067"/>
              </a:xfrm>
              <a:custGeom>
                <a:avLst/>
                <a:gdLst>
                  <a:gd name="T0" fmla="*/ 441 w 802"/>
                  <a:gd name="T1" fmla="*/ 0 h 122"/>
                  <a:gd name="T2" fmla="*/ 520 w 802"/>
                  <a:gd name="T3" fmla="*/ 2 h 122"/>
                  <a:gd name="T4" fmla="*/ 592 w 802"/>
                  <a:gd name="T5" fmla="*/ 6 h 122"/>
                  <a:gd name="T6" fmla="*/ 656 w 802"/>
                  <a:gd name="T7" fmla="*/ 14 h 122"/>
                  <a:gd name="T8" fmla="*/ 710 w 802"/>
                  <a:gd name="T9" fmla="*/ 21 h 122"/>
                  <a:gd name="T10" fmla="*/ 753 w 802"/>
                  <a:gd name="T11" fmla="*/ 31 h 122"/>
                  <a:gd name="T12" fmla="*/ 783 w 802"/>
                  <a:gd name="T13" fmla="*/ 43 h 122"/>
                  <a:gd name="T14" fmla="*/ 798 w 802"/>
                  <a:gd name="T15" fmla="*/ 52 h 122"/>
                  <a:gd name="T16" fmla="*/ 801 w 802"/>
                  <a:gd name="T17" fmla="*/ 58 h 122"/>
                  <a:gd name="T18" fmla="*/ 801 w 802"/>
                  <a:gd name="T19" fmla="*/ 63 h 122"/>
                  <a:gd name="T20" fmla="*/ 798 w 802"/>
                  <a:gd name="T21" fmla="*/ 70 h 122"/>
                  <a:gd name="T22" fmla="*/ 783 w 802"/>
                  <a:gd name="T23" fmla="*/ 79 h 122"/>
                  <a:gd name="T24" fmla="*/ 753 w 802"/>
                  <a:gd name="T25" fmla="*/ 91 h 122"/>
                  <a:gd name="T26" fmla="*/ 710 w 802"/>
                  <a:gd name="T27" fmla="*/ 100 h 122"/>
                  <a:gd name="T28" fmla="*/ 656 w 802"/>
                  <a:gd name="T29" fmla="*/ 108 h 122"/>
                  <a:gd name="T30" fmla="*/ 592 w 802"/>
                  <a:gd name="T31" fmla="*/ 115 h 122"/>
                  <a:gd name="T32" fmla="*/ 520 w 802"/>
                  <a:gd name="T33" fmla="*/ 120 h 122"/>
                  <a:gd name="T34" fmla="*/ 441 w 802"/>
                  <a:gd name="T35" fmla="*/ 122 h 122"/>
                  <a:gd name="T36" fmla="*/ 360 w 802"/>
                  <a:gd name="T37" fmla="*/ 122 h 122"/>
                  <a:gd name="T38" fmla="*/ 281 w 802"/>
                  <a:gd name="T39" fmla="*/ 120 h 122"/>
                  <a:gd name="T40" fmla="*/ 210 w 802"/>
                  <a:gd name="T41" fmla="*/ 115 h 122"/>
                  <a:gd name="T42" fmla="*/ 146 w 802"/>
                  <a:gd name="T43" fmla="*/ 108 h 122"/>
                  <a:gd name="T44" fmla="*/ 92 w 802"/>
                  <a:gd name="T45" fmla="*/ 100 h 122"/>
                  <a:gd name="T46" fmla="*/ 48 w 802"/>
                  <a:gd name="T47" fmla="*/ 91 h 122"/>
                  <a:gd name="T48" fmla="*/ 18 w 802"/>
                  <a:gd name="T49" fmla="*/ 79 h 122"/>
                  <a:gd name="T50" fmla="*/ 4 w 802"/>
                  <a:gd name="T51" fmla="*/ 70 h 122"/>
                  <a:gd name="T52" fmla="*/ 1 w 802"/>
                  <a:gd name="T53" fmla="*/ 63 h 122"/>
                  <a:gd name="T54" fmla="*/ 1 w 802"/>
                  <a:gd name="T55" fmla="*/ 58 h 122"/>
                  <a:gd name="T56" fmla="*/ 4 w 802"/>
                  <a:gd name="T57" fmla="*/ 52 h 122"/>
                  <a:gd name="T58" fmla="*/ 18 w 802"/>
                  <a:gd name="T59" fmla="*/ 43 h 122"/>
                  <a:gd name="T60" fmla="*/ 48 w 802"/>
                  <a:gd name="T61" fmla="*/ 31 h 122"/>
                  <a:gd name="T62" fmla="*/ 92 w 802"/>
                  <a:gd name="T63" fmla="*/ 21 h 122"/>
                  <a:gd name="T64" fmla="*/ 146 w 802"/>
                  <a:gd name="T65" fmla="*/ 14 h 122"/>
                  <a:gd name="T66" fmla="*/ 210 w 802"/>
                  <a:gd name="T67" fmla="*/ 6 h 122"/>
                  <a:gd name="T68" fmla="*/ 281 w 802"/>
                  <a:gd name="T69" fmla="*/ 2 h 122"/>
                  <a:gd name="T70" fmla="*/ 360 w 802"/>
                  <a:gd name="T7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02" h="122">
                    <a:moveTo>
                      <a:pt x="401" y="0"/>
                    </a:moveTo>
                    <a:lnTo>
                      <a:pt x="441" y="0"/>
                    </a:lnTo>
                    <a:lnTo>
                      <a:pt x="481" y="1"/>
                    </a:lnTo>
                    <a:lnTo>
                      <a:pt x="520" y="2"/>
                    </a:lnTo>
                    <a:lnTo>
                      <a:pt x="557" y="4"/>
                    </a:lnTo>
                    <a:lnTo>
                      <a:pt x="592" y="6"/>
                    </a:lnTo>
                    <a:lnTo>
                      <a:pt x="625" y="9"/>
                    </a:lnTo>
                    <a:lnTo>
                      <a:pt x="656" y="14"/>
                    </a:lnTo>
                    <a:lnTo>
                      <a:pt x="684" y="17"/>
                    </a:lnTo>
                    <a:lnTo>
                      <a:pt x="710" y="21"/>
                    </a:lnTo>
                    <a:lnTo>
                      <a:pt x="734" y="27"/>
                    </a:lnTo>
                    <a:lnTo>
                      <a:pt x="753" y="31"/>
                    </a:lnTo>
                    <a:lnTo>
                      <a:pt x="771" y="36"/>
                    </a:lnTo>
                    <a:lnTo>
                      <a:pt x="783" y="43"/>
                    </a:lnTo>
                    <a:lnTo>
                      <a:pt x="793" y="48"/>
                    </a:lnTo>
                    <a:lnTo>
                      <a:pt x="798" y="52"/>
                    </a:lnTo>
                    <a:lnTo>
                      <a:pt x="800" y="55"/>
                    </a:lnTo>
                    <a:lnTo>
                      <a:pt x="801" y="58"/>
                    </a:lnTo>
                    <a:lnTo>
                      <a:pt x="802" y="61"/>
                    </a:lnTo>
                    <a:lnTo>
                      <a:pt x="801" y="63"/>
                    </a:lnTo>
                    <a:lnTo>
                      <a:pt x="800" y="67"/>
                    </a:lnTo>
                    <a:lnTo>
                      <a:pt x="798" y="70"/>
                    </a:lnTo>
                    <a:lnTo>
                      <a:pt x="793" y="73"/>
                    </a:lnTo>
                    <a:lnTo>
                      <a:pt x="783" y="79"/>
                    </a:lnTo>
                    <a:lnTo>
                      <a:pt x="771" y="85"/>
                    </a:lnTo>
                    <a:lnTo>
                      <a:pt x="753" y="91"/>
                    </a:lnTo>
                    <a:lnTo>
                      <a:pt x="734" y="95"/>
                    </a:lnTo>
                    <a:lnTo>
                      <a:pt x="710" y="100"/>
                    </a:lnTo>
                    <a:lnTo>
                      <a:pt x="684" y="105"/>
                    </a:lnTo>
                    <a:lnTo>
                      <a:pt x="656" y="108"/>
                    </a:lnTo>
                    <a:lnTo>
                      <a:pt x="625" y="112"/>
                    </a:lnTo>
                    <a:lnTo>
                      <a:pt x="592" y="115"/>
                    </a:lnTo>
                    <a:lnTo>
                      <a:pt x="557" y="118"/>
                    </a:lnTo>
                    <a:lnTo>
                      <a:pt x="520" y="120"/>
                    </a:lnTo>
                    <a:lnTo>
                      <a:pt x="481" y="121"/>
                    </a:lnTo>
                    <a:lnTo>
                      <a:pt x="441" y="122"/>
                    </a:lnTo>
                    <a:lnTo>
                      <a:pt x="401" y="122"/>
                    </a:lnTo>
                    <a:lnTo>
                      <a:pt x="360" y="122"/>
                    </a:lnTo>
                    <a:lnTo>
                      <a:pt x="320" y="121"/>
                    </a:lnTo>
                    <a:lnTo>
                      <a:pt x="281" y="120"/>
                    </a:lnTo>
                    <a:lnTo>
                      <a:pt x="244" y="118"/>
                    </a:lnTo>
                    <a:lnTo>
                      <a:pt x="210" y="115"/>
                    </a:lnTo>
                    <a:lnTo>
                      <a:pt x="176" y="112"/>
                    </a:lnTo>
                    <a:lnTo>
                      <a:pt x="146" y="108"/>
                    </a:lnTo>
                    <a:lnTo>
                      <a:pt x="118" y="105"/>
                    </a:lnTo>
                    <a:lnTo>
                      <a:pt x="92" y="100"/>
                    </a:lnTo>
                    <a:lnTo>
                      <a:pt x="68" y="95"/>
                    </a:lnTo>
                    <a:lnTo>
                      <a:pt x="48" y="91"/>
                    </a:lnTo>
                    <a:lnTo>
                      <a:pt x="31" y="85"/>
                    </a:lnTo>
                    <a:lnTo>
                      <a:pt x="18" y="79"/>
                    </a:lnTo>
                    <a:lnTo>
                      <a:pt x="8" y="73"/>
                    </a:lnTo>
                    <a:lnTo>
                      <a:pt x="4" y="70"/>
                    </a:lnTo>
                    <a:lnTo>
                      <a:pt x="2" y="67"/>
                    </a:lnTo>
                    <a:lnTo>
                      <a:pt x="1" y="63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2" y="55"/>
                    </a:lnTo>
                    <a:lnTo>
                      <a:pt x="4" y="52"/>
                    </a:lnTo>
                    <a:lnTo>
                      <a:pt x="8" y="48"/>
                    </a:lnTo>
                    <a:lnTo>
                      <a:pt x="18" y="43"/>
                    </a:lnTo>
                    <a:lnTo>
                      <a:pt x="31" y="36"/>
                    </a:lnTo>
                    <a:lnTo>
                      <a:pt x="48" y="31"/>
                    </a:lnTo>
                    <a:lnTo>
                      <a:pt x="68" y="27"/>
                    </a:lnTo>
                    <a:lnTo>
                      <a:pt x="92" y="21"/>
                    </a:lnTo>
                    <a:lnTo>
                      <a:pt x="118" y="17"/>
                    </a:lnTo>
                    <a:lnTo>
                      <a:pt x="146" y="14"/>
                    </a:lnTo>
                    <a:lnTo>
                      <a:pt x="176" y="9"/>
                    </a:lnTo>
                    <a:lnTo>
                      <a:pt x="210" y="6"/>
                    </a:lnTo>
                    <a:lnTo>
                      <a:pt x="244" y="4"/>
                    </a:lnTo>
                    <a:lnTo>
                      <a:pt x="281" y="2"/>
                    </a:lnTo>
                    <a:lnTo>
                      <a:pt x="320" y="1"/>
                    </a:lnTo>
                    <a:lnTo>
                      <a:pt x="360" y="0"/>
                    </a:lnTo>
                    <a:lnTo>
                      <a:pt x="4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47">
                <a:extLst>
                  <a:ext uri="{FF2B5EF4-FFF2-40B4-BE49-F238E27FC236}">
                    <a16:creationId xmlns:a16="http://schemas.microsoft.com/office/drawing/2014/main" id="{71306D44-128B-4874-85A6-71178923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048" y="2436383"/>
                <a:ext cx="222856" cy="221286"/>
              </a:xfrm>
              <a:custGeom>
                <a:avLst/>
                <a:gdLst>
                  <a:gd name="T0" fmla="*/ 312 w 567"/>
                  <a:gd name="T1" fmla="*/ 1 h 567"/>
                  <a:gd name="T2" fmla="*/ 354 w 567"/>
                  <a:gd name="T3" fmla="*/ 8 h 567"/>
                  <a:gd name="T4" fmla="*/ 394 w 567"/>
                  <a:gd name="T5" fmla="*/ 22 h 567"/>
                  <a:gd name="T6" fmla="*/ 431 w 567"/>
                  <a:gd name="T7" fmla="*/ 41 h 567"/>
                  <a:gd name="T8" fmla="*/ 463 w 567"/>
                  <a:gd name="T9" fmla="*/ 65 h 567"/>
                  <a:gd name="T10" fmla="*/ 494 w 567"/>
                  <a:gd name="T11" fmla="*/ 93 h 567"/>
                  <a:gd name="T12" fmla="*/ 519 w 567"/>
                  <a:gd name="T13" fmla="*/ 125 h 567"/>
                  <a:gd name="T14" fmla="*/ 539 w 567"/>
                  <a:gd name="T15" fmla="*/ 161 h 567"/>
                  <a:gd name="T16" fmla="*/ 554 w 567"/>
                  <a:gd name="T17" fmla="*/ 199 h 567"/>
                  <a:gd name="T18" fmla="*/ 564 w 567"/>
                  <a:gd name="T19" fmla="*/ 240 h 567"/>
                  <a:gd name="T20" fmla="*/ 567 w 567"/>
                  <a:gd name="T21" fmla="*/ 283 h 567"/>
                  <a:gd name="T22" fmla="*/ 564 w 567"/>
                  <a:gd name="T23" fmla="*/ 327 h 567"/>
                  <a:gd name="T24" fmla="*/ 554 w 567"/>
                  <a:gd name="T25" fmla="*/ 368 h 567"/>
                  <a:gd name="T26" fmla="*/ 539 w 567"/>
                  <a:gd name="T27" fmla="*/ 407 h 567"/>
                  <a:gd name="T28" fmla="*/ 519 w 567"/>
                  <a:gd name="T29" fmla="*/ 442 h 567"/>
                  <a:gd name="T30" fmla="*/ 494 w 567"/>
                  <a:gd name="T31" fmla="*/ 474 h 567"/>
                  <a:gd name="T32" fmla="*/ 463 w 567"/>
                  <a:gd name="T33" fmla="*/ 502 h 567"/>
                  <a:gd name="T34" fmla="*/ 431 w 567"/>
                  <a:gd name="T35" fmla="*/ 526 h 567"/>
                  <a:gd name="T36" fmla="*/ 394 w 567"/>
                  <a:gd name="T37" fmla="*/ 545 h 567"/>
                  <a:gd name="T38" fmla="*/ 354 w 567"/>
                  <a:gd name="T39" fmla="*/ 558 h 567"/>
                  <a:gd name="T40" fmla="*/ 312 w 567"/>
                  <a:gd name="T41" fmla="*/ 566 h 567"/>
                  <a:gd name="T42" fmla="*/ 269 w 567"/>
                  <a:gd name="T43" fmla="*/ 567 h 567"/>
                  <a:gd name="T44" fmla="*/ 226 w 567"/>
                  <a:gd name="T45" fmla="*/ 561 h 567"/>
                  <a:gd name="T46" fmla="*/ 186 w 567"/>
                  <a:gd name="T47" fmla="*/ 550 h 567"/>
                  <a:gd name="T48" fmla="*/ 148 w 567"/>
                  <a:gd name="T49" fmla="*/ 533 h 567"/>
                  <a:gd name="T50" fmla="*/ 114 w 567"/>
                  <a:gd name="T51" fmla="*/ 511 h 567"/>
                  <a:gd name="T52" fmla="*/ 82 w 567"/>
                  <a:gd name="T53" fmla="*/ 485 h 567"/>
                  <a:gd name="T54" fmla="*/ 56 w 567"/>
                  <a:gd name="T55" fmla="*/ 453 h 567"/>
                  <a:gd name="T56" fmla="*/ 34 w 567"/>
                  <a:gd name="T57" fmla="*/ 419 h 567"/>
                  <a:gd name="T58" fmla="*/ 16 w 567"/>
                  <a:gd name="T59" fmla="*/ 381 h 567"/>
                  <a:gd name="T60" fmla="*/ 6 w 567"/>
                  <a:gd name="T61" fmla="*/ 341 h 567"/>
                  <a:gd name="T62" fmla="*/ 0 w 567"/>
                  <a:gd name="T63" fmla="*/ 298 h 567"/>
                  <a:gd name="T64" fmla="*/ 1 w 567"/>
                  <a:gd name="T65" fmla="*/ 254 h 567"/>
                  <a:gd name="T66" fmla="*/ 9 w 567"/>
                  <a:gd name="T67" fmla="*/ 213 h 567"/>
                  <a:gd name="T68" fmla="*/ 22 w 567"/>
                  <a:gd name="T69" fmla="*/ 173 h 567"/>
                  <a:gd name="T70" fmla="*/ 40 w 567"/>
                  <a:gd name="T71" fmla="*/ 136 h 567"/>
                  <a:gd name="T72" fmla="*/ 64 w 567"/>
                  <a:gd name="T73" fmla="*/ 102 h 567"/>
                  <a:gd name="T74" fmla="*/ 92 w 567"/>
                  <a:gd name="T75" fmla="*/ 73 h 567"/>
                  <a:gd name="T76" fmla="*/ 125 w 567"/>
                  <a:gd name="T77" fmla="*/ 48 h 567"/>
                  <a:gd name="T78" fmla="*/ 160 w 567"/>
                  <a:gd name="T79" fmla="*/ 28 h 567"/>
                  <a:gd name="T80" fmla="*/ 199 w 567"/>
                  <a:gd name="T81" fmla="*/ 13 h 567"/>
                  <a:gd name="T82" fmla="*/ 240 w 567"/>
                  <a:gd name="T83" fmla="*/ 3 h 567"/>
                  <a:gd name="T84" fmla="*/ 284 w 567"/>
                  <a:gd name="T85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7" h="567">
                    <a:moveTo>
                      <a:pt x="284" y="0"/>
                    </a:moveTo>
                    <a:lnTo>
                      <a:pt x="298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0" y="5"/>
                    </a:lnTo>
                    <a:lnTo>
                      <a:pt x="354" y="8"/>
                    </a:lnTo>
                    <a:lnTo>
                      <a:pt x="368" y="13"/>
                    </a:lnTo>
                    <a:lnTo>
                      <a:pt x="381" y="17"/>
                    </a:lnTo>
                    <a:lnTo>
                      <a:pt x="394" y="22"/>
                    </a:lnTo>
                    <a:lnTo>
                      <a:pt x="406" y="28"/>
                    </a:lnTo>
                    <a:lnTo>
                      <a:pt x="419" y="34"/>
                    </a:lnTo>
                    <a:lnTo>
                      <a:pt x="431" y="41"/>
                    </a:lnTo>
                    <a:lnTo>
                      <a:pt x="442" y="48"/>
                    </a:lnTo>
                    <a:lnTo>
                      <a:pt x="453" y="56"/>
                    </a:lnTo>
                    <a:lnTo>
                      <a:pt x="463" y="65"/>
                    </a:lnTo>
                    <a:lnTo>
                      <a:pt x="474" y="73"/>
                    </a:lnTo>
                    <a:lnTo>
                      <a:pt x="484" y="83"/>
                    </a:lnTo>
                    <a:lnTo>
                      <a:pt x="494" y="93"/>
                    </a:lnTo>
                    <a:lnTo>
                      <a:pt x="502" y="102"/>
                    </a:lnTo>
                    <a:lnTo>
                      <a:pt x="511" y="113"/>
                    </a:lnTo>
                    <a:lnTo>
                      <a:pt x="519" y="125"/>
                    </a:lnTo>
                    <a:lnTo>
                      <a:pt x="526" y="136"/>
                    </a:lnTo>
                    <a:lnTo>
                      <a:pt x="533" y="148"/>
                    </a:lnTo>
                    <a:lnTo>
                      <a:pt x="539" y="161"/>
                    </a:lnTo>
                    <a:lnTo>
                      <a:pt x="545" y="173"/>
                    </a:lnTo>
                    <a:lnTo>
                      <a:pt x="550" y="186"/>
                    </a:lnTo>
                    <a:lnTo>
                      <a:pt x="554" y="199"/>
                    </a:lnTo>
                    <a:lnTo>
                      <a:pt x="558" y="213"/>
                    </a:lnTo>
                    <a:lnTo>
                      <a:pt x="561" y="226"/>
                    </a:lnTo>
                    <a:lnTo>
                      <a:pt x="564" y="240"/>
                    </a:lnTo>
                    <a:lnTo>
                      <a:pt x="565" y="254"/>
                    </a:lnTo>
                    <a:lnTo>
                      <a:pt x="566" y="269"/>
                    </a:lnTo>
                    <a:lnTo>
                      <a:pt x="567" y="283"/>
                    </a:lnTo>
                    <a:lnTo>
                      <a:pt x="566" y="298"/>
                    </a:lnTo>
                    <a:lnTo>
                      <a:pt x="565" y="312"/>
                    </a:lnTo>
                    <a:lnTo>
                      <a:pt x="564" y="327"/>
                    </a:lnTo>
                    <a:lnTo>
                      <a:pt x="561" y="341"/>
                    </a:lnTo>
                    <a:lnTo>
                      <a:pt x="558" y="355"/>
                    </a:lnTo>
                    <a:lnTo>
                      <a:pt x="554" y="368"/>
                    </a:lnTo>
                    <a:lnTo>
                      <a:pt x="550" y="381"/>
                    </a:lnTo>
                    <a:lnTo>
                      <a:pt x="545" y="394"/>
                    </a:lnTo>
                    <a:lnTo>
                      <a:pt x="539" y="407"/>
                    </a:lnTo>
                    <a:lnTo>
                      <a:pt x="533" y="419"/>
                    </a:lnTo>
                    <a:lnTo>
                      <a:pt x="526" y="430"/>
                    </a:lnTo>
                    <a:lnTo>
                      <a:pt x="519" y="442"/>
                    </a:lnTo>
                    <a:lnTo>
                      <a:pt x="511" y="453"/>
                    </a:lnTo>
                    <a:lnTo>
                      <a:pt x="502" y="464"/>
                    </a:lnTo>
                    <a:lnTo>
                      <a:pt x="494" y="474"/>
                    </a:lnTo>
                    <a:lnTo>
                      <a:pt x="484" y="485"/>
                    </a:lnTo>
                    <a:lnTo>
                      <a:pt x="474" y="493"/>
                    </a:lnTo>
                    <a:lnTo>
                      <a:pt x="463" y="502"/>
                    </a:lnTo>
                    <a:lnTo>
                      <a:pt x="453" y="511"/>
                    </a:lnTo>
                    <a:lnTo>
                      <a:pt x="442" y="519"/>
                    </a:lnTo>
                    <a:lnTo>
                      <a:pt x="431" y="526"/>
                    </a:lnTo>
                    <a:lnTo>
                      <a:pt x="419" y="533"/>
                    </a:lnTo>
                    <a:lnTo>
                      <a:pt x="406" y="539"/>
                    </a:lnTo>
                    <a:lnTo>
                      <a:pt x="394" y="545"/>
                    </a:lnTo>
                    <a:lnTo>
                      <a:pt x="381" y="550"/>
                    </a:lnTo>
                    <a:lnTo>
                      <a:pt x="368" y="555"/>
                    </a:lnTo>
                    <a:lnTo>
                      <a:pt x="354" y="558"/>
                    </a:lnTo>
                    <a:lnTo>
                      <a:pt x="340" y="561"/>
                    </a:lnTo>
                    <a:lnTo>
                      <a:pt x="327" y="564"/>
                    </a:lnTo>
                    <a:lnTo>
                      <a:pt x="312" y="566"/>
                    </a:lnTo>
                    <a:lnTo>
                      <a:pt x="298" y="567"/>
                    </a:lnTo>
                    <a:lnTo>
                      <a:pt x="284" y="567"/>
                    </a:lnTo>
                    <a:lnTo>
                      <a:pt x="269" y="567"/>
                    </a:lnTo>
                    <a:lnTo>
                      <a:pt x="254" y="566"/>
                    </a:lnTo>
                    <a:lnTo>
                      <a:pt x="240" y="564"/>
                    </a:lnTo>
                    <a:lnTo>
                      <a:pt x="226" y="561"/>
                    </a:lnTo>
                    <a:lnTo>
                      <a:pt x="212" y="558"/>
                    </a:lnTo>
                    <a:lnTo>
                      <a:pt x="199" y="555"/>
                    </a:lnTo>
                    <a:lnTo>
                      <a:pt x="186" y="550"/>
                    </a:lnTo>
                    <a:lnTo>
                      <a:pt x="173" y="545"/>
                    </a:lnTo>
                    <a:lnTo>
                      <a:pt x="160" y="539"/>
                    </a:lnTo>
                    <a:lnTo>
                      <a:pt x="148" y="533"/>
                    </a:lnTo>
                    <a:lnTo>
                      <a:pt x="136" y="526"/>
                    </a:lnTo>
                    <a:lnTo>
                      <a:pt x="125" y="519"/>
                    </a:lnTo>
                    <a:lnTo>
                      <a:pt x="114" y="511"/>
                    </a:lnTo>
                    <a:lnTo>
                      <a:pt x="103" y="502"/>
                    </a:lnTo>
                    <a:lnTo>
                      <a:pt x="92" y="493"/>
                    </a:lnTo>
                    <a:lnTo>
                      <a:pt x="82" y="485"/>
                    </a:lnTo>
                    <a:lnTo>
                      <a:pt x="74" y="474"/>
                    </a:lnTo>
                    <a:lnTo>
                      <a:pt x="64" y="464"/>
                    </a:lnTo>
                    <a:lnTo>
                      <a:pt x="56" y="453"/>
                    </a:lnTo>
                    <a:lnTo>
                      <a:pt x="48" y="442"/>
                    </a:lnTo>
                    <a:lnTo>
                      <a:pt x="40" y="430"/>
                    </a:lnTo>
                    <a:lnTo>
                      <a:pt x="34" y="419"/>
                    </a:lnTo>
                    <a:lnTo>
                      <a:pt x="27" y="407"/>
                    </a:lnTo>
                    <a:lnTo>
                      <a:pt x="22" y="394"/>
                    </a:lnTo>
                    <a:lnTo>
                      <a:pt x="16" y="381"/>
                    </a:lnTo>
                    <a:lnTo>
                      <a:pt x="12" y="368"/>
                    </a:lnTo>
                    <a:lnTo>
                      <a:pt x="9" y="355"/>
                    </a:lnTo>
                    <a:lnTo>
                      <a:pt x="6" y="341"/>
                    </a:lnTo>
                    <a:lnTo>
                      <a:pt x="3" y="327"/>
                    </a:lnTo>
                    <a:lnTo>
                      <a:pt x="1" y="312"/>
                    </a:lnTo>
                    <a:lnTo>
                      <a:pt x="0" y="298"/>
                    </a:lnTo>
                    <a:lnTo>
                      <a:pt x="0" y="283"/>
                    </a:lnTo>
                    <a:lnTo>
                      <a:pt x="0" y="269"/>
                    </a:lnTo>
                    <a:lnTo>
                      <a:pt x="1" y="254"/>
                    </a:lnTo>
                    <a:lnTo>
                      <a:pt x="3" y="240"/>
                    </a:lnTo>
                    <a:lnTo>
                      <a:pt x="6" y="226"/>
                    </a:lnTo>
                    <a:lnTo>
                      <a:pt x="9" y="213"/>
                    </a:lnTo>
                    <a:lnTo>
                      <a:pt x="12" y="199"/>
                    </a:lnTo>
                    <a:lnTo>
                      <a:pt x="16" y="186"/>
                    </a:lnTo>
                    <a:lnTo>
                      <a:pt x="22" y="173"/>
                    </a:lnTo>
                    <a:lnTo>
                      <a:pt x="27" y="161"/>
                    </a:lnTo>
                    <a:lnTo>
                      <a:pt x="34" y="148"/>
                    </a:lnTo>
                    <a:lnTo>
                      <a:pt x="40" y="136"/>
                    </a:lnTo>
                    <a:lnTo>
                      <a:pt x="48" y="125"/>
                    </a:lnTo>
                    <a:lnTo>
                      <a:pt x="56" y="113"/>
                    </a:lnTo>
                    <a:lnTo>
                      <a:pt x="64" y="102"/>
                    </a:lnTo>
                    <a:lnTo>
                      <a:pt x="74" y="93"/>
                    </a:lnTo>
                    <a:lnTo>
                      <a:pt x="82" y="83"/>
                    </a:lnTo>
                    <a:lnTo>
                      <a:pt x="92" y="73"/>
                    </a:lnTo>
                    <a:lnTo>
                      <a:pt x="103" y="65"/>
                    </a:lnTo>
                    <a:lnTo>
                      <a:pt x="114" y="56"/>
                    </a:lnTo>
                    <a:lnTo>
                      <a:pt x="125" y="48"/>
                    </a:lnTo>
                    <a:lnTo>
                      <a:pt x="136" y="41"/>
                    </a:lnTo>
                    <a:lnTo>
                      <a:pt x="148" y="34"/>
                    </a:lnTo>
                    <a:lnTo>
                      <a:pt x="160" y="28"/>
                    </a:lnTo>
                    <a:lnTo>
                      <a:pt x="173" y="22"/>
                    </a:lnTo>
                    <a:lnTo>
                      <a:pt x="186" y="17"/>
                    </a:lnTo>
                    <a:lnTo>
                      <a:pt x="199" y="13"/>
                    </a:lnTo>
                    <a:lnTo>
                      <a:pt x="212" y="8"/>
                    </a:lnTo>
                    <a:lnTo>
                      <a:pt x="226" y="5"/>
                    </a:lnTo>
                    <a:lnTo>
                      <a:pt x="240" y="3"/>
                    </a:lnTo>
                    <a:lnTo>
                      <a:pt x="254" y="1"/>
                    </a:lnTo>
                    <a:lnTo>
                      <a:pt x="269" y="0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20" name="Rectangle 44">
                <a:extLst>
                  <a:ext uri="{FF2B5EF4-FFF2-40B4-BE49-F238E27FC236}">
                    <a16:creationId xmlns:a16="http://schemas.microsoft.com/office/drawing/2014/main" id="{CC3F02E2-DEA4-4E0D-9D97-8D8E00991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60000">
                <a:off x="1409440" y="2762042"/>
                <a:ext cx="2234720" cy="57958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A7865B72-47C9-433C-90D2-A061655E60FF}"/>
              </a:ext>
            </a:extLst>
          </p:cNvPr>
          <p:cNvGrpSpPr/>
          <p:nvPr/>
        </p:nvGrpSpPr>
        <p:grpSpPr>
          <a:xfrm>
            <a:off x="4327386" y="1914540"/>
            <a:ext cx="1256699" cy="1466431"/>
            <a:chOff x="4327386" y="1914540"/>
            <a:chExt cx="1256699" cy="1466431"/>
          </a:xfrm>
        </p:grpSpPr>
        <p:grpSp>
          <p:nvGrpSpPr>
            <p:cNvPr id="22" name="Group 132">
              <a:extLst>
                <a:ext uri="{FF2B5EF4-FFF2-40B4-BE49-F238E27FC236}">
                  <a16:creationId xmlns:a16="http://schemas.microsoft.com/office/drawing/2014/main" id="{A427C541-3057-43C2-99A0-7EBD6DA292B2}"/>
                </a:ext>
              </a:extLst>
            </p:cNvPr>
            <p:cNvGrpSpPr/>
            <p:nvPr/>
          </p:nvGrpSpPr>
          <p:grpSpPr>
            <a:xfrm>
              <a:off x="4836362" y="2469546"/>
              <a:ext cx="314557" cy="494171"/>
              <a:chOff x="6213998" y="1573577"/>
              <a:chExt cx="653827" cy="1027166"/>
            </a:xfrm>
            <a:solidFill>
              <a:schemeClr val="accent1"/>
            </a:solidFill>
          </p:grpSpPr>
          <p:sp>
            <p:nvSpPr>
              <p:cNvPr id="29" name="Freeform 5">
                <a:extLst>
                  <a:ext uri="{FF2B5EF4-FFF2-40B4-BE49-F238E27FC236}">
                    <a16:creationId xmlns:a16="http://schemas.microsoft.com/office/drawing/2014/main" id="{AEF79E52-5A3E-4D39-90D1-28007A8E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998" y="1573577"/>
                <a:ext cx="653827" cy="798893"/>
              </a:xfrm>
              <a:custGeom>
                <a:avLst/>
                <a:gdLst>
                  <a:gd name="T0" fmla="*/ 436 w 3200"/>
                  <a:gd name="T1" fmla="*/ 2571 h 3910"/>
                  <a:gd name="T2" fmla="*/ 543 w 3200"/>
                  <a:gd name="T3" fmla="*/ 2771 h 3910"/>
                  <a:gd name="T4" fmla="*/ 616 w 3200"/>
                  <a:gd name="T5" fmla="*/ 2954 h 3910"/>
                  <a:gd name="T6" fmla="*/ 659 w 3200"/>
                  <a:gd name="T7" fmla="*/ 3122 h 3910"/>
                  <a:gd name="T8" fmla="*/ 684 w 3200"/>
                  <a:gd name="T9" fmla="*/ 3275 h 3910"/>
                  <a:gd name="T10" fmla="*/ 699 w 3200"/>
                  <a:gd name="T11" fmla="*/ 3455 h 3910"/>
                  <a:gd name="T12" fmla="*/ 708 w 3200"/>
                  <a:gd name="T13" fmla="*/ 3612 h 3910"/>
                  <a:gd name="T14" fmla="*/ 723 w 3200"/>
                  <a:gd name="T15" fmla="*/ 3714 h 3910"/>
                  <a:gd name="T16" fmla="*/ 754 w 3200"/>
                  <a:gd name="T17" fmla="*/ 3806 h 3910"/>
                  <a:gd name="T18" fmla="*/ 806 w 3200"/>
                  <a:gd name="T19" fmla="*/ 3886 h 3910"/>
                  <a:gd name="T20" fmla="*/ 2263 w 3200"/>
                  <a:gd name="T21" fmla="*/ 3910 h 3910"/>
                  <a:gd name="T22" fmla="*/ 2394 w 3200"/>
                  <a:gd name="T23" fmla="*/ 3886 h 3910"/>
                  <a:gd name="T24" fmla="*/ 2447 w 3200"/>
                  <a:gd name="T25" fmla="*/ 3806 h 3910"/>
                  <a:gd name="T26" fmla="*/ 2477 w 3200"/>
                  <a:gd name="T27" fmla="*/ 3714 h 3910"/>
                  <a:gd name="T28" fmla="*/ 2492 w 3200"/>
                  <a:gd name="T29" fmla="*/ 3611 h 3910"/>
                  <a:gd name="T30" fmla="*/ 2502 w 3200"/>
                  <a:gd name="T31" fmla="*/ 3455 h 3910"/>
                  <a:gd name="T32" fmla="*/ 2517 w 3200"/>
                  <a:gd name="T33" fmla="*/ 3273 h 3910"/>
                  <a:gd name="T34" fmla="*/ 2541 w 3200"/>
                  <a:gd name="T35" fmla="*/ 3121 h 3910"/>
                  <a:gd name="T36" fmla="*/ 2586 w 3200"/>
                  <a:gd name="T37" fmla="*/ 2953 h 3910"/>
                  <a:gd name="T38" fmla="*/ 2658 w 3200"/>
                  <a:gd name="T39" fmla="*/ 2769 h 3910"/>
                  <a:gd name="T40" fmla="*/ 2766 w 3200"/>
                  <a:gd name="T41" fmla="*/ 2568 h 3910"/>
                  <a:gd name="T42" fmla="*/ 2882 w 3200"/>
                  <a:gd name="T43" fmla="*/ 2395 h 3910"/>
                  <a:gd name="T44" fmla="*/ 2951 w 3200"/>
                  <a:gd name="T45" fmla="*/ 2305 h 3910"/>
                  <a:gd name="T46" fmla="*/ 3032 w 3200"/>
                  <a:gd name="T47" fmla="*/ 2170 h 3910"/>
                  <a:gd name="T48" fmla="*/ 3099 w 3200"/>
                  <a:gd name="T49" fmla="*/ 2026 h 3910"/>
                  <a:gd name="T50" fmla="*/ 3150 w 3200"/>
                  <a:gd name="T51" fmla="*/ 1875 h 3910"/>
                  <a:gd name="T52" fmla="*/ 3183 w 3200"/>
                  <a:gd name="T53" fmla="*/ 1719 h 3910"/>
                  <a:gd name="T54" fmla="*/ 3199 w 3200"/>
                  <a:gd name="T55" fmla="*/ 1556 h 3910"/>
                  <a:gd name="T56" fmla="*/ 3192 w 3200"/>
                  <a:gd name="T57" fmla="*/ 1347 h 3910"/>
                  <a:gd name="T58" fmla="*/ 3150 w 3200"/>
                  <a:gd name="T59" fmla="*/ 1125 h 3910"/>
                  <a:gd name="T60" fmla="*/ 3075 w 3200"/>
                  <a:gd name="T61" fmla="*/ 917 h 3910"/>
                  <a:gd name="T62" fmla="*/ 2968 w 3200"/>
                  <a:gd name="T63" fmla="*/ 722 h 3910"/>
                  <a:gd name="T64" fmla="*/ 2835 w 3200"/>
                  <a:gd name="T65" fmla="*/ 546 h 3910"/>
                  <a:gd name="T66" fmla="*/ 2676 w 3200"/>
                  <a:gd name="T67" fmla="*/ 390 h 3910"/>
                  <a:gd name="T68" fmla="*/ 2495 w 3200"/>
                  <a:gd name="T69" fmla="*/ 256 h 3910"/>
                  <a:gd name="T70" fmla="*/ 2294 w 3200"/>
                  <a:gd name="T71" fmla="*/ 148 h 3910"/>
                  <a:gd name="T72" fmla="*/ 2076 w 3200"/>
                  <a:gd name="T73" fmla="*/ 67 h 3910"/>
                  <a:gd name="T74" fmla="*/ 1844 w 3200"/>
                  <a:gd name="T75" fmla="*/ 17 h 3910"/>
                  <a:gd name="T76" fmla="*/ 1601 w 3200"/>
                  <a:gd name="T77" fmla="*/ 0 h 3910"/>
                  <a:gd name="T78" fmla="*/ 1357 w 3200"/>
                  <a:gd name="T79" fmla="*/ 17 h 3910"/>
                  <a:gd name="T80" fmla="*/ 1125 w 3200"/>
                  <a:gd name="T81" fmla="*/ 67 h 3910"/>
                  <a:gd name="T82" fmla="*/ 906 w 3200"/>
                  <a:gd name="T83" fmla="*/ 148 h 3910"/>
                  <a:gd name="T84" fmla="*/ 705 w 3200"/>
                  <a:gd name="T85" fmla="*/ 256 h 3910"/>
                  <a:gd name="T86" fmla="*/ 524 w 3200"/>
                  <a:gd name="T87" fmla="*/ 390 h 3910"/>
                  <a:gd name="T88" fmla="*/ 365 w 3200"/>
                  <a:gd name="T89" fmla="*/ 546 h 3910"/>
                  <a:gd name="T90" fmla="*/ 232 w 3200"/>
                  <a:gd name="T91" fmla="*/ 722 h 3910"/>
                  <a:gd name="T92" fmla="*/ 126 w 3200"/>
                  <a:gd name="T93" fmla="*/ 917 h 3910"/>
                  <a:gd name="T94" fmla="*/ 50 w 3200"/>
                  <a:gd name="T95" fmla="*/ 1125 h 3910"/>
                  <a:gd name="T96" fmla="*/ 9 w 3200"/>
                  <a:gd name="T97" fmla="*/ 1347 h 3910"/>
                  <a:gd name="T98" fmla="*/ 1 w 3200"/>
                  <a:gd name="T99" fmla="*/ 1556 h 3910"/>
                  <a:gd name="T100" fmla="*/ 17 w 3200"/>
                  <a:gd name="T101" fmla="*/ 1718 h 3910"/>
                  <a:gd name="T102" fmla="*/ 50 w 3200"/>
                  <a:gd name="T103" fmla="*/ 1874 h 3910"/>
                  <a:gd name="T104" fmla="*/ 100 w 3200"/>
                  <a:gd name="T105" fmla="*/ 2025 h 3910"/>
                  <a:gd name="T106" fmla="*/ 167 w 3200"/>
                  <a:gd name="T107" fmla="*/ 2168 h 3910"/>
                  <a:gd name="T108" fmla="*/ 248 w 3200"/>
                  <a:gd name="T109" fmla="*/ 2303 h 3910"/>
                  <a:gd name="T110" fmla="*/ 320 w 3200"/>
                  <a:gd name="T111" fmla="*/ 2397 h 3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00" h="3910">
                    <a:moveTo>
                      <a:pt x="342" y="2427"/>
                    </a:moveTo>
                    <a:lnTo>
                      <a:pt x="391" y="2499"/>
                    </a:lnTo>
                    <a:lnTo>
                      <a:pt x="436" y="2571"/>
                    </a:lnTo>
                    <a:lnTo>
                      <a:pt x="476" y="2639"/>
                    </a:lnTo>
                    <a:lnTo>
                      <a:pt x="511" y="2706"/>
                    </a:lnTo>
                    <a:lnTo>
                      <a:pt x="543" y="2771"/>
                    </a:lnTo>
                    <a:lnTo>
                      <a:pt x="571" y="2834"/>
                    </a:lnTo>
                    <a:lnTo>
                      <a:pt x="594" y="2894"/>
                    </a:lnTo>
                    <a:lnTo>
                      <a:pt x="616" y="2954"/>
                    </a:lnTo>
                    <a:lnTo>
                      <a:pt x="633" y="3011"/>
                    </a:lnTo>
                    <a:lnTo>
                      <a:pt x="648" y="3068"/>
                    </a:lnTo>
                    <a:lnTo>
                      <a:pt x="659" y="3122"/>
                    </a:lnTo>
                    <a:lnTo>
                      <a:pt x="670" y="3174"/>
                    </a:lnTo>
                    <a:lnTo>
                      <a:pt x="677" y="3226"/>
                    </a:lnTo>
                    <a:lnTo>
                      <a:pt x="684" y="3275"/>
                    </a:lnTo>
                    <a:lnTo>
                      <a:pt x="689" y="3321"/>
                    </a:lnTo>
                    <a:lnTo>
                      <a:pt x="693" y="3367"/>
                    </a:lnTo>
                    <a:lnTo>
                      <a:pt x="699" y="3455"/>
                    </a:lnTo>
                    <a:lnTo>
                      <a:pt x="703" y="3537"/>
                    </a:lnTo>
                    <a:lnTo>
                      <a:pt x="705" y="3575"/>
                    </a:lnTo>
                    <a:lnTo>
                      <a:pt x="708" y="3612"/>
                    </a:lnTo>
                    <a:lnTo>
                      <a:pt x="712" y="3647"/>
                    </a:lnTo>
                    <a:lnTo>
                      <a:pt x="718" y="3681"/>
                    </a:lnTo>
                    <a:lnTo>
                      <a:pt x="723" y="3714"/>
                    </a:lnTo>
                    <a:lnTo>
                      <a:pt x="732" y="3746"/>
                    </a:lnTo>
                    <a:lnTo>
                      <a:pt x="741" y="3777"/>
                    </a:lnTo>
                    <a:lnTo>
                      <a:pt x="754" y="3806"/>
                    </a:lnTo>
                    <a:lnTo>
                      <a:pt x="768" y="3834"/>
                    </a:lnTo>
                    <a:lnTo>
                      <a:pt x="786" y="3860"/>
                    </a:lnTo>
                    <a:lnTo>
                      <a:pt x="806" y="3886"/>
                    </a:lnTo>
                    <a:lnTo>
                      <a:pt x="830" y="3910"/>
                    </a:lnTo>
                    <a:lnTo>
                      <a:pt x="937" y="3910"/>
                    </a:lnTo>
                    <a:lnTo>
                      <a:pt x="2263" y="3910"/>
                    </a:lnTo>
                    <a:lnTo>
                      <a:pt x="2362" y="3910"/>
                    </a:lnTo>
                    <a:lnTo>
                      <a:pt x="2371" y="3910"/>
                    </a:lnTo>
                    <a:lnTo>
                      <a:pt x="2394" y="3886"/>
                    </a:lnTo>
                    <a:lnTo>
                      <a:pt x="2415" y="3860"/>
                    </a:lnTo>
                    <a:lnTo>
                      <a:pt x="2432" y="3834"/>
                    </a:lnTo>
                    <a:lnTo>
                      <a:pt x="2447" y="3806"/>
                    </a:lnTo>
                    <a:lnTo>
                      <a:pt x="2459" y="3776"/>
                    </a:lnTo>
                    <a:lnTo>
                      <a:pt x="2469" y="3746"/>
                    </a:lnTo>
                    <a:lnTo>
                      <a:pt x="2477" y="3714"/>
                    </a:lnTo>
                    <a:lnTo>
                      <a:pt x="2484" y="3681"/>
                    </a:lnTo>
                    <a:lnTo>
                      <a:pt x="2488" y="3647"/>
                    </a:lnTo>
                    <a:lnTo>
                      <a:pt x="2492" y="3611"/>
                    </a:lnTo>
                    <a:lnTo>
                      <a:pt x="2495" y="3574"/>
                    </a:lnTo>
                    <a:lnTo>
                      <a:pt x="2497" y="3535"/>
                    </a:lnTo>
                    <a:lnTo>
                      <a:pt x="2502" y="3455"/>
                    </a:lnTo>
                    <a:lnTo>
                      <a:pt x="2508" y="3367"/>
                    </a:lnTo>
                    <a:lnTo>
                      <a:pt x="2511" y="3321"/>
                    </a:lnTo>
                    <a:lnTo>
                      <a:pt x="2517" y="3273"/>
                    </a:lnTo>
                    <a:lnTo>
                      <a:pt x="2523" y="3224"/>
                    </a:lnTo>
                    <a:lnTo>
                      <a:pt x="2532" y="3173"/>
                    </a:lnTo>
                    <a:lnTo>
                      <a:pt x="2541" y="3121"/>
                    </a:lnTo>
                    <a:lnTo>
                      <a:pt x="2554" y="3067"/>
                    </a:lnTo>
                    <a:lnTo>
                      <a:pt x="2569" y="3010"/>
                    </a:lnTo>
                    <a:lnTo>
                      <a:pt x="2586" y="2953"/>
                    </a:lnTo>
                    <a:lnTo>
                      <a:pt x="2607" y="2893"/>
                    </a:lnTo>
                    <a:lnTo>
                      <a:pt x="2631" y="2832"/>
                    </a:lnTo>
                    <a:lnTo>
                      <a:pt x="2658" y="2769"/>
                    </a:lnTo>
                    <a:lnTo>
                      <a:pt x="2690" y="2704"/>
                    </a:lnTo>
                    <a:lnTo>
                      <a:pt x="2725" y="2637"/>
                    </a:lnTo>
                    <a:lnTo>
                      <a:pt x="2766" y="2568"/>
                    </a:lnTo>
                    <a:lnTo>
                      <a:pt x="2811" y="2497"/>
                    </a:lnTo>
                    <a:lnTo>
                      <a:pt x="2861" y="2425"/>
                    </a:lnTo>
                    <a:lnTo>
                      <a:pt x="2882" y="2395"/>
                    </a:lnTo>
                    <a:lnTo>
                      <a:pt x="2904" y="2366"/>
                    </a:lnTo>
                    <a:lnTo>
                      <a:pt x="2927" y="2336"/>
                    </a:lnTo>
                    <a:lnTo>
                      <a:pt x="2951" y="2305"/>
                    </a:lnTo>
                    <a:lnTo>
                      <a:pt x="2980" y="2262"/>
                    </a:lnTo>
                    <a:lnTo>
                      <a:pt x="3006" y="2216"/>
                    </a:lnTo>
                    <a:lnTo>
                      <a:pt x="3032" y="2170"/>
                    </a:lnTo>
                    <a:lnTo>
                      <a:pt x="3057" y="2123"/>
                    </a:lnTo>
                    <a:lnTo>
                      <a:pt x="3079" y="2075"/>
                    </a:lnTo>
                    <a:lnTo>
                      <a:pt x="3099" y="2026"/>
                    </a:lnTo>
                    <a:lnTo>
                      <a:pt x="3118" y="1977"/>
                    </a:lnTo>
                    <a:lnTo>
                      <a:pt x="3134" y="1926"/>
                    </a:lnTo>
                    <a:lnTo>
                      <a:pt x="3150" y="1875"/>
                    </a:lnTo>
                    <a:lnTo>
                      <a:pt x="3163" y="1824"/>
                    </a:lnTo>
                    <a:lnTo>
                      <a:pt x="3175" y="1772"/>
                    </a:lnTo>
                    <a:lnTo>
                      <a:pt x="3183" y="1719"/>
                    </a:lnTo>
                    <a:lnTo>
                      <a:pt x="3191" y="1664"/>
                    </a:lnTo>
                    <a:lnTo>
                      <a:pt x="3196" y="1610"/>
                    </a:lnTo>
                    <a:lnTo>
                      <a:pt x="3199" y="1556"/>
                    </a:lnTo>
                    <a:lnTo>
                      <a:pt x="3200" y="1500"/>
                    </a:lnTo>
                    <a:lnTo>
                      <a:pt x="3198" y="1423"/>
                    </a:lnTo>
                    <a:lnTo>
                      <a:pt x="3192" y="1347"/>
                    </a:lnTo>
                    <a:lnTo>
                      <a:pt x="3182" y="1271"/>
                    </a:lnTo>
                    <a:lnTo>
                      <a:pt x="3167" y="1198"/>
                    </a:lnTo>
                    <a:lnTo>
                      <a:pt x="3150" y="1125"/>
                    </a:lnTo>
                    <a:lnTo>
                      <a:pt x="3128" y="1054"/>
                    </a:lnTo>
                    <a:lnTo>
                      <a:pt x="3103" y="985"/>
                    </a:lnTo>
                    <a:lnTo>
                      <a:pt x="3075" y="917"/>
                    </a:lnTo>
                    <a:lnTo>
                      <a:pt x="3043" y="850"/>
                    </a:lnTo>
                    <a:lnTo>
                      <a:pt x="3008" y="785"/>
                    </a:lnTo>
                    <a:lnTo>
                      <a:pt x="2968" y="722"/>
                    </a:lnTo>
                    <a:lnTo>
                      <a:pt x="2927" y="661"/>
                    </a:lnTo>
                    <a:lnTo>
                      <a:pt x="2883" y="603"/>
                    </a:lnTo>
                    <a:lnTo>
                      <a:pt x="2835" y="546"/>
                    </a:lnTo>
                    <a:lnTo>
                      <a:pt x="2785" y="492"/>
                    </a:lnTo>
                    <a:lnTo>
                      <a:pt x="2732" y="440"/>
                    </a:lnTo>
                    <a:lnTo>
                      <a:pt x="2676" y="390"/>
                    </a:lnTo>
                    <a:lnTo>
                      <a:pt x="2618" y="343"/>
                    </a:lnTo>
                    <a:lnTo>
                      <a:pt x="2557" y="298"/>
                    </a:lnTo>
                    <a:lnTo>
                      <a:pt x="2495" y="256"/>
                    </a:lnTo>
                    <a:lnTo>
                      <a:pt x="2430" y="217"/>
                    </a:lnTo>
                    <a:lnTo>
                      <a:pt x="2363" y="181"/>
                    </a:lnTo>
                    <a:lnTo>
                      <a:pt x="2294" y="148"/>
                    </a:lnTo>
                    <a:lnTo>
                      <a:pt x="2223" y="118"/>
                    </a:lnTo>
                    <a:lnTo>
                      <a:pt x="2150" y="90"/>
                    </a:lnTo>
                    <a:lnTo>
                      <a:pt x="2076" y="67"/>
                    </a:lnTo>
                    <a:lnTo>
                      <a:pt x="2000" y="47"/>
                    </a:lnTo>
                    <a:lnTo>
                      <a:pt x="1922" y="31"/>
                    </a:lnTo>
                    <a:lnTo>
                      <a:pt x="1844" y="17"/>
                    </a:lnTo>
                    <a:lnTo>
                      <a:pt x="1764" y="7"/>
                    </a:lnTo>
                    <a:lnTo>
                      <a:pt x="1683" y="2"/>
                    </a:lnTo>
                    <a:lnTo>
                      <a:pt x="1601" y="0"/>
                    </a:lnTo>
                    <a:lnTo>
                      <a:pt x="1518" y="2"/>
                    </a:lnTo>
                    <a:lnTo>
                      <a:pt x="1437" y="7"/>
                    </a:lnTo>
                    <a:lnTo>
                      <a:pt x="1357" y="17"/>
                    </a:lnTo>
                    <a:lnTo>
                      <a:pt x="1278" y="31"/>
                    </a:lnTo>
                    <a:lnTo>
                      <a:pt x="1200" y="47"/>
                    </a:lnTo>
                    <a:lnTo>
                      <a:pt x="1125" y="67"/>
                    </a:lnTo>
                    <a:lnTo>
                      <a:pt x="1050" y="90"/>
                    </a:lnTo>
                    <a:lnTo>
                      <a:pt x="978" y="118"/>
                    </a:lnTo>
                    <a:lnTo>
                      <a:pt x="906" y="148"/>
                    </a:lnTo>
                    <a:lnTo>
                      <a:pt x="837" y="181"/>
                    </a:lnTo>
                    <a:lnTo>
                      <a:pt x="770" y="217"/>
                    </a:lnTo>
                    <a:lnTo>
                      <a:pt x="705" y="256"/>
                    </a:lnTo>
                    <a:lnTo>
                      <a:pt x="643" y="298"/>
                    </a:lnTo>
                    <a:lnTo>
                      <a:pt x="583" y="343"/>
                    </a:lnTo>
                    <a:lnTo>
                      <a:pt x="524" y="390"/>
                    </a:lnTo>
                    <a:lnTo>
                      <a:pt x="469" y="440"/>
                    </a:lnTo>
                    <a:lnTo>
                      <a:pt x="415" y="492"/>
                    </a:lnTo>
                    <a:lnTo>
                      <a:pt x="365" y="546"/>
                    </a:lnTo>
                    <a:lnTo>
                      <a:pt x="317" y="603"/>
                    </a:lnTo>
                    <a:lnTo>
                      <a:pt x="274" y="661"/>
                    </a:lnTo>
                    <a:lnTo>
                      <a:pt x="232" y="722"/>
                    </a:lnTo>
                    <a:lnTo>
                      <a:pt x="193" y="785"/>
                    </a:lnTo>
                    <a:lnTo>
                      <a:pt x="158" y="850"/>
                    </a:lnTo>
                    <a:lnTo>
                      <a:pt x="126" y="917"/>
                    </a:lnTo>
                    <a:lnTo>
                      <a:pt x="97" y="985"/>
                    </a:lnTo>
                    <a:lnTo>
                      <a:pt x="72" y="1054"/>
                    </a:lnTo>
                    <a:lnTo>
                      <a:pt x="50" y="1125"/>
                    </a:lnTo>
                    <a:lnTo>
                      <a:pt x="33" y="1198"/>
                    </a:lnTo>
                    <a:lnTo>
                      <a:pt x="18" y="1271"/>
                    </a:lnTo>
                    <a:lnTo>
                      <a:pt x="9" y="1347"/>
                    </a:lnTo>
                    <a:lnTo>
                      <a:pt x="2" y="1423"/>
                    </a:lnTo>
                    <a:lnTo>
                      <a:pt x="0" y="1500"/>
                    </a:lnTo>
                    <a:lnTo>
                      <a:pt x="1" y="1556"/>
                    </a:lnTo>
                    <a:lnTo>
                      <a:pt x="4" y="1610"/>
                    </a:lnTo>
                    <a:lnTo>
                      <a:pt x="10" y="1664"/>
                    </a:lnTo>
                    <a:lnTo>
                      <a:pt x="17" y="1718"/>
                    </a:lnTo>
                    <a:lnTo>
                      <a:pt x="26" y="1771"/>
                    </a:lnTo>
                    <a:lnTo>
                      <a:pt x="37" y="1823"/>
                    </a:lnTo>
                    <a:lnTo>
                      <a:pt x="50" y="1874"/>
                    </a:lnTo>
                    <a:lnTo>
                      <a:pt x="65" y="1925"/>
                    </a:lnTo>
                    <a:lnTo>
                      <a:pt x="82" y="1975"/>
                    </a:lnTo>
                    <a:lnTo>
                      <a:pt x="100" y="2025"/>
                    </a:lnTo>
                    <a:lnTo>
                      <a:pt x="121" y="2073"/>
                    </a:lnTo>
                    <a:lnTo>
                      <a:pt x="143" y="2121"/>
                    </a:lnTo>
                    <a:lnTo>
                      <a:pt x="167" y="2168"/>
                    </a:lnTo>
                    <a:lnTo>
                      <a:pt x="193" y="2214"/>
                    </a:lnTo>
                    <a:lnTo>
                      <a:pt x="219" y="2259"/>
                    </a:lnTo>
                    <a:lnTo>
                      <a:pt x="248" y="2303"/>
                    </a:lnTo>
                    <a:lnTo>
                      <a:pt x="273" y="2334"/>
                    </a:lnTo>
                    <a:lnTo>
                      <a:pt x="297" y="2366"/>
                    </a:lnTo>
                    <a:lnTo>
                      <a:pt x="320" y="2397"/>
                    </a:lnTo>
                    <a:lnTo>
                      <a:pt x="342" y="24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FD7C01F5-DEC1-4B0F-B1CD-79EB09A0F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080" y="2549611"/>
                <a:ext cx="255662" cy="51132"/>
              </a:xfrm>
              <a:custGeom>
                <a:avLst/>
                <a:gdLst>
                  <a:gd name="T0" fmla="*/ 1225 w 1225"/>
                  <a:gd name="T1" fmla="*/ 0 h 960"/>
                  <a:gd name="T2" fmla="*/ 0 w 1225"/>
                  <a:gd name="T3" fmla="*/ 0 h 960"/>
                  <a:gd name="T4" fmla="*/ 18 w 1225"/>
                  <a:gd name="T5" fmla="*/ 38 h 960"/>
                  <a:gd name="T6" fmla="*/ 33 w 1225"/>
                  <a:gd name="T7" fmla="*/ 75 h 960"/>
                  <a:gd name="T8" fmla="*/ 46 w 1225"/>
                  <a:gd name="T9" fmla="*/ 114 h 960"/>
                  <a:gd name="T10" fmla="*/ 56 w 1225"/>
                  <a:gd name="T11" fmla="*/ 154 h 960"/>
                  <a:gd name="T12" fmla="*/ 65 w 1225"/>
                  <a:gd name="T13" fmla="*/ 193 h 960"/>
                  <a:gd name="T14" fmla="*/ 72 w 1225"/>
                  <a:gd name="T15" fmla="*/ 234 h 960"/>
                  <a:gd name="T16" fmla="*/ 79 w 1225"/>
                  <a:gd name="T17" fmla="*/ 274 h 960"/>
                  <a:gd name="T18" fmla="*/ 83 w 1225"/>
                  <a:gd name="T19" fmla="*/ 314 h 960"/>
                  <a:gd name="T20" fmla="*/ 90 w 1225"/>
                  <a:gd name="T21" fmla="*/ 395 h 960"/>
                  <a:gd name="T22" fmla="*/ 98 w 1225"/>
                  <a:gd name="T23" fmla="*/ 475 h 960"/>
                  <a:gd name="T24" fmla="*/ 102 w 1225"/>
                  <a:gd name="T25" fmla="*/ 514 h 960"/>
                  <a:gd name="T26" fmla="*/ 106 w 1225"/>
                  <a:gd name="T27" fmla="*/ 552 h 960"/>
                  <a:gd name="T28" fmla="*/ 112 w 1225"/>
                  <a:gd name="T29" fmla="*/ 589 h 960"/>
                  <a:gd name="T30" fmla="*/ 119 w 1225"/>
                  <a:gd name="T31" fmla="*/ 625 h 960"/>
                  <a:gd name="T32" fmla="*/ 127 w 1225"/>
                  <a:gd name="T33" fmla="*/ 661 h 960"/>
                  <a:gd name="T34" fmla="*/ 137 w 1225"/>
                  <a:gd name="T35" fmla="*/ 695 h 960"/>
                  <a:gd name="T36" fmla="*/ 149 w 1225"/>
                  <a:gd name="T37" fmla="*/ 728 h 960"/>
                  <a:gd name="T38" fmla="*/ 163 w 1225"/>
                  <a:gd name="T39" fmla="*/ 759 h 960"/>
                  <a:gd name="T40" fmla="*/ 180 w 1225"/>
                  <a:gd name="T41" fmla="*/ 787 h 960"/>
                  <a:gd name="T42" fmla="*/ 200 w 1225"/>
                  <a:gd name="T43" fmla="*/ 815 h 960"/>
                  <a:gd name="T44" fmla="*/ 222 w 1225"/>
                  <a:gd name="T45" fmla="*/ 841 h 960"/>
                  <a:gd name="T46" fmla="*/ 248 w 1225"/>
                  <a:gd name="T47" fmla="*/ 864 h 960"/>
                  <a:gd name="T48" fmla="*/ 278 w 1225"/>
                  <a:gd name="T49" fmla="*/ 885 h 960"/>
                  <a:gd name="T50" fmla="*/ 312 w 1225"/>
                  <a:gd name="T51" fmla="*/ 903 h 960"/>
                  <a:gd name="T52" fmla="*/ 350 w 1225"/>
                  <a:gd name="T53" fmla="*/ 920 h 960"/>
                  <a:gd name="T54" fmla="*/ 392 w 1225"/>
                  <a:gd name="T55" fmla="*/ 934 h 960"/>
                  <a:gd name="T56" fmla="*/ 440 w 1225"/>
                  <a:gd name="T57" fmla="*/ 945 h 960"/>
                  <a:gd name="T58" fmla="*/ 492 w 1225"/>
                  <a:gd name="T59" fmla="*/ 952 h 960"/>
                  <a:gd name="T60" fmla="*/ 549 w 1225"/>
                  <a:gd name="T61" fmla="*/ 958 h 960"/>
                  <a:gd name="T62" fmla="*/ 612 w 1225"/>
                  <a:gd name="T63" fmla="*/ 960 h 960"/>
                  <a:gd name="T64" fmla="*/ 678 w 1225"/>
                  <a:gd name="T65" fmla="*/ 958 h 960"/>
                  <a:gd name="T66" fmla="*/ 739 w 1225"/>
                  <a:gd name="T67" fmla="*/ 953 h 960"/>
                  <a:gd name="T68" fmla="*/ 793 w 1225"/>
                  <a:gd name="T69" fmla="*/ 945 h 960"/>
                  <a:gd name="T70" fmla="*/ 842 w 1225"/>
                  <a:gd name="T71" fmla="*/ 934 h 960"/>
                  <a:gd name="T72" fmla="*/ 886 w 1225"/>
                  <a:gd name="T73" fmla="*/ 920 h 960"/>
                  <a:gd name="T74" fmla="*/ 925 w 1225"/>
                  <a:gd name="T75" fmla="*/ 904 h 960"/>
                  <a:gd name="T76" fmla="*/ 960 w 1225"/>
                  <a:gd name="T77" fmla="*/ 885 h 960"/>
                  <a:gd name="T78" fmla="*/ 990 w 1225"/>
                  <a:gd name="T79" fmla="*/ 864 h 960"/>
                  <a:gd name="T80" fmla="*/ 1017 w 1225"/>
                  <a:gd name="T81" fmla="*/ 841 h 960"/>
                  <a:gd name="T82" fmla="*/ 1040 w 1225"/>
                  <a:gd name="T83" fmla="*/ 815 h 960"/>
                  <a:gd name="T84" fmla="*/ 1060 w 1225"/>
                  <a:gd name="T85" fmla="*/ 788 h 960"/>
                  <a:gd name="T86" fmla="*/ 1077 w 1225"/>
                  <a:gd name="T87" fmla="*/ 759 h 960"/>
                  <a:gd name="T88" fmla="*/ 1090 w 1225"/>
                  <a:gd name="T89" fmla="*/ 728 h 960"/>
                  <a:gd name="T90" fmla="*/ 1102 w 1225"/>
                  <a:gd name="T91" fmla="*/ 696 h 960"/>
                  <a:gd name="T92" fmla="*/ 1112 w 1225"/>
                  <a:gd name="T93" fmla="*/ 662 h 960"/>
                  <a:gd name="T94" fmla="*/ 1119 w 1225"/>
                  <a:gd name="T95" fmla="*/ 627 h 960"/>
                  <a:gd name="T96" fmla="*/ 1124 w 1225"/>
                  <a:gd name="T97" fmla="*/ 590 h 960"/>
                  <a:gd name="T98" fmla="*/ 1129 w 1225"/>
                  <a:gd name="T99" fmla="*/ 552 h 960"/>
                  <a:gd name="T100" fmla="*/ 1133 w 1225"/>
                  <a:gd name="T101" fmla="*/ 515 h 960"/>
                  <a:gd name="T102" fmla="*/ 1135 w 1225"/>
                  <a:gd name="T103" fmla="*/ 475 h 960"/>
                  <a:gd name="T104" fmla="*/ 1140 w 1225"/>
                  <a:gd name="T105" fmla="*/ 395 h 960"/>
                  <a:gd name="T106" fmla="*/ 1147 w 1225"/>
                  <a:gd name="T107" fmla="*/ 314 h 960"/>
                  <a:gd name="T108" fmla="*/ 1150 w 1225"/>
                  <a:gd name="T109" fmla="*/ 274 h 960"/>
                  <a:gd name="T110" fmla="*/ 1155 w 1225"/>
                  <a:gd name="T111" fmla="*/ 234 h 960"/>
                  <a:gd name="T112" fmla="*/ 1162 w 1225"/>
                  <a:gd name="T113" fmla="*/ 193 h 960"/>
                  <a:gd name="T114" fmla="*/ 1169 w 1225"/>
                  <a:gd name="T115" fmla="*/ 154 h 960"/>
                  <a:gd name="T116" fmla="*/ 1180 w 1225"/>
                  <a:gd name="T117" fmla="*/ 114 h 960"/>
                  <a:gd name="T118" fmla="*/ 1192 w 1225"/>
                  <a:gd name="T119" fmla="*/ 75 h 960"/>
                  <a:gd name="T120" fmla="*/ 1206 w 1225"/>
                  <a:gd name="T121" fmla="*/ 38 h 960"/>
                  <a:gd name="T122" fmla="*/ 1225 w 1225"/>
                  <a:gd name="T123" fmla="*/ 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25" h="960">
                    <a:moveTo>
                      <a:pt x="1225" y="0"/>
                    </a:moveTo>
                    <a:lnTo>
                      <a:pt x="0" y="0"/>
                    </a:lnTo>
                    <a:lnTo>
                      <a:pt x="18" y="38"/>
                    </a:lnTo>
                    <a:lnTo>
                      <a:pt x="33" y="75"/>
                    </a:lnTo>
                    <a:lnTo>
                      <a:pt x="46" y="114"/>
                    </a:lnTo>
                    <a:lnTo>
                      <a:pt x="56" y="154"/>
                    </a:lnTo>
                    <a:lnTo>
                      <a:pt x="65" y="193"/>
                    </a:lnTo>
                    <a:lnTo>
                      <a:pt x="72" y="234"/>
                    </a:lnTo>
                    <a:lnTo>
                      <a:pt x="79" y="274"/>
                    </a:lnTo>
                    <a:lnTo>
                      <a:pt x="83" y="314"/>
                    </a:lnTo>
                    <a:lnTo>
                      <a:pt x="90" y="395"/>
                    </a:lnTo>
                    <a:lnTo>
                      <a:pt x="98" y="475"/>
                    </a:lnTo>
                    <a:lnTo>
                      <a:pt x="102" y="514"/>
                    </a:lnTo>
                    <a:lnTo>
                      <a:pt x="106" y="552"/>
                    </a:lnTo>
                    <a:lnTo>
                      <a:pt x="112" y="589"/>
                    </a:lnTo>
                    <a:lnTo>
                      <a:pt x="119" y="625"/>
                    </a:lnTo>
                    <a:lnTo>
                      <a:pt x="127" y="661"/>
                    </a:lnTo>
                    <a:lnTo>
                      <a:pt x="137" y="695"/>
                    </a:lnTo>
                    <a:lnTo>
                      <a:pt x="149" y="728"/>
                    </a:lnTo>
                    <a:lnTo>
                      <a:pt x="163" y="759"/>
                    </a:lnTo>
                    <a:lnTo>
                      <a:pt x="180" y="787"/>
                    </a:lnTo>
                    <a:lnTo>
                      <a:pt x="200" y="815"/>
                    </a:lnTo>
                    <a:lnTo>
                      <a:pt x="222" y="841"/>
                    </a:lnTo>
                    <a:lnTo>
                      <a:pt x="248" y="864"/>
                    </a:lnTo>
                    <a:lnTo>
                      <a:pt x="278" y="885"/>
                    </a:lnTo>
                    <a:lnTo>
                      <a:pt x="312" y="903"/>
                    </a:lnTo>
                    <a:lnTo>
                      <a:pt x="350" y="920"/>
                    </a:lnTo>
                    <a:lnTo>
                      <a:pt x="392" y="934"/>
                    </a:lnTo>
                    <a:lnTo>
                      <a:pt x="440" y="945"/>
                    </a:lnTo>
                    <a:lnTo>
                      <a:pt x="492" y="952"/>
                    </a:lnTo>
                    <a:lnTo>
                      <a:pt x="549" y="958"/>
                    </a:lnTo>
                    <a:lnTo>
                      <a:pt x="612" y="960"/>
                    </a:lnTo>
                    <a:lnTo>
                      <a:pt x="678" y="958"/>
                    </a:lnTo>
                    <a:lnTo>
                      <a:pt x="739" y="953"/>
                    </a:lnTo>
                    <a:lnTo>
                      <a:pt x="793" y="945"/>
                    </a:lnTo>
                    <a:lnTo>
                      <a:pt x="842" y="934"/>
                    </a:lnTo>
                    <a:lnTo>
                      <a:pt x="886" y="920"/>
                    </a:lnTo>
                    <a:lnTo>
                      <a:pt x="925" y="904"/>
                    </a:lnTo>
                    <a:lnTo>
                      <a:pt x="960" y="885"/>
                    </a:lnTo>
                    <a:lnTo>
                      <a:pt x="990" y="864"/>
                    </a:lnTo>
                    <a:lnTo>
                      <a:pt x="1017" y="841"/>
                    </a:lnTo>
                    <a:lnTo>
                      <a:pt x="1040" y="815"/>
                    </a:lnTo>
                    <a:lnTo>
                      <a:pt x="1060" y="788"/>
                    </a:lnTo>
                    <a:lnTo>
                      <a:pt x="1077" y="759"/>
                    </a:lnTo>
                    <a:lnTo>
                      <a:pt x="1090" y="728"/>
                    </a:lnTo>
                    <a:lnTo>
                      <a:pt x="1102" y="696"/>
                    </a:lnTo>
                    <a:lnTo>
                      <a:pt x="1112" y="662"/>
                    </a:lnTo>
                    <a:lnTo>
                      <a:pt x="1119" y="627"/>
                    </a:lnTo>
                    <a:lnTo>
                      <a:pt x="1124" y="590"/>
                    </a:lnTo>
                    <a:lnTo>
                      <a:pt x="1129" y="552"/>
                    </a:lnTo>
                    <a:lnTo>
                      <a:pt x="1133" y="515"/>
                    </a:lnTo>
                    <a:lnTo>
                      <a:pt x="1135" y="475"/>
                    </a:lnTo>
                    <a:lnTo>
                      <a:pt x="1140" y="395"/>
                    </a:lnTo>
                    <a:lnTo>
                      <a:pt x="1147" y="314"/>
                    </a:lnTo>
                    <a:lnTo>
                      <a:pt x="1150" y="274"/>
                    </a:lnTo>
                    <a:lnTo>
                      <a:pt x="1155" y="234"/>
                    </a:lnTo>
                    <a:lnTo>
                      <a:pt x="1162" y="193"/>
                    </a:lnTo>
                    <a:lnTo>
                      <a:pt x="1169" y="154"/>
                    </a:lnTo>
                    <a:lnTo>
                      <a:pt x="1180" y="114"/>
                    </a:lnTo>
                    <a:lnTo>
                      <a:pt x="1192" y="75"/>
                    </a:lnTo>
                    <a:lnTo>
                      <a:pt x="1206" y="38"/>
                    </a:lnTo>
                    <a:lnTo>
                      <a:pt x="12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31" name="Rounded Rectangle 135">
                <a:extLst>
                  <a:ext uri="{FF2B5EF4-FFF2-40B4-BE49-F238E27FC236}">
                    <a16:creationId xmlns:a16="http://schemas.microsoft.com/office/drawing/2014/main" id="{9A874BFC-4DA5-4CE6-9D1A-EEEF01AFAD59}"/>
                  </a:ext>
                </a:extLst>
              </p:cNvPr>
              <p:cNvSpPr/>
              <p:nvPr/>
            </p:nvSpPr>
            <p:spPr bwMode="auto">
              <a:xfrm>
                <a:off x="6372713" y="2371381"/>
                <a:ext cx="336398" cy="4159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cs typeface="+mn-ea"/>
                  <a:sym typeface="+mn-lt"/>
                </a:endParaRPr>
              </a:p>
            </p:txBody>
          </p:sp>
          <p:sp>
            <p:nvSpPr>
              <p:cNvPr id="32" name="Rounded Rectangle 136">
                <a:extLst>
                  <a:ext uri="{FF2B5EF4-FFF2-40B4-BE49-F238E27FC236}">
                    <a16:creationId xmlns:a16="http://schemas.microsoft.com/office/drawing/2014/main" id="{EBD0E99C-60E4-416F-A043-73148CEE7748}"/>
                  </a:ext>
                </a:extLst>
              </p:cNvPr>
              <p:cNvSpPr/>
              <p:nvPr/>
            </p:nvSpPr>
            <p:spPr bwMode="auto">
              <a:xfrm>
                <a:off x="6382606" y="2419484"/>
                <a:ext cx="316610" cy="387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cs typeface="+mn-ea"/>
                  <a:sym typeface="+mn-lt"/>
                </a:endParaRPr>
              </a:p>
            </p:txBody>
          </p:sp>
          <p:sp>
            <p:nvSpPr>
              <p:cNvPr id="33" name="Rounded Rectangle 137">
                <a:extLst>
                  <a:ext uri="{FF2B5EF4-FFF2-40B4-BE49-F238E27FC236}">
                    <a16:creationId xmlns:a16="http://schemas.microsoft.com/office/drawing/2014/main" id="{C8669470-CF7C-4BB7-A475-5F67D1CCDBAB}"/>
                  </a:ext>
                </a:extLst>
              </p:cNvPr>
              <p:cNvSpPr/>
              <p:nvPr/>
            </p:nvSpPr>
            <p:spPr bwMode="auto">
              <a:xfrm>
                <a:off x="6382606" y="2465234"/>
                <a:ext cx="316610" cy="387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cs typeface="+mn-ea"/>
                  <a:sym typeface="+mn-lt"/>
                </a:endParaRPr>
              </a:p>
            </p:txBody>
          </p:sp>
          <p:sp>
            <p:nvSpPr>
              <p:cNvPr id="34" name="Rounded Rectangle 138">
                <a:extLst>
                  <a:ext uri="{FF2B5EF4-FFF2-40B4-BE49-F238E27FC236}">
                    <a16:creationId xmlns:a16="http://schemas.microsoft.com/office/drawing/2014/main" id="{AADD383E-CB74-42DA-9549-358BD1066E60}"/>
                  </a:ext>
                </a:extLst>
              </p:cNvPr>
              <p:cNvSpPr/>
              <p:nvPr/>
            </p:nvSpPr>
            <p:spPr bwMode="auto">
              <a:xfrm>
                <a:off x="6382606" y="2510984"/>
                <a:ext cx="316610" cy="387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Group 11">
              <a:extLst>
                <a:ext uri="{FF2B5EF4-FFF2-40B4-BE49-F238E27FC236}">
                  <a16:creationId xmlns:a16="http://schemas.microsoft.com/office/drawing/2014/main" id="{44DD409A-B04F-440D-9CBC-AA05241B571E}"/>
                </a:ext>
              </a:extLst>
            </p:cNvPr>
            <p:cNvGrpSpPr/>
            <p:nvPr/>
          </p:nvGrpSpPr>
          <p:grpSpPr>
            <a:xfrm rot="172774">
              <a:off x="4327386" y="1914540"/>
              <a:ext cx="1256699" cy="1466431"/>
              <a:chOff x="407890" y="2222460"/>
              <a:chExt cx="1491036" cy="1739877"/>
            </a:xfrm>
            <a:solidFill>
              <a:schemeClr val="accent1"/>
            </a:solidFill>
          </p:grpSpPr>
          <p:grpSp>
            <p:nvGrpSpPr>
              <p:cNvPr id="24" name="Group 10">
                <a:extLst>
                  <a:ext uri="{FF2B5EF4-FFF2-40B4-BE49-F238E27FC236}">
                    <a16:creationId xmlns:a16="http://schemas.microsoft.com/office/drawing/2014/main" id="{A5282570-4FBF-487D-900C-0D4780F7DB16}"/>
                  </a:ext>
                </a:extLst>
              </p:cNvPr>
              <p:cNvGrpSpPr/>
              <p:nvPr/>
            </p:nvGrpSpPr>
            <p:grpSpPr>
              <a:xfrm rot="20700000">
                <a:off x="407890" y="2400551"/>
                <a:ext cx="1491036" cy="1561786"/>
                <a:chOff x="661400" y="2329802"/>
                <a:chExt cx="1491036" cy="1561786"/>
              </a:xfrm>
              <a:grpFill/>
            </p:grpSpPr>
            <p:sp>
              <p:nvSpPr>
                <p:cNvPr id="26" name="Freeform 45">
                  <a:extLst>
                    <a:ext uri="{FF2B5EF4-FFF2-40B4-BE49-F238E27FC236}">
                      <a16:creationId xmlns:a16="http://schemas.microsoft.com/office/drawing/2014/main" id="{A1491F5F-0F84-4814-AF1D-E40D9730E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60000">
                  <a:off x="831943" y="2329802"/>
                  <a:ext cx="1320493" cy="1272847"/>
                </a:xfrm>
                <a:custGeom>
                  <a:avLst/>
                  <a:gdLst>
                    <a:gd name="T0" fmla="*/ 0 w 2326"/>
                    <a:gd name="T1" fmla="*/ 2223 h 2244"/>
                    <a:gd name="T2" fmla="*/ 1036 w 2326"/>
                    <a:gd name="T3" fmla="*/ 14 h 2244"/>
                    <a:gd name="T4" fmla="*/ 1042 w 2326"/>
                    <a:gd name="T5" fmla="*/ 0 h 2244"/>
                    <a:gd name="T6" fmla="*/ 1059 w 2326"/>
                    <a:gd name="T7" fmla="*/ 0 h 2244"/>
                    <a:gd name="T8" fmla="*/ 1305 w 2326"/>
                    <a:gd name="T9" fmla="*/ 13 h 2244"/>
                    <a:gd name="T10" fmla="*/ 1320 w 2326"/>
                    <a:gd name="T11" fmla="*/ 13 h 2244"/>
                    <a:gd name="T12" fmla="*/ 1327 w 2326"/>
                    <a:gd name="T13" fmla="*/ 27 h 2244"/>
                    <a:gd name="T14" fmla="*/ 2326 w 2326"/>
                    <a:gd name="T15" fmla="*/ 2211 h 2244"/>
                    <a:gd name="T16" fmla="*/ 2282 w 2326"/>
                    <a:gd name="T17" fmla="*/ 2231 h 2244"/>
                    <a:gd name="T18" fmla="*/ 1288 w 2326"/>
                    <a:gd name="T19" fmla="*/ 61 h 2244"/>
                    <a:gd name="T20" fmla="*/ 1074 w 2326"/>
                    <a:gd name="T21" fmla="*/ 50 h 2244"/>
                    <a:gd name="T22" fmla="*/ 44 w 2326"/>
                    <a:gd name="T23" fmla="*/ 2244 h 2244"/>
                    <a:gd name="T24" fmla="*/ 0 w 2326"/>
                    <a:gd name="T25" fmla="*/ 2223 h 2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26" h="2244">
                      <a:moveTo>
                        <a:pt x="0" y="2223"/>
                      </a:moveTo>
                      <a:lnTo>
                        <a:pt x="1036" y="14"/>
                      </a:lnTo>
                      <a:lnTo>
                        <a:pt x="1042" y="0"/>
                      </a:lnTo>
                      <a:lnTo>
                        <a:pt x="1059" y="0"/>
                      </a:lnTo>
                      <a:lnTo>
                        <a:pt x="1305" y="13"/>
                      </a:lnTo>
                      <a:lnTo>
                        <a:pt x="1320" y="13"/>
                      </a:lnTo>
                      <a:lnTo>
                        <a:pt x="1327" y="27"/>
                      </a:lnTo>
                      <a:lnTo>
                        <a:pt x="2326" y="2211"/>
                      </a:lnTo>
                      <a:lnTo>
                        <a:pt x="2282" y="2231"/>
                      </a:lnTo>
                      <a:lnTo>
                        <a:pt x="1288" y="61"/>
                      </a:lnTo>
                      <a:lnTo>
                        <a:pt x="1074" y="50"/>
                      </a:lnTo>
                      <a:lnTo>
                        <a:pt x="44" y="2244"/>
                      </a:lnTo>
                      <a:lnTo>
                        <a:pt x="0" y="22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50">
                  <a:extLst>
                    <a:ext uri="{FF2B5EF4-FFF2-40B4-BE49-F238E27FC236}">
                      <a16:creationId xmlns:a16="http://schemas.microsoft.com/office/drawing/2014/main" id="{53063449-D04D-4C77-91C0-1D70DD5544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60000">
                  <a:off x="674317" y="3589825"/>
                  <a:ext cx="1304612" cy="301763"/>
                </a:xfrm>
                <a:custGeom>
                  <a:avLst/>
                  <a:gdLst>
                    <a:gd name="T0" fmla="*/ 144 w 2300"/>
                    <a:gd name="T1" fmla="*/ 0 h 530"/>
                    <a:gd name="T2" fmla="*/ 430 w 2300"/>
                    <a:gd name="T3" fmla="*/ 0 h 530"/>
                    <a:gd name="T4" fmla="*/ 718 w 2300"/>
                    <a:gd name="T5" fmla="*/ 0 h 530"/>
                    <a:gd name="T6" fmla="*/ 1006 w 2300"/>
                    <a:gd name="T7" fmla="*/ 0 h 530"/>
                    <a:gd name="T8" fmla="*/ 1294 w 2300"/>
                    <a:gd name="T9" fmla="*/ 0 h 530"/>
                    <a:gd name="T10" fmla="*/ 1581 w 2300"/>
                    <a:gd name="T11" fmla="*/ 0 h 530"/>
                    <a:gd name="T12" fmla="*/ 1869 w 2300"/>
                    <a:gd name="T13" fmla="*/ 0 h 530"/>
                    <a:gd name="T14" fmla="*/ 2157 w 2300"/>
                    <a:gd name="T15" fmla="*/ 0 h 530"/>
                    <a:gd name="T16" fmla="*/ 2300 w 2300"/>
                    <a:gd name="T17" fmla="*/ 17 h 530"/>
                    <a:gd name="T18" fmla="*/ 2292 w 2300"/>
                    <a:gd name="T19" fmla="*/ 55 h 530"/>
                    <a:gd name="T20" fmla="*/ 2274 w 2300"/>
                    <a:gd name="T21" fmla="*/ 96 h 530"/>
                    <a:gd name="T22" fmla="*/ 2246 w 2300"/>
                    <a:gd name="T23" fmla="*/ 140 h 530"/>
                    <a:gd name="T24" fmla="*/ 2207 w 2300"/>
                    <a:gd name="T25" fmla="*/ 184 h 530"/>
                    <a:gd name="T26" fmla="*/ 2158 w 2300"/>
                    <a:gd name="T27" fmla="*/ 229 h 530"/>
                    <a:gd name="T28" fmla="*/ 2099 w 2300"/>
                    <a:gd name="T29" fmla="*/ 274 h 530"/>
                    <a:gd name="T30" fmla="*/ 2028 w 2300"/>
                    <a:gd name="T31" fmla="*/ 317 h 530"/>
                    <a:gd name="T32" fmla="*/ 1948 w 2300"/>
                    <a:gd name="T33" fmla="*/ 359 h 530"/>
                    <a:gd name="T34" fmla="*/ 1858 w 2300"/>
                    <a:gd name="T35" fmla="*/ 398 h 530"/>
                    <a:gd name="T36" fmla="*/ 1759 w 2300"/>
                    <a:gd name="T37" fmla="*/ 433 h 530"/>
                    <a:gd name="T38" fmla="*/ 1648 w 2300"/>
                    <a:gd name="T39" fmla="*/ 464 h 530"/>
                    <a:gd name="T40" fmla="*/ 1528 w 2300"/>
                    <a:gd name="T41" fmla="*/ 490 h 530"/>
                    <a:gd name="T42" fmla="*/ 1398 w 2300"/>
                    <a:gd name="T43" fmla="*/ 511 h 530"/>
                    <a:gd name="T44" fmla="*/ 1258 w 2300"/>
                    <a:gd name="T45" fmla="*/ 525 h 530"/>
                    <a:gd name="T46" fmla="*/ 1108 w 2300"/>
                    <a:gd name="T47" fmla="*/ 530 h 530"/>
                    <a:gd name="T48" fmla="*/ 952 w 2300"/>
                    <a:gd name="T49" fmla="*/ 528 h 530"/>
                    <a:gd name="T50" fmla="*/ 807 w 2300"/>
                    <a:gd name="T51" fmla="*/ 518 h 530"/>
                    <a:gd name="T52" fmla="*/ 677 w 2300"/>
                    <a:gd name="T53" fmla="*/ 502 h 530"/>
                    <a:gd name="T54" fmla="*/ 561 w 2300"/>
                    <a:gd name="T55" fmla="*/ 481 h 530"/>
                    <a:gd name="T56" fmla="*/ 459 w 2300"/>
                    <a:gd name="T57" fmla="*/ 454 h 530"/>
                    <a:gd name="T58" fmla="*/ 368 w 2300"/>
                    <a:gd name="T59" fmla="*/ 421 h 530"/>
                    <a:gd name="T60" fmla="*/ 290 w 2300"/>
                    <a:gd name="T61" fmla="*/ 385 h 530"/>
                    <a:gd name="T62" fmla="*/ 221 w 2300"/>
                    <a:gd name="T63" fmla="*/ 347 h 530"/>
                    <a:gd name="T64" fmla="*/ 165 w 2300"/>
                    <a:gd name="T65" fmla="*/ 306 h 530"/>
                    <a:gd name="T66" fmla="*/ 118 w 2300"/>
                    <a:gd name="T67" fmla="*/ 264 h 530"/>
                    <a:gd name="T68" fmla="*/ 80 w 2300"/>
                    <a:gd name="T69" fmla="*/ 221 h 530"/>
                    <a:gd name="T70" fmla="*/ 49 w 2300"/>
                    <a:gd name="T71" fmla="*/ 177 h 530"/>
                    <a:gd name="T72" fmla="*/ 27 w 2300"/>
                    <a:gd name="T73" fmla="*/ 134 h 530"/>
                    <a:gd name="T74" fmla="*/ 11 w 2300"/>
                    <a:gd name="T75" fmla="*/ 93 h 530"/>
                    <a:gd name="T76" fmla="*/ 3 w 2300"/>
                    <a:gd name="T77" fmla="*/ 54 h 530"/>
                    <a:gd name="T78" fmla="*/ 0 w 2300"/>
                    <a:gd name="T79" fmla="*/ 1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00" h="530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287" y="0"/>
                      </a:lnTo>
                      <a:lnTo>
                        <a:pt x="430" y="0"/>
                      </a:lnTo>
                      <a:lnTo>
                        <a:pt x="574" y="0"/>
                      </a:lnTo>
                      <a:lnTo>
                        <a:pt x="718" y="0"/>
                      </a:lnTo>
                      <a:lnTo>
                        <a:pt x="862" y="0"/>
                      </a:lnTo>
                      <a:lnTo>
                        <a:pt x="1006" y="0"/>
                      </a:lnTo>
                      <a:lnTo>
                        <a:pt x="1150" y="0"/>
                      </a:lnTo>
                      <a:lnTo>
                        <a:pt x="1294" y="0"/>
                      </a:lnTo>
                      <a:lnTo>
                        <a:pt x="1437" y="0"/>
                      </a:lnTo>
                      <a:lnTo>
                        <a:pt x="1581" y="0"/>
                      </a:lnTo>
                      <a:lnTo>
                        <a:pt x="1725" y="0"/>
                      </a:lnTo>
                      <a:lnTo>
                        <a:pt x="1869" y="0"/>
                      </a:lnTo>
                      <a:lnTo>
                        <a:pt x="2013" y="0"/>
                      </a:lnTo>
                      <a:lnTo>
                        <a:pt x="2157" y="0"/>
                      </a:lnTo>
                      <a:lnTo>
                        <a:pt x="2300" y="0"/>
                      </a:lnTo>
                      <a:lnTo>
                        <a:pt x="2300" y="17"/>
                      </a:lnTo>
                      <a:lnTo>
                        <a:pt x="2298" y="36"/>
                      </a:lnTo>
                      <a:lnTo>
                        <a:pt x="2292" y="55"/>
                      </a:lnTo>
                      <a:lnTo>
                        <a:pt x="2285" y="76"/>
                      </a:lnTo>
                      <a:lnTo>
                        <a:pt x="2274" y="96"/>
                      </a:lnTo>
                      <a:lnTo>
                        <a:pt x="2261" y="118"/>
                      </a:lnTo>
                      <a:lnTo>
                        <a:pt x="2246" y="140"/>
                      </a:lnTo>
                      <a:lnTo>
                        <a:pt x="2227" y="161"/>
                      </a:lnTo>
                      <a:lnTo>
                        <a:pt x="2207" y="184"/>
                      </a:lnTo>
                      <a:lnTo>
                        <a:pt x="2184" y="207"/>
                      </a:lnTo>
                      <a:lnTo>
                        <a:pt x="2158" y="229"/>
                      </a:lnTo>
                      <a:lnTo>
                        <a:pt x="2129" y="251"/>
                      </a:lnTo>
                      <a:lnTo>
                        <a:pt x="2099" y="274"/>
                      </a:lnTo>
                      <a:lnTo>
                        <a:pt x="2065" y="295"/>
                      </a:lnTo>
                      <a:lnTo>
                        <a:pt x="2028" y="317"/>
                      </a:lnTo>
                      <a:lnTo>
                        <a:pt x="1990" y="339"/>
                      </a:lnTo>
                      <a:lnTo>
                        <a:pt x="1948" y="359"/>
                      </a:lnTo>
                      <a:lnTo>
                        <a:pt x="1905" y="379"/>
                      </a:lnTo>
                      <a:lnTo>
                        <a:pt x="1858" y="398"/>
                      </a:lnTo>
                      <a:lnTo>
                        <a:pt x="1809" y="417"/>
                      </a:lnTo>
                      <a:lnTo>
                        <a:pt x="1759" y="433"/>
                      </a:lnTo>
                      <a:lnTo>
                        <a:pt x="1704" y="449"/>
                      </a:lnTo>
                      <a:lnTo>
                        <a:pt x="1648" y="464"/>
                      </a:lnTo>
                      <a:lnTo>
                        <a:pt x="1590" y="478"/>
                      </a:lnTo>
                      <a:lnTo>
                        <a:pt x="1528" y="490"/>
                      </a:lnTo>
                      <a:lnTo>
                        <a:pt x="1464" y="501"/>
                      </a:lnTo>
                      <a:lnTo>
                        <a:pt x="1398" y="511"/>
                      </a:lnTo>
                      <a:lnTo>
                        <a:pt x="1329" y="518"/>
                      </a:lnTo>
                      <a:lnTo>
                        <a:pt x="1258" y="525"/>
                      </a:lnTo>
                      <a:lnTo>
                        <a:pt x="1185" y="528"/>
                      </a:lnTo>
                      <a:lnTo>
                        <a:pt x="1108" y="530"/>
                      </a:lnTo>
                      <a:lnTo>
                        <a:pt x="1030" y="530"/>
                      </a:lnTo>
                      <a:lnTo>
                        <a:pt x="952" y="528"/>
                      </a:lnTo>
                      <a:lnTo>
                        <a:pt x="877" y="524"/>
                      </a:lnTo>
                      <a:lnTo>
                        <a:pt x="807" y="518"/>
                      </a:lnTo>
                      <a:lnTo>
                        <a:pt x="740" y="511"/>
                      </a:lnTo>
                      <a:lnTo>
                        <a:pt x="677" y="502"/>
                      </a:lnTo>
                      <a:lnTo>
                        <a:pt x="618" y="493"/>
                      </a:lnTo>
                      <a:lnTo>
                        <a:pt x="561" y="481"/>
                      </a:lnTo>
                      <a:lnTo>
                        <a:pt x="508" y="468"/>
                      </a:lnTo>
                      <a:lnTo>
                        <a:pt x="459" y="454"/>
                      </a:lnTo>
                      <a:lnTo>
                        <a:pt x="412" y="437"/>
                      </a:lnTo>
                      <a:lnTo>
                        <a:pt x="368" y="421"/>
                      </a:lnTo>
                      <a:lnTo>
                        <a:pt x="328" y="404"/>
                      </a:lnTo>
                      <a:lnTo>
                        <a:pt x="290" y="385"/>
                      </a:lnTo>
                      <a:lnTo>
                        <a:pt x="254" y="367"/>
                      </a:lnTo>
                      <a:lnTo>
                        <a:pt x="221" y="347"/>
                      </a:lnTo>
                      <a:lnTo>
                        <a:pt x="192" y="327"/>
                      </a:lnTo>
                      <a:lnTo>
                        <a:pt x="165" y="306"/>
                      </a:lnTo>
                      <a:lnTo>
                        <a:pt x="140" y="286"/>
                      </a:lnTo>
                      <a:lnTo>
                        <a:pt x="118" y="264"/>
                      </a:lnTo>
                      <a:lnTo>
                        <a:pt x="97" y="242"/>
                      </a:lnTo>
                      <a:lnTo>
                        <a:pt x="80" y="221"/>
                      </a:lnTo>
                      <a:lnTo>
                        <a:pt x="63" y="199"/>
                      </a:lnTo>
                      <a:lnTo>
                        <a:pt x="49" y="177"/>
                      </a:lnTo>
                      <a:lnTo>
                        <a:pt x="37" y="156"/>
                      </a:lnTo>
                      <a:lnTo>
                        <a:pt x="27" y="134"/>
                      </a:lnTo>
                      <a:lnTo>
                        <a:pt x="19" y="114"/>
                      </a:lnTo>
                      <a:lnTo>
                        <a:pt x="11" y="93"/>
                      </a:lnTo>
                      <a:lnTo>
                        <a:pt x="6" y="74"/>
                      </a:lnTo>
                      <a:lnTo>
                        <a:pt x="3" y="54"/>
                      </a:lnTo>
                      <a:lnTo>
                        <a:pt x="1" y="35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Freeform 51">
                  <a:extLst>
                    <a:ext uri="{FF2B5EF4-FFF2-40B4-BE49-F238E27FC236}">
                      <a16:creationId xmlns:a16="http://schemas.microsoft.com/office/drawing/2014/main" id="{D5140406-4114-4247-9739-0A7D70651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60000">
                  <a:off x="661400" y="3564413"/>
                  <a:ext cx="1379485" cy="40840"/>
                </a:xfrm>
                <a:custGeom>
                  <a:avLst/>
                  <a:gdLst>
                    <a:gd name="T0" fmla="*/ 37 w 2430"/>
                    <a:gd name="T1" fmla="*/ 0 h 75"/>
                    <a:gd name="T2" fmla="*/ 2392 w 2430"/>
                    <a:gd name="T3" fmla="*/ 0 h 75"/>
                    <a:gd name="T4" fmla="*/ 2400 w 2430"/>
                    <a:gd name="T5" fmla="*/ 1 h 75"/>
                    <a:gd name="T6" fmla="*/ 2407 w 2430"/>
                    <a:gd name="T7" fmla="*/ 3 h 75"/>
                    <a:gd name="T8" fmla="*/ 2414 w 2430"/>
                    <a:gd name="T9" fmla="*/ 7 h 75"/>
                    <a:gd name="T10" fmla="*/ 2419 w 2430"/>
                    <a:gd name="T11" fmla="*/ 11 h 75"/>
                    <a:gd name="T12" fmla="*/ 2424 w 2430"/>
                    <a:gd name="T13" fmla="*/ 17 h 75"/>
                    <a:gd name="T14" fmla="*/ 2427 w 2430"/>
                    <a:gd name="T15" fmla="*/ 23 h 75"/>
                    <a:gd name="T16" fmla="*/ 2429 w 2430"/>
                    <a:gd name="T17" fmla="*/ 30 h 75"/>
                    <a:gd name="T18" fmla="*/ 2430 w 2430"/>
                    <a:gd name="T19" fmla="*/ 38 h 75"/>
                    <a:gd name="T20" fmla="*/ 2430 w 2430"/>
                    <a:gd name="T21" fmla="*/ 38 h 75"/>
                    <a:gd name="T22" fmla="*/ 2429 w 2430"/>
                    <a:gd name="T23" fmla="*/ 45 h 75"/>
                    <a:gd name="T24" fmla="*/ 2427 w 2430"/>
                    <a:gd name="T25" fmla="*/ 52 h 75"/>
                    <a:gd name="T26" fmla="*/ 2424 w 2430"/>
                    <a:gd name="T27" fmla="*/ 59 h 75"/>
                    <a:gd name="T28" fmla="*/ 2419 w 2430"/>
                    <a:gd name="T29" fmla="*/ 64 h 75"/>
                    <a:gd name="T30" fmla="*/ 2414 w 2430"/>
                    <a:gd name="T31" fmla="*/ 68 h 75"/>
                    <a:gd name="T32" fmla="*/ 2407 w 2430"/>
                    <a:gd name="T33" fmla="*/ 72 h 75"/>
                    <a:gd name="T34" fmla="*/ 2400 w 2430"/>
                    <a:gd name="T35" fmla="*/ 74 h 75"/>
                    <a:gd name="T36" fmla="*/ 2392 w 2430"/>
                    <a:gd name="T37" fmla="*/ 75 h 75"/>
                    <a:gd name="T38" fmla="*/ 37 w 2430"/>
                    <a:gd name="T39" fmla="*/ 75 h 75"/>
                    <a:gd name="T40" fmla="*/ 29 w 2430"/>
                    <a:gd name="T41" fmla="*/ 74 h 75"/>
                    <a:gd name="T42" fmla="*/ 22 w 2430"/>
                    <a:gd name="T43" fmla="*/ 72 h 75"/>
                    <a:gd name="T44" fmla="*/ 16 w 2430"/>
                    <a:gd name="T45" fmla="*/ 68 h 75"/>
                    <a:gd name="T46" fmla="*/ 11 w 2430"/>
                    <a:gd name="T47" fmla="*/ 64 h 75"/>
                    <a:gd name="T48" fmla="*/ 5 w 2430"/>
                    <a:gd name="T49" fmla="*/ 59 h 75"/>
                    <a:gd name="T50" fmla="*/ 2 w 2430"/>
                    <a:gd name="T51" fmla="*/ 52 h 75"/>
                    <a:gd name="T52" fmla="*/ 0 w 2430"/>
                    <a:gd name="T53" fmla="*/ 45 h 75"/>
                    <a:gd name="T54" fmla="*/ 0 w 2430"/>
                    <a:gd name="T55" fmla="*/ 38 h 75"/>
                    <a:gd name="T56" fmla="*/ 0 w 2430"/>
                    <a:gd name="T57" fmla="*/ 38 h 75"/>
                    <a:gd name="T58" fmla="*/ 0 w 2430"/>
                    <a:gd name="T59" fmla="*/ 30 h 75"/>
                    <a:gd name="T60" fmla="*/ 2 w 2430"/>
                    <a:gd name="T61" fmla="*/ 23 h 75"/>
                    <a:gd name="T62" fmla="*/ 5 w 2430"/>
                    <a:gd name="T63" fmla="*/ 17 h 75"/>
                    <a:gd name="T64" fmla="*/ 11 w 2430"/>
                    <a:gd name="T65" fmla="*/ 11 h 75"/>
                    <a:gd name="T66" fmla="*/ 16 w 2430"/>
                    <a:gd name="T67" fmla="*/ 7 h 75"/>
                    <a:gd name="T68" fmla="*/ 22 w 2430"/>
                    <a:gd name="T69" fmla="*/ 3 h 75"/>
                    <a:gd name="T70" fmla="*/ 29 w 2430"/>
                    <a:gd name="T71" fmla="*/ 1 h 75"/>
                    <a:gd name="T72" fmla="*/ 37 w 2430"/>
                    <a:gd name="T73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30" h="75">
                      <a:moveTo>
                        <a:pt x="37" y="0"/>
                      </a:moveTo>
                      <a:lnTo>
                        <a:pt x="2392" y="0"/>
                      </a:lnTo>
                      <a:lnTo>
                        <a:pt x="2400" y="1"/>
                      </a:lnTo>
                      <a:lnTo>
                        <a:pt x="2407" y="3"/>
                      </a:lnTo>
                      <a:lnTo>
                        <a:pt x="2414" y="7"/>
                      </a:lnTo>
                      <a:lnTo>
                        <a:pt x="2419" y="11"/>
                      </a:lnTo>
                      <a:lnTo>
                        <a:pt x="2424" y="17"/>
                      </a:lnTo>
                      <a:lnTo>
                        <a:pt x="2427" y="23"/>
                      </a:lnTo>
                      <a:lnTo>
                        <a:pt x="2429" y="30"/>
                      </a:lnTo>
                      <a:lnTo>
                        <a:pt x="2430" y="38"/>
                      </a:lnTo>
                      <a:lnTo>
                        <a:pt x="2430" y="38"/>
                      </a:lnTo>
                      <a:lnTo>
                        <a:pt x="2429" y="45"/>
                      </a:lnTo>
                      <a:lnTo>
                        <a:pt x="2427" y="52"/>
                      </a:lnTo>
                      <a:lnTo>
                        <a:pt x="2424" y="59"/>
                      </a:lnTo>
                      <a:lnTo>
                        <a:pt x="2419" y="64"/>
                      </a:lnTo>
                      <a:lnTo>
                        <a:pt x="2414" y="68"/>
                      </a:lnTo>
                      <a:lnTo>
                        <a:pt x="2407" y="72"/>
                      </a:lnTo>
                      <a:lnTo>
                        <a:pt x="2400" y="74"/>
                      </a:lnTo>
                      <a:lnTo>
                        <a:pt x="2392" y="75"/>
                      </a:lnTo>
                      <a:lnTo>
                        <a:pt x="37" y="75"/>
                      </a:lnTo>
                      <a:lnTo>
                        <a:pt x="29" y="74"/>
                      </a:lnTo>
                      <a:lnTo>
                        <a:pt x="22" y="72"/>
                      </a:lnTo>
                      <a:lnTo>
                        <a:pt x="16" y="68"/>
                      </a:lnTo>
                      <a:lnTo>
                        <a:pt x="11" y="64"/>
                      </a:lnTo>
                      <a:lnTo>
                        <a:pt x="5" y="59"/>
                      </a:lnTo>
                      <a:lnTo>
                        <a:pt x="2" y="52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2" y="23"/>
                      </a:lnTo>
                      <a:lnTo>
                        <a:pt x="5" y="17"/>
                      </a:lnTo>
                      <a:lnTo>
                        <a:pt x="11" y="11"/>
                      </a:lnTo>
                      <a:lnTo>
                        <a:pt x="16" y="7"/>
                      </a:lnTo>
                      <a:lnTo>
                        <a:pt x="22" y="3"/>
                      </a:lnTo>
                      <a:lnTo>
                        <a:pt x="29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5" name="Freeform 47">
                <a:extLst>
                  <a:ext uri="{FF2B5EF4-FFF2-40B4-BE49-F238E27FC236}">
                    <a16:creationId xmlns:a16="http://schemas.microsoft.com/office/drawing/2014/main" id="{4A9298D0-5879-4EB6-B2EE-068DBB0B9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221" y="2222460"/>
                <a:ext cx="138376" cy="137401"/>
              </a:xfrm>
              <a:custGeom>
                <a:avLst/>
                <a:gdLst>
                  <a:gd name="T0" fmla="*/ 312 w 567"/>
                  <a:gd name="T1" fmla="*/ 1 h 567"/>
                  <a:gd name="T2" fmla="*/ 354 w 567"/>
                  <a:gd name="T3" fmla="*/ 8 h 567"/>
                  <a:gd name="T4" fmla="*/ 394 w 567"/>
                  <a:gd name="T5" fmla="*/ 22 h 567"/>
                  <a:gd name="T6" fmla="*/ 431 w 567"/>
                  <a:gd name="T7" fmla="*/ 41 h 567"/>
                  <a:gd name="T8" fmla="*/ 463 w 567"/>
                  <a:gd name="T9" fmla="*/ 65 h 567"/>
                  <a:gd name="T10" fmla="*/ 494 w 567"/>
                  <a:gd name="T11" fmla="*/ 93 h 567"/>
                  <a:gd name="T12" fmla="*/ 519 w 567"/>
                  <a:gd name="T13" fmla="*/ 125 h 567"/>
                  <a:gd name="T14" fmla="*/ 539 w 567"/>
                  <a:gd name="T15" fmla="*/ 161 h 567"/>
                  <a:gd name="T16" fmla="*/ 554 w 567"/>
                  <a:gd name="T17" fmla="*/ 199 h 567"/>
                  <a:gd name="T18" fmla="*/ 564 w 567"/>
                  <a:gd name="T19" fmla="*/ 240 h 567"/>
                  <a:gd name="T20" fmla="*/ 567 w 567"/>
                  <a:gd name="T21" fmla="*/ 283 h 567"/>
                  <a:gd name="T22" fmla="*/ 564 w 567"/>
                  <a:gd name="T23" fmla="*/ 327 h 567"/>
                  <a:gd name="T24" fmla="*/ 554 w 567"/>
                  <a:gd name="T25" fmla="*/ 368 h 567"/>
                  <a:gd name="T26" fmla="*/ 539 w 567"/>
                  <a:gd name="T27" fmla="*/ 407 h 567"/>
                  <a:gd name="T28" fmla="*/ 519 w 567"/>
                  <a:gd name="T29" fmla="*/ 442 h 567"/>
                  <a:gd name="T30" fmla="*/ 494 w 567"/>
                  <a:gd name="T31" fmla="*/ 474 h 567"/>
                  <a:gd name="T32" fmla="*/ 463 w 567"/>
                  <a:gd name="T33" fmla="*/ 502 h 567"/>
                  <a:gd name="T34" fmla="*/ 431 w 567"/>
                  <a:gd name="T35" fmla="*/ 526 h 567"/>
                  <a:gd name="T36" fmla="*/ 394 w 567"/>
                  <a:gd name="T37" fmla="*/ 545 h 567"/>
                  <a:gd name="T38" fmla="*/ 354 w 567"/>
                  <a:gd name="T39" fmla="*/ 558 h 567"/>
                  <a:gd name="T40" fmla="*/ 312 w 567"/>
                  <a:gd name="T41" fmla="*/ 566 h 567"/>
                  <a:gd name="T42" fmla="*/ 269 w 567"/>
                  <a:gd name="T43" fmla="*/ 567 h 567"/>
                  <a:gd name="T44" fmla="*/ 226 w 567"/>
                  <a:gd name="T45" fmla="*/ 561 h 567"/>
                  <a:gd name="T46" fmla="*/ 186 w 567"/>
                  <a:gd name="T47" fmla="*/ 550 h 567"/>
                  <a:gd name="T48" fmla="*/ 148 w 567"/>
                  <a:gd name="T49" fmla="*/ 533 h 567"/>
                  <a:gd name="T50" fmla="*/ 114 w 567"/>
                  <a:gd name="T51" fmla="*/ 511 h 567"/>
                  <a:gd name="T52" fmla="*/ 82 w 567"/>
                  <a:gd name="T53" fmla="*/ 485 h 567"/>
                  <a:gd name="T54" fmla="*/ 56 w 567"/>
                  <a:gd name="T55" fmla="*/ 453 h 567"/>
                  <a:gd name="T56" fmla="*/ 34 w 567"/>
                  <a:gd name="T57" fmla="*/ 419 h 567"/>
                  <a:gd name="T58" fmla="*/ 16 w 567"/>
                  <a:gd name="T59" fmla="*/ 381 h 567"/>
                  <a:gd name="T60" fmla="*/ 6 w 567"/>
                  <a:gd name="T61" fmla="*/ 341 h 567"/>
                  <a:gd name="T62" fmla="*/ 0 w 567"/>
                  <a:gd name="T63" fmla="*/ 298 h 567"/>
                  <a:gd name="T64" fmla="*/ 1 w 567"/>
                  <a:gd name="T65" fmla="*/ 254 h 567"/>
                  <a:gd name="T66" fmla="*/ 9 w 567"/>
                  <a:gd name="T67" fmla="*/ 213 h 567"/>
                  <a:gd name="T68" fmla="*/ 22 w 567"/>
                  <a:gd name="T69" fmla="*/ 173 h 567"/>
                  <a:gd name="T70" fmla="*/ 40 w 567"/>
                  <a:gd name="T71" fmla="*/ 136 h 567"/>
                  <a:gd name="T72" fmla="*/ 64 w 567"/>
                  <a:gd name="T73" fmla="*/ 102 h 567"/>
                  <a:gd name="T74" fmla="*/ 92 w 567"/>
                  <a:gd name="T75" fmla="*/ 73 h 567"/>
                  <a:gd name="T76" fmla="*/ 125 w 567"/>
                  <a:gd name="T77" fmla="*/ 48 h 567"/>
                  <a:gd name="T78" fmla="*/ 160 w 567"/>
                  <a:gd name="T79" fmla="*/ 28 h 567"/>
                  <a:gd name="T80" fmla="*/ 199 w 567"/>
                  <a:gd name="T81" fmla="*/ 13 h 567"/>
                  <a:gd name="T82" fmla="*/ 240 w 567"/>
                  <a:gd name="T83" fmla="*/ 3 h 567"/>
                  <a:gd name="T84" fmla="*/ 284 w 567"/>
                  <a:gd name="T85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7" h="567">
                    <a:moveTo>
                      <a:pt x="284" y="0"/>
                    </a:moveTo>
                    <a:lnTo>
                      <a:pt x="298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0" y="5"/>
                    </a:lnTo>
                    <a:lnTo>
                      <a:pt x="354" y="8"/>
                    </a:lnTo>
                    <a:lnTo>
                      <a:pt x="368" y="13"/>
                    </a:lnTo>
                    <a:lnTo>
                      <a:pt x="381" y="17"/>
                    </a:lnTo>
                    <a:lnTo>
                      <a:pt x="394" y="22"/>
                    </a:lnTo>
                    <a:lnTo>
                      <a:pt x="406" y="28"/>
                    </a:lnTo>
                    <a:lnTo>
                      <a:pt x="419" y="34"/>
                    </a:lnTo>
                    <a:lnTo>
                      <a:pt x="431" y="41"/>
                    </a:lnTo>
                    <a:lnTo>
                      <a:pt x="442" y="48"/>
                    </a:lnTo>
                    <a:lnTo>
                      <a:pt x="453" y="56"/>
                    </a:lnTo>
                    <a:lnTo>
                      <a:pt x="463" y="65"/>
                    </a:lnTo>
                    <a:lnTo>
                      <a:pt x="474" y="73"/>
                    </a:lnTo>
                    <a:lnTo>
                      <a:pt x="484" y="83"/>
                    </a:lnTo>
                    <a:lnTo>
                      <a:pt x="494" y="93"/>
                    </a:lnTo>
                    <a:lnTo>
                      <a:pt x="502" y="102"/>
                    </a:lnTo>
                    <a:lnTo>
                      <a:pt x="511" y="113"/>
                    </a:lnTo>
                    <a:lnTo>
                      <a:pt x="519" y="125"/>
                    </a:lnTo>
                    <a:lnTo>
                      <a:pt x="526" y="136"/>
                    </a:lnTo>
                    <a:lnTo>
                      <a:pt x="533" y="148"/>
                    </a:lnTo>
                    <a:lnTo>
                      <a:pt x="539" y="161"/>
                    </a:lnTo>
                    <a:lnTo>
                      <a:pt x="545" y="173"/>
                    </a:lnTo>
                    <a:lnTo>
                      <a:pt x="550" y="186"/>
                    </a:lnTo>
                    <a:lnTo>
                      <a:pt x="554" y="199"/>
                    </a:lnTo>
                    <a:lnTo>
                      <a:pt x="558" y="213"/>
                    </a:lnTo>
                    <a:lnTo>
                      <a:pt x="561" y="226"/>
                    </a:lnTo>
                    <a:lnTo>
                      <a:pt x="564" y="240"/>
                    </a:lnTo>
                    <a:lnTo>
                      <a:pt x="565" y="254"/>
                    </a:lnTo>
                    <a:lnTo>
                      <a:pt x="566" y="269"/>
                    </a:lnTo>
                    <a:lnTo>
                      <a:pt x="567" y="283"/>
                    </a:lnTo>
                    <a:lnTo>
                      <a:pt x="566" y="298"/>
                    </a:lnTo>
                    <a:lnTo>
                      <a:pt x="565" y="312"/>
                    </a:lnTo>
                    <a:lnTo>
                      <a:pt x="564" y="327"/>
                    </a:lnTo>
                    <a:lnTo>
                      <a:pt x="561" y="341"/>
                    </a:lnTo>
                    <a:lnTo>
                      <a:pt x="558" y="355"/>
                    </a:lnTo>
                    <a:lnTo>
                      <a:pt x="554" y="368"/>
                    </a:lnTo>
                    <a:lnTo>
                      <a:pt x="550" y="381"/>
                    </a:lnTo>
                    <a:lnTo>
                      <a:pt x="545" y="394"/>
                    </a:lnTo>
                    <a:lnTo>
                      <a:pt x="539" y="407"/>
                    </a:lnTo>
                    <a:lnTo>
                      <a:pt x="533" y="419"/>
                    </a:lnTo>
                    <a:lnTo>
                      <a:pt x="526" y="430"/>
                    </a:lnTo>
                    <a:lnTo>
                      <a:pt x="519" y="442"/>
                    </a:lnTo>
                    <a:lnTo>
                      <a:pt x="511" y="453"/>
                    </a:lnTo>
                    <a:lnTo>
                      <a:pt x="502" y="464"/>
                    </a:lnTo>
                    <a:lnTo>
                      <a:pt x="494" y="474"/>
                    </a:lnTo>
                    <a:lnTo>
                      <a:pt x="484" y="485"/>
                    </a:lnTo>
                    <a:lnTo>
                      <a:pt x="474" y="493"/>
                    </a:lnTo>
                    <a:lnTo>
                      <a:pt x="463" y="502"/>
                    </a:lnTo>
                    <a:lnTo>
                      <a:pt x="453" y="511"/>
                    </a:lnTo>
                    <a:lnTo>
                      <a:pt x="442" y="519"/>
                    </a:lnTo>
                    <a:lnTo>
                      <a:pt x="431" y="526"/>
                    </a:lnTo>
                    <a:lnTo>
                      <a:pt x="419" y="533"/>
                    </a:lnTo>
                    <a:lnTo>
                      <a:pt x="406" y="539"/>
                    </a:lnTo>
                    <a:lnTo>
                      <a:pt x="394" y="545"/>
                    </a:lnTo>
                    <a:lnTo>
                      <a:pt x="381" y="550"/>
                    </a:lnTo>
                    <a:lnTo>
                      <a:pt x="368" y="555"/>
                    </a:lnTo>
                    <a:lnTo>
                      <a:pt x="354" y="558"/>
                    </a:lnTo>
                    <a:lnTo>
                      <a:pt x="340" y="561"/>
                    </a:lnTo>
                    <a:lnTo>
                      <a:pt x="327" y="564"/>
                    </a:lnTo>
                    <a:lnTo>
                      <a:pt x="312" y="566"/>
                    </a:lnTo>
                    <a:lnTo>
                      <a:pt x="298" y="567"/>
                    </a:lnTo>
                    <a:lnTo>
                      <a:pt x="284" y="567"/>
                    </a:lnTo>
                    <a:lnTo>
                      <a:pt x="269" y="567"/>
                    </a:lnTo>
                    <a:lnTo>
                      <a:pt x="254" y="566"/>
                    </a:lnTo>
                    <a:lnTo>
                      <a:pt x="240" y="564"/>
                    </a:lnTo>
                    <a:lnTo>
                      <a:pt x="226" y="561"/>
                    </a:lnTo>
                    <a:lnTo>
                      <a:pt x="212" y="558"/>
                    </a:lnTo>
                    <a:lnTo>
                      <a:pt x="199" y="555"/>
                    </a:lnTo>
                    <a:lnTo>
                      <a:pt x="186" y="550"/>
                    </a:lnTo>
                    <a:lnTo>
                      <a:pt x="173" y="545"/>
                    </a:lnTo>
                    <a:lnTo>
                      <a:pt x="160" y="539"/>
                    </a:lnTo>
                    <a:lnTo>
                      <a:pt x="148" y="533"/>
                    </a:lnTo>
                    <a:lnTo>
                      <a:pt x="136" y="526"/>
                    </a:lnTo>
                    <a:lnTo>
                      <a:pt x="125" y="519"/>
                    </a:lnTo>
                    <a:lnTo>
                      <a:pt x="114" y="511"/>
                    </a:lnTo>
                    <a:lnTo>
                      <a:pt x="103" y="502"/>
                    </a:lnTo>
                    <a:lnTo>
                      <a:pt x="92" y="493"/>
                    </a:lnTo>
                    <a:lnTo>
                      <a:pt x="82" y="485"/>
                    </a:lnTo>
                    <a:lnTo>
                      <a:pt x="74" y="474"/>
                    </a:lnTo>
                    <a:lnTo>
                      <a:pt x="64" y="464"/>
                    </a:lnTo>
                    <a:lnTo>
                      <a:pt x="56" y="453"/>
                    </a:lnTo>
                    <a:lnTo>
                      <a:pt x="48" y="442"/>
                    </a:lnTo>
                    <a:lnTo>
                      <a:pt x="40" y="430"/>
                    </a:lnTo>
                    <a:lnTo>
                      <a:pt x="34" y="419"/>
                    </a:lnTo>
                    <a:lnTo>
                      <a:pt x="27" y="407"/>
                    </a:lnTo>
                    <a:lnTo>
                      <a:pt x="22" y="394"/>
                    </a:lnTo>
                    <a:lnTo>
                      <a:pt x="16" y="381"/>
                    </a:lnTo>
                    <a:lnTo>
                      <a:pt x="12" y="368"/>
                    </a:lnTo>
                    <a:lnTo>
                      <a:pt x="9" y="355"/>
                    </a:lnTo>
                    <a:lnTo>
                      <a:pt x="6" y="341"/>
                    </a:lnTo>
                    <a:lnTo>
                      <a:pt x="3" y="327"/>
                    </a:lnTo>
                    <a:lnTo>
                      <a:pt x="1" y="312"/>
                    </a:lnTo>
                    <a:lnTo>
                      <a:pt x="0" y="298"/>
                    </a:lnTo>
                    <a:lnTo>
                      <a:pt x="0" y="283"/>
                    </a:lnTo>
                    <a:lnTo>
                      <a:pt x="0" y="269"/>
                    </a:lnTo>
                    <a:lnTo>
                      <a:pt x="1" y="254"/>
                    </a:lnTo>
                    <a:lnTo>
                      <a:pt x="3" y="240"/>
                    </a:lnTo>
                    <a:lnTo>
                      <a:pt x="6" y="226"/>
                    </a:lnTo>
                    <a:lnTo>
                      <a:pt x="9" y="213"/>
                    </a:lnTo>
                    <a:lnTo>
                      <a:pt x="12" y="199"/>
                    </a:lnTo>
                    <a:lnTo>
                      <a:pt x="16" y="186"/>
                    </a:lnTo>
                    <a:lnTo>
                      <a:pt x="22" y="173"/>
                    </a:lnTo>
                    <a:lnTo>
                      <a:pt x="27" y="161"/>
                    </a:lnTo>
                    <a:lnTo>
                      <a:pt x="34" y="148"/>
                    </a:lnTo>
                    <a:lnTo>
                      <a:pt x="40" y="136"/>
                    </a:lnTo>
                    <a:lnTo>
                      <a:pt x="48" y="125"/>
                    </a:lnTo>
                    <a:lnTo>
                      <a:pt x="56" y="113"/>
                    </a:lnTo>
                    <a:lnTo>
                      <a:pt x="64" y="102"/>
                    </a:lnTo>
                    <a:lnTo>
                      <a:pt x="74" y="93"/>
                    </a:lnTo>
                    <a:lnTo>
                      <a:pt x="82" y="83"/>
                    </a:lnTo>
                    <a:lnTo>
                      <a:pt x="92" y="73"/>
                    </a:lnTo>
                    <a:lnTo>
                      <a:pt x="103" y="65"/>
                    </a:lnTo>
                    <a:lnTo>
                      <a:pt x="114" y="56"/>
                    </a:lnTo>
                    <a:lnTo>
                      <a:pt x="125" y="48"/>
                    </a:lnTo>
                    <a:lnTo>
                      <a:pt x="136" y="41"/>
                    </a:lnTo>
                    <a:lnTo>
                      <a:pt x="148" y="34"/>
                    </a:lnTo>
                    <a:lnTo>
                      <a:pt x="160" y="28"/>
                    </a:lnTo>
                    <a:lnTo>
                      <a:pt x="173" y="22"/>
                    </a:lnTo>
                    <a:lnTo>
                      <a:pt x="186" y="17"/>
                    </a:lnTo>
                    <a:lnTo>
                      <a:pt x="199" y="13"/>
                    </a:lnTo>
                    <a:lnTo>
                      <a:pt x="212" y="8"/>
                    </a:lnTo>
                    <a:lnTo>
                      <a:pt x="226" y="5"/>
                    </a:lnTo>
                    <a:lnTo>
                      <a:pt x="240" y="3"/>
                    </a:lnTo>
                    <a:lnTo>
                      <a:pt x="254" y="1"/>
                    </a:lnTo>
                    <a:lnTo>
                      <a:pt x="269" y="0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6B4914D1-4878-455F-B104-861ACAD70492}"/>
              </a:ext>
            </a:extLst>
          </p:cNvPr>
          <p:cNvGrpSpPr/>
          <p:nvPr/>
        </p:nvGrpSpPr>
        <p:grpSpPr>
          <a:xfrm>
            <a:off x="6561583" y="2339767"/>
            <a:ext cx="1256699" cy="1466431"/>
            <a:chOff x="6561583" y="2339767"/>
            <a:chExt cx="1256699" cy="1466431"/>
          </a:xfrm>
          <a:solidFill>
            <a:schemeClr val="accent4"/>
          </a:solidFill>
        </p:grpSpPr>
        <p:sp>
          <p:nvSpPr>
            <p:cNvPr id="36" name="Freeform 131">
              <a:extLst>
                <a:ext uri="{FF2B5EF4-FFF2-40B4-BE49-F238E27FC236}">
                  <a16:creationId xmlns:a16="http://schemas.microsoft.com/office/drawing/2014/main" id="{AA63EBA8-EDF0-40A3-90B3-2581AAF9AE42}"/>
                </a:ext>
              </a:extLst>
            </p:cNvPr>
            <p:cNvSpPr>
              <a:spLocks noEditPoints="1"/>
            </p:cNvSpPr>
            <p:nvPr>
              <p:custDataLst>
                <p:tags r:id="rId1"/>
              </p:custDataLst>
            </p:nvPr>
          </p:nvSpPr>
          <p:spPr bwMode="auto">
            <a:xfrm>
              <a:off x="7064909" y="2955755"/>
              <a:ext cx="327802" cy="496189"/>
            </a:xfrm>
            <a:custGeom>
              <a:avLst/>
              <a:gdLst>
                <a:gd name="T0" fmla="*/ 5 w 913"/>
                <a:gd name="T1" fmla="*/ 402 h 1382"/>
                <a:gd name="T2" fmla="*/ 46 w 913"/>
                <a:gd name="T3" fmla="*/ 264 h 1382"/>
                <a:gd name="T4" fmla="*/ 90 w 913"/>
                <a:gd name="T5" fmla="*/ 187 h 1382"/>
                <a:gd name="T6" fmla="*/ 145 w 913"/>
                <a:gd name="T7" fmla="*/ 122 h 1382"/>
                <a:gd name="T8" fmla="*/ 246 w 913"/>
                <a:gd name="T9" fmla="*/ 49 h 1382"/>
                <a:gd name="T10" fmla="*/ 306 w 913"/>
                <a:gd name="T11" fmla="*/ 25 h 1382"/>
                <a:gd name="T12" fmla="*/ 370 w 913"/>
                <a:gd name="T13" fmla="*/ 9 h 1382"/>
                <a:gd name="T14" fmla="*/ 460 w 913"/>
                <a:gd name="T15" fmla="*/ 0 h 1382"/>
                <a:gd name="T16" fmla="*/ 602 w 913"/>
                <a:gd name="T17" fmla="*/ 16 h 1382"/>
                <a:gd name="T18" fmla="*/ 685 w 913"/>
                <a:gd name="T19" fmla="*/ 46 h 1382"/>
                <a:gd name="T20" fmla="*/ 787 w 913"/>
                <a:gd name="T21" fmla="*/ 110 h 1382"/>
                <a:gd name="T22" fmla="*/ 841 w 913"/>
                <a:gd name="T23" fmla="*/ 166 h 1382"/>
                <a:gd name="T24" fmla="*/ 881 w 913"/>
                <a:gd name="T25" fmla="*/ 233 h 1382"/>
                <a:gd name="T26" fmla="*/ 901 w 913"/>
                <a:gd name="T27" fmla="*/ 288 h 1382"/>
                <a:gd name="T28" fmla="*/ 911 w 913"/>
                <a:gd name="T29" fmla="*/ 348 h 1382"/>
                <a:gd name="T30" fmla="*/ 913 w 913"/>
                <a:gd name="T31" fmla="*/ 414 h 1382"/>
                <a:gd name="T32" fmla="*/ 902 w 913"/>
                <a:gd name="T33" fmla="*/ 481 h 1382"/>
                <a:gd name="T34" fmla="*/ 879 w 913"/>
                <a:gd name="T35" fmla="*/ 547 h 1382"/>
                <a:gd name="T36" fmla="*/ 858 w 913"/>
                <a:gd name="T37" fmla="*/ 586 h 1382"/>
                <a:gd name="T38" fmla="*/ 810 w 913"/>
                <a:gd name="T39" fmla="*/ 651 h 1382"/>
                <a:gd name="T40" fmla="*/ 741 w 913"/>
                <a:gd name="T41" fmla="*/ 718 h 1382"/>
                <a:gd name="T42" fmla="*/ 669 w 913"/>
                <a:gd name="T43" fmla="*/ 780 h 1382"/>
                <a:gd name="T44" fmla="*/ 619 w 913"/>
                <a:gd name="T45" fmla="*/ 830 h 1382"/>
                <a:gd name="T46" fmla="*/ 593 w 913"/>
                <a:gd name="T47" fmla="*/ 869 h 1382"/>
                <a:gd name="T48" fmla="*/ 584 w 913"/>
                <a:gd name="T49" fmla="*/ 899 h 1382"/>
                <a:gd name="T50" fmla="*/ 573 w 913"/>
                <a:gd name="T51" fmla="*/ 998 h 1382"/>
                <a:gd name="T52" fmla="*/ 334 w 913"/>
                <a:gd name="T53" fmla="*/ 1067 h 1382"/>
                <a:gd name="T54" fmla="*/ 342 w 913"/>
                <a:gd name="T55" fmla="*/ 927 h 1382"/>
                <a:gd name="T56" fmla="*/ 350 w 913"/>
                <a:gd name="T57" fmla="*/ 855 h 1382"/>
                <a:gd name="T58" fmla="*/ 377 w 913"/>
                <a:gd name="T59" fmla="*/ 773 h 1382"/>
                <a:gd name="T60" fmla="*/ 402 w 913"/>
                <a:gd name="T61" fmla="*/ 731 h 1382"/>
                <a:gd name="T62" fmla="*/ 455 w 913"/>
                <a:gd name="T63" fmla="*/ 665 h 1382"/>
                <a:gd name="T64" fmla="*/ 526 w 913"/>
                <a:gd name="T65" fmla="*/ 598 h 1382"/>
                <a:gd name="T66" fmla="*/ 600 w 913"/>
                <a:gd name="T67" fmla="*/ 531 h 1382"/>
                <a:gd name="T68" fmla="*/ 641 w 913"/>
                <a:gd name="T69" fmla="*/ 481 h 1382"/>
                <a:gd name="T70" fmla="*/ 655 w 913"/>
                <a:gd name="T71" fmla="*/ 451 h 1382"/>
                <a:gd name="T72" fmla="*/ 660 w 913"/>
                <a:gd name="T73" fmla="*/ 421 h 1382"/>
                <a:gd name="T74" fmla="*/ 660 w 913"/>
                <a:gd name="T75" fmla="*/ 380 h 1382"/>
                <a:gd name="T76" fmla="*/ 646 w 913"/>
                <a:gd name="T77" fmla="*/ 324 h 1382"/>
                <a:gd name="T78" fmla="*/ 628 w 913"/>
                <a:gd name="T79" fmla="*/ 292 h 1382"/>
                <a:gd name="T80" fmla="*/ 605 w 913"/>
                <a:gd name="T81" fmla="*/ 264 h 1382"/>
                <a:gd name="T82" fmla="*/ 561 w 913"/>
                <a:gd name="T83" fmla="*/ 232 h 1382"/>
                <a:gd name="T84" fmla="*/ 524 w 913"/>
                <a:gd name="T85" fmla="*/ 218 h 1382"/>
                <a:gd name="T86" fmla="*/ 462 w 913"/>
                <a:gd name="T87" fmla="*/ 210 h 1382"/>
                <a:gd name="T88" fmla="*/ 421 w 913"/>
                <a:gd name="T89" fmla="*/ 214 h 1382"/>
                <a:gd name="T90" fmla="*/ 368 w 913"/>
                <a:gd name="T91" fmla="*/ 233 h 1382"/>
                <a:gd name="T92" fmla="*/ 324 w 913"/>
                <a:gd name="T93" fmla="*/ 271 h 1382"/>
                <a:gd name="T94" fmla="*/ 288 w 913"/>
                <a:gd name="T95" fmla="*/ 324 h 1382"/>
                <a:gd name="T96" fmla="*/ 264 w 913"/>
                <a:gd name="T97" fmla="*/ 394 h 1382"/>
                <a:gd name="T98" fmla="*/ 0 w 913"/>
                <a:gd name="T99" fmla="*/ 451 h 1382"/>
                <a:gd name="T100" fmla="*/ 327 w 913"/>
                <a:gd name="T101" fmla="*/ 1122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3" h="1382">
                  <a:moveTo>
                    <a:pt x="0" y="451"/>
                  </a:moveTo>
                  <a:lnTo>
                    <a:pt x="0" y="451"/>
                  </a:lnTo>
                  <a:lnTo>
                    <a:pt x="5" y="402"/>
                  </a:lnTo>
                  <a:lnTo>
                    <a:pt x="16" y="352"/>
                  </a:lnTo>
                  <a:lnTo>
                    <a:pt x="28" y="308"/>
                  </a:lnTo>
                  <a:lnTo>
                    <a:pt x="46" y="264"/>
                  </a:lnTo>
                  <a:lnTo>
                    <a:pt x="46" y="264"/>
                  </a:lnTo>
                  <a:lnTo>
                    <a:pt x="67" y="225"/>
                  </a:lnTo>
                  <a:lnTo>
                    <a:pt x="90" y="187"/>
                  </a:lnTo>
                  <a:lnTo>
                    <a:pt x="115" y="154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75" y="95"/>
                  </a:lnTo>
                  <a:lnTo>
                    <a:pt x="211" y="71"/>
                  </a:lnTo>
                  <a:lnTo>
                    <a:pt x="246" y="49"/>
                  </a:lnTo>
                  <a:lnTo>
                    <a:pt x="285" y="32"/>
                  </a:lnTo>
                  <a:lnTo>
                    <a:pt x="285" y="32"/>
                  </a:lnTo>
                  <a:lnTo>
                    <a:pt x="306" y="25"/>
                  </a:lnTo>
                  <a:lnTo>
                    <a:pt x="326" y="18"/>
                  </a:lnTo>
                  <a:lnTo>
                    <a:pt x="347" y="12"/>
                  </a:lnTo>
                  <a:lnTo>
                    <a:pt x="370" y="9"/>
                  </a:lnTo>
                  <a:lnTo>
                    <a:pt x="414" y="2"/>
                  </a:lnTo>
                  <a:lnTo>
                    <a:pt x="460" y="0"/>
                  </a:lnTo>
                  <a:lnTo>
                    <a:pt x="460" y="0"/>
                  </a:lnTo>
                  <a:lnTo>
                    <a:pt x="510" y="2"/>
                  </a:lnTo>
                  <a:lnTo>
                    <a:pt x="557" y="7"/>
                  </a:lnTo>
                  <a:lnTo>
                    <a:pt x="602" y="16"/>
                  </a:lnTo>
                  <a:lnTo>
                    <a:pt x="644" y="30"/>
                  </a:lnTo>
                  <a:lnTo>
                    <a:pt x="644" y="30"/>
                  </a:lnTo>
                  <a:lnTo>
                    <a:pt x="685" y="46"/>
                  </a:lnTo>
                  <a:lnTo>
                    <a:pt x="722" y="64"/>
                  </a:lnTo>
                  <a:lnTo>
                    <a:pt x="757" y="85"/>
                  </a:lnTo>
                  <a:lnTo>
                    <a:pt x="787" y="110"/>
                  </a:lnTo>
                  <a:lnTo>
                    <a:pt x="787" y="110"/>
                  </a:lnTo>
                  <a:lnTo>
                    <a:pt x="816" y="138"/>
                  </a:lnTo>
                  <a:lnTo>
                    <a:pt x="841" y="166"/>
                  </a:lnTo>
                  <a:lnTo>
                    <a:pt x="862" y="198"/>
                  </a:lnTo>
                  <a:lnTo>
                    <a:pt x="881" y="233"/>
                  </a:lnTo>
                  <a:lnTo>
                    <a:pt x="881" y="233"/>
                  </a:lnTo>
                  <a:lnTo>
                    <a:pt x="888" y="251"/>
                  </a:lnTo>
                  <a:lnTo>
                    <a:pt x="895" y="271"/>
                  </a:lnTo>
                  <a:lnTo>
                    <a:pt x="901" y="288"/>
                  </a:lnTo>
                  <a:lnTo>
                    <a:pt x="906" y="308"/>
                  </a:lnTo>
                  <a:lnTo>
                    <a:pt x="910" y="327"/>
                  </a:lnTo>
                  <a:lnTo>
                    <a:pt x="911" y="348"/>
                  </a:lnTo>
                  <a:lnTo>
                    <a:pt x="913" y="389"/>
                  </a:lnTo>
                  <a:lnTo>
                    <a:pt x="913" y="389"/>
                  </a:lnTo>
                  <a:lnTo>
                    <a:pt x="913" y="414"/>
                  </a:lnTo>
                  <a:lnTo>
                    <a:pt x="911" y="437"/>
                  </a:lnTo>
                  <a:lnTo>
                    <a:pt x="908" y="460"/>
                  </a:lnTo>
                  <a:lnTo>
                    <a:pt x="902" y="481"/>
                  </a:lnTo>
                  <a:lnTo>
                    <a:pt x="897" y="504"/>
                  </a:lnTo>
                  <a:lnTo>
                    <a:pt x="888" y="525"/>
                  </a:lnTo>
                  <a:lnTo>
                    <a:pt x="879" y="547"/>
                  </a:lnTo>
                  <a:lnTo>
                    <a:pt x="869" y="566"/>
                  </a:lnTo>
                  <a:lnTo>
                    <a:pt x="869" y="566"/>
                  </a:lnTo>
                  <a:lnTo>
                    <a:pt x="858" y="586"/>
                  </a:lnTo>
                  <a:lnTo>
                    <a:pt x="844" y="607"/>
                  </a:lnTo>
                  <a:lnTo>
                    <a:pt x="828" y="628"/>
                  </a:lnTo>
                  <a:lnTo>
                    <a:pt x="810" y="651"/>
                  </a:lnTo>
                  <a:lnTo>
                    <a:pt x="789" y="672"/>
                  </a:lnTo>
                  <a:lnTo>
                    <a:pt x="766" y="695"/>
                  </a:lnTo>
                  <a:lnTo>
                    <a:pt x="741" y="718"/>
                  </a:lnTo>
                  <a:lnTo>
                    <a:pt x="713" y="741"/>
                  </a:lnTo>
                  <a:lnTo>
                    <a:pt x="713" y="741"/>
                  </a:lnTo>
                  <a:lnTo>
                    <a:pt x="669" y="780"/>
                  </a:lnTo>
                  <a:lnTo>
                    <a:pt x="634" y="814"/>
                  </a:lnTo>
                  <a:lnTo>
                    <a:pt x="634" y="814"/>
                  </a:lnTo>
                  <a:lnTo>
                    <a:pt x="619" y="830"/>
                  </a:lnTo>
                  <a:lnTo>
                    <a:pt x="609" y="844"/>
                  </a:lnTo>
                  <a:lnTo>
                    <a:pt x="600" y="856"/>
                  </a:lnTo>
                  <a:lnTo>
                    <a:pt x="593" y="869"/>
                  </a:lnTo>
                  <a:lnTo>
                    <a:pt x="593" y="869"/>
                  </a:lnTo>
                  <a:lnTo>
                    <a:pt x="589" y="881"/>
                  </a:lnTo>
                  <a:lnTo>
                    <a:pt x="584" y="899"/>
                  </a:lnTo>
                  <a:lnTo>
                    <a:pt x="580" y="918"/>
                  </a:lnTo>
                  <a:lnTo>
                    <a:pt x="579" y="941"/>
                  </a:lnTo>
                  <a:lnTo>
                    <a:pt x="573" y="998"/>
                  </a:lnTo>
                  <a:lnTo>
                    <a:pt x="573" y="1067"/>
                  </a:lnTo>
                  <a:lnTo>
                    <a:pt x="334" y="1067"/>
                  </a:lnTo>
                  <a:lnTo>
                    <a:pt x="334" y="1067"/>
                  </a:lnTo>
                  <a:lnTo>
                    <a:pt x="336" y="1017"/>
                  </a:lnTo>
                  <a:lnTo>
                    <a:pt x="338" y="970"/>
                  </a:lnTo>
                  <a:lnTo>
                    <a:pt x="342" y="927"/>
                  </a:lnTo>
                  <a:lnTo>
                    <a:pt x="345" y="888"/>
                  </a:lnTo>
                  <a:lnTo>
                    <a:pt x="345" y="888"/>
                  </a:lnTo>
                  <a:lnTo>
                    <a:pt x="350" y="855"/>
                  </a:lnTo>
                  <a:lnTo>
                    <a:pt x="357" y="823"/>
                  </a:lnTo>
                  <a:lnTo>
                    <a:pt x="366" y="796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88" y="752"/>
                  </a:lnTo>
                  <a:lnTo>
                    <a:pt x="402" y="731"/>
                  </a:lnTo>
                  <a:lnTo>
                    <a:pt x="416" y="708"/>
                  </a:lnTo>
                  <a:lnTo>
                    <a:pt x="434" y="686"/>
                  </a:lnTo>
                  <a:lnTo>
                    <a:pt x="455" y="665"/>
                  </a:lnTo>
                  <a:lnTo>
                    <a:pt x="476" y="642"/>
                  </a:lnTo>
                  <a:lnTo>
                    <a:pt x="499" y="621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68" y="561"/>
                  </a:lnTo>
                  <a:lnTo>
                    <a:pt x="600" y="531"/>
                  </a:lnTo>
                  <a:lnTo>
                    <a:pt x="600" y="531"/>
                  </a:lnTo>
                  <a:lnTo>
                    <a:pt x="623" y="504"/>
                  </a:lnTo>
                  <a:lnTo>
                    <a:pt x="641" y="481"/>
                  </a:lnTo>
                  <a:lnTo>
                    <a:pt x="641" y="481"/>
                  </a:lnTo>
                  <a:lnTo>
                    <a:pt x="651" y="460"/>
                  </a:lnTo>
                  <a:lnTo>
                    <a:pt x="655" y="451"/>
                  </a:lnTo>
                  <a:lnTo>
                    <a:pt x="657" y="441"/>
                  </a:lnTo>
                  <a:lnTo>
                    <a:pt x="657" y="441"/>
                  </a:lnTo>
                  <a:lnTo>
                    <a:pt x="660" y="421"/>
                  </a:lnTo>
                  <a:lnTo>
                    <a:pt x="660" y="400"/>
                  </a:lnTo>
                  <a:lnTo>
                    <a:pt x="660" y="400"/>
                  </a:lnTo>
                  <a:lnTo>
                    <a:pt x="660" y="380"/>
                  </a:lnTo>
                  <a:lnTo>
                    <a:pt x="657" y="361"/>
                  </a:lnTo>
                  <a:lnTo>
                    <a:pt x="653" y="341"/>
                  </a:lnTo>
                  <a:lnTo>
                    <a:pt x="646" y="324"/>
                  </a:lnTo>
                  <a:lnTo>
                    <a:pt x="646" y="324"/>
                  </a:lnTo>
                  <a:lnTo>
                    <a:pt x="637" y="308"/>
                  </a:lnTo>
                  <a:lnTo>
                    <a:pt x="628" y="292"/>
                  </a:lnTo>
                  <a:lnTo>
                    <a:pt x="618" y="278"/>
                  </a:lnTo>
                  <a:lnTo>
                    <a:pt x="605" y="264"/>
                  </a:lnTo>
                  <a:lnTo>
                    <a:pt x="605" y="264"/>
                  </a:lnTo>
                  <a:lnTo>
                    <a:pt x="591" y="253"/>
                  </a:lnTo>
                  <a:lnTo>
                    <a:pt x="577" y="242"/>
                  </a:lnTo>
                  <a:lnTo>
                    <a:pt x="561" y="232"/>
                  </a:lnTo>
                  <a:lnTo>
                    <a:pt x="543" y="225"/>
                  </a:lnTo>
                  <a:lnTo>
                    <a:pt x="543" y="225"/>
                  </a:lnTo>
                  <a:lnTo>
                    <a:pt x="524" y="218"/>
                  </a:lnTo>
                  <a:lnTo>
                    <a:pt x="504" y="214"/>
                  </a:lnTo>
                  <a:lnTo>
                    <a:pt x="485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41" y="210"/>
                  </a:lnTo>
                  <a:lnTo>
                    <a:pt x="421" y="214"/>
                  </a:lnTo>
                  <a:lnTo>
                    <a:pt x="402" y="219"/>
                  </a:lnTo>
                  <a:lnTo>
                    <a:pt x="384" y="225"/>
                  </a:lnTo>
                  <a:lnTo>
                    <a:pt x="368" y="233"/>
                  </a:lnTo>
                  <a:lnTo>
                    <a:pt x="352" y="244"/>
                  </a:lnTo>
                  <a:lnTo>
                    <a:pt x="336" y="256"/>
                  </a:lnTo>
                  <a:lnTo>
                    <a:pt x="324" y="271"/>
                  </a:lnTo>
                  <a:lnTo>
                    <a:pt x="311" y="287"/>
                  </a:lnTo>
                  <a:lnTo>
                    <a:pt x="299" y="304"/>
                  </a:lnTo>
                  <a:lnTo>
                    <a:pt x="288" y="324"/>
                  </a:lnTo>
                  <a:lnTo>
                    <a:pt x="280" y="347"/>
                  </a:lnTo>
                  <a:lnTo>
                    <a:pt x="271" y="370"/>
                  </a:lnTo>
                  <a:lnTo>
                    <a:pt x="264" y="394"/>
                  </a:lnTo>
                  <a:lnTo>
                    <a:pt x="258" y="423"/>
                  </a:lnTo>
                  <a:lnTo>
                    <a:pt x="253" y="451"/>
                  </a:lnTo>
                  <a:lnTo>
                    <a:pt x="0" y="451"/>
                  </a:lnTo>
                  <a:close/>
                  <a:moveTo>
                    <a:pt x="591" y="1382"/>
                  </a:moveTo>
                  <a:lnTo>
                    <a:pt x="327" y="1382"/>
                  </a:lnTo>
                  <a:lnTo>
                    <a:pt x="327" y="1122"/>
                  </a:lnTo>
                  <a:lnTo>
                    <a:pt x="591" y="1122"/>
                  </a:lnTo>
                  <a:lnTo>
                    <a:pt x="591" y="1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grpSp>
          <p:nvGrpSpPr>
            <p:cNvPr id="37" name="Group 125">
              <a:extLst>
                <a:ext uri="{FF2B5EF4-FFF2-40B4-BE49-F238E27FC236}">
                  <a16:creationId xmlns:a16="http://schemas.microsoft.com/office/drawing/2014/main" id="{796828A1-E0E6-4BB7-8CCC-E284C5796A93}"/>
                </a:ext>
              </a:extLst>
            </p:cNvPr>
            <p:cNvGrpSpPr/>
            <p:nvPr/>
          </p:nvGrpSpPr>
          <p:grpSpPr>
            <a:xfrm rot="172774">
              <a:off x="6561583" y="2339767"/>
              <a:ext cx="1256699" cy="1466431"/>
              <a:chOff x="407890" y="2222460"/>
              <a:chExt cx="1491036" cy="1739877"/>
            </a:xfrm>
            <a:grpFill/>
          </p:grpSpPr>
          <p:grpSp>
            <p:nvGrpSpPr>
              <p:cNvPr id="38" name="Group 126">
                <a:extLst>
                  <a:ext uri="{FF2B5EF4-FFF2-40B4-BE49-F238E27FC236}">
                    <a16:creationId xmlns:a16="http://schemas.microsoft.com/office/drawing/2014/main" id="{BF1E6DFF-D367-4793-ABC1-77C36E9DE96C}"/>
                  </a:ext>
                </a:extLst>
              </p:cNvPr>
              <p:cNvGrpSpPr/>
              <p:nvPr/>
            </p:nvGrpSpPr>
            <p:grpSpPr>
              <a:xfrm rot="20700000">
                <a:off x="407890" y="2400551"/>
                <a:ext cx="1491036" cy="1561786"/>
                <a:chOff x="661400" y="2329802"/>
                <a:chExt cx="1491036" cy="1561786"/>
              </a:xfrm>
              <a:grpFill/>
            </p:grpSpPr>
            <p:sp>
              <p:nvSpPr>
                <p:cNvPr id="40" name="Freeform 45">
                  <a:extLst>
                    <a:ext uri="{FF2B5EF4-FFF2-40B4-BE49-F238E27FC236}">
                      <a16:creationId xmlns:a16="http://schemas.microsoft.com/office/drawing/2014/main" id="{3073C9B3-06BF-46F0-B6E7-C53CD0A6B8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60000">
                  <a:off x="831943" y="2329802"/>
                  <a:ext cx="1320493" cy="1272847"/>
                </a:xfrm>
                <a:custGeom>
                  <a:avLst/>
                  <a:gdLst>
                    <a:gd name="T0" fmla="*/ 0 w 2326"/>
                    <a:gd name="T1" fmla="*/ 2223 h 2244"/>
                    <a:gd name="T2" fmla="*/ 1036 w 2326"/>
                    <a:gd name="T3" fmla="*/ 14 h 2244"/>
                    <a:gd name="T4" fmla="*/ 1042 w 2326"/>
                    <a:gd name="T5" fmla="*/ 0 h 2244"/>
                    <a:gd name="T6" fmla="*/ 1059 w 2326"/>
                    <a:gd name="T7" fmla="*/ 0 h 2244"/>
                    <a:gd name="T8" fmla="*/ 1305 w 2326"/>
                    <a:gd name="T9" fmla="*/ 13 h 2244"/>
                    <a:gd name="T10" fmla="*/ 1320 w 2326"/>
                    <a:gd name="T11" fmla="*/ 13 h 2244"/>
                    <a:gd name="T12" fmla="*/ 1327 w 2326"/>
                    <a:gd name="T13" fmla="*/ 27 h 2244"/>
                    <a:gd name="T14" fmla="*/ 2326 w 2326"/>
                    <a:gd name="T15" fmla="*/ 2211 h 2244"/>
                    <a:gd name="T16" fmla="*/ 2282 w 2326"/>
                    <a:gd name="T17" fmla="*/ 2231 h 2244"/>
                    <a:gd name="T18" fmla="*/ 1288 w 2326"/>
                    <a:gd name="T19" fmla="*/ 61 h 2244"/>
                    <a:gd name="T20" fmla="*/ 1074 w 2326"/>
                    <a:gd name="T21" fmla="*/ 50 h 2244"/>
                    <a:gd name="T22" fmla="*/ 44 w 2326"/>
                    <a:gd name="T23" fmla="*/ 2244 h 2244"/>
                    <a:gd name="T24" fmla="*/ 0 w 2326"/>
                    <a:gd name="T25" fmla="*/ 2223 h 2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26" h="2244">
                      <a:moveTo>
                        <a:pt x="0" y="2223"/>
                      </a:moveTo>
                      <a:lnTo>
                        <a:pt x="1036" y="14"/>
                      </a:lnTo>
                      <a:lnTo>
                        <a:pt x="1042" y="0"/>
                      </a:lnTo>
                      <a:lnTo>
                        <a:pt x="1059" y="0"/>
                      </a:lnTo>
                      <a:lnTo>
                        <a:pt x="1305" y="13"/>
                      </a:lnTo>
                      <a:lnTo>
                        <a:pt x="1320" y="13"/>
                      </a:lnTo>
                      <a:lnTo>
                        <a:pt x="1327" y="27"/>
                      </a:lnTo>
                      <a:lnTo>
                        <a:pt x="2326" y="2211"/>
                      </a:lnTo>
                      <a:lnTo>
                        <a:pt x="2282" y="2231"/>
                      </a:lnTo>
                      <a:lnTo>
                        <a:pt x="1288" y="61"/>
                      </a:lnTo>
                      <a:lnTo>
                        <a:pt x="1074" y="50"/>
                      </a:lnTo>
                      <a:lnTo>
                        <a:pt x="44" y="2244"/>
                      </a:lnTo>
                      <a:lnTo>
                        <a:pt x="0" y="22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50">
                  <a:extLst>
                    <a:ext uri="{FF2B5EF4-FFF2-40B4-BE49-F238E27FC236}">
                      <a16:creationId xmlns:a16="http://schemas.microsoft.com/office/drawing/2014/main" id="{8E73988D-E045-4378-BEA7-B8799806B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60000">
                  <a:off x="674317" y="3589825"/>
                  <a:ext cx="1304612" cy="301763"/>
                </a:xfrm>
                <a:custGeom>
                  <a:avLst/>
                  <a:gdLst>
                    <a:gd name="T0" fmla="*/ 144 w 2300"/>
                    <a:gd name="T1" fmla="*/ 0 h 530"/>
                    <a:gd name="T2" fmla="*/ 430 w 2300"/>
                    <a:gd name="T3" fmla="*/ 0 h 530"/>
                    <a:gd name="T4" fmla="*/ 718 w 2300"/>
                    <a:gd name="T5" fmla="*/ 0 h 530"/>
                    <a:gd name="T6" fmla="*/ 1006 w 2300"/>
                    <a:gd name="T7" fmla="*/ 0 h 530"/>
                    <a:gd name="T8" fmla="*/ 1294 w 2300"/>
                    <a:gd name="T9" fmla="*/ 0 h 530"/>
                    <a:gd name="T10" fmla="*/ 1581 w 2300"/>
                    <a:gd name="T11" fmla="*/ 0 h 530"/>
                    <a:gd name="T12" fmla="*/ 1869 w 2300"/>
                    <a:gd name="T13" fmla="*/ 0 h 530"/>
                    <a:gd name="T14" fmla="*/ 2157 w 2300"/>
                    <a:gd name="T15" fmla="*/ 0 h 530"/>
                    <a:gd name="T16" fmla="*/ 2300 w 2300"/>
                    <a:gd name="T17" fmla="*/ 17 h 530"/>
                    <a:gd name="T18" fmla="*/ 2292 w 2300"/>
                    <a:gd name="T19" fmla="*/ 55 h 530"/>
                    <a:gd name="T20" fmla="*/ 2274 w 2300"/>
                    <a:gd name="T21" fmla="*/ 96 h 530"/>
                    <a:gd name="T22" fmla="*/ 2246 w 2300"/>
                    <a:gd name="T23" fmla="*/ 140 h 530"/>
                    <a:gd name="T24" fmla="*/ 2207 w 2300"/>
                    <a:gd name="T25" fmla="*/ 184 h 530"/>
                    <a:gd name="T26" fmla="*/ 2158 w 2300"/>
                    <a:gd name="T27" fmla="*/ 229 h 530"/>
                    <a:gd name="T28" fmla="*/ 2099 w 2300"/>
                    <a:gd name="T29" fmla="*/ 274 h 530"/>
                    <a:gd name="T30" fmla="*/ 2028 w 2300"/>
                    <a:gd name="T31" fmla="*/ 317 h 530"/>
                    <a:gd name="T32" fmla="*/ 1948 w 2300"/>
                    <a:gd name="T33" fmla="*/ 359 h 530"/>
                    <a:gd name="T34" fmla="*/ 1858 w 2300"/>
                    <a:gd name="T35" fmla="*/ 398 h 530"/>
                    <a:gd name="T36" fmla="*/ 1759 w 2300"/>
                    <a:gd name="T37" fmla="*/ 433 h 530"/>
                    <a:gd name="T38" fmla="*/ 1648 w 2300"/>
                    <a:gd name="T39" fmla="*/ 464 h 530"/>
                    <a:gd name="T40" fmla="*/ 1528 w 2300"/>
                    <a:gd name="T41" fmla="*/ 490 h 530"/>
                    <a:gd name="T42" fmla="*/ 1398 w 2300"/>
                    <a:gd name="T43" fmla="*/ 511 h 530"/>
                    <a:gd name="T44" fmla="*/ 1258 w 2300"/>
                    <a:gd name="T45" fmla="*/ 525 h 530"/>
                    <a:gd name="T46" fmla="*/ 1108 w 2300"/>
                    <a:gd name="T47" fmla="*/ 530 h 530"/>
                    <a:gd name="T48" fmla="*/ 952 w 2300"/>
                    <a:gd name="T49" fmla="*/ 528 h 530"/>
                    <a:gd name="T50" fmla="*/ 807 w 2300"/>
                    <a:gd name="T51" fmla="*/ 518 h 530"/>
                    <a:gd name="T52" fmla="*/ 677 w 2300"/>
                    <a:gd name="T53" fmla="*/ 502 h 530"/>
                    <a:gd name="T54" fmla="*/ 561 w 2300"/>
                    <a:gd name="T55" fmla="*/ 481 h 530"/>
                    <a:gd name="T56" fmla="*/ 459 w 2300"/>
                    <a:gd name="T57" fmla="*/ 454 h 530"/>
                    <a:gd name="T58" fmla="*/ 368 w 2300"/>
                    <a:gd name="T59" fmla="*/ 421 h 530"/>
                    <a:gd name="T60" fmla="*/ 290 w 2300"/>
                    <a:gd name="T61" fmla="*/ 385 h 530"/>
                    <a:gd name="T62" fmla="*/ 221 w 2300"/>
                    <a:gd name="T63" fmla="*/ 347 h 530"/>
                    <a:gd name="T64" fmla="*/ 165 w 2300"/>
                    <a:gd name="T65" fmla="*/ 306 h 530"/>
                    <a:gd name="T66" fmla="*/ 118 w 2300"/>
                    <a:gd name="T67" fmla="*/ 264 h 530"/>
                    <a:gd name="T68" fmla="*/ 80 w 2300"/>
                    <a:gd name="T69" fmla="*/ 221 h 530"/>
                    <a:gd name="T70" fmla="*/ 49 w 2300"/>
                    <a:gd name="T71" fmla="*/ 177 h 530"/>
                    <a:gd name="T72" fmla="*/ 27 w 2300"/>
                    <a:gd name="T73" fmla="*/ 134 h 530"/>
                    <a:gd name="T74" fmla="*/ 11 w 2300"/>
                    <a:gd name="T75" fmla="*/ 93 h 530"/>
                    <a:gd name="T76" fmla="*/ 3 w 2300"/>
                    <a:gd name="T77" fmla="*/ 54 h 530"/>
                    <a:gd name="T78" fmla="*/ 0 w 2300"/>
                    <a:gd name="T79" fmla="*/ 1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00" h="530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287" y="0"/>
                      </a:lnTo>
                      <a:lnTo>
                        <a:pt x="430" y="0"/>
                      </a:lnTo>
                      <a:lnTo>
                        <a:pt x="574" y="0"/>
                      </a:lnTo>
                      <a:lnTo>
                        <a:pt x="718" y="0"/>
                      </a:lnTo>
                      <a:lnTo>
                        <a:pt x="862" y="0"/>
                      </a:lnTo>
                      <a:lnTo>
                        <a:pt x="1006" y="0"/>
                      </a:lnTo>
                      <a:lnTo>
                        <a:pt x="1150" y="0"/>
                      </a:lnTo>
                      <a:lnTo>
                        <a:pt x="1294" y="0"/>
                      </a:lnTo>
                      <a:lnTo>
                        <a:pt x="1437" y="0"/>
                      </a:lnTo>
                      <a:lnTo>
                        <a:pt x="1581" y="0"/>
                      </a:lnTo>
                      <a:lnTo>
                        <a:pt x="1725" y="0"/>
                      </a:lnTo>
                      <a:lnTo>
                        <a:pt x="1869" y="0"/>
                      </a:lnTo>
                      <a:lnTo>
                        <a:pt x="2013" y="0"/>
                      </a:lnTo>
                      <a:lnTo>
                        <a:pt x="2157" y="0"/>
                      </a:lnTo>
                      <a:lnTo>
                        <a:pt x="2300" y="0"/>
                      </a:lnTo>
                      <a:lnTo>
                        <a:pt x="2300" y="17"/>
                      </a:lnTo>
                      <a:lnTo>
                        <a:pt x="2298" y="36"/>
                      </a:lnTo>
                      <a:lnTo>
                        <a:pt x="2292" y="55"/>
                      </a:lnTo>
                      <a:lnTo>
                        <a:pt x="2285" y="76"/>
                      </a:lnTo>
                      <a:lnTo>
                        <a:pt x="2274" y="96"/>
                      </a:lnTo>
                      <a:lnTo>
                        <a:pt x="2261" y="118"/>
                      </a:lnTo>
                      <a:lnTo>
                        <a:pt x="2246" y="140"/>
                      </a:lnTo>
                      <a:lnTo>
                        <a:pt x="2227" y="161"/>
                      </a:lnTo>
                      <a:lnTo>
                        <a:pt x="2207" y="184"/>
                      </a:lnTo>
                      <a:lnTo>
                        <a:pt x="2184" y="207"/>
                      </a:lnTo>
                      <a:lnTo>
                        <a:pt x="2158" y="229"/>
                      </a:lnTo>
                      <a:lnTo>
                        <a:pt x="2129" y="251"/>
                      </a:lnTo>
                      <a:lnTo>
                        <a:pt x="2099" y="274"/>
                      </a:lnTo>
                      <a:lnTo>
                        <a:pt x="2065" y="295"/>
                      </a:lnTo>
                      <a:lnTo>
                        <a:pt x="2028" y="317"/>
                      </a:lnTo>
                      <a:lnTo>
                        <a:pt x="1990" y="339"/>
                      </a:lnTo>
                      <a:lnTo>
                        <a:pt x="1948" y="359"/>
                      </a:lnTo>
                      <a:lnTo>
                        <a:pt x="1905" y="379"/>
                      </a:lnTo>
                      <a:lnTo>
                        <a:pt x="1858" y="398"/>
                      </a:lnTo>
                      <a:lnTo>
                        <a:pt x="1809" y="417"/>
                      </a:lnTo>
                      <a:lnTo>
                        <a:pt x="1759" y="433"/>
                      </a:lnTo>
                      <a:lnTo>
                        <a:pt x="1704" y="449"/>
                      </a:lnTo>
                      <a:lnTo>
                        <a:pt x="1648" y="464"/>
                      </a:lnTo>
                      <a:lnTo>
                        <a:pt x="1590" y="478"/>
                      </a:lnTo>
                      <a:lnTo>
                        <a:pt x="1528" y="490"/>
                      </a:lnTo>
                      <a:lnTo>
                        <a:pt x="1464" y="501"/>
                      </a:lnTo>
                      <a:lnTo>
                        <a:pt x="1398" y="511"/>
                      </a:lnTo>
                      <a:lnTo>
                        <a:pt x="1329" y="518"/>
                      </a:lnTo>
                      <a:lnTo>
                        <a:pt x="1258" y="525"/>
                      </a:lnTo>
                      <a:lnTo>
                        <a:pt x="1185" y="528"/>
                      </a:lnTo>
                      <a:lnTo>
                        <a:pt x="1108" y="530"/>
                      </a:lnTo>
                      <a:lnTo>
                        <a:pt x="1030" y="530"/>
                      </a:lnTo>
                      <a:lnTo>
                        <a:pt x="952" y="528"/>
                      </a:lnTo>
                      <a:lnTo>
                        <a:pt x="877" y="524"/>
                      </a:lnTo>
                      <a:lnTo>
                        <a:pt x="807" y="518"/>
                      </a:lnTo>
                      <a:lnTo>
                        <a:pt x="740" y="511"/>
                      </a:lnTo>
                      <a:lnTo>
                        <a:pt x="677" y="502"/>
                      </a:lnTo>
                      <a:lnTo>
                        <a:pt x="618" y="493"/>
                      </a:lnTo>
                      <a:lnTo>
                        <a:pt x="561" y="481"/>
                      </a:lnTo>
                      <a:lnTo>
                        <a:pt x="508" y="468"/>
                      </a:lnTo>
                      <a:lnTo>
                        <a:pt x="459" y="454"/>
                      </a:lnTo>
                      <a:lnTo>
                        <a:pt x="412" y="437"/>
                      </a:lnTo>
                      <a:lnTo>
                        <a:pt x="368" y="421"/>
                      </a:lnTo>
                      <a:lnTo>
                        <a:pt x="328" y="404"/>
                      </a:lnTo>
                      <a:lnTo>
                        <a:pt x="290" y="385"/>
                      </a:lnTo>
                      <a:lnTo>
                        <a:pt x="254" y="367"/>
                      </a:lnTo>
                      <a:lnTo>
                        <a:pt x="221" y="347"/>
                      </a:lnTo>
                      <a:lnTo>
                        <a:pt x="192" y="327"/>
                      </a:lnTo>
                      <a:lnTo>
                        <a:pt x="165" y="306"/>
                      </a:lnTo>
                      <a:lnTo>
                        <a:pt x="140" y="286"/>
                      </a:lnTo>
                      <a:lnTo>
                        <a:pt x="118" y="264"/>
                      </a:lnTo>
                      <a:lnTo>
                        <a:pt x="97" y="242"/>
                      </a:lnTo>
                      <a:lnTo>
                        <a:pt x="80" y="221"/>
                      </a:lnTo>
                      <a:lnTo>
                        <a:pt x="63" y="199"/>
                      </a:lnTo>
                      <a:lnTo>
                        <a:pt x="49" y="177"/>
                      </a:lnTo>
                      <a:lnTo>
                        <a:pt x="37" y="156"/>
                      </a:lnTo>
                      <a:lnTo>
                        <a:pt x="27" y="134"/>
                      </a:lnTo>
                      <a:lnTo>
                        <a:pt x="19" y="114"/>
                      </a:lnTo>
                      <a:lnTo>
                        <a:pt x="11" y="93"/>
                      </a:lnTo>
                      <a:lnTo>
                        <a:pt x="6" y="74"/>
                      </a:lnTo>
                      <a:lnTo>
                        <a:pt x="3" y="54"/>
                      </a:lnTo>
                      <a:lnTo>
                        <a:pt x="1" y="35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Freeform 51">
                  <a:extLst>
                    <a:ext uri="{FF2B5EF4-FFF2-40B4-BE49-F238E27FC236}">
                      <a16:creationId xmlns:a16="http://schemas.microsoft.com/office/drawing/2014/main" id="{FFB668FC-7BA5-40A4-A7DA-D7B7C75A1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60000">
                  <a:off x="661400" y="3564413"/>
                  <a:ext cx="1379485" cy="40840"/>
                </a:xfrm>
                <a:custGeom>
                  <a:avLst/>
                  <a:gdLst>
                    <a:gd name="T0" fmla="*/ 37 w 2430"/>
                    <a:gd name="T1" fmla="*/ 0 h 75"/>
                    <a:gd name="T2" fmla="*/ 2392 w 2430"/>
                    <a:gd name="T3" fmla="*/ 0 h 75"/>
                    <a:gd name="T4" fmla="*/ 2400 w 2430"/>
                    <a:gd name="T5" fmla="*/ 1 h 75"/>
                    <a:gd name="T6" fmla="*/ 2407 w 2430"/>
                    <a:gd name="T7" fmla="*/ 3 h 75"/>
                    <a:gd name="T8" fmla="*/ 2414 w 2430"/>
                    <a:gd name="T9" fmla="*/ 7 h 75"/>
                    <a:gd name="T10" fmla="*/ 2419 w 2430"/>
                    <a:gd name="T11" fmla="*/ 11 h 75"/>
                    <a:gd name="T12" fmla="*/ 2424 w 2430"/>
                    <a:gd name="T13" fmla="*/ 17 h 75"/>
                    <a:gd name="T14" fmla="*/ 2427 w 2430"/>
                    <a:gd name="T15" fmla="*/ 23 h 75"/>
                    <a:gd name="T16" fmla="*/ 2429 w 2430"/>
                    <a:gd name="T17" fmla="*/ 30 h 75"/>
                    <a:gd name="T18" fmla="*/ 2430 w 2430"/>
                    <a:gd name="T19" fmla="*/ 38 h 75"/>
                    <a:gd name="T20" fmla="*/ 2430 w 2430"/>
                    <a:gd name="T21" fmla="*/ 38 h 75"/>
                    <a:gd name="T22" fmla="*/ 2429 w 2430"/>
                    <a:gd name="T23" fmla="*/ 45 h 75"/>
                    <a:gd name="T24" fmla="*/ 2427 w 2430"/>
                    <a:gd name="T25" fmla="*/ 52 h 75"/>
                    <a:gd name="T26" fmla="*/ 2424 w 2430"/>
                    <a:gd name="T27" fmla="*/ 59 h 75"/>
                    <a:gd name="T28" fmla="*/ 2419 w 2430"/>
                    <a:gd name="T29" fmla="*/ 64 h 75"/>
                    <a:gd name="T30" fmla="*/ 2414 w 2430"/>
                    <a:gd name="T31" fmla="*/ 68 h 75"/>
                    <a:gd name="T32" fmla="*/ 2407 w 2430"/>
                    <a:gd name="T33" fmla="*/ 72 h 75"/>
                    <a:gd name="T34" fmla="*/ 2400 w 2430"/>
                    <a:gd name="T35" fmla="*/ 74 h 75"/>
                    <a:gd name="T36" fmla="*/ 2392 w 2430"/>
                    <a:gd name="T37" fmla="*/ 75 h 75"/>
                    <a:gd name="T38" fmla="*/ 37 w 2430"/>
                    <a:gd name="T39" fmla="*/ 75 h 75"/>
                    <a:gd name="T40" fmla="*/ 29 w 2430"/>
                    <a:gd name="T41" fmla="*/ 74 h 75"/>
                    <a:gd name="T42" fmla="*/ 22 w 2430"/>
                    <a:gd name="T43" fmla="*/ 72 h 75"/>
                    <a:gd name="T44" fmla="*/ 16 w 2430"/>
                    <a:gd name="T45" fmla="*/ 68 h 75"/>
                    <a:gd name="T46" fmla="*/ 11 w 2430"/>
                    <a:gd name="T47" fmla="*/ 64 h 75"/>
                    <a:gd name="T48" fmla="*/ 5 w 2430"/>
                    <a:gd name="T49" fmla="*/ 59 h 75"/>
                    <a:gd name="T50" fmla="*/ 2 w 2430"/>
                    <a:gd name="T51" fmla="*/ 52 h 75"/>
                    <a:gd name="T52" fmla="*/ 0 w 2430"/>
                    <a:gd name="T53" fmla="*/ 45 h 75"/>
                    <a:gd name="T54" fmla="*/ 0 w 2430"/>
                    <a:gd name="T55" fmla="*/ 38 h 75"/>
                    <a:gd name="T56" fmla="*/ 0 w 2430"/>
                    <a:gd name="T57" fmla="*/ 38 h 75"/>
                    <a:gd name="T58" fmla="*/ 0 w 2430"/>
                    <a:gd name="T59" fmla="*/ 30 h 75"/>
                    <a:gd name="T60" fmla="*/ 2 w 2430"/>
                    <a:gd name="T61" fmla="*/ 23 h 75"/>
                    <a:gd name="T62" fmla="*/ 5 w 2430"/>
                    <a:gd name="T63" fmla="*/ 17 h 75"/>
                    <a:gd name="T64" fmla="*/ 11 w 2430"/>
                    <a:gd name="T65" fmla="*/ 11 h 75"/>
                    <a:gd name="T66" fmla="*/ 16 w 2430"/>
                    <a:gd name="T67" fmla="*/ 7 h 75"/>
                    <a:gd name="T68" fmla="*/ 22 w 2430"/>
                    <a:gd name="T69" fmla="*/ 3 h 75"/>
                    <a:gd name="T70" fmla="*/ 29 w 2430"/>
                    <a:gd name="T71" fmla="*/ 1 h 75"/>
                    <a:gd name="T72" fmla="*/ 37 w 2430"/>
                    <a:gd name="T73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30" h="75">
                      <a:moveTo>
                        <a:pt x="37" y="0"/>
                      </a:moveTo>
                      <a:lnTo>
                        <a:pt x="2392" y="0"/>
                      </a:lnTo>
                      <a:lnTo>
                        <a:pt x="2400" y="1"/>
                      </a:lnTo>
                      <a:lnTo>
                        <a:pt x="2407" y="3"/>
                      </a:lnTo>
                      <a:lnTo>
                        <a:pt x="2414" y="7"/>
                      </a:lnTo>
                      <a:lnTo>
                        <a:pt x="2419" y="11"/>
                      </a:lnTo>
                      <a:lnTo>
                        <a:pt x="2424" y="17"/>
                      </a:lnTo>
                      <a:lnTo>
                        <a:pt x="2427" y="23"/>
                      </a:lnTo>
                      <a:lnTo>
                        <a:pt x="2429" y="30"/>
                      </a:lnTo>
                      <a:lnTo>
                        <a:pt x="2430" y="38"/>
                      </a:lnTo>
                      <a:lnTo>
                        <a:pt x="2430" y="38"/>
                      </a:lnTo>
                      <a:lnTo>
                        <a:pt x="2429" y="45"/>
                      </a:lnTo>
                      <a:lnTo>
                        <a:pt x="2427" y="52"/>
                      </a:lnTo>
                      <a:lnTo>
                        <a:pt x="2424" y="59"/>
                      </a:lnTo>
                      <a:lnTo>
                        <a:pt x="2419" y="64"/>
                      </a:lnTo>
                      <a:lnTo>
                        <a:pt x="2414" y="68"/>
                      </a:lnTo>
                      <a:lnTo>
                        <a:pt x="2407" y="72"/>
                      </a:lnTo>
                      <a:lnTo>
                        <a:pt x="2400" y="74"/>
                      </a:lnTo>
                      <a:lnTo>
                        <a:pt x="2392" y="75"/>
                      </a:lnTo>
                      <a:lnTo>
                        <a:pt x="37" y="75"/>
                      </a:lnTo>
                      <a:lnTo>
                        <a:pt x="29" y="74"/>
                      </a:lnTo>
                      <a:lnTo>
                        <a:pt x="22" y="72"/>
                      </a:lnTo>
                      <a:lnTo>
                        <a:pt x="16" y="68"/>
                      </a:lnTo>
                      <a:lnTo>
                        <a:pt x="11" y="64"/>
                      </a:lnTo>
                      <a:lnTo>
                        <a:pt x="5" y="59"/>
                      </a:lnTo>
                      <a:lnTo>
                        <a:pt x="2" y="52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2" y="23"/>
                      </a:lnTo>
                      <a:lnTo>
                        <a:pt x="5" y="17"/>
                      </a:lnTo>
                      <a:lnTo>
                        <a:pt x="11" y="11"/>
                      </a:lnTo>
                      <a:lnTo>
                        <a:pt x="16" y="7"/>
                      </a:lnTo>
                      <a:lnTo>
                        <a:pt x="22" y="3"/>
                      </a:lnTo>
                      <a:lnTo>
                        <a:pt x="29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9" name="Freeform 47">
                <a:extLst>
                  <a:ext uri="{FF2B5EF4-FFF2-40B4-BE49-F238E27FC236}">
                    <a16:creationId xmlns:a16="http://schemas.microsoft.com/office/drawing/2014/main" id="{A7DF22C5-52ED-470D-AC43-C3C2399F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221" y="2222460"/>
                <a:ext cx="138376" cy="137401"/>
              </a:xfrm>
              <a:custGeom>
                <a:avLst/>
                <a:gdLst>
                  <a:gd name="T0" fmla="*/ 312 w 567"/>
                  <a:gd name="T1" fmla="*/ 1 h 567"/>
                  <a:gd name="T2" fmla="*/ 354 w 567"/>
                  <a:gd name="T3" fmla="*/ 8 h 567"/>
                  <a:gd name="T4" fmla="*/ 394 w 567"/>
                  <a:gd name="T5" fmla="*/ 22 h 567"/>
                  <a:gd name="T6" fmla="*/ 431 w 567"/>
                  <a:gd name="T7" fmla="*/ 41 h 567"/>
                  <a:gd name="T8" fmla="*/ 463 w 567"/>
                  <a:gd name="T9" fmla="*/ 65 h 567"/>
                  <a:gd name="T10" fmla="*/ 494 w 567"/>
                  <a:gd name="T11" fmla="*/ 93 h 567"/>
                  <a:gd name="T12" fmla="*/ 519 w 567"/>
                  <a:gd name="T13" fmla="*/ 125 h 567"/>
                  <a:gd name="T14" fmla="*/ 539 w 567"/>
                  <a:gd name="T15" fmla="*/ 161 h 567"/>
                  <a:gd name="T16" fmla="*/ 554 w 567"/>
                  <a:gd name="T17" fmla="*/ 199 h 567"/>
                  <a:gd name="T18" fmla="*/ 564 w 567"/>
                  <a:gd name="T19" fmla="*/ 240 h 567"/>
                  <a:gd name="T20" fmla="*/ 567 w 567"/>
                  <a:gd name="T21" fmla="*/ 283 h 567"/>
                  <a:gd name="T22" fmla="*/ 564 w 567"/>
                  <a:gd name="T23" fmla="*/ 327 h 567"/>
                  <a:gd name="T24" fmla="*/ 554 w 567"/>
                  <a:gd name="T25" fmla="*/ 368 h 567"/>
                  <a:gd name="T26" fmla="*/ 539 w 567"/>
                  <a:gd name="T27" fmla="*/ 407 h 567"/>
                  <a:gd name="T28" fmla="*/ 519 w 567"/>
                  <a:gd name="T29" fmla="*/ 442 h 567"/>
                  <a:gd name="T30" fmla="*/ 494 w 567"/>
                  <a:gd name="T31" fmla="*/ 474 h 567"/>
                  <a:gd name="T32" fmla="*/ 463 w 567"/>
                  <a:gd name="T33" fmla="*/ 502 h 567"/>
                  <a:gd name="T34" fmla="*/ 431 w 567"/>
                  <a:gd name="T35" fmla="*/ 526 h 567"/>
                  <a:gd name="T36" fmla="*/ 394 w 567"/>
                  <a:gd name="T37" fmla="*/ 545 h 567"/>
                  <a:gd name="T38" fmla="*/ 354 w 567"/>
                  <a:gd name="T39" fmla="*/ 558 h 567"/>
                  <a:gd name="T40" fmla="*/ 312 w 567"/>
                  <a:gd name="T41" fmla="*/ 566 h 567"/>
                  <a:gd name="T42" fmla="*/ 269 w 567"/>
                  <a:gd name="T43" fmla="*/ 567 h 567"/>
                  <a:gd name="T44" fmla="*/ 226 w 567"/>
                  <a:gd name="T45" fmla="*/ 561 h 567"/>
                  <a:gd name="T46" fmla="*/ 186 w 567"/>
                  <a:gd name="T47" fmla="*/ 550 h 567"/>
                  <a:gd name="T48" fmla="*/ 148 w 567"/>
                  <a:gd name="T49" fmla="*/ 533 h 567"/>
                  <a:gd name="T50" fmla="*/ 114 w 567"/>
                  <a:gd name="T51" fmla="*/ 511 h 567"/>
                  <a:gd name="T52" fmla="*/ 82 w 567"/>
                  <a:gd name="T53" fmla="*/ 485 h 567"/>
                  <a:gd name="T54" fmla="*/ 56 w 567"/>
                  <a:gd name="T55" fmla="*/ 453 h 567"/>
                  <a:gd name="T56" fmla="*/ 34 w 567"/>
                  <a:gd name="T57" fmla="*/ 419 h 567"/>
                  <a:gd name="T58" fmla="*/ 16 w 567"/>
                  <a:gd name="T59" fmla="*/ 381 h 567"/>
                  <a:gd name="T60" fmla="*/ 6 w 567"/>
                  <a:gd name="T61" fmla="*/ 341 h 567"/>
                  <a:gd name="T62" fmla="*/ 0 w 567"/>
                  <a:gd name="T63" fmla="*/ 298 h 567"/>
                  <a:gd name="T64" fmla="*/ 1 w 567"/>
                  <a:gd name="T65" fmla="*/ 254 h 567"/>
                  <a:gd name="T66" fmla="*/ 9 w 567"/>
                  <a:gd name="T67" fmla="*/ 213 h 567"/>
                  <a:gd name="T68" fmla="*/ 22 w 567"/>
                  <a:gd name="T69" fmla="*/ 173 h 567"/>
                  <a:gd name="T70" fmla="*/ 40 w 567"/>
                  <a:gd name="T71" fmla="*/ 136 h 567"/>
                  <a:gd name="T72" fmla="*/ 64 w 567"/>
                  <a:gd name="T73" fmla="*/ 102 h 567"/>
                  <a:gd name="T74" fmla="*/ 92 w 567"/>
                  <a:gd name="T75" fmla="*/ 73 h 567"/>
                  <a:gd name="T76" fmla="*/ 125 w 567"/>
                  <a:gd name="T77" fmla="*/ 48 h 567"/>
                  <a:gd name="T78" fmla="*/ 160 w 567"/>
                  <a:gd name="T79" fmla="*/ 28 h 567"/>
                  <a:gd name="T80" fmla="*/ 199 w 567"/>
                  <a:gd name="T81" fmla="*/ 13 h 567"/>
                  <a:gd name="T82" fmla="*/ 240 w 567"/>
                  <a:gd name="T83" fmla="*/ 3 h 567"/>
                  <a:gd name="T84" fmla="*/ 284 w 567"/>
                  <a:gd name="T85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7" h="567">
                    <a:moveTo>
                      <a:pt x="284" y="0"/>
                    </a:moveTo>
                    <a:lnTo>
                      <a:pt x="298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0" y="5"/>
                    </a:lnTo>
                    <a:lnTo>
                      <a:pt x="354" y="8"/>
                    </a:lnTo>
                    <a:lnTo>
                      <a:pt x="368" y="13"/>
                    </a:lnTo>
                    <a:lnTo>
                      <a:pt x="381" y="17"/>
                    </a:lnTo>
                    <a:lnTo>
                      <a:pt x="394" y="22"/>
                    </a:lnTo>
                    <a:lnTo>
                      <a:pt x="406" y="28"/>
                    </a:lnTo>
                    <a:lnTo>
                      <a:pt x="419" y="34"/>
                    </a:lnTo>
                    <a:lnTo>
                      <a:pt x="431" y="41"/>
                    </a:lnTo>
                    <a:lnTo>
                      <a:pt x="442" y="48"/>
                    </a:lnTo>
                    <a:lnTo>
                      <a:pt x="453" y="56"/>
                    </a:lnTo>
                    <a:lnTo>
                      <a:pt x="463" y="65"/>
                    </a:lnTo>
                    <a:lnTo>
                      <a:pt x="474" y="73"/>
                    </a:lnTo>
                    <a:lnTo>
                      <a:pt x="484" y="83"/>
                    </a:lnTo>
                    <a:lnTo>
                      <a:pt x="494" y="93"/>
                    </a:lnTo>
                    <a:lnTo>
                      <a:pt x="502" y="102"/>
                    </a:lnTo>
                    <a:lnTo>
                      <a:pt x="511" y="113"/>
                    </a:lnTo>
                    <a:lnTo>
                      <a:pt x="519" y="125"/>
                    </a:lnTo>
                    <a:lnTo>
                      <a:pt x="526" y="136"/>
                    </a:lnTo>
                    <a:lnTo>
                      <a:pt x="533" y="148"/>
                    </a:lnTo>
                    <a:lnTo>
                      <a:pt x="539" y="161"/>
                    </a:lnTo>
                    <a:lnTo>
                      <a:pt x="545" y="173"/>
                    </a:lnTo>
                    <a:lnTo>
                      <a:pt x="550" y="186"/>
                    </a:lnTo>
                    <a:lnTo>
                      <a:pt x="554" y="199"/>
                    </a:lnTo>
                    <a:lnTo>
                      <a:pt x="558" y="213"/>
                    </a:lnTo>
                    <a:lnTo>
                      <a:pt x="561" y="226"/>
                    </a:lnTo>
                    <a:lnTo>
                      <a:pt x="564" y="240"/>
                    </a:lnTo>
                    <a:lnTo>
                      <a:pt x="565" y="254"/>
                    </a:lnTo>
                    <a:lnTo>
                      <a:pt x="566" y="269"/>
                    </a:lnTo>
                    <a:lnTo>
                      <a:pt x="567" y="283"/>
                    </a:lnTo>
                    <a:lnTo>
                      <a:pt x="566" y="298"/>
                    </a:lnTo>
                    <a:lnTo>
                      <a:pt x="565" y="312"/>
                    </a:lnTo>
                    <a:lnTo>
                      <a:pt x="564" y="327"/>
                    </a:lnTo>
                    <a:lnTo>
                      <a:pt x="561" y="341"/>
                    </a:lnTo>
                    <a:lnTo>
                      <a:pt x="558" y="355"/>
                    </a:lnTo>
                    <a:lnTo>
                      <a:pt x="554" y="368"/>
                    </a:lnTo>
                    <a:lnTo>
                      <a:pt x="550" y="381"/>
                    </a:lnTo>
                    <a:lnTo>
                      <a:pt x="545" y="394"/>
                    </a:lnTo>
                    <a:lnTo>
                      <a:pt x="539" y="407"/>
                    </a:lnTo>
                    <a:lnTo>
                      <a:pt x="533" y="419"/>
                    </a:lnTo>
                    <a:lnTo>
                      <a:pt x="526" y="430"/>
                    </a:lnTo>
                    <a:lnTo>
                      <a:pt x="519" y="442"/>
                    </a:lnTo>
                    <a:lnTo>
                      <a:pt x="511" y="453"/>
                    </a:lnTo>
                    <a:lnTo>
                      <a:pt x="502" y="464"/>
                    </a:lnTo>
                    <a:lnTo>
                      <a:pt x="494" y="474"/>
                    </a:lnTo>
                    <a:lnTo>
                      <a:pt x="484" y="485"/>
                    </a:lnTo>
                    <a:lnTo>
                      <a:pt x="474" y="493"/>
                    </a:lnTo>
                    <a:lnTo>
                      <a:pt x="463" y="502"/>
                    </a:lnTo>
                    <a:lnTo>
                      <a:pt x="453" y="511"/>
                    </a:lnTo>
                    <a:lnTo>
                      <a:pt x="442" y="519"/>
                    </a:lnTo>
                    <a:lnTo>
                      <a:pt x="431" y="526"/>
                    </a:lnTo>
                    <a:lnTo>
                      <a:pt x="419" y="533"/>
                    </a:lnTo>
                    <a:lnTo>
                      <a:pt x="406" y="539"/>
                    </a:lnTo>
                    <a:lnTo>
                      <a:pt x="394" y="545"/>
                    </a:lnTo>
                    <a:lnTo>
                      <a:pt x="381" y="550"/>
                    </a:lnTo>
                    <a:lnTo>
                      <a:pt x="368" y="555"/>
                    </a:lnTo>
                    <a:lnTo>
                      <a:pt x="354" y="558"/>
                    </a:lnTo>
                    <a:lnTo>
                      <a:pt x="340" y="561"/>
                    </a:lnTo>
                    <a:lnTo>
                      <a:pt x="327" y="564"/>
                    </a:lnTo>
                    <a:lnTo>
                      <a:pt x="312" y="566"/>
                    </a:lnTo>
                    <a:lnTo>
                      <a:pt x="298" y="567"/>
                    </a:lnTo>
                    <a:lnTo>
                      <a:pt x="284" y="567"/>
                    </a:lnTo>
                    <a:lnTo>
                      <a:pt x="269" y="567"/>
                    </a:lnTo>
                    <a:lnTo>
                      <a:pt x="254" y="566"/>
                    </a:lnTo>
                    <a:lnTo>
                      <a:pt x="240" y="564"/>
                    </a:lnTo>
                    <a:lnTo>
                      <a:pt x="226" y="561"/>
                    </a:lnTo>
                    <a:lnTo>
                      <a:pt x="212" y="558"/>
                    </a:lnTo>
                    <a:lnTo>
                      <a:pt x="199" y="555"/>
                    </a:lnTo>
                    <a:lnTo>
                      <a:pt x="186" y="550"/>
                    </a:lnTo>
                    <a:lnTo>
                      <a:pt x="173" y="545"/>
                    </a:lnTo>
                    <a:lnTo>
                      <a:pt x="160" y="539"/>
                    </a:lnTo>
                    <a:lnTo>
                      <a:pt x="148" y="533"/>
                    </a:lnTo>
                    <a:lnTo>
                      <a:pt x="136" y="526"/>
                    </a:lnTo>
                    <a:lnTo>
                      <a:pt x="125" y="519"/>
                    </a:lnTo>
                    <a:lnTo>
                      <a:pt x="114" y="511"/>
                    </a:lnTo>
                    <a:lnTo>
                      <a:pt x="103" y="502"/>
                    </a:lnTo>
                    <a:lnTo>
                      <a:pt x="92" y="493"/>
                    </a:lnTo>
                    <a:lnTo>
                      <a:pt x="82" y="485"/>
                    </a:lnTo>
                    <a:lnTo>
                      <a:pt x="74" y="474"/>
                    </a:lnTo>
                    <a:lnTo>
                      <a:pt x="64" y="464"/>
                    </a:lnTo>
                    <a:lnTo>
                      <a:pt x="56" y="453"/>
                    </a:lnTo>
                    <a:lnTo>
                      <a:pt x="48" y="442"/>
                    </a:lnTo>
                    <a:lnTo>
                      <a:pt x="40" y="430"/>
                    </a:lnTo>
                    <a:lnTo>
                      <a:pt x="34" y="419"/>
                    </a:lnTo>
                    <a:lnTo>
                      <a:pt x="27" y="407"/>
                    </a:lnTo>
                    <a:lnTo>
                      <a:pt x="22" y="394"/>
                    </a:lnTo>
                    <a:lnTo>
                      <a:pt x="16" y="381"/>
                    </a:lnTo>
                    <a:lnTo>
                      <a:pt x="12" y="368"/>
                    </a:lnTo>
                    <a:lnTo>
                      <a:pt x="9" y="355"/>
                    </a:lnTo>
                    <a:lnTo>
                      <a:pt x="6" y="341"/>
                    </a:lnTo>
                    <a:lnTo>
                      <a:pt x="3" y="327"/>
                    </a:lnTo>
                    <a:lnTo>
                      <a:pt x="1" y="312"/>
                    </a:lnTo>
                    <a:lnTo>
                      <a:pt x="0" y="298"/>
                    </a:lnTo>
                    <a:lnTo>
                      <a:pt x="0" y="283"/>
                    </a:lnTo>
                    <a:lnTo>
                      <a:pt x="0" y="269"/>
                    </a:lnTo>
                    <a:lnTo>
                      <a:pt x="1" y="254"/>
                    </a:lnTo>
                    <a:lnTo>
                      <a:pt x="3" y="240"/>
                    </a:lnTo>
                    <a:lnTo>
                      <a:pt x="6" y="226"/>
                    </a:lnTo>
                    <a:lnTo>
                      <a:pt x="9" y="213"/>
                    </a:lnTo>
                    <a:lnTo>
                      <a:pt x="12" y="199"/>
                    </a:lnTo>
                    <a:lnTo>
                      <a:pt x="16" y="186"/>
                    </a:lnTo>
                    <a:lnTo>
                      <a:pt x="22" y="173"/>
                    </a:lnTo>
                    <a:lnTo>
                      <a:pt x="27" y="161"/>
                    </a:lnTo>
                    <a:lnTo>
                      <a:pt x="34" y="148"/>
                    </a:lnTo>
                    <a:lnTo>
                      <a:pt x="40" y="136"/>
                    </a:lnTo>
                    <a:lnTo>
                      <a:pt x="48" y="125"/>
                    </a:lnTo>
                    <a:lnTo>
                      <a:pt x="56" y="113"/>
                    </a:lnTo>
                    <a:lnTo>
                      <a:pt x="64" y="102"/>
                    </a:lnTo>
                    <a:lnTo>
                      <a:pt x="74" y="93"/>
                    </a:lnTo>
                    <a:lnTo>
                      <a:pt x="82" y="83"/>
                    </a:lnTo>
                    <a:lnTo>
                      <a:pt x="92" y="73"/>
                    </a:lnTo>
                    <a:lnTo>
                      <a:pt x="103" y="65"/>
                    </a:lnTo>
                    <a:lnTo>
                      <a:pt x="114" y="56"/>
                    </a:lnTo>
                    <a:lnTo>
                      <a:pt x="125" y="48"/>
                    </a:lnTo>
                    <a:lnTo>
                      <a:pt x="136" y="41"/>
                    </a:lnTo>
                    <a:lnTo>
                      <a:pt x="148" y="34"/>
                    </a:lnTo>
                    <a:lnTo>
                      <a:pt x="160" y="28"/>
                    </a:lnTo>
                    <a:lnTo>
                      <a:pt x="173" y="22"/>
                    </a:lnTo>
                    <a:lnTo>
                      <a:pt x="186" y="17"/>
                    </a:lnTo>
                    <a:lnTo>
                      <a:pt x="199" y="13"/>
                    </a:lnTo>
                    <a:lnTo>
                      <a:pt x="212" y="8"/>
                    </a:lnTo>
                    <a:lnTo>
                      <a:pt x="226" y="5"/>
                    </a:lnTo>
                    <a:lnTo>
                      <a:pt x="240" y="3"/>
                    </a:lnTo>
                    <a:lnTo>
                      <a:pt x="254" y="1"/>
                    </a:lnTo>
                    <a:lnTo>
                      <a:pt x="269" y="0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6B09A7C1-2288-45E3-812A-1FF8F358153A}"/>
              </a:ext>
            </a:extLst>
          </p:cNvPr>
          <p:cNvGrpSpPr/>
          <p:nvPr/>
        </p:nvGrpSpPr>
        <p:grpSpPr>
          <a:xfrm>
            <a:off x="3501330" y="4896227"/>
            <a:ext cx="5189340" cy="1139708"/>
            <a:chOff x="3577900" y="4896227"/>
            <a:chExt cx="5189340" cy="1139708"/>
          </a:xfrm>
        </p:grpSpPr>
        <p:sp>
          <p:nvSpPr>
            <p:cNvPr id="44" name="Rectangle 146">
              <a:extLst>
                <a:ext uri="{FF2B5EF4-FFF2-40B4-BE49-F238E27FC236}">
                  <a16:creationId xmlns:a16="http://schemas.microsoft.com/office/drawing/2014/main" id="{C69E778C-3832-4B20-8F45-A30A366698E5}"/>
                </a:ext>
              </a:extLst>
            </p:cNvPr>
            <p:cNvSpPr/>
            <p:nvPr/>
          </p:nvSpPr>
          <p:spPr>
            <a:xfrm>
              <a:off x="3577900" y="5250592"/>
              <a:ext cx="5189340" cy="7853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6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45" name="Rectangle 147">
              <a:extLst>
                <a:ext uri="{FF2B5EF4-FFF2-40B4-BE49-F238E27FC236}">
                  <a16:creationId xmlns:a16="http://schemas.microsoft.com/office/drawing/2014/main" id="{2A549628-96B0-403A-83F3-0BBD79F22858}"/>
                </a:ext>
              </a:extLst>
            </p:cNvPr>
            <p:cNvSpPr/>
            <p:nvPr/>
          </p:nvSpPr>
          <p:spPr>
            <a:xfrm>
              <a:off x="5090819" y="4896227"/>
              <a:ext cx="2163503" cy="421625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sz="2000" b="1" noProof="1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  <a:endParaRPr lang="en-US" sz="2000" b="1" noProof="1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6852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D74545A-610C-47B9-850E-6356311417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79" name="Group 25">
            <a:extLst>
              <a:ext uri="{FF2B5EF4-FFF2-40B4-BE49-F238E27FC236}">
                <a16:creationId xmlns:a16="http://schemas.microsoft.com/office/drawing/2014/main" id="{C206F31B-6D6C-4946-97D7-1FBB739A882B}"/>
              </a:ext>
            </a:extLst>
          </p:cNvPr>
          <p:cNvGrpSpPr/>
          <p:nvPr/>
        </p:nvGrpSpPr>
        <p:grpSpPr>
          <a:xfrm>
            <a:off x="6229557" y="1869523"/>
            <a:ext cx="1707935" cy="3180828"/>
            <a:chOff x="6140449" y="1116114"/>
            <a:chExt cx="1927226" cy="3589236"/>
          </a:xfrm>
          <a:solidFill>
            <a:srgbClr val="DDDDDD"/>
          </a:solidFill>
          <a:effectLst/>
        </p:grpSpPr>
        <p:sp>
          <p:nvSpPr>
            <p:cNvPr id="81" name="Rectangle 19">
              <a:extLst>
                <a:ext uri="{FF2B5EF4-FFF2-40B4-BE49-F238E27FC236}">
                  <a16:creationId xmlns:a16="http://schemas.microsoft.com/office/drawing/2014/main" id="{805CE76E-4C40-42AE-9FEB-6FF793F8BB86}"/>
                </a:ext>
              </a:extLst>
            </p:cNvPr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82" name="Freeform 5">
              <a:extLst>
                <a:ext uri="{FF2B5EF4-FFF2-40B4-BE49-F238E27FC236}">
                  <a16:creationId xmlns:a16="http://schemas.microsoft.com/office/drawing/2014/main" id="{37FC0C4A-CC31-4F94-803D-DEAD3ABCC27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 sz="3200" dirty="0">
                <a:cs typeface="+mn-ea"/>
                <a:sym typeface="+mn-lt"/>
              </a:endParaRPr>
            </a:p>
          </p:txBody>
        </p:sp>
      </p:grpSp>
      <p:sp>
        <p:nvSpPr>
          <p:cNvPr id="84" name="Freeform 5">
            <a:extLst>
              <a:ext uri="{FF2B5EF4-FFF2-40B4-BE49-F238E27FC236}">
                <a16:creationId xmlns:a16="http://schemas.microsoft.com/office/drawing/2014/main" id="{D61C310D-62C2-4DDC-802C-1D28A9F14376}"/>
              </a:ext>
            </a:extLst>
          </p:cNvPr>
          <p:cNvSpPr>
            <a:spLocks noEditPoints="1"/>
          </p:cNvSpPr>
          <p:nvPr/>
        </p:nvSpPr>
        <p:spPr bwMode="auto">
          <a:xfrm>
            <a:off x="4254508" y="1869523"/>
            <a:ext cx="1707935" cy="3180828"/>
          </a:xfrm>
          <a:custGeom>
            <a:avLst/>
            <a:gdLst/>
            <a:ahLst/>
            <a:cxnLst>
              <a:cxn ang="0">
                <a:pos x="440" y="1690"/>
              </a:cxn>
              <a:cxn ang="0">
                <a:pos x="440" y="1690"/>
              </a:cxn>
              <a:cxn ang="0">
                <a:pos x="494" y="1636"/>
              </a:cxn>
              <a:cxn ang="0">
                <a:pos x="547" y="1690"/>
              </a:cxn>
              <a:cxn ang="0">
                <a:pos x="547" y="1690"/>
              </a:cxn>
              <a:cxn ang="0">
                <a:pos x="547" y="1690"/>
              </a:cxn>
              <a:cxn ang="0">
                <a:pos x="494" y="1743"/>
              </a:cxn>
              <a:cxn ang="0">
                <a:pos x="440" y="1690"/>
              </a:cxn>
              <a:cxn ang="0">
                <a:pos x="440" y="1690"/>
              </a:cxn>
              <a:cxn ang="0">
                <a:pos x="65" y="274"/>
              </a:cxn>
              <a:cxn ang="0">
                <a:pos x="65" y="274"/>
              </a:cxn>
              <a:cxn ang="0">
                <a:pos x="922" y="274"/>
              </a:cxn>
              <a:cxn ang="0">
                <a:pos x="922" y="1543"/>
              </a:cxn>
              <a:cxn ang="0">
                <a:pos x="65" y="1543"/>
              </a:cxn>
              <a:cxn ang="0">
                <a:pos x="65" y="274"/>
              </a:cxn>
              <a:cxn ang="0">
                <a:pos x="355" y="143"/>
              </a:cxn>
              <a:cxn ang="0">
                <a:pos x="355" y="143"/>
              </a:cxn>
              <a:cxn ang="0">
                <a:pos x="632" y="143"/>
              </a:cxn>
              <a:cxn ang="0">
                <a:pos x="632" y="163"/>
              </a:cxn>
              <a:cxn ang="0">
                <a:pos x="355" y="163"/>
              </a:cxn>
              <a:cxn ang="0">
                <a:pos x="355" y="143"/>
              </a:cxn>
              <a:cxn ang="0">
                <a:pos x="891" y="0"/>
              </a:cxn>
              <a:cxn ang="0">
                <a:pos x="96" y="0"/>
              </a:cxn>
              <a:cxn ang="0">
                <a:pos x="0" y="92"/>
              </a:cxn>
              <a:cxn ang="0">
                <a:pos x="0" y="1748"/>
              </a:cxn>
              <a:cxn ang="0">
                <a:pos x="96" y="1840"/>
              </a:cxn>
              <a:cxn ang="0">
                <a:pos x="891" y="1840"/>
              </a:cxn>
              <a:cxn ang="0">
                <a:pos x="987" y="1748"/>
              </a:cxn>
              <a:cxn ang="0">
                <a:pos x="987" y="92"/>
              </a:cxn>
              <a:cxn ang="0">
                <a:pos x="891" y="0"/>
              </a:cxn>
            </a:cxnLst>
            <a:rect l="0" t="0" r="r" b="b"/>
            <a:pathLst>
              <a:path w="987" h="1840">
                <a:moveTo>
                  <a:pt x="440" y="1690"/>
                </a:moveTo>
                <a:cubicBezTo>
                  <a:pt x="440" y="1690"/>
                  <a:pt x="440" y="1690"/>
                  <a:pt x="440" y="1690"/>
                </a:cubicBezTo>
                <a:cubicBezTo>
                  <a:pt x="440" y="1660"/>
                  <a:pt x="464" y="1636"/>
                  <a:pt x="494" y="1636"/>
                </a:cubicBezTo>
                <a:cubicBezTo>
                  <a:pt x="523" y="1636"/>
                  <a:pt x="547" y="1660"/>
                  <a:pt x="547" y="1690"/>
                </a:cubicBezTo>
                <a:cubicBezTo>
                  <a:pt x="547" y="1690"/>
                  <a:pt x="547" y="1690"/>
                  <a:pt x="547" y="1690"/>
                </a:cubicBezTo>
                <a:cubicBezTo>
                  <a:pt x="547" y="1690"/>
                  <a:pt x="547" y="1690"/>
                  <a:pt x="547" y="1690"/>
                </a:cubicBezTo>
                <a:cubicBezTo>
                  <a:pt x="547" y="1719"/>
                  <a:pt x="523" y="1743"/>
                  <a:pt x="494" y="1743"/>
                </a:cubicBezTo>
                <a:cubicBezTo>
                  <a:pt x="464" y="1743"/>
                  <a:pt x="440" y="1719"/>
                  <a:pt x="440" y="1690"/>
                </a:cubicBezTo>
                <a:cubicBezTo>
                  <a:pt x="440" y="1690"/>
                  <a:pt x="440" y="1690"/>
                  <a:pt x="440" y="1690"/>
                </a:cubicBezTo>
                <a:moveTo>
                  <a:pt x="65" y="274"/>
                </a:moveTo>
                <a:cubicBezTo>
                  <a:pt x="65" y="274"/>
                  <a:pt x="65" y="274"/>
                  <a:pt x="65" y="274"/>
                </a:cubicBezTo>
                <a:cubicBezTo>
                  <a:pt x="922" y="274"/>
                  <a:pt x="922" y="274"/>
                  <a:pt x="922" y="274"/>
                </a:cubicBezTo>
                <a:cubicBezTo>
                  <a:pt x="922" y="1543"/>
                  <a:pt x="922" y="1543"/>
                  <a:pt x="922" y="1543"/>
                </a:cubicBezTo>
                <a:cubicBezTo>
                  <a:pt x="65" y="1543"/>
                  <a:pt x="65" y="1543"/>
                  <a:pt x="65" y="1543"/>
                </a:cubicBezTo>
                <a:cubicBezTo>
                  <a:pt x="65" y="274"/>
                  <a:pt x="65" y="274"/>
                  <a:pt x="65" y="274"/>
                </a:cubicBezTo>
                <a:moveTo>
                  <a:pt x="355" y="143"/>
                </a:moveTo>
                <a:cubicBezTo>
                  <a:pt x="355" y="143"/>
                  <a:pt x="355" y="143"/>
                  <a:pt x="355" y="143"/>
                </a:cubicBezTo>
                <a:cubicBezTo>
                  <a:pt x="632" y="143"/>
                  <a:pt x="632" y="143"/>
                  <a:pt x="632" y="143"/>
                </a:cubicBezTo>
                <a:cubicBezTo>
                  <a:pt x="632" y="163"/>
                  <a:pt x="632" y="163"/>
                  <a:pt x="632" y="163"/>
                </a:cubicBezTo>
                <a:cubicBezTo>
                  <a:pt x="355" y="163"/>
                  <a:pt x="355" y="163"/>
                  <a:pt x="355" y="163"/>
                </a:cubicBezTo>
                <a:cubicBezTo>
                  <a:pt x="355" y="143"/>
                  <a:pt x="355" y="143"/>
                  <a:pt x="355" y="143"/>
                </a:cubicBezTo>
                <a:moveTo>
                  <a:pt x="891" y="0"/>
                </a:moveTo>
                <a:cubicBezTo>
                  <a:pt x="96" y="0"/>
                  <a:pt x="96" y="0"/>
                  <a:pt x="96" y="0"/>
                </a:cubicBezTo>
                <a:cubicBezTo>
                  <a:pt x="43" y="0"/>
                  <a:pt x="0" y="42"/>
                  <a:pt x="0" y="92"/>
                </a:cubicBezTo>
                <a:cubicBezTo>
                  <a:pt x="0" y="1748"/>
                  <a:pt x="0" y="1748"/>
                  <a:pt x="0" y="1748"/>
                </a:cubicBezTo>
                <a:cubicBezTo>
                  <a:pt x="0" y="1798"/>
                  <a:pt x="43" y="1840"/>
                  <a:pt x="96" y="1840"/>
                </a:cubicBezTo>
                <a:cubicBezTo>
                  <a:pt x="891" y="1840"/>
                  <a:pt x="891" y="1840"/>
                  <a:pt x="891" y="1840"/>
                </a:cubicBezTo>
                <a:cubicBezTo>
                  <a:pt x="944" y="1840"/>
                  <a:pt x="987" y="1798"/>
                  <a:pt x="987" y="1748"/>
                </a:cubicBezTo>
                <a:cubicBezTo>
                  <a:pt x="987" y="92"/>
                  <a:pt x="987" y="92"/>
                  <a:pt x="987" y="92"/>
                </a:cubicBezTo>
                <a:cubicBezTo>
                  <a:pt x="987" y="41"/>
                  <a:pt x="944" y="0"/>
                  <a:pt x="891" y="0"/>
                </a:cubicBezTo>
              </a:path>
            </a:pathLst>
          </a:custGeom>
          <a:solidFill>
            <a:srgbClr val="DDDDD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rtl="0"/>
            <a:endParaRPr lang="en-US" sz="3200" dirty="0">
              <a:cs typeface="+mn-ea"/>
              <a:sym typeface="+mn-lt"/>
            </a:endParaRPr>
          </a:p>
        </p:txBody>
      </p: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34BCD617-C9B1-4E07-8E08-866BCFE70C20}"/>
              </a:ext>
            </a:extLst>
          </p:cNvPr>
          <p:cNvGrpSpPr/>
          <p:nvPr/>
        </p:nvGrpSpPr>
        <p:grpSpPr>
          <a:xfrm>
            <a:off x="580060" y="2169094"/>
            <a:ext cx="745331" cy="744538"/>
            <a:chOff x="853282" y="1896269"/>
            <a:chExt cx="745331" cy="744538"/>
          </a:xfrm>
        </p:grpSpPr>
        <p:sp>
          <p:nvSpPr>
            <p:cNvPr id="87" name="Oval 70">
              <a:extLst>
                <a:ext uri="{FF2B5EF4-FFF2-40B4-BE49-F238E27FC236}">
                  <a16:creationId xmlns:a16="http://schemas.microsoft.com/office/drawing/2014/main" id="{11225724-3BAB-453B-9914-9174A531A8DB}"/>
                </a:ext>
              </a:extLst>
            </p:cNvPr>
            <p:cNvSpPr/>
            <p:nvPr/>
          </p:nvSpPr>
          <p:spPr>
            <a:xfrm>
              <a:off x="853282" y="1896269"/>
              <a:ext cx="745331" cy="7445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cs typeface="+mn-ea"/>
                <a:sym typeface="+mn-lt"/>
              </a:endParaRPr>
            </a:p>
          </p:txBody>
        </p:sp>
        <p:grpSp>
          <p:nvGrpSpPr>
            <p:cNvPr id="88" name="Group 79">
              <a:extLst>
                <a:ext uri="{FF2B5EF4-FFF2-40B4-BE49-F238E27FC236}">
                  <a16:creationId xmlns:a16="http://schemas.microsoft.com/office/drawing/2014/main" id="{6B5E8775-302B-4C95-B05F-4A946E25DCA3}"/>
                </a:ext>
              </a:extLst>
            </p:cNvPr>
            <p:cNvGrpSpPr/>
            <p:nvPr/>
          </p:nvGrpSpPr>
          <p:grpSpPr>
            <a:xfrm>
              <a:off x="1004141" y="2169053"/>
              <a:ext cx="435759" cy="220173"/>
              <a:chOff x="-1097909" y="3829137"/>
              <a:chExt cx="380233" cy="192118"/>
            </a:xfrm>
            <a:solidFill>
              <a:schemeClr val="bg1"/>
            </a:solidFill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1DB8FC98-E051-4EAB-922B-F373BE171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41875" y="3829137"/>
                <a:ext cx="240148" cy="192118"/>
              </a:xfrm>
              <a:custGeom>
                <a:avLst/>
                <a:gdLst>
                  <a:gd name="T0" fmla="*/ 0 w 120"/>
                  <a:gd name="T1" fmla="*/ 62 h 96"/>
                  <a:gd name="T2" fmla="*/ 18 w 120"/>
                  <a:gd name="T3" fmla="*/ 64 h 96"/>
                  <a:gd name="T4" fmla="*/ 60 w 120"/>
                  <a:gd name="T5" fmla="*/ 94 h 96"/>
                  <a:gd name="T6" fmla="*/ 66 w 120"/>
                  <a:gd name="T7" fmla="*/ 96 h 96"/>
                  <a:gd name="T8" fmla="*/ 70 w 120"/>
                  <a:gd name="T9" fmla="*/ 94 h 96"/>
                  <a:gd name="T10" fmla="*/ 70 w 120"/>
                  <a:gd name="T11" fmla="*/ 92 h 96"/>
                  <a:gd name="T12" fmla="*/ 72 w 120"/>
                  <a:gd name="T13" fmla="*/ 88 h 96"/>
                  <a:gd name="T14" fmla="*/ 72 w 120"/>
                  <a:gd name="T15" fmla="*/ 88 h 96"/>
                  <a:gd name="T16" fmla="*/ 82 w 120"/>
                  <a:gd name="T17" fmla="*/ 92 h 96"/>
                  <a:gd name="T18" fmla="*/ 84 w 120"/>
                  <a:gd name="T19" fmla="*/ 92 h 96"/>
                  <a:gd name="T20" fmla="*/ 84 w 120"/>
                  <a:gd name="T21" fmla="*/ 92 h 96"/>
                  <a:gd name="T22" fmla="*/ 88 w 120"/>
                  <a:gd name="T23" fmla="*/ 90 h 96"/>
                  <a:gd name="T24" fmla="*/ 88 w 120"/>
                  <a:gd name="T25" fmla="*/ 86 h 96"/>
                  <a:gd name="T26" fmla="*/ 90 w 120"/>
                  <a:gd name="T27" fmla="*/ 84 h 96"/>
                  <a:gd name="T28" fmla="*/ 94 w 120"/>
                  <a:gd name="T29" fmla="*/ 86 h 96"/>
                  <a:gd name="T30" fmla="*/ 96 w 120"/>
                  <a:gd name="T31" fmla="*/ 88 h 96"/>
                  <a:gd name="T32" fmla="*/ 100 w 120"/>
                  <a:gd name="T33" fmla="*/ 88 h 96"/>
                  <a:gd name="T34" fmla="*/ 104 w 120"/>
                  <a:gd name="T35" fmla="*/ 84 h 96"/>
                  <a:gd name="T36" fmla="*/ 104 w 120"/>
                  <a:gd name="T37" fmla="*/ 82 h 96"/>
                  <a:gd name="T38" fmla="*/ 106 w 120"/>
                  <a:gd name="T39" fmla="*/ 80 h 96"/>
                  <a:gd name="T40" fmla="*/ 110 w 120"/>
                  <a:gd name="T41" fmla="*/ 82 h 96"/>
                  <a:gd name="T42" fmla="*/ 116 w 120"/>
                  <a:gd name="T43" fmla="*/ 82 h 96"/>
                  <a:gd name="T44" fmla="*/ 116 w 120"/>
                  <a:gd name="T45" fmla="*/ 82 h 96"/>
                  <a:gd name="T46" fmla="*/ 120 w 120"/>
                  <a:gd name="T47" fmla="*/ 80 h 96"/>
                  <a:gd name="T48" fmla="*/ 118 w 120"/>
                  <a:gd name="T49" fmla="*/ 68 h 96"/>
                  <a:gd name="T50" fmla="*/ 102 w 120"/>
                  <a:gd name="T51" fmla="*/ 46 h 96"/>
                  <a:gd name="T52" fmla="*/ 88 w 120"/>
                  <a:gd name="T53" fmla="*/ 30 h 96"/>
                  <a:gd name="T54" fmla="*/ 70 w 120"/>
                  <a:gd name="T55" fmla="*/ 22 h 96"/>
                  <a:gd name="T56" fmla="*/ 44 w 120"/>
                  <a:gd name="T57" fmla="*/ 26 h 96"/>
                  <a:gd name="T58" fmla="*/ 34 w 120"/>
                  <a:gd name="T59" fmla="*/ 28 h 96"/>
                  <a:gd name="T60" fmla="*/ 28 w 120"/>
                  <a:gd name="T61" fmla="*/ 22 h 96"/>
                  <a:gd name="T62" fmla="*/ 52 w 120"/>
                  <a:gd name="T63" fmla="*/ 0 h 96"/>
                  <a:gd name="T64" fmla="*/ 46 w 120"/>
                  <a:gd name="T65" fmla="*/ 0 h 96"/>
                  <a:gd name="T66" fmla="*/ 30 w 120"/>
                  <a:gd name="T67" fmla="*/ 8 h 96"/>
                  <a:gd name="T68" fmla="*/ 10 w 120"/>
                  <a:gd name="T69" fmla="*/ 16 h 96"/>
                  <a:gd name="T70" fmla="*/ 0 w 120"/>
                  <a:gd name="T71" fmla="*/ 5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" h="96">
                    <a:moveTo>
                      <a:pt x="0" y="56"/>
                    </a:moveTo>
                    <a:lnTo>
                      <a:pt x="0" y="62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60" y="94"/>
                    </a:lnTo>
                    <a:lnTo>
                      <a:pt x="60" y="94"/>
                    </a:lnTo>
                    <a:lnTo>
                      <a:pt x="66" y="96"/>
                    </a:lnTo>
                    <a:lnTo>
                      <a:pt x="66" y="96"/>
                    </a:lnTo>
                    <a:lnTo>
                      <a:pt x="70" y="94"/>
                    </a:lnTo>
                    <a:lnTo>
                      <a:pt x="70" y="94"/>
                    </a:lnTo>
                    <a:lnTo>
                      <a:pt x="70" y="92"/>
                    </a:lnTo>
                    <a:lnTo>
                      <a:pt x="58" y="6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90"/>
                    </a:lnTo>
                    <a:lnTo>
                      <a:pt x="82" y="92"/>
                    </a:lnTo>
                    <a:lnTo>
                      <a:pt x="82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8" y="90"/>
                    </a:lnTo>
                    <a:lnTo>
                      <a:pt x="88" y="90"/>
                    </a:lnTo>
                    <a:lnTo>
                      <a:pt x="88" y="86"/>
                    </a:lnTo>
                    <a:lnTo>
                      <a:pt x="88" y="86"/>
                    </a:lnTo>
                    <a:lnTo>
                      <a:pt x="76" y="62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4" y="86"/>
                    </a:lnTo>
                    <a:lnTo>
                      <a:pt x="96" y="88"/>
                    </a:lnTo>
                    <a:lnTo>
                      <a:pt x="96" y="88"/>
                    </a:lnTo>
                    <a:lnTo>
                      <a:pt x="100" y="88"/>
                    </a:lnTo>
                    <a:lnTo>
                      <a:pt x="100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2"/>
                    </a:lnTo>
                    <a:lnTo>
                      <a:pt x="104" y="82"/>
                    </a:lnTo>
                    <a:lnTo>
                      <a:pt x="92" y="56"/>
                    </a:lnTo>
                    <a:lnTo>
                      <a:pt x="106" y="80"/>
                    </a:lnTo>
                    <a:lnTo>
                      <a:pt x="110" y="82"/>
                    </a:lnTo>
                    <a:lnTo>
                      <a:pt x="110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20" y="80"/>
                    </a:lnTo>
                    <a:lnTo>
                      <a:pt x="120" y="80"/>
                    </a:lnTo>
                    <a:lnTo>
                      <a:pt x="120" y="72"/>
                    </a:lnTo>
                    <a:lnTo>
                      <a:pt x="118" y="68"/>
                    </a:lnTo>
                    <a:lnTo>
                      <a:pt x="118" y="68"/>
                    </a:lnTo>
                    <a:lnTo>
                      <a:pt x="102" y="46"/>
                    </a:lnTo>
                    <a:lnTo>
                      <a:pt x="96" y="36"/>
                    </a:lnTo>
                    <a:lnTo>
                      <a:pt x="88" y="30"/>
                    </a:lnTo>
                    <a:lnTo>
                      <a:pt x="80" y="24"/>
                    </a:lnTo>
                    <a:lnTo>
                      <a:pt x="70" y="22"/>
                    </a:lnTo>
                    <a:lnTo>
                      <a:pt x="58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34" y="28"/>
                    </a:lnTo>
                    <a:lnTo>
                      <a:pt x="30" y="26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18" y="14"/>
                    </a:lnTo>
                    <a:lnTo>
                      <a:pt x="10" y="16"/>
                    </a:lnTo>
                    <a:lnTo>
                      <a:pt x="0" y="16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B9A70DD-27CF-4100-839D-0C257FA2A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77836" y="3829137"/>
                <a:ext cx="204125" cy="140086"/>
              </a:xfrm>
              <a:custGeom>
                <a:avLst/>
                <a:gdLst>
                  <a:gd name="T0" fmla="*/ 2 w 102"/>
                  <a:gd name="T1" fmla="*/ 24 h 70"/>
                  <a:gd name="T2" fmla="*/ 2 w 102"/>
                  <a:gd name="T3" fmla="*/ 24 h 70"/>
                  <a:gd name="T4" fmla="*/ 6 w 102"/>
                  <a:gd name="T5" fmla="*/ 24 h 70"/>
                  <a:gd name="T6" fmla="*/ 12 w 102"/>
                  <a:gd name="T7" fmla="*/ 24 h 70"/>
                  <a:gd name="T8" fmla="*/ 28 w 102"/>
                  <a:gd name="T9" fmla="*/ 18 h 70"/>
                  <a:gd name="T10" fmla="*/ 36 w 102"/>
                  <a:gd name="T11" fmla="*/ 18 h 70"/>
                  <a:gd name="T12" fmla="*/ 44 w 102"/>
                  <a:gd name="T13" fmla="*/ 18 h 70"/>
                  <a:gd name="T14" fmla="*/ 54 w 102"/>
                  <a:gd name="T15" fmla="*/ 22 h 70"/>
                  <a:gd name="T16" fmla="*/ 64 w 102"/>
                  <a:gd name="T17" fmla="*/ 30 h 70"/>
                  <a:gd name="T18" fmla="*/ 64 w 102"/>
                  <a:gd name="T19" fmla="*/ 30 h 70"/>
                  <a:gd name="T20" fmla="*/ 80 w 102"/>
                  <a:gd name="T21" fmla="*/ 54 h 70"/>
                  <a:gd name="T22" fmla="*/ 90 w 102"/>
                  <a:gd name="T23" fmla="*/ 70 h 70"/>
                  <a:gd name="T24" fmla="*/ 90 w 102"/>
                  <a:gd name="T25" fmla="*/ 70 h 70"/>
                  <a:gd name="T26" fmla="*/ 100 w 102"/>
                  <a:gd name="T27" fmla="*/ 64 h 70"/>
                  <a:gd name="T28" fmla="*/ 102 w 102"/>
                  <a:gd name="T29" fmla="*/ 18 h 70"/>
                  <a:gd name="T30" fmla="*/ 102 w 102"/>
                  <a:gd name="T31" fmla="*/ 18 h 70"/>
                  <a:gd name="T32" fmla="*/ 92 w 102"/>
                  <a:gd name="T33" fmla="*/ 16 h 70"/>
                  <a:gd name="T34" fmla="*/ 92 w 102"/>
                  <a:gd name="T35" fmla="*/ 16 h 70"/>
                  <a:gd name="T36" fmla="*/ 70 w 102"/>
                  <a:gd name="T37" fmla="*/ 10 h 70"/>
                  <a:gd name="T38" fmla="*/ 52 w 102"/>
                  <a:gd name="T39" fmla="*/ 4 h 70"/>
                  <a:gd name="T40" fmla="*/ 38 w 102"/>
                  <a:gd name="T41" fmla="*/ 2 h 70"/>
                  <a:gd name="T42" fmla="*/ 32 w 102"/>
                  <a:gd name="T43" fmla="*/ 0 h 70"/>
                  <a:gd name="T44" fmla="*/ 26 w 102"/>
                  <a:gd name="T45" fmla="*/ 2 h 70"/>
                  <a:gd name="T46" fmla="*/ 26 w 102"/>
                  <a:gd name="T47" fmla="*/ 2 h 70"/>
                  <a:gd name="T48" fmla="*/ 14 w 102"/>
                  <a:gd name="T49" fmla="*/ 8 h 70"/>
                  <a:gd name="T50" fmla="*/ 0 w 102"/>
                  <a:gd name="T51" fmla="*/ 22 h 70"/>
                  <a:gd name="T52" fmla="*/ 0 w 102"/>
                  <a:gd name="T53" fmla="*/ 22 h 70"/>
                  <a:gd name="T54" fmla="*/ 2 w 102"/>
                  <a:gd name="T55" fmla="*/ 24 h 70"/>
                  <a:gd name="T56" fmla="*/ 2 w 102"/>
                  <a:gd name="T57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2" h="70">
                    <a:moveTo>
                      <a:pt x="2" y="24"/>
                    </a:moveTo>
                    <a:lnTo>
                      <a:pt x="2" y="24"/>
                    </a:lnTo>
                    <a:lnTo>
                      <a:pt x="6" y="24"/>
                    </a:lnTo>
                    <a:lnTo>
                      <a:pt x="12" y="24"/>
                    </a:lnTo>
                    <a:lnTo>
                      <a:pt x="28" y="18"/>
                    </a:lnTo>
                    <a:lnTo>
                      <a:pt x="36" y="18"/>
                    </a:lnTo>
                    <a:lnTo>
                      <a:pt x="44" y="18"/>
                    </a:lnTo>
                    <a:lnTo>
                      <a:pt x="54" y="2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80" y="54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100" y="64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70" y="10"/>
                    </a:lnTo>
                    <a:lnTo>
                      <a:pt x="52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4" y="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C5C4F7EE-55B9-4082-9157-C5181C1E9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29868" y="3961218"/>
                <a:ext cx="32020" cy="20012"/>
              </a:xfrm>
              <a:custGeom>
                <a:avLst/>
                <a:gdLst>
                  <a:gd name="T0" fmla="*/ 12 w 16"/>
                  <a:gd name="T1" fmla="*/ 0 h 10"/>
                  <a:gd name="T2" fmla="*/ 0 w 16"/>
                  <a:gd name="T3" fmla="*/ 0 h 10"/>
                  <a:gd name="T4" fmla="*/ 0 w 16"/>
                  <a:gd name="T5" fmla="*/ 0 h 10"/>
                  <a:gd name="T6" fmla="*/ 0 w 16"/>
                  <a:gd name="T7" fmla="*/ 2 h 10"/>
                  <a:gd name="T8" fmla="*/ 0 w 16"/>
                  <a:gd name="T9" fmla="*/ 6 h 10"/>
                  <a:gd name="T10" fmla="*/ 0 w 16"/>
                  <a:gd name="T11" fmla="*/ 6 h 10"/>
                  <a:gd name="T12" fmla="*/ 2 w 16"/>
                  <a:gd name="T13" fmla="*/ 10 h 10"/>
                  <a:gd name="T14" fmla="*/ 6 w 16"/>
                  <a:gd name="T15" fmla="*/ 10 h 10"/>
                  <a:gd name="T16" fmla="*/ 6 w 16"/>
                  <a:gd name="T17" fmla="*/ 10 h 10"/>
                  <a:gd name="T18" fmla="*/ 10 w 16"/>
                  <a:gd name="T19" fmla="*/ 8 h 10"/>
                  <a:gd name="T20" fmla="*/ 12 w 16"/>
                  <a:gd name="T21" fmla="*/ 6 h 10"/>
                  <a:gd name="T22" fmla="*/ 16 w 16"/>
                  <a:gd name="T23" fmla="*/ 4 h 10"/>
                  <a:gd name="T24" fmla="*/ 12 w 16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7134F9E8-CEAA-4FEC-BE26-D52D06C9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1850" y="3969223"/>
                <a:ext cx="56034" cy="44027"/>
              </a:xfrm>
              <a:custGeom>
                <a:avLst/>
                <a:gdLst>
                  <a:gd name="T0" fmla="*/ 2 w 28"/>
                  <a:gd name="T1" fmla="*/ 0 h 22"/>
                  <a:gd name="T2" fmla="*/ 2 w 28"/>
                  <a:gd name="T3" fmla="*/ 0 h 22"/>
                  <a:gd name="T4" fmla="*/ 0 w 28"/>
                  <a:gd name="T5" fmla="*/ 4 h 22"/>
                  <a:gd name="T6" fmla="*/ 0 w 28"/>
                  <a:gd name="T7" fmla="*/ 8 h 22"/>
                  <a:gd name="T8" fmla="*/ 0 w 28"/>
                  <a:gd name="T9" fmla="*/ 12 h 22"/>
                  <a:gd name="T10" fmla="*/ 2 w 28"/>
                  <a:gd name="T11" fmla="*/ 14 h 22"/>
                  <a:gd name="T12" fmla="*/ 6 w 28"/>
                  <a:gd name="T13" fmla="*/ 16 h 22"/>
                  <a:gd name="T14" fmla="*/ 8 w 28"/>
                  <a:gd name="T15" fmla="*/ 16 h 22"/>
                  <a:gd name="T16" fmla="*/ 12 w 28"/>
                  <a:gd name="T17" fmla="*/ 14 h 22"/>
                  <a:gd name="T18" fmla="*/ 16 w 28"/>
                  <a:gd name="T19" fmla="*/ 10 h 22"/>
                  <a:gd name="T20" fmla="*/ 16 w 28"/>
                  <a:gd name="T21" fmla="*/ 10 h 22"/>
                  <a:gd name="T22" fmla="*/ 16 w 28"/>
                  <a:gd name="T23" fmla="*/ 14 h 22"/>
                  <a:gd name="T24" fmla="*/ 16 w 28"/>
                  <a:gd name="T25" fmla="*/ 16 h 22"/>
                  <a:gd name="T26" fmla="*/ 16 w 28"/>
                  <a:gd name="T27" fmla="*/ 16 h 22"/>
                  <a:gd name="T28" fmla="*/ 18 w 28"/>
                  <a:gd name="T29" fmla="*/ 20 h 22"/>
                  <a:gd name="T30" fmla="*/ 22 w 28"/>
                  <a:gd name="T31" fmla="*/ 22 h 22"/>
                  <a:gd name="T32" fmla="*/ 26 w 28"/>
                  <a:gd name="T33" fmla="*/ 22 h 22"/>
                  <a:gd name="T34" fmla="*/ 28 w 28"/>
                  <a:gd name="T35" fmla="*/ 20 h 22"/>
                  <a:gd name="T36" fmla="*/ 2 w 28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2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2" y="14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20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26">
                <a:extLst>
                  <a:ext uri="{FF2B5EF4-FFF2-40B4-BE49-F238E27FC236}">
                    <a16:creationId xmlns:a16="http://schemas.microsoft.com/office/drawing/2014/main" id="{F4A29748-8FEB-44AC-8E59-48A491882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7909" y="3857154"/>
                <a:ext cx="48030" cy="116071"/>
              </a:xfrm>
              <a:custGeom>
                <a:avLst/>
                <a:gdLst>
                  <a:gd name="T0" fmla="*/ 0 w 24"/>
                  <a:gd name="T1" fmla="*/ 0 h 58"/>
                  <a:gd name="T2" fmla="*/ 24 w 24"/>
                  <a:gd name="T3" fmla="*/ 0 h 58"/>
                  <a:gd name="T4" fmla="*/ 24 w 24"/>
                  <a:gd name="T5" fmla="*/ 58 h 58"/>
                  <a:gd name="T6" fmla="*/ 0 w 24"/>
                  <a:gd name="T7" fmla="*/ 58 h 58"/>
                  <a:gd name="T8" fmla="*/ 0 w 24"/>
                  <a:gd name="T9" fmla="*/ 0 h 58"/>
                  <a:gd name="T10" fmla="*/ 0 w 24"/>
                  <a:gd name="T11" fmla="*/ 0 h 58"/>
                  <a:gd name="T12" fmla="*/ 12 w 24"/>
                  <a:gd name="T13" fmla="*/ 44 h 58"/>
                  <a:gd name="T14" fmla="*/ 12 w 24"/>
                  <a:gd name="T15" fmla="*/ 44 h 58"/>
                  <a:gd name="T16" fmla="*/ 8 w 24"/>
                  <a:gd name="T17" fmla="*/ 46 h 58"/>
                  <a:gd name="T18" fmla="*/ 8 w 24"/>
                  <a:gd name="T19" fmla="*/ 48 h 58"/>
                  <a:gd name="T20" fmla="*/ 8 w 24"/>
                  <a:gd name="T21" fmla="*/ 48 h 58"/>
                  <a:gd name="T22" fmla="*/ 8 w 24"/>
                  <a:gd name="T23" fmla="*/ 52 h 58"/>
                  <a:gd name="T24" fmla="*/ 12 w 24"/>
                  <a:gd name="T25" fmla="*/ 52 h 58"/>
                  <a:gd name="T26" fmla="*/ 12 w 24"/>
                  <a:gd name="T27" fmla="*/ 52 h 58"/>
                  <a:gd name="T28" fmla="*/ 14 w 24"/>
                  <a:gd name="T29" fmla="*/ 52 h 58"/>
                  <a:gd name="T30" fmla="*/ 16 w 24"/>
                  <a:gd name="T31" fmla="*/ 48 h 58"/>
                  <a:gd name="T32" fmla="*/ 16 w 24"/>
                  <a:gd name="T33" fmla="*/ 48 h 58"/>
                  <a:gd name="T34" fmla="*/ 14 w 24"/>
                  <a:gd name="T35" fmla="*/ 46 h 58"/>
                  <a:gd name="T36" fmla="*/ 12 w 24"/>
                  <a:gd name="T37" fmla="*/ 44 h 58"/>
                  <a:gd name="T38" fmla="*/ 12 w 24"/>
                  <a:gd name="T39" fmla="*/ 4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58">
                    <a:moveTo>
                      <a:pt x="0" y="0"/>
                    </a:moveTo>
                    <a:lnTo>
                      <a:pt x="24" y="0"/>
                    </a:lnTo>
                    <a:lnTo>
                      <a:pt x="24" y="58"/>
                    </a:lnTo>
                    <a:lnTo>
                      <a:pt x="0" y="5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2" y="44"/>
                    </a:moveTo>
                    <a:lnTo>
                      <a:pt x="12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27">
                <a:extLst>
                  <a:ext uri="{FF2B5EF4-FFF2-40B4-BE49-F238E27FC236}">
                    <a16:creationId xmlns:a16="http://schemas.microsoft.com/office/drawing/2014/main" id="{9D59C73B-BECB-4D43-9129-0054361F6C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69708" y="3857154"/>
                <a:ext cx="52032" cy="116071"/>
              </a:xfrm>
              <a:custGeom>
                <a:avLst/>
                <a:gdLst>
                  <a:gd name="T0" fmla="*/ 0 w 26"/>
                  <a:gd name="T1" fmla="*/ 0 h 58"/>
                  <a:gd name="T2" fmla="*/ 26 w 26"/>
                  <a:gd name="T3" fmla="*/ 0 h 58"/>
                  <a:gd name="T4" fmla="*/ 26 w 26"/>
                  <a:gd name="T5" fmla="*/ 58 h 58"/>
                  <a:gd name="T6" fmla="*/ 0 w 26"/>
                  <a:gd name="T7" fmla="*/ 58 h 58"/>
                  <a:gd name="T8" fmla="*/ 0 w 26"/>
                  <a:gd name="T9" fmla="*/ 0 h 58"/>
                  <a:gd name="T10" fmla="*/ 0 w 26"/>
                  <a:gd name="T11" fmla="*/ 0 h 58"/>
                  <a:gd name="T12" fmla="*/ 14 w 26"/>
                  <a:gd name="T13" fmla="*/ 44 h 58"/>
                  <a:gd name="T14" fmla="*/ 14 w 26"/>
                  <a:gd name="T15" fmla="*/ 44 h 58"/>
                  <a:gd name="T16" fmla="*/ 10 w 26"/>
                  <a:gd name="T17" fmla="*/ 46 h 58"/>
                  <a:gd name="T18" fmla="*/ 10 w 26"/>
                  <a:gd name="T19" fmla="*/ 48 h 58"/>
                  <a:gd name="T20" fmla="*/ 10 w 26"/>
                  <a:gd name="T21" fmla="*/ 48 h 58"/>
                  <a:gd name="T22" fmla="*/ 10 w 26"/>
                  <a:gd name="T23" fmla="*/ 52 h 58"/>
                  <a:gd name="T24" fmla="*/ 14 w 26"/>
                  <a:gd name="T25" fmla="*/ 54 h 58"/>
                  <a:gd name="T26" fmla="*/ 14 w 26"/>
                  <a:gd name="T27" fmla="*/ 54 h 58"/>
                  <a:gd name="T28" fmla="*/ 16 w 26"/>
                  <a:gd name="T29" fmla="*/ 52 h 58"/>
                  <a:gd name="T30" fmla="*/ 18 w 26"/>
                  <a:gd name="T31" fmla="*/ 48 h 58"/>
                  <a:gd name="T32" fmla="*/ 18 w 26"/>
                  <a:gd name="T33" fmla="*/ 48 h 58"/>
                  <a:gd name="T34" fmla="*/ 16 w 26"/>
                  <a:gd name="T35" fmla="*/ 46 h 58"/>
                  <a:gd name="T36" fmla="*/ 14 w 26"/>
                  <a:gd name="T37" fmla="*/ 44 h 58"/>
                  <a:gd name="T38" fmla="*/ 14 w 26"/>
                  <a:gd name="T39" fmla="*/ 4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8">
                    <a:moveTo>
                      <a:pt x="0" y="0"/>
                    </a:moveTo>
                    <a:lnTo>
                      <a:pt x="26" y="0"/>
                    </a:lnTo>
                    <a:lnTo>
                      <a:pt x="26" y="58"/>
                    </a:lnTo>
                    <a:lnTo>
                      <a:pt x="0" y="5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4" y="44"/>
                    </a:moveTo>
                    <a:lnTo>
                      <a:pt x="14" y="44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52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6" y="52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4" y="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1F4EA579-BAFC-4C5A-BB56-18D31657CAD2}"/>
              </a:ext>
            </a:extLst>
          </p:cNvPr>
          <p:cNvGrpSpPr/>
          <p:nvPr/>
        </p:nvGrpSpPr>
        <p:grpSpPr>
          <a:xfrm>
            <a:off x="1456891" y="1824611"/>
            <a:ext cx="2368772" cy="1237938"/>
            <a:chOff x="1133459" y="1595965"/>
            <a:chExt cx="2368772" cy="1237938"/>
          </a:xfrm>
        </p:grpSpPr>
        <p:sp>
          <p:nvSpPr>
            <p:cNvPr id="96" name="Rectangle 8">
              <a:extLst>
                <a:ext uri="{FF2B5EF4-FFF2-40B4-BE49-F238E27FC236}">
                  <a16:creationId xmlns:a16="http://schemas.microsoft.com/office/drawing/2014/main" id="{A91716CF-4D0A-4D38-8F3B-97F4885C07DF}"/>
                </a:ext>
              </a:extLst>
            </p:cNvPr>
            <p:cNvSpPr/>
            <p:nvPr/>
          </p:nvSpPr>
          <p:spPr>
            <a:xfrm>
              <a:off x="1133460" y="2135186"/>
              <a:ext cx="2368771" cy="698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97" name="TextBox 9">
              <a:extLst>
                <a:ext uri="{FF2B5EF4-FFF2-40B4-BE49-F238E27FC236}">
                  <a16:creationId xmlns:a16="http://schemas.microsoft.com/office/drawing/2014/main" id="{2DD8DB99-A928-4A70-83E4-5AF6D40311B7}"/>
                </a:ext>
              </a:extLst>
            </p:cNvPr>
            <p:cNvSpPr txBox="1"/>
            <p:nvPr/>
          </p:nvSpPr>
          <p:spPr>
            <a:xfrm>
              <a:off x="1133459" y="1595965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  <a:endParaRPr lang="en-GB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cxnSp>
          <p:nvCxnSpPr>
            <p:cNvPr id="98" name="直接连接符 97">
              <a:extLst>
                <a:ext uri="{FF2B5EF4-FFF2-40B4-BE49-F238E27FC236}">
                  <a16:creationId xmlns:a16="http://schemas.microsoft.com/office/drawing/2014/main" id="{430A2692-761B-4E17-B109-62CB71A1D9D2}"/>
                </a:ext>
              </a:extLst>
            </p:cNvPr>
            <p:cNvCxnSpPr>
              <a:cxnSpLocks/>
            </p:cNvCxnSpPr>
            <p:nvPr/>
          </p:nvCxnSpPr>
          <p:spPr>
            <a:xfrm>
              <a:off x="1246941" y="2043741"/>
              <a:ext cx="208479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160E4EE6-94E4-4512-AB84-469723A3C05C}"/>
              </a:ext>
            </a:extLst>
          </p:cNvPr>
          <p:cNvGrpSpPr/>
          <p:nvPr/>
        </p:nvGrpSpPr>
        <p:grpSpPr>
          <a:xfrm>
            <a:off x="580060" y="4006241"/>
            <a:ext cx="745331" cy="744538"/>
            <a:chOff x="853282" y="3008313"/>
            <a:chExt cx="745331" cy="744538"/>
          </a:xfrm>
        </p:grpSpPr>
        <p:sp>
          <p:nvSpPr>
            <p:cNvPr id="100" name="Oval 72">
              <a:extLst>
                <a:ext uri="{FF2B5EF4-FFF2-40B4-BE49-F238E27FC236}">
                  <a16:creationId xmlns:a16="http://schemas.microsoft.com/office/drawing/2014/main" id="{B2816AD8-B80A-4D59-BB3F-541CE32BAC48}"/>
                </a:ext>
              </a:extLst>
            </p:cNvPr>
            <p:cNvSpPr/>
            <p:nvPr/>
          </p:nvSpPr>
          <p:spPr>
            <a:xfrm>
              <a:off x="853282" y="3008313"/>
              <a:ext cx="745331" cy="7445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cs typeface="+mn-ea"/>
                <a:sym typeface="+mn-lt"/>
              </a:endParaRPr>
            </a:p>
          </p:txBody>
        </p:sp>
        <p:sp>
          <p:nvSpPr>
            <p:cNvPr id="101" name="Shape 392">
              <a:extLst>
                <a:ext uri="{FF2B5EF4-FFF2-40B4-BE49-F238E27FC236}">
                  <a16:creationId xmlns:a16="http://schemas.microsoft.com/office/drawing/2014/main" id="{316AF339-D2AA-4F10-81EB-F6E678CD551B}"/>
                </a:ext>
              </a:extLst>
            </p:cNvPr>
            <p:cNvSpPr/>
            <p:nvPr/>
          </p:nvSpPr>
          <p:spPr>
            <a:xfrm>
              <a:off x="980282" y="3221832"/>
              <a:ext cx="487363" cy="277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67" y="0"/>
                  </a:moveTo>
                  <a:cubicBezTo>
                    <a:pt x="9332" y="0"/>
                    <a:pt x="8087" y="2188"/>
                    <a:pt x="8087" y="4885"/>
                  </a:cubicBezTo>
                  <a:cubicBezTo>
                    <a:pt x="8087" y="7580"/>
                    <a:pt x="10867" y="14648"/>
                    <a:pt x="10867" y="14648"/>
                  </a:cubicBezTo>
                  <a:cubicBezTo>
                    <a:pt x="10867" y="14648"/>
                    <a:pt x="13646" y="7580"/>
                    <a:pt x="13646" y="4885"/>
                  </a:cubicBezTo>
                  <a:cubicBezTo>
                    <a:pt x="13646" y="2188"/>
                    <a:pt x="12401" y="0"/>
                    <a:pt x="10867" y="0"/>
                  </a:cubicBezTo>
                  <a:close/>
                  <a:moveTo>
                    <a:pt x="10867" y="2439"/>
                  </a:moveTo>
                  <a:cubicBezTo>
                    <a:pt x="11634" y="2439"/>
                    <a:pt x="12254" y="3530"/>
                    <a:pt x="12254" y="4885"/>
                  </a:cubicBezTo>
                  <a:cubicBezTo>
                    <a:pt x="12254" y="6232"/>
                    <a:pt x="11634" y="7324"/>
                    <a:pt x="10867" y="7324"/>
                  </a:cubicBezTo>
                  <a:cubicBezTo>
                    <a:pt x="10099" y="7324"/>
                    <a:pt x="9474" y="6232"/>
                    <a:pt x="9474" y="4885"/>
                  </a:cubicBezTo>
                  <a:cubicBezTo>
                    <a:pt x="9474" y="3530"/>
                    <a:pt x="10099" y="2439"/>
                    <a:pt x="10867" y="2439"/>
                  </a:cubicBezTo>
                  <a:close/>
                  <a:moveTo>
                    <a:pt x="15907" y="7235"/>
                  </a:moveTo>
                  <a:cubicBezTo>
                    <a:pt x="15000" y="7235"/>
                    <a:pt x="14262" y="8522"/>
                    <a:pt x="14262" y="10118"/>
                  </a:cubicBezTo>
                  <a:cubicBezTo>
                    <a:pt x="14262" y="11711"/>
                    <a:pt x="15907" y="15883"/>
                    <a:pt x="15907" y="15883"/>
                  </a:cubicBezTo>
                  <a:cubicBezTo>
                    <a:pt x="15907" y="15883"/>
                    <a:pt x="17543" y="11705"/>
                    <a:pt x="17543" y="10118"/>
                  </a:cubicBezTo>
                  <a:cubicBezTo>
                    <a:pt x="17543" y="8522"/>
                    <a:pt x="16811" y="7235"/>
                    <a:pt x="15907" y="7235"/>
                  </a:cubicBezTo>
                  <a:close/>
                  <a:moveTo>
                    <a:pt x="15907" y="8672"/>
                  </a:moveTo>
                  <a:cubicBezTo>
                    <a:pt x="16359" y="8672"/>
                    <a:pt x="16725" y="9322"/>
                    <a:pt x="16725" y="10118"/>
                  </a:cubicBezTo>
                  <a:cubicBezTo>
                    <a:pt x="16725" y="10911"/>
                    <a:pt x="16359" y="11563"/>
                    <a:pt x="15907" y="11563"/>
                  </a:cubicBezTo>
                  <a:cubicBezTo>
                    <a:pt x="15455" y="11563"/>
                    <a:pt x="15085" y="10911"/>
                    <a:pt x="15085" y="10118"/>
                  </a:cubicBezTo>
                  <a:cubicBezTo>
                    <a:pt x="15085" y="9322"/>
                    <a:pt x="15455" y="8672"/>
                    <a:pt x="15907" y="8672"/>
                  </a:cubicBezTo>
                  <a:close/>
                  <a:moveTo>
                    <a:pt x="5482" y="9561"/>
                  </a:move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7580" y="12774"/>
                    <a:pt x="17580" y="12774"/>
                  </a:cubicBezTo>
                  <a:cubicBezTo>
                    <a:pt x="17420" y="13335"/>
                    <a:pt x="17245" y="13897"/>
                    <a:pt x="17070" y="14405"/>
                  </a:cubicBezTo>
                  <a:lnTo>
                    <a:pt x="19560" y="19872"/>
                  </a:lnTo>
                  <a:lnTo>
                    <a:pt x="6364" y="19872"/>
                  </a:lnTo>
                  <a:lnTo>
                    <a:pt x="6359" y="19888"/>
                  </a:lnTo>
                  <a:lnTo>
                    <a:pt x="6355" y="19872"/>
                  </a:lnTo>
                  <a:lnTo>
                    <a:pt x="2035" y="19872"/>
                  </a:lnTo>
                  <a:lnTo>
                    <a:pt x="4650" y="14147"/>
                  </a:lnTo>
                  <a:cubicBezTo>
                    <a:pt x="4647" y="14109"/>
                    <a:pt x="4636" y="14061"/>
                    <a:pt x="4636" y="14026"/>
                  </a:cubicBezTo>
                  <a:cubicBezTo>
                    <a:pt x="4636" y="12358"/>
                    <a:pt x="5410" y="10998"/>
                    <a:pt x="6359" y="10998"/>
                  </a:cubicBezTo>
                  <a:cubicBezTo>
                    <a:pt x="6613" y="10998"/>
                    <a:pt x="6855" y="11107"/>
                    <a:pt x="7071" y="11280"/>
                  </a:cubicBezTo>
                  <a:lnTo>
                    <a:pt x="8799" y="11280"/>
                  </a:lnTo>
                  <a:cubicBezTo>
                    <a:pt x="8614" y="10722"/>
                    <a:pt x="8435" y="10143"/>
                    <a:pt x="8266" y="9561"/>
                  </a:cubicBezTo>
                  <a:lnTo>
                    <a:pt x="5482" y="9561"/>
                  </a:lnTo>
                  <a:close/>
                  <a:moveTo>
                    <a:pt x="13325" y="9561"/>
                  </a:moveTo>
                  <a:cubicBezTo>
                    <a:pt x="13156" y="10143"/>
                    <a:pt x="12973" y="10722"/>
                    <a:pt x="12792" y="11280"/>
                  </a:cubicBezTo>
                  <a:lnTo>
                    <a:pt x="13826" y="11280"/>
                  </a:lnTo>
                  <a:cubicBezTo>
                    <a:pt x="13740" y="10833"/>
                    <a:pt x="13688" y="10417"/>
                    <a:pt x="13688" y="10077"/>
                  </a:cubicBezTo>
                  <a:cubicBezTo>
                    <a:pt x="13688" y="9902"/>
                    <a:pt x="13703" y="9734"/>
                    <a:pt x="13715" y="9561"/>
                  </a:cubicBezTo>
                  <a:cubicBezTo>
                    <a:pt x="13715" y="9561"/>
                    <a:pt x="13325" y="9561"/>
                    <a:pt x="13325" y="9561"/>
                  </a:cubicBezTo>
                  <a:close/>
                  <a:moveTo>
                    <a:pt x="6433" y="11886"/>
                  </a:moveTo>
                  <a:cubicBezTo>
                    <a:pt x="5723" y="11886"/>
                    <a:pt x="5146" y="12894"/>
                    <a:pt x="5146" y="14147"/>
                  </a:cubicBezTo>
                  <a:cubicBezTo>
                    <a:pt x="5146" y="15395"/>
                    <a:pt x="6433" y="18669"/>
                    <a:pt x="6433" y="18669"/>
                  </a:cubicBezTo>
                  <a:cubicBezTo>
                    <a:pt x="6433" y="18669"/>
                    <a:pt x="7719" y="15395"/>
                    <a:pt x="7719" y="14147"/>
                  </a:cubicBezTo>
                  <a:cubicBezTo>
                    <a:pt x="7719" y="12894"/>
                    <a:pt x="7143" y="11886"/>
                    <a:pt x="6433" y="11886"/>
                  </a:cubicBezTo>
                  <a:close/>
                  <a:moveTo>
                    <a:pt x="6433" y="13017"/>
                  </a:moveTo>
                  <a:cubicBezTo>
                    <a:pt x="6789" y="13017"/>
                    <a:pt x="7076" y="13522"/>
                    <a:pt x="7076" y="14147"/>
                  </a:cubicBezTo>
                  <a:cubicBezTo>
                    <a:pt x="7076" y="14770"/>
                    <a:pt x="6789" y="15277"/>
                    <a:pt x="6433" y="15277"/>
                  </a:cubicBezTo>
                  <a:cubicBezTo>
                    <a:pt x="6079" y="15277"/>
                    <a:pt x="5789" y="14770"/>
                    <a:pt x="5789" y="14147"/>
                  </a:cubicBezTo>
                  <a:cubicBezTo>
                    <a:pt x="5789" y="13522"/>
                    <a:pt x="6079" y="13017"/>
                    <a:pt x="6433" y="13017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lIns="19050" tIns="19050" rIns="19050" bIns="1905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F00EED57-23ED-403B-9943-8498AB967BDB}"/>
              </a:ext>
            </a:extLst>
          </p:cNvPr>
          <p:cNvGrpSpPr/>
          <p:nvPr/>
        </p:nvGrpSpPr>
        <p:grpSpPr>
          <a:xfrm>
            <a:off x="1456891" y="3661758"/>
            <a:ext cx="2368772" cy="1237938"/>
            <a:chOff x="1133459" y="1595965"/>
            <a:chExt cx="2368772" cy="1237938"/>
          </a:xfrm>
        </p:grpSpPr>
        <p:sp>
          <p:nvSpPr>
            <p:cNvPr id="103" name="Rectangle 8">
              <a:extLst>
                <a:ext uri="{FF2B5EF4-FFF2-40B4-BE49-F238E27FC236}">
                  <a16:creationId xmlns:a16="http://schemas.microsoft.com/office/drawing/2014/main" id="{A47E6F5C-61DF-46F6-A06B-463A21433F82}"/>
                </a:ext>
              </a:extLst>
            </p:cNvPr>
            <p:cNvSpPr/>
            <p:nvPr/>
          </p:nvSpPr>
          <p:spPr>
            <a:xfrm>
              <a:off x="1133461" y="2135186"/>
              <a:ext cx="2368770" cy="698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04" name="TextBox 9">
              <a:extLst>
                <a:ext uri="{FF2B5EF4-FFF2-40B4-BE49-F238E27FC236}">
                  <a16:creationId xmlns:a16="http://schemas.microsoft.com/office/drawing/2014/main" id="{9B39EDD0-90AB-4BFB-9908-65CD2056FA17}"/>
                </a:ext>
              </a:extLst>
            </p:cNvPr>
            <p:cNvSpPr txBox="1"/>
            <p:nvPr/>
          </p:nvSpPr>
          <p:spPr>
            <a:xfrm>
              <a:off x="1133459" y="1595965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accent2"/>
                  </a:solidFill>
                  <a:cs typeface="+mn-ea"/>
                  <a:sym typeface="+mn-lt"/>
                </a:rPr>
                <a:t>Add title text</a:t>
              </a:r>
              <a:endParaRPr lang="en-GB" b="1" dirty="0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cxnSp>
          <p:nvCxnSpPr>
            <p:cNvPr id="105" name="直接连接符 104">
              <a:extLst>
                <a:ext uri="{FF2B5EF4-FFF2-40B4-BE49-F238E27FC236}">
                  <a16:creationId xmlns:a16="http://schemas.microsoft.com/office/drawing/2014/main" id="{1917C475-5016-4848-8CC2-E4626E5FB82F}"/>
                </a:ext>
              </a:extLst>
            </p:cNvPr>
            <p:cNvCxnSpPr>
              <a:cxnSpLocks/>
            </p:cNvCxnSpPr>
            <p:nvPr/>
          </p:nvCxnSpPr>
          <p:spPr>
            <a:xfrm>
              <a:off x="1246941" y="2043741"/>
              <a:ext cx="208479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D8438A8A-9CDB-4F0E-9533-1943B413D212}"/>
              </a:ext>
            </a:extLst>
          </p:cNvPr>
          <p:cNvGrpSpPr/>
          <p:nvPr/>
        </p:nvGrpSpPr>
        <p:grpSpPr>
          <a:xfrm>
            <a:off x="8570413" y="2169094"/>
            <a:ext cx="745331" cy="744538"/>
            <a:chOff x="853282" y="4179094"/>
            <a:chExt cx="745331" cy="744538"/>
          </a:xfrm>
        </p:grpSpPr>
        <p:sp>
          <p:nvSpPr>
            <p:cNvPr id="107" name="Oval 74">
              <a:extLst>
                <a:ext uri="{FF2B5EF4-FFF2-40B4-BE49-F238E27FC236}">
                  <a16:creationId xmlns:a16="http://schemas.microsoft.com/office/drawing/2014/main" id="{A85D841A-65CA-458E-8CAC-1519EBF619E3}"/>
                </a:ext>
              </a:extLst>
            </p:cNvPr>
            <p:cNvSpPr/>
            <p:nvPr/>
          </p:nvSpPr>
          <p:spPr>
            <a:xfrm>
              <a:off x="853282" y="4179094"/>
              <a:ext cx="745331" cy="74453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08" name="Shape 412">
              <a:extLst>
                <a:ext uri="{FF2B5EF4-FFF2-40B4-BE49-F238E27FC236}">
                  <a16:creationId xmlns:a16="http://schemas.microsoft.com/office/drawing/2014/main" id="{47B1C27D-21F6-4708-82A2-E30C17AC5B20}"/>
                </a:ext>
              </a:extLst>
            </p:cNvPr>
            <p:cNvSpPr/>
            <p:nvPr/>
          </p:nvSpPr>
          <p:spPr>
            <a:xfrm>
              <a:off x="1066007" y="4355307"/>
              <a:ext cx="346075" cy="352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4896" y="0"/>
                  </a:moveTo>
                  <a:cubicBezTo>
                    <a:pt x="4786" y="0"/>
                    <a:pt x="4683" y="49"/>
                    <a:pt x="4612" y="128"/>
                  </a:cubicBezTo>
                  <a:cubicBezTo>
                    <a:pt x="4546" y="210"/>
                    <a:pt x="4519" y="319"/>
                    <a:pt x="4539" y="424"/>
                  </a:cubicBezTo>
                  <a:lnTo>
                    <a:pt x="4749" y="1474"/>
                  </a:lnTo>
                  <a:cubicBezTo>
                    <a:pt x="4749" y="1474"/>
                    <a:pt x="16027" y="1474"/>
                    <a:pt x="16027" y="1474"/>
                  </a:cubicBezTo>
                  <a:lnTo>
                    <a:pt x="16225" y="419"/>
                  </a:lnTo>
                  <a:cubicBezTo>
                    <a:pt x="16244" y="317"/>
                    <a:pt x="16216" y="207"/>
                    <a:pt x="16146" y="128"/>
                  </a:cubicBezTo>
                  <a:cubicBezTo>
                    <a:pt x="16079" y="46"/>
                    <a:pt x="15975" y="0"/>
                    <a:pt x="15868" y="0"/>
                  </a:cubicBezTo>
                  <a:lnTo>
                    <a:pt x="4896" y="0"/>
                  </a:lnTo>
                  <a:close/>
                  <a:moveTo>
                    <a:pt x="3445" y="2322"/>
                  </a:moveTo>
                  <a:cubicBezTo>
                    <a:pt x="3332" y="2322"/>
                    <a:pt x="3233" y="2373"/>
                    <a:pt x="3162" y="2462"/>
                  </a:cubicBezTo>
                  <a:cubicBezTo>
                    <a:pt x="3091" y="2548"/>
                    <a:pt x="3067" y="2660"/>
                    <a:pt x="3094" y="2769"/>
                  </a:cubicBezTo>
                  <a:lnTo>
                    <a:pt x="3349" y="3796"/>
                  </a:lnTo>
                  <a:cubicBezTo>
                    <a:pt x="3349" y="3796"/>
                    <a:pt x="17393" y="3796"/>
                    <a:pt x="17393" y="3796"/>
                  </a:cubicBezTo>
                  <a:lnTo>
                    <a:pt x="17636" y="2758"/>
                  </a:lnTo>
                  <a:cubicBezTo>
                    <a:pt x="17660" y="2653"/>
                    <a:pt x="17639" y="2542"/>
                    <a:pt x="17568" y="2456"/>
                  </a:cubicBezTo>
                  <a:cubicBezTo>
                    <a:pt x="17502" y="2374"/>
                    <a:pt x="17395" y="2322"/>
                    <a:pt x="17285" y="2322"/>
                  </a:cubicBezTo>
                  <a:lnTo>
                    <a:pt x="3445" y="2322"/>
                  </a:lnTo>
                  <a:close/>
                  <a:moveTo>
                    <a:pt x="3043" y="4824"/>
                  </a:moveTo>
                  <a:cubicBezTo>
                    <a:pt x="1465" y="4824"/>
                    <a:pt x="180" y="6083"/>
                    <a:pt x="180" y="7637"/>
                  </a:cubicBezTo>
                  <a:lnTo>
                    <a:pt x="1195" y="14303"/>
                  </a:lnTo>
                  <a:cubicBezTo>
                    <a:pt x="1195" y="14303"/>
                    <a:pt x="2550" y="14303"/>
                    <a:pt x="2550" y="14303"/>
                  </a:cubicBezTo>
                  <a:lnTo>
                    <a:pt x="1529" y="7637"/>
                  </a:lnTo>
                  <a:cubicBezTo>
                    <a:pt x="1529" y="6817"/>
                    <a:pt x="2210" y="6152"/>
                    <a:pt x="3043" y="6152"/>
                  </a:cubicBezTo>
                  <a:lnTo>
                    <a:pt x="18441" y="6152"/>
                  </a:lnTo>
                  <a:cubicBezTo>
                    <a:pt x="19277" y="6152"/>
                    <a:pt x="19949" y="6817"/>
                    <a:pt x="19949" y="7637"/>
                  </a:cubicBezTo>
                  <a:lnTo>
                    <a:pt x="19048" y="14231"/>
                  </a:lnTo>
                  <a:lnTo>
                    <a:pt x="20396" y="14231"/>
                  </a:lnTo>
                  <a:lnTo>
                    <a:pt x="21303" y="7637"/>
                  </a:lnTo>
                  <a:cubicBezTo>
                    <a:pt x="21303" y="6083"/>
                    <a:pt x="20022" y="4824"/>
                    <a:pt x="18441" y="4824"/>
                  </a:cubicBezTo>
                  <a:lnTo>
                    <a:pt x="3043" y="4824"/>
                  </a:lnTo>
                  <a:close/>
                  <a:moveTo>
                    <a:pt x="8211" y="8575"/>
                  </a:moveTo>
                  <a:cubicBezTo>
                    <a:pt x="6304" y="8575"/>
                    <a:pt x="6032" y="10338"/>
                    <a:pt x="6160" y="11651"/>
                  </a:cubicBezTo>
                  <a:cubicBezTo>
                    <a:pt x="6132" y="11648"/>
                    <a:pt x="6101" y="11646"/>
                    <a:pt x="6075" y="11646"/>
                  </a:cubicBezTo>
                  <a:cubicBezTo>
                    <a:pt x="5771" y="11646"/>
                    <a:pt x="5773" y="12023"/>
                    <a:pt x="5831" y="12478"/>
                  </a:cubicBezTo>
                  <a:cubicBezTo>
                    <a:pt x="5884" y="12924"/>
                    <a:pt x="6305" y="13561"/>
                    <a:pt x="6596" y="13561"/>
                  </a:cubicBezTo>
                  <a:cubicBezTo>
                    <a:pt x="6633" y="13561"/>
                    <a:pt x="6670" y="13549"/>
                    <a:pt x="6698" y="13533"/>
                  </a:cubicBezTo>
                  <a:cubicBezTo>
                    <a:pt x="6912" y="13915"/>
                    <a:pt x="7175" y="14253"/>
                    <a:pt x="7469" y="14521"/>
                  </a:cubicBezTo>
                  <a:lnTo>
                    <a:pt x="9668" y="14521"/>
                  </a:lnTo>
                  <a:cubicBezTo>
                    <a:pt x="9936" y="14251"/>
                    <a:pt x="10167" y="13903"/>
                    <a:pt x="10331" y="13516"/>
                  </a:cubicBezTo>
                  <a:cubicBezTo>
                    <a:pt x="10371" y="13543"/>
                    <a:pt x="10406" y="13561"/>
                    <a:pt x="10450" y="13561"/>
                  </a:cubicBezTo>
                  <a:cubicBezTo>
                    <a:pt x="10741" y="13561"/>
                    <a:pt x="11093" y="12924"/>
                    <a:pt x="11096" y="12478"/>
                  </a:cubicBezTo>
                  <a:cubicBezTo>
                    <a:pt x="11099" y="12023"/>
                    <a:pt x="11058" y="11646"/>
                    <a:pt x="10750" y="11646"/>
                  </a:cubicBezTo>
                  <a:cubicBezTo>
                    <a:pt x="10717" y="11646"/>
                    <a:pt x="10677" y="11653"/>
                    <a:pt x="10637" y="11663"/>
                  </a:cubicBezTo>
                  <a:cubicBezTo>
                    <a:pt x="10611" y="10346"/>
                    <a:pt x="10260" y="8575"/>
                    <a:pt x="8211" y="8575"/>
                  </a:cubicBezTo>
                  <a:close/>
                  <a:moveTo>
                    <a:pt x="10881" y="9647"/>
                  </a:moveTo>
                  <a:cubicBezTo>
                    <a:pt x="11058" y="10068"/>
                    <a:pt x="11184" y="10574"/>
                    <a:pt x="11226" y="11182"/>
                  </a:cubicBezTo>
                  <a:cubicBezTo>
                    <a:pt x="11354" y="11261"/>
                    <a:pt x="11444" y="11393"/>
                    <a:pt x="11521" y="11551"/>
                  </a:cubicBezTo>
                  <a:lnTo>
                    <a:pt x="16792" y="11551"/>
                  </a:lnTo>
                  <a:cubicBezTo>
                    <a:pt x="17066" y="11551"/>
                    <a:pt x="17323" y="11324"/>
                    <a:pt x="17370" y="11037"/>
                  </a:cubicBezTo>
                  <a:lnTo>
                    <a:pt x="17500" y="10194"/>
                  </a:lnTo>
                  <a:cubicBezTo>
                    <a:pt x="17547" y="9891"/>
                    <a:pt x="17354" y="9647"/>
                    <a:pt x="17070" y="9647"/>
                  </a:cubicBezTo>
                  <a:lnTo>
                    <a:pt x="10881" y="9647"/>
                  </a:lnTo>
                  <a:close/>
                  <a:moveTo>
                    <a:pt x="11481" y="13042"/>
                  </a:moveTo>
                  <a:cubicBezTo>
                    <a:pt x="11338" y="13539"/>
                    <a:pt x="11012" y="14050"/>
                    <a:pt x="10563" y="14180"/>
                  </a:cubicBezTo>
                  <a:cubicBezTo>
                    <a:pt x="10551" y="14205"/>
                    <a:pt x="10531" y="14226"/>
                    <a:pt x="10518" y="14247"/>
                  </a:cubicBezTo>
                  <a:lnTo>
                    <a:pt x="10524" y="14661"/>
                  </a:lnTo>
                  <a:cubicBezTo>
                    <a:pt x="10524" y="14661"/>
                    <a:pt x="16214" y="14661"/>
                    <a:pt x="16214" y="14661"/>
                  </a:cubicBezTo>
                  <a:cubicBezTo>
                    <a:pt x="16465" y="14661"/>
                    <a:pt x="16701" y="14469"/>
                    <a:pt x="16741" y="14225"/>
                  </a:cubicBezTo>
                  <a:lnTo>
                    <a:pt x="16854" y="13505"/>
                  </a:lnTo>
                  <a:cubicBezTo>
                    <a:pt x="16894" y="13250"/>
                    <a:pt x="16716" y="13042"/>
                    <a:pt x="16452" y="13042"/>
                  </a:cubicBezTo>
                  <a:lnTo>
                    <a:pt x="11481" y="13042"/>
                  </a:lnTo>
                  <a:close/>
                  <a:moveTo>
                    <a:pt x="963" y="15185"/>
                  </a:moveTo>
                  <a:cubicBezTo>
                    <a:pt x="686" y="15185"/>
                    <a:pt x="416" y="15307"/>
                    <a:pt x="232" y="15515"/>
                  </a:cubicBezTo>
                  <a:cubicBezTo>
                    <a:pt x="48" y="15722"/>
                    <a:pt x="-30" y="16000"/>
                    <a:pt x="10" y="16274"/>
                  </a:cubicBezTo>
                  <a:lnTo>
                    <a:pt x="798" y="21600"/>
                  </a:lnTo>
                  <a:lnTo>
                    <a:pt x="20742" y="21600"/>
                  </a:lnTo>
                  <a:lnTo>
                    <a:pt x="21530" y="16274"/>
                  </a:lnTo>
                  <a:cubicBezTo>
                    <a:pt x="21570" y="16000"/>
                    <a:pt x="21487" y="15722"/>
                    <a:pt x="21303" y="15515"/>
                  </a:cubicBezTo>
                  <a:cubicBezTo>
                    <a:pt x="21120" y="15304"/>
                    <a:pt x="20853" y="15185"/>
                    <a:pt x="20572" y="15185"/>
                  </a:cubicBezTo>
                  <a:cubicBezTo>
                    <a:pt x="20572" y="15185"/>
                    <a:pt x="963" y="15185"/>
                    <a:pt x="963" y="15185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lIns="19050" tIns="19050" rIns="19050" bIns="1905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4D430F54-449B-48A8-AF8E-A1AFD389361D}"/>
              </a:ext>
            </a:extLst>
          </p:cNvPr>
          <p:cNvGrpSpPr/>
          <p:nvPr/>
        </p:nvGrpSpPr>
        <p:grpSpPr>
          <a:xfrm>
            <a:off x="9439541" y="1824611"/>
            <a:ext cx="2172399" cy="1237938"/>
            <a:chOff x="1133459" y="1595965"/>
            <a:chExt cx="2172399" cy="1237938"/>
          </a:xfrm>
        </p:grpSpPr>
        <p:sp>
          <p:nvSpPr>
            <p:cNvPr id="110" name="Rectangle 8">
              <a:extLst>
                <a:ext uri="{FF2B5EF4-FFF2-40B4-BE49-F238E27FC236}">
                  <a16:creationId xmlns:a16="http://schemas.microsoft.com/office/drawing/2014/main" id="{8850F634-F1BF-4654-9FB8-55FAB0AE3BEE}"/>
                </a:ext>
              </a:extLst>
            </p:cNvPr>
            <p:cNvSpPr/>
            <p:nvPr/>
          </p:nvSpPr>
          <p:spPr>
            <a:xfrm>
              <a:off x="1133461" y="2135186"/>
              <a:ext cx="2172397" cy="698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1" name="TextBox 9">
              <a:extLst>
                <a:ext uri="{FF2B5EF4-FFF2-40B4-BE49-F238E27FC236}">
                  <a16:creationId xmlns:a16="http://schemas.microsoft.com/office/drawing/2014/main" id="{B5CEB044-9759-44C3-A5B3-540874FBD993}"/>
                </a:ext>
              </a:extLst>
            </p:cNvPr>
            <p:cNvSpPr txBox="1"/>
            <p:nvPr/>
          </p:nvSpPr>
          <p:spPr>
            <a:xfrm>
              <a:off x="1133459" y="1595965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accent3"/>
                  </a:solidFill>
                  <a:cs typeface="+mn-ea"/>
                  <a:sym typeface="+mn-lt"/>
                </a:rPr>
                <a:t>Add title text</a:t>
              </a:r>
              <a:endParaRPr lang="en-GB" b="1" dirty="0">
                <a:solidFill>
                  <a:schemeClr val="accent3"/>
                </a:solidFill>
                <a:cs typeface="+mn-ea"/>
                <a:sym typeface="+mn-lt"/>
              </a:endParaRPr>
            </a:p>
          </p:txBody>
        </p:sp>
        <p:cxnSp>
          <p:nvCxnSpPr>
            <p:cNvPr id="112" name="直接连接符 111">
              <a:extLst>
                <a:ext uri="{FF2B5EF4-FFF2-40B4-BE49-F238E27FC236}">
                  <a16:creationId xmlns:a16="http://schemas.microsoft.com/office/drawing/2014/main" id="{544A1E16-FE08-4082-9899-78BCA45CE1DD}"/>
                </a:ext>
              </a:extLst>
            </p:cNvPr>
            <p:cNvCxnSpPr>
              <a:cxnSpLocks/>
            </p:cNvCxnSpPr>
            <p:nvPr/>
          </p:nvCxnSpPr>
          <p:spPr>
            <a:xfrm>
              <a:off x="1246941" y="2043741"/>
              <a:ext cx="208479" cy="0"/>
            </a:xfrm>
            <a:prstGeom prst="line">
              <a:avLst/>
            </a:prstGeom>
            <a:ln w="254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48AE20EB-38A0-4309-ABB7-D47C83EC81E0}"/>
              </a:ext>
            </a:extLst>
          </p:cNvPr>
          <p:cNvGrpSpPr/>
          <p:nvPr/>
        </p:nvGrpSpPr>
        <p:grpSpPr>
          <a:xfrm>
            <a:off x="8570413" y="4006241"/>
            <a:ext cx="745331" cy="744538"/>
            <a:chOff x="853282" y="5348288"/>
            <a:chExt cx="745331" cy="744538"/>
          </a:xfrm>
        </p:grpSpPr>
        <p:sp>
          <p:nvSpPr>
            <p:cNvPr id="114" name="Oval 76">
              <a:extLst>
                <a:ext uri="{FF2B5EF4-FFF2-40B4-BE49-F238E27FC236}">
                  <a16:creationId xmlns:a16="http://schemas.microsoft.com/office/drawing/2014/main" id="{C4506323-81D7-4DA6-AF01-27127791B37E}"/>
                </a:ext>
              </a:extLst>
            </p:cNvPr>
            <p:cNvSpPr/>
            <p:nvPr/>
          </p:nvSpPr>
          <p:spPr>
            <a:xfrm>
              <a:off x="853282" y="5348288"/>
              <a:ext cx="745331" cy="744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cs typeface="+mn-ea"/>
                <a:sym typeface="+mn-lt"/>
              </a:endParaRPr>
            </a:p>
          </p:txBody>
        </p:sp>
        <p:sp>
          <p:nvSpPr>
            <p:cNvPr id="115" name="Shape 1098">
              <a:extLst>
                <a:ext uri="{FF2B5EF4-FFF2-40B4-BE49-F238E27FC236}">
                  <a16:creationId xmlns:a16="http://schemas.microsoft.com/office/drawing/2014/main" id="{7525049B-12ED-422C-AF47-317F565E18FF}"/>
                </a:ext>
              </a:extLst>
            </p:cNvPr>
            <p:cNvSpPr/>
            <p:nvPr/>
          </p:nvSpPr>
          <p:spPr>
            <a:xfrm>
              <a:off x="1046163" y="5527675"/>
              <a:ext cx="352425" cy="379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11186"/>
                  </a:moveTo>
                  <a:lnTo>
                    <a:pt x="16200" y="11186"/>
                  </a:lnTo>
                  <a:lnTo>
                    <a:pt x="16200" y="7714"/>
                  </a:lnTo>
                  <a:lnTo>
                    <a:pt x="19938" y="7714"/>
                  </a:lnTo>
                  <a:cubicBezTo>
                    <a:pt x="19938" y="7714"/>
                    <a:pt x="19938" y="11186"/>
                    <a:pt x="19938" y="11186"/>
                  </a:cubicBezTo>
                  <a:close/>
                  <a:moveTo>
                    <a:pt x="19938" y="15814"/>
                  </a:moveTo>
                  <a:lnTo>
                    <a:pt x="16200" y="15814"/>
                  </a:lnTo>
                  <a:lnTo>
                    <a:pt x="16200" y="11958"/>
                  </a:lnTo>
                  <a:lnTo>
                    <a:pt x="19938" y="11958"/>
                  </a:lnTo>
                  <a:cubicBezTo>
                    <a:pt x="19938" y="11958"/>
                    <a:pt x="19938" y="15814"/>
                    <a:pt x="19938" y="15814"/>
                  </a:cubicBezTo>
                  <a:close/>
                  <a:moveTo>
                    <a:pt x="19938" y="20057"/>
                  </a:moveTo>
                  <a:lnTo>
                    <a:pt x="16200" y="20057"/>
                  </a:lnTo>
                  <a:lnTo>
                    <a:pt x="16200" y="16586"/>
                  </a:lnTo>
                  <a:lnTo>
                    <a:pt x="19938" y="16586"/>
                  </a:lnTo>
                  <a:cubicBezTo>
                    <a:pt x="19938" y="16586"/>
                    <a:pt x="19938" y="20057"/>
                    <a:pt x="19938" y="20057"/>
                  </a:cubicBezTo>
                  <a:close/>
                  <a:moveTo>
                    <a:pt x="15077" y="5672"/>
                  </a:moveTo>
                  <a:cubicBezTo>
                    <a:pt x="14995" y="5595"/>
                    <a:pt x="14955" y="5505"/>
                    <a:pt x="14955" y="5400"/>
                  </a:cubicBezTo>
                  <a:lnTo>
                    <a:pt x="14955" y="1929"/>
                  </a:lnTo>
                  <a:cubicBezTo>
                    <a:pt x="14955" y="1824"/>
                    <a:pt x="14995" y="1734"/>
                    <a:pt x="15077" y="1658"/>
                  </a:cubicBezTo>
                  <a:cubicBezTo>
                    <a:pt x="15159" y="1581"/>
                    <a:pt x="15256" y="1543"/>
                    <a:pt x="15369" y="1543"/>
                  </a:cubicBezTo>
                  <a:lnTo>
                    <a:pt x="16200" y="1543"/>
                  </a:lnTo>
                  <a:cubicBezTo>
                    <a:pt x="16313" y="1543"/>
                    <a:pt x="16410" y="1581"/>
                    <a:pt x="16492" y="1658"/>
                  </a:cubicBezTo>
                  <a:cubicBezTo>
                    <a:pt x="16574" y="1734"/>
                    <a:pt x="16615" y="1824"/>
                    <a:pt x="16615" y="1929"/>
                  </a:cubicBezTo>
                  <a:lnTo>
                    <a:pt x="16615" y="5400"/>
                  </a:lnTo>
                  <a:cubicBezTo>
                    <a:pt x="16615" y="5505"/>
                    <a:pt x="16574" y="5595"/>
                    <a:pt x="16492" y="5672"/>
                  </a:cubicBezTo>
                  <a:cubicBezTo>
                    <a:pt x="16410" y="5748"/>
                    <a:pt x="16313" y="5786"/>
                    <a:pt x="16200" y="5786"/>
                  </a:cubicBezTo>
                  <a:lnTo>
                    <a:pt x="15369" y="5786"/>
                  </a:lnTo>
                  <a:cubicBezTo>
                    <a:pt x="15256" y="5786"/>
                    <a:pt x="15159" y="5748"/>
                    <a:pt x="15077" y="5672"/>
                  </a:cubicBezTo>
                  <a:cubicBezTo>
                    <a:pt x="15077" y="5672"/>
                    <a:pt x="15077" y="5672"/>
                    <a:pt x="15077" y="5672"/>
                  </a:cubicBezTo>
                  <a:close/>
                  <a:moveTo>
                    <a:pt x="15369" y="11186"/>
                  </a:moveTo>
                  <a:lnTo>
                    <a:pt x="11216" y="11186"/>
                  </a:lnTo>
                  <a:lnTo>
                    <a:pt x="11216" y="7714"/>
                  </a:lnTo>
                  <a:lnTo>
                    <a:pt x="15369" y="7714"/>
                  </a:lnTo>
                  <a:cubicBezTo>
                    <a:pt x="15369" y="7714"/>
                    <a:pt x="15369" y="11186"/>
                    <a:pt x="15369" y="11186"/>
                  </a:cubicBezTo>
                  <a:close/>
                  <a:moveTo>
                    <a:pt x="15369" y="15814"/>
                  </a:moveTo>
                  <a:lnTo>
                    <a:pt x="11216" y="15814"/>
                  </a:lnTo>
                  <a:lnTo>
                    <a:pt x="11216" y="11958"/>
                  </a:lnTo>
                  <a:lnTo>
                    <a:pt x="15369" y="11958"/>
                  </a:lnTo>
                  <a:cubicBezTo>
                    <a:pt x="15369" y="11958"/>
                    <a:pt x="15369" y="15814"/>
                    <a:pt x="15369" y="15814"/>
                  </a:cubicBezTo>
                  <a:close/>
                  <a:moveTo>
                    <a:pt x="15369" y="20057"/>
                  </a:moveTo>
                  <a:lnTo>
                    <a:pt x="11216" y="20057"/>
                  </a:lnTo>
                  <a:lnTo>
                    <a:pt x="11216" y="16586"/>
                  </a:lnTo>
                  <a:lnTo>
                    <a:pt x="15369" y="16586"/>
                  </a:lnTo>
                  <a:cubicBezTo>
                    <a:pt x="15369" y="16586"/>
                    <a:pt x="15369" y="20057"/>
                    <a:pt x="15369" y="20057"/>
                  </a:cubicBezTo>
                  <a:close/>
                  <a:moveTo>
                    <a:pt x="10385" y="11186"/>
                  </a:moveTo>
                  <a:lnTo>
                    <a:pt x="6231" y="11186"/>
                  </a:lnTo>
                  <a:lnTo>
                    <a:pt x="6231" y="7714"/>
                  </a:lnTo>
                  <a:lnTo>
                    <a:pt x="10385" y="7714"/>
                  </a:lnTo>
                  <a:cubicBezTo>
                    <a:pt x="10385" y="7714"/>
                    <a:pt x="10385" y="11186"/>
                    <a:pt x="10385" y="11186"/>
                  </a:cubicBezTo>
                  <a:close/>
                  <a:moveTo>
                    <a:pt x="10385" y="15814"/>
                  </a:moveTo>
                  <a:lnTo>
                    <a:pt x="6231" y="15814"/>
                  </a:lnTo>
                  <a:lnTo>
                    <a:pt x="6231" y="11958"/>
                  </a:lnTo>
                  <a:lnTo>
                    <a:pt x="10385" y="11958"/>
                  </a:lnTo>
                  <a:cubicBezTo>
                    <a:pt x="10385" y="11958"/>
                    <a:pt x="10385" y="15814"/>
                    <a:pt x="10385" y="15814"/>
                  </a:cubicBezTo>
                  <a:close/>
                  <a:moveTo>
                    <a:pt x="10385" y="20057"/>
                  </a:moveTo>
                  <a:lnTo>
                    <a:pt x="6231" y="20057"/>
                  </a:lnTo>
                  <a:lnTo>
                    <a:pt x="6231" y="16586"/>
                  </a:lnTo>
                  <a:lnTo>
                    <a:pt x="10385" y="16586"/>
                  </a:lnTo>
                  <a:cubicBezTo>
                    <a:pt x="10385" y="16586"/>
                    <a:pt x="10385" y="20057"/>
                    <a:pt x="10385" y="20057"/>
                  </a:cubicBezTo>
                  <a:close/>
                  <a:moveTo>
                    <a:pt x="5108" y="5672"/>
                  </a:moveTo>
                  <a:cubicBezTo>
                    <a:pt x="5026" y="5595"/>
                    <a:pt x="4985" y="5505"/>
                    <a:pt x="4985" y="5400"/>
                  </a:cubicBezTo>
                  <a:lnTo>
                    <a:pt x="4985" y="1929"/>
                  </a:lnTo>
                  <a:cubicBezTo>
                    <a:pt x="4985" y="1824"/>
                    <a:pt x="5026" y="1734"/>
                    <a:pt x="5108" y="1658"/>
                  </a:cubicBezTo>
                  <a:cubicBezTo>
                    <a:pt x="5191" y="1581"/>
                    <a:pt x="5288" y="1543"/>
                    <a:pt x="5400" y="1543"/>
                  </a:cubicBezTo>
                  <a:lnTo>
                    <a:pt x="6231" y="1543"/>
                  </a:lnTo>
                  <a:cubicBezTo>
                    <a:pt x="6343" y="1543"/>
                    <a:pt x="6441" y="1581"/>
                    <a:pt x="6523" y="1658"/>
                  </a:cubicBezTo>
                  <a:cubicBezTo>
                    <a:pt x="6605" y="1734"/>
                    <a:pt x="6646" y="1824"/>
                    <a:pt x="6646" y="1929"/>
                  </a:cubicBezTo>
                  <a:lnTo>
                    <a:pt x="6646" y="5400"/>
                  </a:lnTo>
                  <a:cubicBezTo>
                    <a:pt x="6646" y="5505"/>
                    <a:pt x="6605" y="5595"/>
                    <a:pt x="6523" y="5672"/>
                  </a:cubicBezTo>
                  <a:cubicBezTo>
                    <a:pt x="6441" y="5748"/>
                    <a:pt x="6343" y="5786"/>
                    <a:pt x="6231" y="5786"/>
                  </a:cubicBezTo>
                  <a:lnTo>
                    <a:pt x="5400" y="5786"/>
                  </a:lnTo>
                  <a:cubicBezTo>
                    <a:pt x="5288" y="5786"/>
                    <a:pt x="5191" y="5748"/>
                    <a:pt x="5108" y="5672"/>
                  </a:cubicBezTo>
                  <a:cubicBezTo>
                    <a:pt x="5108" y="5672"/>
                    <a:pt x="5108" y="5672"/>
                    <a:pt x="5108" y="5672"/>
                  </a:cubicBezTo>
                  <a:close/>
                  <a:moveTo>
                    <a:pt x="5400" y="11186"/>
                  </a:moveTo>
                  <a:lnTo>
                    <a:pt x="1662" y="11186"/>
                  </a:lnTo>
                  <a:lnTo>
                    <a:pt x="1662" y="7714"/>
                  </a:lnTo>
                  <a:lnTo>
                    <a:pt x="5400" y="7714"/>
                  </a:lnTo>
                  <a:cubicBezTo>
                    <a:pt x="5400" y="7714"/>
                    <a:pt x="5400" y="11186"/>
                    <a:pt x="5400" y="11186"/>
                  </a:cubicBezTo>
                  <a:close/>
                  <a:moveTo>
                    <a:pt x="5400" y="15814"/>
                  </a:moveTo>
                  <a:lnTo>
                    <a:pt x="1662" y="15814"/>
                  </a:lnTo>
                  <a:lnTo>
                    <a:pt x="1662" y="11958"/>
                  </a:lnTo>
                  <a:lnTo>
                    <a:pt x="5400" y="11958"/>
                  </a:lnTo>
                  <a:cubicBezTo>
                    <a:pt x="5400" y="11958"/>
                    <a:pt x="5400" y="15814"/>
                    <a:pt x="5400" y="15814"/>
                  </a:cubicBezTo>
                  <a:close/>
                  <a:moveTo>
                    <a:pt x="5400" y="20057"/>
                  </a:moveTo>
                  <a:lnTo>
                    <a:pt x="1662" y="20057"/>
                  </a:lnTo>
                  <a:lnTo>
                    <a:pt x="1662" y="16586"/>
                  </a:lnTo>
                  <a:lnTo>
                    <a:pt x="5400" y="16586"/>
                  </a:lnTo>
                  <a:cubicBezTo>
                    <a:pt x="5400" y="16586"/>
                    <a:pt x="5400" y="20057"/>
                    <a:pt x="5400" y="20057"/>
                  </a:cubicBezTo>
                  <a:close/>
                  <a:moveTo>
                    <a:pt x="21107" y="3544"/>
                  </a:moveTo>
                  <a:cubicBezTo>
                    <a:pt x="20778" y="3239"/>
                    <a:pt x="20389" y="3086"/>
                    <a:pt x="19939" y="3086"/>
                  </a:cubicBezTo>
                  <a:lnTo>
                    <a:pt x="18277" y="3086"/>
                  </a:lnTo>
                  <a:lnTo>
                    <a:pt x="18277" y="1929"/>
                  </a:lnTo>
                  <a:cubicBezTo>
                    <a:pt x="18277" y="1399"/>
                    <a:pt x="18074" y="944"/>
                    <a:pt x="17667" y="567"/>
                  </a:cubicBezTo>
                  <a:cubicBezTo>
                    <a:pt x="17260" y="189"/>
                    <a:pt x="16771" y="0"/>
                    <a:pt x="16200" y="0"/>
                  </a:cubicBezTo>
                  <a:lnTo>
                    <a:pt x="15369" y="0"/>
                  </a:lnTo>
                  <a:cubicBezTo>
                    <a:pt x="14798" y="0"/>
                    <a:pt x="14310" y="189"/>
                    <a:pt x="13903" y="567"/>
                  </a:cubicBezTo>
                  <a:cubicBezTo>
                    <a:pt x="13496" y="944"/>
                    <a:pt x="13292" y="1399"/>
                    <a:pt x="13292" y="1929"/>
                  </a:cubicBezTo>
                  <a:lnTo>
                    <a:pt x="13292" y="3086"/>
                  </a:lnTo>
                  <a:lnTo>
                    <a:pt x="8308" y="3086"/>
                  </a:lnTo>
                  <a:lnTo>
                    <a:pt x="8308" y="1929"/>
                  </a:lnTo>
                  <a:cubicBezTo>
                    <a:pt x="8308" y="1399"/>
                    <a:pt x="8105" y="944"/>
                    <a:pt x="7698" y="567"/>
                  </a:cubicBezTo>
                  <a:cubicBezTo>
                    <a:pt x="7291" y="189"/>
                    <a:pt x="6802" y="0"/>
                    <a:pt x="6231" y="0"/>
                  </a:cubicBezTo>
                  <a:lnTo>
                    <a:pt x="5400" y="0"/>
                  </a:lnTo>
                  <a:cubicBezTo>
                    <a:pt x="4829" y="0"/>
                    <a:pt x="4340" y="189"/>
                    <a:pt x="3933" y="567"/>
                  </a:cubicBezTo>
                  <a:cubicBezTo>
                    <a:pt x="3526" y="944"/>
                    <a:pt x="3323" y="1399"/>
                    <a:pt x="3323" y="1929"/>
                  </a:cubicBezTo>
                  <a:lnTo>
                    <a:pt x="3323" y="3086"/>
                  </a:lnTo>
                  <a:lnTo>
                    <a:pt x="1662" y="3086"/>
                  </a:lnTo>
                  <a:cubicBezTo>
                    <a:pt x="1211" y="3086"/>
                    <a:pt x="822" y="3239"/>
                    <a:pt x="493" y="3544"/>
                  </a:cubicBezTo>
                  <a:cubicBezTo>
                    <a:pt x="164" y="3849"/>
                    <a:pt x="0" y="4211"/>
                    <a:pt x="0" y="4629"/>
                  </a:cubicBezTo>
                  <a:lnTo>
                    <a:pt x="0" y="20058"/>
                  </a:lnTo>
                  <a:cubicBezTo>
                    <a:pt x="0" y="20475"/>
                    <a:pt x="164" y="20836"/>
                    <a:pt x="493" y="21142"/>
                  </a:cubicBezTo>
                  <a:cubicBezTo>
                    <a:pt x="822" y="21448"/>
                    <a:pt x="1211" y="21600"/>
                    <a:pt x="1662" y="21600"/>
                  </a:cubicBezTo>
                  <a:lnTo>
                    <a:pt x="19938" y="21600"/>
                  </a:lnTo>
                  <a:cubicBezTo>
                    <a:pt x="20389" y="21600"/>
                    <a:pt x="20778" y="21448"/>
                    <a:pt x="21107" y="21142"/>
                  </a:cubicBezTo>
                  <a:cubicBezTo>
                    <a:pt x="21436" y="20836"/>
                    <a:pt x="21600" y="20475"/>
                    <a:pt x="21600" y="20058"/>
                  </a:cubicBezTo>
                  <a:lnTo>
                    <a:pt x="21600" y="4629"/>
                  </a:lnTo>
                  <a:cubicBezTo>
                    <a:pt x="21600" y="4211"/>
                    <a:pt x="21436" y="3849"/>
                    <a:pt x="21107" y="3544"/>
                  </a:cubicBezTo>
                  <a:cubicBezTo>
                    <a:pt x="21107" y="3544"/>
                    <a:pt x="21107" y="3544"/>
                    <a:pt x="21107" y="3544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lIns="19050" tIns="19050" rIns="19050" bIns="1905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F113F11B-9AE8-487A-A7D9-DF16F645AF85}"/>
              </a:ext>
            </a:extLst>
          </p:cNvPr>
          <p:cNvGrpSpPr/>
          <p:nvPr/>
        </p:nvGrpSpPr>
        <p:grpSpPr>
          <a:xfrm>
            <a:off x="9439541" y="3661758"/>
            <a:ext cx="2172398" cy="1237938"/>
            <a:chOff x="1133459" y="1595965"/>
            <a:chExt cx="2172398" cy="1237938"/>
          </a:xfrm>
        </p:grpSpPr>
        <p:sp>
          <p:nvSpPr>
            <p:cNvPr id="117" name="Rectangle 8">
              <a:extLst>
                <a:ext uri="{FF2B5EF4-FFF2-40B4-BE49-F238E27FC236}">
                  <a16:creationId xmlns:a16="http://schemas.microsoft.com/office/drawing/2014/main" id="{BA6B5105-22ED-4A53-A0D4-B12B462431D5}"/>
                </a:ext>
              </a:extLst>
            </p:cNvPr>
            <p:cNvSpPr/>
            <p:nvPr/>
          </p:nvSpPr>
          <p:spPr>
            <a:xfrm>
              <a:off x="1133460" y="2135186"/>
              <a:ext cx="2172397" cy="698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8" name="TextBox 9">
              <a:extLst>
                <a:ext uri="{FF2B5EF4-FFF2-40B4-BE49-F238E27FC236}">
                  <a16:creationId xmlns:a16="http://schemas.microsoft.com/office/drawing/2014/main" id="{77832C92-9CF2-4D14-B770-3AB61413E8FE}"/>
                </a:ext>
              </a:extLst>
            </p:cNvPr>
            <p:cNvSpPr txBox="1"/>
            <p:nvPr/>
          </p:nvSpPr>
          <p:spPr>
            <a:xfrm>
              <a:off x="1133459" y="1595965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accent4"/>
                  </a:solidFill>
                  <a:cs typeface="+mn-ea"/>
                  <a:sym typeface="+mn-lt"/>
                </a:rPr>
                <a:t>Add title text</a:t>
              </a:r>
              <a:endParaRPr lang="en-GB" b="1" dirty="0">
                <a:solidFill>
                  <a:schemeClr val="accent4"/>
                </a:solidFill>
                <a:cs typeface="+mn-ea"/>
                <a:sym typeface="+mn-lt"/>
              </a:endParaRPr>
            </a:p>
          </p:txBody>
        </p:sp>
        <p:cxnSp>
          <p:nvCxnSpPr>
            <p:cNvPr id="119" name="直接连接符 118">
              <a:extLst>
                <a:ext uri="{FF2B5EF4-FFF2-40B4-BE49-F238E27FC236}">
                  <a16:creationId xmlns:a16="http://schemas.microsoft.com/office/drawing/2014/main" id="{23C89E6D-4403-48FB-BACD-FC890647E613}"/>
                </a:ext>
              </a:extLst>
            </p:cNvPr>
            <p:cNvCxnSpPr>
              <a:cxnSpLocks/>
            </p:cNvCxnSpPr>
            <p:nvPr/>
          </p:nvCxnSpPr>
          <p:spPr>
            <a:xfrm>
              <a:off x="1246941" y="2043741"/>
              <a:ext cx="208479" cy="0"/>
            </a:xfrm>
            <a:prstGeom prst="line">
              <a:avLst/>
            </a:prstGeom>
            <a:ln w="25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" name="Shape 1878">
            <a:extLst>
              <a:ext uri="{FF2B5EF4-FFF2-40B4-BE49-F238E27FC236}">
                <a16:creationId xmlns:a16="http://schemas.microsoft.com/office/drawing/2014/main" id="{6164B119-DA89-4957-A78E-440A678312AD}"/>
              </a:ext>
            </a:extLst>
          </p:cNvPr>
          <p:cNvSpPr/>
          <p:nvPr/>
        </p:nvSpPr>
        <p:spPr>
          <a:xfrm>
            <a:off x="1456891" y="5827138"/>
            <a:ext cx="9116344" cy="28321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t">
            <a:spAutoFit/>
          </a:bodyPr>
          <a:lstStyle>
            <a:lvl1pPr algn="l">
              <a:lnSpc>
                <a:spcPct val="120000"/>
              </a:lnSpc>
              <a:defRPr sz="2000">
                <a:solidFill>
                  <a:srgbClr val="88929B"/>
                </a:solidFill>
                <a:latin typeface="Lato Italic"/>
                <a:ea typeface="Lato Italic"/>
                <a:cs typeface="Lato Italic"/>
                <a:sym typeface="Lato Italic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121" name="直接连接符 120">
            <a:extLst>
              <a:ext uri="{FF2B5EF4-FFF2-40B4-BE49-F238E27FC236}">
                <a16:creationId xmlns:a16="http://schemas.microsoft.com/office/drawing/2014/main" id="{B82E69F0-187B-4C08-B0C9-94C7BBAAC53F}"/>
              </a:ext>
            </a:extLst>
          </p:cNvPr>
          <p:cNvCxnSpPr>
            <a:cxnSpLocks/>
          </p:cNvCxnSpPr>
          <p:nvPr/>
        </p:nvCxnSpPr>
        <p:spPr>
          <a:xfrm>
            <a:off x="1618766" y="5650518"/>
            <a:ext cx="8954468" cy="0"/>
          </a:xfrm>
          <a:prstGeom prst="line">
            <a:avLst/>
          </a:prstGeom>
          <a:ln>
            <a:solidFill>
              <a:srgbClr val="B2B2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图片 3">
            <a:extLst>
              <a:ext uri="{FF2B5EF4-FFF2-40B4-BE49-F238E27FC236}">
                <a16:creationId xmlns:a16="http://schemas.microsoft.com/office/drawing/2014/main" id="{01C95FC8-76F7-4ED6-99F0-EDAF9E7745E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7453" y="2308170"/>
            <a:ext cx="1519947" cy="2268024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AD1BA8E6-37C8-4F18-A253-72EF70C4118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1920" y="2334298"/>
            <a:ext cx="1279071" cy="2189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7321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2000">
        <p14:pan dir="u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D74545A-610C-47B9-850E-6356311417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375B5A1A-D84A-40B6-808A-2C753C554D3B}"/>
              </a:ext>
            </a:extLst>
          </p:cNvPr>
          <p:cNvGrpSpPr/>
          <p:nvPr/>
        </p:nvGrpSpPr>
        <p:grpSpPr>
          <a:xfrm>
            <a:off x="3278990" y="1375510"/>
            <a:ext cx="5634021" cy="5088565"/>
            <a:chOff x="3189394" y="1235810"/>
            <a:chExt cx="5634021" cy="5088565"/>
          </a:xfrm>
        </p:grpSpPr>
        <p:sp>
          <p:nvSpPr>
            <p:cNvPr id="45" name="Oval 42">
              <a:extLst>
                <a:ext uri="{FF2B5EF4-FFF2-40B4-BE49-F238E27FC236}">
                  <a16:creationId xmlns:a16="http://schemas.microsoft.com/office/drawing/2014/main" id="{AC991316-7060-4532-A342-A13D682F0A78}"/>
                </a:ext>
              </a:extLst>
            </p:cNvPr>
            <p:cNvSpPr/>
            <p:nvPr/>
          </p:nvSpPr>
          <p:spPr>
            <a:xfrm>
              <a:off x="4351600" y="2075903"/>
              <a:ext cx="3408379" cy="3408379"/>
            </a:xfrm>
            <a:prstGeom prst="ellipse">
              <a:avLst/>
            </a:prstGeom>
            <a:solidFill>
              <a:schemeClr val="bg1">
                <a:lumMod val="90000"/>
                <a:alpha val="3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cxnSp>
          <p:nvCxnSpPr>
            <p:cNvPr id="46" name="Straight Connector 43">
              <a:extLst>
                <a:ext uri="{FF2B5EF4-FFF2-40B4-BE49-F238E27FC236}">
                  <a16:creationId xmlns:a16="http://schemas.microsoft.com/office/drawing/2014/main" id="{E8C4F76C-B0A6-47D7-A02C-512EF8489174}"/>
                </a:ext>
              </a:extLst>
            </p:cNvPr>
            <p:cNvCxnSpPr/>
            <p:nvPr/>
          </p:nvCxnSpPr>
          <p:spPr>
            <a:xfrm>
              <a:off x="6055789" y="2075903"/>
              <a:ext cx="0" cy="3408379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  <a:alpha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4">
              <a:extLst>
                <a:ext uri="{FF2B5EF4-FFF2-40B4-BE49-F238E27FC236}">
                  <a16:creationId xmlns:a16="http://schemas.microsoft.com/office/drawing/2014/main" id="{61D2E9E1-3975-47CC-BEB7-FF07892E4956}"/>
                </a:ext>
              </a:extLst>
            </p:cNvPr>
            <p:cNvCxnSpPr/>
            <p:nvPr/>
          </p:nvCxnSpPr>
          <p:spPr>
            <a:xfrm flipH="1">
              <a:off x="4351600" y="3780092"/>
              <a:ext cx="3408379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  <a:alpha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5">
              <a:extLst>
                <a:ext uri="{FF2B5EF4-FFF2-40B4-BE49-F238E27FC236}">
                  <a16:creationId xmlns:a16="http://schemas.microsoft.com/office/drawing/2014/main" id="{A106BAB7-E998-4A6C-82EC-1D1254C553E7}"/>
                </a:ext>
              </a:extLst>
            </p:cNvPr>
            <p:cNvCxnSpPr/>
            <p:nvPr/>
          </p:nvCxnSpPr>
          <p:spPr>
            <a:xfrm rot="1800000">
              <a:off x="6055789" y="1782586"/>
              <a:ext cx="0" cy="3995013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  <a:alpha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6">
              <a:extLst>
                <a:ext uri="{FF2B5EF4-FFF2-40B4-BE49-F238E27FC236}">
                  <a16:creationId xmlns:a16="http://schemas.microsoft.com/office/drawing/2014/main" id="{5D0E3E83-D182-494C-9B06-E350C8F7BDFA}"/>
                </a:ext>
              </a:extLst>
            </p:cNvPr>
            <p:cNvCxnSpPr/>
            <p:nvPr/>
          </p:nvCxnSpPr>
          <p:spPr>
            <a:xfrm rot="1800000" flipH="1">
              <a:off x="4058283" y="3780092"/>
              <a:ext cx="3995013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  <a:alpha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7">
              <a:extLst>
                <a:ext uri="{FF2B5EF4-FFF2-40B4-BE49-F238E27FC236}">
                  <a16:creationId xmlns:a16="http://schemas.microsoft.com/office/drawing/2014/main" id="{51C2876C-1139-4A18-B0D1-D1D183B872FF}"/>
                </a:ext>
              </a:extLst>
            </p:cNvPr>
            <p:cNvCxnSpPr/>
            <p:nvPr/>
          </p:nvCxnSpPr>
          <p:spPr>
            <a:xfrm rot="3600000">
              <a:off x="6055789" y="1782586"/>
              <a:ext cx="0" cy="3995013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  <a:alpha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8">
              <a:extLst>
                <a:ext uri="{FF2B5EF4-FFF2-40B4-BE49-F238E27FC236}">
                  <a16:creationId xmlns:a16="http://schemas.microsoft.com/office/drawing/2014/main" id="{3952EEC0-2E7F-44EC-9771-25DD25E62E22}"/>
                </a:ext>
              </a:extLst>
            </p:cNvPr>
            <p:cNvCxnSpPr/>
            <p:nvPr/>
          </p:nvCxnSpPr>
          <p:spPr>
            <a:xfrm rot="3600000" flipH="1">
              <a:off x="4058283" y="3780092"/>
              <a:ext cx="3995013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  <a:alpha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Pie 49">
              <a:extLst>
                <a:ext uri="{FF2B5EF4-FFF2-40B4-BE49-F238E27FC236}">
                  <a16:creationId xmlns:a16="http://schemas.microsoft.com/office/drawing/2014/main" id="{9228598B-69E2-4A97-B8B2-88DAF626BEDF}"/>
                </a:ext>
              </a:extLst>
            </p:cNvPr>
            <p:cNvSpPr/>
            <p:nvPr/>
          </p:nvSpPr>
          <p:spPr>
            <a:xfrm>
              <a:off x="3823541" y="1547844"/>
              <a:ext cx="4464496" cy="4464496"/>
            </a:xfrm>
            <a:prstGeom prst="pie">
              <a:avLst>
                <a:gd name="adj1" fmla="val 12147609"/>
                <a:gd name="adj2" fmla="val 14284542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3" name="Pie 50">
              <a:extLst>
                <a:ext uri="{FF2B5EF4-FFF2-40B4-BE49-F238E27FC236}">
                  <a16:creationId xmlns:a16="http://schemas.microsoft.com/office/drawing/2014/main" id="{A2FB35A8-35C0-4175-84D8-04E74AA8B108}"/>
                </a:ext>
              </a:extLst>
            </p:cNvPr>
            <p:cNvSpPr/>
            <p:nvPr/>
          </p:nvSpPr>
          <p:spPr>
            <a:xfrm>
              <a:off x="3823541" y="1547844"/>
              <a:ext cx="4464496" cy="4464496"/>
            </a:xfrm>
            <a:prstGeom prst="pie">
              <a:avLst>
                <a:gd name="adj1" fmla="val 6199411"/>
                <a:gd name="adj2" fmla="val 10253042"/>
              </a:avLst>
            </a:prstGeom>
            <a:solidFill>
              <a:schemeClr val="accent5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4" name="Pie 51">
              <a:extLst>
                <a:ext uri="{FF2B5EF4-FFF2-40B4-BE49-F238E27FC236}">
                  <a16:creationId xmlns:a16="http://schemas.microsoft.com/office/drawing/2014/main" id="{1714686E-B701-4AD8-999F-D95CABA760F9}"/>
                </a:ext>
              </a:extLst>
            </p:cNvPr>
            <p:cNvSpPr/>
            <p:nvPr/>
          </p:nvSpPr>
          <p:spPr>
            <a:xfrm>
              <a:off x="3511507" y="1235810"/>
              <a:ext cx="5088565" cy="5088565"/>
            </a:xfrm>
            <a:prstGeom prst="pie">
              <a:avLst>
                <a:gd name="adj1" fmla="val 20379763"/>
                <a:gd name="adj2" fmla="val 2003783"/>
              </a:avLst>
            </a:prstGeom>
            <a:solidFill>
              <a:schemeClr val="accent3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5" name="Pie 52">
              <a:extLst>
                <a:ext uri="{FF2B5EF4-FFF2-40B4-BE49-F238E27FC236}">
                  <a16:creationId xmlns:a16="http://schemas.microsoft.com/office/drawing/2014/main" id="{748783C4-1B05-44EA-8680-769F934FCE25}"/>
                </a:ext>
              </a:extLst>
            </p:cNvPr>
            <p:cNvSpPr/>
            <p:nvPr/>
          </p:nvSpPr>
          <p:spPr>
            <a:xfrm>
              <a:off x="3823541" y="1547844"/>
              <a:ext cx="4464496" cy="4464496"/>
            </a:xfrm>
            <a:prstGeom prst="pie">
              <a:avLst>
                <a:gd name="adj1" fmla="val 18316965"/>
                <a:gd name="adj2" fmla="val 21079154"/>
              </a:avLst>
            </a:prstGeom>
            <a:solidFill>
              <a:schemeClr val="accent2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6" name="Pie 54">
              <a:extLst>
                <a:ext uri="{FF2B5EF4-FFF2-40B4-BE49-F238E27FC236}">
                  <a16:creationId xmlns:a16="http://schemas.microsoft.com/office/drawing/2014/main" id="{01087485-F03A-49AF-9782-E4A474AB60F5}"/>
                </a:ext>
              </a:extLst>
            </p:cNvPr>
            <p:cNvSpPr/>
            <p:nvPr/>
          </p:nvSpPr>
          <p:spPr>
            <a:xfrm>
              <a:off x="4089560" y="1813863"/>
              <a:ext cx="3932459" cy="3932459"/>
            </a:xfrm>
            <a:prstGeom prst="pie">
              <a:avLst>
                <a:gd name="adj1" fmla="val 1652294"/>
                <a:gd name="adj2" fmla="val 4142044"/>
              </a:avLst>
            </a:prstGeom>
            <a:solidFill>
              <a:schemeClr val="accent4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7" name="Oval 55">
              <a:extLst>
                <a:ext uri="{FF2B5EF4-FFF2-40B4-BE49-F238E27FC236}">
                  <a16:creationId xmlns:a16="http://schemas.microsoft.com/office/drawing/2014/main" id="{4958A80A-07BF-41D6-B660-3252F3DC51C9}"/>
                </a:ext>
              </a:extLst>
            </p:cNvPr>
            <p:cNvSpPr/>
            <p:nvPr/>
          </p:nvSpPr>
          <p:spPr>
            <a:xfrm>
              <a:off x="5146152" y="2870455"/>
              <a:ext cx="1819275" cy="1819275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8EB7B7D9-E067-4676-BE78-E2DEB0B52B58}"/>
                </a:ext>
              </a:extLst>
            </p:cNvPr>
            <p:cNvSpPr/>
            <p:nvPr/>
          </p:nvSpPr>
          <p:spPr>
            <a:xfrm>
              <a:off x="7712075" y="2060684"/>
              <a:ext cx="567267" cy="190500"/>
            </a:xfrm>
            <a:custGeom>
              <a:avLst/>
              <a:gdLst>
                <a:gd name="connsiteX0" fmla="*/ 0 w 425450"/>
                <a:gd name="connsiteY0" fmla="*/ 142875 h 142875"/>
                <a:gd name="connsiteX1" fmla="*/ 168275 w 425450"/>
                <a:gd name="connsiteY1" fmla="*/ 0 h 142875"/>
                <a:gd name="connsiteX2" fmla="*/ 425450 w 425450"/>
                <a:gd name="connsiteY2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450" h="142875">
                  <a:moveTo>
                    <a:pt x="0" y="142875"/>
                  </a:moveTo>
                  <a:lnTo>
                    <a:pt x="168275" y="0"/>
                  </a:lnTo>
                  <a:lnTo>
                    <a:pt x="425450" y="0"/>
                  </a:lnTo>
                </a:path>
              </a:pathLst>
            </a:custGeom>
            <a:noFill/>
            <a:ln w="12700">
              <a:solidFill>
                <a:schemeClr val="tx1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701E4554-118D-4DC6-8AFB-3851864D5BE2}"/>
                </a:ext>
              </a:extLst>
            </p:cNvPr>
            <p:cNvSpPr/>
            <p:nvPr/>
          </p:nvSpPr>
          <p:spPr>
            <a:xfrm flipV="1">
              <a:off x="7306044" y="5320221"/>
              <a:ext cx="973297" cy="335133"/>
            </a:xfrm>
            <a:custGeom>
              <a:avLst/>
              <a:gdLst>
                <a:gd name="connsiteX0" fmla="*/ 0 w 425450"/>
                <a:gd name="connsiteY0" fmla="*/ 142875 h 142875"/>
                <a:gd name="connsiteX1" fmla="*/ 168275 w 425450"/>
                <a:gd name="connsiteY1" fmla="*/ 0 h 142875"/>
                <a:gd name="connsiteX2" fmla="*/ 425450 w 425450"/>
                <a:gd name="connsiteY2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450" h="142875">
                  <a:moveTo>
                    <a:pt x="0" y="142875"/>
                  </a:moveTo>
                  <a:lnTo>
                    <a:pt x="168275" y="0"/>
                  </a:lnTo>
                  <a:lnTo>
                    <a:pt x="425450" y="0"/>
                  </a:lnTo>
                </a:path>
              </a:pathLst>
            </a:custGeom>
            <a:noFill/>
            <a:ln w="12700">
              <a:solidFill>
                <a:schemeClr val="tx1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cxnSp>
          <p:nvCxnSpPr>
            <p:cNvPr id="60" name="Straight Connector 58">
              <a:extLst>
                <a:ext uri="{FF2B5EF4-FFF2-40B4-BE49-F238E27FC236}">
                  <a16:creationId xmlns:a16="http://schemas.microsoft.com/office/drawing/2014/main" id="{BA9EB616-93B7-4BF1-B789-3B8CB36F237E}"/>
                </a:ext>
              </a:extLst>
            </p:cNvPr>
            <p:cNvCxnSpPr/>
            <p:nvPr/>
          </p:nvCxnSpPr>
          <p:spPr>
            <a:xfrm>
              <a:off x="8582419" y="3779499"/>
              <a:ext cx="240996" cy="0"/>
            </a:xfrm>
            <a:prstGeom prst="line">
              <a:avLst/>
            </a:prstGeom>
            <a:noFill/>
            <a:ln w="12700">
              <a:solidFill>
                <a:schemeClr val="tx1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60133E7B-7248-4F64-BD5F-79F2E4EF4C35}"/>
                </a:ext>
              </a:extLst>
            </p:cNvPr>
            <p:cNvSpPr/>
            <p:nvPr/>
          </p:nvSpPr>
          <p:spPr>
            <a:xfrm flipH="1">
              <a:off x="3890847" y="2060684"/>
              <a:ext cx="567267" cy="190500"/>
            </a:xfrm>
            <a:custGeom>
              <a:avLst/>
              <a:gdLst>
                <a:gd name="connsiteX0" fmla="*/ 0 w 425450"/>
                <a:gd name="connsiteY0" fmla="*/ 142875 h 142875"/>
                <a:gd name="connsiteX1" fmla="*/ 168275 w 425450"/>
                <a:gd name="connsiteY1" fmla="*/ 0 h 142875"/>
                <a:gd name="connsiteX2" fmla="*/ 425450 w 425450"/>
                <a:gd name="connsiteY2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450" h="142875">
                  <a:moveTo>
                    <a:pt x="0" y="142875"/>
                  </a:moveTo>
                  <a:lnTo>
                    <a:pt x="168275" y="0"/>
                  </a:lnTo>
                  <a:lnTo>
                    <a:pt x="425450" y="0"/>
                  </a:lnTo>
                </a:path>
              </a:pathLst>
            </a:custGeom>
            <a:noFill/>
            <a:ln w="12700">
              <a:solidFill>
                <a:schemeClr val="tx1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CC830FA9-2F61-4655-AAA6-B5695596EFCE}"/>
                </a:ext>
              </a:extLst>
            </p:cNvPr>
            <p:cNvSpPr/>
            <p:nvPr/>
          </p:nvSpPr>
          <p:spPr>
            <a:xfrm flipH="1" flipV="1">
              <a:off x="3891082" y="5291072"/>
              <a:ext cx="558896" cy="364283"/>
            </a:xfrm>
            <a:custGeom>
              <a:avLst/>
              <a:gdLst>
                <a:gd name="connsiteX0" fmla="*/ 0 w 425450"/>
                <a:gd name="connsiteY0" fmla="*/ 142875 h 142875"/>
                <a:gd name="connsiteX1" fmla="*/ 168275 w 425450"/>
                <a:gd name="connsiteY1" fmla="*/ 0 h 142875"/>
                <a:gd name="connsiteX2" fmla="*/ 425450 w 425450"/>
                <a:gd name="connsiteY2" fmla="*/ 0 h 142875"/>
                <a:gd name="connsiteX0" fmla="*/ 0 w 241564"/>
                <a:gd name="connsiteY0" fmla="*/ 142875 h 142875"/>
                <a:gd name="connsiteX1" fmla="*/ 168275 w 241564"/>
                <a:gd name="connsiteY1" fmla="*/ 0 h 142875"/>
                <a:gd name="connsiteX2" fmla="*/ 241564 w 241564"/>
                <a:gd name="connsiteY2" fmla="*/ 1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564" h="142875">
                  <a:moveTo>
                    <a:pt x="0" y="142875"/>
                  </a:moveTo>
                  <a:lnTo>
                    <a:pt x="168275" y="0"/>
                  </a:lnTo>
                  <a:lnTo>
                    <a:pt x="241564" y="1245"/>
                  </a:lnTo>
                </a:path>
              </a:pathLst>
            </a:custGeom>
            <a:noFill/>
            <a:ln w="12700">
              <a:solidFill>
                <a:schemeClr val="tx1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cxnSp>
          <p:nvCxnSpPr>
            <p:cNvPr id="63" name="Straight Connector 61">
              <a:extLst>
                <a:ext uri="{FF2B5EF4-FFF2-40B4-BE49-F238E27FC236}">
                  <a16:creationId xmlns:a16="http://schemas.microsoft.com/office/drawing/2014/main" id="{91F161E5-A801-448D-B069-B5FD2E8E2B59}"/>
                </a:ext>
              </a:extLst>
            </p:cNvPr>
            <p:cNvCxnSpPr/>
            <p:nvPr/>
          </p:nvCxnSpPr>
          <p:spPr>
            <a:xfrm>
              <a:off x="3189394" y="3779499"/>
              <a:ext cx="240996" cy="0"/>
            </a:xfrm>
            <a:prstGeom prst="line">
              <a:avLst/>
            </a:prstGeom>
            <a:noFill/>
            <a:ln w="12700">
              <a:solidFill>
                <a:schemeClr val="tx1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sp>
          <p:nvSpPr>
            <p:cNvPr id="64" name="Freeform 350">
              <a:extLst>
                <a:ext uri="{FF2B5EF4-FFF2-40B4-BE49-F238E27FC236}">
                  <a16:creationId xmlns:a16="http://schemas.microsoft.com/office/drawing/2014/main" id="{64479591-FCC9-415A-B0FB-CAA969104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5282" y="3666530"/>
              <a:ext cx="481013" cy="360363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grpSp>
          <p:nvGrpSpPr>
            <p:cNvPr id="65" name="Group 75">
              <a:extLst>
                <a:ext uri="{FF2B5EF4-FFF2-40B4-BE49-F238E27FC236}">
                  <a16:creationId xmlns:a16="http://schemas.microsoft.com/office/drawing/2014/main" id="{D57A3920-AAE9-4668-A5D0-0DB14D91BFAD}"/>
                </a:ext>
              </a:extLst>
            </p:cNvPr>
            <p:cNvGrpSpPr/>
            <p:nvPr/>
          </p:nvGrpSpPr>
          <p:grpSpPr>
            <a:xfrm>
              <a:off x="4791017" y="4641658"/>
              <a:ext cx="394671" cy="394671"/>
              <a:chOff x="128589" y="4298950"/>
              <a:chExt cx="298450" cy="298450"/>
            </a:xfrm>
            <a:solidFill>
              <a:schemeClr val="bg1"/>
            </a:solidFill>
          </p:grpSpPr>
          <p:sp>
            <p:nvSpPr>
              <p:cNvPr id="77" name="Freeform 178">
                <a:extLst>
                  <a:ext uri="{FF2B5EF4-FFF2-40B4-BE49-F238E27FC236}">
                    <a16:creationId xmlns:a16="http://schemas.microsoft.com/office/drawing/2014/main" id="{C7D5B262-97F0-40CB-B4B8-E413855FB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589" y="4298950"/>
                <a:ext cx="298450" cy="298450"/>
              </a:xfrm>
              <a:custGeom>
                <a:avLst/>
                <a:gdLst>
                  <a:gd name="T0" fmla="*/ 86 w 112"/>
                  <a:gd name="T1" fmla="*/ 0 h 112"/>
                  <a:gd name="T2" fmla="*/ 26 w 112"/>
                  <a:gd name="T3" fmla="*/ 0 h 112"/>
                  <a:gd name="T4" fmla="*/ 0 w 112"/>
                  <a:gd name="T5" fmla="*/ 26 h 112"/>
                  <a:gd name="T6" fmla="*/ 0 w 112"/>
                  <a:gd name="T7" fmla="*/ 86 h 112"/>
                  <a:gd name="T8" fmla="*/ 26 w 112"/>
                  <a:gd name="T9" fmla="*/ 112 h 112"/>
                  <a:gd name="T10" fmla="*/ 86 w 112"/>
                  <a:gd name="T11" fmla="*/ 112 h 112"/>
                  <a:gd name="T12" fmla="*/ 112 w 112"/>
                  <a:gd name="T13" fmla="*/ 86 h 112"/>
                  <a:gd name="T14" fmla="*/ 112 w 112"/>
                  <a:gd name="T15" fmla="*/ 26 h 112"/>
                  <a:gd name="T16" fmla="*/ 86 w 112"/>
                  <a:gd name="T17" fmla="*/ 0 h 112"/>
                  <a:gd name="T18" fmla="*/ 104 w 112"/>
                  <a:gd name="T19" fmla="*/ 86 h 112"/>
                  <a:gd name="T20" fmla="*/ 86 w 112"/>
                  <a:gd name="T21" fmla="*/ 104 h 112"/>
                  <a:gd name="T22" fmla="*/ 26 w 112"/>
                  <a:gd name="T23" fmla="*/ 104 h 112"/>
                  <a:gd name="T24" fmla="*/ 8 w 112"/>
                  <a:gd name="T25" fmla="*/ 86 h 112"/>
                  <a:gd name="T26" fmla="*/ 8 w 112"/>
                  <a:gd name="T27" fmla="*/ 26 h 112"/>
                  <a:gd name="T28" fmla="*/ 26 w 112"/>
                  <a:gd name="T29" fmla="*/ 8 h 112"/>
                  <a:gd name="T30" fmla="*/ 86 w 112"/>
                  <a:gd name="T31" fmla="*/ 8 h 112"/>
                  <a:gd name="T32" fmla="*/ 104 w 112"/>
                  <a:gd name="T33" fmla="*/ 26 h 112"/>
                  <a:gd name="T34" fmla="*/ 104 w 112"/>
                  <a:gd name="T35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12">
                    <a:moveTo>
                      <a:pt x="8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100"/>
                      <a:pt x="12" y="112"/>
                      <a:pt x="26" y="112"/>
                    </a:cubicBezTo>
                    <a:cubicBezTo>
                      <a:pt x="86" y="112"/>
                      <a:pt x="86" y="112"/>
                      <a:pt x="86" y="112"/>
                    </a:cubicBezTo>
                    <a:cubicBezTo>
                      <a:pt x="100" y="112"/>
                      <a:pt x="112" y="100"/>
                      <a:pt x="112" y="8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12"/>
                      <a:pt x="100" y="0"/>
                      <a:pt x="86" y="0"/>
                    </a:cubicBezTo>
                    <a:close/>
                    <a:moveTo>
                      <a:pt x="104" y="86"/>
                    </a:moveTo>
                    <a:cubicBezTo>
                      <a:pt x="104" y="96"/>
                      <a:pt x="96" y="104"/>
                      <a:pt x="86" y="104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16" y="104"/>
                      <a:pt x="8" y="96"/>
                      <a:pt x="8" y="8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16"/>
                      <a:pt x="16" y="8"/>
                      <a:pt x="2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96" y="8"/>
                      <a:pt x="104" y="16"/>
                      <a:pt x="104" y="26"/>
                    </a:cubicBezTo>
                    <a:lnTo>
                      <a:pt x="104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8" name="Freeform 179">
                <a:extLst>
                  <a:ext uri="{FF2B5EF4-FFF2-40B4-BE49-F238E27FC236}">
                    <a16:creationId xmlns:a16="http://schemas.microsoft.com/office/drawing/2014/main" id="{4A8BD936-E996-41F5-BC8D-9D4B3E65F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976" y="4351338"/>
                <a:ext cx="65088" cy="65088"/>
              </a:xfrm>
              <a:custGeom>
                <a:avLst/>
                <a:gdLst>
                  <a:gd name="T0" fmla="*/ 12 w 24"/>
                  <a:gd name="T1" fmla="*/ 4 h 24"/>
                  <a:gd name="T2" fmla="*/ 20 w 24"/>
                  <a:gd name="T3" fmla="*/ 12 h 24"/>
                  <a:gd name="T4" fmla="*/ 12 w 24"/>
                  <a:gd name="T5" fmla="*/ 20 h 24"/>
                  <a:gd name="T6" fmla="*/ 4 w 24"/>
                  <a:gd name="T7" fmla="*/ 12 h 24"/>
                  <a:gd name="T8" fmla="*/ 12 w 24"/>
                  <a:gd name="T9" fmla="*/ 4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4"/>
                    </a:moveTo>
                    <a:cubicBezTo>
                      <a:pt x="16" y="4"/>
                      <a:pt x="20" y="8"/>
                      <a:pt x="20" y="12"/>
                    </a:cubicBezTo>
                    <a:cubicBezTo>
                      <a:pt x="20" y="16"/>
                      <a:pt x="16" y="20"/>
                      <a:pt x="12" y="20"/>
                    </a:cubicBezTo>
                    <a:cubicBezTo>
                      <a:pt x="8" y="20"/>
                      <a:pt x="4" y="16"/>
                      <a:pt x="4" y="12"/>
                    </a:cubicBezTo>
                    <a:cubicBezTo>
                      <a:pt x="4" y="8"/>
                      <a:pt x="8" y="4"/>
                      <a:pt x="12" y="4"/>
                    </a:cubicBezTo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9" name="Freeform 180">
                <a:extLst>
                  <a:ext uri="{FF2B5EF4-FFF2-40B4-BE49-F238E27FC236}">
                    <a16:creationId xmlns:a16="http://schemas.microsoft.com/office/drawing/2014/main" id="{88511BCC-FAB1-4DC3-B7E9-8B47F3537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064" y="4416425"/>
                <a:ext cx="63500" cy="63500"/>
              </a:xfrm>
              <a:custGeom>
                <a:avLst/>
                <a:gdLst>
                  <a:gd name="T0" fmla="*/ 12 w 24"/>
                  <a:gd name="T1" fmla="*/ 4 h 24"/>
                  <a:gd name="T2" fmla="*/ 20 w 24"/>
                  <a:gd name="T3" fmla="*/ 12 h 24"/>
                  <a:gd name="T4" fmla="*/ 12 w 24"/>
                  <a:gd name="T5" fmla="*/ 20 h 24"/>
                  <a:gd name="T6" fmla="*/ 4 w 24"/>
                  <a:gd name="T7" fmla="*/ 12 h 24"/>
                  <a:gd name="T8" fmla="*/ 12 w 24"/>
                  <a:gd name="T9" fmla="*/ 4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4"/>
                    </a:moveTo>
                    <a:cubicBezTo>
                      <a:pt x="16" y="4"/>
                      <a:pt x="20" y="8"/>
                      <a:pt x="20" y="12"/>
                    </a:cubicBezTo>
                    <a:cubicBezTo>
                      <a:pt x="20" y="16"/>
                      <a:pt x="16" y="20"/>
                      <a:pt x="12" y="20"/>
                    </a:cubicBezTo>
                    <a:cubicBezTo>
                      <a:pt x="8" y="20"/>
                      <a:pt x="4" y="16"/>
                      <a:pt x="4" y="12"/>
                    </a:cubicBezTo>
                    <a:cubicBezTo>
                      <a:pt x="4" y="8"/>
                      <a:pt x="8" y="4"/>
                      <a:pt x="12" y="4"/>
                    </a:cubicBezTo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80" name="Freeform 181">
                <a:extLst>
                  <a:ext uri="{FF2B5EF4-FFF2-40B4-BE49-F238E27FC236}">
                    <a16:creationId xmlns:a16="http://schemas.microsoft.com/office/drawing/2014/main" id="{7840887D-84BA-4D76-8C6E-C323A404E5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564" y="4351338"/>
                <a:ext cx="63500" cy="65088"/>
              </a:xfrm>
              <a:custGeom>
                <a:avLst/>
                <a:gdLst>
                  <a:gd name="T0" fmla="*/ 12 w 24"/>
                  <a:gd name="T1" fmla="*/ 4 h 24"/>
                  <a:gd name="T2" fmla="*/ 20 w 24"/>
                  <a:gd name="T3" fmla="*/ 12 h 24"/>
                  <a:gd name="T4" fmla="*/ 12 w 24"/>
                  <a:gd name="T5" fmla="*/ 20 h 24"/>
                  <a:gd name="T6" fmla="*/ 4 w 24"/>
                  <a:gd name="T7" fmla="*/ 12 h 24"/>
                  <a:gd name="T8" fmla="*/ 12 w 24"/>
                  <a:gd name="T9" fmla="*/ 4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4"/>
                    </a:moveTo>
                    <a:cubicBezTo>
                      <a:pt x="16" y="4"/>
                      <a:pt x="20" y="8"/>
                      <a:pt x="20" y="12"/>
                    </a:cubicBezTo>
                    <a:cubicBezTo>
                      <a:pt x="20" y="16"/>
                      <a:pt x="16" y="20"/>
                      <a:pt x="12" y="20"/>
                    </a:cubicBezTo>
                    <a:cubicBezTo>
                      <a:pt x="8" y="20"/>
                      <a:pt x="4" y="16"/>
                      <a:pt x="4" y="12"/>
                    </a:cubicBezTo>
                    <a:cubicBezTo>
                      <a:pt x="4" y="8"/>
                      <a:pt x="8" y="4"/>
                      <a:pt x="12" y="4"/>
                    </a:cubicBezTo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81" name="Freeform 182">
                <a:extLst>
                  <a:ext uri="{FF2B5EF4-FFF2-40B4-BE49-F238E27FC236}">
                    <a16:creationId xmlns:a16="http://schemas.microsoft.com/office/drawing/2014/main" id="{7B51BA2A-745C-4110-977D-5C2509B72B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976" y="4479925"/>
                <a:ext cx="65088" cy="63500"/>
              </a:xfrm>
              <a:custGeom>
                <a:avLst/>
                <a:gdLst>
                  <a:gd name="T0" fmla="*/ 12 w 24"/>
                  <a:gd name="T1" fmla="*/ 4 h 24"/>
                  <a:gd name="T2" fmla="*/ 20 w 24"/>
                  <a:gd name="T3" fmla="*/ 12 h 24"/>
                  <a:gd name="T4" fmla="*/ 12 w 24"/>
                  <a:gd name="T5" fmla="*/ 20 h 24"/>
                  <a:gd name="T6" fmla="*/ 4 w 24"/>
                  <a:gd name="T7" fmla="*/ 12 h 24"/>
                  <a:gd name="T8" fmla="*/ 12 w 24"/>
                  <a:gd name="T9" fmla="*/ 4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4"/>
                    </a:moveTo>
                    <a:cubicBezTo>
                      <a:pt x="16" y="4"/>
                      <a:pt x="20" y="8"/>
                      <a:pt x="20" y="12"/>
                    </a:cubicBezTo>
                    <a:cubicBezTo>
                      <a:pt x="20" y="16"/>
                      <a:pt x="16" y="20"/>
                      <a:pt x="12" y="20"/>
                    </a:cubicBezTo>
                    <a:cubicBezTo>
                      <a:pt x="8" y="20"/>
                      <a:pt x="4" y="16"/>
                      <a:pt x="4" y="12"/>
                    </a:cubicBezTo>
                    <a:cubicBezTo>
                      <a:pt x="4" y="8"/>
                      <a:pt x="8" y="4"/>
                      <a:pt x="12" y="4"/>
                    </a:cubicBezTo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82" name="Freeform 183">
                <a:extLst>
                  <a:ext uri="{FF2B5EF4-FFF2-40B4-BE49-F238E27FC236}">
                    <a16:creationId xmlns:a16="http://schemas.microsoft.com/office/drawing/2014/main" id="{4A8C4681-6829-4418-82DE-7414A54F25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564" y="4479925"/>
                <a:ext cx="63500" cy="63500"/>
              </a:xfrm>
              <a:custGeom>
                <a:avLst/>
                <a:gdLst>
                  <a:gd name="T0" fmla="*/ 12 w 24"/>
                  <a:gd name="T1" fmla="*/ 4 h 24"/>
                  <a:gd name="T2" fmla="*/ 20 w 24"/>
                  <a:gd name="T3" fmla="*/ 12 h 24"/>
                  <a:gd name="T4" fmla="*/ 12 w 24"/>
                  <a:gd name="T5" fmla="*/ 20 h 24"/>
                  <a:gd name="T6" fmla="*/ 4 w 24"/>
                  <a:gd name="T7" fmla="*/ 12 h 24"/>
                  <a:gd name="T8" fmla="*/ 12 w 24"/>
                  <a:gd name="T9" fmla="*/ 4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4"/>
                    </a:moveTo>
                    <a:cubicBezTo>
                      <a:pt x="16" y="4"/>
                      <a:pt x="20" y="8"/>
                      <a:pt x="20" y="12"/>
                    </a:cubicBezTo>
                    <a:cubicBezTo>
                      <a:pt x="20" y="16"/>
                      <a:pt x="16" y="20"/>
                      <a:pt x="12" y="20"/>
                    </a:cubicBezTo>
                    <a:cubicBezTo>
                      <a:pt x="8" y="20"/>
                      <a:pt x="4" y="16"/>
                      <a:pt x="4" y="12"/>
                    </a:cubicBezTo>
                    <a:cubicBezTo>
                      <a:pt x="4" y="8"/>
                      <a:pt x="8" y="4"/>
                      <a:pt x="12" y="4"/>
                    </a:cubicBezTo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  <p:sp>
          <p:nvSpPr>
            <p:cNvPr id="66" name="Freeform 344">
              <a:extLst>
                <a:ext uri="{FF2B5EF4-FFF2-40B4-BE49-F238E27FC236}">
                  <a16:creationId xmlns:a16="http://schemas.microsoft.com/office/drawing/2014/main" id="{2A9911D7-8FC7-4DCC-8185-6689F6171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0591" y="3666530"/>
              <a:ext cx="338951" cy="338951"/>
            </a:xfrm>
            <a:custGeom>
              <a:avLst/>
              <a:gdLst>
                <a:gd name="T0" fmla="*/ 60 w 64"/>
                <a:gd name="T1" fmla="*/ 5 h 64"/>
                <a:gd name="T2" fmla="*/ 32 w 64"/>
                <a:gd name="T3" fmla="*/ 0 h 64"/>
                <a:gd name="T4" fmla="*/ 4 w 64"/>
                <a:gd name="T5" fmla="*/ 5 h 64"/>
                <a:gd name="T6" fmla="*/ 0 w 64"/>
                <a:gd name="T7" fmla="*/ 10 h 64"/>
                <a:gd name="T8" fmla="*/ 0 w 64"/>
                <a:gd name="T9" fmla="*/ 54 h 64"/>
                <a:gd name="T10" fmla="*/ 4 w 64"/>
                <a:gd name="T11" fmla="*/ 59 h 64"/>
                <a:gd name="T12" fmla="*/ 32 w 64"/>
                <a:gd name="T13" fmla="*/ 64 h 64"/>
                <a:gd name="T14" fmla="*/ 60 w 64"/>
                <a:gd name="T15" fmla="*/ 59 h 64"/>
                <a:gd name="T16" fmla="*/ 64 w 64"/>
                <a:gd name="T17" fmla="*/ 54 h 64"/>
                <a:gd name="T18" fmla="*/ 64 w 64"/>
                <a:gd name="T19" fmla="*/ 10 h 64"/>
                <a:gd name="T20" fmla="*/ 60 w 64"/>
                <a:gd name="T21" fmla="*/ 5 h 64"/>
                <a:gd name="T22" fmla="*/ 32 w 64"/>
                <a:gd name="T23" fmla="*/ 4 h 64"/>
                <a:gd name="T24" fmla="*/ 60 w 64"/>
                <a:gd name="T25" fmla="*/ 10 h 64"/>
                <a:gd name="T26" fmla="*/ 32 w 64"/>
                <a:gd name="T27" fmla="*/ 16 h 64"/>
                <a:gd name="T28" fmla="*/ 4 w 64"/>
                <a:gd name="T29" fmla="*/ 10 h 64"/>
                <a:gd name="T30" fmla="*/ 32 w 64"/>
                <a:gd name="T31" fmla="*/ 4 h 64"/>
                <a:gd name="T32" fmla="*/ 32 w 64"/>
                <a:gd name="T33" fmla="*/ 20 h 64"/>
                <a:gd name="T34" fmla="*/ 60 w 64"/>
                <a:gd name="T35" fmla="*/ 15 h 64"/>
                <a:gd name="T36" fmla="*/ 60 w 64"/>
                <a:gd name="T37" fmla="*/ 24 h 64"/>
                <a:gd name="T38" fmla="*/ 60 w 64"/>
                <a:gd name="T39" fmla="*/ 24 h 64"/>
                <a:gd name="T40" fmla="*/ 32 w 64"/>
                <a:gd name="T41" fmla="*/ 30 h 64"/>
                <a:gd name="T42" fmla="*/ 4 w 64"/>
                <a:gd name="T43" fmla="*/ 24 h 64"/>
                <a:gd name="T44" fmla="*/ 4 w 64"/>
                <a:gd name="T45" fmla="*/ 24 h 64"/>
                <a:gd name="T46" fmla="*/ 4 w 64"/>
                <a:gd name="T47" fmla="*/ 15 h 64"/>
                <a:gd name="T48" fmla="*/ 32 w 64"/>
                <a:gd name="T49" fmla="*/ 20 h 64"/>
                <a:gd name="T50" fmla="*/ 60 w 64"/>
                <a:gd name="T51" fmla="*/ 54 h 64"/>
                <a:gd name="T52" fmla="*/ 60 w 64"/>
                <a:gd name="T53" fmla="*/ 54 h 64"/>
                <a:gd name="T54" fmla="*/ 32 w 64"/>
                <a:gd name="T55" fmla="*/ 60 h 64"/>
                <a:gd name="T56" fmla="*/ 4 w 64"/>
                <a:gd name="T57" fmla="*/ 54 h 64"/>
                <a:gd name="T58" fmla="*/ 4 w 64"/>
                <a:gd name="T59" fmla="*/ 54 h 64"/>
                <a:gd name="T60" fmla="*/ 4 w 64"/>
                <a:gd name="T61" fmla="*/ 43 h 64"/>
                <a:gd name="T62" fmla="*/ 32 w 64"/>
                <a:gd name="T63" fmla="*/ 48 h 64"/>
                <a:gd name="T64" fmla="*/ 60 w 64"/>
                <a:gd name="T65" fmla="*/ 43 h 64"/>
                <a:gd name="T66" fmla="*/ 60 w 64"/>
                <a:gd name="T67" fmla="*/ 54 h 64"/>
                <a:gd name="T68" fmla="*/ 60 w 64"/>
                <a:gd name="T69" fmla="*/ 38 h 64"/>
                <a:gd name="T70" fmla="*/ 60 w 64"/>
                <a:gd name="T71" fmla="*/ 38 h 64"/>
                <a:gd name="T72" fmla="*/ 32 w 64"/>
                <a:gd name="T73" fmla="*/ 44 h 64"/>
                <a:gd name="T74" fmla="*/ 4 w 64"/>
                <a:gd name="T75" fmla="*/ 38 h 64"/>
                <a:gd name="T76" fmla="*/ 4 w 64"/>
                <a:gd name="T77" fmla="*/ 38 h 64"/>
                <a:gd name="T78" fmla="*/ 4 w 64"/>
                <a:gd name="T79" fmla="*/ 29 h 64"/>
                <a:gd name="T80" fmla="*/ 32 w 64"/>
                <a:gd name="T81" fmla="*/ 34 h 64"/>
                <a:gd name="T82" fmla="*/ 60 w 64"/>
                <a:gd name="T83" fmla="*/ 29 h 64"/>
                <a:gd name="T84" fmla="*/ 60 w 64"/>
                <a:gd name="T85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64">
                  <a:moveTo>
                    <a:pt x="60" y="5"/>
                  </a:moveTo>
                  <a:cubicBezTo>
                    <a:pt x="55" y="2"/>
                    <a:pt x="44" y="0"/>
                    <a:pt x="32" y="0"/>
                  </a:cubicBezTo>
                  <a:cubicBezTo>
                    <a:pt x="20" y="0"/>
                    <a:pt x="9" y="2"/>
                    <a:pt x="4" y="5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7"/>
                    <a:pt x="4" y="59"/>
                  </a:cubicBezTo>
                  <a:cubicBezTo>
                    <a:pt x="9" y="62"/>
                    <a:pt x="20" y="64"/>
                    <a:pt x="32" y="64"/>
                  </a:cubicBezTo>
                  <a:cubicBezTo>
                    <a:pt x="44" y="64"/>
                    <a:pt x="55" y="62"/>
                    <a:pt x="60" y="59"/>
                  </a:cubicBezTo>
                  <a:cubicBezTo>
                    <a:pt x="63" y="57"/>
                    <a:pt x="64" y="56"/>
                    <a:pt x="64" y="54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8"/>
                    <a:pt x="63" y="7"/>
                    <a:pt x="60" y="5"/>
                  </a:cubicBezTo>
                  <a:close/>
                  <a:moveTo>
                    <a:pt x="32" y="4"/>
                  </a:moveTo>
                  <a:cubicBezTo>
                    <a:pt x="49" y="4"/>
                    <a:pt x="58" y="8"/>
                    <a:pt x="60" y="10"/>
                  </a:cubicBezTo>
                  <a:cubicBezTo>
                    <a:pt x="58" y="12"/>
                    <a:pt x="49" y="16"/>
                    <a:pt x="32" y="16"/>
                  </a:cubicBezTo>
                  <a:cubicBezTo>
                    <a:pt x="15" y="16"/>
                    <a:pt x="6" y="12"/>
                    <a:pt x="4" y="10"/>
                  </a:cubicBezTo>
                  <a:cubicBezTo>
                    <a:pt x="6" y="8"/>
                    <a:pt x="15" y="4"/>
                    <a:pt x="32" y="4"/>
                  </a:cubicBezTo>
                  <a:close/>
                  <a:moveTo>
                    <a:pt x="32" y="20"/>
                  </a:moveTo>
                  <a:cubicBezTo>
                    <a:pt x="44" y="20"/>
                    <a:pt x="55" y="18"/>
                    <a:pt x="60" y="1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26"/>
                    <a:pt x="49" y="30"/>
                    <a:pt x="32" y="30"/>
                  </a:cubicBezTo>
                  <a:cubicBezTo>
                    <a:pt x="15" y="30"/>
                    <a:pt x="6" y="26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9" y="18"/>
                    <a:pt x="20" y="20"/>
                    <a:pt x="32" y="20"/>
                  </a:cubicBezTo>
                  <a:close/>
                  <a:moveTo>
                    <a:pt x="60" y="54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8" y="56"/>
                    <a:pt x="49" y="60"/>
                    <a:pt x="32" y="60"/>
                  </a:cubicBezTo>
                  <a:cubicBezTo>
                    <a:pt x="15" y="60"/>
                    <a:pt x="6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9" y="46"/>
                    <a:pt x="20" y="48"/>
                    <a:pt x="32" y="48"/>
                  </a:cubicBezTo>
                  <a:cubicBezTo>
                    <a:pt x="44" y="48"/>
                    <a:pt x="55" y="46"/>
                    <a:pt x="60" y="43"/>
                  </a:cubicBezTo>
                  <a:lnTo>
                    <a:pt x="60" y="54"/>
                  </a:lnTo>
                  <a:close/>
                  <a:moveTo>
                    <a:pt x="60" y="38"/>
                  </a:moveTo>
                  <a:cubicBezTo>
                    <a:pt x="60" y="38"/>
                    <a:pt x="60" y="38"/>
                    <a:pt x="60" y="38"/>
                  </a:cubicBezTo>
                  <a:cubicBezTo>
                    <a:pt x="58" y="40"/>
                    <a:pt x="49" y="44"/>
                    <a:pt x="32" y="44"/>
                  </a:cubicBezTo>
                  <a:cubicBezTo>
                    <a:pt x="15" y="44"/>
                    <a:pt x="6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9" y="32"/>
                    <a:pt x="20" y="34"/>
                    <a:pt x="32" y="34"/>
                  </a:cubicBezTo>
                  <a:cubicBezTo>
                    <a:pt x="44" y="34"/>
                    <a:pt x="55" y="32"/>
                    <a:pt x="60" y="29"/>
                  </a:cubicBezTo>
                  <a:lnTo>
                    <a:pt x="60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67" name="Freeform 25">
              <a:extLst>
                <a:ext uri="{FF2B5EF4-FFF2-40B4-BE49-F238E27FC236}">
                  <a16:creationId xmlns:a16="http://schemas.microsoft.com/office/drawing/2014/main" id="{2A54A639-5C76-4FB6-B21E-5561BCB1ECBA}"/>
                </a:ext>
              </a:extLst>
            </p:cNvPr>
            <p:cNvSpPr>
              <a:spLocks noEditPoints="1"/>
            </p:cNvSpPr>
            <p:nvPr/>
          </p:nvSpPr>
          <p:spPr bwMode="auto">
            <a:xfrm rot="2700000">
              <a:off x="6848319" y="4640241"/>
              <a:ext cx="273233" cy="404995"/>
            </a:xfrm>
            <a:custGeom>
              <a:avLst/>
              <a:gdLst>
                <a:gd name="T0" fmla="*/ 163 w 164"/>
                <a:gd name="T1" fmla="*/ 109 h 244"/>
                <a:gd name="T2" fmla="*/ 125 w 164"/>
                <a:gd name="T3" fmla="*/ 46 h 244"/>
                <a:gd name="T4" fmla="*/ 143 w 164"/>
                <a:gd name="T5" fmla="*/ 9 h 244"/>
                <a:gd name="T6" fmla="*/ 143 w 164"/>
                <a:gd name="T7" fmla="*/ 3 h 244"/>
                <a:gd name="T8" fmla="*/ 138 w 164"/>
                <a:gd name="T9" fmla="*/ 0 h 244"/>
                <a:gd name="T10" fmla="*/ 22 w 164"/>
                <a:gd name="T11" fmla="*/ 0 h 244"/>
                <a:gd name="T12" fmla="*/ 17 w 164"/>
                <a:gd name="T13" fmla="*/ 3 h 244"/>
                <a:gd name="T14" fmla="*/ 17 w 164"/>
                <a:gd name="T15" fmla="*/ 9 h 244"/>
                <a:gd name="T16" fmla="*/ 39 w 164"/>
                <a:gd name="T17" fmla="*/ 46 h 244"/>
                <a:gd name="T18" fmla="*/ 2 w 164"/>
                <a:gd name="T19" fmla="*/ 109 h 244"/>
                <a:gd name="T20" fmla="*/ 1 w 164"/>
                <a:gd name="T21" fmla="*/ 114 h 244"/>
                <a:gd name="T22" fmla="*/ 61 w 164"/>
                <a:gd name="T23" fmla="*/ 241 h 244"/>
                <a:gd name="T24" fmla="*/ 66 w 164"/>
                <a:gd name="T25" fmla="*/ 244 h 244"/>
                <a:gd name="T26" fmla="*/ 98 w 164"/>
                <a:gd name="T27" fmla="*/ 244 h 244"/>
                <a:gd name="T28" fmla="*/ 103 w 164"/>
                <a:gd name="T29" fmla="*/ 241 h 244"/>
                <a:gd name="T30" fmla="*/ 163 w 164"/>
                <a:gd name="T31" fmla="*/ 114 h 244"/>
                <a:gd name="T32" fmla="*/ 163 w 164"/>
                <a:gd name="T33" fmla="*/ 109 h 244"/>
                <a:gd name="T34" fmla="*/ 128 w 164"/>
                <a:gd name="T35" fmla="*/ 12 h 244"/>
                <a:gd name="T36" fmla="*/ 114 w 164"/>
                <a:gd name="T37" fmla="*/ 40 h 244"/>
                <a:gd name="T38" fmla="*/ 49 w 164"/>
                <a:gd name="T39" fmla="*/ 40 h 244"/>
                <a:gd name="T40" fmla="*/ 33 w 164"/>
                <a:gd name="T41" fmla="*/ 12 h 244"/>
                <a:gd name="T42" fmla="*/ 128 w 164"/>
                <a:gd name="T43" fmla="*/ 12 h 244"/>
                <a:gd name="T44" fmla="*/ 82 w 164"/>
                <a:gd name="T45" fmla="*/ 120 h 244"/>
                <a:gd name="T46" fmla="*/ 68 w 164"/>
                <a:gd name="T47" fmla="*/ 106 h 244"/>
                <a:gd name="T48" fmla="*/ 82 w 164"/>
                <a:gd name="T49" fmla="*/ 92 h 244"/>
                <a:gd name="T50" fmla="*/ 96 w 164"/>
                <a:gd name="T51" fmla="*/ 106 h 244"/>
                <a:gd name="T52" fmla="*/ 82 w 164"/>
                <a:gd name="T53" fmla="*/ 120 h 244"/>
                <a:gd name="T54" fmla="*/ 94 w 164"/>
                <a:gd name="T55" fmla="*/ 232 h 244"/>
                <a:gd name="T56" fmla="*/ 88 w 164"/>
                <a:gd name="T57" fmla="*/ 232 h 244"/>
                <a:gd name="T58" fmla="*/ 88 w 164"/>
                <a:gd name="T59" fmla="*/ 131 h 244"/>
                <a:gd name="T60" fmla="*/ 108 w 164"/>
                <a:gd name="T61" fmla="*/ 106 h 244"/>
                <a:gd name="T62" fmla="*/ 82 w 164"/>
                <a:gd name="T63" fmla="*/ 80 h 244"/>
                <a:gd name="T64" fmla="*/ 56 w 164"/>
                <a:gd name="T65" fmla="*/ 106 h 244"/>
                <a:gd name="T66" fmla="*/ 76 w 164"/>
                <a:gd name="T67" fmla="*/ 131 h 244"/>
                <a:gd name="T68" fmla="*/ 76 w 164"/>
                <a:gd name="T69" fmla="*/ 232 h 244"/>
                <a:gd name="T70" fmla="*/ 70 w 164"/>
                <a:gd name="T71" fmla="*/ 232 h 244"/>
                <a:gd name="T72" fmla="*/ 13 w 164"/>
                <a:gd name="T73" fmla="*/ 112 h 244"/>
                <a:gd name="T74" fmla="*/ 49 w 164"/>
                <a:gd name="T75" fmla="*/ 52 h 244"/>
                <a:gd name="T76" fmla="*/ 115 w 164"/>
                <a:gd name="T77" fmla="*/ 52 h 244"/>
                <a:gd name="T78" fmla="*/ 151 w 164"/>
                <a:gd name="T79" fmla="*/ 112 h 244"/>
                <a:gd name="T80" fmla="*/ 94 w 164"/>
                <a:gd name="T81" fmla="*/ 23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244">
                  <a:moveTo>
                    <a:pt x="163" y="109"/>
                  </a:moveTo>
                  <a:cubicBezTo>
                    <a:pt x="125" y="46"/>
                    <a:pt x="125" y="46"/>
                    <a:pt x="125" y="46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4" y="7"/>
                    <a:pt x="144" y="5"/>
                    <a:pt x="143" y="3"/>
                  </a:cubicBezTo>
                  <a:cubicBezTo>
                    <a:pt x="142" y="1"/>
                    <a:pt x="140" y="0"/>
                    <a:pt x="13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8" y="1"/>
                    <a:pt x="17" y="3"/>
                  </a:cubicBezTo>
                  <a:cubicBezTo>
                    <a:pt x="16" y="5"/>
                    <a:pt x="16" y="7"/>
                    <a:pt x="17" y="9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11"/>
                    <a:pt x="0" y="113"/>
                    <a:pt x="1" y="114"/>
                  </a:cubicBezTo>
                  <a:cubicBezTo>
                    <a:pt x="61" y="241"/>
                    <a:pt x="61" y="241"/>
                    <a:pt x="61" y="241"/>
                  </a:cubicBezTo>
                  <a:cubicBezTo>
                    <a:pt x="62" y="243"/>
                    <a:pt x="64" y="244"/>
                    <a:pt x="66" y="244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100" y="244"/>
                    <a:pt x="102" y="243"/>
                    <a:pt x="103" y="241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64" y="113"/>
                    <a:pt x="164" y="111"/>
                    <a:pt x="163" y="109"/>
                  </a:cubicBezTo>
                  <a:close/>
                  <a:moveTo>
                    <a:pt x="128" y="12"/>
                  </a:moveTo>
                  <a:cubicBezTo>
                    <a:pt x="114" y="40"/>
                    <a:pt x="114" y="40"/>
                    <a:pt x="114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33" y="12"/>
                    <a:pt x="33" y="12"/>
                    <a:pt x="33" y="12"/>
                  </a:cubicBezTo>
                  <a:lnTo>
                    <a:pt x="128" y="12"/>
                  </a:lnTo>
                  <a:close/>
                  <a:moveTo>
                    <a:pt x="82" y="120"/>
                  </a:moveTo>
                  <a:cubicBezTo>
                    <a:pt x="74" y="120"/>
                    <a:pt x="68" y="114"/>
                    <a:pt x="68" y="106"/>
                  </a:cubicBezTo>
                  <a:cubicBezTo>
                    <a:pt x="68" y="98"/>
                    <a:pt x="74" y="92"/>
                    <a:pt x="82" y="92"/>
                  </a:cubicBezTo>
                  <a:cubicBezTo>
                    <a:pt x="90" y="92"/>
                    <a:pt x="96" y="98"/>
                    <a:pt x="96" y="106"/>
                  </a:cubicBezTo>
                  <a:cubicBezTo>
                    <a:pt x="96" y="114"/>
                    <a:pt x="90" y="120"/>
                    <a:pt x="82" y="120"/>
                  </a:cubicBezTo>
                  <a:close/>
                  <a:moveTo>
                    <a:pt x="94" y="232"/>
                  </a:moveTo>
                  <a:cubicBezTo>
                    <a:pt x="88" y="232"/>
                    <a:pt x="88" y="232"/>
                    <a:pt x="88" y="232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99" y="129"/>
                    <a:pt x="108" y="118"/>
                    <a:pt x="108" y="106"/>
                  </a:cubicBezTo>
                  <a:cubicBezTo>
                    <a:pt x="108" y="92"/>
                    <a:pt x="96" y="80"/>
                    <a:pt x="82" y="80"/>
                  </a:cubicBezTo>
                  <a:cubicBezTo>
                    <a:pt x="68" y="80"/>
                    <a:pt x="56" y="92"/>
                    <a:pt x="56" y="106"/>
                  </a:cubicBezTo>
                  <a:cubicBezTo>
                    <a:pt x="56" y="118"/>
                    <a:pt x="65" y="129"/>
                    <a:pt x="76" y="131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51" y="112"/>
                    <a:pt x="151" y="112"/>
                    <a:pt x="151" y="112"/>
                  </a:cubicBezTo>
                  <a:lnTo>
                    <a:pt x="94" y="2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grpSp>
          <p:nvGrpSpPr>
            <p:cNvPr id="68" name="Group 84">
              <a:extLst>
                <a:ext uri="{FF2B5EF4-FFF2-40B4-BE49-F238E27FC236}">
                  <a16:creationId xmlns:a16="http://schemas.microsoft.com/office/drawing/2014/main" id="{D59FF6C0-800C-4CB7-905D-9F81CEB2F8F0}"/>
                </a:ext>
              </a:extLst>
            </p:cNvPr>
            <p:cNvGrpSpPr/>
            <p:nvPr/>
          </p:nvGrpSpPr>
          <p:grpSpPr>
            <a:xfrm>
              <a:off x="7113602" y="2700606"/>
              <a:ext cx="432364" cy="330459"/>
              <a:chOff x="5516563" y="84138"/>
              <a:chExt cx="1414463" cy="1081087"/>
            </a:xfrm>
            <a:solidFill>
              <a:schemeClr val="bg1"/>
            </a:solidFill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9B91BAC5-6FB0-40F1-B385-401FFDA17B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88013" y="249238"/>
                <a:ext cx="896938" cy="698500"/>
              </a:xfrm>
              <a:custGeom>
                <a:avLst/>
                <a:gdLst>
                  <a:gd name="T0" fmla="*/ 214 w 239"/>
                  <a:gd name="T1" fmla="*/ 9 h 186"/>
                  <a:gd name="T2" fmla="*/ 120 w 239"/>
                  <a:gd name="T3" fmla="*/ 0 h 186"/>
                  <a:gd name="T4" fmla="*/ 26 w 239"/>
                  <a:gd name="T5" fmla="*/ 9 h 186"/>
                  <a:gd name="T6" fmla="*/ 17 w 239"/>
                  <a:gd name="T7" fmla="*/ 17 h 186"/>
                  <a:gd name="T8" fmla="*/ 17 w 239"/>
                  <a:gd name="T9" fmla="*/ 169 h 186"/>
                  <a:gd name="T10" fmla="*/ 26 w 239"/>
                  <a:gd name="T11" fmla="*/ 177 h 186"/>
                  <a:gd name="T12" fmla="*/ 120 w 239"/>
                  <a:gd name="T13" fmla="*/ 186 h 186"/>
                  <a:gd name="T14" fmla="*/ 214 w 239"/>
                  <a:gd name="T15" fmla="*/ 177 h 186"/>
                  <a:gd name="T16" fmla="*/ 222 w 239"/>
                  <a:gd name="T17" fmla="*/ 169 h 186"/>
                  <a:gd name="T18" fmla="*/ 222 w 239"/>
                  <a:gd name="T19" fmla="*/ 17 h 186"/>
                  <a:gd name="T20" fmla="*/ 214 w 239"/>
                  <a:gd name="T21" fmla="*/ 9 h 186"/>
                  <a:gd name="T22" fmla="*/ 211 w 239"/>
                  <a:gd name="T23" fmla="*/ 165 h 186"/>
                  <a:gd name="T24" fmla="*/ 28 w 239"/>
                  <a:gd name="T25" fmla="*/ 165 h 186"/>
                  <a:gd name="T26" fmla="*/ 28 w 239"/>
                  <a:gd name="T27" fmla="*/ 21 h 186"/>
                  <a:gd name="T28" fmla="*/ 211 w 239"/>
                  <a:gd name="T29" fmla="*/ 21 h 186"/>
                  <a:gd name="T30" fmla="*/ 211 w 239"/>
                  <a:gd name="T31" fmla="*/ 16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9" h="186">
                    <a:moveTo>
                      <a:pt x="214" y="9"/>
                    </a:moveTo>
                    <a:cubicBezTo>
                      <a:pt x="182" y="3"/>
                      <a:pt x="151" y="0"/>
                      <a:pt x="120" y="0"/>
                    </a:cubicBezTo>
                    <a:cubicBezTo>
                      <a:pt x="88" y="0"/>
                      <a:pt x="57" y="3"/>
                      <a:pt x="26" y="9"/>
                    </a:cubicBezTo>
                    <a:cubicBezTo>
                      <a:pt x="22" y="10"/>
                      <a:pt x="18" y="13"/>
                      <a:pt x="17" y="17"/>
                    </a:cubicBezTo>
                    <a:cubicBezTo>
                      <a:pt x="0" y="67"/>
                      <a:pt x="0" y="118"/>
                      <a:pt x="17" y="169"/>
                    </a:cubicBezTo>
                    <a:cubicBezTo>
                      <a:pt x="18" y="173"/>
                      <a:pt x="22" y="176"/>
                      <a:pt x="26" y="177"/>
                    </a:cubicBezTo>
                    <a:cubicBezTo>
                      <a:pt x="57" y="183"/>
                      <a:pt x="88" y="186"/>
                      <a:pt x="120" y="186"/>
                    </a:cubicBezTo>
                    <a:cubicBezTo>
                      <a:pt x="151" y="186"/>
                      <a:pt x="182" y="183"/>
                      <a:pt x="214" y="177"/>
                    </a:cubicBezTo>
                    <a:cubicBezTo>
                      <a:pt x="218" y="176"/>
                      <a:pt x="221" y="173"/>
                      <a:pt x="222" y="169"/>
                    </a:cubicBezTo>
                    <a:cubicBezTo>
                      <a:pt x="239" y="118"/>
                      <a:pt x="239" y="67"/>
                      <a:pt x="222" y="17"/>
                    </a:cubicBezTo>
                    <a:cubicBezTo>
                      <a:pt x="221" y="13"/>
                      <a:pt x="218" y="10"/>
                      <a:pt x="214" y="9"/>
                    </a:cubicBezTo>
                    <a:close/>
                    <a:moveTo>
                      <a:pt x="211" y="165"/>
                    </a:moveTo>
                    <a:cubicBezTo>
                      <a:pt x="150" y="178"/>
                      <a:pt x="89" y="178"/>
                      <a:pt x="28" y="165"/>
                    </a:cubicBezTo>
                    <a:cubicBezTo>
                      <a:pt x="12" y="117"/>
                      <a:pt x="12" y="69"/>
                      <a:pt x="28" y="21"/>
                    </a:cubicBezTo>
                    <a:cubicBezTo>
                      <a:pt x="89" y="8"/>
                      <a:pt x="150" y="8"/>
                      <a:pt x="211" y="21"/>
                    </a:cubicBezTo>
                    <a:cubicBezTo>
                      <a:pt x="227" y="69"/>
                      <a:pt x="227" y="117"/>
                      <a:pt x="211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1" name="Freeform 14">
                <a:extLst>
                  <a:ext uri="{FF2B5EF4-FFF2-40B4-BE49-F238E27FC236}">
                    <a16:creationId xmlns:a16="http://schemas.microsoft.com/office/drawing/2014/main" id="{2191AE11-A5DD-4EED-BED8-EC4DEAD2C7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16563" y="84138"/>
                <a:ext cx="1414463" cy="1081087"/>
              </a:xfrm>
              <a:custGeom>
                <a:avLst/>
                <a:gdLst>
                  <a:gd name="T0" fmla="*/ 359 w 377"/>
                  <a:gd name="T1" fmla="*/ 27 h 288"/>
                  <a:gd name="T2" fmla="*/ 340 w 377"/>
                  <a:gd name="T3" fmla="*/ 9 h 288"/>
                  <a:gd name="T4" fmla="*/ 189 w 377"/>
                  <a:gd name="T5" fmla="*/ 0 h 288"/>
                  <a:gd name="T6" fmla="*/ 37 w 377"/>
                  <a:gd name="T7" fmla="*/ 9 h 288"/>
                  <a:gd name="T8" fmla="*/ 18 w 377"/>
                  <a:gd name="T9" fmla="*/ 27 h 288"/>
                  <a:gd name="T10" fmla="*/ 18 w 377"/>
                  <a:gd name="T11" fmla="*/ 250 h 288"/>
                  <a:gd name="T12" fmla="*/ 37 w 377"/>
                  <a:gd name="T13" fmla="*/ 267 h 288"/>
                  <a:gd name="T14" fmla="*/ 110 w 377"/>
                  <a:gd name="T15" fmla="*/ 274 h 288"/>
                  <a:gd name="T16" fmla="*/ 108 w 377"/>
                  <a:gd name="T17" fmla="*/ 276 h 288"/>
                  <a:gd name="T18" fmla="*/ 189 w 377"/>
                  <a:gd name="T19" fmla="*/ 288 h 288"/>
                  <a:gd name="T20" fmla="*/ 269 w 377"/>
                  <a:gd name="T21" fmla="*/ 276 h 288"/>
                  <a:gd name="T22" fmla="*/ 267 w 377"/>
                  <a:gd name="T23" fmla="*/ 274 h 288"/>
                  <a:gd name="T24" fmla="*/ 340 w 377"/>
                  <a:gd name="T25" fmla="*/ 267 h 288"/>
                  <a:gd name="T26" fmla="*/ 359 w 377"/>
                  <a:gd name="T27" fmla="*/ 250 h 288"/>
                  <a:gd name="T28" fmla="*/ 359 w 377"/>
                  <a:gd name="T29" fmla="*/ 27 h 288"/>
                  <a:gd name="T30" fmla="*/ 337 w 377"/>
                  <a:gd name="T31" fmla="*/ 244 h 288"/>
                  <a:gd name="T32" fmla="*/ 40 w 377"/>
                  <a:gd name="T33" fmla="*/ 244 h 288"/>
                  <a:gd name="T34" fmla="*/ 40 w 377"/>
                  <a:gd name="T35" fmla="*/ 32 h 288"/>
                  <a:gd name="T36" fmla="*/ 337 w 377"/>
                  <a:gd name="T37" fmla="*/ 32 h 288"/>
                  <a:gd name="T38" fmla="*/ 337 w 377"/>
                  <a:gd name="T39" fmla="*/ 24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7" h="288">
                    <a:moveTo>
                      <a:pt x="359" y="27"/>
                    </a:moveTo>
                    <a:cubicBezTo>
                      <a:pt x="357" y="17"/>
                      <a:pt x="349" y="10"/>
                      <a:pt x="340" y="9"/>
                    </a:cubicBezTo>
                    <a:cubicBezTo>
                      <a:pt x="290" y="3"/>
                      <a:pt x="239" y="0"/>
                      <a:pt x="189" y="0"/>
                    </a:cubicBezTo>
                    <a:cubicBezTo>
                      <a:pt x="138" y="0"/>
                      <a:pt x="87" y="3"/>
                      <a:pt x="37" y="9"/>
                    </a:cubicBezTo>
                    <a:cubicBezTo>
                      <a:pt x="28" y="10"/>
                      <a:pt x="20" y="17"/>
                      <a:pt x="18" y="27"/>
                    </a:cubicBezTo>
                    <a:cubicBezTo>
                      <a:pt x="0" y="101"/>
                      <a:pt x="0" y="176"/>
                      <a:pt x="18" y="250"/>
                    </a:cubicBezTo>
                    <a:cubicBezTo>
                      <a:pt x="20" y="259"/>
                      <a:pt x="28" y="266"/>
                      <a:pt x="37" y="267"/>
                    </a:cubicBezTo>
                    <a:cubicBezTo>
                      <a:pt x="61" y="270"/>
                      <a:pt x="86" y="272"/>
                      <a:pt x="110" y="274"/>
                    </a:cubicBezTo>
                    <a:cubicBezTo>
                      <a:pt x="109" y="275"/>
                      <a:pt x="108" y="275"/>
                      <a:pt x="108" y="276"/>
                    </a:cubicBezTo>
                    <a:cubicBezTo>
                      <a:pt x="108" y="283"/>
                      <a:pt x="144" y="288"/>
                      <a:pt x="189" y="288"/>
                    </a:cubicBezTo>
                    <a:cubicBezTo>
                      <a:pt x="233" y="288"/>
                      <a:pt x="269" y="283"/>
                      <a:pt x="269" y="276"/>
                    </a:cubicBezTo>
                    <a:cubicBezTo>
                      <a:pt x="269" y="275"/>
                      <a:pt x="268" y="275"/>
                      <a:pt x="267" y="274"/>
                    </a:cubicBezTo>
                    <a:cubicBezTo>
                      <a:pt x="291" y="272"/>
                      <a:pt x="316" y="270"/>
                      <a:pt x="340" y="267"/>
                    </a:cubicBezTo>
                    <a:cubicBezTo>
                      <a:pt x="349" y="266"/>
                      <a:pt x="357" y="259"/>
                      <a:pt x="359" y="250"/>
                    </a:cubicBezTo>
                    <a:cubicBezTo>
                      <a:pt x="377" y="176"/>
                      <a:pt x="377" y="101"/>
                      <a:pt x="359" y="27"/>
                    </a:cubicBezTo>
                    <a:close/>
                    <a:moveTo>
                      <a:pt x="337" y="244"/>
                    </a:moveTo>
                    <a:cubicBezTo>
                      <a:pt x="238" y="256"/>
                      <a:pt x="139" y="256"/>
                      <a:pt x="40" y="244"/>
                    </a:cubicBezTo>
                    <a:cubicBezTo>
                      <a:pt x="23" y="174"/>
                      <a:pt x="23" y="103"/>
                      <a:pt x="40" y="32"/>
                    </a:cubicBezTo>
                    <a:cubicBezTo>
                      <a:pt x="139" y="20"/>
                      <a:pt x="238" y="20"/>
                      <a:pt x="337" y="32"/>
                    </a:cubicBezTo>
                    <a:cubicBezTo>
                      <a:pt x="354" y="103"/>
                      <a:pt x="354" y="174"/>
                      <a:pt x="337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2" name="Freeform 15">
                <a:extLst>
                  <a:ext uri="{FF2B5EF4-FFF2-40B4-BE49-F238E27FC236}">
                    <a16:creationId xmlns:a16="http://schemas.microsoft.com/office/drawing/2014/main" id="{03EADA15-9232-4B0D-88CE-D812F3494C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1938" y="301625"/>
                <a:ext cx="131763" cy="128587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7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  <a:gd name="T10" fmla="*/ 17 w 35"/>
                  <a:gd name="T11" fmla="*/ 11 h 34"/>
                  <a:gd name="T12" fmla="*/ 23 w 35"/>
                  <a:gd name="T13" fmla="*/ 17 h 34"/>
                  <a:gd name="T14" fmla="*/ 17 w 35"/>
                  <a:gd name="T15" fmla="*/ 23 h 34"/>
                  <a:gd name="T16" fmla="*/ 12 w 35"/>
                  <a:gd name="T17" fmla="*/ 17 h 34"/>
                  <a:gd name="T18" fmla="*/ 17 w 35"/>
                  <a:gd name="T1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7"/>
                      <a:pt x="2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  <a:moveTo>
                      <a:pt x="17" y="11"/>
                    </a:moveTo>
                    <a:cubicBezTo>
                      <a:pt x="21" y="11"/>
                      <a:pt x="23" y="14"/>
                      <a:pt x="23" y="17"/>
                    </a:cubicBezTo>
                    <a:cubicBezTo>
                      <a:pt x="23" y="20"/>
                      <a:pt x="21" y="23"/>
                      <a:pt x="17" y="23"/>
                    </a:cubicBezTo>
                    <a:cubicBezTo>
                      <a:pt x="14" y="23"/>
                      <a:pt x="12" y="20"/>
                      <a:pt x="12" y="17"/>
                    </a:cubicBezTo>
                    <a:cubicBezTo>
                      <a:pt x="12" y="14"/>
                      <a:pt x="14" y="11"/>
                      <a:pt x="1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3" name="Freeform 16">
                <a:extLst>
                  <a:ext uri="{FF2B5EF4-FFF2-40B4-BE49-F238E27FC236}">
                    <a16:creationId xmlns:a16="http://schemas.microsoft.com/office/drawing/2014/main" id="{B3918547-250C-4908-B7F6-2FC70A81E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663" y="860425"/>
                <a:ext cx="173038" cy="46037"/>
              </a:xfrm>
              <a:custGeom>
                <a:avLst/>
                <a:gdLst>
                  <a:gd name="T0" fmla="*/ 40 w 46"/>
                  <a:gd name="T1" fmla="*/ 0 h 12"/>
                  <a:gd name="T2" fmla="*/ 5 w 46"/>
                  <a:gd name="T3" fmla="*/ 0 h 12"/>
                  <a:gd name="T4" fmla="*/ 0 w 46"/>
                  <a:gd name="T5" fmla="*/ 6 h 12"/>
                  <a:gd name="T6" fmla="*/ 5 w 46"/>
                  <a:gd name="T7" fmla="*/ 12 h 12"/>
                  <a:gd name="T8" fmla="*/ 40 w 46"/>
                  <a:gd name="T9" fmla="*/ 12 h 12"/>
                  <a:gd name="T10" fmla="*/ 46 w 46"/>
                  <a:gd name="T11" fmla="*/ 6 h 12"/>
                  <a:gd name="T12" fmla="*/ 40 w 4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">
                    <a:moveTo>
                      <a:pt x="4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3" y="12"/>
                      <a:pt x="46" y="9"/>
                      <a:pt x="46" y="6"/>
                    </a:cubicBezTo>
                    <a:cubicBezTo>
                      <a:pt x="46" y="3"/>
                      <a:pt x="43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4" name="Freeform 17">
                <a:extLst>
                  <a:ext uri="{FF2B5EF4-FFF2-40B4-BE49-F238E27FC236}">
                    <a16:creationId xmlns:a16="http://schemas.microsoft.com/office/drawing/2014/main" id="{BEF2B517-AB3C-4373-B0CF-3FDA15B06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1938" y="733425"/>
                <a:ext cx="173038" cy="41275"/>
              </a:xfrm>
              <a:custGeom>
                <a:avLst/>
                <a:gdLst>
                  <a:gd name="T0" fmla="*/ 40 w 46"/>
                  <a:gd name="T1" fmla="*/ 0 h 11"/>
                  <a:gd name="T2" fmla="*/ 6 w 46"/>
                  <a:gd name="T3" fmla="*/ 0 h 11"/>
                  <a:gd name="T4" fmla="*/ 0 w 46"/>
                  <a:gd name="T5" fmla="*/ 5 h 11"/>
                  <a:gd name="T6" fmla="*/ 6 w 46"/>
                  <a:gd name="T7" fmla="*/ 11 h 11"/>
                  <a:gd name="T8" fmla="*/ 40 w 46"/>
                  <a:gd name="T9" fmla="*/ 11 h 11"/>
                  <a:gd name="T10" fmla="*/ 46 w 46"/>
                  <a:gd name="T11" fmla="*/ 5 h 11"/>
                  <a:gd name="T12" fmla="*/ 40 w 4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1">
                    <a:moveTo>
                      <a:pt x="4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4" y="11"/>
                      <a:pt x="46" y="9"/>
                      <a:pt x="46" y="5"/>
                    </a:cubicBezTo>
                    <a:cubicBezTo>
                      <a:pt x="46" y="2"/>
                      <a:pt x="44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5" name="Freeform 18">
                <a:extLst>
                  <a:ext uri="{FF2B5EF4-FFF2-40B4-BE49-F238E27FC236}">
                    <a16:creationId xmlns:a16="http://schemas.microsoft.com/office/drawing/2014/main" id="{9C7EE076-542E-49EF-908B-03B106185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1938" y="601663"/>
                <a:ext cx="173038" cy="46037"/>
              </a:xfrm>
              <a:custGeom>
                <a:avLst/>
                <a:gdLst>
                  <a:gd name="T0" fmla="*/ 40 w 46"/>
                  <a:gd name="T1" fmla="*/ 0 h 12"/>
                  <a:gd name="T2" fmla="*/ 6 w 46"/>
                  <a:gd name="T3" fmla="*/ 0 h 12"/>
                  <a:gd name="T4" fmla="*/ 0 w 46"/>
                  <a:gd name="T5" fmla="*/ 6 h 12"/>
                  <a:gd name="T6" fmla="*/ 6 w 46"/>
                  <a:gd name="T7" fmla="*/ 12 h 12"/>
                  <a:gd name="T8" fmla="*/ 40 w 46"/>
                  <a:gd name="T9" fmla="*/ 12 h 12"/>
                  <a:gd name="T10" fmla="*/ 46 w 46"/>
                  <a:gd name="T11" fmla="*/ 6 h 12"/>
                  <a:gd name="T12" fmla="*/ 40 w 4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">
                    <a:moveTo>
                      <a:pt x="4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2"/>
                      <a:pt x="6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4" y="12"/>
                      <a:pt x="46" y="9"/>
                      <a:pt x="46" y="6"/>
                    </a:cubicBezTo>
                    <a:cubicBezTo>
                      <a:pt x="46" y="3"/>
                      <a:pt x="44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6" name="Freeform 19">
                <a:extLst>
                  <a:ext uri="{FF2B5EF4-FFF2-40B4-BE49-F238E27FC236}">
                    <a16:creationId xmlns:a16="http://schemas.microsoft.com/office/drawing/2014/main" id="{C65BB05B-6433-459A-8094-D4BC900E3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0100" y="422275"/>
                <a:ext cx="258763" cy="179387"/>
              </a:xfrm>
              <a:custGeom>
                <a:avLst/>
                <a:gdLst>
                  <a:gd name="T0" fmla="*/ 63 w 69"/>
                  <a:gd name="T1" fmla="*/ 0 h 48"/>
                  <a:gd name="T2" fmla="*/ 10 w 69"/>
                  <a:gd name="T3" fmla="*/ 4 h 48"/>
                  <a:gd name="T4" fmla="*/ 3 w 69"/>
                  <a:gd name="T5" fmla="*/ 10 h 48"/>
                  <a:gd name="T6" fmla="*/ 0 w 69"/>
                  <a:gd name="T7" fmla="*/ 42 h 48"/>
                  <a:gd name="T8" fmla="*/ 5 w 69"/>
                  <a:gd name="T9" fmla="*/ 48 h 48"/>
                  <a:gd name="T10" fmla="*/ 11 w 69"/>
                  <a:gd name="T11" fmla="*/ 42 h 48"/>
                  <a:gd name="T12" fmla="*/ 13 w 69"/>
                  <a:gd name="T13" fmla="*/ 21 h 48"/>
                  <a:gd name="T14" fmla="*/ 20 w 69"/>
                  <a:gd name="T15" fmla="*/ 14 h 48"/>
                  <a:gd name="T16" fmla="*/ 63 w 69"/>
                  <a:gd name="T17" fmla="*/ 11 h 48"/>
                  <a:gd name="T18" fmla="*/ 69 w 69"/>
                  <a:gd name="T19" fmla="*/ 5 h 48"/>
                  <a:gd name="T20" fmla="*/ 63 w 69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48">
                    <a:moveTo>
                      <a:pt x="63" y="0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7" y="4"/>
                      <a:pt x="4" y="7"/>
                      <a:pt x="3" y="1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6"/>
                      <a:pt x="2" y="48"/>
                      <a:pt x="5" y="48"/>
                    </a:cubicBezTo>
                    <a:cubicBezTo>
                      <a:pt x="8" y="48"/>
                      <a:pt x="11" y="46"/>
                      <a:pt x="11" y="4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7"/>
                      <a:pt x="16" y="15"/>
                      <a:pt x="20" y="14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6" y="11"/>
                      <a:pt x="69" y="9"/>
                      <a:pt x="69" y="5"/>
                    </a:cubicBezTo>
                    <a:cubicBezTo>
                      <a:pt x="69" y="2"/>
                      <a:pt x="66" y="0"/>
                      <a:pt x="6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  <p:sp>
          <p:nvSpPr>
            <p:cNvPr id="69" name="Freeform 10">
              <a:extLst>
                <a:ext uri="{FF2B5EF4-FFF2-40B4-BE49-F238E27FC236}">
                  <a16:creationId xmlns:a16="http://schemas.microsoft.com/office/drawing/2014/main" id="{B66BA138-8454-41AE-97C7-DB5DA25A78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4638" y="2561005"/>
              <a:ext cx="403346" cy="389261"/>
            </a:xfrm>
            <a:custGeom>
              <a:avLst/>
              <a:gdLst>
                <a:gd name="T0" fmla="*/ 94 w 132"/>
                <a:gd name="T1" fmla="*/ 0 h 128"/>
                <a:gd name="T2" fmla="*/ 56 w 132"/>
                <a:gd name="T3" fmla="*/ 27 h 128"/>
                <a:gd name="T4" fmla="*/ 55 w 132"/>
                <a:gd name="T5" fmla="*/ 27 h 128"/>
                <a:gd name="T6" fmla="*/ 14 w 132"/>
                <a:gd name="T7" fmla="*/ 69 h 128"/>
                <a:gd name="T8" fmla="*/ 1 w 132"/>
                <a:gd name="T9" fmla="*/ 110 h 128"/>
                <a:gd name="T10" fmla="*/ 14 w 132"/>
                <a:gd name="T11" fmla="*/ 128 h 128"/>
                <a:gd name="T12" fmla="*/ 53 w 132"/>
                <a:gd name="T13" fmla="*/ 118 h 128"/>
                <a:gd name="T14" fmla="*/ 120 w 132"/>
                <a:gd name="T15" fmla="*/ 53 h 128"/>
                <a:gd name="T16" fmla="*/ 64 w 132"/>
                <a:gd name="T17" fmla="*/ 95 h 128"/>
                <a:gd name="T18" fmla="*/ 99 w 132"/>
                <a:gd name="T19" fmla="*/ 47 h 128"/>
                <a:gd name="T20" fmla="*/ 95 w 132"/>
                <a:gd name="T21" fmla="*/ 67 h 128"/>
                <a:gd name="T22" fmla="*/ 64 w 132"/>
                <a:gd name="T23" fmla="*/ 98 h 128"/>
                <a:gd name="T24" fmla="*/ 59 w 132"/>
                <a:gd name="T25" fmla="*/ 81 h 128"/>
                <a:gd name="T26" fmla="*/ 46 w 132"/>
                <a:gd name="T27" fmla="*/ 68 h 128"/>
                <a:gd name="T28" fmla="*/ 92 w 132"/>
                <a:gd name="T29" fmla="*/ 36 h 128"/>
                <a:gd name="T30" fmla="*/ 59 w 132"/>
                <a:gd name="T31" fmla="*/ 81 h 128"/>
                <a:gd name="T32" fmla="*/ 30 w 132"/>
                <a:gd name="T33" fmla="*/ 64 h 128"/>
                <a:gd name="T34" fmla="*/ 80 w 132"/>
                <a:gd name="T35" fmla="*/ 29 h 128"/>
                <a:gd name="T36" fmla="*/ 17 w 132"/>
                <a:gd name="T37" fmla="*/ 119 h 128"/>
                <a:gd name="T38" fmla="*/ 8 w 132"/>
                <a:gd name="T39" fmla="*/ 114 h 128"/>
                <a:gd name="T40" fmla="*/ 13 w 132"/>
                <a:gd name="T41" fmla="*/ 96 h 128"/>
                <a:gd name="T42" fmla="*/ 32 w 132"/>
                <a:gd name="T43" fmla="*/ 116 h 128"/>
                <a:gd name="T44" fmla="*/ 35 w 132"/>
                <a:gd name="T45" fmla="*/ 115 h 128"/>
                <a:gd name="T46" fmla="*/ 14 w 132"/>
                <a:gd name="T47" fmla="*/ 92 h 128"/>
                <a:gd name="T48" fmla="*/ 19 w 132"/>
                <a:gd name="T49" fmla="*/ 75 h 128"/>
                <a:gd name="T50" fmla="*/ 52 w 132"/>
                <a:gd name="T51" fmla="*/ 110 h 128"/>
                <a:gd name="T52" fmla="*/ 35 w 132"/>
                <a:gd name="T53" fmla="*/ 115 h 128"/>
                <a:gd name="T54" fmla="*/ 108 w 132"/>
                <a:gd name="T55" fmla="*/ 54 h 128"/>
                <a:gd name="T56" fmla="*/ 98 w 132"/>
                <a:gd name="T57" fmla="*/ 30 h 128"/>
                <a:gd name="T58" fmla="*/ 81 w 132"/>
                <a:gd name="T59" fmla="*/ 13 h 128"/>
                <a:gd name="T60" fmla="*/ 112 w 132"/>
                <a:gd name="T61" fmla="*/ 16 h 128"/>
                <a:gd name="T62" fmla="*/ 115 w 132"/>
                <a:gd name="T63" fmla="*/ 4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" h="128">
                  <a:moveTo>
                    <a:pt x="118" y="10"/>
                  </a:moveTo>
                  <a:cubicBezTo>
                    <a:pt x="111" y="4"/>
                    <a:pt x="102" y="0"/>
                    <a:pt x="94" y="0"/>
                  </a:cubicBezTo>
                  <a:cubicBezTo>
                    <a:pt x="87" y="0"/>
                    <a:pt x="80" y="3"/>
                    <a:pt x="75" y="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1"/>
                    <a:pt x="11" y="73"/>
                    <a:pt x="10" y="76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0"/>
                    <a:pt x="0" y="113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6" y="128"/>
                    <a:pt x="19" y="127"/>
                    <a:pt x="19" y="127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5" y="118"/>
                    <a:pt x="57" y="116"/>
                    <a:pt x="59" y="11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32" y="42"/>
                    <a:pt x="130" y="23"/>
                    <a:pt x="118" y="10"/>
                  </a:cubicBezTo>
                  <a:close/>
                  <a:moveTo>
                    <a:pt x="64" y="95"/>
                  </a:moveTo>
                  <a:cubicBezTo>
                    <a:pt x="64" y="92"/>
                    <a:pt x="63" y="88"/>
                    <a:pt x="61" y="8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54"/>
                    <a:pt x="100" y="62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7"/>
                    <a:pt x="64" y="96"/>
                    <a:pt x="64" y="95"/>
                  </a:cubicBezTo>
                  <a:close/>
                  <a:moveTo>
                    <a:pt x="59" y="81"/>
                  </a:moveTo>
                  <a:cubicBezTo>
                    <a:pt x="58" y="79"/>
                    <a:pt x="56" y="76"/>
                    <a:pt x="54" y="74"/>
                  </a:cubicBezTo>
                  <a:cubicBezTo>
                    <a:pt x="51" y="72"/>
                    <a:pt x="49" y="70"/>
                    <a:pt x="46" y="6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7" y="31"/>
                    <a:pt x="90" y="33"/>
                    <a:pt x="92" y="36"/>
                  </a:cubicBezTo>
                  <a:cubicBezTo>
                    <a:pt x="94" y="38"/>
                    <a:pt x="96" y="40"/>
                    <a:pt x="97" y="43"/>
                  </a:cubicBezTo>
                  <a:lnTo>
                    <a:pt x="59" y="81"/>
                  </a:lnTo>
                  <a:close/>
                  <a:moveTo>
                    <a:pt x="42" y="66"/>
                  </a:moveTo>
                  <a:cubicBezTo>
                    <a:pt x="38" y="65"/>
                    <a:pt x="34" y="64"/>
                    <a:pt x="30" y="6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6" y="28"/>
                    <a:pt x="73" y="27"/>
                    <a:pt x="80" y="29"/>
                  </a:cubicBezTo>
                  <a:lnTo>
                    <a:pt x="42" y="66"/>
                  </a:lnTo>
                  <a:close/>
                  <a:moveTo>
                    <a:pt x="17" y="119"/>
                  </a:moveTo>
                  <a:cubicBezTo>
                    <a:pt x="16" y="120"/>
                    <a:pt x="15" y="120"/>
                    <a:pt x="14" y="120"/>
                  </a:cubicBezTo>
                  <a:cubicBezTo>
                    <a:pt x="11" y="120"/>
                    <a:pt x="8" y="117"/>
                    <a:pt x="8" y="114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7" y="96"/>
                    <a:pt x="22" y="98"/>
                    <a:pt x="26" y="102"/>
                  </a:cubicBezTo>
                  <a:cubicBezTo>
                    <a:pt x="30" y="106"/>
                    <a:pt x="32" y="111"/>
                    <a:pt x="32" y="116"/>
                  </a:cubicBezTo>
                  <a:lnTo>
                    <a:pt x="17" y="119"/>
                  </a:lnTo>
                  <a:close/>
                  <a:moveTo>
                    <a:pt x="35" y="115"/>
                  </a:moveTo>
                  <a:cubicBezTo>
                    <a:pt x="35" y="109"/>
                    <a:pt x="33" y="104"/>
                    <a:pt x="29" y="99"/>
                  </a:cubicBezTo>
                  <a:cubicBezTo>
                    <a:pt x="25" y="95"/>
                    <a:pt x="19" y="93"/>
                    <a:pt x="14" y="92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7"/>
                    <a:pt x="19" y="76"/>
                    <a:pt x="19" y="75"/>
                  </a:cubicBezTo>
                  <a:cubicBezTo>
                    <a:pt x="27" y="69"/>
                    <a:pt x="40" y="71"/>
                    <a:pt x="48" y="80"/>
                  </a:cubicBezTo>
                  <a:cubicBezTo>
                    <a:pt x="57" y="89"/>
                    <a:pt x="59" y="102"/>
                    <a:pt x="52" y="110"/>
                  </a:cubicBezTo>
                  <a:cubicBezTo>
                    <a:pt x="51" y="110"/>
                    <a:pt x="51" y="111"/>
                    <a:pt x="50" y="111"/>
                  </a:cubicBezTo>
                  <a:lnTo>
                    <a:pt x="35" y="115"/>
                  </a:lnTo>
                  <a:close/>
                  <a:moveTo>
                    <a:pt x="115" y="47"/>
                  </a:moveTo>
                  <a:cubicBezTo>
                    <a:pt x="108" y="54"/>
                    <a:pt x="108" y="54"/>
                    <a:pt x="108" y="54"/>
                  </a:cubicBezTo>
                  <a:cubicBezTo>
                    <a:pt x="108" y="53"/>
                    <a:pt x="108" y="52"/>
                    <a:pt x="108" y="51"/>
                  </a:cubicBezTo>
                  <a:cubicBezTo>
                    <a:pt x="107" y="43"/>
                    <a:pt x="104" y="36"/>
                    <a:pt x="98" y="30"/>
                  </a:cubicBezTo>
                  <a:cubicBezTo>
                    <a:pt x="91" y="24"/>
                    <a:pt x="83" y="20"/>
                    <a:pt x="74" y="20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4" y="10"/>
                    <a:pt x="89" y="8"/>
                    <a:pt x="94" y="8"/>
                  </a:cubicBezTo>
                  <a:cubicBezTo>
                    <a:pt x="100" y="8"/>
                    <a:pt x="107" y="11"/>
                    <a:pt x="112" y="16"/>
                  </a:cubicBezTo>
                  <a:cubicBezTo>
                    <a:pt x="117" y="21"/>
                    <a:pt x="120" y="27"/>
                    <a:pt x="120" y="33"/>
                  </a:cubicBezTo>
                  <a:cubicBezTo>
                    <a:pt x="120" y="38"/>
                    <a:pt x="118" y="43"/>
                    <a:pt x="115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sp>
        <p:nvSpPr>
          <p:cNvPr id="83" name="添加标题">
            <a:extLst>
              <a:ext uri="{FF2B5EF4-FFF2-40B4-BE49-F238E27FC236}">
                <a16:creationId xmlns:a16="http://schemas.microsoft.com/office/drawing/2014/main" id="{E74813A7-6553-4237-B9E1-5ED08E22FDC5}"/>
              </a:ext>
            </a:extLst>
          </p:cNvPr>
          <p:cNvSpPr txBox="1"/>
          <p:nvPr/>
        </p:nvSpPr>
        <p:spPr>
          <a:xfrm>
            <a:off x="8524177" y="1699211"/>
            <a:ext cx="3057031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4" name="添加标题">
            <a:extLst>
              <a:ext uri="{FF2B5EF4-FFF2-40B4-BE49-F238E27FC236}">
                <a16:creationId xmlns:a16="http://schemas.microsoft.com/office/drawing/2014/main" id="{B99C12FC-BD22-44A8-8826-D9611CF7C474}"/>
              </a:ext>
            </a:extLst>
          </p:cNvPr>
          <p:cNvSpPr txBox="1"/>
          <p:nvPr/>
        </p:nvSpPr>
        <p:spPr>
          <a:xfrm>
            <a:off x="8524177" y="5278662"/>
            <a:ext cx="3057031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5" name="添加标题">
            <a:extLst>
              <a:ext uri="{FF2B5EF4-FFF2-40B4-BE49-F238E27FC236}">
                <a16:creationId xmlns:a16="http://schemas.microsoft.com/office/drawing/2014/main" id="{D7E93F72-AC24-4EAA-A379-F5BAC0475B73}"/>
              </a:ext>
            </a:extLst>
          </p:cNvPr>
          <p:cNvSpPr txBox="1"/>
          <p:nvPr/>
        </p:nvSpPr>
        <p:spPr>
          <a:xfrm>
            <a:off x="610793" y="1699211"/>
            <a:ext cx="3057031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6" name="添加标题">
            <a:extLst>
              <a:ext uri="{FF2B5EF4-FFF2-40B4-BE49-F238E27FC236}">
                <a16:creationId xmlns:a16="http://schemas.microsoft.com/office/drawing/2014/main" id="{8B018011-0B54-4F10-AAC2-2AA828494C33}"/>
              </a:ext>
            </a:extLst>
          </p:cNvPr>
          <p:cNvSpPr txBox="1"/>
          <p:nvPr/>
        </p:nvSpPr>
        <p:spPr>
          <a:xfrm>
            <a:off x="610793" y="5278662"/>
            <a:ext cx="3057031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7" name="添加标题">
            <a:extLst>
              <a:ext uri="{FF2B5EF4-FFF2-40B4-BE49-F238E27FC236}">
                <a16:creationId xmlns:a16="http://schemas.microsoft.com/office/drawing/2014/main" id="{A9C4A15E-586E-4E6A-B034-3F4F22CC9410}"/>
              </a:ext>
            </a:extLst>
          </p:cNvPr>
          <p:cNvSpPr txBox="1"/>
          <p:nvPr/>
        </p:nvSpPr>
        <p:spPr>
          <a:xfrm>
            <a:off x="748862" y="3350437"/>
            <a:ext cx="2195807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8" name="添加标题">
            <a:extLst>
              <a:ext uri="{FF2B5EF4-FFF2-40B4-BE49-F238E27FC236}">
                <a16:creationId xmlns:a16="http://schemas.microsoft.com/office/drawing/2014/main" id="{A24967BA-B7CC-40AE-8CEF-C4084C627081}"/>
              </a:ext>
            </a:extLst>
          </p:cNvPr>
          <p:cNvSpPr txBox="1"/>
          <p:nvPr/>
        </p:nvSpPr>
        <p:spPr>
          <a:xfrm>
            <a:off x="9247331" y="3350437"/>
            <a:ext cx="2195807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55116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2000">
        <p14:pan dir="u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25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84" grpId="0"/>
      <p:bldP spid="85" grpId="0"/>
      <p:bldP spid="86" grpId="0"/>
      <p:bldP spid="87" grpId="0"/>
      <p:bldP spid="8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279020-E852-44B0-B00A-B5DACAFD1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3" name="Freeform 42">
            <a:extLst>
              <a:ext uri="{FF2B5EF4-FFF2-40B4-BE49-F238E27FC236}">
                <a16:creationId xmlns:a16="http://schemas.microsoft.com/office/drawing/2014/main" id="{14D79E51-BF7A-492E-8ECE-90F54F6CEFED}"/>
              </a:ext>
            </a:extLst>
          </p:cNvPr>
          <p:cNvSpPr>
            <a:spLocks noEditPoints="1"/>
          </p:cNvSpPr>
          <p:nvPr/>
        </p:nvSpPr>
        <p:spPr bwMode="auto">
          <a:xfrm>
            <a:off x="7422906" y="4095009"/>
            <a:ext cx="700910" cy="2214773"/>
          </a:xfrm>
          <a:custGeom>
            <a:avLst/>
            <a:gdLst>
              <a:gd name="T0" fmla="*/ 412 w 463"/>
              <a:gd name="T1" fmla="*/ 379 h 1470"/>
              <a:gd name="T2" fmla="*/ 323 w 463"/>
              <a:gd name="T3" fmla="*/ 262 h 1470"/>
              <a:gd name="T4" fmla="*/ 285 w 463"/>
              <a:gd name="T5" fmla="*/ 285 h 1470"/>
              <a:gd name="T6" fmla="*/ 267 w 463"/>
              <a:gd name="T7" fmla="*/ 261 h 1470"/>
              <a:gd name="T8" fmla="*/ 184 w 463"/>
              <a:gd name="T9" fmla="*/ 204 h 1470"/>
              <a:gd name="T10" fmla="*/ 217 w 463"/>
              <a:gd name="T11" fmla="*/ 229 h 1470"/>
              <a:gd name="T12" fmla="*/ 275 w 463"/>
              <a:gd name="T13" fmla="*/ 231 h 1470"/>
              <a:gd name="T14" fmla="*/ 275 w 463"/>
              <a:gd name="T15" fmla="*/ 231 h 1470"/>
              <a:gd name="T16" fmla="*/ 280 w 463"/>
              <a:gd name="T17" fmla="*/ 213 h 1470"/>
              <a:gd name="T18" fmla="*/ 313 w 463"/>
              <a:gd name="T19" fmla="*/ 121 h 1470"/>
              <a:gd name="T20" fmla="*/ 312 w 463"/>
              <a:gd name="T21" fmla="*/ 65 h 1470"/>
              <a:gd name="T22" fmla="*/ 194 w 463"/>
              <a:gd name="T23" fmla="*/ 42 h 1470"/>
              <a:gd name="T24" fmla="*/ 186 w 463"/>
              <a:gd name="T25" fmla="*/ 51 h 1470"/>
              <a:gd name="T26" fmla="*/ 175 w 463"/>
              <a:gd name="T27" fmla="*/ 119 h 1470"/>
              <a:gd name="T28" fmla="*/ 178 w 463"/>
              <a:gd name="T29" fmla="*/ 165 h 1470"/>
              <a:gd name="T30" fmla="*/ 181 w 463"/>
              <a:gd name="T31" fmla="*/ 201 h 1470"/>
              <a:gd name="T32" fmla="*/ 175 w 463"/>
              <a:gd name="T33" fmla="*/ 217 h 1470"/>
              <a:gd name="T34" fmla="*/ 79 w 463"/>
              <a:gd name="T35" fmla="*/ 333 h 1470"/>
              <a:gd name="T36" fmla="*/ 104 w 463"/>
              <a:gd name="T37" fmla="*/ 477 h 1470"/>
              <a:gd name="T38" fmla="*/ 99 w 463"/>
              <a:gd name="T39" fmla="*/ 610 h 1470"/>
              <a:gd name="T40" fmla="*/ 85 w 463"/>
              <a:gd name="T41" fmla="*/ 763 h 1470"/>
              <a:gd name="T42" fmla="*/ 69 w 463"/>
              <a:gd name="T43" fmla="*/ 975 h 1470"/>
              <a:gd name="T44" fmla="*/ 8 w 463"/>
              <a:gd name="T45" fmla="*/ 1383 h 1470"/>
              <a:gd name="T46" fmla="*/ 11 w 463"/>
              <a:gd name="T47" fmla="*/ 1423 h 1470"/>
              <a:gd name="T48" fmla="*/ 108 w 463"/>
              <a:gd name="T49" fmla="*/ 1468 h 1470"/>
              <a:gd name="T50" fmla="*/ 96 w 463"/>
              <a:gd name="T51" fmla="*/ 1398 h 1470"/>
              <a:gd name="T52" fmla="*/ 153 w 463"/>
              <a:gd name="T53" fmla="*/ 1231 h 1470"/>
              <a:gd name="T54" fmla="*/ 220 w 463"/>
              <a:gd name="T55" fmla="*/ 1100 h 1470"/>
              <a:gd name="T56" fmla="*/ 215 w 463"/>
              <a:gd name="T57" fmla="*/ 1363 h 1470"/>
              <a:gd name="T58" fmla="*/ 242 w 463"/>
              <a:gd name="T59" fmla="*/ 1391 h 1470"/>
              <a:gd name="T60" fmla="*/ 297 w 463"/>
              <a:gd name="T61" fmla="*/ 1388 h 1470"/>
              <a:gd name="T62" fmla="*/ 429 w 463"/>
              <a:gd name="T63" fmla="*/ 1397 h 1470"/>
              <a:gd name="T64" fmla="*/ 342 w 463"/>
              <a:gd name="T65" fmla="*/ 1344 h 1470"/>
              <a:gd name="T66" fmla="*/ 316 w 463"/>
              <a:gd name="T67" fmla="*/ 1300 h 1470"/>
              <a:gd name="T68" fmla="*/ 337 w 463"/>
              <a:gd name="T69" fmla="*/ 1080 h 1470"/>
              <a:gd name="T70" fmla="*/ 376 w 463"/>
              <a:gd name="T71" fmla="*/ 792 h 1470"/>
              <a:gd name="T72" fmla="*/ 388 w 463"/>
              <a:gd name="T73" fmla="*/ 747 h 1470"/>
              <a:gd name="T74" fmla="*/ 359 w 463"/>
              <a:gd name="T75" fmla="*/ 534 h 1470"/>
              <a:gd name="T76" fmla="*/ 385 w 463"/>
              <a:gd name="T77" fmla="*/ 500 h 1470"/>
              <a:gd name="T78" fmla="*/ 454 w 463"/>
              <a:gd name="T79" fmla="*/ 422 h 1470"/>
              <a:gd name="T80" fmla="*/ 330 w 463"/>
              <a:gd name="T81" fmla="*/ 437 h 1470"/>
              <a:gd name="T82" fmla="*/ 327 w 463"/>
              <a:gd name="T83" fmla="*/ 411 h 1470"/>
              <a:gd name="T84" fmla="*/ 311 w 463"/>
              <a:gd name="T85" fmla="*/ 458 h 1470"/>
              <a:gd name="T86" fmla="*/ 353 w 463"/>
              <a:gd name="T87" fmla="*/ 483 h 1470"/>
              <a:gd name="T88" fmla="*/ 350 w 463"/>
              <a:gd name="T89" fmla="*/ 54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63" h="1470">
                <a:moveTo>
                  <a:pt x="454" y="422"/>
                </a:moveTo>
                <a:cubicBezTo>
                  <a:pt x="448" y="394"/>
                  <a:pt x="430" y="395"/>
                  <a:pt x="412" y="379"/>
                </a:cubicBezTo>
                <a:cubicBezTo>
                  <a:pt x="395" y="363"/>
                  <a:pt x="381" y="350"/>
                  <a:pt x="379" y="321"/>
                </a:cubicBezTo>
                <a:cubicBezTo>
                  <a:pt x="376" y="291"/>
                  <a:pt x="344" y="267"/>
                  <a:pt x="323" y="262"/>
                </a:cubicBezTo>
                <a:cubicBezTo>
                  <a:pt x="304" y="258"/>
                  <a:pt x="286" y="248"/>
                  <a:pt x="281" y="246"/>
                </a:cubicBezTo>
                <a:cubicBezTo>
                  <a:pt x="280" y="254"/>
                  <a:pt x="283" y="272"/>
                  <a:pt x="285" y="285"/>
                </a:cubicBezTo>
                <a:cubicBezTo>
                  <a:pt x="284" y="286"/>
                  <a:pt x="282" y="284"/>
                  <a:pt x="281" y="281"/>
                </a:cubicBezTo>
                <a:cubicBezTo>
                  <a:pt x="274" y="266"/>
                  <a:pt x="272" y="258"/>
                  <a:pt x="267" y="261"/>
                </a:cubicBezTo>
                <a:cubicBezTo>
                  <a:pt x="263" y="263"/>
                  <a:pt x="260" y="273"/>
                  <a:pt x="257" y="282"/>
                </a:cubicBezTo>
                <a:cubicBezTo>
                  <a:pt x="241" y="262"/>
                  <a:pt x="203" y="221"/>
                  <a:pt x="184" y="204"/>
                </a:cubicBezTo>
                <a:cubicBezTo>
                  <a:pt x="185" y="202"/>
                  <a:pt x="187" y="200"/>
                  <a:pt x="189" y="199"/>
                </a:cubicBezTo>
                <a:cubicBezTo>
                  <a:pt x="194" y="208"/>
                  <a:pt x="205" y="223"/>
                  <a:pt x="217" y="229"/>
                </a:cubicBezTo>
                <a:cubicBezTo>
                  <a:pt x="232" y="237"/>
                  <a:pt x="266" y="257"/>
                  <a:pt x="266" y="257"/>
                </a:cubicBezTo>
                <a:cubicBezTo>
                  <a:pt x="266" y="257"/>
                  <a:pt x="273" y="241"/>
                  <a:pt x="275" y="231"/>
                </a:cubicBezTo>
                <a:cubicBezTo>
                  <a:pt x="275" y="230"/>
                  <a:pt x="275" y="230"/>
                  <a:pt x="275" y="230"/>
                </a:cubicBezTo>
                <a:cubicBezTo>
                  <a:pt x="275" y="231"/>
                  <a:pt x="275" y="231"/>
                  <a:pt x="275" y="231"/>
                </a:cubicBezTo>
                <a:cubicBezTo>
                  <a:pt x="275" y="230"/>
                  <a:pt x="275" y="228"/>
                  <a:pt x="275" y="227"/>
                </a:cubicBezTo>
                <a:cubicBezTo>
                  <a:pt x="275" y="220"/>
                  <a:pt x="273" y="215"/>
                  <a:pt x="280" y="213"/>
                </a:cubicBezTo>
                <a:cubicBezTo>
                  <a:pt x="288" y="211"/>
                  <a:pt x="299" y="185"/>
                  <a:pt x="302" y="169"/>
                </a:cubicBezTo>
                <a:cubicBezTo>
                  <a:pt x="306" y="153"/>
                  <a:pt x="306" y="139"/>
                  <a:pt x="313" y="121"/>
                </a:cubicBezTo>
                <a:cubicBezTo>
                  <a:pt x="321" y="104"/>
                  <a:pt x="320" y="87"/>
                  <a:pt x="312" y="65"/>
                </a:cubicBezTo>
                <a:cubicBezTo>
                  <a:pt x="312" y="65"/>
                  <a:pt x="312" y="65"/>
                  <a:pt x="312" y="65"/>
                </a:cubicBezTo>
                <a:cubicBezTo>
                  <a:pt x="300" y="14"/>
                  <a:pt x="277" y="28"/>
                  <a:pt x="277" y="28"/>
                </a:cubicBezTo>
                <a:cubicBezTo>
                  <a:pt x="246" y="0"/>
                  <a:pt x="210" y="26"/>
                  <a:pt x="194" y="42"/>
                </a:cubicBezTo>
                <a:cubicBezTo>
                  <a:pt x="194" y="42"/>
                  <a:pt x="194" y="42"/>
                  <a:pt x="193" y="42"/>
                </a:cubicBezTo>
                <a:cubicBezTo>
                  <a:pt x="190" y="44"/>
                  <a:pt x="188" y="47"/>
                  <a:pt x="186" y="51"/>
                </a:cubicBezTo>
                <a:cubicBezTo>
                  <a:pt x="186" y="51"/>
                  <a:pt x="186" y="51"/>
                  <a:pt x="186" y="51"/>
                </a:cubicBezTo>
                <a:cubicBezTo>
                  <a:pt x="171" y="73"/>
                  <a:pt x="175" y="119"/>
                  <a:pt x="175" y="119"/>
                </a:cubicBezTo>
                <a:cubicBezTo>
                  <a:pt x="175" y="119"/>
                  <a:pt x="173" y="120"/>
                  <a:pt x="171" y="131"/>
                </a:cubicBezTo>
                <a:cubicBezTo>
                  <a:pt x="170" y="142"/>
                  <a:pt x="175" y="159"/>
                  <a:pt x="178" y="165"/>
                </a:cubicBezTo>
                <a:cubicBezTo>
                  <a:pt x="180" y="171"/>
                  <a:pt x="185" y="172"/>
                  <a:pt x="186" y="177"/>
                </a:cubicBezTo>
                <a:cubicBezTo>
                  <a:pt x="186" y="177"/>
                  <a:pt x="184" y="189"/>
                  <a:pt x="181" y="201"/>
                </a:cubicBezTo>
                <a:cubicBezTo>
                  <a:pt x="181" y="201"/>
                  <a:pt x="181" y="201"/>
                  <a:pt x="180" y="201"/>
                </a:cubicBezTo>
                <a:cubicBezTo>
                  <a:pt x="179" y="203"/>
                  <a:pt x="181" y="206"/>
                  <a:pt x="175" y="217"/>
                </a:cubicBezTo>
                <a:cubicBezTo>
                  <a:pt x="166" y="231"/>
                  <a:pt x="153" y="236"/>
                  <a:pt x="121" y="253"/>
                </a:cubicBezTo>
                <a:cubicBezTo>
                  <a:pt x="90" y="269"/>
                  <a:pt x="82" y="302"/>
                  <a:pt x="79" y="333"/>
                </a:cubicBezTo>
                <a:cubicBezTo>
                  <a:pt x="76" y="365"/>
                  <a:pt x="71" y="389"/>
                  <a:pt x="76" y="396"/>
                </a:cubicBezTo>
                <a:cubicBezTo>
                  <a:pt x="81" y="403"/>
                  <a:pt x="93" y="443"/>
                  <a:pt x="104" y="477"/>
                </a:cubicBezTo>
                <a:cubicBezTo>
                  <a:pt x="116" y="510"/>
                  <a:pt x="111" y="549"/>
                  <a:pt x="109" y="564"/>
                </a:cubicBezTo>
                <a:cubicBezTo>
                  <a:pt x="107" y="578"/>
                  <a:pt x="98" y="591"/>
                  <a:pt x="99" y="610"/>
                </a:cubicBezTo>
                <a:cubicBezTo>
                  <a:pt x="100" y="629"/>
                  <a:pt x="98" y="648"/>
                  <a:pt x="95" y="677"/>
                </a:cubicBezTo>
                <a:cubicBezTo>
                  <a:pt x="93" y="705"/>
                  <a:pt x="76" y="759"/>
                  <a:pt x="85" y="763"/>
                </a:cubicBezTo>
                <a:cubicBezTo>
                  <a:pt x="93" y="768"/>
                  <a:pt x="96" y="767"/>
                  <a:pt x="96" y="780"/>
                </a:cubicBezTo>
                <a:cubicBezTo>
                  <a:pt x="96" y="793"/>
                  <a:pt x="90" y="876"/>
                  <a:pt x="69" y="975"/>
                </a:cubicBezTo>
                <a:cubicBezTo>
                  <a:pt x="48" y="1075"/>
                  <a:pt x="16" y="1296"/>
                  <a:pt x="9" y="1338"/>
                </a:cubicBezTo>
                <a:cubicBezTo>
                  <a:pt x="2" y="1379"/>
                  <a:pt x="8" y="1383"/>
                  <a:pt x="8" y="1383"/>
                </a:cubicBezTo>
                <a:cubicBezTo>
                  <a:pt x="8" y="1383"/>
                  <a:pt x="8" y="1386"/>
                  <a:pt x="4" y="1398"/>
                </a:cubicBezTo>
                <a:cubicBezTo>
                  <a:pt x="0" y="1410"/>
                  <a:pt x="4" y="1418"/>
                  <a:pt x="11" y="1423"/>
                </a:cubicBezTo>
                <a:cubicBezTo>
                  <a:pt x="18" y="1428"/>
                  <a:pt x="19" y="1438"/>
                  <a:pt x="34" y="1449"/>
                </a:cubicBezTo>
                <a:cubicBezTo>
                  <a:pt x="48" y="1460"/>
                  <a:pt x="90" y="1470"/>
                  <a:pt x="108" y="1468"/>
                </a:cubicBezTo>
                <a:cubicBezTo>
                  <a:pt x="126" y="1466"/>
                  <a:pt x="121" y="1460"/>
                  <a:pt x="120" y="1442"/>
                </a:cubicBezTo>
                <a:cubicBezTo>
                  <a:pt x="119" y="1424"/>
                  <a:pt x="96" y="1398"/>
                  <a:pt x="96" y="1398"/>
                </a:cubicBezTo>
                <a:cubicBezTo>
                  <a:pt x="96" y="1398"/>
                  <a:pt x="95" y="1393"/>
                  <a:pt x="101" y="1390"/>
                </a:cubicBezTo>
                <a:cubicBezTo>
                  <a:pt x="107" y="1386"/>
                  <a:pt x="132" y="1306"/>
                  <a:pt x="153" y="1231"/>
                </a:cubicBezTo>
                <a:cubicBezTo>
                  <a:pt x="175" y="1157"/>
                  <a:pt x="214" y="1022"/>
                  <a:pt x="214" y="1022"/>
                </a:cubicBezTo>
                <a:cubicBezTo>
                  <a:pt x="214" y="1022"/>
                  <a:pt x="217" y="1061"/>
                  <a:pt x="220" y="1100"/>
                </a:cubicBezTo>
                <a:cubicBezTo>
                  <a:pt x="222" y="1139"/>
                  <a:pt x="224" y="1267"/>
                  <a:pt x="220" y="1300"/>
                </a:cubicBezTo>
                <a:cubicBezTo>
                  <a:pt x="215" y="1333"/>
                  <a:pt x="215" y="1363"/>
                  <a:pt x="215" y="1363"/>
                </a:cubicBezTo>
                <a:cubicBezTo>
                  <a:pt x="215" y="1363"/>
                  <a:pt x="215" y="1367"/>
                  <a:pt x="215" y="1378"/>
                </a:cubicBezTo>
                <a:cubicBezTo>
                  <a:pt x="215" y="1389"/>
                  <a:pt x="223" y="1389"/>
                  <a:pt x="242" y="1391"/>
                </a:cubicBezTo>
                <a:cubicBezTo>
                  <a:pt x="261" y="1393"/>
                  <a:pt x="287" y="1392"/>
                  <a:pt x="287" y="1392"/>
                </a:cubicBezTo>
                <a:cubicBezTo>
                  <a:pt x="287" y="1392"/>
                  <a:pt x="286" y="1383"/>
                  <a:pt x="297" y="1388"/>
                </a:cubicBezTo>
                <a:cubicBezTo>
                  <a:pt x="307" y="1392"/>
                  <a:pt x="329" y="1403"/>
                  <a:pt x="349" y="1403"/>
                </a:cubicBezTo>
                <a:cubicBezTo>
                  <a:pt x="369" y="1403"/>
                  <a:pt x="429" y="1412"/>
                  <a:pt x="429" y="1397"/>
                </a:cubicBezTo>
                <a:cubicBezTo>
                  <a:pt x="429" y="1382"/>
                  <a:pt x="406" y="1376"/>
                  <a:pt x="385" y="1376"/>
                </a:cubicBezTo>
                <a:cubicBezTo>
                  <a:pt x="365" y="1376"/>
                  <a:pt x="342" y="1344"/>
                  <a:pt x="342" y="1344"/>
                </a:cubicBezTo>
                <a:cubicBezTo>
                  <a:pt x="342" y="1344"/>
                  <a:pt x="342" y="1344"/>
                  <a:pt x="348" y="1340"/>
                </a:cubicBezTo>
                <a:cubicBezTo>
                  <a:pt x="353" y="1337"/>
                  <a:pt x="320" y="1312"/>
                  <a:pt x="316" y="1300"/>
                </a:cubicBezTo>
                <a:cubicBezTo>
                  <a:pt x="311" y="1288"/>
                  <a:pt x="312" y="1286"/>
                  <a:pt x="316" y="1257"/>
                </a:cubicBezTo>
                <a:cubicBezTo>
                  <a:pt x="319" y="1229"/>
                  <a:pt x="327" y="1136"/>
                  <a:pt x="337" y="1080"/>
                </a:cubicBezTo>
                <a:cubicBezTo>
                  <a:pt x="346" y="1023"/>
                  <a:pt x="358" y="968"/>
                  <a:pt x="365" y="920"/>
                </a:cubicBezTo>
                <a:cubicBezTo>
                  <a:pt x="372" y="871"/>
                  <a:pt x="376" y="792"/>
                  <a:pt x="376" y="792"/>
                </a:cubicBezTo>
                <a:cubicBezTo>
                  <a:pt x="376" y="792"/>
                  <a:pt x="380" y="791"/>
                  <a:pt x="387" y="785"/>
                </a:cubicBezTo>
                <a:cubicBezTo>
                  <a:pt x="394" y="779"/>
                  <a:pt x="392" y="764"/>
                  <a:pt x="388" y="747"/>
                </a:cubicBezTo>
                <a:cubicBezTo>
                  <a:pt x="385" y="729"/>
                  <a:pt x="380" y="656"/>
                  <a:pt x="377" y="621"/>
                </a:cubicBezTo>
                <a:cubicBezTo>
                  <a:pt x="373" y="586"/>
                  <a:pt x="359" y="534"/>
                  <a:pt x="359" y="534"/>
                </a:cubicBezTo>
                <a:cubicBezTo>
                  <a:pt x="359" y="534"/>
                  <a:pt x="370" y="529"/>
                  <a:pt x="377" y="522"/>
                </a:cubicBezTo>
                <a:cubicBezTo>
                  <a:pt x="384" y="516"/>
                  <a:pt x="385" y="500"/>
                  <a:pt x="385" y="500"/>
                </a:cubicBezTo>
                <a:cubicBezTo>
                  <a:pt x="385" y="500"/>
                  <a:pt x="428" y="504"/>
                  <a:pt x="446" y="496"/>
                </a:cubicBezTo>
                <a:cubicBezTo>
                  <a:pt x="463" y="489"/>
                  <a:pt x="460" y="450"/>
                  <a:pt x="454" y="422"/>
                </a:cubicBezTo>
                <a:close/>
                <a:moveTo>
                  <a:pt x="311" y="458"/>
                </a:moveTo>
                <a:cubicBezTo>
                  <a:pt x="311" y="458"/>
                  <a:pt x="330" y="452"/>
                  <a:pt x="330" y="437"/>
                </a:cubicBezTo>
                <a:cubicBezTo>
                  <a:pt x="330" y="421"/>
                  <a:pt x="315" y="411"/>
                  <a:pt x="308" y="410"/>
                </a:cubicBezTo>
                <a:cubicBezTo>
                  <a:pt x="301" y="410"/>
                  <a:pt x="313" y="399"/>
                  <a:pt x="327" y="411"/>
                </a:cubicBezTo>
                <a:cubicBezTo>
                  <a:pt x="342" y="423"/>
                  <a:pt x="353" y="475"/>
                  <a:pt x="353" y="475"/>
                </a:cubicBezTo>
                <a:cubicBezTo>
                  <a:pt x="353" y="475"/>
                  <a:pt x="323" y="463"/>
                  <a:pt x="311" y="458"/>
                </a:cubicBezTo>
                <a:close/>
                <a:moveTo>
                  <a:pt x="350" y="540"/>
                </a:moveTo>
                <a:cubicBezTo>
                  <a:pt x="350" y="540"/>
                  <a:pt x="352" y="500"/>
                  <a:pt x="353" y="483"/>
                </a:cubicBezTo>
                <a:cubicBezTo>
                  <a:pt x="362" y="531"/>
                  <a:pt x="362" y="531"/>
                  <a:pt x="362" y="531"/>
                </a:cubicBezTo>
                <a:lnTo>
                  <a:pt x="350" y="54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 sz="2400">
              <a:cs typeface="+mn-ea"/>
              <a:sym typeface="+mn-lt"/>
            </a:endParaRPr>
          </a:p>
        </p:txBody>
      </p:sp>
      <p:sp>
        <p:nvSpPr>
          <p:cNvPr id="4" name="Freeform 51">
            <a:extLst>
              <a:ext uri="{FF2B5EF4-FFF2-40B4-BE49-F238E27FC236}">
                <a16:creationId xmlns:a16="http://schemas.microsoft.com/office/drawing/2014/main" id="{E33DE015-D24B-4386-A303-A17E9B90CA50}"/>
              </a:ext>
            </a:extLst>
          </p:cNvPr>
          <p:cNvSpPr>
            <a:spLocks noEditPoints="1"/>
          </p:cNvSpPr>
          <p:nvPr/>
        </p:nvSpPr>
        <p:spPr bwMode="auto">
          <a:xfrm>
            <a:off x="4184332" y="4054664"/>
            <a:ext cx="538068" cy="2161714"/>
          </a:xfrm>
          <a:custGeom>
            <a:avLst/>
            <a:gdLst>
              <a:gd name="T0" fmla="*/ 280 w 287"/>
              <a:gd name="T1" fmla="*/ 271 h 1160"/>
              <a:gd name="T2" fmla="*/ 247 w 287"/>
              <a:gd name="T3" fmla="*/ 188 h 1160"/>
              <a:gd name="T4" fmla="*/ 213 w 287"/>
              <a:gd name="T5" fmla="*/ 135 h 1160"/>
              <a:gd name="T6" fmla="*/ 181 w 287"/>
              <a:gd name="T7" fmla="*/ 23 h 1160"/>
              <a:gd name="T8" fmla="*/ 82 w 287"/>
              <a:gd name="T9" fmla="*/ 57 h 1160"/>
              <a:gd name="T10" fmla="*/ 76 w 287"/>
              <a:gd name="T11" fmla="*/ 189 h 1160"/>
              <a:gd name="T12" fmla="*/ 40 w 287"/>
              <a:gd name="T13" fmla="*/ 237 h 1160"/>
              <a:gd name="T14" fmla="*/ 4 w 287"/>
              <a:gd name="T15" fmla="*/ 366 h 1160"/>
              <a:gd name="T16" fmla="*/ 7 w 287"/>
              <a:gd name="T17" fmla="*/ 412 h 1160"/>
              <a:gd name="T18" fmla="*/ 40 w 287"/>
              <a:gd name="T19" fmla="*/ 467 h 1160"/>
              <a:gd name="T20" fmla="*/ 35 w 287"/>
              <a:gd name="T21" fmla="*/ 546 h 1160"/>
              <a:gd name="T22" fmla="*/ 27 w 287"/>
              <a:gd name="T23" fmla="*/ 759 h 1160"/>
              <a:gd name="T24" fmla="*/ 47 w 287"/>
              <a:gd name="T25" fmla="*/ 843 h 1160"/>
              <a:gd name="T26" fmla="*/ 75 w 287"/>
              <a:gd name="T27" fmla="*/ 1036 h 1160"/>
              <a:gd name="T28" fmla="*/ 44 w 287"/>
              <a:gd name="T29" fmla="*/ 1127 h 1160"/>
              <a:gd name="T30" fmla="*/ 70 w 287"/>
              <a:gd name="T31" fmla="*/ 1155 h 1160"/>
              <a:gd name="T32" fmla="*/ 108 w 287"/>
              <a:gd name="T33" fmla="*/ 1107 h 1160"/>
              <a:gd name="T34" fmla="*/ 107 w 287"/>
              <a:gd name="T35" fmla="*/ 1141 h 1160"/>
              <a:gd name="T36" fmla="*/ 119 w 287"/>
              <a:gd name="T37" fmla="*/ 1132 h 1160"/>
              <a:gd name="T38" fmla="*/ 117 w 287"/>
              <a:gd name="T39" fmla="*/ 1050 h 1160"/>
              <a:gd name="T40" fmla="*/ 115 w 287"/>
              <a:gd name="T41" fmla="*/ 885 h 1160"/>
              <a:gd name="T42" fmla="*/ 167 w 287"/>
              <a:gd name="T43" fmla="*/ 851 h 1160"/>
              <a:gd name="T44" fmla="*/ 169 w 287"/>
              <a:gd name="T45" fmla="*/ 977 h 1160"/>
              <a:gd name="T46" fmla="*/ 154 w 287"/>
              <a:gd name="T47" fmla="*/ 1096 h 1160"/>
              <a:gd name="T48" fmla="*/ 148 w 287"/>
              <a:gd name="T49" fmla="*/ 1159 h 1160"/>
              <a:gd name="T50" fmla="*/ 205 w 287"/>
              <a:gd name="T51" fmla="*/ 1104 h 1160"/>
              <a:gd name="T52" fmla="*/ 202 w 287"/>
              <a:gd name="T53" fmla="*/ 1043 h 1160"/>
              <a:gd name="T54" fmla="*/ 234 w 287"/>
              <a:gd name="T55" fmla="*/ 852 h 1160"/>
              <a:gd name="T56" fmla="*/ 251 w 287"/>
              <a:gd name="T57" fmla="*/ 721 h 1160"/>
              <a:gd name="T58" fmla="*/ 265 w 287"/>
              <a:gd name="T59" fmla="*/ 535 h 1160"/>
              <a:gd name="T60" fmla="*/ 258 w 287"/>
              <a:gd name="T61" fmla="*/ 449 h 1160"/>
              <a:gd name="T62" fmla="*/ 244 w 287"/>
              <a:gd name="T63" fmla="*/ 388 h 1160"/>
              <a:gd name="T64" fmla="*/ 102 w 287"/>
              <a:gd name="T65" fmla="*/ 452 h 1160"/>
              <a:gd name="T66" fmla="*/ 114 w 287"/>
              <a:gd name="T67" fmla="*/ 452 h 1160"/>
              <a:gd name="T68" fmla="*/ 168 w 287"/>
              <a:gd name="T69" fmla="*/ 213 h 1160"/>
              <a:gd name="T70" fmla="*/ 117 w 287"/>
              <a:gd name="T71" fmla="*/ 344 h 1160"/>
              <a:gd name="T72" fmla="*/ 114 w 287"/>
              <a:gd name="T73" fmla="*/ 257 h 1160"/>
              <a:gd name="T74" fmla="*/ 102 w 287"/>
              <a:gd name="T75" fmla="*/ 205 h 1160"/>
              <a:gd name="T76" fmla="*/ 134 w 287"/>
              <a:gd name="T77" fmla="*/ 223 h 1160"/>
              <a:gd name="T78" fmla="*/ 152 w 287"/>
              <a:gd name="T79" fmla="*/ 222 h 1160"/>
              <a:gd name="T80" fmla="*/ 159 w 287"/>
              <a:gd name="T81" fmla="*/ 184 h 1160"/>
              <a:gd name="T82" fmla="*/ 189 w 287"/>
              <a:gd name="T83" fmla="*/ 176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7" h="1160">
                <a:moveTo>
                  <a:pt x="257" y="366"/>
                </a:moveTo>
                <a:cubicBezTo>
                  <a:pt x="258" y="353"/>
                  <a:pt x="279" y="285"/>
                  <a:pt x="280" y="271"/>
                </a:cubicBezTo>
                <a:cubicBezTo>
                  <a:pt x="281" y="257"/>
                  <a:pt x="287" y="214"/>
                  <a:pt x="282" y="199"/>
                </a:cubicBezTo>
                <a:cubicBezTo>
                  <a:pt x="277" y="183"/>
                  <a:pt x="247" y="188"/>
                  <a:pt x="247" y="188"/>
                </a:cubicBezTo>
                <a:cubicBezTo>
                  <a:pt x="247" y="188"/>
                  <a:pt x="240" y="172"/>
                  <a:pt x="226" y="168"/>
                </a:cubicBezTo>
                <a:cubicBezTo>
                  <a:pt x="211" y="164"/>
                  <a:pt x="229" y="145"/>
                  <a:pt x="213" y="135"/>
                </a:cubicBezTo>
                <a:cubicBezTo>
                  <a:pt x="203" y="128"/>
                  <a:pt x="206" y="92"/>
                  <a:pt x="202" y="78"/>
                </a:cubicBezTo>
                <a:cubicBezTo>
                  <a:pt x="199" y="64"/>
                  <a:pt x="190" y="35"/>
                  <a:pt x="181" y="23"/>
                </a:cubicBezTo>
                <a:cubicBezTo>
                  <a:pt x="171" y="10"/>
                  <a:pt x="152" y="17"/>
                  <a:pt x="152" y="17"/>
                </a:cubicBezTo>
                <a:cubicBezTo>
                  <a:pt x="108" y="0"/>
                  <a:pt x="86" y="37"/>
                  <a:pt x="82" y="57"/>
                </a:cubicBezTo>
                <a:cubicBezTo>
                  <a:pt x="79" y="77"/>
                  <a:pt x="89" y="114"/>
                  <a:pt x="77" y="140"/>
                </a:cubicBezTo>
                <a:cubicBezTo>
                  <a:pt x="66" y="165"/>
                  <a:pt x="91" y="174"/>
                  <a:pt x="76" y="189"/>
                </a:cubicBezTo>
                <a:cubicBezTo>
                  <a:pt x="60" y="203"/>
                  <a:pt x="74" y="208"/>
                  <a:pt x="59" y="215"/>
                </a:cubicBezTo>
                <a:cubicBezTo>
                  <a:pt x="45" y="221"/>
                  <a:pt x="40" y="224"/>
                  <a:pt x="40" y="237"/>
                </a:cubicBezTo>
                <a:cubicBezTo>
                  <a:pt x="40" y="250"/>
                  <a:pt x="28" y="284"/>
                  <a:pt x="22" y="314"/>
                </a:cubicBezTo>
                <a:cubicBezTo>
                  <a:pt x="15" y="344"/>
                  <a:pt x="8" y="355"/>
                  <a:pt x="4" y="366"/>
                </a:cubicBezTo>
                <a:cubicBezTo>
                  <a:pt x="0" y="378"/>
                  <a:pt x="2" y="382"/>
                  <a:pt x="4" y="388"/>
                </a:cubicBezTo>
                <a:cubicBezTo>
                  <a:pt x="6" y="393"/>
                  <a:pt x="7" y="394"/>
                  <a:pt x="7" y="412"/>
                </a:cubicBezTo>
                <a:cubicBezTo>
                  <a:pt x="7" y="431"/>
                  <a:pt x="38" y="434"/>
                  <a:pt x="38" y="434"/>
                </a:cubicBezTo>
                <a:cubicBezTo>
                  <a:pt x="38" y="434"/>
                  <a:pt x="40" y="451"/>
                  <a:pt x="40" y="467"/>
                </a:cubicBezTo>
                <a:cubicBezTo>
                  <a:pt x="40" y="482"/>
                  <a:pt x="30" y="526"/>
                  <a:pt x="28" y="538"/>
                </a:cubicBezTo>
                <a:cubicBezTo>
                  <a:pt x="26" y="550"/>
                  <a:pt x="35" y="546"/>
                  <a:pt x="35" y="546"/>
                </a:cubicBezTo>
                <a:cubicBezTo>
                  <a:pt x="35" y="546"/>
                  <a:pt x="35" y="559"/>
                  <a:pt x="33" y="578"/>
                </a:cubicBezTo>
                <a:cubicBezTo>
                  <a:pt x="30" y="597"/>
                  <a:pt x="27" y="724"/>
                  <a:pt x="27" y="759"/>
                </a:cubicBezTo>
                <a:cubicBezTo>
                  <a:pt x="27" y="794"/>
                  <a:pt x="23" y="842"/>
                  <a:pt x="27" y="842"/>
                </a:cubicBezTo>
                <a:cubicBezTo>
                  <a:pt x="32" y="842"/>
                  <a:pt x="47" y="843"/>
                  <a:pt x="47" y="843"/>
                </a:cubicBezTo>
                <a:cubicBezTo>
                  <a:pt x="47" y="843"/>
                  <a:pt x="45" y="866"/>
                  <a:pt x="46" y="895"/>
                </a:cubicBezTo>
                <a:cubicBezTo>
                  <a:pt x="47" y="923"/>
                  <a:pt x="70" y="1014"/>
                  <a:pt x="75" y="1036"/>
                </a:cubicBezTo>
                <a:cubicBezTo>
                  <a:pt x="79" y="1059"/>
                  <a:pt x="78" y="1079"/>
                  <a:pt x="70" y="1091"/>
                </a:cubicBezTo>
                <a:cubicBezTo>
                  <a:pt x="63" y="1103"/>
                  <a:pt x="57" y="1118"/>
                  <a:pt x="44" y="1127"/>
                </a:cubicBezTo>
                <a:cubicBezTo>
                  <a:pt x="31" y="1137"/>
                  <a:pt x="26" y="1141"/>
                  <a:pt x="28" y="1150"/>
                </a:cubicBezTo>
                <a:cubicBezTo>
                  <a:pt x="30" y="1158"/>
                  <a:pt x="46" y="1156"/>
                  <a:pt x="70" y="1155"/>
                </a:cubicBezTo>
                <a:cubicBezTo>
                  <a:pt x="94" y="1154"/>
                  <a:pt x="91" y="1139"/>
                  <a:pt x="94" y="1132"/>
                </a:cubicBezTo>
                <a:cubicBezTo>
                  <a:pt x="97" y="1125"/>
                  <a:pt x="108" y="1107"/>
                  <a:pt x="108" y="1107"/>
                </a:cubicBezTo>
                <a:cubicBezTo>
                  <a:pt x="108" y="1107"/>
                  <a:pt x="111" y="1110"/>
                  <a:pt x="111" y="1118"/>
                </a:cubicBezTo>
                <a:cubicBezTo>
                  <a:pt x="111" y="1127"/>
                  <a:pt x="107" y="1141"/>
                  <a:pt x="107" y="1141"/>
                </a:cubicBezTo>
                <a:cubicBezTo>
                  <a:pt x="117" y="1141"/>
                  <a:pt x="117" y="1141"/>
                  <a:pt x="117" y="1141"/>
                </a:cubicBezTo>
                <a:cubicBezTo>
                  <a:pt x="117" y="1141"/>
                  <a:pt x="120" y="1140"/>
                  <a:pt x="119" y="1132"/>
                </a:cubicBezTo>
                <a:cubicBezTo>
                  <a:pt x="118" y="1124"/>
                  <a:pt x="123" y="1106"/>
                  <a:pt x="127" y="1091"/>
                </a:cubicBezTo>
                <a:cubicBezTo>
                  <a:pt x="132" y="1075"/>
                  <a:pt x="123" y="1057"/>
                  <a:pt x="117" y="1050"/>
                </a:cubicBezTo>
                <a:cubicBezTo>
                  <a:pt x="112" y="1044"/>
                  <a:pt x="114" y="1009"/>
                  <a:pt x="115" y="974"/>
                </a:cubicBezTo>
                <a:cubicBezTo>
                  <a:pt x="117" y="939"/>
                  <a:pt x="119" y="901"/>
                  <a:pt x="115" y="885"/>
                </a:cubicBezTo>
                <a:cubicBezTo>
                  <a:pt x="112" y="868"/>
                  <a:pt x="107" y="846"/>
                  <a:pt x="107" y="846"/>
                </a:cubicBezTo>
                <a:cubicBezTo>
                  <a:pt x="167" y="851"/>
                  <a:pt x="167" y="851"/>
                  <a:pt x="167" y="851"/>
                </a:cubicBezTo>
                <a:cubicBezTo>
                  <a:pt x="167" y="851"/>
                  <a:pt x="169" y="863"/>
                  <a:pt x="169" y="889"/>
                </a:cubicBezTo>
                <a:cubicBezTo>
                  <a:pt x="169" y="916"/>
                  <a:pt x="169" y="934"/>
                  <a:pt x="169" y="977"/>
                </a:cubicBezTo>
                <a:cubicBezTo>
                  <a:pt x="169" y="1019"/>
                  <a:pt x="165" y="1035"/>
                  <a:pt x="160" y="1051"/>
                </a:cubicBezTo>
                <a:cubicBezTo>
                  <a:pt x="156" y="1068"/>
                  <a:pt x="159" y="1080"/>
                  <a:pt x="154" y="1096"/>
                </a:cubicBezTo>
                <a:cubicBezTo>
                  <a:pt x="149" y="1113"/>
                  <a:pt x="140" y="1125"/>
                  <a:pt x="135" y="1134"/>
                </a:cubicBezTo>
                <a:cubicBezTo>
                  <a:pt x="129" y="1143"/>
                  <a:pt x="127" y="1158"/>
                  <a:pt x="148" y="1159"/>
                </a:cubicBezTo>
                <a:cubicBezTo>
                  <a:pt x="170" y="1160"/>
                  <a:pt x="196" y="1150"/>
                  <a:pt x="196" y="1140"/>
                </a:cubicBezTo>
                <a:cubicBezTo>
                  <a:pt x="196" y="1131"/>
                  <a:pt x="198" y="1119"/>
                  <a:pt x="205" y="1104"/>
                </a:cubicBezTo>
                <a:cubicBezTo>
                  <a:pt x="213" y="1088"/>
                  <a:pt x="206" y="1075"/>
                  <a:pt x="204" y="1069"/>
                </a:cubicBezTo>
                <a:cubicBezTo>
                  <a:pt x="201" y="1062"/>
                  <a:pt x="202" y="1055"/>
                  <a:pt x="202" y="1043"/>
                </a:cubicBezTo>
                <a:cubicBezTo>
                  <a:pt x="202" y="1031"/>
                  <a:pt x="213" y="991"/>
                  <a:pt x="225" y="947"/>
                </a:cubicBezTo>
                <a:cubicBezTo>
                  <a:pt x="237" y="903"/>
                  <a:pt x="234" y="852"/>
                  <a:pt x="234" y="852"/>
                </a:cubicBezTo>
                <a:cubicBezTo>
                  <a:pt x="243" y="852"/>
                  <a:pt x="243" y="852"/>
                  <a:pt x="243" y="852"/>
                </a:cubicBezTo>
                <a:cubicBezTo>
                  <a:pt x="243" y="852"/>
                  <a:pt x="244" y="787"/>
                  <a:pt x="251" y="721"/>
                </a:cubicBezTo>
                <a:cubicBezTo>
                  <a:pt x="258" y="654"/>
                  <a:pt x="248" y="585"/>
                  <a:pt x="248" y="566"/>
                </a:cubicBezTo>
                <a:cubicBezTo>
                  <a:pt x="248" y="547"/>
                  <a:pt x="255" y="539"/>
                  <a:pt x="265" y="535"/>
                </a:cubicBezTo>
                <a:cubicBezTo>
                  <a:pt x="276" y="530"/>
                  <a:pt x="277" y="528"/>
                  <a:pt x="272" y="510"/>
                </a:cubicBezTo>
                <a:cubicBezTo>
                  <a:pt x="266" y="492"/>
                  <a:pt x="258" y="449"/>
                  <a:pt x="258" y="449"/>
                </a:cubicBezTo>
                <a:cubicBezTo>
                  <a:pt x="258" y="449"/>
                  <a:pt x="257" y="443"/>
                  <a:pt x="251" y="424"/>
                </a:cubicBezTo>
                <a:cubicBezTo>
                  <a:pt x="244" y="406"/>
                  <a:pt x="244" y="388"/>
                  <a:pt x="244" y="388"/>
                </a:cubicBezTo>
                <a:cubicBezTo>
                  <a:pt x="244" y="388"/>
                  <a:pt x="256" y="378"/>
                  <a:pt x="257" y="366"/>
                </a:cubicBezTo>
                <a:close/>
                <a:moveTo>
                  <a:pt x="102" y="452"/>
                </a:moveTo>
                <a:cubicBezTo>
                  <a:pt x="110" y="434"/>
                  <a:pt x="110" y="434"/>
                  <a:pt x="110" y="434"/>
                </a:cubicBezTo>
                <a:cubicBezTo>
                  <a:pt x="114" y="452"/>
                  <a:pt x="114" y="452"/>
                  <a:pt x="114" y="452"/>
                </a:cubicBezTo>
                <a:lnTo>
                  <a:pt x="102" y="452"/>
                </a:lnTo>
                <a:close/>
                <a:moveTo>
                  <a:pt x="168" y="213"/>
                </a:moveTo>
                <a:cubicBezTo>
                  <a:pt x="158" y="230"/>
                  <a:pt x="141" y="260"/>
                  <a:pt x="135" y="285"/>
                </a:cubicBezTo>
                <a:cubicBezTo>
                  <a:pt x="128" y="309"/>
                  <a:pt x="117" y="344"/>
                  <a:pt x="117" y="344"/>
                </a:cubicBezTo>
                <a:cubicBezTo>
                  <a:pt x="117" y="344"/>
                  <a:pt x="116" y="338"/>
                  <a:pt x="115" y="329"/>
                </a:cubicBezTo>
                <a:cubicBezTo>
                  <a:pt x="114" y="320"/>
                  <a:pt x="114" y="277"/>
                  <a:pt x="114" y="257"/>
                </a:cubicBezTo>
                <a:cubicBezTo>
                  <a:pt x="114" y="237"/>
                  <a:pt x="115" y="220"/>
                  <a:pt x="112" y="219"/>
                </a:cubicBezTo>
                <a:cubicBezTo>
                  <a:pt x="108" y="217"/>
                  <a:pt x="102" y="205"/>
                  <a:pt x="102" y="205"/>
                </a:cubicBezTo>
                <a:cubicBezTo>
                  <a:pt x="124" y="175"/>
                  <a:pt x="124" y="175"/>
                  <a:pt x="124" y="175"/>
                </a:cubicBezTo>
                <a:cubicBezTo>
                  <a:pt x="117" y="218"/>
                  <a:pt x="129" y="210"/>
                  <a:pt x="134" y="223"/>
                </a:cubicBezTo>
                <a:cubicBezTo>
                  <a:pt x="138" y="236"/>
                  <a:pt x="133" y="269"/>
                  <a:pt x="136" y="253"/>
                </a:cubicBezTo>
                <a:cubicBezTo>
                  <a:pt x="138" y="238"/>
                  <a:pt x="146" y="237"/>
                  <a:pt x="152" y="222"/>
                </a:cubicBezTo>
                <a:cubicBezTo>
                  <a:pt x="159" y="207"/>
                  <a:pt x="139" y="196"/>
                  <a:pt x="139" y="196"/>
                </a:cubicBezTo>
                <a:cubicBezTo>
                  <a:pt x="139" y="196"/>
                  <a:pt x="150" y="192"/>
                  <a:pt x="159" y="184"/>
                </a:cubicBezTo>
                <a:cubicBezTo>
                  <a:pt x="169" y="175"/>
                  <a:pt x="182" y="164"/>
                  <a:pt x="182" y="164"/>
                </a:cubicBezTo>
                <a:cubicBezTo>
                  <a:pt x="189" y="176"/>
                  <a:pt x="189" y="176"/>
                  <a:pt x="189" y="176"/>
                </a:cubicBezTo>
                <a:cubicBezTo>
                  <a:pt x="189" y="176"/>
                  <a:pt x="178" y="196"/>
                  <a:pt x="168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 sz="2400">
              <a:cs typeface="+mn-ea"/>
              <a:sym typeface="+mn-lt"/>
            </a:endParaRPr>
          </a:p>
        </p:txBody>
      </p:sp>
      <p:sp>
        <p:nvSpPr>
          <p:cNvPr id="5" name="Freeform 52">
            <a:extLst>
              <a:ext uri="{FF2B5EF4-FFF2-40B4-BE49-F238E27FC236}">
                <a16:creationId xmlns:a16="http://schemas.microsoft.com/office/drawing/2014/main" id="{E2824A0A-1359-4336-A875-8D4CC1978C44}"/>
              </a:ext>
            </a:extLst>
          </p:cNvPr>
          <p:cNvSpPr>
            <a:spLocks noEditPoints="1"/>
          </p:cNvSpPr>
          <p:nvPr/>
        </p:nvSpPr>
        <p:spPr bwMode="auto">
          <a:xfrm>
            <a:off x="4800047" y="4242654"/>
            <a:ext cx="734785" cy="2290704"/>
          </a:xfrm>
          <a:custGeom>
            <a:avLst/>
            <a:gdLst>
              <a:gd name="T0" fmla="*/ 379 w 386"/>
              <a:gd name="T1" fmla="*/ 464 h 1210"/>
              <a:gd name="T2" fmla="*/ 364 w 386"/>
              <a:gd name="T3" fmla="*/ 267 h 1210"/>
              <a:gd name="T4" fmla="*/ 269 w 386"/>
              <a:gd name="T5" fmla="*/ 191 h 1210"/>
              <a:gd name="T6" fmla="*/ 251 w 386"/>
              <a:gd name="T7" fmla="*/ 145 h 1210"/>
              <a:gd name="T8" fmla="*/ 266 w 386"/>
              <a:gd name="T9" fmla="*/ 116 h 1210"/>
              <a:gd name="T10" fmla="*/ 263 w 386"/>
              <a:gd name="T11" fmla="*/ 82 h 1210"/>
              <a:gd name="T12" fmla="*/ 205 w 386"/>
              <a:gd name="T13" fmla="*/ 0 h 1210"/>
              <a:gd name="T14" fmla="*/ 155 w 386"/>
              <a:gd name="T15" fmla="*/ 90 h 1210"/>
              <a:gd name="T16" fmla="*/ 174 w 386"/>
              <a:gd name="T17" fmla="*/ 126 h 1210"/>
              <a:gd name="T18" fmla="*/ 176 w 386"/>
              <a:gd name="T19" fmla="*/ 167 h 1210"/>
              <a:gd name="T20" fmla="*/ 177 w 386"/>
              <a:gd name="T21" fmla="*/ 167 h 1210"/>
              <a:gd name="T22" fmla="*/ 156 w 386"/>
              <a:gd name="T23" fmla="*/ 186 h 1210"/>
              <a:gd name="T24" fmla="*/ 99 w 386"/>
              <a:gd name="T25" fmla="*/ 207 h 1210"/>
              <a:gd name="T26" fmla="*/ 57 w 386"/>
              <a:gd name="T27" fmla="*/ 370 h 1210"/>
              <a:gd name="T28" fmla="*/ 38 w 386"/>
              <a:gd name="T29" fmla="*/ 604 h 1210"/>
              <a:gd name="T30" fmla="*/ 68 w 386"/>
              <a:gd name="T31" fmla="*/ 598 h 1210"/>
              <a:gd name="T32" fmla="*/ 68 w 386"/>
              <a:gd name="T33" fmla="*/ 607 h 1210"/>
              <a:gd name="T34" fmla="*/ 41 w 386"/>
              <a:gd name="T35" fmla="*/ 619 h 1210"/>
              <a:gd name="T36" fmla="*/ 47 w 386"/>
              <a:gd name="T37" fmla="*/ 662 h 1210"/>
              <a:gd name="T38" fmla="*/ 3 w 386"/>
              <a:gd name="T39" fmla="*/ 849 h 1210"/>
              <a:gd name="T40" fmla="*/ 99 w 386"/>
              <a:gd name="T41" fmla="*/ 898 h 1210"/>
              <a:gd name="T42" fmla="*/ 118 w 386"/>
              <a:gd name="T43" fmla="*/ 899 h 1210"/>
              <a:gd name="T44" fmla="*/ 127 w 386"/>
              <a:gd name="T45" fmla="*/ 1051 h 1210"/>
              <a:gd name="T46" fmla="*/ 118 w 386"/>
              <a:gd name="T47" fmla="*/ 1153 h 1210"/>
              <a:gd name="T48" fmla="*/ 181 w 386"/>
              <a:gd name="T49" fmla="*/ 1159 h 1210"/>
              <a:gd name="T50" fmla="*/ 194 w 386"/>
              <a:gd name="T51" fmla="*/ 1084 h 1210"/>
              <a:gd name="T52" fmla="*/ 192 w 386"/>
              <a:gd name="T53" fmla="*/ 968 h 1210"/>
              <a:gd name="T54" fmla="*/ 222 w 386"/>
              <a:gd name="T55" fmla="*/ 712 h 1210"/>
              <a:gd name="T56" fmla="*/ 252 w 386"/>
              <a:gd name="T57" fmla="*/ 767 h 1210"/>
              <a:gd name="T58" fmla="*/ 285 w 386"/>
              <a:gd name="T59" fmla="*/ 1024 h 1210"/>
              <a:gd name="T60" fmla="*/ 277 w 386"/>
              <a:gd name="T61" fmla="*/ 1067 h 1210"/>
              <a:gd name="T62" fmla="*/ 298 w 386"/>
              <a:gd name="T63" fmla="*/ 1146 h 1210"/>
              <a:gd name="T64" fmla="*/ 355 w 386"/>
              <a:gd name="T65" fmla="*/ 1205 h 1210"/>
              <a:gd name="T66" fmla="*/ 347 w 386"/>
              <a:gd name="T67" fmla="*/ 1105 h 1210"/>
              <a:gd name="T68" fmla="*/ 351 w 386"/>
              <a:gd name="T69" fmla="*/ 1046 h 1210"/>
              <a:gd name="T70" fmla="*/ 356 w 386"/>
              <a:gd name="T71" fmla="*/ 829 h 1210"/>
              <a:gd name="T72" fmla="*/ 354 w 386"/>
              <a:gd name="T73" fmla="*/ 603 h 1210"/>
              <a:gd name="T74" fmla="*/ 367 w 386"/>
              <a:gd name="T75" fmla="*/ 565 h 1210"/>
              <a:gd name="T76" fmla="*/ 109 w 386"/>
              <a:gd name="T77" fmla="*/ 669 h 1210"/>
              <a:gd name="T78" fmla="*/ 91 w 386"/>
              <a:gd name="T79" fmla="*/ 666 h 1210"/>
              <a:gd name="T80" fmla="*/ 90 w 386"/>
              <a:gd name="T81" fmla="*/ 617 h 1210"/>
              <a:gd name="T82" fmla="*/ 101 w 386"/>
              <a:gd name="T83" fmla="*/ 628 h 1210"/>
              <a:gd name="T84" fmla="*/ 108 w 386"/>
              <a:gd name="T85" fmla="*/ 649 h 1210"/>
              <a:gd name="T86" fmla="*/ 223 w 386"/>
              <a:gd name="T87" fmla="*/ 505 h 1210"/>
              <a:gd name="T88" fmla="*/ 221 w 386"/>
              <a:gd name="T89" fmla="*/ 232 h 1210"/>
              <a:gd name="T90" fmla="*/ 215 w 386"/>
              <a:gd name="T91" fmla="*/ 208 h 1210"/>
              <a:gd name="T92" fmla="*/ 205 w 386"/>
              <a:gd name="T93" fmla="*/ 231 h 1210"/>
              <a:gd name="T94" fmla="*/ 199 w 386"/>
              <a:gd name="T95" fmla="*/ 505 h 1210"/>
              <a:gd name="T96" fmla="*/ 190 w 386"/>
              <a:gd name="T97" fmla="*/ 325 h 1210"/>
              <a:gd name="T98" fmla="*/ 173 w 386"/>
              <a:gd name="T99" fmla="*/ 188 h 1210"/>
              <a:gd name="T100" fmla="*/ 182 w 386"/>
              <a:gd name="T101" fmla="*/ 176 h 1210"/>
              <a:gd name="T102" fmla="*/ 248 w 386"/>
              <a:gd name="T103" fmla="*/ 179 h 1210"/>
              <a:gd name="T104" fmla="*/ 259 w 386"/>
              <a:gd name="T105" fmla="*/ 196 h 1210"/>
              <a:gd name="T106" fmla="*/ 258 w 386"/>
              <a:gd name="T107" fmla="*/ 201 h 1210"/>
              <a:gd name="T108" fmla="*/ 260 w 386"/>
              <a:gd name="T109" fmla="*/ 256 h 1210"/>
              <a:gd name="T110" fmla="*/ 301 w 386"/>
              <a:gd name="T111" fmla="*/ 488 h 1210"/>
              <a:gd name="T112" fmla="*/ 360 w 386"/>
              <a:gd name="T113" fmla="*/ 585 h 1210"/>
              <a:gd name="T114" fmla="*/ 328 w 386"/>
              <a:gd name="T115" fmla="*/ 554 h 1210"/>
              <a:gd name="T116" fmla="*/ 360 w 386"/>
              <a:gd name="T117" fmla="*/ 585 h 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6" h="1210">
                <a:moveTo>
                  <a:pt x="379" y="512"/>
                </a:moveTo>
                <a:cubicBezTo>
                  <a:pt x="385" y="497"/>
                  <a:pt x="386" y="471"/>
                  <a:pt x="379" y="464"/>
                </a:cubicBezTo>
                <a:cubicBezTo>
                  <a:pt x="372" y="456"/>
                  <a:pt x="383" y="413"/>
                  <a:pt x="376" y="380"/>
                </a:cubicBezTo>
                <a:cubicBezTo>
                  <a:pt x="370" y="347"/>
                  <a:pt x="365" y="295"/>
                  <a:pt x="364" y="267"/>
                </a:cubicBezTo>
                <a:cubicBezTo>
                  <a:pt x="364" y="239"/>
                  <a:pt x="362" y="219"/>
                  <a:pt x="326" y="210"/>
                </a:cubicBezTo>
                <a:cubicBezTo>
                  <a:pt x="302" y="204"/>
                  <a:pt x="282" y="197"/>
                  <a:pt x="269" y="191"/>
                </a:cubicBezTo>
                <a:cubicBezTo>
                  <a:pt x="269" y="191"/>
                  <a:pt x="255" y="179"/>
                  <a:pt x="252" y="168"/>
                </a:cubicBezTo>
                <a:cubicBezTo>
                  <a:pt x="251" y="159"/>
                  <a:pt x="251" y="150"/>
                  <a:pt x="251" y="145"/>
                </a:cubicBezTo>
                <a:cubicBezTo>
                  <a:pt x="253" y="136"/>
                  <a:pt x="253" y="129"/>
                  <a:pt x="253" y="124"/>
                </a:cubicBezTo>
                <a:cubicBezTo>
                  <a:pt x="253" y="118"/>
                  <a:pt x="264" y="126"/>
                  <a:pt x="266" y="116"/>
                </a:cubicBezTo>
                <a:cubicBezTo>
                  <a:pt x="269" y="107"/>
                  <a:pt x="271" y="85"/>
                  <a:pt x="269" y="84"/>
                </a:cubicBezTo>
                <a:cubicBezTo>
                  <a:pt x="267" y="82"/>
                  <a:pt x="265" y="82"/>
                  <a:pt x="263" y="82"/>
                </a:cubicBezTo>
                <a:cubicBezTo>
                  <a:pt x="263" y="79"/>
                  <a:pt x="265" y="59"/>
                  <a:pt x="263" y="38"/>
                </a:cubicBezTo>
                <a:cubicBezTo>
                  <a:pt x="262" y="18"/>
                  <a:pt x="242" y="2"/>
                  <a:pt x="205" y="0"/>
                </a:cubicBezTo>
                <a:cubicBezTo>
                  <a:pt x="184" y="0"/>
                  <a:pt x="160" y="16"/>
                  <a:pt x="157" y="38"/>
                </a:cubicBezTo>
                <a:cubicBezTo>
                  <a:pt x="154" y="60"/>
                  <a:pt x="155" y="90"/>
                  <a:pt x="155" y="90"/>
                </a:cubicBezTo>
                <a:cubicBezTo>
                  <a:pt x="155" y="90"/>
                  <a:pt x="148" y="105"/>
                  <a:pt x="154" y="117"/>
                </a:cubicBezTo>
                <a:cubicBezTo>
                  <a:pt x="160" y="129"/>
                  <a:pt x="174" y="126"/>
                  <a:pt x="174" y="126"/>
                </a:cubicBezTo>
                <a:cubicBezTo>
                  <a:pt x="174" y="126"/>
                  <a:pt x="177" y="145"/>
                  <a:pt x="177" y="155"/>
                </a:cubicBezTo>
                <a:cubicBezTo>
                  <a:pt x="177" y="160"/>
                  <a:pt x="177" y="164"/>
                  <a:pt x="176" y="167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77" y="167"/>
                  <a:pt x="177" y="167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64" y="182"/>
                  <a:pt x="156" y="186"/>
                </a:cubicBezTo>
                <a:cubicBezTo>
                  <a:pt x="143" y="192"/>
                  <a:pt x="123" y="200"/>
                  <a:pt x="107" y="205"/>
                </a:cubicBezTo>
                <a:cubicBezTo>
                  <a:pt x="104" y="206"/>
                  <a:pt x="102" y="206"/>
                  <a:pt x="99" y="207"/>
                </a:cubicBezTo>
                <a:cubicBezTo>
                  <a:pt x="80" y="213"/>
                  <a:pt x="65" y="218"/>
                  <a:pt x="65" y="244"/>
                </a:cubicBezTo>
                <a:cubicBezTo>
                  <a:pt x="64" y="274"/>
                  <a:pt x="61" y="331"/>
                  <a:pt x="57" y="370"/>
                </a:cubicBezTo>
                <a:cubicBezTo>
                  <a:pt x="53" y="408"/>
                  <a:pt x="41" y="490"/>
                  <a:pt x="41" y="516"/>
                </a:cubicBezTo>
                <a:cubicBezTo>
                  <a:pt x="40" y="542"/>
                  <a:pt x="37" y="598"/>
                  <a:pt x="38" y="604"/>
                </a:cubicBezTo>
                <a:cubicBezTo>
                  <a:pt x="38" y="609"/>
                  <a:pt x="42" y="609"/>
                  <a:pt x="42" y="615"/>
                </a:cubicBezTo>
                <a:cubicBezTo>
                  <a:pt x="43" y="612"/>
                  <a:pt x="48" y="598"/>
                  <a:pt x="68" y="598"/>
                </a:cubicBezTo>
                <a:cubicBezTo>
                  <a:pt x="90" y="598"/>
                  <a:pt x="90" y="614"/>
                  <a:pt x="90" y="614"/>
                </a:cubicBezTo>
                <a:cubicBezTo>
                  <a:pt x="83" y="607"/>
                  <a:pt x="83" y="607"/>
                  <a:pt x="68" y="607"/>
                </a:cubicBezTo>
                <a:cubicBezTo>
                  <a:pt x="54" y="606"/>
                  <a:pt x="43" y="614"/>
                  <a:pt x="42" y="615"/>
                </a:cubicBezTo>
                <a:cubicBezTo>
                  <a:pt x="42" y="616"/>
                  <a:pt x="42" y="618"/>
                  <a:pt x="41" y="619"/>
                </a:cubicBezTo>
                <a:cubicBezTo>
                  <a:pt x="39" y="630"/>
                  <a:pt x="39" y="639"/>
                  <a:pt x="45" y="646"/>
                </a:cubicBezTo>
                <a:cubicBezTo>
                  <a:pt x="50" y="653"/>
                  <a:pt x="47" y="662"/>
                  <a:pt x="47" y="662"/>
                </a:cubicBezTo>
                <a:cubicBezTo>
                  <a:pt x="0" y="660"/>
                  <a:pt x="0" y="660"/>
                  <a:pt x="0" y="660"/>
                </a:cubicBezTo>
                <a:cubicBezTo>
                  <a:pt x="3" y="849"/>
                  <a:pt x="3" y="849"/>
                  <a:pt x="3" y="849"/>
                </a:cubicBezTo>
                <a:cubicBezTo>
                  <a:pt x="78" y="907"/>
                  <a:pt x="78" y="907"/>
                  <a:pt x="78" y="907"/>
                </a:cubicBezTo>
                <a:cubicBezTo>
                  <a:pt x="78" y="907"/>
                  <a:pt x="89" y="899"/>
                  <a:pt x="99" y="898"/>
                </a:cubicBezTo>
                <a:cubicBezTo>
                  <a:pt x="100" y="898"/>
                  <a:pt x="101" y="898"/>
                  <a:pt x="101" y="898"/>
                </a:cubicBezTo>
                <a:cubicBezTo>
                  <a:pt x="112" y="898"/>
                  <a:pt x="118" y="899"/>
                  <a:pt x="118" y="899"/>
                </a:cubicBezTo>
                <a:cubicBezTo>
                  <a:pt x="118" y="899"/>
                  <a:pt x="115" y="955"/>
                  <a:pt x="115" y="977"/>
                </a:cubicBezTo>
                <a:cubicBezTo>
                  <a:pt x="115" y="1000"/>
                  <a:pt x="117" y="1035"/>
                  <a:pt x="127" y="1051"/>
                </a:cubicBezTo>
                <a:cubicBezTo>
                  <a:pt x="136" y="1067"/>
                  <a:pt x="138" y="1073"/>
                  <a:pt x="138" y="1087"/>
                </a:cubicBezTo>
                <a:cubicBezTo>
                  <a:pt x="138" y="1101"/>
                  <a:pt x="117" y="1140"/>
                  <a:pt x="118" y="1153"/>
                </a:cubicBezTo>
                <a:cubicBezTo>
                  <a:pt x="118" y="1166"/>
                  <a:pt x="121" y="1186"/>
                  <a:pt x="143" y="1186"/>
                </a:cubicBezTo>
                <a:cubicBezTo>
                  <a:pt x="165" y="1185"/>
                  <a:pt x="181" y="1176"/>
                  <a:pt x="181" y="1159"/>
                </a:cubicBezTo>
                <a:cubicBezTo>
                  <a:pt x="181" y="1141"/>
                  <a:pt x="178" y="1130"/>
                  <a:pt x="185" y="1124"/>
                </a:cubicBezTo>
                <a:cubicBezTo>
                  <a:pt x="193" y="1117"/>
                  <a:pt x="181" y="1101"/>
                  <a:pt x="194" y="1084"/>
                </a:cubicBezTo>
                <a:cubicBezTo>
                  <a:pt x="206" y="1067"/>
                  <a:pt x="193" y="1066"/>
                  <a:pt x="196" y="1050"/>
                </a:cubicBezTo>
                <a:cubicBezTo>
                  <a:pt x="199" y="1034"/>
                  <a:pt x="193" y="987"/>
                  <a:pt x="192" y="968"/>
                </a:cubicBezTo>
                <a:cubicBezTo>
                  <a:pt x="191" y="949"/>
                  <a:pt x="194" y="926"/>
                  <a:pt x="204" y="846"/>
                </a:cubicBezTo>
                <a:cubicBezTo>
                  <a:pt x="213" y="765"/>
                  <a:pt x="219" y="729"/>
                  <a:pt x="222" y="712"/>
                </a:cubicBezTo>
                <a:cubicBezTo>
                  <a:pt x="225" y="694"/>
                  <a:pt x="229" y="672"/>
                  <a:pt x="229" y="672"/>
                </a:cubicBezTo>
                <a:cubicBezTo>
                  <a:pt x="229" y="672"/>
                  <a:pt x="242" y="748"/>
                  <a:pt x="252" y="767"/>
                </a:cubicBezTo>
                <a:cubicBezTo>
                  <a:pt x="262" y="785"/>
                  <a:pt x="274" y="879"/>
                  <a:pt x="277" y="907"/>
                </a:cubicBezTo>
                <a:cubicBezTo>
                  <a:pt x="280" y="934"/>
                  <a:pt x="278" y="1015"/>
                  <a:pt x="285" y="1024"/>
                </a:cubicBezTo>
                <a:cubicBezTo>
                  <a:pt x="291" y="1032"/>
                  <a:pt x="294" y="1044"/>
                  <a:pt x="294" y="1044"/>
                </a:cubicBezTo>
                <a:cubicBezTo>
                  <a:pt x="294" y="1044"/>
                  <a:pt x="277" y="1054"/>
                  <a:pt x="277" y="1067"/>
                </a:cubicBezTo>
                <a:cubicBezTo>
                  <a:pt x="277" y="1081"/>
                  <a:pt x="290" y="1092"/>
                  <a:pt x="289" y="1110"/>
                </a:cubicBezTo>
                <a:cubicBezTo>
                  <a:pt x="289" y="1128"/>
                  <a:pt x="291" y="1143"/>
                  <a:pt x="298" y="1146"/>
                </a:cubicBezTo>
                <a:cubicBezTo>
                  <a:pt x="305" y="1150"/>
                  <a:pt x="304" y="1180"/>
                  <a:pt x="313" y="1191"/>
                </a:cubicBezTo>
                <a:cubicBezTo>
                  <a:pt x="322" y="1201"/>
                  <a:pt x="337" y="1210"/>
                  <a:pt x="355" y="1205"/>
                </a:cubicBezTo>
                <a:cubicBezTo>
                  <a:pt x="373" y="1199"/>
                  <a:pt x="373" y="1175"/>
                  <a:pt x="364" y="1152"/>
                </a:cubicBezTo>
                <a:cubicBezTo>
                  <a:pt x="355" y="1129"/>
                  <a:pt x="344" y="1114"/>
                  <a:pt x="347" y="1105"/>
                </a:cubicBezTo>
                <a:cubicBezTo>
                  <a:pt x="351" y="1096"/>
                  <a:pt x="354" y="1082"/>
                  <a:pt x="345" y="1073"/>
                </a:cubicBezTo>
                <a:cubicBezTo>
                  <a:pt x="336" y="1064"/>
                  <a:pt x="345" y="1054"/>
                  <a:pt x="351" y="1046"/>
                </a:cubicBezTo>
                <a:cubicBezTo>
                  <a:pt x="357" y="1038"/>
                  <a:pt x="356" y="1002"/>
                  <a:pt x="356" y="982"/>
                </a:cubicBezTo>
                <a:cubicBezTo>
                  <a:pt x="357" y="962"/>
                  <a:pt x="354" y="864"/>
                  <a:pt x="356" y="829"/>
                </a:cubicBezTo>
                <a:cubicBezTo>
                  <a:pt x="357" y="793"/>
                  <a:pt x="360" y="685"/>
                  <a:pt x="355" y="655"/>
                </a:cubicBezTo>
                <a:cubicBezTo>
                  <a:pt x="350" y="625"/>
                  <a:pt x="354" y="603"/>
                  <a:pt x="354" y="603"/>
                </a:cubicBezTo>
                <a:cubicBezTo>
                  <a:pt x="354" y="603"/>
                  <a:pt x="366" y="609"/>
                  <a:pt x="366" y="597"/>
                </a:cubicBezTo>
                <a:cubicBezTo>
                  <a:pt x="366" y="586"/>
                  <a:pt x="362" y="584"/>
                  <a:pt x="367" y="565"/>
                </a:cubicBezTo>
                <a:cubicBezTo>
                  <a:pt x="372" y="545"/>
                  <a:pt x="373" y="527"/>
                  <a:pt x="379" y="512"/>
                </a:cubicBezTo>
                <a:close/>
                <a:moveTo>
                  <a:pt x="109" y="669"/>
                </a:moveTo>
                <a:cubicBezTo>
                  <a:pt x="99" y="668"/>
                  <a:pt x="99" y="668"/>
                  <a:pt x="99" y="668"/>
                </a:cubicBezTo>
                <a:cubicBezTo>
                  <a:pt x="91" y="666"/>
                  <a:pt x="91" y="666"/>
                  <a:pt x="91" y="666"/>
                </a:cubicBezTo>
                <a:cubicBezTo>
                  <a:pt x="91" y="666"/>
                  <a:pt x="93" y="653"/>
                  <a:pt x="90" y="644"/>
                </a:cubicBezTo>
                <a:cubicBezTo>
                  <a:pt x="87" y="635"/>
                  <a:pt x="88" y="627"/>
                  <a:pt x="90" y="617"/>
                </a:cubicBezTo>
                <a:cubicBezTo>
                  <a:pt x="90" y="617"/>
                  <a:pt x="93" y="627"/>
                  <a:pt x="99" y="628"/>
                </a:cubicBezTo>
                <a:cubicBezTo>
                  <a:pt x="100" y="628"/>
                  <a:pt x="100" y="628"/>
                  <a:pt x="101" y="628"/>
                </a:cubicBezTo>
                <a:cubicBezTo>
                  <a:pt x="108" y="628"/>
                  <a:pt x="111" y="629"/>
                  <a:pt x="111" y="629"/>
                </a:cubicBezTo>
                <a:cubicBezTo>
                  <a:pt x="111" y="629"/>
                  <a:pt x="108" y="640"/>
                  <a:pt x="108" y="649"/>
                </a:cubicBezTo>
                <a:cubicBezTo>
                  <a:pt x="108" y="659"/>
                  <a:pt x="109" y="669"/>
                  <a:pt x="109" y="669"/>
                </a:cubicBezTo>
                <a:close/>
                <a:moveTo>
                  <a:pt x="223" y="505"/>
                </a:moveTo>
                <a:cubicBezTo>
                  <a:pt x="225" y="464"/>
                  <a:pt x="224" y="347"/>
                  <a:pt x="223" y="322"/>
                </a:cubicBezTo>
                <a:cubicBezTo>
                  <a:pt x="223" y="296"/>
                  <a:pt x="218" y="239"/>
                  <a:pt x="221" y="232"/>
                </a:cubicBezTo>
                <a:cubicBezTo>
                  <a:pt x="224" y="224"/>
                  <a:pt x="232" y="218"/>
                  <a:pt x="241" y="223"/>
                </a:cubicBezTo>
                <a:cubicBezTo>
                  <a:pt x="241" y="223"/>
                  <a:pt x="231" y="208"/>
                  <a:pt x="215" y="208"/>
                </a:cubicBezTo>
                <a:cubicBezTo>
                  <a:pt x="199" y="208"/>
                  <a:pt x="188" y="223"/>
                  <a:pt x="188" y="223"/>
                </a:cubicBezTo>
                <a:cubicBezTo>
                  <a:pt x="188" y="223"/>
                  <a:pt x="206" y="219"/>
                  <a:pt x="205" y="231"/>
                </a:cubicBezTo>
                <a:cubicBezTo>
                  <a:pt x="205" y="243"/>
                  <a:pt x="199" y="305"/>
                  <a:pt x="199" y="346"/>
                </a:cubicBezTo>
                <a:cubicBezTo>
                  <a:pt x="199" y="383"/>
                  <a:pt x="196" y="472"/>
                  <a:pt x="199" y="505"/>
                </a:cubicBezTo>
                <a:cubicBezTo>
                  <a:pt x="187" y="504"/>
                  <a:pt x="183" y="503"/>
                  <a:pt x="183" y="503"/>
                </a:cubicBezTo>
                <a:cubicBezTo>
                  <a:pt x="183" y="503"/>
                  <a:pt x="194" y="386"/>
                  <a:pt x="190" y="325"/>
                </a:cubicBezTo>
                <a:cubicBezTo>
                  <a:pt x="186" y="279"/>
                  <a:pt x="178" y="220"/>
                  <a:pt x="173" y="188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73" y="188"/>
                  <a:pt x="178" y="170"/>
                  <a:pt x="182" y="176"/>
                </a:cubicBezTo>
                <a:cubicBezTo>
                  <a:pt x="182" y="176"/>
                  <a:pt x="182" y="176"/>
                  <a:pt x="182" y="176"/>
                </a:cubicBezTo>
                <a:cubicBezTo>
                  <a:pt x="190" y="189"/>
                  <a:pt x="203" y="204"/>
                  <a:pt x="212" y="204"/>
                </a:cubicBezTo>
                <a:cubicBezTo>
                  <a:pt x="222" y="204"/>
                  <a:pt x="238" y="193"/>
                  <a:pt x="248" y="179"/>
                </a:cubicBezTo>
                <a:cubicBezTo>
                  <a:pt x="248" y="179"/>
                  <a:pt x="248" y="179"/>
                  <a:pt x="248" y="179"/>
                </a:cubicBezTo>
                <a:cubicBezTo>
                  <a:pt x="248" y="179"/>
                  <a:pt x="258" y="182"/>
                  <a:pt x="259" y="196"/>
                </a:cubicBezTo>
                <a:cubicBezTo>
                  <a:pt x="259" y="197"/>
                  <a:pt x="258" y="199"/>
                  <a:pt x="258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13"/>
                  <a:pt x="258" y="230"/>
                  <a:pt x="260" y="256"/>
                </a:cubicBezTo>
                <a:cubicBezTo>
                  <a:pt x="263" y="335"/>
                  <a:pt x="277" y="429"/>
                  <a:pt x="284" y="450"/>
                </a:cubicBezTo>
                <a:cubicBezTo>
                  <a:pt x="292" y="472"/>
                  <a:pt x="301" y="488"/>
                  <a:pt x="301" y="488"/>
                </a:cubicBezTo>
                <a:cubicBezTo>
                  <a:pt x="301" y="488"/>
                  <a:pt x="251" y="504"/>
                  <a:pt x="223" y="505"/>
                </a:cubicBezTo>
                <a:close/>
                <a:moveTo>
                  <a:pt x="360" y="585"/>
                </a:moveTo>
                <a:cubicBezTo>
                  <a:pt x="358" y="573"/>
                  <a:pt x="361" y="568"/>
                  <a:pt x="352" y="561"/>
                </a:cubicBezTo>
                <a:cubicBezTo>
                  <a:pt x="343" y="554"/>
                  <a:pt x="328" y="554"/>
                  <a:pt x="328" y="554"/>
                </a:cubicBezTo>
                <a:cubicBezTo>
                  <a:pt x="328" y="554"/>
                  <a:pt x="350" y="545"/>
                  <a:pt x="360" y="557"/>
                </a:cubicBezTo>
                <a:cubicBezTo>
                  <a:pt x="369" y="570"/>
                  <a:pt x="360" y="585"/>
                  <a:pt x="360" y="58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 sz="2400">
              <a:cs typeface="+mn-ea"/>
              <a:sym typeface="+mn-lt"/>
            </a:endParaRPr>
          </a:p>
        </p:txBody>
      </p:sp>
      <p:sp>
        <p:nvSpPr>
          <p:cNvPr id="6" name="Freeform 53">
            <a:extLst>
              <a:ext uri="{FF2B5EF4-FFF2-40B4-BE49-F238E27FC236}">
                <a16:creationId xmlns:a16="http://schemas.microsoft.com/office/drawing/2014/main" id="{F573D665-1C0B-4CB1-971D-76E19EDF904F}"/>
              </a:ext>
            </a:extLst>
          </p:cNvPr>
          <p:cNvSpPr>
            <a:spLocks noEditPoints="1"/>
          </p:cNvSpPr>
          <p:nvPr/>
        </p:nvSpPr>
        <p:spPr bwMode="auto">
          <a:xfrm>
            <a:off x="6720943" y="4179490"/>
            <a:ext cx="624315" cy="2321210"/>
          </a:xfrm>
          <a:custGeom>
            <a:avLst/>
            <a:gdLst>
              <a:gd name="T0" fmla="*/ 221 w 224"/>
              <a:gd name="T1" fmla="*/ 237 h 906"/>
              <a:gd name="T2" fmla="*/ 178 w 224"/>
              <a:gd name="T3" fmla="*/ 151 h 906"/>
              <a:gd name="T4" fmla="*/ 161 w 224"/>
              <a:gd name="T5" fmla="*/ 98 h 906"/>
              <a:gd name="T6" fmla="*/ 148 w 224"/>
              <a:gd name="T7" fmla="*/ 36 h 906"/>
              <a:gd name="T8" fmla="*/ 107 w 224"/>
              <a:gd name="T9" fmla="*/ 0 h 906"/>
              <a:gd name="T10" fmla="*/ 63 w 224"/>
              <a:gd name="T11" fmla="*/ 101 h 906"/>
              <a:gd name="T12" fmla="*/ 48 w 224"/>
              <a:gd name="T13" fmla="*/ 145 h 906"/>
              <a:gd name="T14" fmla="*/ 7 w 224"/>
              <a:gd name="T15" fmla="*/ 204 h 906"/>
              <a:gd name="T16" fmla="*/ 2 w 224"/>
              <a:gd name="T17" fmla="*/ 302 h 906"/>
              <a:gd name="T18" fmla="*/ 28 w 224"/>
              <a:gd name="T19" fmla="*/ 360 h 906"/>
              <a:gd name="T20" fmla="*/ 31 w 224"/>
              <a:gd name="T21" fmla="*/ 411 h 906"/>
              <a:gd name="T22" fmla="*/ 35 w 224"/>
              <a:gd name="T23" fmla="*/ 565 h 906"/>
              <a:gd name="T24" fmla="*/ 54 w 224"/>
              <a:gd name="T25" fmla="*/ 607 h 906"/>
              <a:gd name="T26" fmla="*/ 81 w 224"/>
              <a:gd name="T27" fmla="*/ 790 h 906"/>
              <a:gd name="T28" fmla="*/ 89 w 224"/>
              <a:gd name="T29" fmla="*/ 869 h 906"/>
              <a:gd name="T30" fmla="*/ 112 w 224"/>
              <a:gd name="T31" fmla="*/ 906 h 906"/>
              <a:gd name="T32" fmla="*/ 122 w 224"/>
              <a:gd name="T33" fmla="*/ 847 h 906"/>
              <a:gd name="T34" fmla="*/ 157 w 224"/>
              <a:gd name="T35" fmla="*/ 853 h 906"/>
              <a:gd name="T36" fmla="*/ 124 w 224"/>
              <a:gd name="T37" fmla="*/ 764 h 906"/>
              <a:gd name="T38" fmla="*/ 156 w 224"/>
              <a:gd name="T39" fmla="*/ 611 h 906"/>
              <a:gd name="T40" fmla="*/ 166 w 224"/>
              <a:gd name="T41" fmla="*/ 582 h 906"/>
              <a:gd name="T42" fmla="*/ 190 w 224"/>
              <a:gd name="T43" fmla="*/ 474 h 906"/>
              <a:gd name="T44" fmla="*/ 206 w 224"/>
              <a:gd name="T45" fmla="*/ 414 h 906"/>
              <a:gd name="T46" fmla="*/ 192 w 224"/>
              <a:gd name="T47" fmla="*/ 313 h 906"/>
              <a:gd name="T48" fmla="*/ 73 w 224"/>
              <a:gd name="T49" fmla="*/ 279 h 906"/>
              <a:gd name="T50" fmla="*/ 63 w 224"/>
              <a:gd name="T51" fmla="*/ 289 h 906"/>
              <a:gd name="T52" fmla="*/ 73 w 224"/>
              <a:gd name="T53" fmla="*/ 269 h 906"/>
              <a:gd name="T54" fmla="*/ 110 w 224"/>
              <a:gd name="T55" fmla="*/ 621 h 906"/>
              <a:gd name="T56" fmla="*/ 107 w 224"/>
              <a:gd name="T57" fmla="*/ 646 h 906"/>
              <a:gd name="T58" fmla="*/ 104 w 224"/>
              <a:gd name="T59" fmla="*/ 612 h 906"/>
              <a:gd name="T60" fmla="*/ 110 w 224"/>
              <a:gd name="T61" fmla="*/ 580 h 906"/>
              <a:gd name="T62" fmla="*/ 116 w 224"/>
              <a:gd name="T63" fmla="*/ 225 h 906"/>
              <a:gd name="T64" fmla="*/ 91 w 224"/>
              <a:gd name="T65" fmla="*/ 130 h 906"/>
              <a:gd name="T66" fmla="*/ 115 w 224"/>
              <a:gd name="T67" fmla="*/ 200 h 906"/>
              <a:gd name="T68" fmla="*/ 128 w 224"/>
              <a:gd name="T69" fmla="*/ 156 h 906"/>
              <a:gd name="T70" fmla="*/ 143 w 224"/>
              <a:gd name="T71" fmla="*/ 147 h 906"/>
              <a:gd name="T72" fmla="*/ 116 w 224"/>
              <a:gd name="T73" fmla="*/ 225 h 906"/>
              <a:gd name="T74" fmla="*/ 138 w 224"/>
              <a:gd name="T75" fmla="*/ 333 h 906"/>
              <a:gd name="T76" fmla="*/ 149 w 224"/>
              <a:gd name="T77" fmla="*/ 315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4" h="906">
                <a:moveTo>
                  <a:pt x="215" y="296"/>
                </a:moveTo>
                <a:cubicBezTo>
                  <a:pt x="222" y="281"/>
                  <a:pt x="224" y="258"/>
                  <a:pt x="221" y="237"/>
                </a:cubicBezTo>
                <a:cubicBezTo>
                  <a:pt x="219" y="217"/>
                  <a:pt x="217" y="187"/>
                  <a:pt x="211" y="170"/>
                </a:cubicBezTo>
                <a:cubicBezTo>
                  <a:pt x="204" y="152"/>
                  <a:pt x="178" y="151"/>
                  <a:pt x="178" y="151"/>
                </a:cubicBezTo>
                <a:cubicBezTo>
                  <a:pt x="178" y="151"/>
                  <a:pt x="180" y="142"/>
                  <a:pt x="172" y="133"/>
                </a:cubicBezTo>
                <a:cubicBezTo>
                  <a:pt x="164" y="124"/>
                  <a:pt x="163" y="113"/>
                  <a:pt x="161" y="98"/>
                </a:cubicBezTo>
                <a:cubicBezTo>
                  <a:pt x="159" y="82"/>
                  <a:pt x="155" y="72"/>
                  <a:pt x="155" y="62"/>
                </a:cubicBezTo>
                <a:cubicBezTo>
                  <a:pt x="155" y="52"/>
                  <a:pt x="152" y="53"/>
                  <a:pt x="148" y="36"/>
                </a:cubicBezTo>
                <a:cubicBezTo>
                  <a:pt x="144" y="19"/>
                  <a:pt x="127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75" y="0"/>
                  <a:pt x="67" y="48"/>
                  <a:pt x="64" y="64"/>
                </a:cubicBezTo>
                <a:cubicBezTo>
                  <a:pt x="62" y="79"/>
                  <a:pt x="58" y="89"/>
                  <a:pt x="63" y="101"/>
                </a:cubicBezTo>
                <a:cubicBezTo>
                  <a:pt x="68" y="113"/>
                  <a:pt x="62" y="116"/>
                  <a:pt x="50" y="125"/>
                </a:cubicBezTo>
                <a:cubicBezTo>
                  <a:pt x="39" y="135"/>
                  <a:pt x="48" y="145"/>
                  <a:pt x="48" y="145"/>
                </a:cubicBezTo>
                <a:cubicBezTo>
                  <a:pt x="48" y="145"/>
                  <a:pt x="37" y="152"/>
                  <a:pt x="28" y="154"/>
                </a:cubicBezTo>
                <a:cubicBezTo>
                  <a:pt x="19" y="155"/>
                  <a:pt x="9" y="186"/>
                  <a:pt x="7" y="204"/>
                </a:cubicBezTo>
                <a:cubicBezTo>
                  <a:pt x="5" y="221"/>
                  <a:pt x="4" y="220"/>
                  <a:pt x="2" y="233"/>
                </a:cubicBezTo>
                <a:cubicBezTo>
                  <a:pt x="0" y="247"/>
                  <a:pt x="1" y="279"/>
                  <a:pt x="2" y="302"/>
                </a:cubicBezTo>
                <a:cubicBezTo>
                  <a:pt x="4" y="324"/>
                  <a:pt x="31" y="326"/>
                  <a:pt x="31" y="326"/>
                </a:cubicBezTo>
                <a:cubicBezTo>
                  <a:pt x="31" y="326"/>
                  <a:pt x="31" y="348"/>
                  <a:pt x="28" y="360"/>
                </a:cubicBezTo>
                <a:cubicBezTo>
                  <a:pt x="24" y="373"/>
                  <a:pt x="7" y="405"/>
                  <a:pt x="12" y="407"/>
                </a:cubicBezTo>
                <a:cubicBezTo>
                  <a:pt x="16" y="409"/>
                  <a:pt x="31" y="411"/>
                  <a:pt x="31" y="411"/>
                </a:cubicBezTo>
                <a:cubicBezTo>
                  <a:pt x="31" y="411"/>
                  <a:pt x="28" y="447"/>
                  <a:pt x="30" y="465"/>
                </a:cubicBezTo>
                <a:cubicBezTo>
                  <a:pt x="31" y="483"/>
                  <a:pt x="35" y="544"/>
                  <a:pt x="35" y="565"/>
                </a:cubicBezTo>
                <a:cubicBezTo>
                  <a:pt x="35" y="586"/>
                  <a:pt x="50" y="579"/>
                  <a:pt x="50" y="579"/>
                </a:cubicBezTo>
                <a:cubicBezTo>
                  <a:pt x="50" y="579"/>
                  <a:pt x="52" y="592"/>
                  <a:pt x="54" y="607"/>
                </a:cubicBezTo>
                <a:cubicBezTo>
                  <a:pt x="56" y="622"/>
                  <a:pt x="54" y="641"/>
                  <a:pt x="52" y="663"/>
                </a:cubicBezTo>
                <a:cubicBezTo>
                  <a:pt x="51" y="685"/>
                  <a:pt x="75" y="770"/>
                  <a:pt x="81" y="790"/>
                </a:cubicBezTo>
                <a:cubicBezTo>
                  <a:pt x="88" y="809"/>
                  <a:pt x="92" y="819"/>
                  <a:pt x="88" y="831"/>
                </a:cubicBezTo>
                <a:cubicBezTo>
                  <a:pt x="85" y="844"/>
                  <a:pt x="90" y="848"/>
                  <a:pt x="89" y="869"/>
                </a:cubicBezTo>
                <a:cubicBezTo>
                  <a:pt x="89" y="888"/>
                  <a:pt x="96" y="902"/>
                  <a:pt x="107" y="905"/>
                </a:cubicBezTo>
                <a:cubicBezTo>
                  <a:pt x="109" y="906"/>
                  <a:pt x="111" y="906"/>
                  <a:pt x="112" y="906"/>
                </a:cubicBezTo>
                <a:cubicBezTo>
                  <a:pt x="126" y="906"/>
                  <a:pt x="129" y="872"/>
                  <a:pt x="126" y="865"/>
                </a:cubicBezTo>
                <a:cubicBezTo>
                  <a:pt x="123" y="857"/>
                  <a:pt x="122" y="847"/>
                  <a:pt x="122" y="847"/>
                </a:cubicBezTo>
                <a:cubicBezTo>
                  <a:pt x="122" y="847"/>
                  <a:pt x="127" y="853"/>
                  <a:pt x="134" y="855"/>
                </a:cubicBezTo>
                <a:cubicBezTo>
                  <a:pt x="140" y="857"/>
                  <a:pt x="150" y="857"/>
                  <a:pt x="157" y="853"/>
                </a:cubicBezTo>
                <a:cubicBezTo>
                  <a:pt x="164" y="848"/>
                  <a:pt x="151" y="828"/>
                  <a:pt x="141" y="818"/>
                </a:cubicBezTo>
                <a:cubicBezTo>
                  <a:pt x="132" y="808"/>
                  <a:pt x="124" y="784"/>
                  <a:pt x="124" y="764"/>
                </a:cubicBezTo>
                <a:cubicBezTo>
                  <a:pt x="124" y="745"/>
                  <a:pt x="141" y="698"/>
                  <a:pt x="149" y="670"/>
                </a:cubicBezTo>
                <a:cubicBezTo>
                  <a:pt x="158" y="643"/>
                  <a:pt x="153" y="617"/>
                  <a:pt x="156" y="611"/>
                </a:cubicBezTo>
                <a:cubicBezTo>
                  <a:pt x="158" y="605"/>
                  <a:pt x="158" y="582"/>
                  <a:pt x="158" y="582"/>
                </a:cubicBezTo>
                <a:cubicBezTo>
                  <a:pt x="158" y="582"/>
                  <a:pt x="160" y="582"/>
                  <a:pt x="166" y="582"/>
                </a:cubicBezTo>
                <a:cubicBezTo>
                  <a:pt x="172" y="582"/>
                  <a:pt x="172" y="585"/>
                  <a:pt x="172" y="570"/>
                </a:cubicBezTo>
                <a:cubicBezTo>
                  <a:pt x="172" y="555"/>
                  <a:pt x="184" y="497"/>
                  <a:pt x="190" y="474"/>
                </a:cubicBezTo>
                <a:cubicBezTo>
                  <a:pt x="195" y="452"/>
                  <a:pt x="195" y="416"/>
                  <a:pt x="195" y="416"/>
                </a:cubicBezTo>
                <a:cubicBezTo>
                  <a:pt x="195" y="416"/>
                  <a:pt x="199" y="416"/>
                  <a:pt x="206" y="414"/>
                </a:cubicBezTo>
                <a:cubicBezTo>
                  <a:pt x="214" y="413"/>
                  <a:pt x="208" y="399"/>
                  <a:pt x="199" y="371"/>
                </a:cubicBezTo>
                <a:cubicBezTo>
                  <a:pt x="189" y="344"/>
                  <a:pt x="192" y="313"/>
                  <a:pt x="192" y="313"/>
                </a:cubicBezTo>
                <a:cubicBezTo>
                  <a:pt x="192" y="313"/>
                  <a:pt x="208" y="311"/>
                  <a:pt x="215" y="296"/>
                </a:cubicBezTo>
                <a:close/>
                <a:moveTo>
                  <a:pt x="73" y="279"/>
                </a:moveTo>
                <a:cubicBezTo>
                  <a:pt x="73" y="286"/>
                  <a:pt x="71" y="292"/>
                  <a:pt x="71" y="292"/>
                </a:cubicBezTo>
                <a:cubicBezTo>
                  <a:pt x="71" y="292"/>
                  <a:pt x="67" y="292"/>
                  <a:pt x="63" y="289"/>
                </a:cubicBezTo>
                <a:cubicBezTo>
                  <a:pt x="65" y="285"/>
                  <a:pt x="65" y="271"/>
                  <a:pt x="65" y="271"/>
                </a:cubicBezTo>
                <a:cubicBezTo>
                  <a:pt x="73" y="269"/>
                  <a:pt x="73" y="269"/>
                  <a:pt x="73" y="269"/>
                </a:cubicBezTo>
                <a:cubicBezTo>
                  <a:pt x="73" y="269"/>
                  <a:pt x="73" y="272"/>
                  <a:pt x="73" y="279"/>
                </a:cubicBezTo>
                <a:close/>
                <a:moveTo>
                  <a:pt x="110" y="621"/>
                </a:moveTo>
                <a:cubicBezTo>
                  <a:pt x="109" y="625"/>
                  <a:pt x="108" y="631"/>
                  <a:pt x="107" y="637"/>
                </a:cubicBezTo>
                <a:cubicBezTo>
                  <a:pt x="107" y="642"/>
                  <a:pt x="107" y="646"/>
                  <a:pt x="107" y="646"/>
                </a:cubicBezTo>
                <a:cubicBezTo>
                  <a:pt x="107" y="646"/>
                  <a:pt x="106" y="638"/>
                  <a:pt x="106" y="632"/>
                </a:cubicBezTo>
                <a:cubicBezTo>
                  <a:pt x="106" y="626"/>
                  <a:pt x="102" y="620"/>
                  <a:pt x="104" y="612"/>
                </a:cubicBezTo>
                <a:cubicBezTo>
                  <a:pt x="105" y="608"/>
                  <a:pt x="106" y="602"/>
                  <a:pt x="107" y="596"/>
                </a:cubicBezTo>
                <a:cubicBezTo>
                  <a:pt x="109" y="588"/>
                  <a:pt x="110" y="580"/>
                  <a:pt x="110" y="580"/>
                </a:cubicBezTo>
                <a:cubicBezTo>
                  <a:pt x="110" y="601"/>
                  <a:pt x="112" y="615"/>
                  <a:pt x="110" y="621"/>
                </a:cubicBezTo>
                <a:close/>
                <a:moveTo>
                  <a:pt x="116" y="225"/>
                </a:moveTo>
                <a:cubicBezTo>
                  <a:pt x="115" y="231"/>
                  <a:pt x="108" y="214"/>
                  <a:pt x="103" y="195"/>
                </a:cubicBezTo>
                <a:cubicBezTo>
                  <a:pt x="99" y="176"/>
                  <a:pt x="91" y="148"/>
                  <a:pt x="91" y="130"/>
                </a:cubicBezTo>
                <a:cubicBezTo>
                  <a:pt x="91" y="130"/>
                  <a:pt x="105" y="142"/>
                  <a:pt x="105" y="151"/>
                </a:cubicBezTo>
                <a:cubicBezTo>
                  <a:pt x="105" y="161"/>
                  <a:pt x="112" y="191"/>
                  <a:pt x="115" y="200"/>
                </a:cubicBezTo>
                <a:cubicBezTo>
                  <a:pt x="117" y="209"/>
                  <a:pt x="119" y="189"/>
                  <a:pt x="124" y="180"/>
                </a:cubicBezTo>
                <a:cubicBezTo>
                  <a:pt x="129" y="171"/>
                  <a:pt x="131" y="163"/>
                  <a:pt x="128" y="156"/>
                </a:cubicBezTo>
                <a:cubicBezTo>
                  <a:pt x="125" y="149"/>
                  <a:pt x="136" y="146"/>
                  <a:pt x="143" y="128"/>
                </a:cubicBezTo>
                <a:cubicBezTo>
                  <a:pt x="144" y="135"/>
                  <a:pt x="144" y="140"/>
                  <a:pt x="143" y="147"/>
                </a:cubicBezTo>
                <a:cubicBezTo>
                  <a:pt x="143" y="153"/>
                  <a:pt x="132" y="186"/>
                  <a:pt x="129" y="192"/>
                </a:cubicBezTo>
                <a:cubicBezTo>
                  <a:pt x="125" y="199"/>
                  <a:pt x="117" y="219"/>
                  <a:pt x="116" y="225"/>
                </a:cubicBezTo>
                <a:close/>
                <a:moveTo>
                  <a:pt x="149" y="333"/>
                </a:moveTo>
                <a:cubicBezTo>
                  <a:pt x="149" y="333"/>
                  <a:pt x="138" y="338"/>
                  <a:pt x="138" y="333"/>
                </a:cubicBezTo>
                <a:cubicBezTo>
                  <a:pt x="139" y="329"/>
                  <a:pt x="141" y="315"/>
                  <a:pt x="141" y="315"/>
                </a:cubicBezTo>
                <a:cubicBezTo>
                  <a:pt x="149" y="315"/>
                  <a:pt x="149" y="315"/>
                  <a:pt x="149" y="315"/>
                </a:cubicBezTo>
                <a:lnTo>
                  <a:pt x="149" y="3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 sz="2400">
              <a:cs typeface="+mn-ea"/>
              <a:sym typeface="+mn-lt"/>
            </a:endParaRPr>
          </a:p>
        </p:txBody>
      </p:sp>
      <p:sp>
        <p:nvSpPr>
          <p:cNvPr id="7" name="Freeform 54">
            <a:extLst>
              <a:ext uri="{FF2B5EF4-FFF2-40B4-BE49-F238E27FC236}">
                <a16:creationId xmlns:a16="http://schemas.microsoft.com/office/drawing/2014/main" id="{F5EA7000-70A9-4EDC-81B8-8B1CEDC8F0BA}"/>
              </a:ext>
            </a:extLst>
          </p:cNvPr>
          <p:cNvSpPr>
            <a:spLocks noEditPoints="1"/>
          </p:cNvSpPr>
          <p:nvPr/>
        </p:nvSpPr>
        <p:spPr bwMode="auto">
          <a:xfrm>
            <a:off x="5612479" y="4220453"/>
            <a:ext cx="1030817" cy="2435524"/>
          </a:xfrm>
          <a:custGeom>
            <a:avLst/>
            <a:gdLst>
              <a:gd name="T0" fmla="*/ 625 w 693"/>
              <a:gd name="T1" fmla="*/ 1522 h 1641"/>
              <a:gd name="T2" fmla="*/ 520 w 693"/>
              <a:gd name="T3" fmla="*/ 985 h 1641"/>
              <a:gd name="T4" fmla="*/ 498 w 693"/>
              <a:gd name="T5" fmla="*/ 789 h 1641"/>
              <a:gd name="T6" fmla="*/ 532 w 693"/>
              <a:gd name="T7" fmla="*/ 760 h 1641"/>
              <a:gd name="T8" fmla="*/ 571 w 693"/>
              <a:gd name="T9" fmla="*/ 506 h 1641"/>
              <a:gd name="T10" fmla="*/ 505 w 693"/>
              <a:gd name="T11" fmla="*/ 282 h 1641"/>
              <a:gd name="T12" fmla="*/ 394 w 693"/>
              <a:gd name="T13" fmla="*/ 243 h 1641"/>
              <a:gd name="T14" fmla="*/ 344 w 693"/>
              <a:gd name="T15" fmla="*/ 214 h 1641"/>
              <a:gd name="T16" fmla="*/ 341 w 693"/>
              <a:gd name="T17" fmla="*/ 204 h 1641"/>
              <a:gd name="T18" fmla="*/ 354 w 693"/>
              <a:gd name="T19" fmla="*/ 65 h 1641"/>
              <a:gd name="T20" fmla="*/ 313 w 693"/>
              <a:gd name="T21" fmla="*/ 0 h 1641"/>
              <a:gd name="T22" fmla="*/ 228 w 693"/>
              <a:gd name="T23" fmla="*/ 24 h 1641"/>
              <a:gd name="T24" fmla="*/ 214 w 693"/>
              <a:gd name="T25" fmla="*/ 121 h 1641"/>
              <a:gd name="T26" fmla="*/ 240 w 693"/>
              <a:gd name="T27" fmla="*/ 200 h 1641"/>
              <a:gd name="T28" fmla="*/ 240 w 693"/>
              <a:gd name="T29" fmla="*/ 215 h 1641"/>
              <a:gd name="T30" fmla="*/ 147 w 693"/>
              <a:gd name="T31" fmla="*/ 272 h 1641"/>
              <a:gd name="T32" fmla="*/ 22 w 693"/>
              <a:gd name="T33" fmla="*/ 531 h 1641"/>
              <a:gd name="T34" fmla="*/ 113 w 693"/>
              <a:gd name="T35" fmla="*/ 777 h 1641"/>
              <a:gd name="T36" fmla="*/ 143 w 693"/>
              <a:gd name="T37" fmla="*/ 802 h 1641"/>
              <a:gd name="T38" fmla="*/ 220 w 693"/>
              <a:gd name="T39" fmla="*/ 1183 h 1641"/>
              <a:gd name="T40" fmla="*/ 267 w 693"/>
              <a:gd name="T41" fmla="*/ 1470 h 1641"/>
              <a:gd name="T42" fmla="*/ 231 w 693"/>
              <a:gd name="T43" fmla="*/ 1602 h 1641"/>
              <a:gd name="T44" fmla="*/ 343 w 693"/>
              <a:gd name="T45" fmla="*/ 1595 h 1641"/>
              <a:gd name="T46" fmla="*/ 351 w 693"/>
              <a:gd name="T47" fmla="*/ 1504 h 1641"/>
              <a:gd name="T48" fmla="*/ 342 w 693"/>
              <a:gd name="T49" fmla="*/ 1327 h 1641"/>
              <a:gd name="T50" fmla="*/ 334 w 693"/>
              <a:gd name="T51" fmla="*/ 1168 h 1641"/>
              <a:gd name="T52" fmla="*/ 372 w 693"/>
              <a:gd name="T53" fmla="*/ 991 h 1641"/>
              <a:gd name="T54" fmla="*/ 495 w 693"/>
              <a:gd name="T55" fmla="*/ 1455 h 1641"/>
              <a:gd name="T56" fmla="*/ 553 w 693"/>
              <a:gd name="T57" fmla="*/ 1595 h 1641"/>
              <a:gd name="T58" fmla="*/ 693 w 693"/>
              <a:gd name="T59" fmla="*/ 1628 h 1641"/>
              <a:gd name="T60" fmla="*/ 115 w 693"/>
              <a:gd name="T61" fmla="*/ 608 h 1641"/>
              <a:gd name="T62" fmla="*/ 125 w 693"/>
              <a:gd name="T63" fmla="*/ 524 h 1641"/>
              <a:gd name="T64" fmla="*/ 395 w 693"/>
              <a:gd name="T65" fmla="*/ 690 h 1641"/>
              <a:gd name="T66" fmla="*/ 314 w 693"/>
              <a:gd name="T67" fmla="*/ 307 h 1641"/>
              <a:gd name="T68" fmla="*/ 280 w 693"/>
              <a:gd name="T69" fmla="*/ 291 h 1641"/>
              <a:gd name="T70" fmla="*/ 295 w 693"/>
              <a:gd name="T71" fmla="*/ 485 h 1641"/>
              <a:gd name="T72" fmla="*/ 274 w 693"/>
              <a:gd name="T73" fmla="*/ 687 h 1641"/>
              <a:gd name="T74" fmla="*/ 235 w 693"/>
              <a:gd name="T75" fmla="*/ 542 h 1641"/>
              <a:gd name="T76" fmla="*/ 248 w 693"/>
              <a:gd name="T77" fmla="*/ 225 h 1641"/>
              <a:gd name="T78" fmla="*/ 334 w 693"/>
              <a:gd name="T79" fmla="*/ 227 h 1641"/>
              <a:gd name="T80" fmla="*/ 381 w 693"/>
              <a:gd name="T81" fmla="*/ 413 h 1641"/>
              <a:gd name="T82" fmla="*/ 411 w 693"/>
              <a:gd name="T83" fmla="*/ 689 h 1641"/>
              <a:gd name="T84" fmla="*/ 473 w 693"/>
              <a:gd name="T85" fmla="*/ 485 h 1641"/>
              <a:gd name="T86" fmla="*/ 501 w 693"/>
              <a:gd name="T87" fmla="*/ 576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93" h="1641">
                <a:moveTo>
                  <a:pt x="669" y="1590"/>
                </a:moveTo>
                <a:cubicBezTo>
                  <a:pt x="650" y="1579"/>
                  <a:pt x="636" y="1550"/>
                  <a:pt x="629" y="1542"/>
                </a:cubicBezTo>
                <a:cubicBezTo>
                  <a:pt x="622" y="1535"/>
                  <a:pt x="631" y="1537"/>
                  <a:pt x="625" y="1522"/>
                </a:cubicBezTo>
                <a:cubicBezTo>
                  <a:pt x="619" y="1507"/>
                  <a:pt x="600" y="1419"/>
                  <a:pt x="597" y="1391"/>
                </a:cubicBezTo>
                <a:cubicBezTo>
                  <a:pt x="593" y="1362"/>
                  <a:pt x="595" y="1265"/>
                  <a:pt x="582" y="1219"/>
                </a:cubicBezTo>
                <a:cubicBezTo>
                  <a:pt x="568" y="1173"/>
                  <a:pt x="526" y="1025"/>
                  <a:pt x="520" y="985"/>
                </a:cubicBezTo>
                <a:cubicBezTo>
                  <a:pt x="514" y="944"/>
                  <a:pt x="505" y="903"/>
                  <a:pt x="505" y="881"/>
                </a:cubicBezTo>
                <a:cubicBezTo>
                  <a:pt x="505" y="858"/>
                  <a:pt x="503" y="843"/>
                  <a:pt x="496" y="827"/>
                </a:cubicBezTo>
                <a:cubicBezTo>
                  <a:pt x="490" y="811"/>
                  <a:pt x="498" y="789"/>
                  <a:pt x="498" y="789"/>
                </a:cubicBezTo>
                <a:cubicBezTo>
                  <a:pt x="498" y="789"/>
                  <a:pt x="514" y="801"/>
                  <a:pt x="524" y="810"/>
                </a:cubicBezTo>
                <a:cubicBezTo>
                  <a:pt x="534" y="819"/>
                  <a:pt x="534" y="805"/>
                  <a:pt x="529" y="785"/>
                </a:cubicBezTo>
                <a:cubicBezTo>
                  <a:pt x="524" y="765"/>
                  <a:pt x="527" y="754"/>
                  <a:pt x="532" y="760"/>
                </a:cubicBezTo>
                <a:cubicBezTo>
                  <a:pt x="537" y="767"/>
                  <a:pt x="541" y="728"/>
                  <a:pt x="553" y="705"/>
                </a:cubicBezTo>
                <a:cubicBezTo>
                  <a:pt x="566" y="681"/>
                  <a:pt x="593" y="633"/>
                  <a:pt x="587" y="606"/>
                </a:cubicBezTo>
                <a:cubicBezTo>
                  <a:pt x="581" y="578"/>
                  <a:pt x="578" y="530"/>
                  <a:pt x="571" y="506"/>
                </a:cubicBezTo>
                <a:cubicBezTo>
                  <a:pt x="563" y="483"/>
                  <a:pt x="556" y="441"/>
                  <a:pt x="547" y="415"/>
                </a:cubicBezTo>
                <a:cubicBezTo>
                  <a:pt x="538" y="389"/>
                  <a:pt x="540" y="376"/>
                  <a:pt x="529" y="350"/>
                </a:cubicBezTo>
                <a:cubicBezTo>
                  <a:pt x="517" y="324"/>
                  <a:pt x="505" y="295"/>
                  <a:pt x="505" y="282"/>
                </a:cubicBezTo>
                <a:cubicBezTo>
                  <a:pt x="505" y="275"/>
                  <a:pt x="502" y="269"/>
                  <a:pt x="491" y="265"/>
                </a:cubicBezTo>
                <a:cubicBezTo>
                  <a:pt x="483" y="261"/>
                  <a:pt x="469" y="258"/>
                  <a:pt x="449" y="255"/>
                </a:cubicBezTo>
                <a:cubicBezTo>
                  <a:pt x="428" y="252"/>
                  <a:pt x="409" y="248"/>
                  <a:pt x="394" y="243"/>
                </a:cubicBezTo>
                <a:cubicBezTo>
                  <a:pt x="393" y="243"/>
                  <a:pt x="392" y="242"/>
                  <a:pt x="391" y="242"/>
                </a:cubicBezTo>
                <a:cubicBezTo>
                  <a:pt x="391" y="242"/>
                  <a:pt x="390" y="242"/>
                  <a:pt x="390" y="242"/>
                </a:cubicBezTo>
                <a:cubicBezTo>
                  <a:pt x="370" y="235"/>
                  <a:pt x="344" y="214"/>
                  <a:pt x="344" y="214"/>
                </a:cubicBezTo>
                <a:cubicBezTo>
                  <a:pt x="336" y="225"/>
                  <a:pt x="336" y="225"/>
                  <a:pt x="336" y="225"/>
                </a:cubicBezTo>
                <a:cubicBezTo>
                  <a:pt x="339" y="221"/>
                  <a:pt x="341" y="218"/>
                  <a:pt x="344" y="214"/>
                </a:cubicBezTo>
                <a:cubicBezTo>
                  <a:pt x="341" y="211"/>
                  <a:pt x="336" y="204"/>
                  <a:pt x="341" y="204"/>
                </a:cubicBezTo>
                <a:cubicBezTo>
                  <a:pt x="352" y="203"/>
                  <a:pt x="354" y="159"/>
                  <a:pt x="360" y="146"/>
                </a:cubicBezTo>
                <a:cubicBezTo>
                  <a:pt x="366" y="133"/>
                  <a:pt x="364" y="124"/>
                  <a:pt x="360" y="112"/>
                </a:cubicBezTo>
                <a:cubicBezTo>
                  <a:pt x="356" y="101"/>
                  <a:pt x="364" y="84"/>
                  <a:pt x="354" y="65"/>
                </a:cubicBezTo>
                <a:cubicBezTo>
                  <a:pt x="344" y="47"/>
                  <a:pt x="358" y="24"/>
                  <a:pt x="344" y="22"/>
                </a:cubicBezTo>
                <a:cubicBezTo>
                  <a:pt x="330" y="20"/>
                  <a:pt x="335" y="3"/>
                  <a:pt x="322" y="3"/>
                </a:cubicBezTo>
                <a:cubicBezTo>
                  <a:pt x="318" y="3"/>
                  <a:pt x="315" y="2"/>
                  <a:pt x="313" y="0"/>
                </a:cubicBezTo>
                <a:cubicBezTo>
                  <a:pt x="302" y="21"/>
                  <a:pt x="285" y="14"/>
                  <a:pt x="285" y="14"/>
                </a:cubicBezTo>
                <a:cubicBezTo>
                  <a:pt x="259" y="8"/>
                  <a:pt x="242" y="14"/>
                  <a:pt x="230" y="23"/>
                </a:cubicBezTo>
                <a:cubicBezTo>
                  <a:pt x="230" y="23"/>
                  <a:pt x="229" y="24"/>
                  <a:pt x="228" y="24"/>
                </a:cubicBezTo>
                <a:cubicBezTo>
                  <a:pt x="213" y="38"/>
                  <a:pt x="208" y="57"/>
                  <a:pt x="208" y="58"/>
                </a:cubicBezTo>
                <a:cubicBezTo>
                  <a:pt x="207" y="65"/>
                  <a:pt x="206" y="72"/>
                  <a:pt x="206" y="77"/>
                </a:cubicBezTo>
                <a:cubicBezTo>
                  <a:pt x="208" y="95"/>
                  <a:pt x="213" y="113"/>
                  <a:pt x="214" y="121"/>
                </a:cubicBezTo>
                <a:cubicBezTo>
                  <a:pt x="215" y="128"/>
                  <a:pt x="219" y="158"/>
                  <a:pt x="225" y="158"/>
                </a:cubicBezTo>
                <a:cubicBezTo>
                  <a:pt x="231" y="158"/>
                  <a:pt x="233" y="159"/>
                  <a:pt x="233" y="159"/>
                </a:cubicBezTo>
                <a:cubicBezTo>
                  <a:pt x="233" y="159"/>
                  <a:pt x="240" y="182"/>
                  <a:pt x="240" y="200"/>
                </a:cubicBezTo>
                <a:cubicBezTo>
                  <a:pt x="240" y="208"/>
                  <a:pt x="240" y="212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24" y="238"/>
                  <a:pt x="206" y="246"/>
                </a:cubicBezTo>
                <a:cubicBezTo>
                  <a:pt x="188" y="255"/>
                  <a:pt x="162" y="268"/>
                  <a:pt x="147" y="272"/>
                </a:cubicBezTo>
                <a:cubicBezTo>
                  <a:pt x="136" y="275"/>
                  <a:pt x="124" y="279"/>
                  <a:pt x="115" y="285"/>
                </a:cubicBezTo>
                <a:cubicBezTo>
                  <a:pt x="103" y="293"/>
                  <a:pt x="93" y="305"/>
                  <a:pt x="89" y="326"/>
                </a:cubicBezTo>
                <a:cubicBezTo>
                  <a:pt x="82" y="365"/>
                  <a:pt x="42" y="495"/>
                  <a:pt x="22" y="531"/>
                </a:cubicBezTo>
                <a:cubicBezTo>
                  <a:pt x="3" y="567"/>
                  <a:pt x="0" y="616"/>
                  <a:pt x="20" y="646"/>
                </a:cubicBezTo>
                <a:cubicBezTo>
                  <a:pt x="39" y="676"/>
                  <a:pt x="86" y="750"/>
                  <a:pt x="93" y="760"/>
                </a:cubicBezTo>
                <a:cubicBezTo>
                  <a:pt x="100" y="770"/>
                  <a:pt x="102" y="778"/>
                  <a:pt x="113" y="777"/>
                </a:cubicBezTo>
                <a:cubicBezTo>
                  <a:pt x="113" y="777"/>
                  <a:pt x="114" y="776"/>
                  <a:pt x="115" y="776"/>
                </a:cubicBezTo>
                <a:cubicBezTo>
                  <a:pt x="124" y="776"/>
                  <a:pt x="130" y="777"/>
                  <a:pt x="130" y="777"/>
                </a:cubicBezTo>
                <a:cubicBezTo>
                  <a:pt x="130" y="777"/>
                  <a:pt x="135" y="796"/>
                  <a:pt x="143" y="802"/>
                </a:cubicBezTo>
                <a:cubicBezTo>
                  <a:pt x="151" y="808"/>
                  <a:pt x="161" y="828"/>
                  <a:pt x="163" y="821"/>
                </a:cubicBezTo>
                <a:cubicBezTo>
                  <a:pt x="166" y="814"/>
                  <a:pt x="173" y="872"/>
                  <a:pt x="180" y="903"/>
                </a:cubicBezTo>
                <a:cubicBezTo>
                  <a:pt x="187" y="934"/>
                  <a:pt x="220" y="1152"/>
                  <a:pt x="220" y="1183"/>
                </a:cubicBezTo>
                <a:cubicBezTo>
                  <a:pt x="220" y="1214"/>
                  <a:pt x="232" y="1246"/>
                  <a:pt x="231" y="1268"/>
                </a:cubicBezTo>
                <a:cubicBezTo>
                  <a:pt x="230" y="1291"/>
                  <a:pt x="235" y="1349"/>
                  <a:pt x="236" y="1381"/>
                </a:cubicBezTo>
                <a:cubicBezTo>
                  <a:pt x="237" y="1413"/>
                  <a:pt x="267" y="1447"/>
                  <a:pt x="267" y="1470"/>
                </a:cubicBezTo>
                <a:cubicBezTo>
                  <a:pt x="267" y="1494"/>
                  <a:pt x="260" y="1505"/>
                  <a:pt x="263" y="1519"/>
                </a:cubicBezTo>
                <a:cubicBezTo>
                  <a:pt x="267" y="1532"/>
                  <a:pt x="266" y="1542"/>
                  <a:pt x="251" y="1558"/>
                </a:cubicBezTo>
                <a:cubicBezTo>
                  <a:pt x="236" y="1574"/>
                  <a:pt x="230" y="1589"/>
                  <a:pt x="231" y="1602"/>
                </a:cubicBezTo>
                <a:cubicBezTo>
                  <a:pt x="232" y="1614"/>
                  <a:pt x="236" y="1619"/>
                  <a:pt x="266" y="1620"/>
                </a:cubicBezTo>
                <a:cubicBezTo>
                  <a:pt x="296" y="1621"/>
                  <a:pt x="324" y="1613"/>
                  <a:pt x="324" y="1605"/>
                </a:cubicBezTo>
                <a:cubicBezTo>
                  <a:pt x="324" y="1598"/>
                  <a:pt x="334" y="1595"/>
                  <a:pt x="343" y="1595"/>
                </a:cubicBezTo>
                <a:cubicBezTo>
                  <a:pt x="351" y="1595"/>
                  <a:pt x="350" y="1587"/>
                  <a:pt x="346" y="1569"/>
                </a:cubicBezTo>
                <a:cubicBezTo>
                  <a:pt x="343" y="1552"/>
                  <a:pt x="330" y="1528"/>
                  <a:pt x="338" y="1531"/>
                </a:cubicBezTo>
                <a:cubicBezTo>
                  <a:pt x="345" y="1533"/>
                  <a:pt x="351" y="1528"/>
                  <a:pt x="351" y="1504"/>
                </a:cubicBezTo>
                <a:cubicBezTo>
                  <a:pt x="351" y="1479"/>
                  <a:pt x="355" y="1471"/>
                  <a:pt x="344" y="1457"/>
                </a:cubicBezTo>
                <a:cubicBezTo>
                  <a:pt x="333" y="1442"/>
                  <a:pt x="335" y="1415"/>
                  <a:pt x="338" y="1392"/>
                </a:cubicBezTo>
                <a:cubicBezTo>
                  <a:pt x="340" y="1370"/>
                  <a:pt x="348" y="1354"/>
                  <a:pt x="342" y="1327"/>
                </a:cubicBezTo>
                <a:cubicBezTo>
                  <a:pt x="335" y="1299"/>
                  <a:pt x="334" y="1266"/>
                  <a:pt x="338" y="1252"/>
                </a:cubicBezTo>
                <a:cubicBezTo>
                  <a:pt x="342" y="1239"/>
                  <a:pt x="339" y="1222"/>
                  <a:pt x="329" y="1211"/>
                </a:cubicBezTo>
                <a:cubicBezTo>
                  <a:pt x="319" y="1200"/>
                  <a:pt x="334" y="1180"/>
                  <a:pt x="334" y="1168"/>
                </a:cubicBezTo>
                <a:cubicBezTo>
                  <a:pt x="334" y="1156"/>
                  <a:pt x="330" y="1104"/>
                  <a:pt x="337" y="1052"/>
                </a:cubicBezTo>
                <a:cubicBezTo>
                  <a:pt x="343" y="999"/>
                  <a:pt x="344" y="960"/>
                  <a:pt x="345" y="946"/>
                </a:cubicBezTo>
                <a:cubicBezTo>
                  <a:pt x="346" y="933"/>
                  <a:pt x="354" y="939"/>
                  <a:pt x="372" y="991"/>
                </a:cubicBezTo>
                <a:cubicBezTo>
                  <a:pt x="391" y="1043"/>
                  <a:pt x="438" y="1205"/>
                  <a:pt x="447" y="1241"/>
                </a:cubicBezTo>
                <a:cubicBezTo>
                  <a:pt x="454" y="1272"/>
                  <a:pt x="480" y="1385"/>
                  <a:pt x="491" y="1436"/>
                </a:cubicBezTo>
                <a:cubicBezTo>
                  <a:pt x="493" y="1444"/>
                  <a:pt x="494" y="1451"/>
                  <a:pt x="495" y="1455"/>
                </a:cubicBezTo>
                <a:cubicBezTo>
                  <a:pt x="501" y="1486"/>
                  <a:pt x="509" y="1548"/>
                  <a:pt x="517" y="1548"/>
                </a:cubicBezTo>
                <a:cubicBezTo>
                  <a:pt x="526" y="1548"/>
                  <a:pt x="524" y="1554"/>
                  <a:pt x="525" y="1572"/>
                </a:cubicBezTo>
                <a:cubicBezTo>
                  <a:pt x="526" y="1589"/>
                  <a:pt x="543" y="1592"/>
                  <a:pt x="553" y="1595"/>
                </a:cubicBezTo>
                <a:cubicBezTo>
                  <a:pt x="563" y="1599"/>
                  <a:pt x="566" y="1589"/>
                  <a:pt x="566" y="1589"/>
                </a:cubicBezTo>
                <a:cubicBezTo>
                  <a:pt x="566" y="1589"/>
                  <a:pt x="582" y="1623"/>
                  <a:pt x="610" y="1626"/>
                </a:cubicBezTo>
                <a:cubicBezTo>
                  <a:pt x="639" y="1630"/>
                  <a:pt x="693" y="1641"/>
                  <a:pt x="693" y="1628"/>
                </a:cubicBezTo>
                <a:cubicBezTo>
                  <a:pt x="693" y="1614"/>
                  <a:pt x="687" y="1602"/>
                  <a:pt x="669" y="1590"/>
                </a:cubicBezTo>
                <a:close/>
                <a:moveTo>
                  <a:pt x="128" y="644"/>
                </a:moveTo>
                <a:cubicBezTo>
                  <a:pt x="128" y="632"/>
                  <a:pt x="122" y="619"/>
                  <a:pt x="115" y="608"/>
                </a:cubicBezTo>
                <a:cubicBezTo>
                  <a:pt x="105" y="594"/>
                  <a:pt x="95" y="582"/>
                  <a:pt x="99" y="575"/>
                </a:cubicBezTo>
                <a:cubicBezTo>
                  <a:pt x="105" y="563"/>
                  <a:pt x="110" y="563"/>
                  <a:pt x="115" y="554"/>
                </a:cubicBezTo>
                <a:cubicBezTo>
                  <a:pt x="118" y="549"/>
                  <a:pt x="121" y="541"/>
                  <a:pt x="125" y="524"/>
                </a:cubicBezTo>
                <a:cubicBezTo>
                  <a:pt x="124" y="559"/>
                  <a:pt x="136" y="611"/>
                  <a:pt x="128" y="644"/>
                </a:cubicBezTo>
                <a:close/>
                <a:moveTo>
                  <a:pt x="411" y="689"/>
                </a:moveTo>
                <a:cubicBezTo>
                  <a:pt x="407" y="690"/>
                  <a:pt x="402" y="690"/>
                  <a:pt x="395" y="690"/>
                </a:cubicBezTo>
                <a:cubicBezTo>
                  <a:pt x="395" y="685"/>
                  <a:pt x="395" y="680"/>
                  <a:pt x="393" y="674"/>
                </a:cubicBezTo>
                <a:cubicBezTo>
                  <a:pt x="389" y="655"/>
                  <a:pt x="367" y="523"/>
                  <a:pt x="351" y="448"/>
                </a:cubicBezTo>
                <a:cubicBezTo>
                  <a:pt x="335" y="373"/>
                  <a:pt x="318" y="317"/>
                  <a:pt x="314" y="307"/>
                </a:cubicBezTo>
                <a:cubicBezTo>
                  <a:pt x="310" y="297"/>
                  <a:pt x="323" y="293"/>
                  <a:pt x="323" y="293"/>
                </a:cubicBezTo>
                <a:cubicBezTo>
                  <a:pt x="299" y="269"/>
                  <a:pt x="299" y="269"/>
                  <a:pt x="299" y="269"/>
                </a:cubicBezTo>
                <a:cubicBezTo>
                  <a:pt x="288" y="274"/>
                  <a:pt x="280" y="291"/>
                  <a:pt x="280" y="291"/>
                </a:cubicBezTo>
                <a:cubicBezTo>
                  <a:pt x="280" y="291"/>
                  <a:pt x="292" y="299"/>
                  <a:pt x="294" y="307"/>
                </a:cubicBezTo>
                <a:cubicBezTo>
                  <a:pt x="296" y="315"/>
                  <a:pt x="292" y="325"/>
                  <a:pt x="286" y="343"/>
                </a:cubicBezTo>
                <a:cubicBezTo>
                  <a:pt x="281" y="362"/>
                  <a:pt x="288" y="443"/>
                  <a:pt x="295" y="485"/>
                </a:cubicBezTo>
                <a:cubicBezTo>
                  <a:pt x="302" y="527"/>
                  <a:pt x="315" y="621"/>
                  <a:pt x="323" y="669"/>
                </a:cubicBezTo>
                <a:cubicBezTo>
                  <a:pt x="324" y="677"/>
                  <a:pt x="326" y="683"/>
                  <a:pt x="327" y="689"/>
                </a:cubicBezTo>
                <a:cubicBezTo>
                  <a:pt x="308" y="688"/>
                  <a:pt x="289" y="687"/>
                  <a:pt x="274" y="687"/>
                </a:cubicBezTo>
                <a:cubicBezTo>
                  <a:pt x="232" y="687"/>
                  <a:pt x="191" y="692"/>
                  <a:pt x="191" y="692"/>
                </a:cubicBezTo>
                <a:cubicBezTo>
                  <a:pt x="191" y="692"/>
                  <a:pt x="199" y="672"/>
                  <a:pt x="212" y="643"/>
                </a:cubicBezTo>
                <a:cubicBezTo>
                  <a:pt x="224" y="615"/>
                  <a:pt x="226" y="589"/>
                  <a:pt x="235" y="542"/>
                </a:cubicBezTo>
                <a:cubicBezTo>
                  <a:pt x="245" y="495"/>
                  <a:pt x="237" y="463"/>
                  <a:pt x="237" y="406"/>
                </a:cubicBezTo>
                <a:cubicBezTo>
                  <a:pt x="237" y="361"/>
                  <a:pt x="234" y="300"/>
                  <a:pt x="231" y="263"/>
                </a:cubicBezTo>
                <a:cubicBezTo>
                  <a:pt x="231" y="257"/>
                  <a:pt x="231" y="235"/>
                  <a:pt x="248" y="225"/>
                </a:cubicBezTo>
                <a:cubicBezTo>
                  <a:pt x="257" y="236"/>
                  <a:pt x="268" y="248"/>
                  <a:pt x="281" y="257"/>
                </a:cubicBezTo>
                <a:cubicBezTo>
                  <a:pt x="304" y="273"/>
                  <a:pt x="306" y="261"/>
                  <a:pt x="320" y="244"/>
                </a:cubicBezTo>
                <a:cubicBezTo>
                  <a:pt x="326" y="237"/>
                  <a:pt x="330" y="232"/>
                  <a:pt x="334" y="227"/>
                </a:cubicBezTo>
                <a:cubicBezTo>
                  <a:pt x="334" y="227"/>
                  <a:pt x="334" y="227"/>
                  <a:pt x="334" y="227"/>
                </a:cubicBezTo>
                <a:cubicBezTo>
                  <a:pt x="353" y="218"/>
                  <a:pt x="370" y="255"/>
                  <a:pt x="370" y="255"/>
                </a:cubicBezTo>
                <a:cubicBezTo>
                  <a:pt x="382" y="288"/>
                  <a:pt x="381" y="349"/>
                  <a:pt x="381" y="413"/>
                </a:cubicBezTo>
                <a:cubicBezTo>
                  <a:pt x="381" y="478"/>
                  <a:pt x="393" y="542"/>
                  <a:pt x="406" y="589"/>
                </a:cubicBezTo>
                <a:cubicBezTo>
                  <a:pt x="418" y="636"/>
                  <a:pt x="437" y="678"/>
                  <a:pt x="437" y="678"/>
                </a:cubicBezTo>
                <a:cubicBezTo>
                  <a:pt x="437" y="678"/>
                  <a:pt x="426" y="684"/>
                  <a:pt x="411" y="689"/>
                </a:cubicBezTo>
                <a:close/>
                <a:moveTo>
                  <a:pt x="491" y="631"/>
                </a:moveTo>
                <a:cubicBezTo>
                  <a:pt x="489" y="627"/>
                  <a:pt x="490" y="600"/>
                  <a:pt x="484" y="579"/>
                </a:cubicBezTo>
                <a:cubicBezTo>
                  <a:pt x="477" y="556"/>
                  <a:pt x="474" y="524"/>
                  <a:pt x="473" y="485"/>
                </a:cubicBezTo>
                <a:cubicBezTo>
                  <a:pt x="473" y="485"/>
                  <a:pt x="482" y="518"/>
                  <a:pt x="491" y="538"/>
                </a:cubicBezTo>
                <a:cubicBezTo>
                  <a:pt x="495" y="547"/>
                  <a:pt x="498" y="553"/>
                  <a:pt x="501" y="553"/>
                </a:cubicBezTo>
                <a:cubicBezTo>
                  <a:pt x="511" y="556"/>
                  <a:pt x="512" y="570"/>
                  <a:pt x="501" y="576"/>
                </a:cubicBezTo>
                <a:cubicBezTo>
                  <a:pt x="490" y="582"/>
                  <a:pt x="498" y="624"/>
                  <a:pt x="493" y="630"/>
                </a:cubicBezTo>
                <a:cubicBezTo>
                  <a:pt x="492" y="631"/>
                  <a:pt x="491" y="631"/>
                  <a:pt x="491" y="63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 sz="2400">
              <a:solidFill>
                <a:schemeClr val="bg1">
                  <a:lumMod val="8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8" name="Straight Connector 55">
            <a:extLst>
              <a:ext uri="{FF2B5EF4-FFF2-40B4-BE49-F238E27FC236}">
                <a16:creationId xmlns:a16="http://schemas.microsoft.com/office/drawing/2014/main" id="{7CCFB05D-7D70-453D-B541-A89FCEF423A5}"/>
              </a:ext>
            </a:extLst>
          </p:cNvPr>
          <p:cNvCxnSpPr/>
          <p:nvPr/>
        </p:nvCxnSpPr>
        <p:spPr>
          <a:xfrm flipV="1">
            <a:off x="6015288" y="3348097"/>
            <a:ext cx="673" cy="98379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A75A8133-5910-4FD4-81C4-CFD6F5C7DDDD}"/>
              </a:ext>
            </a:extLst>
          </p:cNvPr>
          <p:cNvGrpSpPr/>
          <p:nvPr/>
        </p:nvGrpSpPr>
        <p:grpSpPr>
          <a:xfrm>
            <a:off x="7017534" y="3625136"/>
            <a:ext cx="553384" cy="429528"/>
            <a:chOff x="6964560" y="3189199"/>
            <a:chExt cx="553384" cy="429528"/>
          </a:xfrm>
        </p:grpSpPr>
        <p:cxnSp>
          <p:nvCxnSpPr>
            <p:cNvPr id="10" name="Straight Connector 56">
              <a:extLst>
                <a:ext uri="{FF2B5EF4-FFF2-40B4-BE49-F238E27FC236}">
                  <a16:creationId xmlns:a16="http://schemas.microsoft.com/office/drawing/2014/main" id="{AB47ADE3-A79B-418C-BCD8-AB6F4B0E529B}"/>
                </a:ext>
              </a:extLst>
            </p:cNvPr>
            <p:cNvCxnSpPr/>
            <p:nvPr/>
          </p:nvCxnSpPr>
          <p:spPr>
            <a:xfrm flipV="1">
              <a:off x="6964560" y="3205047"/>
              <a:ext cx="0" cy="413680"/>
            </a:xfrm>
            <a:prstGeom prst="line">
              <a:avLst/>
            </a:prstGeom>
            <a:ln w="19050">
              <a:solidFill>
                <a:schemeClr val="bg1">
                  <a:lumMod val="75000"/>
                </a:schemeClr>
              </a:solidFill>
              <a:prstDash val="sysDot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57">
              <a:extLst>
                <a:ext uri="{FF2B5EF4-FFF2-40B4-BE49-F238E27FC236}">
                  <a16:creationId xmlns:a16="http://schemas.microsoft.com/office/drawing/2014/main" id="{7C01C787-FA6B-407C-9233-30D5299CC788}"/>
                </a:ext>
              </a:extLst>
            </p:cNvPr>
            <p:cNvCxnSpPr/>
            <p:nvPr/>
          </p:nvCxnSpPr>
          <p:spPr>
            <a:xfrm>
              <a:off x="6964560" y="3189199"/>
              <a:ext cx="553384" cy="0"/>
            </a:xfrm>
            <a:prstGeom prst="line">
              <a:avLst/>
            </a:prstGeom>
            <a:ln w="19050">
              <a:solidFill>
                <a:schemeClr val="bg1">
                  <a:lumMod val="75000"/>
                </a:schemeClr>
              </a:solidFill>
              <a:prstDash val="sysDot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17E558FE-9062-4473-9F30-FE6C0F7E493B}"/>
              </a:ext>
            </a:extLst>
          </p:cNvPr>
          <p:cNvGrpSpPr/>
          <p:nvPr/>
        </p:nvGrpSpPr>
        <p:grpSpPr>
          <a:xfrm>
            <a:off x="4563373" y="3625136"/>
            <a:ext cx="553384" cy="429528"/>
            <a:chOff x="4510399" y="3189199"/>
            <a:chExt cx="553384" cy="429528"/>
          </a:xfrm>
        </p:grpSpPr>
        <p:cxnSp>
          <p:nvCxnSpPr>
            <p:cNvPr id="13" name="Straight Connector 58">
              <a:extLst>
                <a:ext uri="{FF2B5EF4-FFF2-40B4-BE49-F238E27FC236}">
                  <a16:creationId xmlns:a16="http://schemas.microsoft.com/office/drawing/2014/main" id="{4E3A9919-F9F1-40DD-B240-4CDBF46B8CC5}"/>
                </a:ext>
              </a:extLst>
            </p:cNvPr>
            <p:cNvCxnSpPr/>
            <p:nvPr/>
          </p:nvCxnSpPr>
          <p:spPr>
            <a:xfrm flipH="1" flipV="1">
              <a:off x="5063783" y="3205047"/>
              <a:ext cx="0" cy="413680"/>
            </a:xfrm>
            <a:prstGeom prst="line">
              <a:avLst/>
            </a:prstGeom>
            <a:ln w="19050">
              <a:solidFill>
                <a:schemeClr val="bg1">
                  <a:lumMod val="75000"/>
                </a:schemeClr>
              </a:solidFill>
              <a:prstDash val="sysDot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59">
              <a:extLst>
                <a:ext uri="{FF2B5EF4-FFF2-40B4-BE49-F238E27FC236}">
                  <a16:creationId xmlns:a16="http://schemas.microsoft.com/office/drawing/2014/main" id="{F449D04B-7E79-40B4-BD5E-6DF69CC7975F}"/>
                </a:ext>
              </a:extLst>
            </p:cNvPr>
            <p:cNvCxnSpPr/>
            <p:nvPr/>
          </p:nvCxnSpPr>
          <p:spPr>
            <a:xfrm flipH="1">
              <a:off x="4510399" y="3189199"/>
              <a:ext cx="553384" cy="0"/>
            </a:xfrm>
            <a:prstGeom prst="line">
              <a:avLst/>
            </a:prstGeom>
            <a:ln w="19050">
              <a:solidFill>
                <a:schemeClr val="bg1">
                  <a:lumMod val="75000"/>
                </a:schemeClr>
              </a:solidFill>
              <a:prstDash val="sysDot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60">
            <a:extLst>
              <a:ext uri="{FF2B5EF4-FFF2-40B4-BE49-F238E27FC236}">
                <a16:creationId xmlns:a16="http://schemas.microsoft.com/office/drawing/2014/main" id="{B1138D61-4514-47EE-BE60-5C5CD5A3518C}"/>
              </a:ext>
            </a:extLst>
          </p:cNvPr>
          <p:cNvCxnSpPr/>
          <p:nvPr/>
        </p:nvCxnSpPr>
        <p:spPr>
          <a:xfrm flipH="1">
            <a:off x="3462469" y="5010624"/>
            <a:ext cx="798063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61">
            <a:extLst>
              <a:ext uri="{FF2B5EF4-FFF2-40B4-BE49-F238E27FC236}">
                <a16:creationId xmlns:a16="http://schemas.microsoft.com/office/drawing/2014/main" id="{96381DB0-1D98-4654-8CB5-01BE3AC1CEED}"/>
              </a:ext>
            </a:extLst>
          </p:cNvPr>
          <p:cNvCxnSpPr/>
          <p:nvPr/>
        </p:nvCxnSpPr>
        <p:spPr>
          <a:xfrm flipH="1">
            <a:off x="7926364" y="5088080"/>
            <a:ext cx="798063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5B67A99-E9EC-4A2F-B48F-3638BF3398DB}"/>
              </a:ext>
            </a:extLst>
          </p:cNvPr>
          <p:cNvGrpSpPr/>
          <p:nvPr/>
        </p:nvGrpSpPr>
        <p:grpSpPr>
          <a:xfrm>
            <a:off x="510746" y="4539181"/>
            <a:ext cx="2808902" cy="1068049"/>
            <a:chOff x="510746" y="4103244"/>
            <a:chExt cx="2808902" cy="1068049"/>
          </a:xfrm>
        </p:grpSpPr>
        <p:grpSp>
          <p:nvGrpSpPr>
            <p:cNvPr id="18" name="Группа 291">
              <a:extLst>
                <a:ext uri="{FF2B5EF4-FFF2-40B4-BE49-F238E27FC236}">
                  <a16:creationId xmlns:a16="http://schemas.microsoft.com/office/drawing/2014/main" id="{F37BF04D-CD99-4F78-AB2C-E39A71307A58}"/>
                </a:ext>
              </a:extLst>
            </p:cNvPr>
            <p:cNvGrpSpPr/>
            <p:nvPr/>
          </p:nvGrpSpPr>
          <p:grpSpPr>
            <a:xfrm>
              <a:off x="2935944" y="4323254"/>
              <a:ext cx="383704" cy="502866"/>
              <a:chOff x="5891213" y="3209925"/>
              <a:chExt cx="2044700" cy="2679700"/>
            </a:xfrm>
            <a:solidFill>
              <a:schemeClr val="accent1"/>
            </a:solidFill>
          </p:grpSpPr>
          <p:sp>
            <p:nvSpPr>
              <p:cNvPr id="20" name="Freeform 257">
                <a:extLst>
                  <a:ext uri="{FF2B5EF4-FFF2-40B4-BE49-F238E27FC236}">
                    <a16:creationId xmlns:a16="http://schemas.microsoft.com/office/drawing/2014/main" id="{DA2F489D-D398-4B66-8F30-0853671AD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21" name="Freeform 258">
                <a:extLst>
                  <a:ext uri="{FF2B5EF4-FFF2-40B4-BE49-F238E27FC236}">
                    <a16:creationId xmlns:a16="http://schemas.microsoft.com/office/drawing/2014/main" id="{B5AF1508-7AC4-4B77-ADEC-99E5BFBDFC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22" name="Rectangle 259">
                <a:extLst>
                  <a:ext uri="{FF2B5EF4-FFF2-40B4-BE49-F238E27FC236}">
                    <a16:creationId xmlns:a16="http://schemas.microsoft.com/office/drawing/2014/main" id="{34A9C214-2A10-4A8A-8535-A55E187C1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23" name="Rectangle 260">
                <a:extLst>
                  <a:ext uri="{FF2B5EF4-FFF2-40B4-BE49-F238E27FC236}">
                    <a16:creationId xmlns:a16="http://schemas.microsoft.com/office/drawing/2014/main" id="{FFD2246A-3ECE-4837-B3C1-D7B5E05F5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24" name="Rectangle 261">
                <a:extLst>
                  <a:ext uri="{FF2B5EF4-FFF2-40B4-BE49-F238E27FC236}">
                    <a16:creationId xmlns:a16="http://schemas.microsoft.com/office/drawing/2014/main" id="{2DBBA166-6691-4233-828F-8069F398D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</p:grpSp>
        <p:sp>
          <p:nvSpPr>
            <p:cNvPr id="19" name="添加标题">
              <a:extLst>
                <a:ext uri="{FF2B5EF4-FFF2-40B4-BE49-F238E27FC236}">
                  <a16:creationId xmlns:a16="http://schemas.microsoft.com/office/drawing/2014/main" id="{62BDAB36-7567-4F65-9540-3A615D4A2B07}"/>
                </a:ext>
              </a:extLst>
            </p:cNvPr>
            <p:cNvSpPr txBox="1"/>
            <p:nvPr/>
          </p:nvSpPr>
          <p:spPr>
            <a:xfrm>
              <a:off x="510746" y="4103244"/>
              <a:ext cx="2250193" cy="1068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600" b="1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</a:p>
            <a:p>
              <a:pPr algn="r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708314B-FBE1-4527-8047-437CA9550EFE}"/>
              </a:ext>
            </a:extLst>
          </p:cNvPr>
          <p:cNvGrpSpPr/>
          <p:nvPr/>
        </p:nvGrpSpPr>
        <p:grpSpPr>
          <a:xfrm>
            <a:off x="2098113" y="2704400"/>
            <a:ext cx="2904953" cy="1068049"/>
            <a:chOff x="2098113" y="2268463"/>
            <a:chExt cx="2904953" cy="1068049"/>
          </a:xfrm>
        </p:grpSpPr>
        <p:grpSp>
          <p:nvGrpSpPr>
            <p:cNvPr id="26" name="Группа 298">
              <a:extLst>
                <a:ext uri="{FF2B5EF4-FFF2-40B4-BE49-F238E27FC236}">
                  <a16:creationId xmlns:a16="http://schemas.microsoft.com/office/drawing/2014/main" id="{50D1890F-3303-46C8-B375-F4441235154B}"/>
                </a:ext>
              </a:extLst>
            </p:cNvPr>
            <p:cNvGrpSpPr/>
            <p:nvPr/>
          </p:nvGrpSpPr>
          <p:grpSpPr>
            <a:xfrm>
              <a:off x="4500243" y="2489864"/>
              <a:ext cx="502823" cy="500085"/>
              <a:chOff x="5848350" y="3192463"/>
              <a:chExt cx="2041525" cy="2030413"/>
            </a:xfrm>
            <a:solidFill>
              <a:schemeClr val="accent2"/>
            </a:solidFill>
          </p:grpSpPr>
          <p:sp>
            <p:nvSpPr>
              <p:cNvPr id="28" name="Freeform 266">
                <a:extLst>
                  <a:ext uri="{FF2B5EF4-FFF2-40B4-BE49-F238E27FC236}">
                    <a16:creationId xmlns:a16="http://schemas.microsoft.com/office/drawing/2014/main" id="{30BC36F2-ED80-4412-A71E-6D99DAE1F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267">
                <a:extLst>
                  <a:ext uri="{FF2B5EF4-FFF2-40B4-BE49-F238E27FC236}">
                    <a16:creationId xmlns:a16="http://schemas.microsoft.com/office/drawing/2014/main" id="{60BD52AB-BA56-46D1-A343-9C3265AE39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7" name="添加标题">
              <a:extLst>
                <a:ext uri="{FF2B5EF4-FFF2-40B4-BE49-F238E27FC236}">
                  <a16:creationId xmlns:a16="http://schemas.microsoft.com/office/drawing/2014/main" id="{36AFF8C4-256C-4673-BE44-51FB658AE68D}"/>
                </a:ext>
              </a:extLst>
            </p:cNvPr>
            <p:cNvSpPr txBox="1"/>
            <p:nvPr/>
          </p:nvSpPr>
          <p:spPr>
            <a:xfrm>
              <a:off x="2098113" y="2268463"/>
              <a:ext cx="2250193" cy="1068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600" b="1" dirty="0">
                  <a:solidFill>
                    <a:schemeClr val="accent2"/>
                  </a:solidFill>
                  <a:cs typeface="+mn-ea"/>
                  <a:sym typeface="+mn-lt"/>
                </a:rPr>
                <a:t>Add title text</a:t>
              </a:r>
            </a:p>
            <a:p>
              <a:pPr algn="r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AB665C46-6D07-4DD0-90E3-84DDD8CAAE4E}"/>
              </a:ext>
            </a:extLst>
          </p:cNvPr>
          <p:cNvGrpSpPr/>
          <p:nvPr/>
        </p:nvGrpSpPr>
        <p:grpSpPr>
          <a:xfrm>
            <a:off x="7709671" y="3099549"/>
            <a:ext cx="2846488" cy="1068049"/>
            <a:chOff x="7709671" y="2663612"/>
            <a:chExt cx="2846488" cy="1068049"/>
          </a:xfrm>
        </p:grpSpPr>
        <p:grpSp>
          <p:nvGrpSpPr>
            <p:cNvPr id="31" name="Группа 398">
              <a:extLst>
                <a:ext uri="{FF2B5EF4-FFF2-40B4-BE49-F238E27FC236}">
                  <a16:creationId xmlns:a16="http://schemas.microsoft.com/office/drawing/2014/main" id="{5BD5E08D-D52C-4439-8411-9618C7E266F9}"/>
                </a:ext>
              </a:extLst>
            </p:cNvPr>
            <p:cNvGrpSpPr/>
            <p:nvPr/>
          </p:nvGrpSpPr>
          <p:grpSpPr>
            <a:xfrm>
              <a:off x="7709671" y="2884804"/>
              <a:ext cx="433291" cy="500502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33" name="Freeform 356">
                <a:extLst>
                  <a:ext uri="{FF2B5EF4-FFF2-40B4-BE49-F238E27FC236}">
                    <a16:creationId xmlns:a16="http://schemas.microsoft.com/office/drawing/2014/main" id="{20A5B3B4-662E-48C2-8456-F00E59C229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34" name="Freeform 357">
                <a:extLst>
                  <a:ext uri="{FF2B5EF4-FFF2-40B4-BE49-F238E27FC236}">
                    <a16:creationId xmlns:a16="http://schemas.microsoft.com/office/drawing/2014/main" id="{427C28BA-786F-4A45-ADCA-F85C1662F3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</p:grpSp>
        <p:sp>
          <p:nvSpPr>
            <p:cNvPr id="32" name="添加标题">
              <a:extLst>
                <a:ext uri="{FF2B5EF4-FFF2-40B4-BE49-F238E27FC236}">
                  <a16:creationId xmlns:a16="http://schemas.microsoft.com/office/drawing/2014/main" id="{FF4B5749-0C87-46B3-9057-1C9003C43C45}"/>
                </a:ext>
              </a:extLst>
            </p:cNvPr>
            <p:cNvSpPr txBox="1"/>
            <p:nvPr/>
          </p:nvSpPr>
          <p:spPr>
            <a:xfrm>
              <a:off x="8305966" y="2663612"/>
              <a:ext cx="2250193" cy="1068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b="1" dirty="0">
                  <a:solidFill>
                    <a:schemeClr val="accent4"/>
                  </a:solidFill>
                  <a:cs typeface="+mn-ea"/>
                  <a:sym typeface="+mn-lt"/>
                </a:rPr>
                <a:t>Add title text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9745F2C-646A-4CCA-8A8E-12432659CDCA}"/>
              </a:ext>
            </a:extLst>
          </p:cNvPr>
          <p:cNvGrpSpPr/>
          <p:nvPr/>
        </p:nvGrpSpPr>
        <p:grpSpPr>
          <a:xfrm>
            <a:off x="5774684" y="1976682"/>
            <a:ext cx="2903962" cy="1171985"/>
            <a:chOff x="5774684" y="1540745"/>
            <a:chExt cx="2903962" cy="1171985"/>
          </a:xfrm>
        </p:grpSpPr>
        <p:grpSp>
          <p:nvGrpSpPr>
            <p:cNvPr id="36" name="Группа 406">
              <a:extLst>
                <a:ext uri="{FF2B5EF4-FFF2-40B4-BE49-F238E27FC236}">
                  <a16:creationId xmlns:a16="http://schemas.microsoft.com/office/drawing/2014/main" id="{1696E85B-DF6D-4A5F-8221-D76F0D10DDD1}"/>
                </a:ext>
              </a:extLst>
            </p:cNvPr>
            <p:cNvGrpSpPr/>
            <p:nvPr/>
          </p:nvGrpSpPr>
          <p:grpSpPr>
            <a:xfrm>
              <a:off x="5774684" y="2220672"/>
              <a:ext cx="481880" cy="492058"/>
              <a:chOff x="5853113" y="3217863"/>
              <a:chExt cx="2179638" cy="2225675"/>
            </a:xfrm>
            <a:solidFill>
              <a:schemeClr val="accent3"/>
            </a:solidFill>
          </p:grpSpPr>
          <p:sp>
            <p:nvSpPr>
              <p:cNvPr id="38" name="Freeform 362">
                <a:extLst>
                  <a:ext uri="{FF2B5EF4-FFF2-40B4-BE49-F238E27FC236}">
                    <a16:creationId xmlns:a16="http://schemas.microsoft.com/office/drawing/2014/main" id="{E62E0302-8148-47B8-93F0-709BA7B30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4551" y="3779838"/>
                <a:ext cx="2035175" cy="1663700"/>
              </a:xfrm>
              <a:custGeom>
                <a:avLst/>
                <a:gdLst>
                  <a:gd name="T0" fmla="*/ 1378 w 3846"/>
                  <a:gd name="T1" fmla="*/ 963 h 3144"/>
                  <a:gd name="T2" fmla="*/ 1347 w 3846"/>
                  <a:gd name="T3" fmla="*/ 995 h 3144"/>
                  <a:gd name="T4" fmla="*/ 446 w 3846"/>
                  <a:gd name="T5" fmla="*/ 2705 h 3144"/>
                  <a:gd name="T6" fmla="*/ 3400 w 3846"/>
                  <a:gd name="T7" fmla="*/ 1826 h 3144"/>
                  <a:gd name="T8" fmla="*/ 2482 w 3846"/>
                  <a:gd name="T9" fmla="*/ 979 h 3144"/>
                  <a:gd name="T10" fmla="*/ 1378 w 3846"/>
                  <a:gd name="T11" fmla="*/ 963 h 3144"/>
                  <a:gd name="T12" fmla="*/ 1555 w 3846"/>
                  <a:gd name="T13" fmla="*/ 4 h 3144"/>
                  <a:gd name="T14" fmla="*/ 1618 w 3846"/>
                  <a:gd name="T15" fmla="*/ 31 h 3144"/>
                  <a:gd name="T16" fmla="*/ 1667 w 3846"/>
                  <a:gd name="T17" fmla="*/ 79 h 3144"/>
                  <a:gd name="T18" fmla="*/ 1694 w 3846"/>
                  <a:gd name="T19" fmla="*/ 141 h 3144"/>
                  <a:gd name="T20" fmla="*/ 1696 w 3846"/>
                  <a:gd name="T21" fmla="*/ 523 h 3144"/>
                  <a:gd name="T22" fmla="*/ 2150 w 3846"/>
                  <a:gd name="T23" fmla="*/ 177 h 3144"/>
                  <a:gd name="T24" fmla="*/ 2163 w 3846"/>
                  <a:gd name="T25" fmla="*/ 108 h 3144"/>
                  <a:gd name="T26" fmla="*/ 2201 w 3846"/>
                  <a:gd name="T27" fmla="*/ 52 h 3144"/>
                  <a:gd name="T28" fmla="*/ 2258 w 3846"/>
                  <a:gd name="T29" fmla="*/ 15 h 3144"/>
                  <a:gd name="T30" fmla="*/ 2328 w 3846"/>
                  <a:gd name="T31" fmla="*/ 0 h 3144"/>
                  <a:gd name="T32" fmla="*/ 2397 w 3846"/>
                  <a:gd name="T33" fmla="*/ 15 h 3144"/>
                  <a:gd name="T34" fmla="*/ 2453 w 3846"/>
                  <a:gd name="T35" fmla="*/ 52 h 3144"/>
                  <a:gd name="T36" fmla="*/ 2491 w 3846"/>
                  <a:gd name="T37" fmla="*/ 108 h 3144"/>
                  <a:gd name="T38" fmla="*/ 2506 w 3846"/>
                  <a:gd name="T39" fmla="*/ 177 h 3144"/>
                  <a:gd name="T40" fmla="*/ 2581 w 3846"/>
                  <a:gd name="T41" fmla="*/ 523 h 3144"/>
                  <a:gd name="T42" fmla="*/ 2625 w 3846"/>
                  <a:gd name="T43" fmla="*/ 533 h 3144"/>
                  <a:gd name="T44" fmla="*/ 2672 w 3846"/>
                  <a:gd name="T45" fmla="*/ 558 h 3144"/>
                  <a:gd name="T46" fmla="*/ 2715 w 3846"/>
                  <a:gd name="T47" fmla="*/ 590 h 3144"/>
                  <a:gd name="T48" fmla="*/ 2754 w 3846"/>
                  <a:gd name="T49" fmla="*/ 625 h 3144"/>
                  <a:gd name="T50" fmla="*/ 2784 w 3846"/>
                  <a:gd name="T51" fmla="*/ 654 h 3144"/>
                  <a:gd name="T52" fmla="*/ 2801 w 3846"/>
                  <a:gd name="T53" fmla="*/ 671 h 3144"/>
                  <a:gd name="T54" fmla="*/ 3778 w 3846"/>
                  <a:gd name="T55" fmla="*/ 1573 h 3144"/>
                  <a:gd name="T56" fmla="*/ 3812 w 3846"/>
                  <a:gd name="T57" fmla="*/ 1614 h 3144"/>
                  <a:gd name="T58" fmla="*/ 3836 w 3846"/>
                  <a:gd name="T59" fmla="*/ 1665 h 3144"/>
                  <a:gd name="T60" fmla="*/ 3846 w 3846"/>
                  <a:gd name="T61" fmla="*/ 1713 h 3144"/>
                  <a:gd name="T62" fmla="*/ 3842 w 3846"/>
                  <a:gd name="T63" fmla="*/ 2870 h 3144"/>
                  <a:gd name="T64" fmla="*/ 3815 w 3846"/>
                  <a:gd name="T65" fmla="*/ 2958 h 3144"/>
                  <a:gd name="T66" fmla="*/ 3765 w 3846"/>
                  <a:gd name="T67" fmla="*/ 3034 h 3144"/>
                  <a:gd name="T68" fmla="*/ 3696 w 3846"/>
                  <a:gd name="T69" fmla="*/ 3093 h 3144"/>
                  <a:gd name="T70" fmla="*/ 3612 w 3846"/>
                  <a:gd name="T71" fmla="*/ 3131 h 3144"/>
                  <a:gd name="T72" fmla="*/ 3518 w 3846"/>
                  <a:gd name="T73" fmla="*/ 3144 h 3144"/>
                  <a:gd name="T74" fmla="*/ 280 w 3846"/>
                  <a:gd name="T75" fmla="*/ 3142 h 3144"/>
                  <a:gd name="T76" fmla="*/ 191 w 3846"/>
                  <a:gd name="T77" fmla="*/ 3115 h 3144"/>
                  <a:gd name="T78" fmla="*/ 114 w 3846"/>
                  <a:gd name="T79" fmla="*/ 3066 h 3144"/>
                  <a:gd name="T80" fmla="*/ 53 w 3846"/>
                  <a:gd name="T81" fmla="*/ 2998 h 3144"/>
                  <a:gd name="T82" fmla="*/ 15 w 3846"/>
                  <a:gd name="T83" fmla="*/ 2915 h 3144"/>
                  <a:gd name="T84" fmla="*/ 0 w 3846"/>
                  <a:gd name="T85" fmla="*/ 2822 h 3144"/>
                  <a:gd name="T86" fmla="*/ 3 w 3846"/>
                  <a:gd name="T87" fmla="*/ 1690 h 3144"/>
                  <a:gd name="T88" fmla="*/ 21 w 3846"/>
                  <a:gd name="T89" fmla="*/ 1640 h 3144"/>
                  <a:gd name="T90" fmla="*/ 50 w 3846"/>
                  <a:gd name="T91" fmla="*/ 1592 h 3144"/>
                  <a:gd name="T92" fmla="*/ 1043 w 3846"/>
                  <a:gd name="T93" fmla="*/ 674 h 3144"/>
                  <a:gd name="T94" fmla="*/ 1051 w 3846"/>
                  <a:gd name="T95" fmla="*/ 665 h 3144"/>
                  <a:gd name="T96" fmla="*/ 1076 w 3846"/>
                  <a:gd name="T97" fmla="*/ 641 h 3144"/>
                  <a:gd name="T98" fmla="*/ 1109 w 3846"/>
                  <a:gd name="T99" fmla="*/ 607 h 3144"/>
                  <a:gd name="T100" fmla="*/ 1153 w 3846"/>
                  <a:gd name="T101" fmla="*/ 573 h 3144"/>
                  <a:gd name="T102" fmla="*/ 1197 w 3846"/>
                  <a:gd name="T103" fmla="*/ 543 h 3144"/>
                  <a:gd name="T104" fmla="*/ 1243 w 3846"/>
                  <a:gd name="T105" fmla="*/ 526 h 3144"/>
                  <a:gd name="T106" fmla="*/ 1340 w 3846"/>
                  <a:gd name="T107" fmla="*/ 523 h 3144"/>
                  <a:gd name="T108" fmla="*/ 1344 w 3846"/>
                  <a:gd name="T109" fmla="*/ 141 h 3144"/>
                  <a:gd name="T110" fmla="*/ 1371 w 3846"/>
                  <a:gd name="T111" fmla="*/ 79 h 3144"/>
                  <a:gd name="T112" fmla="*/ 1418 w 3846"/>
                  <a:gd name="T113" fmla="*/ 31 h 3144"/>
                  <a:gd name="T114" fmla="*/ 1482 w 3846"/>
                  <a:gd name="T115" fmla="*/ 4 h 3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46" h="3144">
                    <a:moveTo>
                      <a:pt x="1378" y="963"/>
                    </a:moveTo>
                    <a:lnTo>
                      <a:pt x="1378" y="963"/>
                    </a:lnTo>
                    <a:lnTo>
                      <a:pt x="1363" y="982"/>
                    </a:lnTo>
                    <a:lnTo>
                      <a:pt x="1347" y="995"/>
                    </a:lnTo>
                    <a:lnTo>
                      <a:pt x="446" y="1826"/>
                    </a:lnTo>
                    <a:lnTo>
                      <a:pt x="446" y="2705"/>
                    </a:lnTo>
                    <a:lnTo>
                      <a:pt x="3400" y="2705"/>
                    </a:lnTo>
                    <a:lnTo>
                      <a:pt x="3400" y="1826"/>
                    </a:lnTo>
                    <a:lnTo>
                      <a:pt x="2499" y="995"/>
                    </a:lnTo>
                    <a:lnTo>
                      <a:pt x="2482" y="979"/>
                    </a:lnTo>
                    <a:lnTo>
                      <a:pt x="2468" y="963"/>
                    </a:lnTo>
                    <a:lnTo>
                      <a:pt x="1378" y="963"/>
                    </a:lnTo>
                    <a:close/>
                    <a:moveTo>
                      <a:pt x="1518" y="0"/>
                    </a:moveTo>
                    <a:lnTo>
                      <a:pt x="1555" y="4"/>
                    </a:lnTo>
                    <a:lnTo>
                      <a:pt x="1588" y="15"/>
                    </a:lnTo>
                    <a:lnTo>
                      <a:pt x="1618" y="31"/>
                    </a:lnTo>
                    <a:lnTo>
                      <a:pt x="1645" y="52"/>
                    </a:lnTo>
                    <a:lnTo>
                      <a:pt x="1667" y="79"/>
                    </a:lnTo>
                    <a:lnTo>
                      <a:pt x="1683" y="108"/>
                    </a:lnTo>
                    <a:lnTo>
                      <a:pt x="1694" y="141"/>
                    </a:lnTo>
                    <a:lnTo>
                      <a:pt x="1696" y="177"/>
                    </a:lnTo>
                    <a:lnTo>
                      <a:pt x="1696" y="523"/>
                    </a:lnTo>
                    <a:lnTo>
                      <a:pt x="2150" y="523"/>
                    </a:lnTo>
                    <a:lnTo>
                      <a:pt x="2150" y="177"/>
                    </a:lnTo>
                    <a:lnTo>
                      <a:pt x="2152" y="141"/>
                    </a:lnTo>
                    <a:lnTo>
                      <a:pt x="2163" y="108"/>
                    </a:lnTo>
                    <a:lnTo>
                      <a:pt x="2179" y="79"/>
                    </a:lnTo>
                    <a:lnTo>
                      <a:pt x="2201" y="52"/>
                    </a:lnTo>
                    <a:lnTo>
                      <a:pt x="2228" y="31"/>
                    </a:lnTo>
                    <a:lnTo>
                      <a:pt x="2258" y="15"/>
                    </a:lnTo>
                    <a:lnTo>
                      <a:pt x="2291" y="4"/>
                    </a:lnTo>
                    <a:lnTo>
                      <a:pt x="2328" y="0"/>
                    </a:lnTo>
                    <a:lnTo>
                      <a:pt x="2363" y="4"/>
                    </a:lnTo>
                    <a:lnTo>
                      <a:pt x="2397" y="15"/>
                    </a:lnTo>
                    <a:lnTo>
                      <a:pt x="2428" y="31"/>
                    </a:lnTo>
                    <a:lnTo>
                      <a:pt x="2453" y="52"/>
                    </a:lnTo>
                    <a:lnTo>
                      <a:pt x="2475" y="79"/>
                    </a:lnTo>
                    <a:lnTo>
                      <a:pt x="2491" y="108"/>
                    </a:lnTo>
                    <a:lnTo>
                      <a:pt x="2502" y="141"/>
                    </a:lnTo>
                    <a:lnTo>
                      <a:pt x="2506" y="177"/>
                    </a:lnTo>
                    <a:lnTo>
                      <a:pt x="2506" y="523"/>
                    </a:lnTo>
                    <a:lnTo>
                      <a:pt x="2581" y="523"/>
                    </a:lnTo>
                    <a:lnTo>
                      <a:pt x="2603" y="526"/>
                    </a:lnTo>
                    <a:lnTo>
                      <a:pt x="2625" y="533"/>
                    </a:lnTo>
                    <a:lnTo>
                      <a:pt x="2648" y="543"/>
                    </a:lnTo>
                    <a:lnTo>
                      <a:pt x="2672" y="558"/>
                    </a:lnTo>
                    <a:lnTo>
                      <a:pt x="2693" y="573"/>
                    </a:lnTo>
                    <a:lnTo>
                      <a:pt x="2715" y="590"/>
                    </a:lnTo>
                    <a:lnTo>
                      <a:pt x="2737" y="607"/>
                    </a:lnTo>
                    <a:lnTo>
                      <a:pt x="2754" y="625"/>
                    </a:lnTo>
                    <a:lnTo>
                      <a:pt x="2770" y="641"/>
                    </a:lnTo>
                    <a:lnTo>
                      <a:pt x="2784" y="654"/>
                    </a:lnTo>
                    <a:lnTo>
                      <a:pt x="2795" y="665"/>
                    </a:lnTo>
                    <a:lnTo>
                      <a:pt x="2801" y="671"/>
                    </a:lnTo>
                    <a:lnTo>
                      <a:pt x="2803" y="674"/>
                    </a:lnTo>
                    <a:lnTo>
                      <a:pt x="3778" y="1573"/>
                    </a:lnTo>
                    <a:lnTo>
                      <a:pt x="3796" y="1592"/>
                    </a:lnTo>
                    <a:lnTo>
                      <a:pt x="3812" y="1614"/>
                    </a:lnTo>
                    <a:lnTo>
                      <a:pt x="3825" y="1640"/>
                    </a:lnTo>
                    <a:lnTo>
                      <a:pt x="3836" y="1665"/>
                    </a:lnTo>
                    <a:lnTo>
                      <a:pt x="3843" y="1690"/>
                    </a:lnTo>
                    <a:lnTo>
                      <a:pt x="3846" y="1713"/>
                    </a:lnTo>
                    <a:lnTo>
                      <a:pt x="3846" y="2822"/>
                    </a:lnTo>
                    <a:lnTo>
                      <a:pt x="3842" y="2870"/>
                    </a:lnTo>
                    <a:lnTo>
                      <a:pt x="3831" y="2915"/>
                    </a:lnTo>
                    <a:lnTo>
                      <a:pt x="3815" y="2958"/>
                    </a:lnTo>
                    <a:lnTo>
                      <a:pt x="3792" y="2998"/>
                    </a:lnTo>
                    <a:lnTo>
                      <a:pt x="3765" y="3034"/>
                    </a:lnTo>
                    <a:lnTo>
                      <a:pt x="3732" y="3066"/>
                    </a:lnTo>
                    <a:lnTo>
                      <a:pt x="3696" y="3093"/>
                    </a:lnTo>
                    <a:lnTo>
                      <a:pt x="3655" y="3115"/>
                    </a:lnTo>
                    <a:lnTo>
                      <a:pt x="3612" y="3131"/>
                    </a:lnTo>
                    <a:lnTo>
                      <a:pt x="3566" y="3142"/>
                    </a:lnTo>
                    <a:lnTo>
                      <a:pt x="3518" y="3144"/>
                    </a:lnTo>
                    <a:lnTo>
                      <a:pt x="328" y="3144"/>
                    </a:lnTo>
                    <a:lnTo>
                      <a:pt x="280" y="3142"/>
                    </a:lnTo>
                    <a:lnTo>
                      <a:pt x="234" y="3131"/>
                    </a:lnTo>
                    <a:lnTo>
                      <a:pt x="191" y="3115"/>
                    </a:lnTo>
                    <a:lnTo>
                      <a:pt x="150" y="3093"/>
                    </a:lnTo>
                    <a:lnTo>
                      <a:pt x="114" y="3066"/>
                    </a:lnTo>
                    <a:lnTo>
                      <a:pt x="81" y="3034"/>
                    </a:lnTo>
                    <a:lnTo>
                      <a:pt x="53" y="2998"/>
                    </a:lnTo>
                    <a:lnTo>
                      <a:pt x="31" y="2958"/>
                    </a:lnTo>
                    <a:lnTo>
                      <a:pt x="15" y="2915"/>
                    </a:lnTo>
                    <a:lnTo>
                      <a:pt x="4" y="2870"/>
                    </a:lnTo>
                    <a:lnTo>
                      <a:pt x="0" y="2822"/>
                    </a:lnTo>
                    <a:lnTo>
                      <a:pt x="0" y="1713"/>
                    </a:lnTo>
                    <a:lnTo>
                      <a:pt x="3" y="1690"/>
                    </a:lnTo>
                    <a:lnTo>
                      <a:pt x="10" y="1665"/>
                    </a:lnTo>
                    <a:lnTo>
                      <a:pt x="21" y="1640"/>
                    </a:lnTo>
                    <a:lnTo>
                      <a:pt x="34" y="1614"/>
                    </a:lnTo>
                    <a:lnTo>
                      <a:pt x="50" y="1592"/>
                    </a:lnTo>
                    <a:lnTo>
                      <a:pt x="69" y="1573"/>
                    </a:lnTo>
                    <a:lnTo>
                      <a:pt x="1043" y="674"/>
                    </a:lnTo>
                    <a:lnTo>
                      <a:pt x="1046" y="671"/>
                    </a:lnTo>
                    <a:lnTo>
                      <a:pt x="1051" y="665"/>
                    </a:lnTo>
                    <a:lnTo>
                      <a:pt x="1062" y="654"/>
                    </a:lnTo>
                    <a:lnTo>
                      <a:pt x="1076" y="641"/>
                    </a:lnTo>
                    <a:lnTo>
                      <a:pt x="1092" y="625"/>
                    </a:lnTo>
                    <a:lnTo>
                      <a:pt x="1109" y="607"/>
                    </a:lnTo>
                    <a:lnTo>
                      <a:pt x="1131" y="590"/>
                    </a:lnTo>
                    <a:lnTo>
                      <a:pt x="1153" y="573"/>
                    </a:lnTo>
                    <a:lnTo>
                      <a:pt x="1174" y="558"/>
                    </a:lnTo>
                    <a:lnTo>
                      <a:pt x="1197" y="543"/>
                    </a:lnTo>
                    <a:lnTo>
                      <a:pt x="1221" y="533"/>
                    </a:lnTo>
                    <a:lnTo>
                      <a:pt x="1243" y="526"/>
                    </a:lnTo>
                    <a:lnTo>
                      <a:pt x="1265" y="523"/>
                    </a:lnTo>
                    <a:lnTo>
                      <a:pt x="1340" y="523"/>
                    </a:lnTo>
                    <a:lnTo>
                      <a:pt x="1340" y="177"/>
                    </a:lnTo>
                    <a:lnTo>
                      <a:pt x="1344" y="141"/>
                    </a:lnTo>
                    <a:lnTo>
                      <a:pt x="1355" y="108"/>
                    </a:lnTo>
                    <a:lnTo>
                      <a:pt x="1371" y="79"/>
                    </a:lnTo>
                    <a:lnTo>
                      <a:pt x="1393" y="52"/>
                    </a:lnTo>
                    <a:lnTo>
                      <a:pt x="1418" y="31"/>
                    </a:lnTo>
                    <a:lnTo>
                      <a:pt x="1449" y="15"/>
                    </a:lnTo>
                    <a:lnTo>
                      <a:pt x="1482" y="4"/>
                    </a:lnTo>
                    <a:lnTo>
                      <a:pt x="15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39" name="Freeform 363">
                <a:extLst>
                  <a:ext uri="{FF2B5EF4-FFF2-40B4-BE49-F238E27FC236}">
                    <a16:creationId xmlns:a16="http://schemas.microsoft.com/office/drawing/2014/main" id="{B5D074D0-0E52-4EB5-825B-0C1F7F3C1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113" y="3217863"/>
                <a:ext cx="2179638" cy="838200"/>
              </a:xfrm>
              <a:custGeom>
                <a:avLst/>
                <a:gdLst>
                  <a:gd name="T0" fmla="*/ 2783 w 4119"/>
                  <a:gd name="T1" fmla="*/ 0 h 1584"/>
                  <a:gd name="T2" fmla="*/ 2990 w 4119"/>
                  <a:gd name="T3" fmla="*/ 16 h 1584"/>
                  <a:gd name="T4" fmla="*/ 3187 w 4119"/>
                  <a:gd name="T5" fmla="*/ 61 h 1584"/>
                  <a:gd name="T6" fmla="*/ 3372 w 4119"/>
                  <a:gd name="T7" fmla="*/ 134 h 1584"/>
                  <a:gd name="T8" fmla="*/ 3540 w 4119"/>
                  <a:gd name="T9" fmla="*/ 231 h 1584"/>
                  <a:gd name="T10" fmla="*/ 3693 w 4119"/>
                  <a:gd name="T11" fmla="*/ 353 h 1584"/>
                  <a:gd name="T12" fmla="*/ 3826 w 4119"/>
                  <a:gd name="T13" fmla="*/ 494 h 1584"/>
                  <a:gd name="T14" fmla="*/ 3937 w 4119"/>
                  <a:gd name="T15" fmla="*/ 654 h 1584"/>
                  <a:gd name="T16" fmla="*/ 4025 w 4119"/>
                  <a:gd name="T17" fmla="*/ 828 h 1584"/>
                  <a:gd name="T18" fmla="*/ 4084 w 4119"/>
                  <a:gd name="T19" fmla="*/ 1016 h 1584"/>
                  <a:gd name="T20" fmla="*/ 4115 w 4119"/>
                  <a:gd name="T21" fmla="*/ 1216 h 1584"/>
                  <a:gd name="T22" fmla="*/ 4119 w 4119"/>
                  <a:gd name="T23" fmla="*/ 1495 h 1584"/>
                  <a:gd name="T24" fmla="*/ 4107 w 4119"/>
                  <a:gd name="T25" fmla="*/ 1540 h 1584"/>
                  <a:gd name="T26" fmla="*/ 4074 w 4119"/>
                  <a:gd name="T27" fmla="*/ 1572 h 1584"/>
                  <a:gd name="T28" fmla="*/ 4029 w 4119"/>
                  <a:gd name="T29" fmla="*/ 1584 h 1584"/>
                  <a:gd name="T30" fmla="*/ 3168 w 4119"/>
                  <a:gd name="T31" fmla="*/ 1580 h 1584"/>
                  <a:gd name="T32" fmla="*/ 3096 w 4119"/>
                  <a:gd name="T33" fmla="*/ 1554 h 1584"/>
                  <a:gd name="T34" fmla="*/ 3038 w 4119"/>
                  <a:gd name="T35" fmla="*/ 1506 h 1584"/>
                  <a:gd name="T36" fmla="*/ 2999 w 4119"/>
                  <a:gd name="T37" fmla="*/ 1442 h 1584"/>
                  <a:gd name="T38" fmla="*/ 2986 w 4119"/>
                  <a:gd name="T39" fmla="*/ 1365 h 1584"/>
                  <a:gd name="T40" fmla="*/ 2982 w 4119"/>
                  <a:gd name="T41" fmla="*/ 872 h 1584"/>
                  <a:gd name="T42" fmla="*/ 2955 w 4119"/>
                  <a:gd name="T43" fmla="*/ 801 h 1584"/>
                  <a:gd name="T44" fmla="*/ 2906 w 4119"/>
                  <a:gd name="T45" fmla="*/ 744 h 1584"/>
                  <a:gd name="T46" fmla="*/ 2840 w 4119"/>
                  <a:gd name="T47" fmla="*/ 705 h 1584"/>
                  <a:gd name="T48" fmla="*/ 2763 w 4119"/>
                  <a:gd name="T49" fmla="*/ 692 h 1584"/>
                  <a:gd name="T50" fmla="*/ 1317 w 4119"/>
                  <a:gd name="T51" fmla="*/ 696 h 1584"/>
                  <a:gd name="T52" fmla="*/ 1245 w 4119"/>
                  <a:gd name="T53" fmla="*/ 721 h 1584"/>
                  <a:gd name="T54" fmla="*/ 1187 w 4119"/>
                  <a:gd name="T55" fmla="*/ 771 h 1584"/>
                  <a:gd name="T56" fmla="*/ 1148 w 4119"/>
                  <a:gd name="T57" fmla="*/ 835 h 1584"/>
                  <a:gd name="T58" fmla="*/ 1134 w 4119"/>
                  <a:gd name="T59" fmla="*/ 912 h 1584"/>
                  <a:gd name="T60" fmla="*/ 1130 w 4119"/>
                  <a:gd name="T61" fmla="*/ 1405 h 1584"/>
                  <a:gd name="T62" fmla="*/ 1103 w 4119"/>
                  <a:gd name="T63" fmla="*/ 1475 h 1584"/>
                  <a:gd name="T64" fmla="*/ 1055 w 4119"/>
                  <a:gd name="T65" fmla="*/ 1533 h 1584"/>
                  <a:gd name="T66" fmla="*/ 990 w 4119"/>
                  <a:gd name="T67" fmla="*/ 1571 h 1584"/>
                  <a:gd name="T68" fmla="*/ 912 w 4119"/>
                  <a:gd name="T69" fmla="*/ 1584 h 1584"/>
                  <a:gd name="T70" fmla="*/ 67 w 4119"/>
                  <a:gd name="T71" fmla="*/ 1582 h 1584"/>
                  <a:gd name="T72" fmla="*/ 27 w 4119"/>
                  <a:gd name="T73" fmla="*/ 1558 h 1584"/>
                  <a:gd name="T74" fmla="*/ 4 w 4119"/>
                  <a:gd name="T75" fmla="*/ 1519 h 1584"/>
                  <a:gd name="T76" fmla="*/ 0 w 4119"/>
                  <a:gd name="T77" fmla="*/ 1318 h 1584"/>
                  <a:gd name="T78" fmla="*/ 16 w 4119"/>
                  <a:gd name="T79" fmla="*/ 1114 h 1584"/>
                  <a:gd name="T80" fmla="*/ 62 w 4119"/>
                  <a:gd name="T81" fmla="*/ 921 h 1584"/>
                  <a:gd name="T82" fmla="*/ 136 w 4119"/>
                  <a:gd name="T83" fmla="*/ 739 h 1584"/>
                  <a:gd name="T84" fmla="*/ 236 w 4119"/>
                  <a:gd name="T85" fmla="*/ 571 h 1584"/>
                  <a:gd name="T86" fmla="*/ 357 w 4119"/>
                  <a:gd name="T87" fmla="*/ 420 h 1584"/>
                  <a:gd name="T88" fmla="*/ 500 w 4119"/>
                  <a:gd name="T89" fmla="*/ 290 h 1584"/>
                  <a:gd name="T90" fmla="*/ 662 w 4119"/>
                  <a:gd name="T91" fmla="*/ 179 h 1584"/>
                  <a:gd name="T92" fmla="*/ 839 w 4119"/>
                  <a:gd name="T93" fmla="*/ 94 h 1584"/>
                  <a:gd name="T94" fmla="*/ 1031 w 4119"/>
                  <a:gd name="T95" fmla="*/ 34 h 1584"/>
                  <a:gd name="T96" fmla="*/ 1232 w 4119"/>
                  <a:gd name="T97" fmla="*/ 4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19" h="1584">
                    <a:moveTo>
                      <a:pt x="1337" y="0"/>
                    </a:moveTo>
                    <a:lnTo>
                      <a:pt x="2783" y="0"/>
                    </a:lnTo>
                    <a:lnTo>
                      <a:pt x="2888" y="4"/>
                    </a:lnTo>
                    <a:lnTo>
                      <a:pt x="2990" y="16"/>
                    </a:lnTo>
                    <a:lnTo>
                      <a:pt x="3090" y="34"/>
                    </a:lnTo>
                    <a:lnTo>
                      <a:pt x="3187" y="61"/>
                    </a:lnTo>
                    <a:lnTo>
                      <a:pt x="3281" y="94"/>
                    </a:lnTo>
                    <a:lnTo>
                      <a:pt x="3372" y="134"/>
                    </a:lnTo>
                    <a:lnTo>
                      <a:pt x="3458" y="179"/>
                    </a:lnTo>
                    <a:lnTo>
                      <a:pt x="3540" y="231"/>
                    </a:lnTo>
                    <a:lnTo>
                      <a:pt x="3620" y="290"/>
                    </a:lnTo>
                    <a:lnTo>
                      <a:pt x="3693" y="353"/>
                    </a:lnTo>
                    <a:lnTo>
                      <a:pt x="3763" y="420"/>
                    </a:lnTo>
                    <a:lnTo>
                      <a:pt x="3826" y="494"/>
                    </a:lnTo>
                    <a:lnTo>
                      <a:pt x="3884" y="571"/>
                    </a:lnTo>
                    <a:lnTo>
                      <a:pt x="3937" y="654"/>
                    </a:lnTo>
                    <a:lnTo>
                      <a:pt x="3984" y="739"/>
                    </a:lnTo>
                    <a:lnTo>
                      <a:pt x="4025" y="828"/>
                    </a:lnTo>
                    <a:lnTo>
                      <a:pt x="4057" y="921"/>
                    </a:lnTo>
                    <a:lnTo>
                      <a:pt x="4084" y="1016"/>
                    </a:lnTo>
                    <a:lnTo>
                      <a:pt x="4104" y="1114"/>
                    </a:lnTo>
                    <a:lnTo>
                      <a:pt x="4115" y="1216"/>
                    </a:lnTo>
                    <a:lnTo>
                      <a:pt x="4119" y="1318"/>
                    </a:lnTo>
                    <a:lnTo>
                      <a:pt x="4119" y="1495"/>
                    </a:lnTo>
                    <a:lnTo>
                      <a:pt x="4116" y="1519"/>
                    </a:lnTo>
                    <a:lnTo>
                      <a:pt x="4107" y="1540"/>
                    </a:lnTo>
                    <a:lnTo>
                      <a:pt x="4093" y="1558"/>
                    </a:lnTo>
                    <a:lnTo>
                      <a:pt x="4074" y="1572"/>
                    </a:lnTo>
                    <a:lnTo>
                      <a:pt x="4053" y="1582"/>
                    </a:lnTo>
                    <a:lnTo>
                      <a:pt x="4029" y="1584"/>
                    </a:lnTo>
                    <a:lnTo>
                      <a:pt x="3208" y="1584"/>
                    </a:lnTo>
                    <a:lnTo>
                      <a:pt x="3168" y="1580"/>
                    </a:lnTo>
                    <a:lnTo>
                      <a:pt x="3130" y="1571"/>
                    </a:lnTo>
                    <a:lnTo>
                      <a:pt x="3096" y="1554"/>
                    </a:lnTo>
                    <a:lnTo>
                      <a:pt x="3064" y="1533"/>
                    </a:lnTo>
                    <a:lnTo>
                      <a:pt x="3038" y="1506"/>
                    </a:lnTo>
                    <a:lnTo>
                      <a:pt x="3015" y="1475"/>
                    </a:lnTo>
                    <a:lnTo>
                      <a:pt x="2999" y="1442"/>
                    </a:lnTo>
                    <a:lnTo>
                      <a:pt x="2988" y="1405"/>
                    </a:lnTo>
                    <a:lnTo>
                      <a:pt x="2986" y="1365"/>
                    </a:lnTo>
                    <a:lnTo>
                      <a:pt x="2986" y="912"/>
                    </a:lnTo>
                    <a:lnTo>
                      <a:pt x="2982" y="872"/>
                    </a:lnTo>
                    <a:lnTo>
                      <a:pt x="2972" y="835"/>
                    </a:lnTo>
                    <a:lnTo>
                      <a:pt x="2955" y="801"/>
                    </a:lnTo>
                    <a:lnTo>
                      <a:pt x="2933" y="771"/>
                    </a:lnTo>
                    <a:lnTo>
                      <a:pt x="2906" y="744"/>
                    </a:lnTo>
                    <a:lnTo>
                      <a:pt x="2875" y="721"/>
                    </a:lnTo>
                    <a:lnTo>
                      <a:pt x="2840" y="705"/>
                    </a:lnTo>
                    <a:lnTo>
                      <a:pt x="2803" y="696"/>
                    </a:lnTo>
                    <a:lnTo>
                      <a:pt x="2763" y="692"/>
                    </a:lnTo>
                    <a:lnTo>
                      <a:pt x="1357" y="692"/>
                    </a:lnTo>
                    <a:lnTo>
                      <a:pt x="1317" y="696"/>
                    </a:lnTo>
                    <a:lnTo>
                      <a:pt x="1280" y="705"/>
                    </a:lnTo>
                    <a:lnTo>
                      <a:pt x="1245" y="721"/>
                    </a:lnTo>
                    <a:lnTo>
                      <a:pt x="1214" y="744"/>
                    </a:lnTo>
                    <a:lnTo>
                      <a:pt x="1187" y="771"/>
                    </a:lnTo>
                    <a:lnTo>
                      <a:pt x="1165" y="801"/>
                    </a:lnTo>
                    <a:lnTo>
                      <a:pt x="1148" y="835"/>
                    </a:lnTo>
                    <a:lnTo>
                      <a:pt x="1138" y="872"/>
                    </a:lnTo>
                    <a:lnTo>
                      <a:pt x="1134" y="912"/>
                    </a:lnTo>
                    <a:lnTo>
                      <a:pt x="1134" y="1365"/>
                    </a:lnTo>
                    <a:lnTo>
                      <a:pt x="1130" y="1405"/>
                    </a:lnTo>
                    <a:lnTo>
                      <a:pt x="1121" y="1442"/>
                    </a:lnTo>
                    <a:lnTo>
                      <a:pt x="1103" y="1475"/>
                    </a:lnTo>
                    <a:lnTo>
                      <a:pt x="1082" y="1506"/>
                    </a:lnTo>
                    <a:lnTo>
                      <a:pt x="1055" y="1533"/>
                    </a:lnTo>
                    <a:lnTo>
                      <a:pt x="1024" y="1554"/>
                    </a:lnTo>
                    <a:lnTo>
                      <a:pt x="990" y="1571"/>
                    </a:lnTo>
                    <a:lnTo>
                      <a:pt x="952" y="1580"/>
                    </a:lnTo>
                    <a:lnTo>
                      <a:pt x="912" y="1584"/>
                    </a:lnTo>
                    <a:lnTo>
                      <a:pt x="91" y="1584"/>
                    </a:lnTo>
                    <a:lnTo>
                      <a:pt x="67" y="1582"/>
                    </a:lnTo>
                    <a:lnTo>
                      <a:pt x="46" y="1572"/>
                    </a:lnTo>
                    <a:lnTo>
                      <a:pt x="27" y="1558"/>
                    </a:lnTo>
                    <a:lnTo>
                      <a:pt x="13" y="1540"/>
                    </a:lnTo>
                    <a:lnTo>
                      <a:pt x="4" y="1519"/>
                    </a:lnTo>
                    <a:lnTo>
                      <a:pt x="0" y="1495"/>
                    </a:lnTo>
                    <a:lnTo>
                      <a:pt x="0" y="1318"/>
                    </a:lnTo>
                    <a:lnTo>
                      <a:pt x="4" y="1216"/>
                    </a:lnTo>
                    <a:lnTo>
                      <a:pt x="16" y="1114"/>
                    </a:lnTo>
                    <a:lnTo>
                      <a:pt x="36" y="1016"/>
                    </a:lnTo>
                    <a:lnTo>
                      <a:pt x="62" y="921"/>
                    </a:lnTo>
                    <a:lnTo>
                      <a:pt x="95" y="828"/>
                    </a:lnTo>
                    <a:lnTo>
                      <a:pt x="136" y="739"/>
                    </a:lnTo>
                    <a:lnTo>
                      <a:pt x="183" y="654"/>
                    </a:lnTo>
                    <a:lnTo>
                      <a:pt x="236" y="571"/>
                    </a:lnTo>
                    <a:lnTo>
                      <a:pt x="294" y="494"/>
                    </a:lnTo>
                    <a:lnTo>
                      <a:pt x="357" y="420"/>
                    </a:lnTo>
                    <a:lnTo>
                      <a:pt x="427" y="353"/>
                    </a:lnTo>
                    <a:lnTo>
                      <a:pt x="500" y="290"/>
                    </a:lnTo>
                    <a:lnTo>
                      <a:pt x="580" y="231"/>
                    </a:lnTo>
                    <a:lnTo>
                      <a:pt x="662" y="179"/>
                    </a:lnTo>
                    <a:lnTo>
                      <a:pt x="749" y="134"/>
                    </a:lnTo>
                    <a:lnTo>
                      <a:pt x="839" y="94"/>
                    </a:lnTo>
                    <a:lnTo>
                      <a:pt x="933" y="61"/>
                    </a:lnTo>
                    <a:lnTo>
                      <a:pt x="1031" y="34"/>
                    </a:lnTo>
                    <a:lnTo>
                      <a:pt x="1129" y="16"/>
                    </a:lnTo>
                    <a:lnTo>
                      <a:pt x="1232" y="4"/>
                    </a:lnTo>
                    <a:lnTo>
                      <a:pt x="13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  <p:sp>
            <p:nvSpPr>
              <p:cNvPr id="40" name="Freeform 364">
                <a:extLst>
                  <a:ext uri="{FF2B5EF4-FFF2-40B4-BE49-F238E27FC236}">
                    <a16:creationId xmlns:a16="http://schemas.microsoft.com/office/drawing/2014/main" id="{EE15CDEB-2189-4A88-866E-ABAE0EAC06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3363" y="4408488"/>
                <a:ext cx="719138" cy="709612"/>
              </a:xfrm>
              <a:custGeom>
                <a:avLst/>
                <a:gdLst>
                  <a:gd name="T0" fmla="*/ 646 w 1360"/>
                  <a:gd name="T1" fmla="*/ 510 h 1341"/>
                  <a:gd name="T2" fmla="*/ 587 w 1360"/>
                  <a:gd name="T3" fmla="*/ 534 h 1341"/>
                  <a:gd name="T4" fmla="*/ 542 w 1360"/>
                  <a:gd name="T5" fmla="*/ 578 h 1341"/>
                  <a:gd name="T6" fmla="*/ 517 w 1360"/>
                  <a:gd name="T7" fmla="*/ 636 h 1341"/>
                  <a:gd name="T8" fmla="*/ 517 w 1360"/>
                  <a:gd name="T9" fmla="*/ 703 h 1341"/>
                  <a:gd name="T10" fmla="*/ 542 w 1360"/>
                  <a:gd name="T11" fmla="*/ 761 h 1341"/>
                  <a:gd name="T12" fmla="*/ 587 w 1360"/>
                  <a:gd name="T13" fmla="*/ 805 h 1341"/>
                  <a:gd name="T14" fmla="*/ 646 w 1360"/>
                  <a:gd name="T15" fmla="*/ 831 h 1341"/>
                  <a:gd name="T16" fmla="*/ 714 w 1360"/>
                  <a:gd name="T17" fmla="*/ 831 h 1341"/>
                  <a:gd name="T18" fmla="*/ 773 w 1360"/>
                  <a:gd name="T19" fmla="*/ 805 h 1341"/>
                  <a:gd name="T20" fmla="*/ 818 w 1360"/>
                  <a:gd name="T21" fmla="*/ 761 h 1341"/>
                  <a:gd name="T22" fmla="*/ 842 w 1360"/>
                  <a:gd name="T23" fmla="*/ 703 h 1341"/>
                  <a:gd name="T24" fmla="*/ 842 w 1360"/>
                  <a:gd name="T25" fmla="*/ 636 h 1341"/>
                  <a:gd name="T26" fmla="*/ 818 w 1360"/>
                  <a:gd name="T27" fmla="*/ 578 h 1341"/>
                  <a:gd name="T28" fmla="*/ 773 w 1360"/>
                  <a:gd name="T29" fmla="*/ 534 h 1341"/>
                  <a:gd name="T30" fmla="*/ 714 w 1360"/>
                  <a:gd name="T31" fmla="*/ 510 h 1341"/>
                  <a:gd name="T32" fmla="*/ 680 w 1360"/>
                  <a:gd name="T33" fmla="*/ 0 h 1341"/>
                  <a:gd name="T34" fmla="*/ 826 w 1360"/>
                  <a:gd name="T35" fmla="*/ 14 h 1341"/>
                  <a:gd name="T36" fmla="*/ 961 w 1360"/>
                  <a:gd name="T37" fmla="*/ 58 h 1341"/>
                  <a:gd name="T38" fmla="*/ 1082 w 1360"/>
                  <a:gd name="T39" fmla="*/ 129 h 1341"/>
                  <a:gd name="T40" fmla="*/ 1185 w 1360"/>
                  <a:gd name="T41" fmla="*/ 221 h 1341"/>
                  <a:gd name="T42" fmla="*/ 1267 w 1360"/>
                  <a:gd name="T43" fmla="*/ 331 h 1341"/>
                  <a:gd name="T44" fmla="*/ 1325 w 1360"/>
                  <a:gd name="T45" fmla="*/ 458 h 1341"/>
                  <a:gd name="T46" fmla="*/ 1356 w 1360"/>
                  <a:gd name="T47" fmla="*/ 596 h 1341"/>
                  <a:gd name="T48" fmla="*/ 1356 w 1360"/>
                  <a:gd name="T49" fmla="*/ 743 h 1341"/>
                  <a:gd name="T50" fmla="*/ 1325 w 1360"/>
                  <a:gd name="T51" fmla="*/ 881 h 1341"/>
                  <a:gd name="T52" fmla="*/ 1267 w 1360"/>
                  <a:gd name="T53" fmla="*/ 1008 h 1341"/>
                  <a:gd name="T54" fmla="*/ 1185 w 1360"/>
                  <a:gd name="T55" fmla="*/ 1120 h 1341"/>
                  <a:gd name="T56" fmla="*/ 1082 w 1360"/>
                  <a:gd name="T57" fmla="*/ 1212 h 1341"/>
                  <a:gd name="T58" fmla="*/ 961 w 1360"/>
                  <a:gd name="T59" fmla="*/ 1281 h 1341"/>
                  <a:gd name="T60" fmla="*/ 826 w 1360"/>
                  <a:gd name="T61" fmla="*/ 1325 h 1341"/>
                  <a:gd name="T62" fmla="*/ 680 w 1360"/>
                  <a:gd name="T63" fmla="*/ 1341 h 1341"/>
                  <a:gd name="T64" fmla="*/ 534 w 1360"/>
                  <a:gd name="T65" fmla="*/ 1325 h 1341"/>
                  <a:gd name="T66" fmla="*/ 399 w 1360"/>
                  <a:gd name="T67" fmla="*/ 1281 h 1341"/>
                  <a:gd name="T68" fmla="*/ 279 w 1360"/>
                  <a:gd name="T69" fmla="*/ 1212 h 1341"/>
                  <a:gd name="T70" fmla="*/ 175 w 1360"/>
                  <a:gd name="T71" fmla="*/ 1120 h 1341"/>
                  <a:gd name="T72" fmla="*/ 93 w 1360"/>
                  <a:gd name="T73" fmla="*/ 1008 h 1341"/>
                  <a:gd name="T74" fmla="*/ 35 w 1360"/>
                  <a:gd name="T75" fmla="*/ 881 h 1341"/>
                  <a:gd name="T76" fmla="*/ 4 w 1360"/>
                  <a:gd name="T77" fmla="*/ 743 h 1341"/>
                  <a:gd name="T78" fmla="*/ 4 w 1360"/>
                  <a:gd name="T79" fmla="*/ 596 h 1341"/>
                  <a:gd name="T80" fmla="*/ 35 w 1360"/>
                  <a:gd name="T81" fmla="*/ 458 h 1341"/>
                  <a:gd name="T82" fmla="*/ 93 w 1360"/>
                  <a:gd name="T83" fmla="*/ 331 h 1341"/>
                  <a:gd name="T84" fmla="*/ 175 w 1360"/>
                  <a:gd name="T85" fmla="*/ 221 h 1341"/>
                  <a:gd name="T86" fmla="*/ 279 w 1360"/>
                  <a:gd name="T87" fmla="*/ 129 h 1341"/>
                  <a:gd name="T88" fmla="*/ 399 w 1360"/>
                  <a:gd name="T89" fmla="*/ 58 h 1341"/>
                  <a:gd name="T90" fmla="*/ 534 w 1360"/>
                  <a:gd name="T91" fmla="*/ 14 h 1341"/>
                  <a:gd name="T92" fmla="*/ 680 w 1360"/>
                  <a:gd name="T93" fmla="*/ 0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60" h="1341">
                    <a:moveTo>
                      <a:pt x="680" y="506"/>
                    </a:moveTo>
                    <a:lnTo>
                      <a:pt x="646" y="510"/>
                    </a:lnTo>
                    <a:lnTo>
                      <a:pt x="615" y="519"/>
                    </a:lnTo>
                    <a:lnTo>
                      <a:pt x="587" y="534"/>
                    </a:lnTo>
                    <a:lnTo>
                      <a:pt x="563" y="554"/>
                    </a:lnTo>
                    <a:lnTo>
                      <a:pt x="542" y="578"/>
                    </a:lnTo>
                    <a:lnTo>
                      <a:pt x="528" y="606"/>
                    </a:lnTo>
                    <a:lnTo>
                      <a:pt x="517" y="636"/>
                    </a:lnTo>
                    <a:lnTo>
                      <a:pt x="514" y="670"/>
                    </a:lnTo>
                    <a:lnTo>
                      <a:pt x="517" y="703"/>
                    </a:lnTo>
                    <a:lnTo>
                      <a:pt x="528" y="734"/>
                    </a:lnTo>
                    <a:lnTo>
                      <a:pt x="542" y="761"/>
                    </a:lnTo>
                    <a:lnTo>
                      <a:pt x="563" y="785"/>
                    </a:lnTo>
                    <a:lnTo>
                      <a:pt x="587" y="805"/>
                    </a:lnTo>
                    <a:lnTo>
                      <a:pt x="615" y="820"/>
                    </a:lnTo>
                    <a:lnTo>
                      <a:pt x="646" y="831"/>
                    </a:lnTo>
                    <a:lnTo>
                      <a:pt x="680" y="833"/>
                    </a:lnTo>
                    <a:lnTo>
                      <a:pt x="714" y="831"/>
                    </a:lnTo>
                    <a:lnTo>
                      <a:pt x="745" y="820"/>
                    </a:lnTo>
                    <a:lnTo>
                      <a:pt x="773" y="805"/>
                    </a:lnTo>
                    <a:lnTo>
                      <a:pt x="797" y="785"/>
                    </a:lnTo>
                    <a:lnTo>
                      <a:pt x="818" y="761"/>
                    </a:lnTo>
                    <a:lnTo>
                      <a:pt x="832" y="734"/>
                    </a:lnTo>
                    <a:lnTo>
                      <a:pt x="842" y="703"/>
                    </a:lnTo>
                    <a:lnTo>
                      <a:pt x="846" y="670"/>
                    </a:lnTo>
                    <a:lnTo>
                      <a:pt x="842" y="636"/>
                    </a:lnTo>
                    <a:lnTo>
                      <a:pt x="832" y="606"/>
                    </a:lnTo>
                    <a:lnTo>
                      <a:pt x="818" y="578"/>
                    </a:lnTo>
                    <a:lnTo>
                      <a:pt x="797" y="554"/>
                    </a:lnTo>
                    <a:lnTo>
                      <a:pt x="773" y="534"/>
                    </a:lnTo>
                    <a:lnTo>
                      <a:pt x="745" y="519"/>
                    </a:lnTo>
                    <a:lnTo>
                      <a:pt x="714" y="510"/>
                    </a:lnTo>
                    <a:lnTo>
                      <a:pt x="680" y="506"/>
                    </a:lnTo>
                    <a:close/>
                    <a:moveTo>
                      <a:pt x="680" y="0"/>
                    </a:moveTo>
                    <a:lnTo>
                      <a:pt x="754" y="2"/>
                    </a:lnTo>
                    <a:lnTo>
                      <a:pt x="826" y="14"/>
                    </a:lnTo>
                    <a:lnTo>
                      <a:pt x="895" y="33"/>
                    </a:lnTo>
                    <a:lnTo>
                      <a:pt x="961" y="58"/>
                    </a:lnTo>
                    <a:lnTo>
                      <a:pt x="1023" y="90"/>
                    </a:lnTo>
                    <a:lnTo>
                      <a:pt x="1082" y="129"/>
                    </a:lnTo>
                    <a:lnTo>
                      <a:pt x="1136" y="171"/>
                    </a:lnTo>
                    <a:lnTo>
                      <a:pt x="1185" y="221"/>
                    </a:lnTo>
                    <a:lnTo>
                      <a:pt x="1229" y="274"/>
                    </a:lnTo>
                    <a:lnTo>
                      <a:pt x="1267" y="331"/>
                    </a:lnTo>
                    <a:lnTo>
                      <a:pt x="1299" y="393"/>
                    </a:lnTo>
                    <a:lnTo>
                      <a:pt x="1325" y="458"/>
                    </a:lnTo>
                    <a:lnTo>
                      <a:pt x="1344" y="526"/>
                    </a:lnTo>
                    <a:lnTo>
                      <a:pt x="1356" y="596"/>
                    </a:lnTo>
                    <a:lnTo>
                      <a:pt x="1360" y="670"/>
                    </a:lnTo>
                    <a:lnTo>
                      <a:pt x="1356" y="743"/>
                    </a:lnTo>
                    <a:lnTo>
                      <a:pt x="1344" y="813"/>
                    </a:lnTo>
                    <a:lnTo>
                      <a:pt x="1325" y="881"/>
                    </a:lnTo>
                    <a:lnTo>
                      <a:pt x="1299" y="947"/>
                    </a:lnTo>
                    <a:lnTo>
                      <a:pt x="1267" y="1008"/>
                    </a:lnTo>
                    <a:lnTo>
                      <a:pt x="1229" y="1066"/>
                    </a:lnTo>
                    <a:lnTo>
                      <a:pt x="1185" y="1120"/>
                    </a:lnTo>
                    <a:lnTo>
                      <a:pt x="1136" y="1168"/>
                    </a:lnTo>
                    <a:lnTo>
                      <a:pt x="1082" y="1212"/>
                    </a:lnTo>
                    <a:lnTo>
                      <a:pt x="1023" y="1249"/>
                    </a:lnTo>
                    <a:lnTo>
                      <a:pt x="961" y="1281"/>
                    </a:lnTo>
                    <a:lnTo>
                      <a:pt x="895" y="1306"/>
                    </a:lnTo>
                    <a:lnTo>
                      <a:pt x="826" y="1325"/>
                    </a:lnTo>
                    <a:lnTo>
                      <a:pt x="754" y="1337"/>
                    </a:lnTo>
                    <a:lnTo>
                      <a:pt x="680" y="1341"/>
                    </a:lnTo>
                    <a:lnTo>
                      <a:pt x="606" y="1337"/>
                    </a:lnTo>
                    <a:lnTo>
                      <a:pt x="534" y="1325"/>
                    </a:lnTo>
                    <a:lnTo>
                      <a:pt x="465" y="1306"/>
                    </a:lnTo>
                    <a:lnTo>
                      <a:pt x="399" y="1281"/>
                    </a:lnTo>
                    <a:lnTo>
                      <a:pt x="337" y="1249"/>
                    </a:lnTo>
                    <a:lnTo>
                      <a:pt x="279" y="1212"/>
                    </a:lnTo>
                    <a:lnTo>
                      <a:pt x="225" y="1168"/>
                    </a:lnTo>
                    <a:lnTo>
                      <a:pt x="175" y="1120"/>
                    </a:lnTo>
                    <a:lnTo>
                      <a:pt x="132" y="1066"/>
                    </a:lnTo>
                    <a:lnTo>
                      <a:pt x="93" y="1008"/>
                    </a:lnTo>
                    <a:lnTo>
                      <a:pt x="61" y="947"/>
                    </a:lnTo>
                    <a:lnTo>
                      <a:pt x="35" y="881"/>
                    </a:lnTo>
                    <a:lnTo>
                      <a:pt x="16" y="813"/>
                    </a:lnTo>
                    <a:lnTo>
                      <a:pt x="4" y="743"/>
                    </a:lnTo>
                    <a:lnTo>
                      <a:pt x="0" y="670"/>
                    </a:lnTo>
                    <a:lnTo>
                      <a:pt x="4" y="596"/>
                    </a:lnTo>
                    <a:lnTo>
                      <a:pt x="16" y="526"/>
                    </a:lnTo>
                    <a:lnTo>
                      <a:pt x="35" y="458"/>
                    </a:lnTo>
                    <a:lnTo>
                      <a:pt x="61" y="393"/>
                    </a:lnTo>
                    <a:lnTo>
                      <a:pt x="93" y="331"/>
                    </a:lnTo>
                    <a:lnTo>
                      <a:pt x="132" y="274"/>
                    </a:lnTo>
                    <a:lnTo>
                      <a:pt x="175" y="221"/>
                    </a:lnTo>
                    <a:lnTo>
                      <a:pt x="225" y="171"/>
                    </a:lnTo>
                    <a:lnTo>
                      <a:pt x="279" y="129"/>
                    </a:lnTo>
                    <a:lnTo>
                      <a:pt x="337" y="90"/>
                    </a:lnTo>
                    <a:lnTo>
                      <a:pt x="399" y="58"/>
                    </a:lnTo>
                    <a:lnTo>
                      <a:pt x="465" y="33"/>
                    </a:lnTo>
                    <a:lnTo>
                      <a:pt x="534" y="14"/>
                    </a:lnTo>
                    <a:lnTo>
                      <a:pt x="606" y="2"/>
                    </a:lnTo>
                    <a:lnTo>
                      <a:pt x="6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cs typeface="+mn-ea"/>
                  <a:sym typeface="+mn-lt"/>
                </a:endParaRPr>
              </a:p>
            </p:txBody>
          </p:sp>
        </p:grpSp>
        <p:sp>
          <p:nvSpPr>
            <p:cNvPr id="37" name="添加标题">
              <a:extLst>
                <a:ext uri="{FF2B5EF4-FFF2-40B4-BE49-F238E27FC236}">
                  <a16:creationId xmlns:a16="http://schemas.microsoft.com/office/drawing/2014/main" id="{090E881A-784E-4825-9268-02FC9746FE57}"/>
                </a:ext>
              </a:extLst>
            </p:cNvPr>
            <p:cNvSpPr txBox="1"/>
            <p:nvPr/>
          </p:nvSpPr>
          <p:spPr>
            <a:xfrm>
              <a:off x="6428453" y="1540745"/>
              <a:ext cx="2250193" cy="1068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b="1" dirty="0">
                  <a:solidFill>
                    <a:schemeClr val="accent3"/>
                  </a:solidFill>
                  <a:cs typeface="+mn-ea"/>
                  <a:sym typeface="+mn-lt"/>
                </a:rPr>
                <a:t>Add title text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E2AED22E-0A10-455C-A66E-37238CA41625}"/>
              </a:ext>
            </a:extLst>
          </p:cNvPr>
          <p:cNvGrpSpPr/>
          <p:nvPr/>
        </p:nvGrpSpPr>
        <p:grpSpPr>
          <a:xfrm>
            <a:off x="8830451" y="4616637"/>
            <a:ext cx="2850804" cy="1068049"/>
            <a:chOff x="8830451" y="4180700"/>
            <a:chExt cx="2850804" cy="1068049"/>
          </a:xfrm>
        </p:grpSpPr>
        <p:grpSp>
          <p:nvGrpSpPr>
            <p:cNvPr id="42" name="Группа 414">
              <a:extLst>
                <a:ext uri="{FF2B5EF4-FFF2-40B4-BE49-F238E27FC236}">
                  <a16:creationId xmlns:a16="http://schemas.microsoft.com/office/drawing/2014/main" id="{4A91FE93-A0BB-4BE3-B64E-D5716BD241A8}"/>
                </a:ext>
              </a:extLst>
            </p:cNvPr>
            <p:cNvGrpSpPr/>
            <p:nvPr/>
          </p:nvGrpSpPr>
          <p:grpSpPr>
            <a:xfrm>
              <a:off x="8830451" y="4401443"/>
              <a:ext cx="439718" cy="501400"/>
              <a:chOff x="5880101" y="3230563"/>
              <a:chExt cx="2195512" cy="2503488"/>
            </a:xfrm>
            <a:solidFill>
              <a:schemeClr val="accent5"/>
            </a:solidFill>
          </p:grpSpPr>
          <p:sp>
            <p:nvSpPr>
              <p:cNvPr id="44" name="Freeform 369">
                <a:extLst>
                  <a:ext uri="{FF2B5EF4-FFF2-40B4-BE49-F238E27FC236}">
                    <a16:creationId xmlns:a16="http://schemas.microsoft.com/office/drawing/2014/main" id="{384844F4-BD49-4062-94A2-0B546D69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525" y="3230563"/>
                <a:ext cx="482600" cy="223838"/>
              </a:xfrm>
              <a:custGeom>
                <a:avLst/>
                <a:gdLst>
                  <a:gd name="T0" fmla="*/ 79 w 610"/>
                  <a:gd name="T1" fmla="*/ 0 h 282"/>
                  <a:gd name="T2" fmla="*/ 531 w 610"/>
                  <a:gd name="T3" fmla="*/ 0 h 282"/>
                  <a:gd name="T4" fmla="*/ 552 w 610"/>
                  <a:gd name="T5" fmla="*/ 3 h 282"/>
                  <a:gd name="T6" fmla="*/ 571 w 610"/>
                  <a:gd name="T7" fmla="*/ 11 h 282"/>
                  <a:gd name="T8" fmla="*/ 587 w 610"/>
                  <a:gd name="T9" fmla="*/ 23 h 282"/>
                  <a:gd name="T10" fmla="*/ 600 w 610"/>
                  <a:gd name="T11" fmla="*/ 40 h 282"/>
                  <a:gd name="T12" fmla="*/ 608 w 610"/>
                  <a:gd name="T13" fmla="*/ 58 h 282"/>
                  <a:gd name="T14" fmla="*/ 610 w 610"/>
                  <a:gd name="T15" fmla="*/ 79 h 282"/>
                  <a:gd name="T16" fmla="*/ 610 w 610"/>
                  <a:gd name="T17" fmla="*/ 203 h 282"/>
                  <a:gd name="T18" fmla="*/ 608 w 610"/>
                  <a:gd name="T19" fmla="*/ 224 h 282"/>
                  <a:gd name="T20" fmla="*/ 600 w 610"/>
                  <a:gd name="T21" fmla="*/ 243 h 282"/>
                  <a:gd name="T22" fmla="*/ 587 w 610"/>
                  <a:gd name="T23" fmla="*/ 259 h 282"/>
                  <a:gd name="T24" fmla="*/ 571 w 610"/>
                  <a:gd name="T25" fmla="*/ 272 h 282"/>
                  <a:gd name="T26" fmla="*/ 552 w 610"/>
                  <a:gd name="T27" fmla="*/ 280 h 282"/>
                  <a:gd name="T28" fmla="*/ 531 w 610"/>
                  <a:gd name="T29" fmla="*/ 282 h 282"/>
                  <a:gd name="T30" fmla="*/ 79 w 610"/>
                  <a:gd name="T31" fmla="*/ 282 h 282"/>
                  <a:gd name="T32" fmla="*/ 58 w 610"/>
                  <a:gd name="T33" fmla="*/ 280 h 282"/>
                  <a:gd name="T34" fmla="*/ 39 w 610"/>
                  <a:gd name="T35" fmla="*/ 272 h 282"/>
                  <a:gd name="T36" fmla="*/ 23 w 610"/>
                  <a:gd name="T37" fmla="*/ 259 h 282"/>
                  <a:gd name="T38" fmla="*/ 11 w 610"/>
                  <a:gd name="T39" fmla="*/ 243 h 282"/>
                  <a:gd name="T40" fmla="*/ 3 w 610"/>
                  <a:gd name="T41" fmla="*/ 224 h 282"/>
                  <a:gd name="T42" fmla="*/ 0 w 610"/>
                  <a:gd name="T43" fmla="*/ 203 h 282"/>
                  <a:gd name="T44" fmla="*/ 0 w 610"/>
                  <a:gd name="T45" fmla="*/ 79 h 282"/>
                  <a:gd name="T46" fmla="*/ 3 w 610"/>
                  <a:gd name="T47" fmla="*/ 58 h 282"/>
                  <a:gd name="T48" fmla="*/ 11 w 610"/>
                  <a:gd name="T49" fmla="*/ 40 h 282"/>
                  <a:gd name="T50" fmla="*/ 23 w 610"/>
                  <a:gd name="T51" fmla="*/ 23 h 282"/>
                  <a:gd name="T52" fmla="*/ 39 w 610"/>
                  <a:gd name="T53" fmla="*/ 11 h 282"/>
                  <a:gd name="T54" fmla="*/ 58 w 610"/>
                  <a:gd name="T55" fmla="*/ 3 h 282"/>
                  <a:gd name="T56" fmla="*/ 79 w 610"/>
                  <a:gd name="T57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10" h="282">
                    <a:moveTo>
                      <a:pt x="79" y="0"/>
                    </a:moveTo>
                    <a:lnTo>
                      <a:pt x="531" y="0"/>
                    </a:lnTo>
                    <a:lnTo>
                      <a:pt x="552" y="3"/>
                    </a:lnTo>
                    <a:lnTo>
                      <a:pt x="571" y="11"/>
                    </a:lnTo>
                    <a:lnTo>
                      <a:pt x="587" y="23"/>
                    </a:lnTo>
                    <a:lnTo>
                      <a:pt x="600" y="40"/>
                    </a:lnTo>
                    <a:lnTo>
                      <a:pt x="608" y="58"/>
                    </a:lnTo>
                    <a:lnTo>
                      <a:pt x="610" y="79"/>
                    </a:lnTo>
                    <a:lnTo>
                      <a:pt x="610" y="203"/>
                    </a:lnTo>
                    <a:lnTo>
                      <a:pt x="608" y="224"/>
                    </a:lnTo>
                    <a:lnTo>
                      <a:pt x="600" y="243"/>
                    </a:lnTo>
                    <a:lnTo>
                      <a:pt x="587" y="259"/>
                    </a:lnTo>
                    <a:lnTo>
                      <a:pt x="571" y="272"/>
                    </a:lnTo>
                    <a:lnTo>
                      <a:pt x="552" y="280"/>
                    </a:lnTo>
                    <a:lnTo>
                      <a:pt x="531" y="282"/>
                    </a:lnTo>
                    <a:lnTo>
                      <a:pt x="79" y="282"/>
                    </a:lnTo>
                    <a:lnTo>
                      <a:pt x="58" y="280"/>
                    </a:lnTo>
                    <a:lnTo>
                      <a:pt x="39" y="272"/>
                    </a:lnTo>
                    <a:lnTo>
                      <a:pt x="23" y="259"/>
                    </a:lnTo>
                    <a:lnTo>
                      <a:pt x="11" y="243"/>
                    </a:lnTo>
                    <a:lnTo>
                      <a:pt x="3" y="224"/>
                    </a:lnTo>
                    <a:lnTo>
                      <a:pt x="0" y="203"/>
                    </a:lnTo>
                    <a:lnTo>
                      <a:pt x="0" y="79"/>
                    </a:lnTo>
                    <a:lnTo>
                      <a:pt x="3" y="58"/>
                    </a:lnTo>
                    <a:lnTo>
                      <a:pt x="11" y="40"/>
                    </a:lnTo>
                    <a:lnTo>
                      <a:pt x="23" y="23"/>
                    </a:lnTo>
                    <a:lnTo>
                      <a:pt x="39" y="11"/>
                    </a:lnTo>
                    <a:lnTo>
                      <a:pt x="58" y="3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370">
                <a:extLst>
                  <a:ext uri="{FF2B5EF4-FFF2-40B4-BE49-F238E27FC236}">
                    <a16:creationId xmlns:a16="http://schemas.microsoft.com/office/drawing/2014/main" id="{D3C5972C-157E-4F91-9431-42965D9EA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0101" y="3535363"/>
                <a:ext cx="2195512" cy="2198688"/>
              </a:xfrm>
              <a:custGeom>
                <a:avLst/>
                <a:gdLst>
                  <a:gd name="T0" fmla="*/ 1571 w 2766"/>
                  <a:gd name="T1" fmla="*/ 13 h 2769"/>
                  <a:gd name="T2" fmla="*/ 1838 w 2766"/>
                  <a:gd name="T3" fmla="*/ 77 h 2769"/>
                  <a:gd name="T4" fmla="*/ 2081 w 2766"/>
                  <a:gd name="T5" fmla="*/ 189 h 2769"/>
                  <a:gd name="T6" fmla="*/ 2296 w 2766"/>
                  <a:gd name="T7" fmla="*/ 345 h 2769"/>
                  <a:gd name="T8" fmla="*/ 2478 w 2766"/>
                  <a:gd name="T9" fmla="*/ 539 h 2769"/>
                  <a:gd name="T10" fmla="*/ 2620 w 2766"/>
                  <a:gd name="T11" fmla="*/ 764 h 2769"/>
                  <a:gd name="T12" fmla="*/ 2717 w 2766"/>
                  <a:gd name="T13" fmla="*/ 1017 h 2769"/>
                  <a:gd name="T14" fmla="*/ 2763 w 2766"/>
                  <a:gd name="T15" fmla="*/ 1290 h 2769"/>
                  <a:gd name="T16" fmla="*/ 2754 w 2766"/>
                  <a:gd name="T17" fmla="*/ 1571 h 2769"/>
                  <a:gd name="T18" fmla="*/ 2690 w 2766"/>
                  <a:gd name="T19" fmla="*/ 1839 h 2769"/>
                  <a:gd name="T20" fmla="*/ 2577 w 2766"/>
                  <a:gd name="T21" fmla="*/ 2082 h 2769"/>
                  <a:gd name="T22" fmla="*/ 2421 w 2766"/>
                  <a:gd name="T23" fmla="*/ 2298 h 2769"/>
                  <a:gd name="T24" fmla="*/ 2228 w 2766"/>
                  <a:gd name="T25" fmla="*/ 2480 h 2769"/>
                  <a:gd name="T26" fmla="*/ 2003 w 2766"/>
                  <a:gd name="T27" fmla="*/ 2622 h 2769"/>
                  <a:gd name="T28" fmla="*/ 1751 w 2766"/>
                  <a:gd name="T29" fmla="*/ 2719 h 2769"/>
                  <a:gd name="T30" fmla="*/ 1479 w 2766"/>
                  <a:gd name="T31" fmla="*/ 2765 h 2769"/>
                  <a:gd name="T32" fmla="*/ 1196 w 2766"/>
                  <a:gd name="T33" fmla="*/ 2756 h 2769"/>
                  <a:gd name="T34" fmla="*/ 929 w 2766"/>
                  <a:gd name="T35" fmla="*/ 2692 h 2769"/>
                  <a:gd name="T36" fmla="*/ 686 w 2766"/>
                  <a:gd name="T37" fmla="*/ 2580 h 2769"/>
                  <a:gd name="T38" fmla="*/ 470 w 2766"/>
                  <a:gd name="T39" fmla="*/ 2423 h 2769"/>
                  <a:gd name="T40" fmla="*/ 289 w 2766"/>
                  <a:gd name="T41" fmla="*/ 2229 h 2769"/>
                  <a:gd name="T42" fmla="*/ 147 w 2766"/>
                  <a:gd name="T43" fmla="*/ 2004 h 2769"/>
                  <a:gd name="T44" fmla="*/ 50 w 2766"/>
                  <a:gd name="T45" fmla="*/ 1752 h 2769"/>
                  <a:gd name="T46" fmla="*/ 4 w 2766"/>
                  <a:gd name="T47" fmla="*/ 1479 h 2769"/>
                  <a:gd name="T48" fmla="*/ 12 w 2766"/>
                  <a:gd name="T49" fmla="*/ 1204 h 2769"/>
                  <a:gd name="T50" fmla="*/ 72 w 2766"/>
                  <a:gd name="T51" fmla="*/ 947 h 2769"/>
                  <a:gd name="T52" fmla="*/ 177 w 2766"/>
                  <a:gd name="T53" fmla="*/ 710 h 2769"/>
                  <a:gd name="T54" fmla="*/ 322 w 2766"/>
                  <a:gd name="T55" fmla="*/ 500 h 2769"/>
                  <a:gd name="T56" fmla="*/ 561 w 2766"/>
                  <a:gd name="T57" fmla="*/ 783 h 2769"/>
                  <a:gd name="T58" fmla="*/ 456 w 2766"/>
                  <a:gd name="T59" fmla="*/ 964 h 2769"/>
                  <a:gd name="T60" fmla="*/ 389 w 2766"/>
                  <a:gd name="T61" fmla="*/ 1166 h 2769"/>
                  <a:gd name="T62" fmla="*/ 365 w 2766"/>
                  <a:gd name="T63" fmla="*/ 1384 h 2769"/>
                  <a:gd name="T64" fmla="*/ 392 w 2766"/>
                  <a:gd name="T65" fmla="*/ 1619 h 2769"/>
                  <a:gd name="T66" fmla="*/ 469 w 2766"/>
                  <a:gd name="T67" fmla="*/ 1834 h 2769"/>
                  <a:gd name="T68" fmla="*/ 590 w 2766"/>
                  <a:gd name="T69" fmla="*/ 2023 h 2769"/>
                  <a:gd name="T70" fmla="*/ 748 w 2766"/>
                  <a:gd name="T71" fmla="*/ 2182 h 2769"/>
                  <a:gd name="T72" fmla="*/ 938 w 2766"/>
                  <a:gd name="T73" fmla="*/ 2302 h 2769"/>
                  <a:gd name="T74" fmla="*/ 1153 w 2766"/>
                  <a:gd name="T75" fmla="*/ 2379 h 2769"/>
                  <a:gd name="T76" fmla="*/ 1387 w 2766"/>
                  <a:gd name="T77" fmla="*/ 2406 h 2769"/>
                  <a:gd name="T78" fmla="*/ 1622 w 2766"/>
                  <a:gd name="T79" fmla="*/ 2379 h 2769"/>
                  <a:gd name="T80" fmla="*/ 1837 w 2766"/>
                  <a:gd name="T81" fmla="*/ 2302 h 2769"/>
                  <a:gd name="T82" fmla="*/ 2026 w 2766"/>
                  <a:gd name="T83" fmla="*/ 2182 h 2769"/>
                  <a:gd name="T84" fmla="*/ 2184 w 2766"/>
                  <a:gd name="T85" fmla="*/ 2023 h 2769"/>
                  <a:gd name="T86" fmla="*/ 2305 w 2766"/>
                  <a:gd name="T87" fmla="*/ 1834 h 2769"/>
                  <a:gd name="T88" fmla="*/ 2382 w 2766"/>
                  <a:gd name="T89" fmla="*/ 1619 h 2769"/>
                  <a:gd name="T90" fmla="*/ 2409 w 2766"/>
                  <a:gd name="T91" fmla="*/ 1384 h 2769"/>
                  <a:gd name="T92" fmla="*/ 2382 w 2766"/>
                  <a:gd name="T93" fmla="*/ 1150 h 2769"/>
                  <a:gd name="T94" fmla="*/ 2305 w 2766"/>
                  <a:gd name="T95" fmla="*/ 935 h 2769"/>
                  <a:gd name="T96" fmla="*/ 2184 w 2766"/>
                  <a:gd name="T97" fmla="*/ 744 h 2769"/>
                  <a:gd name="T98" fmla="*/ 2026 w 2766"/>
                  <a:gd name="T99" fmla="*/ 586 h 2769"/>
                  <a:gd name="T100" fmla="*/ 1837 w 2766"/>
                  <a:gd name="T101" fmla="*/ 465 h 2769"/>
                  <a:gd name="T102" fmla="*/ 1622 w 2766"/>
                  <a:gd name="T103" fmla="*/ 388 h 2769"/>
                  <a:gd name="T104" fmla="*/ 1387 w 2766"/>
                  <a:gd name="T105" fmla="*/ 361 h 2769"/>
                  <a:gd name="T106" fmla="*/ 1158 w 2766"/>
                  <a:gd name="T107" fmla="*/ 388 h 2769"/>
                  <a:gd name="T108" fmla="*/ 947 w 2766"/>
                  <a:gd name="T109" fmla="*/ 462 h 2769"/>
                  <a:gd name="T110" fmla="*/ 760 w 2766"/>
                  <a:gd name="T111" fmla="*/ 579 h 2769"/>
                  <a:gd name="T112" fmla="*/ 463 w 2766"/>
                  <a:gd name="T113" fmla="*/ 352 h 2769"/>
                  <a:gd name="T114" fmla="*/ 660 w 2766"/>
                  <a:gd name="T115" fmla="*/ 205 h 2769"/>
                  <a:gd name="T116" fmla="*/ 882 w 2766"/>
                  <a:gd name="T117" fmla="*/ 94 h 2769"/>
                  <a:gd name="T118" fmla="*/ 1125 w 2766"/>
                  <a:gd name="T119" fmla="*/ 25 h 2769"/>
                  <a:gd name="T120" fmla="*/ 1383 w 2766"/>
                  <a:gd name="T121" fmla="*/ 0 h 2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66" h="2769">
                    <a:moveTo>
                      <a:pt x="1383" y="0"/>
                    </a:moveTo>
                    <a:lnTo>
                      <a:pt x="1479" y="3"/>
                    </a:lnTo>
                    <a:lnTo>
                      <a:pt x="1571" y="13"/>
                    </a:lnTo>
                    <a:lnTo>
                      <a:pt x="1662" y="28"/>
                    </a:lnTo>
                    <a:lnTo>
                      <a:pt x="1751" y="50"/>
                    </a:lnTo>
                    <a:lnTo>
                      <a:pt x="1838" y="77"/>
                    </a:lnTo>
                    <a:lnTo>
                      <a:pt x="1922" y="109"/>
                    </a:lnTo>
                    <a:lnTo>
                      <a:pt x="2003" y="147"/>
                    </a:lnTo>
                    <a:lnTo>
                      <a:pt x="2081" y="189"/>
                    </a:lnTo>
                    <a:lnTo>
                      <a:pt x="2156" y="237"/>
                    </a:lnTo>
                    <a:lnTo>
                      <a:pt x="2228" y="289"/>
                    </a:lnTo>
                    <a:lnTo>
                      <a:pt x="2296" y="345"/>
                    </a:lnTo>
                    <a:lnTo>
                      <a:pt x="2361" y="406"/>
                    </a:lnTo>
                    <a:lnTo>
                      <a:pt x="2421" y="470"/>
                    </a:lnTo>
                    <a:lnTo>
                      <a:pt x="2478" y="539"/>
                    </a:lnTo>
                    <a:lnTo>
                      <a:pt x="2530" y="610"/>
                    </a:lnTo>
                    <a:lnTo>
                      <a:pt x="2577" y="686"/>
                    </a:lnTo>
                    <a:lnTo>
                      <a:pt x="2620" y="764"/>
                    </a:lnTo>
                    <a:lnTo>
                      <a:pt x="2657" y="846"/>
                    </a:lnTo>
                    <a:lnTo>
                      <a:pt x="2690" y="930"/>
                    </a:lnTo>
                    <a:lnTo>
                      <a:pt x="2717" y="1017"/>
                    </a:lnTo>
                    <a:lnTo>
                      <a:pt x="2738" y="1106"/>
                    </a:lnTo>
                    <a:lnTo>
                      <a:pt x="2754" y="1197"/>
                    </a:lnTo>
                    <a:lnTo>
                      <a:pt x="2763" y="1290"/>
                    </a:lnTo>
                    <a:lnTo>
                      <a:pt x="2766" y="1384"/>
                    </a:lnTo>
                    <a:lnTo>
                      <a:pt x="2763" y="1479"/>
                    </a:lnTo>
                    <a:lnTo>
                      <a:pt x="2754" y="1571"/>
                    </a:lnTo>
                    <a:lnTo>
                      <a:pt x="2738" y="1663"/>
                    </a:lnTo>
                    <a:lnTo>
                      <a:pt x="2717" y="1752"/>
                    </a:lnTo>
                    <a:lnTo>
                      <a:pt x="2690" y="1839"/>
                    </a:lnTo>
                    <a:lnTo>
                      <a:pt x="2657" y="1923"/>
                    </a:lnTo>
                    <a:lnTo>
                      <a:pt x="2620" y="2004"/>
                    </a:lnTo>
                    <a:lnTo>
                      <a:pt x="2577" y="2082"/>
                    </a:lnTo>
                    <a:lnTo>
                      <a:pt x="2530" y="2157"/>
                    </a:lnTo>
                    <a:lnTo>
                      <a:pt x="2478" y="2229"/>
                    </a:lnTo>
                    <a:lnTo>
                      <a:pt x="2421" y="2298"/>
                    </a:lnTo>
                    <a:lnTo>
                      <a:pt x="2361" y="2362"/>
                    </a:lnTo>
                    <a:lnTo>
                      <a:pt x="2296" y="2423"/>
                    </a:lnTo>
                    <a:lnTo>
                      <a:pt x="2228" y="2480"/>
                    </a:lnTo>
                    <a:lnTo>
                      <a:pt x="2156" y="2532"/>
                    </a:lnTo>
                    <a:lnTo>
                      <a:pt x="2081" y="2580"/>
                    </a:lnTo>
                    <a:lnTo>
                      <a:pt x="2003" y="2622"/>
                    </a:lnTo>
                    <a:lnTo>
                      <a:pt x="1922" y="2660"/>
                    </a:lnTo>
                    <a:lnTo>
                      <a:pt x="1838" y="2692"/>
                    </a:lnTo>
                    <a:lnTo>
                      <a:pt x="1751" y="2719"/>
                    </a:lnTo>
                    <a:lnTo>
                      <a:pt x="1662" y="2740"/>
                    </a:lnTo>
                    <a:lnTo>
                      <a:pt x="1571" y="2756"/>
                    </a:lnTo>
                    <a:lnTo>
                      <a:pt x="1479" y="2765"/>
                    </a:lnTo>
                    <a:lnTo>
                      <a:pt x="1383" y="2769"/>
                    </a:lnTo>
                    <a:lnTo>
                      <a:pt x="1289" y="2765"/>
                    </a:lnTo>
                    <a:lnTo>
                      <a:pt x="1196" y="2756"/>
                    </a:lnTo>
                    <a:lnTo>
                      <a:pt x="1105" y="2740"/>
                    </a:lnTo>
                    <a:lnTo>
                      <a:pt x="1016" y="2719"/>
                    </a:lnTo>
                    <a:lnTo>
                      <a:pt x="929" y="2692"/>
                    </a:lnTo>
                    <a:lnTo>
                      <a:pt x="845" y="2660"/>
                    </a:lnTo>
                    <a:lnTo>
                      <a:pt x="764" y="2622"/>
                    </a:lnTo>
                    <a:lnTo>
                      <a:pt x="686" y="2580"/>
                    </a:lnTo>
                    <a:lnTo>
                      <a:pt x="611" y="2532"/>
                    </a:lnTo>
                    <a:lnTo>
                      <a:pt x="539" y="2480"/>
                    </a:lnTo>
                    <a:lnTo>
                      <a:pt x="470" y="2423"/>
                    </a:lnTo>
                    <a:lnTo>
                      <a:pt x="406" y="2362"/>
                    </a:lnTo>
                    <a:lnTo>
                      <a:pt x="345" y="2298"/>
                    </a:lnTo>
                    <a:lnTo>
                      <a:pt x="289" y="2229"/>
                    </a:lnTo>
                    <a:lnTo>
                      <a:pt x="237" y="2157"/>
                    </a:lnTo>
                    <a:lnTo>
                      <a:pt x="189" y="2082"/>
                    </a:lnTo>
                    <a:lnTo>
                      <a:pt x="147" y="2004"/>
                    </a:lnTo>
                    <a:lnTo>
                      <a:pt x="109" y="1923"/>
                    </a:lnTo>
                    <a:lnTo>
                      <a:pt x="77" y="1839"/>
                    </a:lnTo>
                    <a:lnTo>
                      <a:pt x="50" y="1752"/>
                    </a:lnTo>
                    <a:lnTo>
                      <a:pt x="29" y="1663"/>
                    </a:lnTo>
                    <a:lnTo>
                      <a:pt x="13" y="1571"/>
                    </a:lnTo>
                    <a:lnTo>
                      <a:pt x="4" y="1479"/>
                    </a:lnTo>
                    <a:lnTo>
                      <a:pt x="0" y="1384"/>
                    </a:lnTo>
                    <a:lnTo>
                      <a:pt x="3" y="1293"/>
                    </a:lnTo>
                    <a:lnTo>
                      <a:pt x="12" y="1204"/>
                    </a:lnTo>
                    <a:lnTo>
                      <a:pt x="27" y="1116"/>
                    </a:lnTo>
                    <a:lnTo>
                      <a:pt x="47" y="1031"/>
                    </a:lnTo>
                    <a:lnTo>
                      <a:pt x="72" y="947"/>
                    </a:lnTo>
                    <a:lnTo>
                      <a:pt x="102" y="866"/>
                    </a:lnTo>
                    <a:lnTo>
                      <a:pt x="137" y="787"/>
                    </a:lnTo>
                    <a:lnTo>
                      <a:pt x="177" y="710"/>
                    </a:lnTo>
                    <a:lnTo>
                      <a:pt x="221" y="637"/>
                    </a:lnTo>
                    <a:lnTo>
                      <a:pt x="269" y="567"/>
                    </a:lnTo>
                    <a:lnTo>
                      <a:pt x="322" y="500"/>
                    </a:lnTo>
                    <a:lnTo>
                      <a:pt x="379" y="436"/>
                    </a:lnTo>
                    <a:lnTo>
                      <a:pt x="604" y="728"/>
                    </a:lnTo>
                    <a:lnTo>
                      <a:pt x="561" y="783"/>
                    </a:lnTo>
                    <a:lnTo>
                      <a:pt x="522" y="841"/>
                    </a:lnTo>
                    <a:lnTo>
                      <a:pt x="487" y="902"/>
                    </a:lnTo>
                    <a:lnTo>
                      <a:pt x="456" y="964"/>
                    </a:lnTo>
                    <a:lnTo>
                      <a:pt x="429" y="1030"/>
                    </a:lnTo>
                    <a:lnTo>
                      <a:pt x="406" y="1097"/>
                    </a:lnTo>
                    <a:lnTo>
                      <a:pt x="389" y="1166"/>
                    </a:lnTo>
                    <a:lnTo>
                      <a:pt x="376" y="1237"/>
                    </a:lnTo>
                    <a:lnTo>
                      <a:pt x="368" y="1310"/>
                    </a:lnTo>
                    <a:lnTo>
                      <a:pt x="365" y="1384"/>
                    </a:lnTo>
                    <a:lnTo>
                      <a:pt x="368" y="1464"/>
                    </a:lnTo>
                    <a:lnTo>
                      <a:pt x="377" y="1542"/>
                    </a:lnTo>
                    <a:lnTo>
                      <a:pt x="392" y="1619"/>
                    </a:lnTo>
                    <a:lnTo>
                      <a:pt x="413" y="1693"/>
                    </a:lnTo>
                    <a:lnTo>
                      <a:pt x="438" y="1765"/>
                    </a:lnTo>
                    <a:lnTo>
                      <a:pt x="469" y="1834"/>
                    </a:lnTo>
                    <a:lnTo>
                      <a:pt x="505" y="1900"/>
                    </a:lnTo>
                    <a:lnTo>
                      <a:pt x="545" y="1963"/>
                    </a:lnTo>
                    <a:lnTo>
                      <a:pt x="590" y="2023"/>
                    </a:lnTo>
                    <a:lnTo>
                      <a:pt x="639" y="2080"/>
                    </a:lnTo>
                    <a:lnTo>
                      <a:pt x="692" y="2133"/>
                    </a:lnTo>
                    <a:lnTo>
                      <a:pt x="748" y="2182"/>
                    </a:lnTo>
                    <a:lnTo>
                      <a:pt x="808" y="2226"/>
                    </a:lnTo>
                    <a:lnTo>
                      <a:pt x="872" y="2267"/>
                    </a:lnTo>
                    <a:lnTo>
                      <a:pt x="938" y="2302"/>
                    </a:lnTo>
                    <a:lnTo>
                      <a:pt x="1007" y="2333"/>
                    </a:lnTo>
                    <a:lnTo>
                      <a:pt x="1079" y="2359"/>
                    </a:lnTo>
                    <a:lnTo>
                      <a:pt x="1153" y="2379"/>
                    </a:lnTo>
                    <a:lnTo>
                      <a:pt x="1229" y="2394"/>
                    </a:lnTo>
                    <a:lnTo>
                      <a:pt x="1307" y="2403"/>
                    </a:lnTo>
                    <a:lnTo>
                      <a:pt x="1387" y="2406"/>
                    </a:lnTo>
                    <a:lnTo>
                      <a:pt x="1468" y="2403"/>
                    </a:lnTo>
                    <a:lnTo>
                      <a:pt x="1546" y="2394"/>
                    </a:lnTo>
                    <a:lnTo>
                      <a:pt x="1622" y="2379"/>
                    </a:lnTo>
                    <a:lnTo>
                      <a:pt x="1696" y="2359"/>
                    </a:lnTo>
                    <a:lnTo>
                      <a:pt x="1767" y="2333"/>
                    </a:lnTo>
                    <a:lnTo>
                      <a:pt x="1837" y="2302"/>
                    </a:lnTo>
                    <a:lnTo>
                      <a:pt x="1903" y="2267"/>
                    </a:lnTo>
                    <a:lnTo>
                      <a:pt x="1966" y="2226"/>
                    </a:lnTo>
                    <a:lnTo>
                      <a:pt x="2026" y="2182"/>
                    </a:lnTo>
                    <a:lnTo>
                      <a:pt x="2083" y="2133"/>
                    </a:lnTo>
                    <a:lnTo>
                      <a:pt x="2136" y="2080"/>
                    </a:lnTo>
                    <a:lnTo>
                      <a:pt x="2184" y="2023"/>
                    </a:lnTo>
                    <a:lnTo>
                      <a:pt x="2229" y="1963"/>
                    </a:lnTo>
                    <a:lnTo>
                      <a:pt x="2270" y="1900"/>
                    </a:lnTo>
                    <a:lnTo>
                      <a:pt x="2305" y="1834"/>
                    </a:lnTo>
                    <a:lnTo>
                      <a:pt x="2336" y="1765"/>
                    </a:lnTo>
                    <a:lnTo>
                      <a:pt x="2362" y="1693"/>
                    </a:lnTo>
                    <a:lnTo>
                      <a:pt x="2382" y="1619"/>
                    </a:lnTo>
                    <a:lnTo>
                      <a:pt x="2397" y="1542"/>
                    </a:lnTo>
                    <a:lnTo>
                      <a:pt x="2406" y="1464"/>
                    </a:lnTo>
                    <a:lnTo>
                      <a:pt x="2409" y="1384"/>
                    </a:lnTo>
                    <a:lnTo>
                      <a:pt x="2406" y="1304"/>
                    </a:lnTo>
                    <a:lnTo>
                      <a:pt x="2397" y="1226"/>
                    </a:lnTo>
                    <a:lnTo>
                      <a:pt x="2382" y="1150"/>
                    </a:lnTo>
                    <a:lnTo>
                      <a:pt x="2362" y="1076"/>
                    </a:lnTo>
                    <a:lnTo>
                      <a:pt x="2336" y="1004"/>
                    </a:lnTo>
                    <a:lnTo>
                      <a:pt x="2305" y="935"/>
                    </a:lnTo>
                    <a:lnTo>
                      <a:pt x="2270" y="869"/>
                    </a:lnTo>
                    <a:lnTo>
                      <a:pt x="2229" y="806"/>
                    </a:lnTo>
                    <a:lnTo>
                      <a:pt x="2184" y="744"/>
                    </a:lnTo>
                    <a:lnTo>
                      <a:pt x="2136" y="688"/>
                    </a:lnTo>
                    <a:lnTo>
                      <a:pt x="2083" y="635"/>
                    </a:lnTo>
                    <a:lnTo>
                      <a:pt x="2026" y="586"/>
                    </a:lnTo>
                    <a:lnTo>
                      <a:pt x="1966" y="541"/>
                    </a:lnTo>
                    <a:lnTo>
                      <a:pt x="1903" y="501"/>
                    </a:lnTo>
                    <a:lnTo>
                      <a:pt x="1837" y="465"/>
                    </a:lnTo>
                    <a:lnTo>
                      <a:pt x="1767" y="435"/>
                    </a:lnTo>
                    <a:lnTo>
                      <a:pt x="1696" y="409"/>
                    </a:lnTo>
                    <a:lnTo>
                      <a:pt x="1622" y="388"/>
                    </a:lnTo>
                    <a:lnTo>
                      <a:pt x="1546" y="374"/>
                    </a:lnTo>
                    <a:lnTo>
                      <a:pt x="1468" y="365"/>
                    </a:lnTo>
                    <a:lnTo>
                      <a:pt x="1387" y="361"/>
                    </a:lnTo>
                    <a:lnTo>
                      <a:pt x="1309" y="364"/>
                    </a:lnTo>
                    <a:lnTo>
                      <a:pt x="1232" y="373"/>
                    </a:lnTo>
                    <a:lnTo>
                      <a:pt x="1158" y="388"/>
                    </a:lnTo>
                    <a:lnTo>
                      <a:pt x="1085" y="407"/>
                    </a:lnTo>
                    <a:lnTo>
                      <a:pt x="1015" y="432"/>
                    </a:lnTo>
                    <a:lnTo>
                      <a:pt x="947" y="462"/>
                    </a:lnTo>
                    <a:lnTo>
                      <a:pt x="881" y="496"/>
                    </a:lnTo>
                    <a:lnTo>
                      <a:pt x="819" y="535"/>
                    </a:lnTo>
                    <a:lnTo>
                      <a:pt x="760" y="579"/>
                    </a:lnTo>
                    <a:lnTo>
                      <a:pt x="704" y="626"/>
                    </a:lnTo>
                    <a:lnTo>
                      <a:pt x="403" y="409"/>
                    </a:lnTo>
                    <a:lnTo>
                      <a:pt x="463" y="352"/>
                    </a:lnTo>
                    <a:lnTo>
                      <a:pt x="525" y="300"/>
                    </a:lnTo>
                    <a:lnTo>
                      <a:pt x="591" y="250"/>
                    </a:lnTo>
                    <a:lnTo>
                      <a:pt x="660" y="205"/>
                    </a:lnTo>
                    <a:lnTo>
                      <a:pt x="731" y="164"/>
                    </a:lnTo>
                    <a:lnTo>
                      <a:pt x="806" y="127"/>
                    </a:lnTo>
                    <a:lnTo>
                      <a:pt x="882" y="94"/>
                    </a:lnTo>
                    <a:lnTo>
                      <a:pt x="961" y="66"/>
                    </a:lnTo>
                    <a:lnTo>
                      <a:pt x="1042" y="43"/>
                    </a:lnTo>
                    <a:lnTo>
                      <a:pt x="1125" y="25"/>
                    </a:lnTo>
                    <a:lnTo>
                      <a:pt x="1209" y="11"/>
                    </a:lnTo>
                    <a:lnTo>
                      <a:pt x="1295" y="3"/>
                    </a:lnTo>
                    <a:lnTo>
                      <a:pt x="13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Freeform 371">
                <a:extLst>
                  <a:ext uri="{FF2B5EF4-FFF2-40B4-BE49-F238E27FC236}">
                    <a16:creationId xmlns:a16="http://schemas.microsoft.com/office/drawing/2014/main" id="{6D9EAB7C-B7EB-4361-B132-DB7C8AE71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9838" y="3971926"/>
                <a:ext cx="1325562" cy="1327150"/>
              </a:xfrm>
              <a:custGeom>
                <a:avLst/>
                <a:gdLst>
                  <a:gd name="T0" fmla="*/ 908 w 1671"/>
                  <a:gd name="T1" fmla="*/ 3 h 1672"/>
                  <a:gd name="T2" fmla="*/ 1046 w 1671"/>
                  <a:gd name="T3" fmla="*/ 27 h 1672"/>
                  <a:gd name="T4" fmla="*/ 1176 w 1671"/>
                  <a:gd name="T5" fmla="*/ 72 h 1672"/>
                  <a:gd name="T6" fmla="*/ 1295 w 1671"/>
                  <a:gd name="T7" fmla="*/ 138 h 1672"/>
                  <a:gd name="T8" fmla="*/ 1401 w 1671"/>
                  <a:gd name="T9" fmla="*/ 221 h 1672"/>
                  <a:gd name="T10" fmla="*/ 1493 w 1671"/>
                  <a:gd name="T11" fmla="*/ 321 h 1672"/>
                  <a:gd name="T12" fmla="*/ 1568 w 1671"/>
                  <a:gd name="T13" fmla="*/ 434 h 1672"/>
                  <a:gd name="T14" fmla="*/ 1623 w 1671"/>
                  <a:gd name="T15" fmla="*/ 559 h 1672"/>
                  <a:gd name="T16" fmla="*/ 1658 w 1671"/>
                  <a:gd name="T17" fmla="*/ 694 h 1672"/>
                  <a:gd name="T18" fmla="*/ 1671 w 1671"/>
                  <a:gd name="T19" fmla="*/ 836 h 1672"/>
                  <a:gd name="T20" fmla="*/ 1658 w 1671"/>
                  <a:gd name="T21" fmla="*/ 978 h 1672"/>
                  <a:gd name="T22" fmla="*/ 1623 w 1671"/>
                  <a:gd name="T23" fmla="*/ 1113 h 1672"/>
                  <a:gd name="T24" fmla="*/ 1568 w 1671"/>
                  <a:gd name="T25" fmla="*/ 1238 h 1672"/>
                  <a:gd name="T26" fmla="*/ 1493 w 1671"/>
                  <a:gd name="T27" fmla="*/ 1351 h 1672"/>
                  <a:gd name="T28" fmla="*/ 1401 w 1671"/>
                  <a:gd name="T29" fmla="*/ 1450 h 1672"/>
                  <a:gd name="T30" fmla="*/ 1295 w 1671"/>
                  <a:gd name="T31" fmla="*/ 1534 h 1672"/>
                  <a:gd name="T32" fmla="*/ 1176 w 1671"/>
                  <a:gd name="T33" fmla="*/ 1599 h 1672"/>
                  <a:gd name="T34" fmla="*/ 1046 w 1671"/>
                  <a:gd name="T35" fmla="*/ 1645 h 1672"/>
                  <a:gd name="T36" fmla="*/ 908 w 1671"/>
                  <a:gd name="T37" fmla="*/ 1669 h 1672"/>
                  <a:gd name="T38" fmla="*/ 763 w 1671"/>
                  <a:gd name="T39" fmla="*/ 1669 h 1672"/>
                  <a:gd name="T40" fmla="*/ 624 w 1671"/>
                  <a:gd name="T41" fmla="*/ 1645 h 1672"/>
                  <a:gd name="T42" fmla="*/ 494 w 1671"/>
                  <a:gd name="T43" fmla="*/ 1599 h 1672"/>
                  <a:gd name="T44" fmla="*/ 375 w 1671"/>
                  <a:gd name="T45" fmla="*/ 1534 h 1672"/>
                  <a:gd name="T46" fmla="*/ 269 w 1671"/>
                  <a:gd name="T47" fmla="*/ 1450 h 1672"/>
                  <a:gd name="T48" fmla="*/ 177 w 1671"/>
                  <a:gd name="T49" fmla="*/ 1351 h 1672"/>
                  <a:gd name="T50" fmla="*/ 103 w 1671"/>
                  <a:gd name="T51" fmla="*/ 1238 h 1672"/>
                  <a:gd name="T52" fmla="*/ 47 w 1671"/>
                  <a:gd name="T53" fmla="*/ 1113 h 1672"/>
                  <a:gd name="T54" fmla="*/ 12 w 1671"/>
                  <a:gd name="T55" fmla="*/ 978 h 1672"/>
                  <a:gd name="T56" fmla="*/ 0 w 1671"/>
                  <a:gd name="T57" fmla="*/ 836 h 1672"/>
                  <a:gd name="T58" fmla="*/ 11 w 1671"/>
                  <a:gd name="T59" fmla="*/ 697 h 1672"/>
                  <a:gd name="T60" fmla="*/ 45 w 1671"/>
                  <a:gd name="T61" fmla="*/ 566 h 1672"/>
                  <a:gd name="T62" fmla="*/ 98 w 1671"/>
                  <a:gd name="T63" fmla="*/ 444 h 1672"/>
                  <a:gd name="T64" fmla="*/ 170 w 1671"/>
                  <a:gd name="T65" fmla="*/ 333 h 1672"/>
                  <a:gd name="T66" fmla="*/ 670 w 1671"/>
                  <a:gd name="T67" fmla="*/ 979 h 1672"/>
                  <a:gd name="T68" fmla="*/ 716 w 1671"/>
                  <a:gd name="T69" fmla="*/ 1023 h 1672"/>
                  <a:gd name="T70" fmla="*/ 775 w 1671"/>
                  <a:gd name="T71" fmla="*/ 1053 h 1672"/>
                  <a:gd name="T72" fmla="*/ 841 w 1671"/>
                  <a:gd name="T73" fmla="*/ 1063 h 1672"/>
                  <a:gd name="T74" fmla="*/ 911 w 1671"/>
                  <a:gd name="T75" fmla="*/ 1052 h 1672"/>
                  <a:gd name="T76" fmla="*/ 971 w 1671"/>
                  <a:gd name="T77" fmla="*/ 1021 h 1672"/>
                  <a:gd name="T78" fmla="*/ 1019 w 1671"/>
                  <a:gd name="T79" fmla="*/ 974 h 1672"/>
                  <a:gd name="T80" fmla="*/ 1050 w 1671"/>
                  <a:gd name="T81" fmla="*/ 914 h 1672"/>
                  <a:gd name="T82" fmla="*/ 1061 w 1671"/>
                  <a:gd name="T83" fmla="*/ 845 h 1672"/>
                  <a:gd name="T84" fmla="*/ 1051 w 1671"/>
                  <a:gd name="T85" fmla="*/ 780 h 1672"/>
                  <a:gd name="T86" fmla="*/ 1023 w 1671"/>
                  <a:gd name="T87" fmla="*/ 723 h 1672"/>
                  <a:gd name="T88" fmla="*/ 980 w 1671"/>
                  <a:gd name="T89" fmla="*/ 677 h 1672"/>
                  <a:gd name="T90" fmla="*/ 955 w 1671"/>
                  <a:gd name="T91" fmla="*/ 658 h 1672"/>
                  <a:gd name="T92" fmla="*/ 356 w 1671"/>
                  <a:gd name="T93" fmla="*/ 152 h 1672"/>
                  <a:gd name="T94" fmla="*/ 463 w 1671"/>
                  <a:gd name="T95" fmla="*/ 88 h 1672"/>
                  <a:gd name="T96" fmla="*/ 579 w 1671"/>
                  <a:gd name="T97" fmla="*/ 40 h 1672"/>
                  <a:gd name="T98" fmla="*/ 704 w 1671"/>
                  <a:gd name="T99" fmla="*/ 10 h 1672"/>
                  <a:gd name="T100" fmla="*/ 835 w 1671"/>
                  <a:gd name="T101" fmla="*/ 0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71" h="1672">
                    <a:moveTo>
                      <a:pt x="835" y="0"/>
                    </a:moveTo>
                    <a:lnTo>
                      <a:pt x="908" y="3"/>
                    </a:lnTo>
                    <a:lnTo>
                      <a:pt x="978" y="12"/>
                    </a:lnTo>
                    <a:lnTo>
                      <a:pt x="1046" y="27"/>
                    </a:lnTo>
                    <a:lnTo>
                      <a:pt x="1112" y="47"/>
                    </a:lnTo>
                    <a:lnTo>
                      <a:pt x="1176" y="72"/>
                    </a:lnTo>
                    <a:lnTo>
                      <a:pt x="1237" y="103"/>
                    </a:lnTo>
                    <a:lnTo>
                      <a:pt x="1295" y="138"/>
                    </a:lnTo>
                    <a:lnTo>
                      <a:pt x="1350" y="177"/>
                    </a:lnTo>
                    <a:lnTo>
                      <a:pt x="1401" y="221"/>
                    </a:lnTo>
                    <a:lnTo>
                      <a:pt x="1449" y="270"/>
                    </a:lnTo>
                    <a:lnTo>
                      <a:pt x="1493" y="321"/>
                    </a:lnTo>
                    <a:lnTo>
                      <a:pt x="1533" y="376"/>
                    </a:lnTo>
                    <a:lnTo>
                      <a:pt x="1568" y="434"/>
                    </a:lnTo>
                    <a:lnTo>
                      <a:pt x="1598" y="495"/>
                    </a:lnTo>
                    <a:lnTo>
                      <a:pt x="1623" y="559"/>
                    </a:lnTo>
                    <a:lnTo>
                      <a:pt x="1644" y="625"/>
                    </a:lnTo>
                    <a:lnTo>
                      <a:pt x="1658" y="694"/>
                    </a:lnTo>
                    <a:lnTo>
                      <a:pt x="1667" y="764"/>
                    </a:lnTo>
                    <a:lnTo>
                      <a:pt x="1671" y="836"/>
                    </a:lnTo>
                    <a:lnTo>
                      <a:pt x="1667" y="908"/>
                    </a:lnTo>
                    <a:lnTo>
                      <a:pt x="1658" y="978"/>
                    </a:lnTo>
                    <a:lnTo>
                      <a:pt x="1644" y="1046"/>
                    </a:lnTo>
                    <a:lnTo>
                      <a:pt x="1623" y="1113"/>
                    </a:lnTo>
                    <a:lnTo>
                      <a:pt x="1598" y="1177"/>
                    </a:lnTo>
                    <a:lnTo>
                      <a:pt x="1568" y="1238"/>
                    </a:lnTo>
                    <a:lnTo>
                      <a:pt x="1533" y="1296"/>
                    </a:lnTo>
                    <a:lnTo>
                      <a:pt x="1493" y="1351"/>
                    </a:lnTo>
                    <a:lnTo>
                      <a:pt x="1449" y="1403"/>
                    </a:lnTo>
                    <a:lnTo>
                      <a:pt x="1401" y="1450"/>
                    </a:lnTo>
                    <a:lnTo>
                      <a:pt x="1350" y="1494"/>
                    </a:lnTo>
                    <a:lnTo>
                      <a:pt x="1295" y="1534"/>
                    </a:lnTo>
                    <a:lnTo>
                      <a:pt x="1237" y="1569"/>
                    </a:lnTo>
                    <a:lnTo>
                      <a:pt x="1176" y="1599"/>
                    </a:lnTo>
                    <a:lnTo>
                      <a:pt x="1112" y="1625"/>
                    </a:lnTo>
                    <a:lnTo>
                      <a:pt x="1046" y="1645"/>
                    </a:lnTo>
                    <a:lnTo>
                      <a:pt x="978" y="1660"/>
                    </a:lnTo>
                    <a:lnTo>
                      <a:pt x="908" y="1669"/>
                    </a:lnTo>
                    <a:lnTo>
                      <a:pt x="835" y="1672"/>
                    </a:lnTo>
                    <a:lnTo>
                      <a:pt x="763" y="1669"/>
                    </a:lnTo>
                    <a:lnTo>
                      <a:pt x="692" y="1660"/>
                    </a:lnTo>
                    <a:lnTo>
                      <a:pt x="624" y="1645"/>
                    </a:lnTo>
                    <a:lnTo>
                      <a:pt x="558" y="1625"/>
                    </a:lnTo>
                    <a:lnTo>
                      <a:pt x="494" y="1599"/>
                    </a:lnTo>
                    <a:lnTo>
                      <a:pt x="433" y="1569"/>
                    </a:lnTo>
                    <a:lnTo>
                      <a:pt x="375" y="1534"/>
                    </a:lnTo>
                    <a:lnTo>
                      <a:pt x="320" y="1494"/>
                    </a:lnTo>
                    <a:lnTo>
                      <a:pt x="269" y="1450"/>
                    </a:lnTo>
                    <a:lnTo>
                      <a:pt x="221" y="1403"/>
                    </a:lnTo>
                    <a:lnTo>
                      <a:pt x="177" y="1351"/>
                    </a:lnTo>
                    <a:lnTo>
                      <a:pt x="138" y="1296"/>
                    </a:lnTo>
                    <a:lnTo>
                      <a:pt x="103" y="1238"/>
                    </a:lnTo>
                    <a:lnTo>
                      <a:pt x="72" y="1177"/>
                    </a:lnTo>
                    <a:lnTo>
                      <a:pt x="47" y="1113"/>
                    </a:lnTo>
                    <a:lnTo>
                      <a:pt x="26" y="1046"/>
                    </a:lnTo>
                    <a:lnTo>
                      <a:pt x="12" y="978"/>
                    </a:lnTo>
                    <a:lnTo>
                      <a:pt x="3" y="908"/>
                    </a:lnTo>
                    <a:lnTo>
                      <a:pt x="0" y="836"/>
                    </a:lnTo>
                    <a:lnTo>
                      <a:pt x="3" y="766"/>
                    </a:lnTo>
                    <a:lnTo>
                      <a:pt x="11" y="697"/>
                    </a:lnTo>
                    <a:lnTo>
                      <a:pt x="25" y="631"/>
                    </a:lnTo>
                    <a:lnTo>
                      <a:pt x="45" y="566"/>
                    </a:lnTo>
                    <a:lnTo>
                      <a:pt x="69" y="504"/>
                    </a:lnTo>
                    <a:lnTo>
                      <a:pt x="98" y="444"/>
                    </a:lnTo>
                    <a:lnTo>
                      <a:pt x="132" y="387"/>
                    </a:lnTo>
                    <a:lnTo>
                      <a:pt x="170" y="333"/>
                    </a:lnTo>
                    <a:lnTo>
                      <a:pt x="669" y="979"/>
                    </a:lnTo>
                    <a:lnTo>
                      <a:pt x="670" y="979"/>
                    </a:lnTo>
                    <a:lnTo>
                      <a:pt x="691" y="1003"/>
                    </a:lnTo>
                    <a:lnTo>
                      <a:pt x="716" y="1023"/>
                    </a:lnTo>
                    <a:lnTo>
                      <a:pt x="744" y="1040"/>
                    </a:lnTo>
                    <a:lnTo>
                      <a:pt x="775" y="1053"/>
                    </a:lnTo>
                    <a:lnTo>
                      <a:pt x="807" y="1061"/>
                    </a:lnTo>
                    <a:lnTo>
                      <a:pt x="841" y="1063"/>
                    </a:lnTo>
                    <a:lnTo>
                      <a:pt x="878" y="1060"/>
                    </a:lnTo>
                    <a:lnTo>
                      <a:pt x="911" y="1052"/>
                    </a:lnTo>
                    <a:lnTo>
                      <a:pt x="943" y="1039"/>
                    </a:lnTo>
                    <a:lnTo>
                      <a:pt x="971" y="1021"/>
                    </a:lnTo>
                    <a:lnTo>
                      <a:pt x="997" y="999"/>
                    </a:lnTo>
                    <a:lnTo>
                      <a:pt x="1019" y="974"/>
                    </a:lnTo>
                    <a:lnTo>
                      <a:pt x="1036" y="945"/>
                    </a:lnTo>
                    <a:lnTo>
                      <a:pt x="1050" y="914"/>
                    </a:lnTo>
                    <a:lnTo>
                      <a:pt x="1058" y="880"/>
                    </a:lnTo>
                    <a:lnTo>
                      <a:pt x="1061" y="845"/>
                    </a:lnTo>
                    <a:lnTo>
                      <a:pt x="1058" y="812"/>
                    </a:lnTo>
                    <a:lnTo>
                      <a:pt x="1051" y="780"/>
                    </a:lnTo>
                    <a:lnTo>
                      <a:pt x="1039" y="750"/>
                    </a:lnTo>
                    <a:lnTo>
                      <a:pt x="1023" y="723"/>
                    </a:lnTo>
                    <a:lnTo>
                      <a:pt x="1003" y="698"/>
                    </a:lnTo>
                    <a:lnTo>
                      <a:pt x="980" y="677"/>
                    </a:lnTo>
                    <a:lnTo>
                      <a:pt x="954" y="659"/>
                    </a:lnTo>
                    <a:lnTo>
                      <a:pt x="955" y="658"/>
                    </a:lnTo>
                    <a:lnTo>
                      <a:pt x="306" y="189"/>
                    </a:lnTo>
                    <a:lnTo>
                      <a:pt x="356" y="152"/>
                    </a:lnTo>
                    <a:lnTo>
                      <a:pt x="408" y="118"/>
                    </a:lnTo>
                    <a:lnTo>
                      <a:pt x="463" y="88"/>
                    </a:lnTo>
                    <a:lnTo>
                      <a:pt x="520" y="62"/>
                    </a:lnTo>
                    <a:lnTo>
                      <a:pt x="579" y="40"/>
                    </a:lnTo>
                    <a:lnTo>
                      <a:pt x="640" y="23"/>
                    </a:lnTo>
                    <a:lnTo>
                      <a:pt x="704" y="10"/>
                    </a:lnTo>
                    <a:lnTo>
                      <a:pt x="768" y="2"/>
                    </a:lnTo>
                    <a:lnTo>
                      <a:pt x="8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3" name="添加标题">
              <a:extLst>
                <a:ext uri="{FF2B5EF4-FFF2-40B4-BE49-F238E27FC236}">
                  <a16:creationId xmlns:a16="http://schemas.microsoft.com/office/drawing/2014/main" id="{CA081210-6BC0-469B-9E4C-DF8B6696A652}"/>
                </a:ext>
              </a:extLst>
            </p:cNvPr>
            <p:cNvSpPr txBox="1"/>
            <p:nvPr/>
          </p:nvSpPr>
          <p:spPr>
            <a:xfrm>
              <a:off x="9431062" y="4180700"/>
              <a:ext cx="2250193" cy="1068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b="1" dirty="0">
                  <a:solidFill>
                    <a:schemeClr val="accent5"/>
                  </a:solidFill>
                  <a:cs typeface="+mn-ea"/>
                  <a:sym typeface="+mn-lt"/>
                </a:rPr>
                <a:t>Add title text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2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8440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图片 27">
            <a:extLst>
              <a:ext uri="{FF2B5EF4-FFF2-40B4-BE49-F238E27FC236}">
                <a16:creationId xmlns:a16="http://schemas.microsoft.com/office/drawing/2014/main" id="{97E84BEA-9DB1-49DD-A3E4-3DCB87BF393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200" y="0"/>
            <a:ext cx="12193200" cy="6858000"/>
          </a:xfrm>
          <a:custGeom>
            <a:avLst/>
            <a:gdLst>
              <a:gd name="connsiteX0" fmla="*/ 0 w 12193200"/>
              <a:gd name="connsiteY0" fmla="*/ 0 h 6858000"/>
              <a:gd name="connsiteX1" fmla="*/ 12193200 w 12193200"/>
              <a:gd name="connsiteY1" fmla="*/ 0 h 6858000"/>
              <a:gd name="connsiteX2" fmla="*/ 12193200 w 12193200"/>
              <a:gd name="connsiteY2" fmla="*/ 6858000 h 6858000"/>
              <a:gd name="connsiteX3" fmla="*/ 0 w 121932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00" h="6858000">
                <a:moveTo>
                  <a:pt x="0" y="0"/>
                </a:moveTo>
                <a:lnTo>
                  <a:pt x="12193200" y="0"/>
                </a:lnTo>
                <a:lnTo>
                  <a:pt x="12193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29" name="矩形 28">
            <a:extLst>
              <a:ext uri="{FF2B5EF4-FFF2-40B4-BE49-F238E27FC236}">
                <a16:creationId xmlns:a16="http://schemas.microsoft.com/office/drawing/2014/main" id="{A6065F81-4294-4A87-A4EB-7069D5F06EF4}"/>
              </a:ext>
            </a:extLst>
          </p:cNvPr>
          <p:cNvSpPr/>
          <p:nvPr/>
        </p:nvSpPr>
        <p:spPr>
          <a:xfrm>
            <a:off x="-1200" y="0"/>
            <a:ext cx="12193200" cy="6858000"/>
          </a:xfrm>
          <a:prstGeom prst="rect">
            <a:avLst/>
          </a:prstGeom>
          <a:solidFill>
            <a:srgbClr val="000000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B8D62442-E920-4520-B2FC-90A3DA7683D2}"/>
              </a:ext>
            </a:extLst>
          </p:cNvPr>
          <p:cNvSpPr/>
          <p:nvPr/>
        </p:nvSpPr>
        <p:spPr>
          <a:xfrm rot="2700000">
            <a:off x="5161283" y="1135525"/>
            <a:ext cx="1869435" cy="1869435"/>
          </a:xfrm>
          <a:prstGeom prst="round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801148D6-4CD1-4415-8F9A-C00F76D5B0B0}"/>
              </a:ext>
            </a:extLst>
          </p:cNvPr>
          <p:cNvSpPr/>
          <p:nvPr/>
        </p:nvSpPr>
        <p:spPr>
          <a:xfrm rot="2700000">
            <a:off x="6288246" y="1135528"/>
            <a:ext cx="1869435" cy="1869435"/>
          </a:xfrm>
          <a:custGeom>
            <a:avLst/>
            <a:gdLst>
              <a:gd name="connsiteX0" fmla="*/ 70718 w 1448656"/>
              <a:gd name="connsiteY0" fmla="*/ 70718 h 1448656"/>
              <a:gd name="connsiteX1" fmla="*/ 241447 w 1448656"/>
              <a:gd name="connsiteY1" fmla="*/ 0 h 1448656"/>
              <a:gd name="connsiteX2" fmla="*/ 1207209 w 1448656"/>
              <a:gd name="connsiteY2" fmla="*/ 0 h 1448656"/>
              <a:gd name="connsiteX3" fmla="*/ 1448656 w 1448656"/>
              <a:gd name="connsiteY3" fmla="*/ 241447 h 1448656"/>
              <a:gd name="connsiteX4" fmla="*/ 1448656 w 1448656"/>
              <a:gd name="connsiteY4" fmla="*/ 1207209 h 1448656"/>
              <a:gd name="connsiteX5" fmla="*/ 1207209 w 1448656"/>
              <a:gd name="connsiteY5" fmla="*/ 1448656 h 1448656"/>
              <a:gd name="connsiteX6" fmla="*/ 983701 w 1448656"/>
              <a:gd name="connsiteY6" fmla="*/ 1448656 h 1448656"/>
              <a:gd name="connsiteX7" fmla="*/ 983701 w 1448656"/>
              <a:gd name="connsiteY7" fmla="*/ 1234976 h 1448656"/>
              <a:gd name="connsiteX8" fmla="*/ 1064757 w 1448656"/>
              <a:gd name="connsiteY8" fmla="*/ 1234976 h 1448656"/>
              <a:gd name="connsiteX9" fmla="*/ 1234976 w 1448656"/>
              <a:gd name="connsiteY9" fmla="*/ 1064757 h 1448656"/>
              <a:gd name="connsiteX10" fmla="*/ 1234976 w 1448656"/>
              <a:gd name="connsiteY10" fmla="*/ 383899 h 1448656"/>
              <a:gd name="connsiteX11" fmla="*/ 1064757 w 1448656"/>
              <a:gd name="connsiteY11" fmla="*/ 213680 h 1448656"/>
              <a:gd name="connsiteX12" fmla="*/ 383899 w 1448656"/>
              <a:gd name="connsiteY12" fmla="*/ 213680 h 1448656"/>
              <a:gd name="connsiteX13" fmla="*/ 213680 w 1448656"/>
              <a:gd name="connsiteY13" fmla="*/ 383899 h 1448656"/>
              <a:gd name="connsiteX14" fmla="*/ 213680 w 1448656"/>
              <a:gd name="connsiteY14" fmla="*/ 464955 h 1448656"/>
              <a:gd name="connsiteX15" fmla="*/ 0 w 1448656"/>
              <a:gd name="connsiteY15" fmla="*/ 464955 h 1448656"/>
              <a:gd name="connsiteX16" fmla="*/ 0 w 1448656"/>
              <a:gd name="connsiteY16" fmla="*/ 241447 h 1448656"/>
              <a:gd name="connsiteX17" fmla="*/ 70718 w 1448656"/>
              <a:gd name="connsiteY17" fmla="*/ 70718 h 144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8656" h="1448656">
                <a:moveTo>
                  <a:pt x="70718" y="70718"/>
                </a:moveTo>
                <a:cubicBezTo>
                  <a:pt x="114412" y="27025"/>
                  <a:pt x="174773" y="0"/>
                  <a:pt x="241447" y="0"/>
                </a:cubicBezTo>
                <a:lnTo>
                  <a:pt x="1207209" y="0"/>
                </a:lnTo>
                <a:cubicBezTo>
                  <a:pt x="1340556" y="0"/>
                  <a:pt x="1448656" y="108100"/>
                  <a:pt x="1448656" y="241447"/>
                </a:cubicBezTo>
                <a:lnTo>
                  <a:pt x="1448656" y="1207209"/>
                </a:lnTo>
                <a:cubicBezTo>
                  <a:pt x="1448656" y="1340556"/>
                  <a:pt x="1340556" y="1448656"/>
                  <a:pt x="1207209" y="1448656"/>
                </a:cubicBezTo>
                <a:lnTo>
                  <a:pt x="983701" y="1448656"/>
                </a:lnTo>
                <a:lnTo>
                  <a:pt x="983701" y="1234976"/>
                </a:lnTo>
                <a:lnTo>
                  <a:pt x="1064757" y="1234976"/>
                </a:lnTo>
                <a:cubicBezTo>
                  <a:pt x="1158766" y="1234976"/>
                  <a:pt x="1234976" y="1158766"/>
                  <a:pt x="1234976" y="1064757"/>
                </a:cubicBezTo>
                <a:lnTo>
                  <a:pt x="1234976" y="383899"/>
                </a:lnTo>
                <a:cubicBezTo>
                  <a:pt x="1234976" y="289890"/>
                  <a:pt x="1158766" y="213680"/>
                  <a:pt x="1064757" y="213680"/>
                </a:cubicBezTo>
                <a:lnTo>
                  <a:pt x="383899" y="213680"/>
                </a:lnTo>
                <a:cubicBezTo>
                  <a:pt x="289890" y="213680"/>
                  <a:pt x="213680" y="289890"/>
                  <a:pt x="213680" y="383899"/>
                </a:cubicBezTo>
                <a:lnTo>
                  <a:pt x="213680" y="464955"/>
                </a:lnTo>
                <a:lnTo>
                  <a:pt x="0" y="464955"/>
                </a:lnTo>
                <a:lnTo>
                  <a:pt x="0" y="241447"/>
                </a:lnTo>
                <a:cubicBezTo>
                  <a:pt x="0" y="174774"/>
                  <a:pt x="27025" y="114412"/>
                  <a:pt x="70718" y="707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622B2340-B338-4E81-9FE1-2B20219E8379}"/>
              </a:ext>
            </a:extLst>
          </p:cNvPr>
          <p:cNvSpPr/>
          <p:nvPr/>
        </p:nvSpPr>
        <p:spPr>
          <a:xfrm rot="18900000" flipH="1">
            <a:off x="4034319" y="1135530"/>
            <a:ext cx="1869435" cy="1869435"/>
          </a:xfrm>
          <a:custGeom>
            <a:avLst/>
            <a:gdLst>
              <a:gd name="connsiteX0" fmla="*/ 70718 w 1448656"/>
              <a:gd name="connsiteY0" fmla="*/ 70718 h 1448656"/>
              <a:gd name="connsiteX1" fmla="*/ 241447 w 1448656"/>
              <a:gd name="connsiteY1" fmla="*/ 0 h 1448656"/>
              <a:gd name="connsiteX2" fmla="*/ 1207209 w 1448656"/>
              <a:gd name="connsiteY2" fmla="*/ 0 h 1448656"/>
              <a:gd name="connsiteX3" fmla="*/ 1448656 w 1448656"/>
              <a:gd name="connsiteY3" fmla="*/ 241447 h 1448656"/>
              <a:gd name="connsiteX4" fmla="*/ 1448656 w 1448656"/>
              <a:gd name="connsiteY4" fmla="*/ 1207209 h 1448656"/>
              <a:gd name="connsiteX5" fmla="*/ 1207209 w 1448656"/>
              <a:gd name="connsiteY5" fmla="*/ 1448656 h 1448656"/>
              <a:gd name="connsiteX6" fmla="*/ 983701 w 1448656"/>
              <a:gd name="connsiteY6" fmla="*/ 1448656 h 1448656"/>
              <a:gd name="connsiteX7" fmla="*/ 983701 w 1448656"/>
              <a:gd name="connsiteY7" fmla="*/ 1234976 h 1448656"/>
              <a:gd name="connsiteX8" fmla="*/ 1064757 w 1448656"/>
              <a:gd name="connsiteY8" fmla="*/ 1234976 h 1448656"/>
              <a:gd name="connsiteX9" fmla="*/ 1234976 w 1448656"/>
              <a:gd name="connsiteY9" fmla="*/ 1064757 h 1448656"/>
              <a:gd name="connsiteX10" fmla="*/ 1234976 w 1448656"/>
              <a:gd name="connsiteY10" fmla="*/ 383899 h 1448656"/>
              <a:gd name="connsiteX11" fmla="*/ 1064757 w 1448656"/>
              <a:gd name="connsiteY11" fmla="*/ 213680 h 1448656"/>
              <a:gd name="connsiteX12" fmla="*/ 383899 w 1448656"/>
              <a:gd name="connsiteY12" fmla="*/ 213680 h 1448656"/>
              <a:gd name="connsiteX13" fmla="*/ 213680 w 1448656"/>
              <a:gd name="connsiteY13" fmla="*/ 383899 h 1448656"/>
              <a:gd name="connsiteX14" fmla="*/ 213680 w 1448656"/>
              <a:gd name="connsiteY14" fmla="*/ 464955 h 1448656"/>
              <a:gd name="connsiteX15" fmla="*/ 0 w 1448656"/>
              <a:gd name="connsiteY15" fmla="*/ 464955 h 1448656"/>
              <a:gd name="connsiteX16" fmla="*/ 0 w 1448656"/>
              <a:gd name="connsiteY16" fmla="*/ 241447 h 1448656"/>
              <a:gd name="connsiteX17" fmla="*/ 70718 w 1448656"/>
              <a:gd name="connsiteY17" fmla="*/ 70718 h 144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8656" h="1448656">
                <a:moveTo>
                  <a:pt x="70718" y="70718"/>
                </a:moveTo>
                <a:cubicBezTo>
                  <a:pt x="114412" y="27025"/>
                  <a:pt x="174773" y="0"/>
                  <a:pt x="241447" y="0"/>
                </a:cubicBezTo>
                <a:lnTo>
                  <a:pt x="1207209" y="0"/>
                </a:lnTo>
                <a:cubicBezTo>
                  <a:pt x="1340556" y="0"/>
                  <a:pt x="1448656" y="108100"/>
                  <a:pt x="1448656" y="241447"/>
                </a:cubicBezTo>
                <a:lnTo>
                  <a:pt x="1448656" y="1207209"/>
                </a:lnTo>
                <a:cubicBezTo>
                  <a:pt x="1448656" y="1340556"/>
                  <a:pt x="1340556" y="1448656"/>
                  <a:pt x="1207209" y="1448656"/>
                </a:cubicBezTo>
                <a:lnTo>
                  <a:pt x="983701" y="1448656"/>
                </a:lnTo>
                <a:lnTo>
                  <a:pt x="983701" y="1234976"/>
                </a:lnTo>
                <a:lnTo>
                  <a:pt x="1064757" y="1234976"/>
                </a:lnTo>
                <a:cubicBezTo>
                  <a:pt x="1158766" y="1234976"/>
                  <a:pt x="1234976" y="1158766"/>
                  <a:pt x="1234976" y="1064757"/>
                </a:cubicBezTo>
                <a:lnTo>
                  <a:pt x="1234976" y="383899"/>
                </a:lnTo>
                <a:cubicBezTo>
                  <a:pt x="1234976" y="289890"/>
                  <a:pt x="1158766" y="213680"/>
                  <a:pt x="1064757" y="213680"/>
                </a:cubicBezTo>
                <a:lnTo>
                  <a:pt x="383899" y="213680"/>
                </a:lnTo>
                <a:cubicBezTo>
                  <a:pt x="289890" y="213680"/>
                  <a:pt x="213680" y="289890"/>
                  <a:pt x="213680" y="383899"/>
                </a:cubicBezTo>
                <a:lnTo>
                  <a:pt x="213680" y="464955"/>
                </a:lnTo>
                <a:lnTo>
                  <a:pt x="0" y="464955"/>
                </a:lnTo>
                <a:lnTo>
                  <a:pt x="0" y="241447"/>
                </a:lnTo>
                <a:cubicBezTo>
                  <a:pt x="0" y="174774"/>
                  <a:pt x="27025" y="114412"/>
                  <a:pt x="70718" y="707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添加标题">
            <a:extLst>
              <a:ext uri="{FF2B5EF4-FFF2-40B4-BE49-F238E27FC236}">
                <a16:creationId xmlns:a16="http://schemas.microsoft.com/office/drawing/2014/main" id="{D8678FE7-A7E3-4369-B177-915DB67AF4A4}"/>
              </a:ext>
            </a:extLst>
          </p:cNvPr>
          <p:cNvSpPr/>
          <p:nvPr/>
        </p:nvSpPr>
        <p:spPr>
          <a:xfrm>
            <a:off x="4984613" y="1570480"/>
            <a:ext cx="222277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b="1" dirty="0">
                <a:latin typeface="Abadi Extra Light" panose="020B0204020104020204" pitchFamily="34" charset="0"/>
                <a:cs typeface="+mn-ea"/>
                <a:sym typeface="+mn-lt"/>
              </a:rPr>
              <a:t>LOGO</a:t>
            </a:r>
            <a:endParaRPr lang="en-US" sz="6000" b="1" dirty="0">
              <a:latin typeface="Abadi Extra Light" panose="020B0204020104020204" pitchFamily="34" charset="0"/>
              <a:cs typeface="+mn-ea"/>
              <a:sym typeface="+mn-lt"/>
            </a:endParaRPr>
          </a:p>
        </p:txBody>
      </p:sp>
      <p:sp>
        <p:nvSpPr>
          <p:cNvPr id="34" name="添加标题">
            <a:extLst>
              <a:ext uri="{FF2B5EF4-FFF2-40B4-BE49-F238E27FC236}">
                <a16:creationId xmlns:a16="http://schemas.microsoft.com/office/drawing/2014/main" id="{FADE5A27-E6F1-4A73-9081-1556C257E73A}"/>
              </a:ext>
            </a:extLst>
          </p:cNvPr>
          <p:cNvSpPr/>
          <p:nvPr/>
        </p:nvSpPr>
        <p:spPr>
          <a:xfrm>
            <a:off x="3490411" y="3631021"/>
            <a:ext cx="5209977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600" dirty="0"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THANK YOU</a:t>
            </a:r>
            <a:endParaRPr lang="zh-CN" altLang="en-US" sz="6600" dirty="0">
              <a:latin typeface="方正正黑简体" panose="02000000000000000000" pitchFamily="2" charset="-122"/>
              <a:ea typeface="方正正黑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35" name="添加标题">
            <a:extLst>
              <a:ext uri="{FF2B5EF4-FFF2-40B4-BE49-F238E27FC236}">
                <a16:creationId xmlns:a16="http://schemas.microsoft.com/office/drawing/2014/main" id="{33FF45B8-F45A-476E-91A1-45CCC9F6A744}"/>
              </a:ext>
            </a:extLst>
          </p:cNvPr>
          <p:cNvSpPr/>
          <p:nvPr/>
        </p:nvSpPr>
        <p:spPr>
          <a:xfrm>
            <a:off x="3162630" y="4674935"/>
            <a:ext cx="58667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FFFFFF"/>
                </a:solidFill>
                <a:cs typeface="+mn-ea"/>
                <a:sym typeface="+mn-lt"/>
              </a:rPr>
              <a:t>THANKS FOR WATCHING!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D1B4A47-F355-F219-3536-3367A54F77A3}"/>
              </a:ext>
            </a:extLst>
          </p:cNvPr>
          <p:cNvGrpSpPr/>
          <p:nvPr/>
        </p:nvGrpSpPr>
        <p:grpSpPr>
          <a:xfrm>
            <a:off x="3622576" y="5397754"/>
            <a:ext cx="2369742" cy="426468"/>
            <a:chOff x="3861792" y="4925145"/>
            <a:chExt cx="2369742" cy="426468"/>
          </a:xfrm>
        </p:grpSpPr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082E614A-5B6B-0CB6-9388-E9A6CEAEDBBF}"/>
                </a:ext>
              </a:extLst>
            </p:cNvPr>
            <p:cNvSpPr/>
            <p:nvPr/>
          </p:nvSpPr>
          <p:spPr>
            <a:xfrm>
              <a:off x="3991475" y="4946388"/>
              <a:ext cx="2110377" cy="405225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" name="添加标题">
              <a:extLst>
                <a:ext uri="{FF2B5EF4-FFF2-40B4-BE49-F238E27FC236}">
                  <a16:creationId xmlns:a16="http://schemas.microsoft.com/office/drawing/2014/main" id="{E494F6AA-1F80-BE11-CED0-709012494DC8}"/>
                </a:ext>
              </a:extLst>
            </p:cNvPr>
            <p:cNvSpPr/>
            <p:nvPr/>
          </p:nvSpPr>
          <p:spPr>
            <a:xfrm>
              <a:off x="3861792" y="4925145"/>
              <a:ext cx="236974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FFFFFF"/>
                  </a:solidFill>
                  <a:cs typeface="+mn-ea"/>
                  <a:sym typeface="+mn-lt"/>
                  <a:hlinkClick r:id="rId5"/>
                </a:rPr>
                <a:t>freeppt7.com</a:t>
              </a:r>
              <a:endParaRPr lang="en-US" sz="20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B1F6C53B-9D6E-4FE3-A8CF-BD7DEC464AEF}"/>
              </a:ext>
            </a:extLst>
          </p:cNvPr>
          <p:cNvGrpSpPr/>
          <p:nvPr/>
        </p:nvGrpSpPr>
        <p:grpSpPr>
          <a:xfrm>
            <a:off x="6199683" y="5418997"/>
            <a:ext cx="2369742" cy="405225"/>
            <a:chOff x="5971205" y="4946388"/>
            <a:chExt cx="2369742" cy="405225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17F788C4-E1EB-08D2-2112-8210191741A8}"/>
                </a:ext>
              </a:extLst>
            </p:cNvPr>
            <p:cNvSpPr/>
            <p:nvPr/>
          </p:nvSpPr>
          <p:spPr>
            <a:xfrm>
              <a:off x="6100888" y="4946388"/>
              <a:ext cx="2110377" cy="405225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添加标题">
              <a:extLst>
                <a:ext uri="{FF2B5EF4-FFF2-40B4-BE49-F238E27FC236}">
                  <a16:creationId xmlns:a16="http://schemas.microsoft.com/office/drawing/2014/main" id="{E744E80C-78C2-37EF-3FD9-E0A80DE37793}"/>
                </a:ext>
              </a:extLst>
            </p:cNvPr>
            <p:cNvSpPr/>
            <p:nvPr/>
          </p:nvSpPr>
          <p:spPr>
            <a:xfrm>
              <a:off x="5971205" y="4964334"/>
              <a:ext cx="2369742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FFFFFF"/>
                  </a:solidFill>
                  <a:cs typeface="+mn-ea"/>
                  <a:sym typeface="+mn-lt"/>
                </a:rPr>
                <a:t>Time </a:t>
              </a:r>
              <a:r>
                <a:rPr lang="zh-CN" altLang="en-US" dirty="0">
                  <a:solidFill>
                    <a:srgbClr val="FFFFFF"/>
                  </a:solidFill>
                  <a:cs typeface="+mn-ea"/>
                  <a:sym typeface="+mn-lt"/>
                </a:rPr>
                <a:t>：</a:t>
              </a:r>
              <a:r>
                <a:rPr lang="en-US" altLang="zh-CN" dirty="0">
                  <a:solidFill>
                    <a:srgbClr val="FFFFFF"/>
                  </a:solidFill>
                  <a:cs typeface="+mn-ea"/>
                  <a:sym typeface="+mn-lt"/>
                </a:rPr>
                <a:t>20XX</a:t>
              </a:r>
              <a:endParaRPr lang="en-US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789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32" grpId="0" animBg="1"/>
      <p:bldP spid="33" grpId="0"/>
      <p:bldP spid="34" grpId="0"/>
      <p:bldP spid="3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398587" y="733682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58093" y="1574590"/>
            <a:ext cx="9675812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550987" y="2541588"/>
            <a:ext cx="9242425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图片 47">
            <a:extLst>
              <a:ext uri="{FF2B5EF4-FFF2-40B4-BE49-F238E27FC236}">
                <a16:creationId xmlns:a16="http://schemas.microsoft.com/office/drawing/2014/main" id="{19C0F5B4-2144-49F4-A4FE-A1034A9C1C1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600" y="0"/>
            <a:ext cx="12193200" cy="6858000"/>
          </a:xfrm>
          <a:custGeom>
            <a:avLst/>
            <a:gdLst>
              <a:gd name="connsiteX0" fmla="*/ 0 w 12193200"/>
              <a:gd name="connsiteY0" fmla="*/ 0 h 6858000"/>
              <a:gd name="connsiteX1" fmla="*/ 12193200 w 12193200"/>
              <a:gd name="connsiteY1" fmla="*/ 0 h 6858000"/>
              <a:gd name="connsiteX2" fmla="*/ 12193200 w 12193200"/>
              <a:gd name="connsiteY2" fmla="*/ 6858000 h 6858000"/>
              <a:gd name="connsiteX3" fmla="*/ 0 w 121932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00" h="6858000">
                <a:moveTo>
                  <a:pt x="0" y="0"/>
                </a:moveTo>
                <a:lnTo>
                  <a:pt x="12193200" y="0"/>
                </a:lnTo>
                <a:lnTo>
                  <a:pt x="12193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49" name="矩形 48">
            <a:extLst>
              <a:ext uri="{FF2B5EF4-FFF2-40B4-BE49-F238E27FC236}">
                <a16:creationId xmlns:a16="http://schemas.microsoft.com/office/drawing/2014/main" id="{E3C1388B-27AA-4FA1-8ADA-2CF0C2AB0A33}"/>
              </a:ext>
            </a:extLst>
          </p:cNvPr>
          <p:cNvSpPr/>
          <p:nvPr/>
        </p:nvSpPr>
        <p:spPr>
          <a:xfrm>
            <a:off x="-600" y="0"/>
            <a:ext cx="12193200" cy="6858000"/>
          </a:xfrm>
          <a:prstGeom prst="rect">
            <a:avLst/>
          </a:prstGeom>
          <a:solidFill>
            <a:srgbClr val="000000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37" name="图片 36">
            <a:extLst>
              <a:ext uri="{FF2B5EF4-FFF2-40B4-BE49-F238E27FC236}">
                <a16:creationId xmlns:a16="http://schemas.microsoft.com/office/drawing/2014/main" id="{0A2E1F14-4487-4056-AC03-27FC2FB305B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30898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7C186F10-3D2D-4A89-B604-F181FB5BBE90}"/>
              </a:ext>
            </a:extLst>
          </p:cNvPr>
          <p:cNvSpPr/>
          <p:nvPr/>
        </p:nvSpPr>
        <p:spPr>
          <a:xfrm rot="18900000" flipH="1">
            <a:off x="399615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pic>
        <p:nvPicPr>
          <p:cNvPr id="45" name="图片 44">
            <a:extLst>
              <a:ext uri="{FF2B5EF4-FFF2-40B4-BE49-F238E27FC236}">
                <a16:creationId xmlns:a16="http://schemas.microsoft.com/office/drawing/2014/main" id="{83504628-6E82-4F2C-8ADC-25677223D7F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7638395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1CB351D2-3629-4561-820D-2FFB6AAAD3AF}"/>
              </a:ext>
            </a:extLst>
          </p:cNvPr>
          <p:cNvSpPr/>
          <p:nvPr/>
        </p:nvSpPr>
        <p:spPr>
          <a:xfrm rot="2700000">
            <a:off x="5510431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50" name="文本框">
            <a:extLst>
              <a:ext uri="{FF2B5EF4-FFF2-40B4-BE49-F238E27FC236}">
                <a16:creationId xmlns:a16="http://schemas.microsoft.com/office/drawing/2014/main" id="{EC3F6537-5DB0-4106-AA26-B60D7CBB469B}"/>
              </a:ext>
            </a:extLst>
          </p:cNvPr>
          <p:cNvSpPr txBox="1"/>
          <p:nvPr/>
        </p:nvSpPr>
        <p:spPr>
          <a:xfrm>
            <a:off x="3634126" y="3852926"/>
            <a:ext cx="4923748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3600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rgbClr val="E9EDF0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rgbClr val="E9EDF0"/>
              </a:solidFill>
              <a:cs typeface="+mn-ea"/>
              <a:sym typeface="+mn-lt"/>
            </a:endParaRPr>
          </a:p>
        </p:txBody>
      </p:sp>
      <p:sp>
        <p:nvSpPr>
          <p:cNvPr id="51" name="文本框">
            <a:extLst>
              <a:ext uri="{FF2B5EF4-FFF2-40B4-BE49-F238E27FC236}">
                <a16:creationId xmlns:a16="http://schemas.microsoft.com/office/drawing/2014/main" id="{4886D33B-4428-4392-A9EB-7C73BF478029}"/>
              </a:ext>
            </a:extLst>
          </p:cNvPr>
          <p:cNvSpPr txBox="1"/>
          <p:nvPr/>
        </p:nvSpPr>
        <p:spPr>
          <a:xfrm>
            <a:off x="4652221" y="990338"/>
            <a:ext cx="2887558" cy="2831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b="1" dirty="0">
                <a:latin typeface="Abadi Extra Light" panose="020B0204020104020204" pitchFamily="34" charset="0"/>
                <a:cs typeface="+mn-ea"/>
                <a:sym typeface="+mn-lt"/>
              </a:rPr>
              <a:t>01</a:t>
            </a:r>
          </a:p>
          <a:p>
            <a:pPr algn="ctr"/>
            <a:r>
              <a:rPr lang="en-US" altLang="zh-CN" sz="4000" b="1" dirty="0">
                <a:solidFill>
                  <a:srgbClr val="E9EDF0"/>
                </a:solidFill>
                <a:latin typeface="Abadi Extra Light" panose="020B0204020104020204" pitchFamily="34" charset="0"/>
                <a:cs typeface="+mn-ea"/>
                <a:sym typeface="+mn-lt"/>
              </a:rPr>
              <a:t>Part one</a:t>
            </a:r>
            <a:endParaRPr lang="zh-CN" altLang="en-US" sz="4000" dirty="0">
              <a:solidFill>
                <a:srgbClr val="E9EDF0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59571769"/>
      </p:ext>
    </p:extLst>
  </p:cSld>
  <p:clrMapOvr>
    <a:masterClrMapping/>
  </p:clrMapOvr>
  <p:transition spd="slow" advClick="0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0" grpId="0" animBg="1"/>
      <p:bldP spid="46" grpId="0" animBg="1"/>
      <p:bldP spid="50" grpId="0"/>
      <p:bldP spid="5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2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5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panose="020B0604020202020204"/>
                              <a:ea typeface="+mn-ea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2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5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panose="020B0604020202020204"/>
                              <a:ea typeface="+mn-ea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DBBB8C5-3695-4C9C-B8CF-F8151386D8B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1" y="0"/>
            <a:ext cx="5482004" cy="6858000"/>
          </a:xfrm>
          <a:prstGeom prst="rect">
            <a:avLst/>
          </a:prstGeom>
        </p:spPr>
      </p:pic>
      <p:sp>
        <p:nvSpPr>
          <p:cNvPr id="31" name="Shape 4938">
            <a:extLst>
              <a:ext uri="{FF2B5EF4-FFF2-40B4-BE49-F238E27FC236}">
                <a16:creationId xmlns:a16="http://schemas.microsoft.com/office/drawing/2014/main" id="{0CB638FB-630B-4FFC-B341-778C344B520C}"/>
              </a:ext>
            </a:extLst>
          </p:cNvPr>
          <p:cNvSpPr/>
          <p:nvPr/>
        </p:nvSpPr>
        <p:spPr>
          <a:xfrm>
            <a:off x="3305177" y="1896058"/>
            <a:ext cx="3270746" cy="3065884"/>
          </a:xfrm>
          <a:prstGeom prst="rect">
            <a:avLst/>
          </a:prstGeom>
          <a:solidFill>
            <a:srgbClr val="FFFFFF">
              <a:alpha val="90000"/>
            </a:srgb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200">
                <a:solidFill>
                  <a:srgbClr val="FFFFFF"/>
                </a:solidFill>
              </a:defRPr>
            </a:pPr>
            <a:endParaRPr sz="1600">
              <a:cs typeface="+mn-ea"/>
              <a:sym typeface="+mn-lt"/>
            </a:endParaRPr>
          </a:p>
        </p:txBody>
      </p:sp>
      <p:grpSp>
        <p:nvGrpSpPr>
          <p:cNvPr id="32" name="Group 4942">
            <a:extLst>
              <a:ext uri="{FF2B5EF4-FFF2-40B4-BE49-F238E27FC236}">
                <a16:creationId xmlns:a16="http://schemas.microsoft.com/office/drawing/2014/main" id="{9ABAB740-36AD-4CE9-9005-6940B5125EF2}"/>
              </a:ext>
            </a:extLst>
          </p:cNvPr>
          <p:cNvGrpSpPr/>
          <p:nvPr/>
        </p:nvGrpSpPr>
        <p:grpSpPr>
          <a:xfrm>
            <a:off x="3305177" y="1896058"/>
            <a:ext cx="3270746" cy="63501"/>
            <a:chOff x="0" y="0"/>
            <a:chExt cx="4185315" cy="127000"/>
          </a:xfrm>
        </p:grpSpPr>
        <p:sp>
          <p:nvSpPr>
            <p:cNvPr id="33" name="Shape 4939">
              <a:extLst>
                <a:ext uri="{FF2B5EF4-FFF2-40B4-BE49-F238E27FC236}">
                  <a16:creationId xmlns:a16="http://schemas.microsoft.com/office/drawing/2014/main" id="{0CA752AA-41EA-4284-BA5C-FD78FE5987B8}"/>
                </a:ext>
              </a:extLst>
            </p:cNvPr>
            <p:cNvSpPr/>
            <p:nvPr/>
          </p:nvSpPr>
          <p:spPr>
            <a:xfrm>
              <a:off x="0" y="0"/>
              <a:ext cx="1391316" cy="127001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34" name="Shape 4940">
              <a:extLst>
                <a:ext uri="{FF2B5EF4-FFF2-40B4-BE49-F238E27FC236}">
                  <a16:creationId xmlns:a16="http://schemas.microsoft.com/office/drawing/2014/main" id="{B0D4CE4E-ADD7-4BBA-8DDC-A880D57C1611}"/>
                </a:ext>
              </a:extLst>
            </p:cNvPr>
            <p:cNvSpPr/>
            <p:nvPr/>
          </p:nvSpPr>
          <p:spPr>
            <a:xfrm>
              <a:off x="1397000" y="0"/>
              <a:ext cx="1391316" cy="127000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35" name="Shape 4941">
              <a:extLst>
                <a:ext uri="{FF2B5EF4-FFF2-40B4-BE49-F238E27FC236}">
                  <a16:creationId xmlns:a16="http://schemas.microsoft.com/office/drawing/2014/main" id="{26F20749-6335-48AE-851B-0D11D13C15BB}"/>
                </a:ext>
              </a:extLst>
            </p:cNvPr>
            <p:cNvSpPr/>
            <p:nvPr/>
          </p:nvSpPr>
          <p:spPr>
            <a:xfrm>
              <a:off x="2794000" y="0"/>
              <a:ext cx="1391316" cy="127000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</p:grpSp>
      <p:grpSp>
        <p:nvGrpSpPr>
          <p:cNvPr id="36" name="Group 4948">
            <a:extLst>
              <a:ext uri="{FF2B5EF4-FFF2-40B4-BE49-F238E27FC236}">
                <a16:creationId xmlns:a16="http://schemas.microsoft.com/office/drawing/2014/main" id="{E5E71CD3-7B96-4FD5-B9D9-FE1854432237}"/>
              </a:ext>
            </a:extLst>
          </p:cNvPr>
          <p:cNvGrpSpPr/>
          <p:nvPr/>
        </p:nvGrpSpPr>
        <p:grpSpPr>
          <a:xfrm>
            <a:off x="3305177" y="4898441"/>
            <a:ext cx="3270746" cy="63501"/>
            <a:chOff x="0" y="0"/>
            <a:chExt cx="4185315" cy="127000"/>
          </a:xfrm>
        </p:grpSpPr>
        <p:sp>
          <p:nvSpPr>
            <p:cNvPr id="37" name="Shape 4945">
              <a:extLst>
                <a:ext uri="{FF2B5EF4-FFF2-40B4-BE49-F238E27FC236}">
                  <a16:creationId xmlns:a16="http://schemas.microsoft.com/office/drawing/2014/main" id="{40403DDD-C63C-4A4A-A1D4-5BB2B718E28B}"/>
                </a:ext>
              </a:extLst>
            </p:cNvPr>
            <p:cNvSpPr/>
            <p:nvPr/>
          </p:nvSpPr>
          <p:spPr>
            <a:xfrm>
              <a:off x="0" y="0"/>
              <a:ext cx="1391316" cy="127001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38" name="Shape 4946">
              <a:extLst>
                <a:ext uri="{FF2B5EF4-FFF2-40B4-BE49-F238E27FC236}">
                  <a16:creationId xmlns:a16="http://schemas.microsoft.com/office/drawing/2014/main" id="{2C4EC810-4859-49D3-B349-38821654723B}"/>
                </a:ext>
              </a:extLst>
            </p:cNvPr>
            <p:cNvSpPr/>
            <p:nvPr/>
          </p:nvSpPr>
          <p:spPr>
            <a:xfrm>
              <a:off x="1397000" y="0"/>
              <a:ext cx="1391316" cy="127000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39" name="Shape 4947">
              <a:extLst>
                <a:ext uri="{FF2B5EF4-FFF2-40B4-BE49-F238E27FC236}">
                  <a16:creationId xmlns:a16="http://schemas.microsoft.com/office/drawing/2014/main" id="{9CA5625C-39C4-4C1D-B56A-0390A524EFAE}"/>
                </a:ext>
              </a:extLst>
            </p:cNvPr>
            <p:cNvSpPr/>
            <p:nvPr/>
          </p:nvSpPr>
          <p:spPr>
            <a:xfrm>
              <a:off x="2794000" y="0"/>
              <a:ext cx="1391316" cy="127000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</p:grpSp>
      <p:sp>
        <p:nvSpPr>
          <p:cNvPr id="40" name="Shape 4944">
            <a:extLst>
              <a:ext uri="{FF2B5EF4-FFF2-40B4-BE49-F238E27FC236}">
                <a16:creationId xmlns:a16="http://schemas.microsoft.com/office/drawing/2014/main" id="{4603D657-6416-471A-88A4-CE78585E1DAA}"/>
              </a:ext>
            </a:extLst>
          </p:cNvPr>
          <p:cNvSpPr/>
          <p:nvPr/>
        </p:nvSpPr>
        <p:spPr>
          <a:xfrm>
            <a:off x="4734895" y="2410899"/>
            <a:ext cx="411310" cy="3480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657"/>
                </a:moveTo>
                <a:cubicBezTo>
                  <a:pt x="21600" y="20280"/>
                  <a:pt x="20483" y="21600"/>
                  <a:pt x="19108" y="21600"/>
                </a:cubicBezTo>
                <a:lnTo>
                  <a:pt x="14124" y="21600"/>
                </a:lnTo>
                <a:cubicBezTo>
                  <a:pt x="12747" y="21600"/>
                  <a:pt x="11632" y="20280"/>
                  <a:pt x="11632" y="18657"/>
                </a:cubicBezTo>
                <a:lnTo>
                  <a:pt x="11632" y="7854"/>
                </a:lnTo>
                <a:cubicBezTo>
                  <a:pt x="11632" y="3528"/>
                  <a:pt x="14616" y="0"/>
                  <a:pt x="18277" y="0"/>
                </a:cubicBezTo>
                <a:lnTo>
                  <a:pt x="19108" y="0"/>
                </a:lnTo>
                <a:cubicBezTo>
                  <a:pt x="19562" y="0"/>
                  <a:pt x="19938" y="447"/>
                  <a:pt x="19938" y="984"/>
                </a:cubicBezTo>
                <a:lnTo>
                  <a:pt x="19938" y="2947"/>
                </a:lnTo>
                <a:cubicBezTo>
                  <a:pt x="19938" y="3484"/>
                  <a:pt x="19562" y="3927"/>
                  <a:pt x="19108" y="3927"/>
                </a:cubicBezTo>
                <a:lnTo>
                  <a:pt x="18277" y="3927"/>
                </a:lnTo>
                <a:cubicBezTo>
                  <a:pt x="16447" y="3927"/>
                  <a:pt x="14954" y="5694"/>
                  <a:pt x="14954" y="7854"/>
                </a:cubicBezTo>
                <a:lnTo>
                  <a:pt x="14954" y="8347"/>
                </a:lnTo>
                <a:cubicBezTo>
                  <a:pt x="14954" y="9160"/>
                  <a:pt x="15512" y="9818"/>
                  <a:pt x="16200" y="9818"/>
                </a:cubicBezTo>
                <a:lnTo>
                  <a:pt x="19108" y="9818"/>
                </a:lnTo>
                <a:cubicBezTo>
                  <a:pt x="20483" y="9818"/>
                  <a:pt x="21600" y="11137"/>
                  <a:pt x="21600" y="12766"/>
                </a:cubicBezTo>
                <a:cubicBezTo>
                  <a:pt x="21600" y="12766"/>
                  <a:pt x="21600" y="18657"/>
                  <a:pt x="21600" y="18657"/>
                </a:cubicBezTo>
                <a:close/>
                <a:moveTo>
                  <a:pt x="9969" y="18657"/>
                </a:moveTo>
                <a:cubicBezTo>
                  <a:pt x="9969" y="20280"/>
                  <a:pt x="8853" y="21600"/>
                  <a:pt x="7477" y="21600"/>
                </a:cubicBezTo>
                <a:lnTo>
                  <a:pt x="2493" y="21600"/>
                </a:lnTo>
                <a:cubicBezTo>
                  <a:pt x="1117" y="21600"/>
                  <a:pt x="0" y="20280"/>
                  <a:pt x="0" y="18657"/>
                </a:cubicBezTo>
                <a:lnTo>
                  <a:pt x="0" y="7854"/>
                </a:lnTo>
                <a:cubicBezTo>
                  <a:pt x="0" y="3528"/>
                  <a:pt x="2986" y="0"/>
                  <a:pt x="6647" y="0"/>
                </a:cubicBezTo>
                <a:lnTo>
                  <a:pt x="7477" y="0"/>
                </a:lnTo>
                <a:cubicBezTo>
                  <a:pt x="7931" y="0"/>
                  <a:pt x="8308" y="447"/>
                  <a:pt x="8308" y="984"/>
                </a:cubicBezTo>
                <a:lnTo>
                  <a:pt x="8308" y="2947"/>
                </a:lnTo>
                <a:cubicBezTo>
                  <a:pt x="8308" y="3484"/>
                  <a:pt x="7931" y="3927"/>
                  <a:pt x="7477" y="3927"/>
                </a:cubicBezTo>
                <a:lnTo>
                  <a:pt x="6647" y="3927"/>
                </a:lnTo>
                <a:cubicBezTo>
                  <a:pt x="4816" y="3927"/>
                  <a:pt x="3324" y="5694"/>
                  <a:pt x="3324" y="7854"/>
                </a:cubicBezTo>
                <a:lnTo>
                  <a:pt x="3324" y="8347"/>
                </a:lnTo>
                <a:cubicBezTo>
                  <a:pt x="3324" y="9160"/>
                  <a:pt x="3882" y="9818"/>
                  <a:pt x="4570" y="9818"/>
                </a:cubicBezTo>
                <a:lnTo>
                  <a:pt x="7477" y="9818"/>
                </a:lnTo>
                <a:cubicBezTo>
                  <a:pt x="8853" y="9818"/>
                  <a:pt x="9969" y="11137"/>
                  <a:pt x="9969" y="12766"/>
                </a:cubicBezTo>
                <a:cubicBezTo>
                  <a:pt x="9969" y="12766"/>
                  <a:pt x="9969" y="18657"/>
                  <a:pt x="9969" y="1865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/>
          <a:p>
            <a:pPr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cs typeface="+mn-ea"/>
              <a:sym typeface="+mn-lt"/>
            </a:endParaRPr>
          </a:p>
        </p:txBody>
      </p:sp>
      <p:sp>
        <p:nvSpPr>
          <p:cNvPr id="41" name="Shape 468">
            <a:extLst>
              <a:ext uri="{FF2B5EF4-FFF2-40B4-BE49-F238E27FC236}">
                <a16:creationId xmlns:a16="http://schemas.microsoft.com/office/drawing/2014/main" id="{25C557DA-C33E-4A33-BDDC-C8D1196CF9A6}"/>
              </a:ext>
            </a:extLst>
          </p:cNvPr>
          <p:cNvSpPr/>
          <p:nvPr/>
        </p:nvSpPr>
        <p:spPr>
          <a:xfrm>
            <a:off x="3422256" y="3027819"/>
            <a:ext cx="3036588" cy="133934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 anchorCtr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8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2">
                    <a:lumMod val="1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>
                  <a:lumMod val="1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" name="Shape 4913">
            <a:extLst>
              <a:ext uri="{FF2B5EF4-FFF2-40B4-BE49-F238E27FC236}">
                <a16:creationId xmlns:a16="http://schemas.microsoft.com/office/drawing/2014/main" id="{4A58F72F-6070-4FC1-BE0B-371807681096}"/>
              </a:ext>
            </a:extLst>
          </p:cNvPr>
          <p:cNvSpPr/>
          <p:nvPr/>
        </p:nvSpPr>
        <p:spPr>
          <a:xfrm flipV="1">
            <a:off x="7454900" y="4895160"/>
            <a:ext cx="1" cy="749638"/>
          </a:xfrm>
          <a:prstGeom prst="line">
            <a:avLst/>
          </a:prstGeom>
          <a:ln w="25400" cap="rnd">
            <a:solidFill>
              <a:schemeClr val="accent3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 sz="1600">
              <a:cs typeface="+mn-ea"/>
              <a:sym typeface="+mn-lt"/>
            </a:endParaRPr>
          </a:p>
        </p:txBody>
      </p:sp>
      <p:sp>
        <p:nvSpPr>
          <p:cNvPr id="43" name="Shape 4914">
            <a:extLst>
              <a:ext uri="{FF2B5EF4-FFF2-40B4-BE49-F238E27FC236}">
                <a16:creationId xmlns:a16="http://schemas.microsoft.com/office/drawing/2014/main" id="{5339EA25-6231-47C6-8AB0-59573B7A8B5B}"/>
              </a:ext>
            </a:extLst>
          </p:cNvPr>
          <p:cNvSpPr/>
          <p:nvPr/>
        </p:nvSpPr>
        <p:spPr>
          <a:xfrm flipV="1">
            <a:off x="7454900" y="3677377"/>
            <a:ext cx="1" cy="749637"/>
          </a:xfrm>
          <a:prstGeom prst="line">
            <a:avLst/>
          </a:prstGeom>
          <a:ln w="25400" cap="rnd">
            <a:solidFill>
              <a:schemeClr val="accent2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 sz="1600">
              <a:cs typeface="+mn-ea"/>
              <a:sym typeface="+mn-lt"/>
            </a:endParaRPr>
          </a:p>
        </p:txBody>
      </p:sp>
      <p:sp>
        <p:nvSpPr>
          <p:cNvPr id="44" name="Shape 4915">
            <a:extLst>
              <a:ext uri="{FF2B5EF4-FFF2-40B4-BE49-F238E27FC236}">
                <a16:creationId xmlns:a16="http://schemas.microsoft.com/office/drawing/2014/main" id="{554DD1E5-697B-4689-9508-0FBC2FCEA9C1}"/>
              </a:ext>
            </a:extLst>
          </p:cNvPr>
          <p:cNvSpPr/>
          <p:nvPr/>
        </p:nvSpPr>
        <p:spPr>
          <a:xfrm flipV="1">
            <a:off x="7454900" y="2465943"/>
            <a:ext cx="1" cy="749638"/>
          </a:xfrm>
          <a:prstGeom prst="line">
            <a:avLst/>
          </a:prstGeom>
          <a:ln w="25400" cap="rnd">
            <a:solidFill>
              <a:schemeClr val="accent1"/>
            </a:solidFill>
            <a:custDash>
              <a:ds d="100000" sp="200000"/>
            </a:custDash>
            <a:round/>
          </a:ln>
        </p:spPr>
        <p:txBody>
          <a:bodyPr lIns="0" tIns="0" rIns="0" bIns="0" anchor="ctr"/>
          <a:lstStyle/>
          <a:p>
            <a:pPr lvl="0">
              <a:defRPr sz="3200"/>
            </a:pPr>
            <a:endParaRPr sz="1600">
              <a:cs typeface="+mn-ea"/>
              <a:sym typeface="+mn-lt"/>
            </a:endParaRPr>
          </a:p>
        </p:txBody>
      </p:sp>
      <p:grpSp>
        <p:nvGrpSpPr>
          <p:cNvPr id="45" name="Group 4928">
            <a:extLst>
              <a:ext uri="{FF2B5EF4-FFF2-40B4-BE49-F238E27FC236}">
                <a16:creationId xmlns:a16="http://schemas.microsoft.com/office/drawing/2014/main" id="{07EE4FF8-D12D-4F59-8201-67DADEF641A6}"/>
              </a:ext>
            </a:extLst>
          </p:cNvPr>
          <p:cNvGrpSpPr/>
          <p:nvPr/>
        </p:nvGrpSpPr>
        <p:grpSpPr>
          <a:xfrm>
            <a:off x="7132253" y="1913448"/>
            <a:ext cx="644122" cy="651645"/>
            <a:chOff x="0" y="0"/>
            <a:chExt cx="1288242" cy="1303287"/>
          </a:xfrm>
        </p:grpSpPr>
        <p:sp>
          <p:nvSpPr>
            <p:cNvPr id="74" name="Shape 4926">
              <a:extLst>
                <a:ext uri="{FF2B5EF4-FFF2-40B4-BE49-F238E27FC236}">
                  <a16:creationId xmlns:a16="http://schemas.microsoft.com/office/drawing/2014/main" id="{93959CC8-8E2F-41D9-BA1E-3F591A071947}"/>
                </a:ext>
              </a:extLst>
            </p:cNvPr>
            <p:cNvSpPr/>
            <p:nvPr/>
          </p:nvSpPr>
          <p:spPr>
            <a:xfrm>
              <a:off x="0" y="0"/>
              <a:ext cx="1288242" cy="1303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75" name="Shape 4927">
              <a:extLst>
                <a:ext uri="{FF2B5EF4-FFF2-40B4-BE49-F238E27FC236}">
                  <a16:creationId xmlns:a16="http://schemas.microsoft.com/office/drawing/2014/main" id="{3338FA40-C1A4-4C07-820A-FD54F93A42DA}"/>
                </a:ext>
              </a:extLst>
            </p:cNvPr>
            <p:cNvSpPr/>
            <p:nvPr/>
          </p:nvSpPr>
          <p:spPr>
            <a:xfrm>
              <a:off x="352838" y="217121"/>
              <a:ext cx="575754" cy="863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49" y="6749"/>
                  </a:moveTo>
                  <a:cubicBezTo>
                    <a:pt x="14492" y="6749"/>
                    <a:pt x="14174" y="6540"/>
                    <a:pt x="14174" y="6298"/>
                  </a:cubicBezTo>
                  <a:cubicBezTo>
                    <a:pt x="14174" y="5330"/>
                    <a:pt x="11918" y="4949"/>
                    <a:pt x="10800" y="4949"/>
                  </a:cubicBezTo>
                  <a:cubicBezTo>
                    <a:pt x="10442" y="4949"/>
                    <a:pt x="10126" y="4740"/>
                    <a:pt x="10126" y="4498"/>
                  </a:cubicBezTo>
                  <a:cubicBezTo>
                    <a:pt x="10126" y="4261"/>
                    <a:pt x="10442" y="4051"/>
                    <a:pt x="10800" y="4051"/>
                  </a:cubicBezTo>
                  <a:cubicBezTo>
                    <a:pt x="12762" y="4051"/>
                    <a:pt x="15526" y="4740"/>
                    <a:pt x="15526" y="6298"/>
                  </a:cubicBezTo>
                  <a:cubicBezTo>
                    <a:pt x="15526" y="6540"/>
                    <a:pt x="15207" y="6749"/>
                    <a:pt x="14849" y="6749"/>
                  </a:cubicBezTo>
                  <a:close/>
                  <a:moveTo>
                    <a:pt x="10800" y="1800"/>
                  </a:moveTo>
                  <a:cubicBezTo>
                    <a:pt x="6982" y="1800"/>
                    <a:pt x="2701" y="3485"/>
                    <a:pt x="2701" y="6298"/>
                  </a:cubicBezTo>
                  <a:cubicBezTo>
                    <a:pt x="2701" y="7201"/>
                    <a:pt x="3249" y="8143"/>
                    <a:pt x="4134" y="8832"/>
                  </a:cubicBezTo>
                  <a:cubicBezTo>
                    <a:pt x="4536" y="9139"/>
                    <a:pt x="4999" y="9435"/>
                    <a:pt x="5422" y="9759"/>
                  </a:cubicBezTo>
                  <a:cubicBezTo>
                    <a:pt x="6920" y="10952"/>
                    <a:pt x="8185" y="12359"/>
                    <a:pt x="8395" y="13949"/>
                  </a:cubicBezTo>
                  <a:lnTo>
                    <a:pt x="13205" y="13949"/>
                  </a:lnTo>
                  <a:cubicBezTo>
                    <a:pt x="13417" y="12359"/>
                    <a:pt x="14681" y="10952"/>
                    <a:pt x="16179" y="9759"/>
                  </a:cubicBezTo>
                  <a:cubicBezTo>
                    <a:pt x="16602" y="9435"/>
                    <a:pt x="17065" y="9139"/>
                    <a:pt x="17465" y="8832"/>
                  </a:cubicBezTo>
                  <a:cubicBezTo>
                    <a:pt x="18351" y="8143"/>
                    <a:pt x="18899" y="7201"/>
                    <a:pt x="18899" y="6298"/>
                  </a:cubicBezTo>
                  <a:cubicBezTo>
                    <a:pt x="18899" y="3485"/>
                    <a:pt x="14618" y="1800"/>
                    <a:pt x="10800" y="1800"/>
                  </a:cubicBezTo>
                  <a:close/>
                  <a:moveTo>
                    <a:pt x="19428" y="10067"/>
                  </a:moveTo>
                  <a:cubicBezTo>
                    <a:pt x="17972" y="11136"/>
                    <a:pt x="16052" y="12641"/>
                    <a:pt x="15882" y="14145"/>
                  </a:cubicBezTo>
                  <a:cubicBezTo>
                    <a:pt x="16496" y="14384"/>
                    <a:pt x="16875" y="14835"/>
                    <a:pt x="16875" y="15298"/>
                  </a:cubicBezTo>
                  <a:cubicBezTo>
                    <a:pt x="16875" y="15638"/>
                    <a:pt x="16685" y="15959"/>
                    <a:pt x="16347" y="16200"/>
                  </a:cubicBezTo>
                  <a:cubicBezTo>
                    <a:pt x="16685" y="16438"/>
                    <a:pt x="16875" y="16761"/>
                    <a:pt x="16875" y="17098"/>
                  </a:cubicBezTo>
                  <a:cubicBezTo>
                    <a:pt x="16875" y="17561"/>
                    <a:pt x="16517" y="17984"/>
                    <a:pt x="15926" y="18237"/>
                  </a:cubicBezTo>
                  <a:cubicBezTo>
                    <a:pt x="16096" y="18435"/>
                    <a:pt x="16201" y="18673"/>
                    <a:pt x="16201" y="18898"/>
                  </a:cubicBezTo>
                  <a:cubicBezTo>
                    <a:pt x="16201" y="19813"/>
                    <a:pt x="15124" y="20251"/>
                    <a:pt x="13901" y="20251"/>
                  </a:cubicBezTo>
                  <a:cubicBezTo>
                    <a:pt x="13354" y="21063"/>
                    <a:pt x="12129" y="21600"/>
                    <a:pt x="10800" y="21600"/>
                  </a:cubicBezTo>
                  <a:cubicBezTo>
                    <a:pt x="9472" y="21600"/>
                    <a:pt x="8248" y="21063"/>
                    <a:pt x="7699" y="20251"/>
                  </a:cubicBezTo>
                  <a:cubicBezTo>
                    <a:pt x="6477" y="20251"/>
                    <a:pt x="5400" y="19813"/>
                    <a:pt x="5400" y="18898"/>
                  </a:cubicBezTo>
                  <a:cubicBezTo>
                    <a:pt x="5400" y="18673"/>
                    <a:pt x="5507" y="18435"/>
                    <a:pt x="5674" y="18237"/>
                  </a:cubicBezTo>
                  <a:cubicBezTo>
                    <a:pt x="5083" y="17984"/>
                    <a:pt x="4725" y="17561"/>
                    <a:pt x="4725" y="17098"/>
                  </a:cubicBezTo>
                  <a:cubicBezTo>
                    <a:pt x="4725" y="16761"/>
                    <a:pt x="4915" y="16438"/>
                    <a:pt x="5253" y="16200"/>
                  </a:cubicBezTo>
                  <a:cubicBezTo>
                    <a:pt x="4915" y="15959"/>
                    <a:pt x="4725" y="15638"/>
                    <a:pt x="4725" y="15298"/>
                  </a:cubicBezTo>
                  <a:cubicBezTo>
                    <a:pt x="4725" y="14835"/>
                    <a:pt x="5106" y="14384"/>
                    <a:pt x="5717" y="14145"/>
                  </a:cubicBezTo>
                  <a:cubicBezTo>
                    <a:pt x="5548" y="12641"/>
                    <a:pt x="3628" y="11136"/>
                    <a:pt x="2172" y="10067"/>
                  </a:cubicBezTo>
                  <a:cubicBezTo>
                    <a:pt x="717" y="9000"/>
                    <a:pt x="0" y="7749"/>
                    <a:pt x="0" y="6298"/>
                  </a:cubicBezTo>
                  <a:cubicBezTo>
                    <a:pt x="0" y="2472"/>
                    <a:pt x="5463" y="0"/>
                    <a:pt x="10800" y="0"/>
                  </a:cubicBezTo>
                  <a:cubicBezTo>
                    <a:pt x="16137" y="0"/>
                    <a:pt x="21600" y="2472"/>
                    <a:pt x="21600" y="6298"/>
                  </a:cubicBezTo>
                  <a:cubicBezTo>
                    <a:pt x="21600" y="7749"/>
                    <a:pt x="20884" y="9000"/>
                    <a:pt x="19428" y="1006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19050" tIns="19050" rIns="19050" bIns="19050" numCol="1" anchor="ctr">
              <a:noAutofit/>
            </a:bodyPr>
            <a:lstStyle/>
            <a:p>
              <a:pPr defTabSz="2286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cs typeface="+mn-ea"/>
                <a:sym typeface="+mn-lt"/>
              </a:endParaRPr>
            </a:p>
          </p:txBody>
        </p:sp>
      </p:grpSp>
      <p:grpSp>
        <p:nvGrpSpPr>
          <p:cNvPr id="76" name="Group 4931">
            <a:extLst>
              <a:ext uri="{FF2B5EF4-FFF2-40B4-BE49-F238E27FC236}">
                <a16:creationId xmlns:a16="http://schemas.microsoft.com/office/drawing/2014/main" id="{39046775-F2A8-4321-8F62-8E45111B7EE2}"/>
              </a:ext>
            </a:extLst>
          </p:cNvPr>
          <p:cNvGrpSpPr/>
          <p:nvPr/>
        </p:nvGrpSpPr>
        <p:grpSpPr>
          <a:xfrm>
            <a:off x="7132253" y="3145348"/>
            <a:ext cx="644122" cy="651645"/>
            <a:chOff x="0" y="0"/>
            <a:chExt cx="1288242" cy="1303287"/>
          </a:xfrm>
        </p:grpSpPr>
        <p:sp>
          <p:nvSpPr>
            <p:cNvPr id="77" name="Shape 4929">
              <a:extLst>
                <a:ext uri="{FF2B5EF4-FFF2-40B4-BE49-F238E27FC236}">
                  <a16:creationId xmlns:a16="http://schemas.microsoft.com/office/drawing/2014/main" id="{99F5C9BA-B215-4CFA-9A4E-9B9CD8FC723C}"/>
                </a:ext>
              </a:extLst>
            </p:cNvPr>
            <p:cNvSpPr/>
            <p:nvPr/>
          </p:nvSpPr>
          <p:spPr>
            <a:xfrm>
              <a:off x="0" y="0"/>
              <a:ext cx="1288242" cy="1303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78" name="Shape 4930">
              <a:extLst>
                <a:ext uri="{FF2B5EF4-FFF2-40B4-BE49-F238E27FC236}">
                  <a16:creationId xmlns:a16="http://schemas.microsoft.com/office/drawing/2014/main" id="{BD73F2E2-0589-40A1-8DFA-7F6398256BC8}"/>
                </a:ext>
              </a:extLst>
            </p:cNvPr>
            <p:cNvSpPr/>
            <p:nvPr/>
          </p:nvSpPr>
          <p:spPr>
            <a:xfrm>
              <a:off x="320761" y="312842"/>
              <a:ext cx="655019" cy="655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7201"/>
                  </a:moveTo>
                  <a:cubicBezTo>
                    <a:pt x="8817" y="7201"/>
                    <a:pt x="7200" y="8816"/>
                    <a:pt x="7200" y="10800"/>
                  </a:cubicBezTo>
                  <a:cubicBezTo>
                    <a:pt x="7200" y="12781"/>
                    <a:pt x="8817" y="14400"/>
                    <a:pt x="10800" y="14400"/>
                  </a:cubicBezTo>
                  <a:cubicBezTo>
                    <a:pt x="12783" y="14400"/>
                    <a:pt x="14400" y="12781"/>
                    <a:pt x="14400" y="10800"/>
                  </a:cubicBezTo>
                  <a:cubicBezTo>
                    <a:pt x="14400" y="8816"/>
                    <a:pt x="12783" y="7201"/>
                    <a:pt x="10800" y="7201"/>
                  </a:cubicBezTo>
                  <a:close/>
                  <a:moveTo>
                    <a:pt x="21600" y="12387"/>
                  </a:moveTo>
                  <a:cubicBezTo>
                    <a:pt x="21600" y="12600"/>
                    <a:pt x="21431" y="12851"/>
                    <a:pt x="21206" y="12896"/>
                  </a:cubicBezTo>
                  <a:lnTo>
                    <a:pt x="18605" y="13290"/>
                  </a:lnTo>
                  <a:cubicBezTo>
                    <a:pt x="18450" y="13740"/>
                    <a:pt x="18280" y="14159"/>
                    <a:pt x="18056" y="14568"/>
                  </a:cubicBezTo>
                  <a:cubicBezTo>
                    <a:pt x="18534" y="15258"/>
                    <a:pt x="19041" y="15876"/>
                    <a:pt x="19561" y="16508"/>
                  </a:cubicBezTo>
                  <a:cubicBezTo>
                    <a:pt x="19646" y="16606"/>
                    <a:pt x="19702" y="16734"/>
                    <a:pt x="19702" y="16861"/>
                  </a:cubicBezTo>
                  <a:cubicBezTo>
                    <a:pt x="19702" y="16988"/>
                    <a:pt x="19660" y="17086"/>
                    <a:pt x="19575" y="17184"/>
                  </a:cubicBezTo>
                  <a:cubicBezTo>
                    <a:pt x="19238" y="17636"/>
                    <a:pt x="17338" y="19702"/>
                    <a:pt x="16862" y="19702"/>
                  </a:cubicBezTo>
                  <a:cubicBezTo>
                    <a:pt x="16734" y="19702"/>
                    <a:pt x="16608" y="19644"/>
                    <a:pt x="16495" y="19575"/>
                  </a:cubicBezTo>
                  <a:lnTo>
                    <a:pt x="14555" y="18054"/>
                  </a:lnTo>
                  <a:cubicBezTo>
                    <a:pt x="14147" y="18267"/>
                    <a:pt x="13712" y="18452"/>
                    <a:pt x="13275" y="18591"/>
                  </a:cubicBezTo>
                  <a:cubicBezTo>
                    <a:pt x="13177" y="19448"/>
                    <a:pt x="13092" y="20362"/>
                    <a:pt x="12868" y="21207"/>
                  </a:cubicBezTo>
                  <a:cubicBezTo>
                    <a:pt x="12812" y="21433"/>
                    <a:pt x="12614" y="21600"/>
                    <a:pt x="12361" y="21600"/>
                  </a:cubicBezTo>
                  <a:lnTo>
                    <a:pt x="9239" y="21600"/>
                  </a:lnTo>
                  <a:cubicBezTo>
                    <a:pt x="8986" y="21600"/>
                    <a:pt x="8761" y="21416"/>
                    <a:pt x="8732" y="21179"/>
                  </a:cubicBezTo>
                  <a:lnTo>
                    <a:pt x="8338" y="18591"/>
                  </a:lnTo>
                  <a:cubicBezTo>
                    <a:pt x="7903" y="18452"/>
                    <a:pt x="7480" y="18280"/>
                    <a:pt x="7073" y="18070"/>
                  </a:cubicBezTo>
                  <a:lnTo>
                    <a:pt x="5090" y="19575"/>
                  </a:lnTo>
                  <a:cubicBezTo>
                    <a:pt x="4992" y="19657"/>
                    <a:pt x="4865" y="19702"/>
                    <a:pt x="4738" y="19702"/>
                  </a:cubicBezTo>
                  <a:cubicBezTo>
                    <a:pt x="4613" y="19702"/>
                    <a:pt x="4486" y="19644"/>
                    <a:pt x="4388" y="19546"/>
                  </a:cubicBezTo>
                  <a:cubicBezTo>
                    <a:pt x="3642" y="18870"/>
                    <a:pt x="2657" y="18000"/>
                    <a:pt x="2067" y="17184"/>
                  </a:cubicBezTo>
                  <a:cubicBezTo>
                    <a:pt x="1996" y="17086"/>
                    <a:pt x="1969" y="16972"/>
                    <a:pt x="1969" y="16861"/>
                  </a:cubicBezTo>
                  <a:cubicBezTo>
                    <a:pt x="1969" y="16734"/>
                    <a:pt x="2011" y="16636"/>
                    <a:pt x="2080" y="16537"/>
                  </a:cubicBezTo>
                  <a:cubicBezTo>
                    <a:pt x="2559" y="15890"/>
                    <a:pt x="3079" y="15270"/>
                    <a:pt x="3558" y="14610"/>
                  </a:cubicBezTo>
                  <a:cubicBezTo>
                    <a:pt x="3319" y="14159"/>
                    <a:pt x="3122" y="13695"/>
                    <a:pt x="2981" y="13220"/>
                  </a:cubicBezTo>
                  <a:lnTo>
                    <a:pt x="408" y="12838"/>
                  </a:lnTo>
                  <a:cubicBezTo>
                    <a:pt x="169" y="12798"/>
                    <a:pt x="0" y="12572"/>
                    <a:pt x="0" y="12334"/>
                  </a:cubicBezTo>
                  <a:lnTo>
                    <a:pt x="0" y="9210"/>
                  </a:lnTo>
                  <a:cubicBezTo>
                    <a:pt x="0" y="9000"/>
                    <a:pt x="169" y="8746"/>
                    <a:pt x="379" y="8705"/>
                  </a:cubicBezTo>
                  <a:lnTo>
                    <a:pt x="2995" y="8312"/>
                  </a:lnTo>
                  <a:cubicBezTo>
                    <a:pt x="3136" y="7861"/>
                    <a:pt x="3319" y="7439"/>
                    <a:pt x="3544" y="7016"/>
                  </a:cubicBezTo>
                  <a:cubicBezTo>
                    <a:pt x="3066" y="6343"/>
                    <a:pt x="2559" y="5708"/>
                    <a:pt x="2038" y="5077"/>
                  </a:cubicBezTo>
                  <a:cubicBezTo>
                    <a:pt x="1954" y="4978"/>
                    <a:pt x="1898" y="4863"/>
                    <a:pt x="1898" y="4740"/>
                  </a:cubicBezTo>
                  <a:cubicBezTo>
                    <a:pt x="1898" y="4613"/>
                    <a:pt x="1954" y="4515"/>
                    <a:pt x="2025" y="4416"/>
                  </a:cubicBezTo>
                  <a:cubicBezTo>
                    <a:pt x="2363" y="3949"/>
                    <a:pt x="4261" y="1899"/>
                    <a:pt x="4738" y="1899"/>
                  </a:cubicBezTo>
                  <a:cubicBezTo>
                    <a:pt x="4865" y="1899"/>
                    <a:pt x="4992" y="1952"/>
                    <a:pt x="5105" y="2039"/>
                  </a:cubicBezTo>
                  <a:lnTo>
                    <a:pt x="7045" y="3543"/>
                  </a:lnTo>
                  <a:cubicBezTo>
                    <a:pt x="7453" y="3334"/>
                    <a:pt x="7888" y="3149"/>
                    <a:pt x="8325" y="3010"/>
                  </a:cubicBezTo>
                  <a:cubicBezTo>
                    <a:pt x="8424" y="2149"/>
                    <a:pt x="8508" y="1239"/>
                    <a:pt x="8732" y="394"/>
                  </a:cubicBezTo>
                  <a:cubicBezTo>
                    <a:pt x="8788" y="169"/>
                    <a:pt x="8986" y="0"/>
                    <a:pt x="9239" y="0"/>
                  </a:cubicBezTo>
                  <a:lnTo>
                    <a:pt x="12361" y="0"/>
                  </a:lnTo>
                  <a:cubicBezTo>
                    <a:pt x="12614" y="0"/>
                    <a:pt x="12839" y="181"/>
                    <a:pt x="12868" y="423"/>
                  </a:cubicBezTo>
                  <a:lnTo>
                    <a:pt x="13262" y="3010"/>
                  </a:lnTo>
                  <a:cubicBezTo>
                    <a:pt x="13696" y="3149"/>
                    <a:pt x="14120" y="3318"/>
                    <a:pt x="14527" y="3531"/>
                  </a:cubicBezTo>
                  <a:lnTo>
                    <a:pt x="16524" y="2026"/>
                  </a:lnTo>
                  <a:cubicBezTo>
                    <a:pt x="16608" y="1940"/>
                    <a:pt x="16734" y="1899"/>
                    <a:pt x="16862" y="1899"/>
                  </a:cubicBezTo>
                  <a:cubicBezTo>
                    <a:pt x="16988" y="1899"/>
                    <a:pt x="17114" y="1952"/>
                    <a:pt x="17213" y="2039"/>
                  </a:cubicBezTo>
                  <a:cubicBezTo>
                    <a:pt x="17958" y="2727"/>
                    <a:pt x="18942" y="3601"/>
                    <a:pt x="19533" y="4429"/>
                  </a:cubicBezTo>
                  <a:cubicBezTo>
                    <a:pt x="19603" y="4515"/>
                    <a:pt x="19631" y="4625"/>
                    <a:pt x="19631" y="4740"/>
                  </a:cubicBezTo>
                  <a:cubicBezTo>
                    <a:pt x="19631" y="4863"/>
                    <a:pt x="19589" y="4962"/>
                    <a:pt x="19520" y="5060"/>
                  </a:cubicBezTo>
                  <a:cubicBezTo>
                    <a:pt x="19041" y="5708"/>
                    <a:pt x="18521" y="6327"/>
                    <a:pt x="18042" y="6987"/>
                  </a:cubicBezTo>
                  <a:cubicBezTo>
                    <a:pt x="18280" y="7439"/>
                    <a:pt x="18478" y="7901"/>
                    <a:pt x="18619" y="8365"/>
                  </a:cubicBezTo>
                  <a:lnTo>
                    <a:pt x="21192" y="8758"/>
                  </a:lnTo>
                  <a:cubicBezTo>
                    <a:pt x="21431" y="8803"/>
                    <a:pt x="21600" y="9029"/>
                    <a:pt x="21600" y="9267"/>
                  </a:cubicBezTo>
                  <a:cubicBezTo>
                    <a:pt x="21600" y="9267"/>
                    <a:pt x="21600" y="12387"/>
                    <a:pt x="21600" y="1238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19050" tIns="19050" rIns="19050" bIns="19050" numCol="1" anchor="ctr">
              <a:noAutofit/>
            </a:bodyPr>
            <a:lstStyle/>
            <a:p>
              <a:pPr defTabSz="2286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cs typeface="+mn-ea"/>
                <a:sym typeface="+mn-lt"/>
              </a:endParaRPr>
            </a:p>
          </p:txBody>
        </p:sp>
      </p:grpSp>
      <p:grpSp>
        <p:nvGrpSpPr>
          <p:cNvPr id="79" name="Group 4934">
            <a:extLst>
              <a:ext uri="{FF2B5EF4-FFF2-40B4-BE49-F238E27FC236}">
                <a16:creationId xmlns:a16="http://schemas.microsoft.com/office/drawing/2014/main" id="{F741CFED-6435-4308-85A1-A96111C67141}"/>
              </a:ext>
            </a:extLst>
          </p:cNvPr>
          <p:cNvGrpSpPr/>
          <p:nvPr/>
        </p:nvGrpSpPr>
        <p:grpSpPr>
          <a:xfrm>
            <a:off x="7132253" y="5609148"/>
            <a:ext cx="644122" cy="651645"/>
            <a:chOff x="0" y="0"/>
            <a:chExt cx="1288242" cy="1303287"/>
          </a:xfrm>
        </p:grpSpPr>
        <p:sp>
          <p:nvSpPr>
            <p:cNvPr id="80" name="Shape 4932">
              <a:extLst>
                <a:ext uri="{FF2B5EF4-FFF2-40B4-BE49-F238E27FC236}">
                  <a16:creationId xmlns:a16="http://schemas.microsoft.com/office/drawing/2014/main" id="{2B2345B9-1E03-43C6-A61E-5C9188F0BAAA}"/>
                </a:ext>
              </a:extLst>
            </p:cNvPr>
            <p:cNvSpPr/>
            <p:nvPr/>
          </p:nvSpPr>
          <p:spPr>
            <a:xfrm>
              <a:off x="0" y="0"/>
              <a:ext cx="1288242" cy="1303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81" name="Shape 4933">
              <a:extLst>
                <a:ext uri="{FF2B5EF4-FFF2-40B4-BE49-F238E27FC236}">
                  <a16:creationId xmlns:a16="http://schemas.microsoft.com/office/drawing/2014/main" id="{C982DC9A-64C6-4067-9BD6-28476BBF65CB}"/>
                </a:ext>
              </a:extLst>
            </p:cNvPr>
            <p:cNvSpPr/>
            <p:nvPr/>
          </p:nvSpPr>
          <p:spPr>
            <a:xfrm>
              <a:off x="295361" y="306257"/>
              <a:ext cx="696033" cy="696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extrusionOk="0">
                  <a:moveTo>
                    <a:pt x="17336" y="2965"/>
                  </a:moveTo>
                  <a:cubicBezTo>
                    <a:pt x="16635" y="2965"/>
                    <a:pt x="16068" y="3533"/>
                    <a:pt x="16068" y="4234"/>
                  </a:cubicBezTo>
                  <a:cubicBezTo>
                    <a:pt x="16068" y="4937"/>
                    <a:pt x="16635" y="5505"/>
                    <a:pt x="17336" y="5505"/>
                  </a:cubicBezTo>
                  <a:cubicBezTo>
                    <a:pt x="18035" y="5505"/>
                    <a:pt x="18604" y="4937"/>
                    <a:pt x="18604" y="4234"/>
                  </a:cubicBezTo>
                  <a:cubicBezTo>
                    <a:pt x="18604" y="3533"/>
                    <a:pt x="18035" y="2965"/>
                    <a:pt x="17336" y="2965"/>
                  </a:cubicBezTo>
                  <a:close/>
                  <a:moveTo>
                    <a:pt x="17217" y="10891"/>
                  </a:moveTo>
                  <a:cubicBezTo>
                    <a:pt x="16451" y="11647"/>
                    <a:pt x="15578" y="12427"/>
                    <a:pt x="14640" y="13222"/>
                  </a:cubicBezTo>
                  <a:lnTo>
                    <a:pt x="14377" y="18237"/>
                  </a:lnTo>
                  <a:cubicBezTo>
                    <a:pt x="14363" y="18370"/>
                    <a:pt x="14284" y="18501"/>
                    <a:pt x="14165" y="18582"/>
                  </a:cubicBezTo>
                  <a:lnTo>
                    <a:pt x="9092" y="21545"/>
                  </a:lnTo>
                  <a:cubicBezTo>
                    <a:pt x="9025" y="21583"/>
                    <a:pt x="8959" y="21600"/>
                    <a:pt x="8880" y="21600"/>
                  </a:cubicBezTo>
                  <a:cubicBezTo>
                    <a:pt x="8774" y="21600"/>
                    <a:pt x="8668" y="21559"/>
                    <a:pt x="8576" y="21480"/>
                  </a:cubicBezTo>
                  <a:lnTo>
                    <a:pt x="7730" y="20633"/>
                  </a:lnTo>
                  <a:cubicBezTo>
                    <a:pt x="7625" y="20513"/>
                    <a:pt x="7585" y="20353"/>
                    <a:pt x="7625" y="20210"/>
                  </a:cubicBezTo>
                  <a:lnTo>
                    <a:pt x="8748" y="16556"/>
                  </a:lnTo>
                  <a:lnTo>
                    <a:pt x="5036" y="12837"/>
                  </a:lnTo>
                  <a:lnTo>
                    <a:pt x="1389" y="13962"/>
                  </a:lnTo>
                  <a:cubicBezTo>
                    <a:pt x="1350" y="13975"/>
                    <a:pt x="1310" y="13975"/>
                    <a:pt x="1270" y="13975"/>
                  </a:cubicBezTo>
                  <a:cubicBezTo>
                    <a:pt x="1164" y="13975"/>
                    <a:pt x="1045" y="13937"/>
                    <a:pt x="967" y="13857"/>
                  </a:cubicBezTo>
                  <a:lnTo>
                    <a:pt x="121" y="13010"/>
                  </a:lnTo>
                  <a:cubicBezTo>
                    <a:pt x="-12" y="12863"/>
                    <a:pt x="-37" y="12651"/>
                    <a:pt x="55" y="12493"/>
                  </a:cubicBezTo>
                  <a:lnTo>
                    <a:pt x="3015" y="7410"/>
                  </a:lnTo>
                  <a:cubicBezTo>
                    <a:pt x="3093" y="7291"/>
                    <a:pt x="3225" y="7214"/>
                    <a:pt x="3358" y="7198"/>
                  </a:cubicBezTo>
                  <a:lnTo>
                    <a:pt x="8365" y="6936"/>
                  </a:lnTo>
                  <a:cubicBezTo>
                    <a:pt x="9157" y="5995"/>
                    <a:pt x="9938" y="5122"/>
                    <a:pt x="10690" y="4355"/>
                  </a:cubicBezTo>
                  <a:cubicBezTo>
                    <a:pt x="13993" y="1059"/>
                    <a:pt x="16516" y="0"/>
                    <a:pt x="21114" y="0"/>
                  </a:cubicBezTo>
                  <a:cubicBezTo>
                    <a:pt x="21351" y="0"/>
                    <a:pt x="21563" y="185"/>
                    <a:pt x="21563" y="422"/>
                  </a:cubicBezTo>
                  <a:cubicBezTo>
                    <a:pt x="21563" y="4818"/>
                    <a:pt x="20348" y="7742"/>
                    <a:pt x="17217" y="1089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19050" tIns="19050" rIns="19050" bIns="19050" numCol="1" anchor="ctr">
              <a:noAutofit/>
            </a:bodyPr>
            <a:lstStyle/>
            <a:p>
              <a:pPr defTabSz="2286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cs typeface="+mn-ea"/>
                <a:sym typeface="+mn-lt"/>
              </a:endParaRPr>
            </a:p>
          </p:txBody>
        </p:sp>
      </p:grpSp>
      <p:grpSp>
        <p:nvGrpSpPr>
          <p:cNvPr id="82" name="Group 4937">
            <a:extLst>
              <a:ext uri="{FF2B5EF4-FFF2-40B4-BE49-F238E27FC236}">
                <a16:creationId xmlns:a16="http://schemas.microsoft.com/office/drawing/2014/main" id="{5B5F00EA-6FC2-4F84-ACA7-E5BF95D6B1F2}"/>
              </a:ext>
            </a:extLst>
          </p:cNvPr>
          <p:cNvGrpSpPr/>
          <p:nvPr/>
        </p:nvGrpSpPr>
        <p:grpSpPr>
          <a:xfrm>
            <a:off x="7132253" y="4377248"/>
            <a:ext cx="644122" cy="651645"/>
            <a:chOff x="0" y="0"/>
            <a:chExt cx="1288242" cy="1303287"/>
          </a:xfrm>
        </p:grpSpPr>
        <p:sp>
          <p:nvSpPr>
            <p:cNvPr id="83" name="Shape 4935">
              <a:extLst>
                <a:ext uri="{FF2B5EF4-FFF2-40B4-BE49-F238E27FC236}">
                  <a16:creationId xmlns:a16="http://schemas.microsoft.com/office/drawing/2014/main" id="{6CD5C579-D20D-4CC9-8B9A-F168394473B5}"/>
                </a:ext>
              </a:extLst>
            </p:cNvPr>
            <p:cNvSpPr/>
            <p:nvPr/>
          </p:nvSpPr>
          <p:spPr>
            <a:xfrm>
              <a:off x="0" y="0"/>
              <a:ext cx="1288242" cy="1303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1600">
                <a:cs typeface="+mn-ea"/>
                <a:sym typeface="+mn-lt"/>
              </a:endParaRPr>
            </a:p>
          </p:txBody>
        </p:sp>
        <p:sp>
          <p:nvSpPr>
            <p:cNvPr id="84" name="Shape 4936">
              <a:extLst>
                <a:ext uri="{FF2B5EF4-FFF2-40B4-BE49-F238E27FC236}">
                  <a16:creationId xmlns:a16="http://schemas.microsoft.com/office/drawing/2014/main" id="{2A41FC3C-82AC-4D8A-8AB7-3BB5C0AA9394}"/>
                </a:ext>
              </a:extLst>
            </p:cNvPr>
            <p:cNvSpPr/>
            <p:nvPr/>
          </p:nvSpPr>
          <p:spPr>
            <a:xfrm>
              <a:off x="295361" y="288608"/>
              <a:ext cx="699865" cy="700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96" y="7820"/>
                  </a:moveTo>
                  <a:cubicBezTo>
                    <a:pt x="20468" y="10162"/>
                    <a:pt x="18215" y="11780"/>
                    <a:pt x="15728" y="11780"/>
                  </a:cubicBezTo>
                  <a:cubicBezTo>
                    <a:pt x="12478" y="11780"/>
                    <a:pt x="9832" y="9134"/>
                    <a:pt x="9832" y="5889"/>
                  </a:cubicBezTo>
                  <a:cubicBezTo>
                    <a:pt x="9832" y="2640"/>
                    <a:pt x="12478" y="0"/>
                    <a:pt x="15728" y="0"/>
                  </a:cubicBezTo>
                  <a:cubicBezTo>
                    <a:pt x="16688" y="0"/>
                    <a:pt x="17939" y="287"/>
                    <a:pt x="18743" y="828"/>
                  </a:cubicBezTo>
                  <a:cubicBezTo>
                    <a:pt x="18875" y="920"/>
                    <a:pt x="18952" y="1038"/>
                    <a:pt x="18952" y="1196"/>
                  </a:cubicBezTo>
                  <a:cubicBezTo>
                    <a:pt x="18952" y="1340"/>
                    <a:pt x="18859" y="1483"/>
                    <a:pt x="18743" y="1564"/>
                  </a:cubicBezTo>
                  <a:lnTo>
                    <a:pt x="14886" y="3787"/>
                  </a:lnTo>
                  <a:lnTo>
                    <a:pt x="14886" y="6731"/>
                  </a:lnTo>
                  <a:lnTo>
                    <a:pt x="17426" y="8138"/>
                  </a:lnTo>
                  <a:cubicBezTo>
                    <a:pt x="17860" y="7889"/>
                    <a:pt x="20913" y="5967"/>
                    <a:pt x="21178" y="5967"/>
                  </a:cubicBezTo>
                  <a:cubicBezTo>
                    <a:pt x="21441" y="5967"/>
                    <a:pt x="21600" y="6164"/>
                    <a:pt x="21600" y="6427"/>
                  </a:cubicBezTo>
                  <a:cubicBezTo>
                    <a:pt x="21600" y="6862"/>
                    <a:pt x="21441" y="7402"/>
                    <a:pt x="21296" y="7820"/>
                  </a:cubicBezTo>
                  <a:close/>
                  <a:moveTo>
                    <a:pt x="3935" y="16829"/>
                  </a:moveTo>
                  <a:cubicBezTo>
                    <a:pt x="3475" y="16829"/>
                    <a:pt x="3093" y="17209"/>
                    <a:pt x="3093" y="17668"/>
                  </a:cubicBezTo>
                  <a:cubicBezTo>
                    <a:pt x="3093" y="18127"/>
                    <a:pt x="3475" y="18511"/>
                    <a:pt x="3935" y="18511"/>
                  </a:cubicBezTo>
                  <a:cubicBezTo>
                    <a:pt x="4396" y="18511"/>
                    <a:pt x="4777" y="18127"/>
                    <a:pt x="4777" y="17668"/>
                  </a:cubicBezTo>
                  <a:cubicBezTo>
                    <a:pt x="4777" y="17209"/>
                    <a:pt x="4396" y="16829"/>
                    <a:pt x="3935" y="16829"/>
                  </a:cubicBezTo>
                  <a:close/>
                  <a:moveTo>
                    <a:pt x="4277" y="21114"/>
                  </a:moveTo>
                  <a:cubicBezTo>
                    <a:pt x="3974" y="21416"/>
                    <a:pt x="3540" y="21600"/>
                    <a:pt x="3093" y="21600"/>
                  </a:cubicBezTo>
                  <a:cubicBezTo>
                    <a:pt x="2645" y="21600"/>
                    <a:pt x="2212" y="21416"/>
                    <a:pt x="1896" y="21114"/>
                  </a:cubicBezTo>
                  <a:lnTo>
                    <a:pt x="500" y="19692"/>
                  </a:lnTo>
                  <a:cubicBezTo>
                    <a:pt x="184" y="19392"/>
                    <a:pt x="0" y="18956"/>
                    <a:pt x="0" y="18511"/>
                  </a:cubicBezTo>
                  <a:cubicBezTo>
                    <a:pt x="0" y="18061"/>
                    <a:pt x="184" y="17629"/>
                    <a:pt x="500" y="17314"/>
                  </a:cubicBezTo>
                  <a:lnTo>
                    <a:pt x="9463" y="8360"/>
                  </a:lnTo>
                  <a:cubicBezTo>
                    <a:pt x="10149" y="10081"/>
                    <a:pt x="11530" y="11461"/>
                    <a:pt x="13252" y="12147"/>
                  </a:cubicBezTo>
                  <a:cubicBezTo>
                    <a:pt x="13252" y="12147"/>
                    <a:pt x="4277" y="21114"/>
                    <a:pt x="4277" y="211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19050" tIns="19050" rIns="19050" bIns="19050" numCol="1" anchor="ctr">
              <a:noAutofit/>
            </a:bodyPr>
            <a:lstStyle/>
            <a:p>
              <a:pPr defTabSz="2286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cs typeface="+mn-ea"/>
                <a:sym typeface="+mn-lt"/>
              </a:endParaRPr>
            </a:p>
          </p:txBody>
        </p:sp>
      </p:grpSp>
      <p:sp>
        <p:nvSpPr>
          <p:cNvPr id="85" name="添加标题">
            <a:extLst>
              <a:ext uri="{FF2B5EF4-FFF2-40B4-BE49-F238E27FC236}">
                <a16:creationId xmlns:a16="http://schemas.microsoft.com/office/drawing/2014/main" id="{1ED73E80-5649-465C-808C-0A0CA28C4F78}"/>
              </a:ext>
            </a:extLst>
          </p:cNvPr>
          <p:cNvSpPr txBox="1"/>
          <p:nvPr/>
        </p:nvSpPr>
        <p:spPr>
          <a:xfrm>
            <a:off x="7962123" y="1775962"/>
            <a:ext cx="2887002" cy="1068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1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6" name="添加标题">
            <a:extLst>
              <a:ext uri="{FF2B5EF4-FFF2-40B4-BE49-F238E27FC236}">
                <a16:creationId xmlns:a16="http://schemas.microsoft.com/office/drawing/2014/main" id="{75AB71C9-105E-4E20-B860-96E161FA393A}"/>
              </a:ext>
            </a:extLst>
          </p:cNvPr>
          <p:cNvSpPr txBox="1"/>
          <p:nvPr/>
        </p:nvSpPr>
        <p:spPr>
          <a:xfrm>
            <a:off x="7962123" y="3005150"/>
            <a:ext cx="2887002" cy="1068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1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7" name="添加标题">
            <a:extLst>
              <a:ext uri="{FF2B5EF4-FFF2-40B4-BE49-F238E27FC236}">
                <a16:creationId xmlns:a16="http://schemas.microsoft.com/office/drawing/2014/main" id="{31F7DF8C-1D0E-4648-BCB5-65EEA9F19224}"/>
              </a:ext>
            </a:extLst>
          </p:cNvPr>
          <p:cNvSpPr txBox="1"/>
          <p:nvPr/>
        </p:nvSpPr>
        <p:spPr>
          <a:xfrm>
            <a:off x="7962123" y="4234338"/>
            <a:ext cx="2887002" cy="1068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chemeClr val="accent3"/>
                </a:solidFill>
                <a:cs typeface="+mn-ea"/>
                <a:sym typeface="+mn-lt"/>
              </a:rPr>
              <a:t>Add title text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8" name="添加标题">
            <a:extLst>
              <a:ext uri="{FF2B5EF4-FFF2-40B4-BE49-F238E27FC236}">
                <a16:creationId xmlns:a16="http://schemas.microsoft.com/office/drawing/2014/main" id="{937B6C6C-E280-4C98-99AB-3D858B18D460}"/>
              </a:ext>
            </a:extLst>
          </p:cNvPr>
          <p:cNvSpPr txBox="1"/>
          <p:nvPr/>
        </p:nvSpPr>
        <p:spPr>
          <a:xfrm>
            <a:off x="7962123" y="5463527"/>
            <a:ext cx="2887002" cy="1068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chemeClr val="accent4"/>
                </a:solidFill>
                <a:cs typeface="+mn-ea"/>
                <a:sym typeface="+mn-lt"/>
              </a:rPr>
              <a:t>Add title text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89" name="Shape 1938">
            <a:extLst>
              <a:ext uri="{FF2B5EF4-FFF2-40B4-BE49-F238E27FC236}">
                <a16:creationId xmlns:a16="http://schemas.microsoft.com/office/drawing/2014/main" id="{767E9381-7EC0-4FDD-A507-4D6603D8A85E}"/>
              </a:ext>
            </a:extLst>
          </p:cNvPr>
          <p:cNvSpPr/>
          <p:nvPr/>
        </p:nvSpPr>
        <p:spPr>
          <a:xfrm>
            <a:off x="7962123" y="1553160"/>
            <a:ext cx="2887002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200"/>
            </a:pPr>
            <a:endParaRPr sz="1600">
              <a:cs typeface="+mn-ea"/>
              <a:sym typeface="+mn-lt"/>
            </a:endParaRPr>
          </a:p>
        </p:txBody>
      </p:sp>
      <p:sp>
        <p:nvSpPr>
          <p:cNvPr id="90" name="Shape 1787">
            <a:extLst>
              <a:ext uri="{FF2B5EF4-FFF2-40B4-BE49-F238E27FC236}">
                <a16:creationId xmlns:a16="http://schemas.microsoft.com/office/drawing/2014/main" id="{456BE854-BEC7-4942-9269-3F89036DBDCE}"/>
              </a:ext>
            </a:extLst>
          </p:cNvPr>
          <p:cNvSpPr/>
          <p:nvPr/>
        </p:nvSpPr>
        <p:spPr>
          <a:xfrm>
            <a:off x="7974823" y="853460"/>
            <a:ext cx="2606091" cy="4308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anchor="ctr" anchorCtr="0">
            <a:spAutoFit/>
          </a:bodyPr>
          <a:lstStyle/>
          <a:p>
            <a:r>
              <a:rPr lang="en-US" altLang="zh-CN" sz="28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51519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42" grpId="0" animBg="1"/>
      <p:bldP spid="43" grpId="0" animBg="1"/>
      <p:bldP spid="44" grpId="0" animBg="1"/>
      <p:bldP spid="85" grpId="0"/>
      <p:bldP spid="86" grpId="0"/>
      <p:bldP spid="87" grpId="0"/>
      <p:bldP spid="88" grpId="0"/>
      <p:bldP spid="89" grpId="0" animBg="1"/>
      <p:bldP spid="9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D74545A-610C-47B9-850E-6356311417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38" name="Diagonal Stripe 4">
            <a:extLst>
              <a:ext uri="{FF2B5EF4-FFF2-40B4-BE49-F238E27FC236}">
                <a16:creationId xmlns:a16="http://schemas.microsoft.com/office/drawing/2014/main" id="{719C85DA-C6C8-4257-BE7C-310829BF9CCD}"/>
              </a:ext>
            </a:extLst>
          </p:cNvPr>
          <p:cNvSpPr/>
          <p:nvPr/>
        </p:nvSpPr>
        <p:spPr>
          <a:xfrm rot="2699999">
            <a:off x="9537787" y="3510187"/>
            <a:ext cx="1583473" cy="1583473"/>
          </a:xfrm>
          <a:prstGeom prst="diagStripe">
            <a:avLst>
              <a:gd name="adj" fmla="val 6344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9" name="Diagonal Stripe 5">
            <a:extLst>
              <a:ext uri="{FF2B5EF4-FFF2-40B4-BE49-F238E27FC236}">
                <a16:creationId xmlns:a16="http://schemas.microsoft.com/office/drawing/2014/main" id="{57D73B5E-2E0F-428F-AA84-0FB82D589F58}"/>
              </a:ext>
            </a:extLst>
          </p:cNvPr>
          <p:cNvSpPr/>
          <p:nvPr/>
        </p:nvSpPr>
        <p:spPr>
          <a:xfrm rot="2699999">
            <a:off x="1121751" y="3510187"/>
            <a:ext cx="1583473" cy="1583473"/>
          </a:xfrm>
          <a:prstGeom prst="diagStripe">
            <a:avLst>
              <a:gd name="adj" fmla="val 6344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0" name="Diagonal Stripe 6">
            <a:extLst>
              <a:ext uri="{FF2B5EF4-FFF2-40B4-BE49-F238E27FC236}">
                <a16:creationId xmlns:a16="http://schemas.microsoft.com/office/drawing/2014/main" id="{666998EC-F94A-41C3-8A30-3E5914027971}"/>
              </a:ext>
            </a:extLst>
          </p:cNvPr>
          <p:cNvSpPr/>
          <p:nvPr/>
        </p:nvSpPr>
        <p:spPr>
          <a:xfrm rot="2699999">
            <a:off x="5329769" y="3510187"/>
            <a:ext cx="1583473" cy="1583473"/>
          </a:xfrm>
          <a:prstGeom prst="diagStripe">
            <a:avLst>
              <a:gd name="adj" fmla="val 6344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1" name="Diagonal Stripe 7">
            <a:extLst>
              <a:ext uri="{FF2B5EF4-FFF2-40B4-BE49-F238E27FC236}">
                <a16:creationId xmlns:a16="http://schemas.microsoft.com/office/drawing/2014/main" id="{973AF1DD-71F5-4348-B915-2821AAD0AAFF}"/>
              </a:ext>
            </a:extLst>
          </p:cNvPr>
          <p:cNvSpPr/>
          <p:nvPr/>
        </p:nvSpPr>
        <p:spPr>
          <a:xfrm rot="13499999">
            <a:off x="3213007" y="3098891"/>
            <a:ext cx="1583473" cy="1583473"/>
          </a:xfrm>
          <a:prstGeom prst="diagStripe">
            <a:avLst>
              <a:gd name="adj" fmla="val 6344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2" name="Diagonal Stripe 8">
            <a:extLst>
              <a:ext uri="{FF2B5EF4-FFF2-40B4-BE49-F238E27FC236}">
                <a16:creationId xmlns:a16="http://schemas.microsoft.com/office/drawing/2014/main" id="{1686A381-B0D1-43DB-91B4-464D3DCB7528}"/>
              </a:ext>
            </a:extLst>
          </p:cNvPr>
          <p:cNvSpPr/>
          <p:nvPr/>
        </p:nvSpPr>
        <p:spPr>
          <a:xfrm rot="13499999">
            <a:off x="7421025" y="3098891"/>
            <a:ext cx="1583473" cy="1583473"/>
          </a:xfrm>
          <a:prstGeom prst="diagStripe">
            <a:avLst>
              <a:gd name="adj" fmla="val 6344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3" name="TextBox 12">
            <a:extLst>
              <a:ext uri="{FF2B5EF4-FFF2-40B4-BE49-F238E27FC236}">
                <a16:creationId xmlns:a16="http://schemas.microsoft.com/office/drawing/2014/main" id="{3699022B-E484-4DBC-B567-B8E5E1548BB9}"/>
              </a:ext>
            </a:extLst>
          </p:cNvPr>
          <p:cNvSpPr txBox="1"/>
          <p:nvPr/>
        </p:nvSpPr>
        <p:spPr>
          <a:xfrm>
            <a:off x="10022387" y="3932210"/>
            <a:ext cx="614271" cy="3231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cs typeface="+mn-ea"/>
                <a:sym typeface="+mn-lt"/>
              </a:rPr>
              <a:t>2030</a:t>
            </a:r>
          </a:p>
        </p:txBody>
      </p:sp>
      <p:sp>
        <p:nvSpPr>
          <p:cNvPr id="44" name="TextBox 13">
            <a:extLst>
              <a:ext uri="{FF2B5EF4-FFF2-40B4-BE49-F238E27FC236}">
                <a16:creationId xmlns:a16="http://schemas.microsoft.com/office/drawing/2014/main" id="{77A2667B-0E1A-407C-8615-1A395CB715AC}"/>
              </a:ext>
            </a:extLst>
          </p:cNvPr>
          <p:cNvSpPr txBox="1"/>
          <p:nvPr/>
        </p:nvSpPr>
        <p:spPr>
          <a:xfrm>
            <a:off x="1614063" y="3932210"/>
            <a:ext cx="614271" cy="3231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cs typeface="+mn-ea"/>
                <a:sym typeface="+mn-lt"/>
              </a:rPr>
              <a:t>1990</a:t>
            </a:r>
          </a:p>
        </p:txBody>
      </p:sp>
      <p:sp>
        <p:nvSpPr>
          <p:cNvPr id="45" name="TextBox 14">
            <a:extLst>
              <a:ext uri="{FF2B5EF4-FFF2-40B4-BE49-F238E27FC236}">
                <a16:creationId xmlns:a16="http://schemas.microsoft.com/office/drawing/2014/main" id="{B2CD8DA8-A0A1-4859-B34D-44E9081221F4}"/>
              </a:ext>
            </a:extLst>
          </p:cNvPr>
          <p:cNvSpPr txBox="1"/>
          <p:nvPr/>
        </p:nvSpPr>
        <p:spPr>
          <a:xfrm>
            <a:off x="3726053" y="3932210"/>
            <a:ext cx="614271" cy="3231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cs typeface="+mn-ea"/>
                <a:sym typeface="+mn-lt"/>
              </a:rPr>
              <a:t>2001</a:t>
            </a:r>
          </a:p>
        </p:txBody>
      </p:sp>
      <p:sp>
        <p:nvSpPr>
          <p:cNvPr id="46" name="TextBox 15">
            <a:extLst>
              <a:ext uri="{FF2B5EF4-FFF2-40B4-BE49-F238E27FC236}">
                <a16:creationId xmlns:a16="http://schemas.microsoft.com/office/drawing/2014/main" id="{F1DB11FC-8852-4BEB-ADF6-BDA03EB47877}"/>
              </a:ext>
            </a:extLst>
          </p:cNvPr>
          <p:cNvSpPr txBox="1"/>
          <p:nvPr/>
        </p:nvSpPr>
        <p:spPr>
          <a:xfrm>
            <a:off x="5814605" y="3932210"/>
            <a:ext cx="614271" cy="3231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cs typeface="+mn-ea"/>
                <a:sym typeface="+mn-lt"/>
              </a:rPr>
              <a:t>2007</a:t>
            </a:r>
          </a:p>
        </p:txBody>
      </p:sp>
      <p:sp>
        <p:nvSpPr>
          <p:cNvPr id="47" name="TextBox 16">
            <a:extLst>
              <a:ext uri="{FF2B5EF4-FFF2-40B4-BE49-F238E27FC236}">
                <a16:creationId xmlns:a16="http://schemas.microsoft.com/office/drawing/2014/main" id="{CE0E5658-55E4-4F59-AB38-117398D29DE3}"/>
              </a:ext>
            </a:extLst>
          </p:cNvPr>
          <p:cNvSpPr txBox="1"/>
          <p:nvPr/>
        </p:nvSpPr>
        <p:spPr>
          <a:xfrm>
            <a:off x="7935681" y="3932210"/>
            <a:ext cx="614271" cy="3231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cs typeface="+mn-ea"/>
                <a:sym typeface="+mn-lt"/>
              </a:rPr>
              <a:t>2022</a:t>
            </a: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57795E8-3922-4C60-A056-3EC08530F500}"/>
              </a:ext>
            </a:extLst>
          </p:cNvPr>
          <p:cNvGrpSpPr/>
          <p:nvPr/>
        </p:nvGrpSpPr>
        <p:grpSpPr>
          <a:xfrm>
            <a:off x="1465067" y="1630809"/>
            <a:ext cx="896839" cy="2124706"/>
            <a:chOff x="1465067" y="1507521"/>
            <a:chExt cx="896839" cy="2124706"/>
          </a:xfrm>
        </p:grpSpPr>
        <p:cxnSp>
          <p:nvCxnSpPr>
            <p:cNvPr id="49" name="Straight Connector 27">
              <a:extLst>
                <a:ext uri="{FF2B5EF4-FFF2-40B4-BE49-F238E27FC236}">
                  <a16:creationId xmlns:a16="http://schemas.microsoft.com/office/drawing/2014/main" id="{B2510D67-18FC-42AC-BE41-21CEF70098F1}"/>
                </a:ext>
              </a:extLst>
            </p:cNvPr>
            <p:cNvCxnSpPr/>
            <p:nvPr/>
          </p:nvCxnSpPr>
          <p:spPr>
            <a:xfrm flipV="1">
              <a:off x="1921199" y="2759169"/>
              <a:ext cx="0" cy="873058"/>
            </a:xfrm>
            <a:prstGeom prst="line">
              <a:avLst/>
            </a:prstGeom>
            <a:ln w="28575"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Group 31">
              <a:extLst>
                <a:ext uri="{FF2B5EF4-FFF2-40B4-BE49-F238E27FC236}">
                  <a16:creationId xmlns:a16="http://schemas.microsoft.com/office/drawing/2014/main" id="{2931CD66-7E73-4B20-B20D-72DD85AD263F}"/>
                </a:ext>
              </a:extLst>
            </p:cNvPr>
            <p:cNvGrpSpPr/>
            <p:nvPr/>
          </p:nvGrpSpPr>
          <p:grpSpPr>
            <a:xfrm>
              <a:off x="1465067" y="1507521"/>
              <a:ext cx="896839" cy="897188"/>
              <a:chOff x="2151757" y="1214995"/>
              <a:chExt cx="896839" cy="897188"/>
            </a:xfrm>
          </p:grpSpPr>
          <p:sp>
            <p:nvSpPr>
              <p:cNvPr id="51" name="Shape 117">
                <a:extLst>
                  <a:ext uri="{FF2B5EF4-FFF2-40B4-BE49-F238E27FC236}">
                    <a16:creationId xmlns:a16="http://schemas.microsoft.com/office/drawing/2014/main" id="{81EE3DE8-FD75-4B03-ACBA-F078E24291BE}"/>
                  </a:ext>
                </a:extLst>
              </p:cNvPr>
              <p:cNvSpPr/>
              <p:nvPr/>
            </p:nvSpPr>
            <p:spPr>
              <a:xfrm>
                <a:off x="2151757" y="1214995"/>
                <a:ext cx="896839" cy="89718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Shape 120">
                <a:extLst>
                  <a:ext uri="{FF2B5EF4-FFF2-40B4-BE49-F238E27FC236}">
                    <a16:creationId xmlns:a16="http://schemas.microsoft.com/office/drawing/2014/main" id="{03413720-9535-4500-AE45-D96ADC7E7263}"/>
                  </a:ext>
                </a:extLst>
              </p:cNvPr>
              <p:cNvSpPr/>
              <p:nvPr/>
            </p:nvSpPr>
            <p:spPr>
              <a:xfrm>
                <a:off x="2397437" y="1425992"/>
                <a:ext cx="425283" cy="451737"/>
              </a:xfrm>
              <a:custGeom>
                <a:avLst/>
                <a:gdLst>
                  <a:gd name="connsiteX0" fmla="*/ 348057 w 558222"/>
                  <a:gd name="connsiteY0" fmla="*/ 234645 h 592945"/>
                  <a:gd name="connsiteX1" fmla="*/ 301597 w 558222"/>
                  <a:gd name="connsiteY1" fmla="*/ 294424 h 592945"/>
                  <a:gd name="connsiteX2" fmla="*/ 348057 w 558222"/>
                  <a:gd name="connsiteY2" fmla="*/ 294424 h 592945"/>
                  <a:gd name="connsiteX3" fmla="*/ 350122 w 558222"/>
                  <a:gd name="connsiteY3" fmla="*/ 217123 h 592945"/>
                  <a:gd name="connsiteX4" fmla="*/ 353735 w 558222"/>
                  <a:gd name="connsiteY4" fmla="*/ 217123 h 592945"/>
                  <a:gd name="connsiteX5" fmla="*/ 364060 w 558222"/>
                  <a:gd name="connsiteY5" fmla="*/ 226915 h 592945"/>
                  <a:gd name="connsiteX6" fmla="*/ 364060 w 558222"/>
                  <a:gd name="connsiteY6" fmla="*/ 294424 h 592945"/>
                  <a:gd name="connsiteX7" fmla="*/ 376965 w 558222"/>
                  <a:gd name="connsiteY7" fmla="*/ 294424 h 592945"/>
                  <a:gd name="connsiteX8" fmla="*/ 384192 w 558222"/>
                  <a:gd name="connsiteY8" fmla="*/ 301638 h 592945"/>
                  <a:gd name="connsiteX9" fmla="*/ 376965 w 558222"/>
                  <a:gd name="connsiteY9" fmla="*/ 308338 h 592945"/>
                  <a:gd name="connsiteX10" fmla="*/ 364060 w 558222"/>
                  <a:gd name="connsiteY10" fmla="*/ 308338 h 592945"/>
                  <a:gd name="connsiteX11" fmla="*/ 364060 w 558222"/>
                  <a:gd name="connsiteY11" fmla="*/ 332043 h 592945"/>
                  <a:gd name="connsiteX12" fmla="*/ 355800 w 558222"/>
                  <a:gd name="connsiteY12" fmla="*/ 339773 h 592945"/>
                  <a:gd name="connsiteX13" fmla="*/ 348057 w 558222"/>
                  <a:gd name="connsiteY13" fmla="*/ 332043 h 592945"/>
                  <a:gd name="connsiteX14" fmla="*/ 348057 w 558222"/>
                  <a:gd name="connsiteY14" fmla="*/ 308338 h 592945"/>
                  <a:gd name="connsiteX15" fmla="*/ 294886 w 558222"/>
                  <a:gd name="connsiteY15" fmla="*/ 308338 h 592945"/>
                  <a:gd name="connsiteX16" fmla="*/ 285078 w 558222"/>
                  <a:gd name="connsiteY16" fmla="*/ 298546 h 592945"/>
                  <a:gd name="connsiteX17" fmla="*/ 285078 w 558222"/>
                  <a:gd name="connsiteY17" fmla="*/ 297000 h 592945"/>
                  <a:gd name="connsiteX18" fmla="*/ 287143 w 558222"/>
                  <a:gd name="connsiteY18" fmla="*/ 290816 h 592945"/>
                  <a:gd name="connsiteX19" fmla="*/ 341346 w 558222"/>
                  <a:gd name="connsiteY19" fmla="*/ 221246 h 592945"/>
                  <a:gd name="connsiteX20" fmla="*/ 350122 w 558222"/>
                  <a:gd name="connsiteY20" fmla="*/ 217123 h 592945"/>
                  <a:gd name="connsiteX21" fmla="*/ 227744 w 558222"/>
                  <a:gd name="connsiteY21" fmla="*/ 216046 h 592945"/>
                  <a:gd name="connsiteX22" fmla="*/ 267509 w 558222"/>
                  <a:gd name="connsiteY22" fmla="*/ 251108 h 592945"/>
                  <a:gd name="connsiteX23" fmla="*/ 198307 w 558222"/>
                  <a:gd name="connsiteY23" fmla="*/ 324324 h 592945"/>
                  <a:gd name="connsiteX24" fmla="*/ 259246 w 558222"/>
                  <a:gd name="connsiteY24" fmla="*/ 324324 h 592945"/>
                  <a:gd name="connsiteX25" fmla="*/ 266476 w 558222"/>
                  <a:gd name="connsiteY25" fmla="*/ 331542 h 592945"/>
                  <a:gd name="connsiteX26" fmla="*/ 259246 w 558222"/>
                  <a:gd name="connsiteY26" fmla="*/ 339276 h 592945"/>
                  <a:gd name="connsiteX27" fmla="*/ 191593 w 558222"/>
                  <a:gd name="connsiteY27" fmla="*/ 339276 h 592945"/>
                  <a:gd name="connsiteX28" fmla="*/ 182814 w 558222"/>
                  <a:gd name="connsiteY28" fmla="*/ 329995 h 592945"/>
                  <a:gd name="connsiteX29" fmla="*/ 252016 w 558222"/>
                  <a:gd name="connsiteY29" fmla="*/ 252654 h 592945"/>
                  <a:gd name="connsiteX30" fmla="*/ 224645 w 558222"/>
                  <a:gd name="connsiteY30" fmla="*/ 230999 h 592945"/>
                  <a:gd name="connsiteX31" fmla="*/ 195208 w 558222"/>
                  <a:gd name="connsiteY31" fmla="*/ 237186 h 592945"/>
                  <a:gd name="connsiteX32" fmla="*/ 191593 w 558222"/>
                  <a:gd name="connsiteY32" fmla="*/ 238217 h 592945"/>
                  <a:gd name="connsiteX33" fmla="*/ 184880 w 558222"/>
                  <a:gd name="connsiteY33" fmla="*/ 231514 h 592945"/>
                  <a:gd name="connsiteX34" fmla="*/ 189011 w 558222"/>
                  <a:gd name="connsiteY34" fmla="*/ 224812 h 592945"/>
                  <a:gd name="connsiteX35" fmla="*/ 227744 w 558222"/>
                  <a:gd name="connsiteY35" fmla="*/ 216046 h 592945"/>
                  <a:gd name="connsiteX36" fmla="*/ 275238 w 558222"/>
                  <a:gd name="connsiteY36" fmla="*/ 104667 h 592945"/>
                  <a:gd name="connsiteX37" fmla="*/ 451318 w 558222"/>
                  <a:gd name="connsiteY37" fmla="*/ 280493 h 592945"/>
                  <a:gd name="connsiteX38" fmla="*/ 438925 w 558222"/>
                  <a:gd name="connsiteY38" fmla="*/ 292868 h 592945"/>
                  <a:gd name="connsiteX39" fmla="*/ 426533 w 558222"/>
                  <a:gd name="connsiteY39" fmla="*/ 280493 h 592945"/>
                  <a:gd name="connsiteX40" fmla="*/ 275238 w 558222"/>
                  <a:gd name="connsiteY40" fmla="*/ 129417 h 592945"/>
                  <a:gd name="connsiteX41" fmla="*/ 175579 w 558222"/>
                  <a:gd name="connsiteY41" fmla="*/ 166542 h 592945"/>
                  <a:gd name="connsiteX42" fmla="*/ 158023 w 558222"/>
                  <a:gd name="connsiteY42" fmla="*/ 165510 h 592945"/>
                  <a:gd name="connsiteX43" fmla="*/ 159572 w 558222"/>
                  <a:gd name="connsiteY43" fmla="*/ 147979 h 592945"/>
                  <a:gd name="connsiteX44" fmla="*/ 275238 w 558222"/>
                  <a:gd name="connsiteY44" fmla="*/ 104667 h 592945"/>
                  <a:gd name="connsiteX45" fmla="*/ 126775 w 558222"/>
                  <a:gd name="connsiteY45" fmla="*/ 52955 h 592945"/>
                  <a:gd name="connsiteX46" fmla="*/ 143558 w 558222"/>
                  <a:gd name="connsiteY46" fmla="*/ 62367 h 592945"/>
                  <a:gd name="connsiteX47" fmla="*/ 138910 w 558222"/>
                  <a:gd name="connsiteY47" fmla="*/ 97438 h 592945"/>
                  <a:gd name="connsiteX48" fmla="*/ 49574 w 558222"/>
                  <a:gd name="connsiteY48" fmla="*/ 278463 h 592945"/>
                  <a:gd name="connsiteX49" fmla="*/ 64549 w 558222"/>
                  <a:gd name="connsiteY49" fmla="*/ 359950 h 592945"/>
                  <a:gd name="connsiteX50" fmla="*/ 50090 w 558222"/>
                  <a:gd name="connsiteY50" fmla="*/ 391926 h 592945"/>
                  <a:gd name="connsiteX51" fmla="*/ 41312 w 558222"/>
                  <a:gd name="connsiteY51" fmla="*/ 393473 h 592945"/>
                  <a:gd name="connsiteX52" fmla="*/ 18074 w 558222"/>
                  <a:gd name="connsiteY52" fmla="*/ 377485 h 592945"/>
                  <a:gd name="connsiteX53" fmla="*/ 0 w 558222"/>
                  <a:gd name="connsiteY53" fmla="*/ 278463 h 592945"/>
                  <a:gd name="connsiteX54" fmla="*/ 108443 w 558222"/>
                  <a:gd name="connsiteY54" fmla="*/ 58241 h 592945"/>
                  <a:gd name="connsiteX55" fmla="*/ 126775 w 558222"/>
                  <a:gd name="connsiteY55" fmla="*/ 52955 h 592945"/>
                  <a:gd name="connsiteX56" fmla="*/ 278832 w 558222"/>
                  <a:gd name="connsiteY56" fmla="*/ 0 h 592945"/>
                  <a:gd name="connsiteX57" fmla="*/ 558222 w 558222"/>
                  <a:gd name="connsiteY57" fmla="*/ 278427 h 592945"/>
                  <a:gd name="connsiteX58" fmla="*/ 278832 w 558222"/>
                  <a:gd name="connsiteY58" fmla="*/ 557369 h 592945"/>
                  <a:gd name="connsiteX59" fmla="*/ 185875 w 558222"/>
                  <a:gd name="connsiteY59" fmla="*/ 541385 h 592945"/>
                  <a:gd name="connsiteX60" fmla="*/ 194138 w 558222"/>
                  <a:gd name="connsiteY60" fmla="*/ 556853 h 592945"/>
                  <a:gd name="connsiteX61" fmla="*/ 183809 w 558222"/>
                  <a:gd name="connsiteY61" fmla="*/ 590367 h 592945"/>
                  <a:gd name="connsiteX62" fmla="*/ 171931 w 558222"/>
                  <a:gd name="connsiteY62" fmla="*/ 592945 h 592945"/>
                  <a:gd name="connsiteX63" fmla="*/ 150241 w 558222"/>
                  <a:gd name="connsiteY63" fmla="*/ 580055 h 592945"/>
                  <a:gd name="connsiteX64" fmla="*/ 104278 w 558222"/>
                  <a:gd name="connsiteY64" fmla="*/ 493434 h 592945"/>
                  <a:gd name="connsiteX65" fmla="*/ 101696 w 558222"/>
                  <a:gd name="connsiteY65" fmla="*/ 482606 h 592945"/>
                  <a:gd name="connsiteX66" fmla="*/ 100663 w 558222"/>
                  <a:gd name="connsiteY66" fmla="*/ 478997 h 592945"/>
                  <a:gd name="connsiteX67" fmla="*/ 122353 w 558222"/>
                  <a:gd name="connsiteY67" fmla="*/ 451154 h 592945"/>
                  <a:gd name="connsiteX68" fmla="*/ 217893 w 558222"/>
                  <a:gd name="connsiteY68" fmla="*/ 438264 h 592945"/>
                  <a:gd name="connsiteX69" fmla="*/ 245781 w 558222"/>
                  <a:gd name="connsiteY69" fmla="*/ 459404 h 592945"/>
                  <a:gd name="connsiteX70" fmla="*/ 224091 w 558222"/>
                  <a:gd name="connsiteY70" fmla="*/ 487246 h 592945"/>
                  <a:gd name="connsiteX71" fmla="*/ 194138 w 558222"/>
                  <a:gd name="connsiteY71" fmla="*/ 491371 h 592945"/>
                  <a:gd name="connsiteX72" fmla="*/ 278832 w 558222"/>
                  <a:gd name="connsiteY72" fmla="*/ 507871 h 592945"/>
                  <a:gd name="connsiteX73" fmla="*/ 508128 w 558222"/>
                  <a:gd name="connsiteY73" fmla="*/ 278427 h 592945"/>
                  <a:gd name="connsiteX74" fmla="*/ 278832 w 558222"/>
                  <a:gd name="connsiteY74" fmla="*/ 49498 h 592945"/>
                  <a:gd name="connsiteX75" fmla="*/ 207048 w 558222"/>
                  <a:gd name="connsiteY75" fmla="*/ 61357 h 592945"/>
                  <a:gd name="connsiteX76" fmla="*/ 175546 w 558222"/>
                  <a:gd name="connsiteY76" fmla="*/ 45373 h 592945"/>
                  <a:gd name="connsiteX77" fmla="*/ 191039 w 558222"/>
                  <a:gd name="connsiteY77" fmla="*/ 13921 h 592945"/>
                  <a:gd name="connsiteX78" fmla="*/ 278832 w 558222"/>
                  <a:gd name="connsiteY78" fmla="*/ 0 h 59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558222" h="592945">
                    <a:moveTo>
                      <a:pt x="348057" y="234645"/>
                    </a:moveTo>
                    <a:lnTo>
                      <a:pt x="301597" y="294424"/>
                    </a:lnTo>
                    <a:lnTo>
                      <a:pt x="348057" y="294424"/>
                    </a:lnTo>
                    <a:close/>
                    <a:moveTo>
                      <a:pt x="350122" y="217123"/>
                    </a:moveTo>
                    <a:lnTo>
                      <a:pt x="353735" y="217123"/>
                    </a:lnTo>
                    <a:cubicBezTo>
                      <a:pt x="359930" y="217123"/>
                      <a:pt x="364060" y="221246"/>
                      <a:pt x="364060" y="226915"/>
                    </a:cubicBezTo>
                    <a:lnTo>
                      <a:pt x="364060" y="294424"/>
                    </a:lnTo>
                    <a:lnTo>
                      <a:pt x="376965" y="294424"/>
                    </a:lnTo>
                    <a:cubicBezTo>
                      <a:pt x="381095" y="294424"/>
                      <a:pt x="384192" y="297516"/>
                      <a:pt x="384192" y="301638"/>
                    </a:cubicBezTo>
                    <a:cubicBezTo>
                      <a:pt x="384192" y="305246"/>
                      <a:pt x="381095" y="308338"/>
                      <a:pt x="376965" y="308338"/>
                    </a:cubicBezTo>
                    <a:lnTo>
                      <a:pt x="364060" y="308338"/>
                    </a:lnTo>
                    <a:lnTo>
                      <a:pt x="364060" y="332043"/>
                    </a:lnTo>
                    <a:cubicBezTo>
                      <a:pt x="364060" y="336166"/>
                      <a:pt x="360446" y="339773"/>
                      <a:pt x="355800" y="339773"/>
                    </a:cubicBezTo>
                    <a:cubicBezTo>
                      <a:pt x="351670" y="339773"/>
                      <a:pt x="348057" y="336166"/>
                      <a:pt x="348057" y="332043"/>
                    </a:cubicBezTo>
                    <a:lnTo>
                      <a:pt x="348057" y="308338"/>
                    </a:lnTo>
                    <a:lnTo>
                      <a:pt x="294886" y="308338"/>
                    </a:lnTo>
                    <a:cubicBezTo>
                      <a:pt x="289208" y="308338"/>
                      <a:pt x="285078" y="304215"/>
                      <a:pt x="285078" y="298546"/>
                    </a:cubicBezTo>
                    <a:lnTo>
                      <a:pt x="285078" y="297000"/>
                    </a:lnTo>
                    <a:cubicBezTo>
                      <a:pt x="285078" y="294939"/>
                      <a:pt x="285594" y="292362"/>
                      <a:pt x="287143" y="290816"/>
                    </a:cubicBezTo>
                    <a:lnTo>
                      <a:pt x="341346" y="221246"/>
                    </a:lnTo>
                    <a:cubicBezTo>
                      <a:pt x="343411" y="218669"/>
                      <a:pt x="347024" y="217123"/>
                      <a:pt x="350122" y="217123"/>
                    </a:cubicBezTo>
                    <a:close/>
                    <a:moveTo>
                      <a:pt x="227744" y="216046"/>
                    </a:moveTo>
                    <a:cubicBezTo>
                      <a:pt x="249950" y="216046"/>
                      <a:pt x="267509" y="229968"/>
                      <a:pt x="267509" y="251108"/>
                    </a:cubicBezTo>
                    <a:cubicBezTo>
                      <a:pt x="267509" y="287200"/>
                      <a:pt x="207603" y="303699"/>
                      <a:pt x="198307" y="324324"/>
                    </a:cubicBezTo>
                    <a:lnTo>
                      <a:pt x="259246" y="324324"/>
                    </a:lnTo>
                    <a:cubicBezTo>
                      <a:pt x="263378" y="324324"/>
                      <a:pt x="266476" y="327417"/>
                      <a:pt x="266476" y="331542"/>
                    </a:cubicBezTo>
                    <a:cubicBezTo>
                      <a:pt x="266476" y="335667"/>
                      <a:pt x="263378" y="339276"/>
                      <a:pt x="259246" y="339276"/>
                    </a:cubicBezTo>
                    <a:lnTo>
                      <a:pt x="191593" y="339276"/>
                    </a:lnTo>
                    <a:cubicBezTo>
                      <a:pt x="186429" y="339276"/>
                      <a:pt x="182814" y="335151"/>
                      <a:pt x="182814" y="329995"/>
                    </a:cubicBezTo>
                    <a:cubicBezTo>
                      <a:pt x="182814" y="293387"/>
                      <a:pt x="252016" y="281013"/>
                      <a:pt x="252016" y="252654"/>
                    </a:cubicBezTo>
                    <a:cubicBezTo>
                      <a:pt x="252016" y="240280"/>
                      <a:pt x="244786" y="230999"/>
                      <a:pt x="224645" y="230999"/>
                    </a:cubicBezTo>
                    <a:cubicBezTo>
                      <a:pt x="212767" y="230999"/>
                      <a:pt x="202955" y="233577"/>
                      <a:pt x="195208" y="237186"/>
                    </a:cubicBezTo>
                    <a:cubicBezTo>
                      <a:pt x="194692" y="237186"/>
                      <a:pt x="193143" y="238217"/>
                      <a:pt x="191593" y="238217"/>
                    </a:cubicBezTo>
                    <a:cubicBezTo>
                      <a:pt x="187978" y="238217"/>
                      <a:pt x="184880" y="235124"/>
                      <a:pt x="184880" y="231514"/>
                    </a:cubicBezTo>
                    <a:cubicBezTo>
                      <a:pt x="184880" y="228421"/>
                      <a:pt x="186429" y="226358"/>
                      <a:pt x="189011" y="224812"/>
                    </a:cubicBezTo>
                    <a:cubicBezTo>
                      <a:pt x="198823" y="220171"/>
                      <a:pt x="211734" y="216046"/>
                      <a:pt x="227744" y="216046"/>
                    </a:cubicBezTo>
                    <a:close/>
                    <a:moveTo>
                      <a:pt x="275238" y="104667"/>
                    </a:moveTo>
                    <a:cubicBezTo>
                      <a:pt x="372314" y="104667"/>
                      <a:pt x="451318" y="183557"/>
                      <a:pt x="451318" y="280493"/>
                    </a:cubicBezTo>
                    <a:cubicBezTo>
                      <a:pt x="451318" y="287196"/>
                      <a:pt x="445638" y="292868"/>
                      <a:pt x="438925" y="292868"/>
                    </a:cubicBezTo>
                    <a:cubicBezTo>
                      <a:pt x="431696" y="292868"/>
                      <a:pt x="426533" y="287196"/>
                      <a:pt x="426533" y="280493"/>
                    </a:cubicBezTo>
                    <a:cubicBezTo>
                      <a:pt x="426533" y="197479"/>
                      <a:pt x="358372" y="129417"/>
                      <a:pt x="275238" y="129417"/>
                    </a:cubicBezTo>
                    <a:cubicBezTo>
                      <a:pt x="238576" y="129417"/>
                      <a:pt x="203463" y="142823"/>
                      <a:pt x="175579" y="166542"/>
                    </a:cubicBezTo>
                    <a:cubicBezTo>
                      <a:pt x="170416" y="171182"/>
                      <a:pt x="162670" y="170667"/>
                      <a:pt x="158023" y="165510"/>
                    </a:cubicBezTo>
                    <a:cubicBezTo>
                      <a:pt x="153892" y="160354"/>
                      <a:pt x="154408" y="152620"/>
                      <a:pt x="159572" y="147979"/>
                    </a:cubicBezTo>
                    <a:cubicBezTo>
                      <a:pt x="191587" y="120136"/>
                      <a:pt x="232379" y="104667"/>
                      <a:pt x="275238" y="104667"/>
                    </a:cubicBezTo>
                    <a:close/>
                    <a:moveTo>
                      <a:pt x="126775" y="52955"/>
                    </a:moveTo>
                    <a:cubicBezTo>
                      <a:pt x="133101" y="53729"/>
                      <a:pt x="139168" y="56952"/>
                      <a:pt x="143558" y="62367"/>
                    </a:cubicBezTo>
                    <a:cubicBezTo>
                      <a:pt x="151820" y="73198"/>
                      <a:pt x="149754" y="88670"/>
                      <a:pt x="138910" y="97438"/>
                    </a:cubicBezTo>
                    <a:cubicBezTo>
                      <a:pt x="82107" y="141276"/>
                      <a:pt x="49574" y="207291"/>
                      <a:pt x="49574" y="278463"/>
                    </a:cubicBezTo>
                    <a:cubicBezTo>
                      <a:pt x="49574" y="306829"/>
                      <a:pt x="54738" y="334163"/>
                      <a:pt x="64549" y="359950"/>
                    </a:cubicBezTo>
                    <a:cubicBezTo>
                      <a:pt x="69197" y="372844"/>
                      <a:pt x="63000" y="387284"/>
                      <a:pt x="50090" y="391926"/>
                    </a:cubicBezTo>
                    <a:cubicBezTo>
                      <a:pt x="46992" y="392957"/>
                      <a:pt x="44410" y="393473"/>
                      <a:pt x="41312" y="393473"/>
                    </a:cubicBezTo>
                    <a:cubicBezTo>
                      <a:pt x="31500" y="393473"/>
                      <a:pt x="21689" y="387800"/>
                      <a:pt x="18074" y="377485"/>
                    </a:cubicBezTo>
                    <a:cubicBezTo>
                      <a:pt x="6197" y="346025"/>
                      <a:pt x="0" y="313018"/>
                      <a:pt x="0" y="278463"/>
                    </a:cubicBezTo>
                    <a:cubicBezTo>
                      <a:pt x="0" y="191819"/>
                      <a:pt x="39246" y="111363"/>
                      <a:pt x="108443" y="58241"/>
                    </a:cubicBezTo>
                    <a:cubicBezTo>
                      <a:pt x="113865" y="53858"/>
                      <a:pt x="120449" y="52181"/>
                      <a:pt x="126775" y="52955"/>
                    </a:cubicBezTo>
                    <a:close/>
                    <a:moveTo>
                      <a:pt x="278832" y="0"/>
                    </a:moveTo>
                    <a:cubicBezTo>
                      <a:pt x="432729" y="0"/>
                      <a:pt x="558222" y="124776"/>
                      <a:pt x="558222" y="278427"/>
                    </a:cubicBezTo>
                    <a:cubicBezTo>
                      <a:pt x="558222" y="432077"/>
                      <a:pt x="432729" y="557369"/>
                      <a:pt x="278832" y="557369"/>
                    </a:cubicBezTo>
                    <a:cubicBezTo>
                      <a:pt x="246814" y="557369"/>
                      <a:pt x="215311" y="551697"/>
                      <a:pt x="185875" y="541385"/>
                    </a:cubicBezTo>
                    <a:lnTo>
                      <a:pt x="194138" y="556853"/>
                    </a:lnTo>
                    <a:cubicBezTo>
                      <a:pt x="200335" y="568712"/>
                      <a:pt x="195687" y="584180"/>
                      <a:pt x="183809" y="590367"/>
                    </a:cubicBezTo>
                    <a:cubicBezTo>
                      <a:pt x="179677" y="592430"/>
                      <a:pt x="176062" y="592945"/>
                      <a:pt x="171931" y="592945"/>
                    </a:cubicBezTo>
                    <a:cubicBezTo>
                      <a:pt x="163152" y="592945"/>
                      <a:pt x="154372" y="588305"/>
                      <a:pt x="150241" y="580055"/>
                    </a:cubicBezTo>
                    <a:lnTo>
                      <a:pt x="104278" y="493434"/>
                    </a:lnTo>
                    <a:cubicBezTo>
                      <a:pt x="102729" y="489824"/>
                      <a:pt x="101696" y="486215"/>
                      <a:pt x="101696" y="482606"/>
                    </a:cubicBezTo>
                    <a:cubicBezTo>
                      <a:pt x="101180" y="481059"/>
                      <a:pt x="101180" y="480028"/>
                      <a:pt x="100663" y="478997"/>
                    </a:cubicBezTo>
                    <a:cubicBezTo>
                      <a:pt x="99114" y="465075"/>
                      <a:pt x="108410" y="452701"/>
                      <a:pt x="122353" y="451154"/>
                    </a:cubicBezTo>
                    <a:lnTo>
                      <a:pt x="217893" y="438264"/>
                    </a:lnTo>
                    <a:cubicBezTo>
                      <a:pt x="231321" y="436717"/>
                      <a:pt x="243715" y="445998"/>
                      <a:pt x="245781" y="459404"/>
                    </a:cubicBezTo>
                    <a:cubicBezTo>
                      <a:pt x="247330" y="473325"/>
                      <a:pt x="238034" y="485700"/>
                      <a:pt x="224091" y="487246"/>
                    </a:cubicBezTo>
                    <a:lnTo>
                      <a:pt x="194138" y="491371"/>
                    </a:lnTo>
                    <a:cubicBezTo>
                      <a:pt x="220992" y="502199"/>
                      <a:pt x="249396" y="507871"/>
                      <a:pt x="278832" y="507871"/>
                    </a:cubicBezTo>
                    <a:cubicBezTo>
                      <a:pt x="405358" y="507871"/>
                      <a:pt x="508128" y="404750"/>
                      <a:pt x="508128" y="278427"/>
                    </a:cubicBezTo>
                    <a:cubicBezTo>
                      <a:pt x="508128" y="152104"/>
                      <a:pt x="405358" y="49498"/>
                      <a:pt x="278832" y="49498"/>
                    </a:cubicBezTo>
                    <a:cubicBezTo>
                      <a:pt x="254044" y="49498"/>
                      <a:pt x="229771" y="53623"/>
                      <a:pt x="207048" y="61357"/>
                    </a:cubicBezTo>
                    <a:cubicBezTo>
                      <a:pt x="193621" y="65482"/>
                      <a:pt x="179677" y="58263"/>
                      <a:pt x="175546" y="45373"/>
                    </a:cubicBezTo>
                    <a:cubicBezTo>
                      <a:pt x="170898" y="32483"/>
                      <a:pt x="178128" y="18562"/>
                      <a:pt x="191039" y="13921"/>
                    </a:cubicBezTo>
                    <a:cubicBezTo>
                      <a:pt x="219443" y="4640"/>
                      <a:pt x="248879" y="0"/>
                      <a:pt x="2788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48A53642-4788-4651-907F-C33CD6504677}"/>
              </a:ext>
            </a:extLst>
          </p:cNvPr>
          <p:cNvGrpSpPr/>
          <p:nvPr/>
        </p:nvGrpSpPr>
        <p:grpSpPr>
          <a:xfrm>
            <a:off x="3581831" y="4496141"/>
            <a:ext cx="896839" cy="1962964"/>
            <a:chOff x="3581831" y="4372853"/>
            <a:chExt cx="896839" cy="1962964"/>
          </a:xfrm>
        </p:grpSpPr>
        <p:cxnSp>
          <p:nvCxnSpPr>
            <p:cNvPr id="54" name="Straight Connector 30">
              <a:extLst>
                <a:ext uri="{FF2B5EF4-FFF2-40B4-BE49-F238E27FC236}">
                  <a16:creationId xmlns:a16="http://schemas.microsoft.com/office/drawing/2014/main" id="{A301B50F-69AD-441A-978E-B54D950C0CC5}"/>
                </a:ext>
              </a:extLst>
            </p:cNvPr>
            <p:cNvCxnSpPr/>
            <p:nvPr/>
          </p:nvCxnSpPr>
          <p:spPr>
            <a:xfrm flipH="1">
              <a:off x="4033188" y="4372853"/>
              <a:ext cx="1" cy="847410"/>
            </a:xfrm>
            <a:prstGeom prst="line">
              <a:avLst/>
            </a:prstGeom>
            <a:ln w="28575">
              <a:solidFill>
                <a:schemeClr val="accent2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34">
              <a:extLst>
                <a:ext uri="{FF2B5EF4-FFF2-40B4-BE49-F238E27FC236}">
                  <a16:creationId xmlns:a16="http://schemas.microsoft.com/office/drawing/2014/main" id="{6364EDE0-77CF-4243-9722-187CB306EE73}"/>
                </a:ext>
              </a:extLst>
            </p:cNvPr>
            <p:cNvGrpSpPr/>
            <p:nvPr/>
          </p:nvGrpSpPr>
          <p:grpSpPr>
            <a:xfrm>
              <a:off x="3581831" y="5438629"/>
              <a:ext cx="896839" cy="897188"/>
              <a:chOff x="2151757" y="1214995"/>
              <a:chExt cx="896839" cy="897188"/>
            </a:xfrm>
          </p:grpSpPr>
          <p:sp>
            <p:nvSpPr>
              <p:cNvPr id="56" name="Shape 117">
                <a:extLst>
                  <a:ext uri="{FF2B5EF4-FFF2-40B4-BE49-F238E27FC236}">
                    <a16:creationId xmlns:a16="http://schemas.microsoft.com/office/drawing/2014/main" id="{9A8E07D7-B205-451D-B245-9EB4821258F7}"/>
                  </a:ext>
                </a:extLst>
              </p:cNvPr>
              <p:cNvSpPr/>
              <p:nvPr/>
            </p:nvSpPr>
            <p:spPr>
              <a:xfrm>
                <a:off x="2151757" y="1214995"/>
                <a:ext cx="896839" cy="89718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Shape 120">
                <a:extLst>
                  <a:ext uri="{FF2B5EF4-FFF2-40B4-BE49-F238E27FC236}">
                    <a16:creationId xmlns:a16="http://schemas.microsoft.com/office/drawing/2014/main" id="{904496E9-FC32-406E-8F93-999FAFC4215B}"/>
                  </a:ext>
                </a:extLst>
              </p:cNvPr>
              <p:cNvSpPr/>
              <p:nvPr/>
            </p:nvSpPr>
            <p:spPr>
              <a:xfrm>
                <a:off x="2384211" y="1426317"/>
                <a:ext cx="451737" cy="451087"/>
              </a:xfrm>
              <a:custGeom>
                <a:avLst/>
                <a:gdLst>
                  <a:gd name="connsiteX0" fmla="*/ 254070 w 607524"/>
                  <a:gd name="connsiteY0" fmla="*/ 48695 h 606651"/>
                  <a:gd name="connsiteX1" fmla="*/ 272191 w 607524"/>
                  <a:gd name="connsiteY1" fmla="*/ 54818 h 606651"/>
                  <a:gd name="connsiteX2" fmla="*/ 279971 w 607524"/>
                  <a:gd name="connsiteY2" fmla="*/ 72274 h 606651"/>
                  <a:gd name="connsiteX3" fmla="*/ 279971 w 607524"/>
                  <a:gd name="connsiteY3" fmla="*/ 303408 h 606651"/>
                  <a:gd name="connsiteX4" fmla="*/ 303675 w 607524"/>
                  <a:gd name="connsiteY4" fmla="*/ 327079 h 606651"/>
                  <a:gd name="connsiteX5" fmla="*/ 535139 w 607524"/>
                  <a:gd name="connsiteY5" fmla="*/ 327079 h 606651"/>
                  <a:gd name="connsiteX6" fmla="*/ 552620 w 607524"/>
                  <a:gd name="connsiteY6" fmla="*/ 334847 h 606651"/>
                  <a:gd name="connsiteX7" fmla="*/ 558752 w 607524"/>
                  <a:gd name="connsiteY7" fmla="*/ 352943 h 606651"/>
                  <a:gd name="connsiteX8" fmla="*/ 279971 w 607524"/>
                  <a:gd name="connsiteY8" fmla="*/ 606651 h 606651"/>
                  <a:gd name="connsiteX9" fmla="*/ 0 w 607524"/>
                  <a:gd name="connsiteY9" fmla="*/ 327079 h 606651"/>
                  <a:gd name="connsiteX10" fmla="*/ 254070 w 607524"/>
                  <a:gd name="connsiteY10" fmla="*/ 48695 h 606651"/>
                  <a:gd name="connsiteX11" fmla="*/ 369782 w 607524"/>
                  <a:gd name="connsiteY11" fmla="*/ 43408 h 606651"/>
                  <a:gd name="connsiteX12" fmla="*/ 369782 w 607524"/>
                  <a:gd name="connsiteY12" fmla="*/ 237419 h 606651"/>
                  <a:gd name="connsiteX13" fmla="*/ 564065 w 607524"/>
                  <a:gd name="connsiteY13" fmla="*/ 237419 h 606651"/>
                  <a:gd name="connsiteX14" fmla="*/ 369782 w 607524"/>
                  <a:gd name="connsiteY14" fmla="*/ 43408 h 606651"/>
                  <a:gd name="connsiteX15" fmla="*/ 352395 w 607524"/>
                  <a:gd name="connsiteY15" fmla="*/ 0 h 606651"/>
                  <a:gd name="connsiteX16" fmla="*/ 354591 w 607524"/>
                  <a:gd name="connsiteY16" fmla="*/ 91 h 606651"/>
                  <a:gd name="connsiteX17" fmla="*/ 607442 w 607524"/>
                  <a:gd name="connsiteY17" fmla="*/ 252589 h 606651"/>
                  <a:gd name="connsiteX18" fmla="*/ 601311 w 607524"/>
                  <a:gd name="connsiteY18" fmla="*/ 270683 h 606651"/>
                  <a:gd name="connsiteX19" fmla="*/ 583832 w 607524"/>
                  <a:gd name="connsiteY19" fmla="*/ 278451 h 606651"/>
                  <a:gd name="connsiteX20" fmla="*/ 352395 w 607524"/>
                  <a:gd name="connsiteY20" fmla="*/ 278451 h 606651"/>
                  <a:gd name="connsiteX21" fmla="*/ 328693 w 607524"/>
                  <a:gd name="connsiteY21" fmla="*/ 254782 h 606651"/>
                  <a:gd name="connsiteX22" fmla="*/ 328693 w 607524"/>
                  <a:gd name="connsiteY22" fmla="*/ 23669 h 606651"/>
                  <a:gd name="connsiteX23" fmla="*/ 336380 w 607524"/>
                  <a:gd name="connsiteY23" fmla="*/ 6214 h 606651"/>
                  <a:gd name="connsiteX24" fmla="*/ 352395 w 607524"/>
                  <a:gd name="connsiteY24" fmla="*/ 0 h 606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7524" h="606651">
                    <a:moveTo>
                      <a:pt x="254070" y="48695"/>
                    </a:moveTo>
                    <a:cubicBezTo>
                      <a:pt x="260659" y="48055"/>
                      <a:pt x="267249" y="50248"/>
                      <a:pt x="272191" y="54818"/>
                    </a:cubicBezTo>
                    <a:cubicBezTo>
                      <a:pt x="277134" y="59296"/>
                      <a:pt x="279971" y="65603"/>
                      <a:pt x="279971" y="72274"/>
                    </a:cubicBezTo>
                    <a:lnTo>
                      <a:pt x="279971" y="303408"/>
                    </a:lnTo>
                    <a:cubicBezTo>
                      <a:pt x="279971" y="316477"/>
                      <a:pt x="290588" y="327079"/>
                      <a:pt x="303675" y="327079"/>
                    </a:cubicBezTo>
                    <a:lnTo>
                      <a:pt x="535139" y="327079"/>
                    </a:lnTo>
                    <a:cubicBezTo>
                      <a:pt x="541820" y="327079"/>
                      <a:pt x="548135" y="329912"/>
                      <a:pt x="552620" y="334847"/>
                    </a:cubicBezTo>
                    <a:cubicBezTo>
                      <a:pt x="557104" y="339783"/>
                      <a:pt x="559301" y="346363"/>
                      <a:pt x="558752" y="352943"/>
                    </a:cubicBezTo>
                    <a:cubicBezTo>
                      <a:pt x="545664" y="495243"/>
                      <a:pt x="425860" y="606651"/>
                      <a:pt x="279971" y="606651"/>
                    </a:cubicBezTo>
                    <a:cubicBezTo>
                      <a:pt x="125387" y="606651"/>
                      <a:pt x="0" y="481442"/>
                      <a:pt x="0" y="327079"/>
                    </a:cubicBezTo>
                    <a:cubicBezTo>
                      <a:pt x="0" y="181398"/>
                      <a:pt x="111567" y="61764"/>
                      <a:pt x="254070" y="48695"/>
                    </a:cubicBezTo>
                    <a:close/>
                    <a:moveTo>
                      <a:pt x="369782" y="43408"/>
                    </a:moveTo>
                    <a:lnTo>
                      <a:pt x="369782" y="237419"/>
                    </a:lnTo>
                    <a:lnTo>
                      <a:pt x="564065" y="237419"/>
                    </a:lnTo>
                    <a:cubicBezTo>
                      <a:pt x="546860" y="138357"/>
                      <a:pt x="468891" y="60497"/>
                      <a:pt x="369782" y="43408"/>
                    </a:cubicBezTo>
                    <a:close/>
                    <a:moveTo>
                      <a:pt x="352395" y="0"/>
                    </a:moveTo>
                    <a:cubicBezTo>
                      <a:pt x="353127" y="0"/>
                      <a:pt x="353859" y="0"/>
                      <a:pt x="354591" y="91"/>
                    </a:cubicBezTo>
                    <a:cubicBezTo>
                      <a:pt x="488475" y="12337"/>
                      <a:pt x="595088" y="118892"/>
                      <a:pt x="607442" y="252589"/>
                    </a:cubicBezTo>
                    <a:cubicBezTo>
                      <a:pt x="607991" y="259169"/>
                      <a:pt x="605795" y="265840"/>
                      <a:pt x="601311" y="270683"/>
                    </a:cubicBezTo>
                    <a:cubicBezTo>
                      <a:pt x="596826" y="275618"/>
                      <a:pt x="590512" y="278451"/>
                      <a:pt x="583832" y="278451"/>
                    </a:cubicBezTo>
                    <a:lnTo>
                      <a:pt x="352395" y="278451"/>
                    </a:lnTo>
                    <a:cubicBezTo>
                      <a:pt x="339309" y="278451"/>
                      <a:pt x="328693" y="267850"/>
                      <a:pt x="328693" y="254782"/>
                    </a:cubicBezTo>
                    <a:lnTo>
                      <a:pt x="328693" y="23669"/>
                    </a:lnTo>
                    <a:cubicBezTo>
                      <a:pt x="328693" y="16998"/>
                      <a:pt x="331530" y="10692"/>
                      <a:pt x="336380" y="6214"/>
                    </a:cubicBezTo>
                    <a:cubicBezTo>
                      <a:pt x="340864" y="2193"/>
                      <a:pt x="346538" y="0"/>
                      <a:pt x="3523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F5F97EB0-78BE-4CFC-A0D4-6C553114823E}"/>
              </a:ext>
            </a:extLst>
          </p:cNvPr>
          <p:cNvGrpSpPr/>
          <p:nvPr/>
        </p:nvGrpSpPr>
        <p:grpSpPr>
          <a:xfrm>
            <a:off x="5647579" y="1630809"/>
            <a:ext cx="896839" cy="2124706"/>
            <a:chOff x="5647579" y="1507521"/>
            <a:chExt cx="896839" cy="2124706"/>
          </a:xfrm>
        </p:grpSpPr>
        <p:cxnSp>
          <p:nvCxnSpPr>
            <p:cNvPr id="59" name="Straight Connector 11">
              <a:extLst>
                <a:ext uri="{FF2B5EF4-FFF2-40B4-BE49-F238E27FC236}">
                  <a16:creationId xmlns:a16="http://schemas.microsoft.com/office/drawing/2014/main" id="{2C61863C-598A-45EE-B415-36F1BEA60AA9}"/>
                </a:ext>
              </a:extLst>
            </p:cNvPr>
            <p:cNvCxnSpPr/>
            <p:nvPr/>
          </p:nvCxnSpPr>
          <p:spPr>
            <a:xfrm flipV="1">
              <a:off x="6108752" y="2759169"/>
              <a:ext cx="0" cy="873058"/>
            </a:xfrm>
            <a:prstGeom prst="line">
              <a:avLst/>
            </a:prstGeom>
            <a:ln w="28575">
              <a:solidFill>
                <a:schemeClr val="accent3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" name="Group 37">
              <a:extLst>
                <a:ext uri="{FF2B5EF4-FFF2-40B4-BE49-F238E27FC236}">
                  <a16:creationId xmlns:a16="http://schemas.microsoft.com/office/drawing/2014/main" id="{542D8F15-856B-4926-9EE9-E553B043486F}"/>
                </a:ext>
              </a:extLst>
            </p:cNvPr>
            <p:cNvGrpSpPr/>
            <p:nvPr/>
          </p:nvGrpSpPr>
          <p:grpSpPr>
            <a:xfrm>
              <a:off x="5647579" y="1507521"/>
              <a:ext cx="896839" cy="897188"/>
              <a:chOff x="2151757" y="1214995"/>
              <a:chExt cx="896839" cy="897188"/>
            </a:xfrm>
          </p:grpSpPr>
          <p:sp>
            <p:nvSpPr>
              <p:cNvPr id="61" name="Shape 117">
                <a:extLst>
                  <a:ext uri="{FF2B5EF4-FFF2-40B4-BE49-F238E27FC236}">
                    <a16:creationId xmlns:a16="http://schemas.microsoft.com/office/drawing/2014/main" id="{F860130B-8F37-4AE8-A0BF-0FB313A081FB}"/>
                  </a:ext>
                </a:extLst>
              </p:cNvPr>
              <p:cNvSpPr/>
              <p:nvPr/>
            </p:nvSpPr>
            <p:spPr>
              <a:xfrm>
                <a:off x="2151757" y="1214995"/>
                <a:ext cx="896839" cy="89718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Shape 120">
                <a:extLst>
                  <a:ext uri="{FF2B5EF4-FFF2-40B4-BE49-F238E27FC236}">
                    <a16:creationId xmlns:a16="http://schemas.microsoft.com/office/drawing/2014/main" id="{7DD28F99-E721-448F-A3F2-218404C17076}"/>
                  </a:ext>
                </a:extLst>
              </p:cNvPr>
              <p:cNvSpPr/>
              <p:nvPr/>
            </p:nvSpPr>
            <p:spPr>
              <a:xfrm>
                <a:off x="2384211" y="1464448"/>
                <a:ext cx="451737" cy="374825"/>
              </a:xfrm>
              <a:custGeom>
                <a:avLst/>
                <a:gdLst>
                  <a:gd name="T0" fmla="*/ 2077 w 4154"/>
                  <a:gd name="T1" fmla="*/ 0 h 3452"/>
                  <a:gd name="T2" fmla="*/ 0 w 4154"/>
                  <a:gd name="T3" fmla="*/ 2077 h 3452"/>
                  <a:gd name="T4" fmla="*/ 471 w 4154"/>
                  <a:gd name="T5" fmla="*/ 3394 h 3452"/>
                  <a:gd name="T6" fmla="*/ 1388 w 4154"/>
                  <a:gd name="T7" fmla="*/ 2578 h 3452"/>
                  <a:gd name="T8" fmla="*/ 2077 w 4154"/>
                  <a:gd name="T9" fmla="*/ 2856 h 3452"/>
                  <a:gd name="T10" fmla="*/ 2753 w 4154"/>
                  <a:gd name="T11" fmla="*/ 2590 h 3452"/>
                  <a:gd name="T12" fmla="*/ 3633 w 4154"/>
                  <a:gd name="T13" fmla="*/ 3452 h 3452"/>
                  <a:gd name="T14" fmla="*/ 4154 w 4154"/>
                  <a:gd name="T15" fmla="*/ 2077 h 3452"/>
                  <a:gd name="T16" fmla="*/ 2077 w 4154"/>
                  <a:gd name="T17" fmla="*/ 0 h 3452"/>
                  <a:gd name="T18" fmla="*/ 2077 w 4154"/>
                  <a:gd name="T19" fmla="*/ 2610 h 3452"/>
                  <a:gd name="T20" fmla="*/ 1708 w 4154"/>
                  <a:gd name="T21" fmla="*/ 2510 h 3452"/>
                  <a:gd name="T22" fmla="*/ 1257 w 4154"/>
                  <a:gd name="T23" fmla="*/ 1688 h 3452"/>
                  <a:gd name="T24" fmla="*/ 2077 w 4154"/>
                  <a:gd name="T25" fmla="*/ 765 h 3452"/>
                  <a:gd name="T26" fmla="*/ 2897 w 4154"/>
                  <a:gd name="T27" fmla="*/ 1688 h 3452"/>
                  <a:gd name="T28" fmla="*/ 2433 w 4154"/>
                  <a:gd name="T29" fmla="*/ 2517 h 3452"/>
                  <a:gd name="T30" fmla="*/ 2077 w 4154"/>
                  <a:gd name="T31" fmla="*/ 2610 h 3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54" h="3452">
                    <a:moveTo>
                      <a:pt x="2077" y="0"/>
                    </a:moveTo>
                    <a:cubicBezTo>
                      <a:pt x="930" y="0"/>
                      <a:pt x="0" y="930"/>
                      <a:pt x="0" y="2077"/>
                    </a:cubicBezTo>
                    <a:cubicBezTo>
                      <a:pt x="0" y="2577"/>
                      <a:pt x="177" y="3035"/>
                      <a:pt x="471" y="3394"/>
                    </a:cubicBezTo>
                    <a:cubicBezTo>
                      <a:pt x="516" y="3030"/>
                      <a:pt x="879" y="2723"/>
                      <a:pt x="1388" y="2578"/>
                    </a:cubicBezTo>
                    <a:cubicBezTo>
                      <a:pt x="1574" y="2751"/>
                      <a:pt x="1814" y="2856"/>
                      <a:pt x="2077" y="2856"/>
                    </a:cubicBezTo>
                    <a:cubicBezTo>
                      <a:pt x="2333" y="2856"/>
                      <a:pt x="2569" y="2756"/>
                      <a:pt x="2753" y="2590"/>
                    </a:cubicBezTo>
                    <a:cubicBezTo>
                      <a:pt x="3266" y="2748"/>
                      <a:pt x="3621" y="3074"/>
                      <a:pt x="3633" y="3452"/>
                    </a:cubicBezTo>
                    <a:cubicBezTo>
                      <a:pt x="3957" y="3086"/>
                      <a:pt x="4154" y="2604"/>
                      <a:pt x="4154" y="2077"/>
                    </a:cubicBezTo>
                    <a:cubicBezTo>
                      <a:pt x="4154" y="930"/>
                      <a:pt x="3224" y="0"/>
                      <a:pt x="2077" y="0"/>
                    </a:cubicBezTo>
                    <a:close/>
                    <a:moveTo>
                      <a:pt x="2077" y="2610"/>
                    </a:moveTo>
                    <a:cubicBezTo>
                      <a:pt x="1944" y="2610"/>
                      <a:pt x="1819" y="2573"/>
                      <a:pt x="1708" y="2510"/>
                    </a:cubicBezTo>
                    <a:cubicBezTo>
                      <a:pt x="1441" y="2358"/>
                      <a:pt x="1257" y="2047"/>
                      <a:pt x="1257" y="1688"/>
                    </a:cubicBezTo>
                    <a:cubicBezTo>
                      <a:pt x="1257" y="1179"/>
                      <a:pt x="1625" y="765"/>
                      <a:pt x="2077" y="765"/>
                    </a:cubicBezTo>
                    <a:cubicBezTo>
                      <a:pt x="2529" y="765"/>
                      <a:pt x="2897" y="1179"/>
                      <a:pt x="2897" y="1688"/>
                    </a:cubicBezTo>
                    <a:cubicBezTo>
                      <a:pt x="2897" y="2053"/>
                      <a:pt x="2707" y="2368"/>
                      <a:pt x="2433" y="2517"/>
                    </a:cubicBezTo>
                    <a:cubicBezTo>
                      <a:pt x="2325" y="2576"/>
                      <a:pt x="2205" y="2610"/>
                      <a:pt x="2077" y="26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D9D6EC79-7029-4BC9-BBFF-F431DA754DFF}"/>
              </a:ext>
            </a:extLst>
          </p:cNvPr>
          <p:cNvGrpSpPr/>
          <p:nvPr/>
        </p:nvGrpSpPr>
        <p:grpSpPr>
          <a:xfrm>
            <a:off x="7772515" y="4496141"/>
            <a:ext cx="896839" cy="1962964"/>
            <a:chOff x="7772515" y="4372853"/>
            <a:chExt cx="896839" cy="1962964"/>
          </a:xfrm>
        </p:grpSpPr>
        <p:cxnSp>
          <p:nvCxnSpPr>
            <p:cNvPr id="64" name="Straight Connector 20">
              <a:extLst>
                <a:ext uri="{FF2B5EF4-FFF2-40B4-BE49-F238E27FC236}">
                  <a16:creationId xmlns:a16="http://schemas.microsoft.com/office/drawing/2014/main" id="{04FBEF12-FED2-4903-BCDD-B2C28E8758E1}"/>
                </a:ext>
              </a:extLst>
            </p:cNvPr>
            <p:cNvCxnSpPr/>
            <p:nvPr/>
          </p:nvCxnSpPr>
          <p:spPr>
            <a:xfrm flipH="1">
              <a:off x="8220935" y="4372853"/>
              <a:ext cx="1" cy="847410"/>
            </a:xfrm>
            <a:prstGeom prst="line">
              <a:avLst/>
            </a:prstGeom>
            <a:ln w="28575">
              <a:solidFill>
                <a:schemeClr val="accent4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5" name="Group 40">
              <a:extLst>
                <a:ext uri="{FF2B5EF4-FFF2-40B4-BE49-F238E27FC236}">
                  <a16:creationId xmlns:a16="http://schemas.microsoft.com/office/drawing/2014/main" id="{7DBABA60-1556-49EE-9EC8-8A7BA540768D}"/>
                </a:ext>
              </a:extLst>
            </p:cNvPr>
            <p:cNvGrpSpPr/>
            <p:nvPr/>
          </p:nvGrpSpPr>
          <p:grpSpPr>
            <a:xfrm>
              <a:off x="7772515" y="5438629"/>
              <a:ext cx="896839" cy="897188"/>
              <a:chOff x="2151757" y="1214995"/>
              <a:chExt cx="896839" cy="897188"/>
            </a:xfrm>
          </p:grpSpPr>
          <p:sp>
            <p:nvSpPr>
              <p:cNvPr id="66" name="Shape 117">
                <a:extLst>
                  <a:ext uri="{FF2B5EF4-FFF2-40B4-BE49-F238E27FC236}">
                    <a16:creationId xmlns:a16="http://schemas.microsoft.com/office/drawing/2014/main" id="{B7FE448F-E92F-45E7-97E9-3D31FD6B4351}"/>
                  </a:ext>
                </a:extLst>
              </p:cNvPr>
              <p:cNvSpPr/>
              <p:nvPr/>
            </p:nvSpPr>
            <p:spPr>
              <a:xfrm>
                <a:off x="2151757" y="1214995"/>
                <a:ext cx="896839" cy="89718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Shape 120">
                <a:extLst>
                  <a:ext uri="{FF2B5EF4-FFF2-40B4-BE49-F238E27FC236}">
                    <a16:creationId xmlns:a16="http://schemas.microsoft.com/office/drawing/2014/main" id="{43501C1E-56A1-45EA-A9A8-9ACD48B7C425}"/>
                  </a:ext>
                </a:extLst>
              </p:cNvPr>
              <p:cNvSpPr/>
              <p:nvPr/>
            </p:nvSpPr>
            <p:spPr>
              <a:xfrm>
                <a:off x="2394223" y="1425992"/>
                <a:ext cx="431712" cy="451737"/>
              </a:xfrm>
              <a:custGeom>
                <a:avLst/>
                <a:gdLst>
                  <a:gd name="connsiteX0" fmla="*/ 373273 h 605239"/>
                  <a:gd name="connsiteY0" fmla="*/ 373273 h 605239"/>
                  <a:gd name="connsiteX1" fmla="*/ 373273 h 605239"/>
                  <a:gd name="connsiteY1" fmla="*/ 373273 h 605239"/>
                  <a:gd name="connsiteX2" fmla="*/ 373273 h 605239"/>
                  <a:gd name="connsiteY2" fmla="*/ 373273 h 605239"/>
                  <a:gd name="connsiteX3" fmla="*/ 373273 h 605239"/>
                  <a:gd name="connsiteY3" fmla="*/ 373273 h 605239"/>
                  <a:gd name="connsiteX4" fmla="*/ 373273 h 605239"/>
                  <a:gd name="connsiteY4" fmla="*/ 373273 h 605239"/>
                  <a:gd name="connsiteX5" fmla="*/ 373273 h 605239"/>
                  <a:gd name="connsiteY5" fmla="*/ 373273 h 605239"/>
                  <a:gd name="connsiteX6" fmla="*/ 373273 h 605239"/>
                  <a:gd name="connsiteY6" fmla="*/ 373273 h 605239"/>
                  <a:gd name="connsiteX7" fmla="*/ 373273 h 605239"/>
                  <a:gd name="connsiteY7" fmla="*/ 373273 h 605239"/>
                  <a:gd name="connsiteX8" fmla="*/ 373273 h 605239"/>
                  <a:gd name="connsiteY8" fmla="*/ 373273 h 605239"/>
                  <a:gd name="connsiteX9" fmla="*/ 373273 h 605239"/>
                  <a:gd name="connsiteY9" fmla="*/ 373273 h 605239"/>
                  <a:gd name="connsiteX10" fmla="*/ 373273 h 605239"/>
                  <a:gd name="connsiteY10" fmla="*/ 373273 h 605239"/>
                  <a:gd name="connsiteX11" fmla="*/ 373273 h 605239"/>
                  <a:gd name="connsiteY11" fmla="*/ 373273 h 605239"/>
                  <a:gd name="connsiteX12" fmla="*/ 373273 h 605239"/>
                  <a:gd name="connsiteY12" fmla="*/ 373273 h 605239"/>
                  <a:gd name="connsiteX13" fmla="*/ 373273 h 605239"/>
                  <a:gd name="connsiteY13" fmla="*/ 373273 h 605239"/>
                  <a:gd name="connsiteX14" fmla="*/ 373273 h 605239"/>
                  <a:gd name="connsiteY14" fmla="*/ 373273 h 605239"/>
                  <a:gd name="connsiteX15" fmla="*/ 373273 h 605239"/>
                  <a:gd name="connsiteY15" fmla="*/ 373273 h 605239"/>
                  <a:gd name="connsiteX16" fmla="*/ 373273 h 605239"/>
                  <a:gd name="connsiteY16" fmla="*/ 373273 h 605239"/>
                  <a:gd name="connsiteX17" fmla="*/ 373273 h 605239"/>
                  <a:gd name="connsiteY17" fmla="*/ 373273 h 605239"/>
                  <a:gd name="connsiteX18" fmla="*/ 373273 h 605239"/>
                  <a:gd name="connsiteY18" fmla="*/ 373273 h 605239"/>
                  <a:gd name="connsiteX19" fmla="*/ 373273 h 605239"/>
                  <a:gd name="connsiteY19" fmla="*/ 373273 h 605239"/>
                  <a:gd name="connsiteX20" fmla="*/ 373273 h 605239"/>
                  <a:gd name="connsiteY20" fmla="*/ 373273 h 605239"/>
                  <a:gd name="connsiteX21" fmla="*/ 373273 h 605239"/>
                  <a:gd name="connsiteY21" fmla="*/ 373273 h 605239"/>
                  <a:gd name="connsiteX22" fmla="*/ 373273 h 605239"/>
                  <a:gd name="connsiteY22" fmla="*/ 373273 h 605239"/>
                  <a:gd name="connsiteX23" fmla="*/ 373273 h 605239"/>
                  <a:gd name="connsiteY23" fmla="*/ 373273 h 605239"/>
                  <a:gd name="connsiteX24" fmla="*/ 373273 h 605239"/>
                  <a:gd name="connsiteY24" fmla="*/ 373273 h 605239"/>
                  <a:gd name="connsiteX25" fmla="*/ 373273 h 605239"/>
                  <a:gd name="connsiteY25" fmla="*/ 373273 h 605239"/>
                  <a:gd name="connsiteX26" fmla="*/ 373273 h 605239"/>
                  <a:gd name="connsiteY26" fmla="*/ 373273 h 605239"/>
                  <a:gd name="connsiteX27" fmla="*/ 373273 h 605239"/>
                  <a:gd name="connsiteY27" fmla="*/ 373273 h 605239"/>
                  <a:gd name="connsiteX28" fmla="*/ 373273 h 605239"/>
                  <a:gd name="connsiteY28" fmla="*/ 373273 h 605239"/>
                  <a:gd name="connsiteX29" fmla="*/ 373273 h 605239"/>
                  <a:gd name="connsiteY29" fmla="*/ 373273 h 605239"/>
                  <a:gd name="connsiteX30" fmla="*/ 373273 h 605239"/>
                  <a:gd name="connsiteY30" fmla="*/ 373273 h 605239"/>
                  <a:gd name="connsiteX31" fmla="*/ 373273 h 605239"/>
                  <a:gd name="connsiteY31" fmla="*/ 373273 h 605239"/>
                  <a:gd name="connsiteX32" fmla="*/ 373273 h 605239"/>
                  <a:gd name="connsiteY32" fmla="*/ 373273 h 605239"/>
                  <a:gd name="connsiteX33" fmla="*/ 373273 h 605239"/>
                  <a:gd name="connsiteY33" fmla="*/ 373273 h 605239"/>
                  <a:gd name="connsiteX34" fmla="*/ 373273 h 605239"/>
                  <a:gd name="connsiteY34" fmla="*/ 373273 h 605239"/>
                  <a:gd name="connsiteX35" fmla="*/ 373273 h 605239"/>
                  <a:gd name="connsiteY35" fmla="*/ 373273 h 605239"/>
                  <a:gd name="connsiteX36" fmla="*/ 373273 h 605239"/>
                  <a:gd name="connsiteY36" fmla="*/ 373273 h 605239"/>
                  <a:gd name="connsiteX37" fmla="*/ 373273 h 605239"/>
                  <a:gd name="connsiteY37" fmla="*/ 373273 h 605239"/>
                  <a:gd name="connsiteX38" fmla="*/ 373273 h 605239"/>
                  <a:gd name="connsiteY38" fmla="*/ 373273 h 605239"/>
                  <a:gd name="connsiteX39" fmla="*/ 373273 h 605239"/>
                  <a:gd name="connsiteY39" fmla="*/ 373273 h 605239"/>
                  <a:gd name="connsiteX40" fmla="*/ 373273 h 605239"/>
                  <a:gd name="connsiteY40" fmla="*/ 373273 h 605239"/>
                  <a:gd name="connsiteX41" fmla="*/ 373273 h 605239"/>
                  <a:gd name="connsiteY41" fmla="*/ 373273 h 605239"/>
                  <a:gd name="connsiteX42" fmla="*/ 373273 h 605239"/>
                  <a:gd name="connsiteY42" fmla="*/ 373273 h 605239"/>
                  <a:gd name="connsiteX43" fmla="*/ 373273 h 605239"/>
                  <a:gd name="connsiteY43" fmla="*/ 373273 h 605239"/>
                  <a:gd name="connsiteX44" fmla="*/ 373273 h 605239"/>
                  <a:gd name="connsiteY44" fmla="*/ 373273 h 605239"/>
                  <a:gd name="connsiteX45" fmla="*/ 373273 h 605239"/>
                  <a:gd name="connsiteY45" fmla="*/ 373273 h 605239"/>
                  <a:gd name="connsiteX46" fmla="*/ 373273 h 605239"/>
                  <a:gd name="connsiteY46" fmla="*/ 373273 h 605239"/>
                  <a:gd name="connsiteX47" fmla="*/ 373273 h 605239"/>
                  <a:gd name="connsiteY47" fmla="*/ 373273 h 605239"/>
                  <a:gd name="connsiteX48" fmla="*/ 373273 h 605239"/>
                  <a:gd name="connsiteY48" fmla="*/ 373273 h 605239"/>
                  <a:gd name="connsiteX49" fmla="*/ 373273 h 605239"/>
                  <a:gd name="connsiteY49" fmla="*/ 373273 h 605239"/>
                  <a:gd name="connsiteX50" fmla="*/ 373273 h 605239"/>
                  <a:gd name="connsiteY50" fmla="*/ 373273 h 60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77669" h="604464">
                    <a:moveTo>
                      <a:pt x="288905" y="148964"/>
                    </a:moveTo>
                    <a:cubicBezTo>
                      <a:pt x="373650" y="148964"/>
                      <a:pt x="442350" y="217584"/>
                      <a:pt x="442350" y="302232"/>
                    </a:cubicBezTo>
                    <a:cubicBezTo>
                      <a:pt x="442350" y="386880"/>
                      <a:pt x="373650" y="455500"/>
                      <a:pt x="288905" y="455500"/>
                    </a:cubicBezTo>
                    <a:cubicBezTo>
                      <a:pt x="204160" y="455500"/>
                      <a:pt x="135460" y="386880"/>
                      <a:pt x="135460" y="302232"/>
                    </a:cubicBezTo>
                    <a:cubicBezTo>
                      <a:pt x="135460" y="217584"/>
                      <a:pt x="204160" y="148964"/>
                      <a:pt x="288905" y="148964"/>
                    </a:cubicBezTo>
                    <a:close/>
                    <a:moveTo>
                      <a:pt x="288883" y="109335"/>
                    </a:moveTo>
                    <a:cubicBezTo>
                      <a:pt x="182356" y="109335"/>
                      <a:pt x="95685" y="195871"/>
                      <a:pt x="95685" y="302232"/>
                    </a:cubicBezTo>
                    <a:cubicBezTo>
                      <a:pt x="95685" y="408593"/>
                      <a:pt x="182356" y="495129"/>
                      <a:pt x="288883" y="495129"/>
                    </a:cubicBezTo>
                    <a:cubicBezTo>
                      <a:pt x="395410" y="495129"/>
                      <a:pt x="482082" y="408593"/>
                      <a:pt x="482082" y="302232"/>
                    </a:cubicBezTo>
                    <a:cubicBezTo>
                      <a:pt x="482082" y="195871"/>
                      <a:pt x="395410" y="109335"/>
                      <a:pt x="288883" y="109335"/>
                    </a:cubicBezTo>
                    <a:close/>
                    <a:moveTo>
                      <a:pt x="288883" y="0"/>
                    </a:moveTo>
                    <a:cubicBezTo>
                      <a:pt x="295336" y="0"/>
                      <a:pt x="301293" y="3073"/>
                      <a:pt x="305066" y="8327"/>
                    </a:cubicBezTo>
                    <a:lnTo>
                      <a:pt x="359570" y="85049"/>
                    </a:lnTo>
                    <a:lnTo>
                      <a:pt x="448724" y="55014"/>
                    </a:lnTo>
                    <a:cubicBezTo>
                      <a:pt x="454879" y="52933"/>
                      <a:pt x="461531" y="53924"/>
                      <a:pt x="466793" y="57691"/>
                    </a:cubicBezTo>
                    <a:cubicBezTo>
                      <a:pt x="471955" y="61457"/>
                      <a:pt x="475033" y="67603"/>
                      <a:pt x="474934" y="73947"/>
                    </a:cubicBezTo>
                    <a:lnTo>
                      <a:pt x="473842" y="168017"/>
                    </a:lnTo>
                    <a:lnTo>
                      <a:pt x="563789" y="196069"/>
                    </a:lnTo>
                    <a:cubicBezTo>
                      <a:pt x="569944" y="197953"/>
                      <a:pt x="574710" y="202711"/>
                      <a:pt x="576695" y="208856"/>
                    </a:cubicBezTo>
                    <a:cubicBezTo>
                      <a:pt x="578681" y="214903"/>
                      <a:pt x="577589" y="221643"/>
                      <a:pt x="573816" y="226798"/>
                    </a:cubicBezTo>
                    <a:lnTo>
                      <a:pt x="517525" y="302232"/>
                    </a:lnTo>
                    <a:lnTo>
                      <a:pt x="573816" y="377666"/>
                    </a:lnTo>
                    <a:cubicBezTo>
                      <a:pt x="577589" y="382821"/>
                      <a:pt x="578681" y="389462"/>
                      <a:pt x="576695" y="395608"/>
                    </a:cubicBezTo>
                    <a:cubicBezTo>
                      <a:pt x="574710" y="401753"/>
                      <a:pt x="569944" y="406511"/>
                      <a:pt x="563789" y="408395"/>
                    </a:cubicBezTo>
                    <a:lnTo>
                      <a:pt x="473842" y="436447"/>
                    </a:lnTo>
                    <a:lnTo>
                      <a:pt x="474934" y="530418"/>
                    </a:lnTo>
                    <a:cubicBezTo>
                      <a:pt x="475033" y="536861"/>
                      <a:pt x="471955" y="542907"/>
                      <a:pt x="466793" y="546674"/>
                    </a:cubicBezTo>
                    <a:cubicBezTo>
                      <a:pt x="461531" y="550441"/>
                      <a:pt x="454879" y="551531"/>
                      <a:pt x="448724" y="549450"/>
                    </a:cubicBezTo>
                    <a:lnTo>
                      <a:pt x="359570" y="519415"/>
                    </a:lnTo>
                    <a:lnTo>
                      <a:pt x="305066" y="596038"/>
                    </a:lnTo>
                    <a:cubicBezTo>
                      <a:pt x="301293" y="601292"/>
                      <a:pt x="295336" y="604464"/>
                      <a:pt x="288883" y="604464"/>
                    </a:cubicBezTo>
                    <a:cubicBezTo>
                      <a:pt x="282430" y="604464"/>
                      <a:pt x="276374" y="601292"/>
                      <a:pt x="272701" y="596038"/>
                    </a:cubicBezTo>
                    <a:lnTo>
                      <a:pt x="218196" y="519415"/>
                    </a:lnTo>
                    <a:lnTo>
                      <a:pt x="128943" y="549450"/>
                    </a:lnTo>
                    <a:cubicBezTo>
                      <a:pt x="122887" y="551531"/>
                      <a:pt x="116136" y="550441"/>
                      <a:pt x="110974" y="546674"/>
                    </a:cubicBezTo>
                    <a:cubicBezTo>
                      <a:pt x="105712" y="542907"/>
                      <a:pt x="102733" y="536861"/>
                      <a:pt x="102733" y="530418"/>
                    </a:cubicBezTo>
                    <a:lnTo>
                      <a:pt x="103826" y="436447"/>
                    </a:lnTo>
                    <a:lnTo>
                      <a:pt x="13977" y="408395"/>
                    </a:lnTo>
                    <a:cubicBezTo>
                      <a:pt x="7822" y="406511"/>
                      <a:pt x="2957" y="401753"/>
                      <a:pt x="972" y="395608"/>
                    </a:cubicBezTo>
                    <a:cubicBezTo>
                      <a:pt x="-1014" y="389462"/>
                      <a:pt x="78" y="382821"/>
                      <a:pt x="3950" y="377666"/>
                    </a:cubicBezTo>
                    <a:lnTo>
                      <a:pt x="60142" y="302232"/>
                    </a:lnTo>
                    <a:lnTo>
                      <a:pt x="3950" y="226798"/>
                    </a:lnTo>
                    <a:cubicBezTo>
                      <a:pt x="78" y="221643"/>
                      <a:pt x="-1014" y="214903"/>
                      <a:pt x="972" y="208856"/>
                    </a:cubicBezTo>
                    <a:cubicBezTo>
                      <a:pt x="2957" y="202711"/>
                      <a:pt x="7822" y="197953"/>
                      <a:pt x="13977" y="196069"/>
                    </a:cubicBezTo>
                    <a:lnTo>
                      <a:pt x="103826" y="168017"/>
                    </a:lnTo>
                    <a:lnTo>
                      <a:pt x="102733" y="73947"/>
                    </a:lnTo>
                    <a:cubicBezTo>
                      <a:pt x="102733" y="67603"/>
                      <a:pt x="105712" y="61457"/>
                      <a:pt x="110974" y="57691"/>
                    </a:cubicBezTo>
                    <a:cubicBezTo>
                      <a:pt x="116136" y="53924"/>
                      <a:pt x="122887" y="52933"/>
                      <a:pt x="128943" y="55014"/>
                    </a:cubicBezTo>
                    <a:lnTo>
                      <a:pt x="218196" y="85049"/>
                    </a:lnTo>
                    <a:lnTo>
                      <a:pt x="272701" y="8327"/>
                    </a:lnTo>
                    <a:cubicBezTo>
                      <a:pt x="276374" y="3073"/>
                      <a:pt x="282430" y="0"/>
                      <a:pt x="2888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4A4E944F-4845-4C78-B2B8-C9421A721BE7}"/>
              </a:ext>
            </a:extLst>
          </p:cNvPr>
          <p:cNvGrpSpPr/>
          <p:nvPr/>
        </p:nvGrpSpPr>
        <p:grpSpPr>
          <a:xfrm>
            <a:off x="9830091" y="1630809"/>
            <a:ext cx="896839" cy="2124706"/>
            <a:chOff x="9830091" y="1507521"/>
            <a:chExt cx="896839" cy="2124706"/>
          </a:xfrm>
        </p:grpSpPr>
        <p:cxnSp>
          <p:nvCxnSpPr>
            <p:cNvPr id="69" name="Straight Connector 24">
              <a:extLst>
                <a:ext uri="{FF2B5EF4-FFF2-40B4-BE49-F238E27FC236}">
                  <a16:creationId xmlns:a16="http://schemas.microsoft.com/office/drawing/2014/main" id="{EEDA1543-D072-4C5F-9BAC-6CF41014FE71}"/>
                </a:ext>
              </a:extLst>
            </p:cNvPr>
            <p:cNvCxnSpPr/>
            <p:nvPr/>
          </p:nvCxnSpPr>
          <p:spPr>
            <a:xfrm flipV="1">
              <a:off x="10329218" y="2759169"/>
              <a:ext cx="0" cy="873058"/>
            </a:xfrm>
            <a:prstGeom prst="line">
              <a:avLst/>
            </a:prstGeom>
            <a:ln w="28575">
              <a:solidFill>
                <a:schemeClr val="accent5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" name="Group 43">
              <a:extLst>
                <a:ext uri="{FF2B5EF4-FFF2-40B4-BE49-F238E27FC236}">
                  <a16:creationId xmlns:a16="http://schemas.microsoft.com/office/drawing/2014/main" id="{C6A39DD0-758C-400D-B4DA-3BBDD548DCEA}"/>
                </a:ext>
              </a:extLst>
            </p:cNvPr>
            <p:cNvGrpSpPr/>
            <p:nvPr/>
          </p:nvGrpSpPr>
          <p:grpSpPr>
            <a:xfrm>
              <a:off x="9830091" y="1507521"/>
              <a:ext cx="896839" cy="897188"/>
              <a:chOff x="2151757" y="1214995"/>
              <a:chExt cx="896839" cy="897188"/>
            </a:xfrm>
          </p:grpSpPr>
          <p:sp>
            <p:nvSpPr>
              <p:cNvPr id="71" name="Shape 117">
                <a:extLst>
                  <a:ext uri="{FF2B5EF4-FFF2-40B4-BE49-F238E27FC236}">
                    <a16:creationId xmlns:a16="http://schemas.microsoft.com/office/drawing/2014/main" id="{04E5E485-EFB4-4BC9-9552-351D939DA920}"/>
                  </a:ext>
                </a:extLst>
              </p:cNvPr>
              <p:cNvSpPr/>
              <p:nvPr/>
            </p:nvSpPr>
            <p:spPr>
              <a:xfrm>
                <a:off x="2151757" y="1214995"/>
                <a:ext cx="896839" cy="897188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lIns="91425" tIns="0" rIns="91425" bIns="640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rtl="0">
                  <a:spcBef>
                    <a:spcPts val="0"/>
                  </a:spcBef>
                  <a:buNone/>
                </a:pPr>
                <a:endParaRPr sz="2800">
                  <a:solidFill>
                    <a:schemeClr val="lt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Shape 120">
                <a:extLst>
                  <a:ext uri="{FF2B5EF4-FFF2-40B4-BE49-F238E27FC236}">
                    <a16:creationId xmlns:a16="http://schemas.microsoft.com/office/drawing/2014/main" id="{F97E10D1-6459-4565-8AC0-B885365E6307}"/>
                  </a:ext>
                </a:extLst>
              </p:cNvPr>
              <p:cNvSpPr/>
              <p:nvPr/>
            </p:nvSpPr>
            <p:spPr>
              <a:xfrm>
                <a:off x="2384211" y="1463568"/>
                <a:ext cx="451737" cy="376585"/>
              </a:xfrm>
              <a:custGeom>
                <a:avLst/>
                <a:gdLst>
                  <a:gd name="connsiteX0" fmla="*/ 518754 w 607681"/>
                  <a:gd name="connsiteY0" fmla="*/ 0 h 506587"/>
                  <a:gd name="connsiteX1" fmla="*/ 533573 w 607681"/>
                  <a:gd name="connsiteY1" fmla="*/ 955 h 506587"/>
                  <a:gd name="connsiteX2" fmla="*/ 544568 w 607681"/>
                  <a:gd name="connsiteY2" fmla="*/ 8117 h 506587"/>
                  <a:gd name="connsiteX3" fmla="*/ 546481 w 607681"/>
                  <a:gd name="connsiteY3" fmla="*/ 21009 h 506587"/>
                  <a:gd name="connsiteX4" fmla="*/ 532139 w 607681"/>
                  <a:gd name="connsiteY4" fmla="*/ 73529 h 506587"/>
                  <a:gd name="connsiteX5" fmla="*/ 519232 w 607681"/>
                  <a:gd name="connsiteY5" fmla="*/ 84988 h 506587"/>
                  <a:gd name="connsiteX6" fmla="*/ 404025 w 607681"/>
                  <a:gd name="connsiteY6" fmla="*/ 234434 h 506587"/>
                  <a:gd name="connsiteX7" fmla="*/ 459955 w 607681"/>
                  <a:gd name="connsiteY7" fmla="*/ 222975 h 506587"/>
                  <a:gd name="connsiteX8" fmla="*/ 504413 w 607681"/>
                  <a:gd name="connsiteY8" fmla="*/ 229659 h 506587"/>
                  <a:gd name="connsiteX9" fmla="*/ 589504 w 607681"/>
                  <a:gd name="connsiteY9" fmla="*/ 296504 h 506587"/>
                  <a:gd name="connsiteX10" fmla="*/ 602411 w 607681"/>
                  <a:gd name="connsiteY10" fmla="*/ 403455 h 506587"/>
                  <a:gd name="connsiteX11" fmla="*/ 466170 w 607681"/>
                  <a:gd name="connsiteY11" fmla="*/ 506587 h 506587"/>
                  <a:gd name="connsiteX12" fmla="*/ 465692 w 607681"/>
                  <a:gd name="connsiteY12" fmla="*/ 506587 h 506587"/>
                  <a:gd name="connsiteX13" fmla="*/ 347616 w 607681"/>
                  <a:gd name="connsiteY13" fmla="*/ 447382 h 506587"/>
                  <a:gd name="connsiteX14" fmla="*/ 324670 w 607681"/>
                  <a:gd name="connsiteY14" fmla="*/ 203876 h 506587"/>
                  <a:gd name="connsiteX15" fmla="*/ 518754 w 607681"/>
                  <a:gd name="connsiteY15" fmla="*/ 0 h 506587"/>
                  <a:gd name="connsiteX16" fmla="*/ 208498 w 607681"/>
                  <a:gd name="connsiteY16" fmla="*/ 0 h 506587"/>
                  <a:gd name="connsiteX17" fmla="*/ 223799 w 607681"/>
                  <a:gd name="connsiteY17" fmla="*/ 955 h 506587"/>
                  <a:gd name="connsiteX18" fmla="*/ 234797 w 607681"/>
                  <a:gd name="connsiteY18" fmla="*/ 8117 h 506587"/>
                  <a:gd name="connsiteX19" fmla="*/ 236709 w 607681"/>
                  <a:gd name="connsiteY19" fmla="*/ 21009 h 506587"/>
                  <a:gd name="connsiteX20" fmla="*/ 221886 w 607681"/>
                  <a:gd name="connsiteY20" fmla="*/ 73529 h 506587"/>
                  <a:gd name="connsiteX21" fmla="*/ 208976 w 607681"/>
                  <a:gd name="connsiteY21" fmla="*/ 84988 h 506587"/>
                  <a:gd name="connsiteX22" fmla="*/ 94219 w 607681"/>
                  <a:gd name="connsiteY22" fmla="*/ 234434 h 506587"/>
                  <a:gd name="connsiteX23" fmla="*/ 150163 w 607681"/>
                  <a:gd name="connsiteY23" fmla="*/ 222975 h 506587"/>
                  <a:gd name="connsiteX24" fmla="*/ 194632 w 607681"/>
                  <a:gd name="connsiteY24" fmla="*/ 229659 h 506587"/>
                  <a:gd name="connsiteX25" fmla="*/ 279743 w 607681"/>
                  <a:gd name="connsiteY25" fmla="*/ 296027 h 506587"/>
                  <a:gd name="connsiteX26" fmla="*/ 292654 w 607681"/>
                  <a:gd name="connsiteY26" fmla="*/ 403455 h 506587"/>
                  <a:gd name="connsiteX27" fmla="*/ 156379 w 607681"/>
                  <a:gd name="connsiteY27" fmla="*/ 506587 h 506587"/>
                  <a:gd name="connsiteX28" fmla="*/ 155901 w 607681"/>
                  <a:gd name="connsiteY28" fmla="*/ 506587 h 506587"/>
                  <a:gd name="connsiteX29" fmla="*/ 37796 w 607681"/>
                  <a:gd name="connsiteY29" fmla="*/ 447382 h 506587"/>
                  <a:gd name="connsiteX30" fmla="*/ 14366 w 607681"/>
                  <a:gd name="connsiteY30" fmla="*/ 203876 h 506587"/>
                  <a:gd name="connsiteX31" fmla="*/ 208498 w 607681"/>
                  <a:gd name="connsiteY31" fmla="*/ 0 h 50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07681" h="506587">
                    <a:moveTo>
                      <a:pt x="518754" y="0"/>
                    </a:moveTo>
                    <a:cubicBezTo>
                      <a:pt x="523535" y="0"/>
                      <a:pt x="528793" y="0"/>
                      <a:pt x="533573" y="955"/>
                    </a:cubicBezTo>
                    <a:cubicBezTo>
                      <a:pt x="537876" y="1433"/>
                      <a:pt x="542178" y="4297"/>
                      <a:pt x="544568" y="8117"/>
                    </a:cubicBezTo>
                    <a:cubicBezTo>
                      <a:pt x="547437" y="11937"/>
                      <a:pt x="547915" y="16711"/>
                      <a:pt x="546481" y="21009"/>
                    </a:cubicBezTo>
                    <a:lnTo>
                      <a:pt x="532139" y="73529"/>
                    </a:lnTo>
                    <a:cubicBezTo>
                      <a:pt x="530227" y="79259"/>
                      <a:pt x="525447" y="84034"/>
                      <a:pt x="519232" y="84988"/>
                    </a:cubicBezTo>
                    <a:cubicBezTo>
                      <a:pt x="451829" y="94538"/>
                      <a:pt x="418366" y="183346"/>
                      <a:pt x="404025" y="234434"/>
                    </a:cubicBezTo>
                    <a:cubicBezTo>
                      <a:pt x="418844" y="228227"/>
                      <a:pt x="437488" y="222975"/>
                      <a:pt x="459955" y="222975"/>
                    </a:cubicBezTo>
                    <a:cubicBezTo>
                      <a:pt x="474775" y="222975"/>
                      <a:pt x="489594" y="225362"/>
                      <a:pt x="504413" y="229659"/>
                    </a:cubicBezTo>
                    <a:cubicBezTo>
                      <a:pt x="540744" y="240164"/>
                      <a:pt x="571339" y="263559"/>
                      <a:pt x="589504" y="296504"/>
                    </a:cubicBezTo>
                    <a:cubicBezTo>
                      <a:pt x="608148" y="328971"/>
                      <a:pt x="612450" y="367168"/>
                      <a:pt x="602411" y="403455"/>
                    </a:cubicBezTo>
                    <a:cubicBezTo>
                      <a:pt x="585202" y="464093"/>
                      <a:pt x="529271" y="506587"/>
                      <a:pt x="466170" y="506587"/>
                    </a:cubicBezTo>
                    <a:cubicBezTo>
                      <a:pt x="466170" y="506587"/>
                      <a:pt x="466170" y="506587"/>
                      <a:pt x="465692" y="506587"/>
                    </a:cubicBezTo>
                    <a:cubicBezTo>
                      <a:pt x="414542" y="504677"/>
                      <a:pt x="374864" y="484624"/>
                      <a:pt x="347616" y="447382"/>
                    </a:cubicBezTo>
                    <a:cubicBezTo>
                      <a:pt x="298856" y="380537"/>
                      <a:pt x="304592" y="274541"/>
                      <a:pt x="324670" y="203876"/>
                    </a:cubicBezTo>
                    <a:cubicBezTo>
                      <a:pt x="358133" y="84034"/>
                      <a:pt x="437966" y="0"/>
                      <a:pt x="518754" y="0"/>
                    </a:cubicBezTo>
                    <a:close/>
                    <a:moveTo>
                      <a:pt x="208498" y="0"/>
                    </a:moveTo>
                    <a:cubicBezTo>
                      <a:pt x="213758" y="0"/>
                      <a:pt x="218539" y="0"/>
                      <a:pt x="223799" y="955"/>
                    </a:cubicBezTo>
                    <a:cubicBezTo>
                      <a:pt x="228102" y="1433"/>
                      <a:pt x="232406" y="4297"/>
                      <a:pt x="234797" y="8117"/>
                    </a:cubicBezTo>
                    <a:cubicBezTo>
                      <a:pt x="237187" y="11937"/>
                      <a:pt x="238144" y="16711"/>
                      <a:pt x="236709" y="21009"/>
                    </a:cubicBezTo>
                    <a:lnTo>
                      <a:pt x="221886" y="73529"/>
                    </a:lnTo>
                    <a:cubicBezTo>
                      <a:pt x="220452" y="79259"/>
                      <a:pt x="215192" y="84034"/>
                      <a:pt x="208976" y="84988"/>
                    </a:cubicBezTo>
                    <a:cubicBezTo>
                      <a:pt x="142034" y="94538"/>
                      <a:pt x="108085" y="183346"/>
                      <a:pt x="94219" y="234434"/>
                    </a:cubicBezTo>
                    <a:cubicBezTo>
                      <a:pt x="108563" y="228227"/>
                      <a:pt x="127690" y="222975"/>
                      <a:pt x="150163" y="222975"/>
                    </a:cubicBezTo>
                    <a:cubicBezTo>
                      <a:pt x="164508" y="222975"/>
                      <a:pt x="179809" y="225362"/>
                      <a:pt x="194632" y="229659"/>
                    </a:cubicBezTo>
                    <a:cubicBezTo>
                      <a:pt x="230971" y="240164"/>
                      <a:pt x="261095" y="263559"/>
                      <a:pt x="279743" y="296027"/>
                    </a:cubicBezTo>
                    <a:cubicBezTo>
                      <a:pt x="297913" y="328971"/>
                      <a:pt x="302695" y="367168"/>
                      <a:pt x="292654" y="403455"/>
                    </a:cubicBezTo>
                    <a:cubicBezTo>
                      <a:pt x="275440" y="464093"/>
                      <a:pt x="219496" y="506587"/>
                      <a:pt x="156379" y="506587"/>
                    </a:cubicBezTo>
                    <a:cubicBezTo>
                      <a:pt x="156379" y="506587"/>
                      <a:pt x="155901" y="506587"/>
                      <a:pt x="155901" y="506587"/>
                    </a:cubicBezTo>
                    <a:cubicBezTo>
                      <a:pt x="104738" y="504677"/>
                      <a:pt x="65051" y="484624"/>
                      <a:pt x="37796" y="447382"/>
                    </a:cubicBezTo>
                    <a:cubicBezTo>
                      <a:pt x="-10976" y="380537"/>
                      <a:pt x="-5238" y="274541"/>
                      <a:pt x="14366" y="203876"/>
                    </a:cubicBezTo>
                    <a:cubicBezTo>
                      <a:pt x="48315" y="84034"/>
                      <a:pt x="128168" y="0"/>
                      <a:pt x="2084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buNone/>
                </a:pPr>
                <a:endParaRPr sz="3600">
                  <a:solidFill>
                    <a:schemeClr val="dk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73" name="郑少PPT">
            <a:extLst>
              <a:ext uri="{FF2B5EF4-FFF2-40B4-BE49-F238E27FC236}">
                <a16:creationId xmlns:a16="http://schemas.microsoft.com/office/drawing/2014/main" id="{37D9F984-1450-4B6F-BA78-E367670851ED}"/>
              </a:ext>
            </a:extLst>
          </p:cNvPr>
          <p:cNvSpPr txBox="1"/>
          <p:nvPr/>
        </p:nvSpPr>
        <p:spPr>
          <a:xfrm>
            <a:off x="879112" y="4700729"/>
            <a:ext cx="206874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74" name="郑少PPT">
            <a:extLst>
              <a:ext uri="{FF2B5EF4-FFF2-40B4-BE49-F238E27FC236}">
                <a16:creationId xmlns:a16="http://schemas.microsoft.com/office/drawing/2014/main" id="{72C7497A-F79F-42E7-A255-D6DD94BDE94D}"/>
              </a:ext>
            </a:extLst>
          </p:cNvPr>
          <p:cNvSpPr txBox="1"/>
          <p:nvPr/>
        </p:nvSpPr>
        <p:spPr>
          <a:xfrm>
            <a:off x="2970369" y="2257043"/>
            <a:ext cx="206874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75" name="郑少PPT">
            <a:extLst>
              <a:ext uri="{FF2B5EF4-FFF2-40B4-BE49-F238E27FC236}">
                <a16:creationId xmlns:a16="http://schemas.microsoft.com/office/drawing/2014/main" id="{C17E1C04-5BE5-42E2-9413-2AF67386E8DC}"/>
              </a:ext>
            </a:extLst>
          </p:cNvPr>
          <p:cNvSpPr txBox="1"/>
          <p:nvPr/>
        </p:nvSpPr>
        <p:spPr>
          <a:xfrm>
            <a:off x="5061626" y="4700729"/>
            <a:ext cx="206874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76" name="郑少PPT">
            <a:extLst>
              <a:ext uri="{FF2B5EF4-FFF2-40B4-BE49-F238E27FC236}">
                <a16:creationId xmlns:a16="http://schemas.microsoft.com/office/drawing/2014/main" id="{2077DD23-A68F-4493-8029-E88174F76A79}"/>
              </a:ext>
            </a:extLst>
          </p:cNvPr>
          <p:cNvSpPr txBox="1"/>
          <p:nvPr/>
        </p:nvSpPr>
        <p:spPr>
          <a:xfrm>
            <a:off x="7152883" y="2257043"/>
            <a:ext cx="206874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77" name="郑少PPT">
            <a:extLst>
              <a:ext uri="{FF2B5EF4-FFF2-40B4-BE49-F238E27FC236}">
                <a16:creationId xmlns:a16="http://schemas.microsoft.com/office/drawing/2014/main" id="{6776BD83-4AAF-4674-8200-273409F39870}"/>
              </a:ext>
            </a:extLst>
          </p:cNvPr>
          <p:cNvSpPr txBox="1"/>
          <p:nvPr/>
        </p:nvSpPr>
        <p:spPr>
          <a:xfrm>
            <a:off x="9244140" y="4700729"/>
            <a:ext cx="206874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08738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2000">
        <p14:pan dir="u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0" grpId="0" animBg="1"/>
      <p:bldP spid="41" grpId="0" animBg="1"/>
      <p:bldP spid="42" grpId="0" animBg="1"/>
      <p:bldP spid="73" grpId="0"/>
      <p:bldP spid="74" grpId="0"/>
      <p:bldP spid="75" grpId="0"/>
      <p:bldP spid="76" grpId="0"/>
      <p:bldP spid="7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279020-E852-44B0-B00A-B5DACAFD1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56528440-F8B8-45AB-96F9-9BF0EC8FE89A}"/>
              </a:ext>
            </a:extLst>
          </p:cNvPr>
          <p:cNvSpPr/>
          <p:nvPr/>
        </p:nvSpPr>
        <p:spPr>
          <a:xfrm>
            <a:off x="1588" y="5180288"/>
            <a:ext cx="12188825" cy="16777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>
              <a:cs typeface="+mn-ea"/>
              <a:sym typeface="+mn-lt"/>
            </a:endParaRPr>
          </a:p>
        </p:txBody>
      </p:sp>
      <p:grpSp>
        <p:nvGrpSpPr>
          <p:cNvPr id="34" name="Group 48">
            <a:extLst>
              <a:ext uri="{FF2B5EF4-FFF2-40B4-BE49-F238E27FC236}">
                <a16:creationId xmlns:a16="http://schemas.microsoft.com/office/drawing/2014/main" id="{2B682102-4F56-4808-BF2D-6CEE8F68366E}"/>
              </a:ext>
            </a:extLst>
          </p:cNvPr>
          <p:cNvGrpSpPr/>
          <p:nvPr/>
        </p:nvGrpSpPr>
        <p:grpSpPr>
          <a:xfrm>
            <a:off x="4443776" y="2165131"/>
            <a:ext cx="3304448" cy="4692869"/>
            <a:chOff x="8099434" y="2121218"/>
            <a:chExt cx="1322388" cy="1878013"/>
          </a:xfrm>
          <a:effectLst/>
        </p:grpSpPr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7AB30905-43D2-49A2-B1CC-621D2F5DC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1C3717FA-5436-4548-9304-1FA83D764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38" name="Oval 35">
              <a:extLst>
                <a:ext uri="{FF2B5EF4-FFF2-40B4-BE49-F238E27FC236}">
                  <a16:creationId xmlns:a16="http://schemas.microsoft.com/office/drawing/2014/main" id="{57B6E313-7F02-4865-BF14-58C6F022C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39" name="Oval 36">
              <a:extLst>
                <a:ext uri="{FF2B5EF4-FFF2-40B4-BE49-F238E27FC236}">
                  <a16:creationId xmlns:a16="http://schemas.microsoft.com/office/drawing/2014/main" id="{3F27CD32-C694-417B-8763-FDDF16EB4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0" name="Oval 37">
              <a:extLst>
                <a:ext uri="{FF2B5EF4-FFF2-40B4-BE49-F238E27FC236}">
                  <a16:creationId xmlns:a16="http://schemas.microsoft.com/office/drawing/2014/main" id="{63031E0C-B31A-4D29-8AF2-6271B26C5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1" name="Oval 38">
              <a:extLst>
                <a:ext uri="{FF2B5EF4-FFF2-40B4-BE49-F238E27FC236}">
                  <a16:creationId xmlns:a16="http://schemas.microsoft.com/office/drawing/2014/main" id="{4D676390-F838-4515-BA2C-9DD18C254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8DF1E779-B12C-4189-B4C9-53D611DAE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3" name="Rectangle 40">
              <a:extLst>
                <a:ext uri="{FF2B5EF4-FFF2-40B4-BE49-F238E27FC236}">
                  <a16:creationId xmlns:a16="http://schemas.microsoft.com/office/drawing/2014/main" id="{84B429EF-AEE5-467E-BF1A-838E4CC8B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4" name="Rectangle 41">
              <a:extLst>
                <a:ext uri="{FF2B5EF4-FFF2-40B4-BE49-F238E27FC236}">
                  <a16:creationId xmlns:a16="http://schemas.microsoft.com/office/drawing/2014/main" id="{676EA63D-0B8D-4F2D-8255-ECC96CC7E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5" name="Rectangle 42">
              <a:extLst>
                <a:ext uri="{FF2B5EF4-FFF2-40B4-BE49-F238E27FC236}">
                  <a16:creationId xmlns:a16="http://schemas.microsoft.com/office/drawing/2014/main" id="{250E2301-58FA-496C-A2DD-062633ACE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6" name="Oval 43">
              <a:extLst>
                <a:ext uri="{FF2B5EF4-FFF2-40B4-BE49-F238E27FC236}">
                  <a16:creationId xmlns:a16="http://schemas.microsoft.com/office/drawing/2014/main" id="{7F7173DB-1396-4AA0-8453-3814B5DBE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D803177A-A9BF-498B-A36D-014288C38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cs typeface="+mn-ea"/>
                <a:sym typeface="+mn-lt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13903C63-DB11-47F3-9E3C-7917DCEF0121}"/>
              </a:ext>
            </a:extLst>
          </p:cNvPr>
          <p:cNvGrpSpPr/>
          <p:nvPr/>
        </p:nvGrpSpPr>
        <p:grpSpPr>
          <a:xfrm>
            <a:off x="756218" y="2186601"/>
            <a:ext cx="896839" cy="897188"/>
            <a:chOff x="2151757" y="1214995"/>
            <a:chExt cx="896839" cy="897188"/>
          </a:xfrm>
        </p:grpSpPr>
        <p:sp>
          <p:nvSpPr>
            <p:cNvPr id="49" name="Shape 117">
              <a:extLst>
                <a:ext uri="{FF2B5EF4-FFF2-40B4-BE49-F238E27FC236}">
                  <a16:creationId xmlns:a16="http://schemas.microsoft.com/office/drawing/2014/main" id="{0FBD65AF-3BC9-49B2-9650-EBCC36579A35}"/>
                </a:ext>
              </a:extLst>
            </p:cNvPr>
            <p:cNvSpPr/>
            <p:nvPr/>
          </p:nvSpPr>
          <p:spPr>
            <a:xfrm>
              <a:off x="2151757" y="1214995"/>
              <a:ext cx="896839" cy="89718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0" name="Shape 120">
              <a:extLst>
                <a:ext uri="{FF2B5EF4-FFF2-40B4-BE49-F238E27FC236}">
                  <a16:creationId xmlns:a16="http://schemas.microsoft.com/office/drawing/2014/main" id="{FAA7A529-0E43-4A67-9E0C-5DC437446FB6}"/>
                </a:ext>
              </a:extLst>
            </p:cNvPr>
            <p:cNvSpPr/>
            <p:nvPr/>
          </p:nvSpPr>
          <p:spPr>
            <a:xfrm>
              <a:off x="2384211" y="1495196"/>
              <a:ext cx="451737" cy="31333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495" y="119712"/>
                  </a:moveTo>
                  <a:lnTo>
                    <a:pt x="91495" y="119712"/>
                  </a:lnTo>
                  <a:cubicBezTo>
                    <a:pt x="28106" y="119712"/>
                    <a:pt x="28106" y="119712"/>
                    <a:pt x="28106" y="119712"/>
                  </a:cubicBezTo>
                  <a:cubicBezTo>
                    <a:pt x="12757" y="119712"/>
                    <a:pt x="0" y="101339"/>
                    <a:pt x="0" y="79234"/>
                  </a:cubicBezTo>
                  <a:cubicBezTo>
                    <a:pt x="0" y="60861"/>
                    <a:pt x="8372" y="44497"/>
                    <a:pt x="19734" y="40478"/>
                  </a:cubicBezTo>
                  <a:cubicBezTo>
                    <a:pt x="26710" y="16076"/>
                    <a:pt x="42259" y="0"/>
                    <a:pt x="60598" y="0"/>
                  </a:cubicBezTo>
                  <a:cubicBezTo>
                    <a:pt x="78936" y="0"/>
                    <a:pt x="94485" y="16076"/>
                    <a:pt x="100066" y="40478"/>
                  </a:cubicBezTo>
                  <a:cubicBezTo>
                    <a:pt x="111229" y="44497"/>
                    <a:pt x="119800" y="60861"/>
                    <a:pt x="119800" y="79234"/>
                  </a:cubicBezTo>
                  <a:cubicBezTo>
                    <a:pt x="119800" y="101339"/>
                    <a:pt x="107043" y="119712"/>
                    <a:pt x="91495" y="119712"/>
                  </a:cubicBezTo>
                  <a:close/>
                  <a:moveTo>
                    <a:pt x="102857" y="60861"/>
                  </a:moveTo>
                  <a:lnTo>
                    <a:pt x="102857" y="60861"/>
                  </a:lnTo>
                  <a:cubicBezTo>
                    <a:pt x="102857" y="60861"/>
                    <a:pt x="102857" y="60861"/>
                    <a:pt x="101461" y="58851"/>
                  </a:cubicBezTo>
                  <a:cubicBezTo>
                    <a:pt x="100066" y="58851"/>
                    <a:pt x="100066" y="56842"/>
                    <a:pt x="100066" y="56842"/>
                  </a:cubicBezTo>
                  <a:cubicBezTo>
                    <a:pt x="100066" y="56842"/>
                    <a:pt x="100066" y="56842"/>
                    <a:pt x="98671" y="56842"/>
                  </a:cubicBezTo>
                  <a:cubicBezTo>
                    <a:pt x="98671" y="56842"/>
                    <a:pt x="98671" y="56842"/>
                    <a:pt x="97275" y="56842"/>
                  </a:cubicBezTo>
                  <a:cubicBezTo>
                    <a:pt x="97275" y="56842"/>
                    <a:pt x="97275" y="56842"/>
                    <a:pt x="97275" y="54832"/>
                  </a:cubicBezTo>
                  <a:lnTo>
                    <a:pt x="95880" y="54832"/>
                  </a:lnTo>
                  <a:cubicBezTo>
                    <a:pt x="94485" y="54832"/>
                    <a:pt x="94485" y="54832"/>
                    <a:pt x="94485" y="54832"/>
                  </a:cubicBezTo>
                  <a:cubicBezTo>
                    <a:pt x="93089" y="54832"/>
                    <a:pt x="93089" y="54832"/>
                    <a:pt x="91495" y="54832"/>
                  </a:cubicBezTo>
                  <a:cubicBezTo>
                    <a:pt x="91495" y="52822"/>
                    <a:pt x="91495" y="52822"/>
                    <a:pt x="91495" y="50813"/>
                  </a:cubicBezTo>
                  <a:cubicBezTo>
                    <a:pt x="90099" y="50813"/>
                    <a:pt x="90099" y="50813"/>
                    <a:pt x="90099" y="50813"/>
                  </a:cubicBezTo>
                  <a:cubicBezTo>
                    <a:pt x="90099" y="48516"/>
                    <a:pt x="90099" y="48516"/>
                    <a:pt x="90099" y="46507"/>
                  </a:cubicBezTo>
                  <a:cubicBezTo>
                    <a:pt x="88704" y="44497"/>
                    <a:pt x="88704" y="44497"/>
                    <a:pt x="88704" y="42488"/>
                  </a:cubicBezTo>
                  <a:cubicBezTo>
                    <a:pt x="88704" y="40478"/>
                    <a:pt x="87308" y="40478"/>
                    <a:pt x="87308" y="38468"/>
                  </a:cubicBezTo>
                  <a:cubicBezTo>
                    <a:pt x="81727" y="26411"/>
                    <a:pt x="71960" y="16076"/>
                    <a:pt x="60598" y="16076"/>
                  </a:cubicBezTo>
                  <a:cubicBezTo>
                    <a:pt x="47840" y="16076"/>
                    <a:pt x="38073" y="26411"/>
                    <a:pt x="32491" y="38468"/>
                  </a:cubicBezTo>
                  <a:cubicBezTo>
                    <a:pt x="32491" y="40478"/>
                    <a:pt x="32491" y="40478"/>
                    <a:pt x="31096" y="42488"/>
                  </a:cubicBezTo>
                  <a:cubicBezTo>
                    <a:pt x="31096" y="44497"/>
                    <a:pt x="31096" y="44497"/>
                    <a:pt x="31096" y="46507"/>
                  </a:cubicBezTo>
                  <a:cubicBezTo>
                    <a:pt x="31096" y="46507"/>
                    <a:pt x="31096" y="46507"/>
                    <a:pt x="29501" y="46507"/>
                  </a:cubicBezTo>
                  <a:cubicBezTo>
                    <a:pt x="29501" y="48516"/>
                    <a:pt x="29501" y="48516"/>
                    <a:pt x="29501" y="50813"/>
                  </a:cubicBezTo>
                  <a:cubicBezTo>
                    <a:pt x="29501" y="52822"/>
                    <a:pt x="28106" y="52822"/>
                    <a:pt x="28106" y="54832"/>
                  </a:cubicBezTo>
                  <a:lnTo>
                    <a:pt x="26710" y="54832"/>
                  </a:lnTo>
                  <a:cubicBezTo>
                    <a:pt x="26710" y="54832"/>
                    <a:pt x="26710" y="54832"/>
                    <a:pt x="25315" y="54832"/>
                  </a:cubicBezTo>
                  <a:cubicBezTo>
                    <a:pt x="23920" y="54832"/>
                    <a:pt x="23920" y="54832"/>
                    <a:pt x="23920" y="54832"/>
                  </a:cubicBezTo>
                  <a:cubicBezTo>
                    <a:pt x="22524" y="56842"/>
                    <a:pt x="22524" y="56842"/>
                    <a:pt x="22524" y="56842"/>
                  </a:cubicBezTo>
                  <a:cubicBezTo>
                    <a:pt x="21129" y="56842"/>
                    <a:pt x="21129" y="56842"/>
                    <a:pt x="21129" y="56842"/>
                  </a:cubicBezTo>
                  <a:cubicBezTo>
                    <a:pt x="19734" y="56842"/>
                    <a:pt x="19734" y="58851"/>
                    <a:pt x="19734" y="58851"/>
                  </a:cubicBezTo>
                  <a:cubicBezTo>
                    <a:pt x="18338" y="58851"/>
                    <a:pt x="18338" y="58851"/>
                    <a:pt x="18338" y="58851"/>
                  </a:cubicBezTo>
                  <a:cubicBezTo>
                    <a:pt x="18338" y="60861"/>
                    <a:pt x="16943" y="60861"/>
                    <a:pt x="16943" y="60861"/>
                  </a:cubicBezTo>
                  <a:cubicBezTo>
                    <a:pt x="14152" y="64880"/>
                    <a:pt x="11362" y="70909"/>
                    <a:pt x="11362" y="79234"/>
                  </a:cubicBezTo>
                  <a:cubicBezTo>
                    <a:pt x="11362" y="93301"/>
                    <a:pt x="18338" y="103349"/>
                    <a:pt x="28106" y="103349"/>
                  </a:cubicBezTo>
                  <a:cubicBezTo>
                    <a:pt x="91495" y="103349"/>
                    <a:pt x="91495" y="103349"/>
                    <a:pt x="91495" y="103349"/>
                  </a:cubicBezTo>
                  <a:cubicBezTo>
                    <a:pt x="101461" y="103349"/>
                    <a:pt x="108438" y="93301"/>
                    <a:pt x="108438" y="79234"/>
                  </a:cubicBezTo>
                  <a:cubicBezTo>
                    <a:pt x="108438" y="70909"/>
                    <a:pt x="107043" y="64880"/>
                    <a:pt x="102857" y="608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1" name="添加标题">
            <a:extLst>
              <a:ext uri="{FF2B5EF4-FFF2-40B4-BE49-F238E27FC236}">
                <a16:creationId xmlns:a16="http://schemas.microsoft.com/office/drawing/2014/main" id="{719A690E-62F3-4149-899E-2431BFEA305F}"/>
              </a:ext>
            </a:extLst>
          </p:cNvPr>
          <p:cNvSpPr txBox="1"/>
          <p:nvPr/>
        </p:nvSpPr>
        <p:spPr>
          <a:xfrm>
            <a:off x="1850664" y="1981491"/>
            <a:ext cx="209170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512300F3-0BA7-4838-98DD-C4E4A3D58848}"/>
              </a:ext>
            </a:extLst>
          </p:cNvPr>
          <p:cNvGrpSpPr/>
          <p:nvPr/>
        </p:nvGrpSpPr>
        <p:grpSpPr>
          <a:xfrm>
            <a:off x="8262252" y="2186601"/>
            <a:ext cx="896839" cy="897188"/>
            <a:chOff x="2151757" y="3576749"/>
            <a:chExt cx="896839" cy="897188"/>
          </a:xfrm>
        </p:grpSpPr>
        <p:sp>
          <p:nvSpPr>
            <p:cNvPr id="53" name="Shape 111">
              <a:extLst>
                <a:ext uri="{FF2B5EF4-FFF2-40B4-BE49-F238E27FC236}">
                  <a16:creationId xmlns:a16="http://schemas.microsoft.com/office/drawing/2014/main" id="{CD90896B-C2BB-415B-BD39-7697AE8EBACD}"/>
                </a:ext>
              </a:extLst>
            </p:cNvPr>
            <p:cNvSpPr/>
            <p:nvPr/>
          </p:nvSpPr>
          <p:spPr>
            <a:xfrm>
              <a:off x="2151757" y="3576749"/>
              <a:ext cx="896839" cy="8971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4" name="Shape 122">
              <a:extLst>
                <a:ext uri="{FF2B5EF4-FFF2-40B4-BE49-F238E27FC236}">
                  <a16:creationId xmlns:a16="http://schemas.microsoft.com/office/drawing/2014/main" id="{CED8303F-C42A-4EF1-9B41-F675B40C6CCD}"/>
                </a:ext>
              </a:extLst>
            </p:cNvPr>
            <p:cNvSpPr/>
            <p:nvPr/>
          </p:nvSpPr>
          <p:spPr>
            <a:xfrm>
              <a:off x="2409560" y="3896458"/>
              <a:ext cx="385289" cy="2350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991" y="59801"/>
                  </a:moveTo>
                  <a:lnTo>
                    <a:pt x="91991" y="59801"/>
                  </a:lnTo>
                  <a:cubicBezTo>
                    <a:pt x="91991" y="35643"/>
                    <a:pt x="100684" y="17821"/>
                    <a:pt x="104788" y="17821"/>
                  </a:cubicBezTo>
                  <a:cubicBezTo>
                    <a:pt x="106961" y="17821"/>
                    <a:pt x="113480" y="17821"/>
                    <a:pt x="113480" y="17821"/>
                  </a:cubicBezTo>
                  <a:cubicBezTo>
                    <a:pt x="109134" y="7128"/>
                    <a:pt x="106961" y="0"/>
                    <a:pt x="91991" y="0"/>
                  </a:cubicBezTo>
                  <a:cubicBezTo>
                    <a:pt x="32112" y="0"/>
                    <a:pt x="32112" y="0"/>
                    <a:pt x="32112" y="0"/>
                  </a:cubicBezTo>
                  <a:cubicBezTo>
                    <a:pt x="8692" y="0"/>
                    <a:pt x="0" y="35643"/>
                    <a:pt x="0" y="59801"/>
                  </a:cubicBezTo>
                  <a:cubicBezTo>
                    <a:pt x="0" y="84356"/>
                    <a:pt x="8692" y="119603"/>
                    <a:pt x="32112" y="119603"/>
                  </a:cubicBezTo>
                  <a:cubicBezTo>
                    <a:pt x="91991" y="119603"/>
                    <a:pt x="91991" y="119603"/>
                    <a:pt x="91991" y="119603"/>
                  </a:cubicBezTo>
                  <a:cubicBezTo>
                    <a:pt x="106961" y="119603"/>
                    <a:pt x="109134" y="112475"/>
                    <a:pt x="113480" y="101782"/>
                  </a:cubicBezTo>
                  <a:cubicBezTo>
                    <a:pt x="113480" y="101782"/>
                    <a:pt x="111307" y="101782"/>
                    <a:pt x="104788" y="101782"/>
                  </a:cubicBezTo>
                  <a:cubicBezTo>
                    <a:pt x="100684" y="101782"/>
                    <a:pt x="91991" y="87920"/>
                    <a:pt x="91991" y="59801"/>
                  </a:cubicBezTo>
                  <a:close/>
                  <a:moveTo>
                    <a:pt x="74849" y="77623"/>
                  </a:moveTo>
                  <a:lnTo>
                    <a:pt x="74849" y="77623"/>
                  </a:lnTo>
                  <a:cubicBezTo>
                    <a:pt x="74849" y="80792"/>
                    <a:pt x="72917" y="77623"/>
                    <a:pt x="72917" y="77623"/>
                  </a:cubicBezTo>
                  <a:cubicBezTo>
                    <a:pt x="53360" y="66930"/>
                    <a:pt x="53360" y="66930"/>
                    <a:pt x="53360" y="66930"/>
                  </a:cubicBezTo>
                  <a:cubicBezTo>
                    <a:pt x="53360" y="66930"/>
                    <a:pt x="53360" y="70495"/>
                    <a:pt x="51187" y="77623"/>
                  </a:cubicBezTo>
                  <a:cubicBezTo>
                    <a:pt x="49255" y="80792"/>
                    <a:pt x="49255" y="87920"/>
                    <a:pt x="44909" y="80792"/>
                  </a:cubicBezTo>
                  <a:cubicBezTo>
                    <a:pt x="38390" y="74059"/>
                    <a:pt x="23661" y="49504"/>
                    <a:pt x="23661" y="49504"/>
                  </a:cubicBezTo>
                  <a:cubicBezTo>
                    <a:pt x="23661" y="49504"/>
                    <a:pt x="21488" y="45940"/>
                    <a:pt x="21488" y="42376"/>
                  </a:cubicBezTo>
                  <a:cubicBezTo>
                    <a:pt x="23661" y="42376"/>
                    <a:pt x="25593" y="42376"/>
                    <a:pt x="25593" y="42376"/>
                  </a:cubicBezTo>
                  <a:cubicBezTo>
                    <a:pt x="42736" y="56633"/>
                    <a:pt x="42736" y="56633"/>
                    <a:pt x="42736" y="56633"/>
                  </a:cubicBezTo>
                  <a:cubicBezTo>
                    <a:pt x="42736" y="56633"/>
                    <a:pt x="44909" y="49504"/>
                    <a:pt x="47082" y="45940"/>
                  </a:cubicBezTo>
                  <a:cubicBezTo>
                    <a:pt x="47082" y="38811"/>
                    <a:pt x="49255" y="35643"/>
                    <a:pt x="53360" y="42376"/>
                  </a:cubicBezTo>
                  <a:cubicBezTo>
                    <a:pt x="57706" y="45940"/>
                    <a:pt x="74849" y="74059"/>
                    <a:pt x="74849" y="74059"/>
                  </a:cubicBezTo>
                  <a:cubicBezTo>
                    <a:pt x="74849" y="74059"/>
                    <a:pt x="77022" y="77623"/>
                    <a:pt x="74849" y="77623"/>
                  </a:cubicBezTo>
                  <a:close/>
                  <a:moveTo>
                    <a:pt x="113480" y="38811"/>
                  </a:moveTo>
                  <a:lnTo>
                    <a:pt x="113480" y="38811"/>
                  </a:lnTo>
                  <a:cubicBezTo>
                    <a:pt x="109134" y="38811"/>
                    <a:pt x="109134" y="38811"/>
                    <a:pt x="109134" y="38811"/>
                  </a:cubicBezTo>
                  <a:cubicBezTo>
                    <a:pt x="104788" y="38811"/>
                    <a:pt x="102615" y="49504"/>
                    <a:pt x="102615" y="59801"/>
                  </a:cubicBezTo>
                  <a:cubicBezTo>
                    <a:pt x="102615" y="70495"/>
                    <a:pt x="104788" y="80792"/>
                    <a:pt x="109134" y="80792"/>
                  </a:cubicBezTo>
                  <a:cubicBezTo>
                    <a:pt x="113480" y="80792"/>
                    <a:pt x="113480" y="80792"/>
                    <a:pt x="113480" y="80792"/>
                  </a:cubicBezTo>
                  <a:cubicBezTo>
                    <a:pt x="115412" y="80792"/>
                    <a:pt x="119758" y="70495"/>
                    <a:pt x="119758" y="59801"/>
                  </a:cubicBezTo>
                  <a:cubicBezTo>
                    <a:pt x="119758" y="49504"/>
                    <a:pt x="115412" y="38811"/>
                    <a:pt x="113480" y="388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00" tIns="45700" rIns="914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5" name="添加标题">
            <a:extLst>
              <a:ext uri="{FF2B5EF4-FFF2-40B4-BE49-F238E27FC236}">
                <a16:creationId xmlns:a16="http://schemas.microsoft.com/office/drawing/2014/main" id="{6BD54368-D3D9-462C-ABB1-97D997EE49D9}"/>
              </a:ext>
            </a:extLst>
          </p:cNvPr>
          <p:cNvSpPr txBox="1"/>
          <p:nvPr/>
        </p:nvSpPr>
        <p:spPr>
          <a:xfrm>
            <a:off x="9356698" y="1981491"/>
            <a:ext cx="2079085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5AE84F8B-E618-4289-B403-0499191B6169}"/>
              </a:ext>
            </a:extLst>
          </p:cNvPr>
          <p:cNvGrpSpPr/>
          <p:nvPr/>
        </p:nvGrpSpPr>
        <p:grpSpPr>
          <a:xfrm>
            <a:off x="756218" y="3774211"/>
            <a:ext cx="896839" cy="897188"/>
            <a:chOff x="2151757" y="2395872"/>
            <a:chExt cx="896839" cy="897188"/>
          </a:xfrm>
        </p:grpSpPr>
        <p:sp>
          <p:nvSpPr>
            <p:cNvPr id="57" name="Shape 108">
              <a:extLst>
                <a:ext uri="{FF2B5EF4-FFF2-40B4-BE49-F238E27FC236}">
                  <a16:creationId xmlns:a16="http://schemas.microsoft.com/office/drawing/2014/main" id="{01B6A0B9-BE18-49F3-9A3F-14C5558B5A06}"/>
                </a:ext>
              </a:extLst>
            </p:cNvPr>
            <p:cNvSpPr/>
            <p:nvPr/>
          </p:nvSpPr>
          <p:spPr>
            <a:xfrm>
              <a:off x="2151757" y="2395872"/>
              <a:ext cx="896839" cy="8971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8" name="Shape 123">
              <a:extLst>
                <a:ext uri="{FF2B5EF4-FFF2-40B4-BE49-F238E27FC236}">
                  <a16:creationId xmlns:a16="http://schemas.microsoft.com/office/drawing/2014/main" id="{8F4816D2-6A96-4E35-B608-0D95A2CF5898}"/>
                </a:ext>
              </a:extLst>
            </p:cNvPr>
            <p:cNvSpPr/>
            <p:nvPr/>
          </p:nvSpPr>
          <p:spPr>
            <a:xfrm>
              <a:off x="2384211" y="2600427"/>
              <a:ext cx="434681" cy="448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7865" y="41298"/>
                  </a:moveTo>
                  <a:lnTo>
                    <a:pt x="107865" y="41298"/>
                  </a:lnTo>
                  <a:cubicBezTo>
                    <a:pt x="98157" y="18441"/>
                    <a:pt x="81438" y="0"/>
                    <a:pt x="71730" y="2077"/>
                  </a:cubicBezTo>
                  <a:cubicBezTo>
                    <a:pt x="57438" y="9350"/>
                    <a:pt x="81438" y="36883"/>
                    <a:pt x="9707" y="64415"/>
                  </a:cubicBezTo>
                  <a:cubicBezTo>
                    <a:pt x="2426" y="66753"/>
                    <a:pt x="0" y="75844"/>
                    <a:pt x="2426" y="82857"/>
                  </a:cubicBezTo>
                  <a:cubicBezTo>
                    <a:pt x="4853" y="87532"/>
                    <a:pt x="14292" y="94285"/>
                    <a:pt x="21842" y="92207"/>
                  </a:cubicBezTo>
                  <a:lnTo>
                    <a:pt x="26426" y="89870"/>
                  </a:lnTo>
                  <a:cubicBezTo>
                    <a:pt x="31280" y="96623"/>
                    <a:pt x="36134" y="92207"/>
                    <a:pt x="36134" y="96623"/>
                  </a:cubicBezTo>
                  <a:cubicBezTo>
                    <a:pt x="38561" y="101298"/>
                    <a:pt x="43146" y="110389"/>
                    <a:pt x="43146" y="112727"/>
                  </a:cubicBezTo>
                  <a:cubicBezTo>
                    <a:pt x="45573" y="115064"/>
                    <a:pt x="48000" y="119740"/>
                    <a:pt x="50426" y="117402"/>
                  </a:cubicBezTo>
                  <a:cubicBezTo>
                    <a:pt x="52853" y="117402"/>
                    <a:pt x="62292" y="115064"/>
                    <a:pt x="64719" y="112727"/>
                  </a:cubicBezTo>
                  <a:cubicBezTo>
                    <a:pt x="69303" y="112727"/>
                    <a:pt x="69303" y="110389"/>
                    <a:pt x="67146" y="108051"/>
                  </a:cubicBezTo>
                  <a:cubicBezTo>
                    <a:pt x="67146" y="105974"/>
                    <a:pt x="62292" y="103636"/>
                    <a:pt x="62292" y="101298"/>
                  </a:cubicBezTo>
                  <a:cubicBezTo>
                    <a:pt x="59865" y="98961"/>
                    <a:pt x="57438" y="89870"/>
                    <a:pt x="55011" y="87532"/>
                  </a:cubicBezTo>
                  <a:cubicBezTo>
                    <a:pt x="52853" y="85194"/>
                    <a:pt x="57438" y="80519"/>
                    <a:pt x="62292" y="80519"/>
                  </a:cubicBezTo>
                  <a:cubicBezTo>
                    <a:pt x="95730" y="78441"/>
                    <a:pt x="100584" y="96623"/>
                    <a:pt x="112449" y="92207"/>
                  </a:cubicBezTo>
                  <a:cubicBezTo>
                    <a:pt x="119730" y="89870"/>
                    <a:pt x="119730" y="64415"/>
                    <a:pt x="107865" y="41298"/>
                  </a:cubicBezTo>
                  <a:close/>
                  <a:moveTo>
                    <a:pt x="105168" y="80519"/>
                  </a:moveTo>
                  <a:lnTo>
                    <a:pt x="105168" y="80519"/>
                  </a:lnTo>
                  <a:cubicBezTo>
                    <a:pt x="102741" y="80519"/>
                    <a:pt x="88449" y="71428"/>
                    <a:pt x="81438" y="52987"/>
                  </a:cubicBezTo>
                  <a:cubicBezTo>
                    <a:pt x="74157" y="34545"/>
                    <a:pt x="74157" y="16103"/>
                    <a:pt x="76584" y="16103"/>
                  </a:cubicBezTo>
                  <a:cubicBezTo>
                    <a:pt x="79011" y="16103"/>
                    <a:pt x="90876" y="27532"/>
                    <a:pt x="98157" y="45974"/>
                  </a:cubicBezTo>
                  <a:cubicBezTo>
                    <a:pt x="107865" y="64415"/>
                    <a:pt x="105168" y="78441"/>
                    <a:pt x="105168" y="805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00" tIns="45700" rIns="914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9" name="添加标题">
            <a:extLst>
              <a:ext uri="{FF2B5EF4-FFF2-40B4-BE49-F238E27FC236}">
                <a16:creationId xmlns:a16="http://schemas.microsoft.com/office/drawing/2014/main" id="{49D908B2-1A89-466F-846F-2D2D738A9658}"/>
              </a:ext>
            </a:extLst>
          </p:cNvPr>
          <p:cNvSpPr txBox="1"/>
          <p:nvPr/>
        </p:nvSpPr>
        <p:spPr>
          <a:xfrm>
            <a:off x="1850664" y="3569101"/>
            <a:ext cx="2091708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8C524C35-3226-4250-93F8-BE9C63BDD282}"/>
              </a:ext>
            </a:extLst>
          </p:cNvPr>
          <p:cNvGrpSpPr/>
          <p:nvPr/>
        </p:nvGrpSpPr>
        <p:grpSpPr>
          <a:xfrm>
            <a:off x="8262252" y="3774211"/>
            <a:ext cx="896839" cy="897188"/>
            <a:chOff x="2151757" y="4745817"/>
            <a:chExt cx="896839" cy="897188"/>
          </a:xfrm>
        </p:grpSpPr>
        <p:sp>
          <p:nvSpPr>
            <p:cNvPr id="61" name="Shape 114">
              <a:extLst>
                <a:ext uri="{FF2B5EF4-FFF2-40B4-BE49-F238E27FC236}">
                  <a16:creationId xmlns:a16="http://schemas.microsoft.com/office/drawing/2014/main" id="{06B53515-286A-4F89-B87B-42F4499E51C6}"/>
                </a:ext>
              </a:extLst>
            </p:cNvPr>
            <p:cNvSpPr/>
            <p:nvPr/>
          </p:nvSpPr>
          <p:spPr>
            <a:xfrm>
              <a:off x="2151757" y="4745817"/>
              <a:ext cx="896839" cy="8971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lIns="91425" tIns="0" rIns="91425" bIns="640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80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62" name="Shape 121">
              <a:extLst>
                <a:ext uri="{FF2B5EF4-FFF2-40B4-BE49-F238E27FC236}">
                  <a16:creationId xmlns:a16="http://schemas.microsoft.com/office/drawing/2014/main" id="{320E3F77-1556-4870-84F6-FAAD93BCFD07}"/>
                </a:ext>
              </a:extLst>
            </p:cNvPr>
            <p:cNvSpPr/>
            <p:nvPr/>
          </p:nvSpPr>
          <p:spPr>
            <a:xfrm>
              <a:off x="2380221" y="5028603"/>
              <a:ext cx="441555" cy="35396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7585" y="21300"/>
                  </a:moveTo>
                  <a:lnTo>
                    <a:pt x="117585" y="21300"/>
                  </a:lnTo>
                  <a:cubicBezTo>
                    <a:pt x="89818" y="0"/>
                    <a:pt x="89818" y="0"/>
                    <a:pt x="89818" y="0"/>
                  </a:cubicBezTo>
                  <a:cubicBezTo>
                    <a:pt x="87645" y="0"/>
                    <a:pt x="87645" y="0"/>
                    <a:pt x="85472" y="0"/>
                  </a:cubicBezTo>
                  <a:cubicBezTo>
                    <a:pt x="59879" y="21300"/>
                    <a:pt x="59879" y="21300"/>
                    <a:pt x="59879" y="21300"/>
                  </a:cubicBezTo>
                  <a:cubicBezTo>
                    <a:pt x="34285" y="0"/>
                    <a:pt x="34285" y="0"/>
                    <a:pt x="34285" y="0"/>
                  </a:cubicBezTo>
                  <a:cubicBezTo>
                    <a:pt x="31871" y="0"/>
                    <a:pt x="31871" y="0"/>
                    <a:pt x="29698" y="0"/>
                  </a:cubicBezTo>
                  <a:cubicBezTo>
                    <a:pt x="1931" y="21300"/>
                    <a:pt x="1931" y="21300"/>
                    <a:pt x="1931" y="21300"/>
                  </a:cubicBezTo>
                  <a:cubicBezTo>
                    <a:pt x="0" y="24000"/>
                    <a:pt x="0" y="24000"/>
                    <a:pt x="0" y="26700"/>
                  </a:cubicBezTo>
                  <a:cubicBezTo>
                    <a:pt x="0" y="114600"/>
                    <a:pt x="0" y="114600"/>
                    <a:pt x="0" y="114600"/>
                  </a:cubicBezTo>
                  <a:cubicBezTo>
                    <a:pt x="0" y="114600"/>
                    <a:pt x="0" y="117000"/>
                    <a:pt x="1931" y="117000"/>
                  </a:cubicBezTo>
                  <a:cubicBezTo>
                    <a:pt x="1931" y="119700"/>
                    <a:pt x="4104" y="119700"/>
                    <a:pt x="6277" y="117000"/>
                  </a:cubicBezTo>
                  <a:cubicBezTo>
                    <a:pt x="31871" y="98400"/>
                    <a:pt x="31871" y="98400"/>
                    <a:pt x="31871" y="98400"/>
                  </a:cubicBezTo>
                  <a:cubicBezTo>
                    <a:pt x="57706" y="117000"/>
                    <a:pt x="57706" y="117000"/>
                    <a:pt x="57706" y="117000"/>
                  </a:cubicBezTo>
                  <a:cubicBezTo>
                    <a:pt x="59879" y="119700"/>
                    <a:pt x="59879" y="119700"/>
                    <a:pt x="62052" y="117000"/>
                  </a:cubicBezTo>
                  <a:cubicBezTo>
                    <a:pt x="87645" y="98400"/>
                    <a:pt x="87645" y="98400"/>
                    <a:pt x="87645" y="98400"/>
                  </a:cubicBezTo>
                  <a:cubicBezTo>
                    <a:pt x="113480" y="117000"/>
                    <a:pt x="113480" y="117000"/>
                    <a:pt x="113480" y="117000"/>
                  </a:cubicBezTo>
                  <a:cubicBezTo>
                    <a:pt x="113480" y="119700"/>
                    <a:pt x="115412" y="119700"/>
                    <a:pt x="115412" y="119700"/>
                  </a:cubicBezTo>
                  <a:cubicBezTo>
                    <a:pt x="115412" y="119700"/>
                    <a:pt x="117585" y="119700"/>
                    <a:pt x="117585" y="117000"/>
                  </a:cubicBezTo>
                  <a:cubicBezTo>
                    <a:pt x="119758" y="117000"/>
                    <a:pt x="119758" y="114600"/>
                    <a:pt x="119758" y="114600"/>
                  </a:cubicBezTo>
                  <a:cubicBezTo>
                    <a:pt x="119758" y="26700"/>
                    <a:pt x="119758" y="26700"/>
                    <a:pt x="119758" y="26700"/>
                  </a:cubicBezTo>
                  <a:cubicBezTo>
                    <a:pt x="119758" y="24000"/>
                    <a:pt x="119758" y="24000"/>
                    <a:pt x="117585" y="21300"/>
                  </a:cubicBezTo>
                  <a:close/>
                  <a:moveTo>
                    <a:pt x="27766" y="87900"/>
                  </a:moveTo>
                  <a:lnTo>
                    <a:pt x="27766" y="87900"/>
                  </a:lnTo>
                  <a:cubicBezTo>
                    <a:pt x="8450" y="103800"/>
                    <a:pt x="8450" y="103800"/>
                    <a:pt x="8450" y="103800"/>
                  </a:cubicBezTo>
                  <a:cubicBezTo>
                    <a:pt x="8450" y="29400"/>
                    <a:pt x="8450" y="29400"/>
                    <a:pt x="8450" y="29400"/>
                  </a:cubicBezTo>
                  <a:cubicBezTo>
                    <a:pt x="27766" y="13200"/>
                    <a:pt x="27766" y="13200"/>
                    <a:pt x="27766" y="13200"/>
                  </a:cubicBezTo>
                  <a:lnTo>
                    <a:pt x="27766" y="87900"/>
                  </a:lnTo>
                  <a:close/>
                  <a:moveTo>
                    <a:pt x="55533" y="103800"/>
                  </a:moveTo>
                  <a:lnTo>
                    <a:pt x="55533" y="103800"/>
                  </a:lnTo>
                  <a:cubicBezTo>
                    <a:pt x="36217" y="87900"/>
                    <a:pt x="36217" y="87900"/>
                    <a:pt x="36217" y="87900"/>
                  </a:cubicBezTo>
                  <a:cubicBezTo>
                    <a:pt x="36217" y="13200"/>
                    <a:pt x="36217" y="13200"/>
                    <a:pt x="36217" y="13200"/>
                  </a:cubicBezTo>
                  <a:cubicBezTo>
                    <a:pt x="55533" y="29400"/>
                    <a:pt x="55533" y="29400"/>
                    <a:pt x="55533" y="29400"/>
                  </a:cubicBezTo>
                  <a:lnTo>
                    <a:pt x="55533" y="103800"/>
                  </a:lnTo>
                  <a:close/>
                  <a:moveTo>
                    <a:pt x="83299" y="87900"/>
                  </a:moveTo>
                  <a:lnTo>
                    <a:pt x="83299" y="87900"/>
                  </a:lnTo>
                  <a:cubicBezTo>
                    <a:pt x="64225" y="103800"/>
                    <a:pt x="64225" y="103800"/>
                    <a:pt x="64225" y="103800"/>
                  </a:cubicBezTo>
                  <a:cubicBezTo>
                    <a:pt x="64225" y="29400"/>
                    <a:pt x="64225" y="29400"/>
                    <a:pt x="64225" y="29400"/>
                  </a:cubicBezTo>
                  <a:cubicBezTo>
                    <a:pt x="83299" y="13200"/>
                    <a:pt x="83299" y="13200"/>
                    <a:pt x="83299" y="13200"/>
                  </a:cubicBezTo>
                  <a:lnTo>
                    <a:pt x="83299" y="87900"/>
                  </a:lnTo>
                  <a:close/>
                  <a:moveTo>
                    <a:pt x="111307" y="103800"/>
                  </a:moveTo>
                  <a:lnTo>
                    <a:pt x="111307" y="103800"/>
                  </a:lnTo>
                  <a:cubicBezTo>
                    <a:pt x="91750" y="87900"/>
                    <a:pt x="91750" y="87900"/>
                    <a:pt x="91750" y="87900"/>
                  </a:cubicBezTo>
                  <a:cubicBezTo>
                    <a:pt x="91750" y="13200"/>
                    <a:pt x="91750" y="13200"/>
                    <a:pt x="91750" y="13200"/>
                  </a:cubicBezTo>
                  <a:cubicBezTo>
                    <a:pt x="111307" y="29400"/>
                    <a:pt x="111307" y="29400"/>
                    <a:pt x="111307" y="29400"/>
                  </a:cubicBezTo>
                  <a:lnTo>
                    <a:pt x="111307" y="1038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lIns="91400" tIns="45700" rIns="914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3600">
                <a:solidFill>
                  <a:schemeClr val="dk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3" name="添加标题">
            <a:extLst>
              <a:ext uri="{FF2B5EF4-FFF2-40B4-BE49-F238E27FC236}">
                <a16:creationId xmlns:a16="http://schemas.microsoft.com/office/drawing/2014/main" id="{2789AE84-8B47-4368-B904-D82BDDBED444}"/>
              </a:ext>
            </a:extLst>
          </p:cNvPr>
          <p:cNvSpPr txBox="1"/>
          <p:nvPr/>
        </p:nvSpPr>
        <p:spPr>
          <a:xfrm>
            <a:off x="9356698" y="3569101"/>
            <a:ext cx="2079085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8C7081F-E820-43FE-BD15-EC2D5401075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42122" y="2506310"/>
            <a:ext cx="2911721" cy="39351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108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51" grpId="0"/>
      <p:bldP spid="55" grpId="0"/>
      <p:bldP spid="59" grpId="0"/>
      <p:bldP spid="6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279020-E852-44B0-B00A-B5DACAFD1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8415" y="541896"/>
            <a:ext cx="5635171" cy="547842"/>
          </a:xfrm>
        </p:spPr>
        <p:txBody>
          <a:bodyPr/>
          <a:lstStyle/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28" name="Freeform 240">
            <a:extLst>
              <a:ext uri="{FF2B5EF4-FFF2-40B4-BE49-F238E27FC236}">
                <a16:creationId xmlns:a16="http://schemas.microsoft.com/office/drawing/2014/main" id="{A8C8D486-1272-4651-8629-6BE0891AAE58}"/>
              </a:ext>
            </a:extLst>
          </p:cNvPr>
          <p:cNvSpPr>
            <a:spLocks noEditPoints="1"/>
          </p:cNvSpPr>
          <p:nvPr/>
        </p:nvSpPr>
        <p:spPr bwMode="auto">
          <a:xfrm>
            <a:off x="2936709" y="3529971"/>
            <a:ext cx="2319338" cy="2319337"/>
          </a:xfrm>
          <a:custGeom>
            <a:avLst/>
            <a:gdLst>
              <a:gd name="T0" fmla="*/ 1840 w 1840"/>
              <a:gd name="T1" fmla="*/ 964 h 1840"/>
              <a:gd name="T2" fmla="*/ 1682 w 1840"/>
              <a:gd name="T3" fmla="*/ 808 h 1840"/>
              <a:gd name="T4" fmla="*/ 1791 w 1840"/>
              <a:gd name="T5" fmla="*/ 614 h 1840"/>
              <a:gd name="T6" fmla="*/ 1578 w 1840"/>
              <a:gd name="T7" fmla="*/ 521 h 1840"/>
              <a:gd name="T8" fmla="*/ 1602 w 1840"/>
              <a:gd name="T9" fmla="*/ 301 h 1840"/>
              <a:gd name="T10" fmla="*/ 1379 w 1840"/>
              <a:gd name="T11" fmla="*/ 303 h 1840"/>
              <a:gd name="T12" fmla="*/ 1318 w 1840"/>
              <a:gd name="T13" fmla="*/ 90 h 1840"/>
              <a:gd name="T14" fmla="*/ 1103 w 1840"/>
              <a:gd name="T15" fmla="*/ 173 h 1840"/>
              <a:gd name="T16" fmla="*/ 964 w 1840"/>
              <a:gd name="T17" fmla="*/ 0 h 1840"/>
              <a:gd name="T18" fmla="*/ 808 w 1840"/>
              <a:gd name="T19" fmla="*/ 159 h 1840"/>
              <a:gd name="T20" fmla="*/ 613 w 1840"/>
              <a:gd name="T21" fmla="*/ 49 h 1840"/>
              <a:gd name="T22" fmla="*/ 521 w 1840"/>
              <a:gd name="T23" fmla="*/ 262 h 1840"/>
              <a:gd name="T24" fmla="*/ 301 w 1840"/>
              <a:gd name="T25" fmla="*/ 239 h 1840"/>
              <a:gd name="T26" fmla="*/ 303 w 1840"/>
              <a:gd name="T27" fmla="*/ 461 h 1840"/>
              <a:gd name="T28" fmla="*/ 89 w 1840"/>
              <a:gd name="T29" fmla="*/ 522 h 1840"/>
              <a:gd name="T30" fmla="*/ 173 w 1840"/>
              <a:gd name="T31" fmla="*/ 737 h 1840"/>
              <a:gd name="T32" fmla="*/ 0 w 1840"/>
              <a:gd name="T33" fmla="*/ 877 h 1840"/>
              <a:gd name="T34" fmla="*/ 159 w 1840"/>
              <a:gd name="T35" fmla="*/ 1032 h 1840"/>
              <a:gd name="T36" fmla="*/ 49 w 1840"/>
              <a:gd name="T37" fmla="*/ 1227 h 1840"/>
              <a:gd name="T38" fmla="*/ 262 w 1840"/>
              <a:gd name="T39" fmla="*/ 1320 h 1840"/>
              <a:gd name="T40" fmla="*/ 239 w 1840"/>
              <a:gd name="T41" fmla="*/ 1540 h 1840"/>
              <a:gd name="T42" fmla="*/ 461 w 1840"/>
              <a:gd name="T43" fmla="*/ 1538 h 1840"/>
              <a:gd name="T44" fmla="*/ 522 w 1840"/>
              <a:gd name="T45" fmla="*/ 1751 h 1840"/>
              <a:gd name="T46" fmla="*/ 737 w 1840"/>
              <a:gd name="T47" fmla="*/ 1668 h 1840"/>
              <a:gd name="T48" fmla="*/ 876 w 1840"/>
              <a:gd name="T49" fmla="*/ 1840 h 1840"/>
              <a:gd name="T50" fmla="*/ 1032 w 1840"/>
              <a:gd name="T51" fmla="*/ 1682 h 1840"/>
              <a:gd name="T52" fmla="*/ 1227 w 1840"/>
              <a:gd name="T53" fmla="*/ 1791 h 1840"/>
              <a:gd name="T54" fmla="*/ 1319 w 1840"/>
              <a:gd name="T55" fmla="*/ 1579 h 1840"/>
              <a:gd name="T56" fmla="*/ 1540 w 1840"/>
              <a:gd name="T57" fmla="*/ 1602 h 1840"/>
              <a:gd name="T58" fmla="*/ 1538 w 1840"/>
              <a:gd name="T59" fmla="*/ 1380 h 1840"/>
              <a:gd name="T60" fmla="*/ 1751 w 1840"/>
              <a:gd name="T61" fmla="*/ 1318 h 1840"/>
              <a:gd name="T62" fmla="*/ 1668 w 1840"/>
              <a:gd name="T63" fmla="*/ 1104 h 1840"/>
              <a:gd name="T64" fmla="*/ 1081 w 1840"/>
              <a:gd name="T65" fmla="*/ 1490 h 1840"/>
              <a:gd name="T66" fmla="*/ 759 w 1840"/>
              <a:gd name="T67" fmla="*/ 351 h 1840"/>
              <a:gd name="T68" fmla="*/ 1081 w 1840"/>
              <a:gd name="T69" fmla="*/ 1490 h 1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0" h="1840">
                <a:moveTo>
                  <a:pt x="1827" y="1080"/>
                </a:moveTo>
                <a:cubicBezTo>
                  <a:pt x="1840" y="964"/>
                  <a:pt x="1840" y="964"/>
                  <a:pt x="1840" y="964"/>
                </a:cubicBezTo>
                <a:cubicBezTo>
                  <a:pt x="1690" y="906"/>
                  <a:pt x="1690" y="906"/>
                  <a:pt x="1690" y="906"/>
                </a:cubicBezTo>
                <a:cubicBezTo>
                  <a:pt x="1689" y="874"/>
                  <a:pt x="1687" y="841"/>
                  <a:pt x="1682" y="808"/>
                </a:cubicBezTo>
                <a:cubicBezTo>
                  <a:pt x="1823" y="726"/>
                  <a:pt x="1823" y="726"/>
                  <a:pt x="1823" y="726"/>
                </a:cubicBezTo>
                <a:cubicBezTo>
                  <a:pt x="1791" y="614"/>
                  <a:pt x="1791" y="614"/>
                  <a:pt x="1791" y="614"/>
                </a:cubicBezTo>
                <a:cubicBezTo>
                  <a:pt x="1628" y="618"/>
                  <a:pt x="1628" y="618"/>
                  <a:pt x="1628" y="618"/>
                </a:cubicBezTo>
                <a:cubicBezTo>
                  <a:pt x="1614" y="584"/>
                  <a:pt x="1597" y="552"/>
                  <a:pt x="1578" y="521"/>
                </a:cubicBezTo>
                <a:cubicBezTo>
                  <a:pt x="1675" y="392"/>
                  <a:pt x="1675" y="392"/>
                  <a:pt x="1675" y="392"/>
                </a:cubicBezTo>
                <a:cubicBezTo>
                  <a:pt x="1602" y="301"/>
                  <a:pt x="1602" y="301"/>
                  <a:pt x="1602" y="301"/>
                </a:cubicBezTo>
                <a:cubicBezTo>
                  <a:pt x="1455" y="366"/>
                  <a:pt x="1455" y="366"/>
                  <a:pt x="1455" y="366"/>
                </a:cubicBezTo>
                <a:cubicBezTo>
                  <a:pt x="1431" y="344"/>
                  <a:pt x="1406" y="322"/>
                  <a:pt x="1379" y="303"/>
                </a:cubicBezTo>
                <a:cubicBezTo>
                  <a:pt x="1420" y="147"/>
                  <a:pt x="1420" y="147"/>
                  <a:pt x="1420" y="147"/>
                </a:cubicBezTo>
                <a:cubicBezTo>
                  <a:pt x="1318" y="90"/>
                  <a:pt x="1318" y="90"/>
                  <a:pt x="1318" y="90"/>
                </a:cubicBezTo>
                <a:cubicBezTo>
                  <a:pt x="1206" y="206"/>
                  <a:pt x="1206" y="206"/>
                  <a:pt x="1206" y="206"/>
                </a:cubicBezTo>
                <a:cubicBezTo>
                  <a:pt x="1173" y="193"/>
                  <a:pt x="1139" y="181"/>
                  <a:pt x="1103" y="173"/>
                </a:cubicBezTo>
                <a:cubicBezTo>
                  <a:pt x="1080" y="13"/>
                  <a:pt x="1080" y="13"/>
                  <a:pt x="1080" y="13"/>
                </a:cubicBezTo>
                <a:cubicBezTo>
                  <a:pt x="964" y="0"/>
                  <a:pt x="964" y="0"/>
                  <a:pt x="964" y="0"/>
                </a:cubicBezTo>
                <a:cubicBezTo>
                  <a:pt x="906" y="151"/>
                  <a:pt x="906" y="151"/>
                  <a:pt x="906" y="151"/>
                </a:cubicBezTo>
                <a:cubicBezTo>
                  <a:pt x="874" y="151"/>
                  <a:pt x="841" y="154"/>
                  <a:pt x="808" y="159"/>
                </a:cubicBezTo>
                <a:cubicBezTo>
                  <a:pt x="726" y="17"/>
                  <a:pt x="726" y="17"/>
                  <a:pt x="726" y="17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7" y="213"/>
                  <a:pt x="617" y="213"/>
                  <a:pt x="617" y="213"/>
                </a:cubicBezTo>
                <a:cubicBezTo>
                  <a:pt x="584" y="227"/>
                  <a:pt x="552" y="244"/>
                  <a:pt x="521" y="262"/>
                </a:cubicBezTo>
                <a:cubicBezTo>
                  <a:pt x="392" y="166"/>
                  <a:pt x="392" y="166"/>
                  <a:pt x="392" y="166"/>
                </a:cubicBezTo>
                <a:cubicBezTo>
                  <a:pt x="301" y="239"/>
                  <a:pt x="301" y="239"/>
                  <a:pt x="301" y="239"/>
                </a:cubicBezTo>
                <a:cubicBezTo>
                  <a:pt x="366" y="386"/>
                  <a:pt x="366" y="386"/>
                  <a:pt x="366" y="386"/>
                </a:cubicBezTo>
                <a:cubicBezTo>
                  <a:pt x="343" y="410"/>
                  <a:pt x="322" y="435"/>
                  <a:pt x="303" y="461"/>
                </a:cubicBezTo>
                <a:cubicBezTo>
                  <a:pt x="147" y="420"/>
                  <a:pt x="147" y="420"/>
                  <a:pt x="147" y="420"/>
                </a:cubicBezTo>
                <a:cubicBezTo>
                  <a:pt x="89" y="522"/>
                  <a:pt x="89" y="522"/>
                  <a:pt x="89" y="522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192" y="668"/>
                  <a:pt x="181" y="702"/>
                  <a:pt x="173" y="737"/>
                </a:cubicBezTo>
                <a:cubicBezTo>
                  <a:pt x="13" y="760"/>
                  <a:pt x="13" y="760"/>
                  <a:pt x="13" y="760"/>
                </a:cubicBezTo>
                <a:cubicBezTo>
                  <a:pt x="0" y="877"/>
                  <a:pt x="0" y="877"/>
                  <a:pt x="0" y="877"/>
                </a:cubicBezTo>
                <a:cubicBezTo>
                  <a:pt x="151" y="934"/>
                  <a:pt x="151" y="934"/>
                  <a:pt x="151" y="934"/>
                </a:cubicBezTo>
                <a:cubicBezTo>
                  <a:pt x="151" y="967"/>
                  <a:pt x="154" y="1000"/>
                  <a:pt x="159" y="1032"/>
                </a:cubicBezTo>
                <a:cubicBezTo>
                  <a:pt x="17" y="1115"/>
                  <a:pt x="17" y="1115"/>
                  <a:pt x="17" y="1115"/>
                </a:cubicBezTo>
                <a:cubicBezTo>
                  <a:pt x="49" y="1227"/>
                  <a:pt x="49" y="1227"/>
                  <a:pt x="49" y="1227"/>
                </a:cubicBezTo>
                <a:cubicBezTo>
                  <a:pt x="212" y="1223"/>
                  <a:pt x="212" y="1223"/>
                  <a:pt x="212" y="1223"/>
                </a:cubicBezTo>
                <a:cubicBezTo>
                  <a:pt x="227" y="1257"/>
                  <a:pt x="243" y="1289"/>
                  <a:pt x="262" y="1320"/>
                </a:cubicBezTo>
                <a:cubicBezTo>
                  <a:pt x="166" y="1449"/>
                  <a:pt x="166" y="1449"/>
                  <a:pt x="166" y="1449"/>
                </a:cubicBezTo>
                <a:cubicBezTo>
                  <a:pt x="239" y="1540"/>
                  <a:pt x="239" y="1540"/>
                  <a:pt x="239" y="1540"/>
                </a:cubicBezTo>
                <a:cubicBezTo>
                  <a:pt x="386" y="1474"/>
                  <a:pt x="386" y="1474"/>
                  <a:pt x="386" y="1474"/>
                </a:cubicBezTo>
                <a:cubicBezTo>
                  <a:pt x="410" y="1497"/>
                  <a:pt x="435" y="1518"/>
                  <a:pt x="461" y="1538"/>
                </a:cubicBezTo>
                <a:cubicBezTo>
                  <a:pt x="420" y="1694"/>
                  <a:pt x="420" y="1694"/>
                  <a:pt x="420" y="1694"/>
                </a:cubicBezTo>
                <a:cubicBezTo>
                  <a:pt x="522" y="1751"/>
                  <a:pt x="522" y="1751"/>
                  <a:pt x="522" y="1751"/>
                </a:cubicBezTo>
                <a:cubicBezTo>
                  <a:pt x="634" y="1635"/>
                  <a:pt x="634" y="1635"/>
                  <a:pt x="634" y="1635"/>
                </a:cubicBezTo>
                <a:cubicBezTo>
                  <a:pt x="667" y="1648"/>
                  <a:pt x="702" y="1659"/>
                  <a:pt x="737" y="1668"/>
                </a:cubicBezTo>
                <a:cubicBezTo>
                  <a:pt x="760" y="1827"/>
                  <a:pt x="760" y="1827"/>
                  <a:pt x="760" y="1827"/>
                </a:cubicBezTo>
                <a:cubicBezTo>
                  <a:pt x="876" y="1840"/>
                  <a:pt x="876" y="1840"/>
                  <a:pt x="876" y="1840"/>
                </a:cubicBezTo>
                <a:cubicBezTo>
                  <a:pt x="934" y="1690"/>
                  <a:pt x="934" y="1690"/>
                  <a:pt x="934" y="1690"/>
                </a:cubicBezTo>
                <a:cubicBezTo>
                  <a:pt x="967" y="1689"/>
                  <a:pt x="1000" y="1687"/>
                  <a:pt x="1032" y="1682"/>
                </a:cubicBezTo>
                <a:cubicBezTo>
                  <a:pt x="1114" y="1823"/>
                  <a:pt x="1114" y="1823"/>
                  <a:pt x="1114" y="1823"/>
                </a:cubicBezTo>
                <a:cubicBezTo>
                  <a:pt x="1227" y="1791"/>
                  <a:pt x="1227" y="1791"/>
                  <a:pt x="1227" y="1791"/>
                </a:cubicBezTo>
                <a:cubicBezTo>
                  <a:pt x="1223" y="1628"/>
                  <a:pt x="1223" y="1628"/>
                  <a:pt x="1223" y="1628"/>
                </a:cubicBezTo>
                <a:cubicBezTo>
                  <a:pt x="1256" y="1614"/>
                  <a:pt x="1289" y="1597"/>
                  <a:pt x="1319" y="1579"/>
                </a:cubicBezTo>
                <a:cubicBezTo>
                  <a:pt x="1448" y="1675"/>
                  <a:pt x="1448" y="1675"/>
                  <a:pt x="1448" y="1675"/>
                </a:cubicBezTo>
                <a:cubicBezTo>
                  <a:pt x="1540" y="1602"/>
                  <a:pt x="1540" y="1602"/>
                  <a:pt x="1540" y="1602"/>
                </a:cubicBezTo>
                <a:cubicBezTo>
                  <a:pt x="1474" y="1455"/>
                  <a:pt x="1474" y="1455"/>
                  <a:pt x="1474" y="1455"/>
                </a:cubicBezTo>
                <a:cubicBezTo>
                  <a:pt x="1497" y="1431"/>
                  <a:pt x="1518" y="1406"/>
                  <a:pt x="1538" y="1380"/>
                </a:cubicBezTo>
                <a:cubicBezTo>
                  <a:pt x="1694" y="1420"/>
                  <a:pt x="1694" y="1420"/>
                  <a:pt x="1694" y="1420"/>
                </a:cubicBezTo>
                <a:cubicBezTo>
                  <a:pt x="1751" y="1318"/>
                  <a:pt x="1751" y="1318"/>
                  <a:pt x="1751" y="1318"/>
                </a:cubicBezTo>
                <a:cubicBezTo>
                  <a:pt x="1635" y="1207"/>
                  <a:pt x="1635" y="1207"/>
                  <a:pt x="1635" y="1207"/>
                </a:cubicBezTo>
                <a:cubicBezTo>
                  <a:pt x="1648" y="1173"/>
                  <a:pt x="1659" y="1139"/>
                  <a:pt x="1668" y="1104"/>
                </a:cubicBezTo>
                <a:lnTo>
                  <a:pt x="1827" y="1080"/>
                </a:lnTo>
                <a:close/>
                <a:moveTo>
                  <a:pt x="1081" y="1490"/>
                </a:moveTo>
                <a:cubicBezTo>
                  <a:pt x="766" y="1579"/>
                  <a:pt x="439" y="1396"/>
                  <a:pt x="350" y="1081"/>
                </a:cubicBezTo>
                <a:cubicBezTo>
                  <a:pt x="262" y="767"/>
                  <a:pt x="445" y="439"/>
                  <a:pt x="759" y="351"/>
                </a:cubicBezTo>
                <a:cubicBezTo>
                  <a:pt x="1074" y="262"/>
                  <a:pt x="1401" y="445"/>
                  <a:pt x="1490" y="760"/>
                </a:cubicBezTo>
                <a:cubicBezTo>
                  <a:pt x="1579" y="1074"/>
                  <a:pt x="1396" y="1401"/>
                  <a:pt x="1081" y="14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29" name="Freeform 241">
            <a:extLst>
              <a:ext uri="{FF2B5EF4-FFF2-40B4-BE49-F238E27FC236}">
                <a16:creationId xmlns:a16="http://schemas.microsoft.com/office/drawing/2014/main" id="{FB960743-4854-4387-AB02-AD1D91DB4926}"/>
              </a:ext>
            </a:extLst>
          </p:cNvPr>
          <p:cNvSpPr>
            <a:spLocks noEditPoints="1"/>
          </p:cNvSpPr>
          <p:nvPr/>
        </p:nvSpPr>
        <p:spPr bwMode="auto">
          <a:xfrm>
            <a:off x="1472066" y="3040136"/>
            <a:ext cx="1682750" cy="1682750"/>
          </a:xfrm>
          <a:custGeom>
            <a:avLst/>
            <a:gdLst>
              <a:gd name="T0" fmla="*/ 1335 w 1335"/>
              <a:gd name="T1" fmla="*/ 699 h 1335"/>
              <a:gd name="T2" fmla="*/ 1220 w 1335"/>
              <a:gd name="T3" fmla="*/ 586 h 1335"/>
              <a:gd name="T4" fmla="*/ 1300 w 1335"/>
              <a:gd name="T5" fmla="*/ 445 h 1335"/>
              <a:gd name="T6" fmla="*/ 1145 w 1335"/>
              <a:gd name="T7" fmla="*/ 378 h 1335"/>
              <a:gd name="T8" fmla="*/ 1162 w 1335"/>
              <a:gd name="T9" fmla="*/ 218 h 1335"/>
              <a:gd name="T10" fmla="*/ 1001 w 1335"/>
              <a:gd name="T11" fmla="*/ 219 h 1335"/>
              <a:gd name="T12" fmla="*/ 956 w 1335"/>
              <a:gd name="T13" fmla="*/ 65 h 1335"/>
              <a:gd name="T14" fmla="*/ 801 w 1335"/>
              <a:gd name="T15" fmla="*/ 125 h 1335"/>
              <a:gd name="T16" fmla="*/ 699 w 1335"/>
              <a:gd name="T17" fmla="*/ 0 h 1335"/>
              <a:gd name="T18" fmla="*/ 586 w 1335"/>
              <a:gd name="T19" fmla="*/ 115 h 1335"/>
              <a:gd name="T20" fmla="*/ 445 w 1335"/>
              <a:gd name="T21" fmla="*/ 35 h 1335"/>
              <a:gd name="T22" fmla="*/ 378 w 1335"/>
              <a:gd name="T23" fmla="*/ 190 h 1335"/>
              <a:gd name="T24" fmla="*/ 218 w 1335"/>
              <a:gd name="T25" fmla="*/ 173 h 1335"/>
              <a:gd name="T26" fmla="*/ 220 w 1335"/>
              <a:gd name="T27" fmla="*/ 334 h 1335"/>
              <a:gd name="T28" fmla="*/ 65 w 1335"/>
              <a:gd name="T29" fmla="*/ 379 h 1335"/>
              <a:gd name="T30" fmla="*/ 125 w 1335"/>
              <a:gd name="T31" fmla="*/ 535 h 1335"/>
              <a:gd name="T32" fmla="*/ 0 w 1335"/>
              <a:gd name="T33" fmla="*/ 636 h 1335"/>
              <a:gd name="T34" fmla="*/ 115 w 1335"/>
              <a:gd name="T35" fmla="*/ 749 h 1335"/>
              <a:gd name="T36" fmla="*/ 35 w 1335"/>
              <a:gd name="T37" fmla="*/ 890 h 1335"/>
              <a:gd name="T38" fmla="*/ 190 w 1335"/>
              <a:gd name="T39" fmla="*/ 957 h 1335"/>
              <a:gd name="T40" fmla="*/ 173 w 1335"/>
              <a:gd name="T41" fmla="*/ 1117 h 1335"/>
              <a:gd name="T42" fmla="*/ 334 w 1335"/>
              <a:gd name="T43" fmla="*/ 1116 h 1335"/>
              <a:gd name="T44" fmla="*/ 379 w 1335"/>
              <a:gd name="T45" fmla="*/ 1270 h 1335"/>
              <a:gd name="T46" fmla="*/ 535 w 1335"/>
              <a:gd name="T47" fmla="*/ 1210 h 1335"/>
              <a:gd name="T48" fmla="*/ 636 w 1335"/>
              <a:gd name="T49" fmla="*/ 1335 h 1335"/>
              <a:gd name="T50" fmla="*/ 749 w 1335"/>
              <a:gd name="T51" fmla="*/ 1220 h 1335"/>
              <a:gd name="T52" fmla="*/ 890 w 1335"/>
              <a:gd name="T53" fmla="*/ 1299 h 1335"/>
              <a:gd name="T54" fmla="*/ 957 w 1335"/>
              <a:gd name="T55" fmla="*/ 1145 h 1335"/>
              <a:gd name="T56" fmla="*/ 1117 w 1335"/>
              <a:gd name="T57" fmla="*/ 1162 h 1335"/>
              <a:gd name="T58" fmla="*/ 1116 w 1335"/>
              <a:gd name="T59" fmla="*/ 1001 h 1335"/>
              <a:gd name="T60" fmla="*/ 1271 w 1335"/>
              <a:gd name="T61" fmla="*/ 956 h 1335"/>
              <a:gd name="T62" fmla="*/ 1210 w 1335"/>
              <a:gd name="T63" fmla="*/ 801 h 1335"/>
              <a:gd name="T64" fmla="*/ 776 w 1335"/>
              <a:gd name="T65" fmla="*/ 1050 h 1335"/>
              <a:gd name="T66" fmla="*/ 560 w 1335"/>
              <a:gd name="T67" fmla="*/ 286 h 1335"/>
              <a:gd name="T68" fmla="*/ 776 w 1335"/>
              <a:gd name="T69" fmla="*/ 1050 h 1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35" h="1335">
                <a:moveTo>
                  <a:pt x="1326" y="784"/>
                </a:moveTo>
                <a:cubicBezTo>
                  <a:pt x="1335" y="699"/>
                  <a:pt x="1335" y="699"/>
                  <a:pt x="1335" y="699"/>
                </a:cubicBezTo>
                <a:cubicBezTo>
                  <a:pt x="1226" y="658"/>
                  <a:pt x="1226" y="658"/>
                  <a:pt x="1226" y="658"/>
                </a:cubicBezTo>
                <a:cubicBezTo>
                  <a:pt x="1226" y="634"/>
                  <a:pt x="1224" y="610"/>
                  <a:pt x="1220" y="586"/>
                </a:cubicBezTo>
                <a:cubicBezTo>
                  <a:pt x="1323" y="527"/>
                  <a:pt x="1323" y="527"/>
                  <a:pt x="1323" y="527"/>
                </a:cubicBezTo>
                <a:cubicBezTo>
                  <a:pt x="1300" y="445"/>
                  <a:pt x="1300" y="445"/>
                  <a:pt x="1300" y="445"/>
                </a:cubicBezTo>
                <a:cubicBezTo>
                  <a:pt x="1181" y="448"/>
                  <a:pt x="1181" y="448"/>
                  <a:pt x="1181" y="448"/>
                </a:cubicBezTo>
                <a:cubicBezTo>
                  <a:pt x="1171" y="424"/>
                  <a:pt x="1159" y="400"/>
                  <a:pt x="1145" y="378"/>
                </a:cubicBezTo>
                <a:cubicBezTo>
                  <a:pt x="1215" y="284"/>
                  <a:pt x="1215" y="284"/>
                  <a:pt x="1215" y="284"/>
                </a:cubicBezTo>
                <a:cubicBezTo>
                  <a:pt x="1162" y="218"/>
                  <a:pt x="1162" y="218"/>
                  <a:pt x="1162" y="218"/>
                </a:cubicBezTo>
                <a:cubicBezTo>
                  <a:pt x="1055" y="266"/>
                  <a:pt x="1055" y="266"/>
                  <a:pt x="1055" y="266"/>
                </a:cubicBezTo>
                <a:cubicBezTo>
                  <a:pt x="1038" y="249"/>
                  <a:pt x="1020" y="234"/>
                  <a:pt x="1001" y="219"/>
                </a:cubicBezTo>
                <a:cubicBezTo>
                  <a:pt x="1031" y="106"/>
                  <a:pt x="1031" y="106"/>
                  <a:pt x="1031" y="106"/>
                </a:cubicBezTo>
                <a:cubicBezTo>
                  <a:pt x="956" y="65"/>
                  <a:pt x="956" y="65"/>
                  <a:pt x="956" y="65"/>
                </a:cubicBezTo>
                <a:cubicBezTo>
                  <a:pt x="875" y="149"/>
                  <a:pt x="875" y="149"/>
                  <a:pt x="875" y="149"/>
                </a:cubicBezTo>
                <a:cubicBezTo>
                  <a:pt x="851" y="139"/>
                  <a:pt x="826" y="131"/>
                  <a:pt x="801" y="125"/>
                </a:cubicBezTo>
                <a:cubicBezTo>
                  <a:pt x="784" y="9"/>
                  <a:pt x="784" y="9"/>
                  <a:pt x="784" y="9"/>
                </a:cubicBezTo>
                <a:cubicBezTo>
                  <a:pt x="699" y="0"/>
                  <a:pt x="699" y="0"/>
                  <a:pt x="699" y="0"/>
                </a:cubicBezTo>
                <a:cubicBezTo>
                  <a:pt x="658" y="109"/>
                  <a:pt x="658" y="109"/>
                  <a:pt x="658" y="109"/>
                </a:cubicBezTo>
                <a:cubicBezTo>
                  <a:pt x="634" y="109"/>
                  <a:pt x="610" y="111"/>
                  <a:pt x="586" y="115"/>
                </a:cubicBezTo>
                <a:cubicBezTo>
                  <a:pt x="527" y="12"/>
                  <a:pt x="527" y="12"/>
                  <a:pt x="527" y="12"/>
                </a:cubicBezTo>
                <a:cubicBezTo>
                  <a:pt x="445" y="35"/>
                  <a:pt x="445" y="35"/>
                  <a:pt x="445" y="35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24" y="164"/>
                  <a:pt x="400" y="176"/>
                  <a:pt x="378" y="190"/>
                </a:cubicBezTo>
                <a:cubicBezTo>
                  <a:pt x="284" y="120"/>
                  <a:pt x="284" y="120"/>
                  <a:pt x="284" y="120"/>
                </a:cubicBezTo>
                <a:cubicBezTo>
                  <a:pt x="218" y="173"/>
                  <a:pt x="218" y="173"/>
                  <a:pt x="218" y="173"/>
                </a:cubicBezTo>
                <a:cubicBezTo>
                  <a:pt x="266" y="280"/>
                  <a:pt x="266" y="280"/>
                  <a:pt x="266" y="280"/>
                </a:cubicBezTo>
                <a:cubicBezTo>
                  <a:pt x="249" y="297"/>
                  <a:pt x="234" y="315"/>
                  <a:pt x="220" y="334"/>
                </a:cubicBezTo>
                <a:cubicBezTo>
                  <a:pt x="106" y="305"/>
                  <a:pt x="106" y="305"/>
                  <a:pt x="106" y="305"/>
                </a:cubicBezTo>
                <a:cubicBezTo>
                  <a:pt x="65" y="379"/>
                  <a:pt x="65" y="379"/>
                  <a:pt x="65" y="379"/>
                </a:cubicBezTo>
                <a:cubicBezTo>
                  <a:pt x="149" y="460"/>
                  <a:pt x="149" y="460"/>
                  <a:pt x="149" y="460"/>
                </a:cubicBezTo>
                <a:cubicBezTo>
                  <a:pt x="139" y="484"/>
                  <a:pt x="131" y="509"/>
                  <a:pt x="125" y="535"/>
                </a:cubicBezTo>
                <a:cubicBezTo>
                  <a:pt x="9" y="551"/>
                  <a:pt x="9" y="551"/>
                  <a:pt x="9" y="551"/>
                </a:cubicBezTo>
                <a:cubicBezTo>
                  <a:pt x="0" y="636"/>
                  <a:pt x="0" y="636"/>
                  <a:pt x="0" y="636"/>
                </a:cubicBezTo>
                <a:cubicBezTo>
                  <a:pt x="109" y="678"/>
                  <a:pt x="109" y="678"/>
                  <a:pt x="109" y="678"/>
                </a:cubicBezTo>
                <a:cubicBezTo>
                  <a:pt x="110" y="701"/>
                  <a:pt x="111" y="725"/>
                  <a:pt x="115" y="749"/>
                </a:cubicBezTo>
                <a:cubicBezTo>
                  <a:pt x="12" y="809"/>
                  <a:pt x="12" y="809"/>
                  <a:pt x="12" y="809"/>
                </a:cubicBezTo>
                <a:cubicBezTo>
                  <a:pt x="35" y="890"/>
                  <a:pt x="35" y="890"/>
                  <a:pt x="35" y="890"/>
                </a:cubicBezTo>
                <a:cubicBezTo>
                  <a:pt x="154" y="887"/>
                  <a:pt x="154" y="887"/>
                  <a:pt x="154" y="887"/>
                </a:cubicBezTo>
                <a:cubicBezTo>
                  <a:pt x="164" y="912"/>
                  <a:pt x="177" y="935"/>
                  <a:pt x="190" y="957"/>
                </a:cubicBezTo>
                <a:cubicBezTo>
                  <a:pt x="120" y="1051"/>
                  <a:pt x="120" y="1051"/>
                  <a:pt x="120" y="1051"/>
                </a:cubicBezTo>
                <a:cubicBezTo>
                  <a:pt x="173" y="1117"/>
                  <a:pt x="173" y="1117"/>
                  <a:pt x="173" y="1117"/>
                </a:cubicBezTo>
                <a:cubicBezTo>
                  <a:pt x="280" y="1070"/>
                  <a:pt x="280" y="1070"/>
                  <a:pt x="280" y="1070"/>
                </a:cubicBezTo>
                <a:cubicBezTo>
                  <a:pt x="297" y="1086"/>
                  <a:pt x="315" y="1102"/>
                  <a:pt x="334" y="1116"/>
                </a:cubicBezTo>
                <a:cubicBezTo>
                  <a:pt x="305" y="1229"/>
                  <a:pt x="305" y="1229"/>
                  <a:pt x="305" y="1229"/>
                </a:cubicBezTo>
                <a:cubicBezTo>
                  <a:pt x="379" y="1270"/>
                  <a:pt x="379" y="1270"/>
                  <a:pt x="379" y="1270"/>
                </a:cubicBezTo>
                <a:cubicBezTo>
                  <a:pt x="460" y="1186"/>
                  <a:pt x="460" y="1186"/>
                  <a:pt x="460" y="1186"/>
                </a:cubicBezTo>
                <a:cubicBezTo>
                  <a:pt x="484" y="1196"/>
                  <a:pt x="509" y="1204"/>
                  <a:pt x="535" y="1210"/>
                </a:cubicBezTo>
                <a:cubicBezTo>
                  <a:pt x="551" y="1326"/>
                  <a:pt x="551" y="1326"/>
                  <a:pt x="551" y="1326"/>
                </a:cubicBezTo>
                <a:cubicBezTo>
                  <a:pt x="636" y="1335"/>
                  <a:pt x="636" y="1335"/>
                  <a:pt x="636" y="1335"/>
                </a:cubicBezTo>
                <a:cubicBezTo>
                  <a:pt x="678" y="1226"/>
                  <a:pt x="678" y="1226"/>
                  <a:pt x="678" y="1226"/>
                </a:cubicBezTo>
                <a:cubicBezTo>
                  <a:pt x="701" y="1226"/>
                  <a:pt x="725" y="1224"/>
                  <a:pt x="749" y="1220"/>
                </a:cubicBezTo>
                <a:cubicBezTo>
                  <a:pt x="808" y="1323"/>
                  <a:pt x="808" y="1323"/>
                  <a:pt x="808" y="1323"/>
                </a:cubicBezTo>
                <a:cubicBezTo>
                  <a:pt x="890" y="1299"/>
                  <a:pt x="890" y="1299"/>
                  <a:pt x="890" y="1299"/>
                </a:cubicBezTo>
                <a:cubicBezTo>
                  <a:pt x="887" y="1181"/>
                  <a:pt x="887" y="1181"/>
                  <a:pt x="887" y="1181"/>
                </a:cubicBezTo>
                <a:cubicBezTo>
                  <a:pt x="912" y="1171"/>
                  <a:pt x="935" y="1159"/>
                  <a:pt x="957" y="1145"/>
                </a:cubicBezTo>
                <a:cubicBezTo>
                  <a:pt x="1051" y="1215"/>
                  <a:pt x="1051" y="1215"/>
                  <a:pt x="1051" y="1215"/>
                </a:cubicBezTo>
                <a:cubicBezTo>
                  <a:pt x="1117" y="1162"/>
                  <a:pt x="1117" y="1162"/>
                  <a:pt x="1117" y="1162"/>
                </a:cubicBezTo>
                <a:cubicBezTo>
                  <a:pt x="1070" y="1055"/>
                  <a:pt x="1070" y="1055"/>
                  <a:pt x="1070" y="1055"/>
                </a:cubicBezTo>
                <a:cubicBezTo>
                  <a:pt x="1086" y="1038"/>
                  <a:pt x="1102" y="1020"/>
                  <a:pt x="1116" y="1001"/>
                </a:cubicBezTo>
                <a:cubicBezTo>
                  <a:pt x="1229" y="1031"/>
                  <a:pt x="1229" y="1031"/>
                  <a:pt x="1229" y="1031"/>
                </a:cubicBezTo>
                <a:cubicBezTo>
                  <a:pt x="1271" y="956"/>
                  <a:pt x="1271" y="956"/>
                  <a:pt x="1271" y="956"/>
                </a:cubicBezTo>
                <a:cubicBezTo>
                  <a:pt x="1186" y="875"/>
                  <a:pt x="1186" y="875"/>
                  <a:pt x="1186" y="875"/>
                </a:cubicBezTo>
                <a:cubicBezTo>
                  <a:pt x="1196" y="851"/>
                  <a:pt x="1204" y="826"/>
                  <a:pt x="1210" y="801"/>
                </a:cubicBezTo>
                <a:lnTo>
                  <a:pt x="1326" y="784"/>
                </a:lnTo>
                <a:close/>
                <a:moveTo>
                  <a:pt x="776" y="1050"/>
                </a:moveTo>
                <a:cubicBezTo>
                  <a:pt x="565" y="1109"/>
                  <a:pt x="345" y="986"/>
                  <a:pt x="286" y="775"/>
                </a:cubicBezTo>
                <a:cubicBezTo>
                  <a:pt x="226" y="564"/>
                  <a:pt x="349" y="345"/>
                  <a:pt x="560" y="286"/>
                </a:cubicBezTo>
                <a:cubicBezTo>
                  <a:pt x="771" y="226"/>
                  <a:pt x="990" y="349"/>
                  <a:pt x="1050" y="560"/>
                </a:cubicBezTo>
                <a:cubicBezTo>
                  <a:pt x="1109" y="771"/>
                  <a:pt x="987" y="990"/>
                  <a:pt x="776" y="105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30" name="Freeform 241">
            <a:extLst>
              <a:ext uri="{FF2B5EF4-FFF2-40B4-BE49-F238E27FC236}">
                <a16:creationId xmlns:a16="http://schemas.microsoft.com/office/drawing/2014/main" id="{FE045C90-1295-4CA3-8AEA-97830FFF4790}"/>
              </a:ext>
            </a:extLst>
          </p:cNvPr>
          <p:cNvSpPr>
            <a:spLocks noEditPoints="1"/>
          </p:cNvSpPr>
          <p:nvPr/>
        </p:nvSpPr>
        <p:spPr bwMode="auto">
          <a:xfrm rot="21321938">
            <a:off x="2614062" y="1857648"/>
            <a:ext cx="1682750" cy="1682750"/>
          </a:xfrm>
          <a:custGeom>
            <a:avLst/>
            <a:gdLst>
              <a:gd name="T0" fmla="*/ 1335 w 1335"/>
              <a:gd name="T1" fmla="*/ 699 h 1335"/>
              <a:gd name="T2" fmla="*/ 1220 w 1335"/>
              <a:gd name="T3" fmla="*/ 586 h 1335"/>
              <a:gd name="T4" fmla="*/ 1300 w 1335"/>
              <a:gd name="T5" fmla="*/ 445 h 1335"/>
              <a:gd name="T6" fmla="*/ 1145 w 1335"/>
              <a:gd name="T7" fmla="*/ 378 h 1335"/>
              <a:gd name="T8" fmla="*/ 1162 w 1335"/>
              <a:gd name="T9" fmla="*/ 218 h 1335"/>
              <a:gd name="T10" fmla="*/ 1001 w 1335"/>
              <a:gd name="T11" fmla="*/ 219 h 1335"/>
              <a:gd name="T12" fmla="*/ 956 w 1335"/>
              <a:gd name="T13" fmla="*/ 65 h 1335"/>
              <a:gd name="T14" fmla="*/ 801 w 1335"/>
              <a:gd name="T15" fmla="*/ 125 h 1335"/>
              <a:gd name="T16" fmla="*/ 699 w 1335"/>
              <a:gd name="T17" fmla="*/ 0 h 1335"/>
              <a:gd name="T18" fmla="*/ 586 w 1335"/>
              <a:gd name="T19" fmla="*/ 115 h 1335"/>
              <a:gd name="T20" fmla="*/ 445 w 1335"/>
              <a:gd name="T21" fmla="*/ 35 h 1335"/>
              <a:gd name="T22" fmla="*/ 378 w 1335"/>
              <a:gd name="T23" fmla="*/ 190 h 1335"/>
              <a:gd name="T24" fmla="*/ 218 w 1335"/>
              <a:gd name="T25" fmla="*/ 173 h 1335"/>
              <a:gd name="T26" fmla="*/ 220 w 1335"/>
              <a:gd name="T27" fmla="*/ 334 h 1335"/>
              <a:gd name="T28" fmla="*/ 65 w 1335"/>
              <a:gd name="T29" fmla="*/ 379 h 1335"/>
              <a:gd name="T30" fmla="*/ 125 w 1335"/>
              <a:gd name="T31" fmla="*/ 535 h 1335"/>
              <a:gd name="T32" fmla="*/ 0 w 1335"/>
              <a:gd name="T33" fmla="*/ 636 h 1335"/>
              <a:gd name="T34" fmla="*/ 115 w 1335"/>
              <a:gd name="T35" fmla="*/ 749 h 1335"/>
              <a:gd name="T36" fmla="*/ 35 w 1335"/>
              <a:gd name="T37" fmla="*/ 890 h 1335"/>
              <a:gd name="T38" fmla="*/ 190 w 1335"/>
              <a:gd name="T39" fmla="*/ 957 h 1335"/>
              <a:gd name="T40" fmla="*/ 173 w 1335"/>
              <a:gd name="T41" fmla="*/ 1117 h 1335"/>
              <a:gd name="T42" fmla="*/ 334 w 1335"/>
              <a:gd name="T43" fmla="*/ 1116 h 1335"/>
              <a:gd name="T44" fmla="*/ 379 w 1335"/>
              <a:gd name="T45" fmla="*/ 1270 h 1335"/>
              <a:gd name="T46" fmla="*/ 535 w 1335"/>
              <a:gd name="T47" fmla="*/ 1210 h 1335"/>
              <a:gd name="T48" fmla="*/ 636 w 1335"/>
              <a:gd name="T49" fmla="*/ 1335 h 1335"/>
              <a:gd name="T50" fmla="*/ 749 w 1335"/>
              <a:gd name="T51" fmla="*/ 1220 h 1335"/>
              <a:gd name="T52" fmla="*/ 890 w 1335"/>
              <a:gd name="T53" fmla="*/ 1299 h 1335"/>
              <a:gd name="T54" fmla="*/ 957 w 1335"/>
              <a:gd name="T55" fmla="*/ 1145 h 1335"/>
              <a:gd name="T56" fmla="*/ 1117 w 1335"/>
              <a:gd name="T57" fmla="*/ 1162 h 1335"/>
              <a:gd name="T58" fmla="*/ 1116 w 1335"/>
              <a:gd name="T59" fmla="*/ 1001 h 1335"/>
              <a:gd name="T60" fmla="*/ 1271 w 1335"/>
              <a:gd name="T61" fmla="*/ 956 h 1335"/>
              <a:gd name="T62" fmla="*/ 1210 w 1335"/>
              <a:gd name="T63" fmla="*/ 801 h 1335"/>
              <a:gd name="T64" fmla="*/ 776 w 1335"/>
              <a:gd name="T65" fmla="*/ 1050 h 1335"/>
              <a:gd name="T66" fmla="*/ 560 w 1335"/>
              <a:gd name="T67" fmla="*/ 286 h 1335"/>
              <a:gd name="T68" fmla="*/ 776 w 1335"/>
              <a:gd name="T69" fmla="*/ 1050 h 1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35" h="1335">
                <a:moveTo>
                  <a:pt x="1326" y="784"/>
                </a:moveTo>
                <a:cubicBezTo>
                  <a:pt x="1335" y="699"/>
                  <a:pt x="1335" y="699"/>
                  <a:pt x="1335" y="699"/>
                </a:cubicBezTo>
                <a:cubicBezTo>
                  <a:pt x="1226" y="658"/>
                  <a:pt x="1226" y="658"/>
                  <a:pt x="1226" y="658"/>
                </a:cubicBezTo>
                <a:cubicBezTo>
                  <a:pt x="1226" y="634"/>
                  <a:pt x="1224" y="610"/>
                  <a:pt x="1220" y="586"/>
                </a:cubicBezTo>
                <a:cubicBezTo>
                  <a:pt x="1323" y="527"/>
                  <a:pt x="1323" y="527"/>
                  <a:pt x="1323" y="527"/>
                </a:cubicBezTo>
                <a:cubicBezTo>
                  <a:pt x="1300" y="445"/>
                  <a:pt x="1300" y="445"/>
                  <a:pt x="1300" y="445"/>
                </a:cubicBezTo>
                <a:cubicBezTo>
                  <a:pt x="1181" y="448"/>
                  <a:pt x="1181" y="448"/>
                  <a:pt x="1181" y="448"/>
                </a:cubicBezTo>
                <a:cubicBezTo>
                  <a:pt x="1171" y="424"/>
                  <a:pt x="1159" y="400"/>
                  <a:pt x="1145" y="378"/>
                </a:cubicBezTo>
                <a:cubicBezTo>
                  <a:pt x="1215" y="284"/>
                  <a:pt x="1215" y="284"/>
                  <a:pt x="1215" y="284"/>
                </a:cubicBezTo>
                <a:cubicBezTo>
                  <a:pt x="1162" y="218"/>
                  <a:pt x="1162" y="218"/>
                  <a:pt x="1162" y="218"/>
                </a:cubicBezTo>
                <a:cubicBezTo>
                  <a:pt x="1055" y="266"/>
                  <a:pt x="1055" y="266"/>
                  <a:pt x="1055" y="266"/>
                </a:cubicBezTo>
                <a:cubicBezTo>
                  <a:pt x="1038" y="249"/>
                  <a:pt x="1020" y="234"/>
                  <a:pt x="1001" y="219"/>
                </a:cubicBezTo>
                <a:cubicBezTo>
                  <a:pt x="1031" y="106"/>
                  <a:pt x="1031" y="106"/>
                  <a:pt x="1031" y="106"/>
                </a:cubicBezTo>
                <a:cubicBezTo>
                  <a:pt x="956" y="65"/>
                  <a:pt x="956" y="65"/>
                  <a:pt x="956" y="65"/>
                </a:cubicBezTo>
                <a:cubicBezTo>
                  <a:pt x="875" y="149"/>
                  <a:pt x="875" y="149"/>
                  <a:pt x="875" y="149"/>
                </a:cubicBezTo>
                <a:cubicBezTo>
                  <a:pt x="851" y="139"/>
                  <a:pt x="826" y="131"/>
                  <a:pt x="801" y="125"/>
                </a:cubicBezTo>
                <a:cubicBezTo>
                  <a:pt x="784" y="9"/>
                  <a:pt x="784" y="9"/>
                  <a:pt x="784" y="9"/>
                </a:cubicBezTo>
                <a:cubicBezTo>
                  <a:pt x="699" y="0"/>
                  <a:pt x="699" y="0"/>
                  <a:pt x="699" y="0"/>
                </a:cubicBezTo>
                <a:cubicBezTo>
                  <a:pt x="658" y="109"/>
                  <a:pt x="658" y="109"/>
                  <a:pt x="658" y="109"/>
                </a:cubicBezTo>
                <a:cubicBezTo>
                  <a:pt x="634" y="109"/>
                  <a:pt x="610" y="111"/>
                  <a:pt x="586" y="115"/>
                </a:cubicBezTo>
                <a:cubicBezTo>
                  <a:pt x="527" y="12"/>
                  <a:pt x="527" y="12"/>
                  <a:pt x="527" y="12"/>
                </a:cubicBezTo>
                <a:cubicBezTo>
                  <a:pt x="445" y="35"/>
                  <a:pt x="445" y="35"/>
                  <a:pt x="445" y="35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24" y="164"/>
                  <a:pt x="400" y="176"/>
                  <a:pt x="378" y="190"/>
                </a:cubicBezTo>
                <a:cubicBezTo>
                  <a:pt x="284" y="120"/>
                  <a:pt x="284" y="120"/>
                  <a:pt x="284" y="120"/>
                </a:cubicBezTo>
                <a:cubicBezTo>
                  <a:pt x="218" y="173"/>
                  <a:pt x="218" y="173"/>
                  <a:pt x="218" y="173"/>
                </a:cubicBezTo>
                <a:cubicBezTo>
                  <a:pt x="266" y="280"/>
                  <a:pt x="266" y="280"/>
                  <a:pt x="266" y="280"/>
                </a:cubicBezTo>
                <a:cubicBezTo>
                  <a:pt x="249" y="297"/>
                  <a:pt x="234" y="315"/>
                  <a:pt x="220" y="334"/>
                </a:cubicBezTo>
                <a:cubicBezTo>
                  <a:pt x="106" y="305"/>
                  <a:pt x="106" y="305"/>
                  <a:pt x="106" y="305"/>
                </a:cubicBezTo>
                <a:cubicBezTo>
                  <a:pt x="65" y="379"/>
                  <a:pt x="65" y="379"/>
                  <a:pt x="65" y="379"/>
                </a:cubicBezTo>
                <a:cubicBezTo>
                  <a:pt x="149" y="460"/>
                  <a:pt x="149" y="460"/>
                  <a:pt x="149" y="460"/>
                </a:cubicBezTo>
                <a:cubicBezTo>
                  <a:pt x="139" y="484"/>
                  <a:pt x="131" y="509"/>
                  <a:pt x="125" y="535"/>
                </a:cubicBezTo>
                <a:cubicBezTo>
                  <a:pt x="9" y="551"/>
                  <a:pt x="9" y="551"/>
                  <a:pt x="9" y="551"/>
                </a:cubicBezTo>
                <a:cubicBezTo>
                  <a:pt x="0" y="636"/>
                  <a:pt x="0" y="636"/>
                  <a:pt x="0" y="636"/>
                </a:cubicBezTo>
                <a:cubicBezTo>
                  <a:pt x="109" y="678"/>
                  <a:pt x="109" y="678"/>
                  <a:pt x="109" y="678"/>
                </a:cubicBezTo>
                <a:cubicBezTo>
                  <a:pt x="110" y="701"/>
                  <a:pt x="111" y="725"/>
                  <a:pt x="115" y="749"/>
                </a:cubicBezTo>
                <a:cubicBezTo>
                  <a:pt x="12" y="809"/>
                  <a:pt x="12" y="809"/>
                  <a:pt x="12" y="809"/>
                </a:cubicBezTo>
                <a:cubicBezTo>
                  <a:pt x="35" y="890"/>
                  <a:pt x="35" y="890"/>
                  <a:pt x="35" y="890"/>
                </a:cubicBezTo>
                <a:cubicBezTo>
                  <a:pt x="154" y="887"/>
                  <a:pt x="154" y="887"/>
                  <a:pt x="154" y="887"/>
                </a:cubicBezTo>
                <a:cubicBezTo>
                  <a:pt x="164" y="912"/>
                  <a:pt x="177" y="935"/>
                  <a:pt x="190" y="957"/>
                </a:cubicBezTo>
                <a:cubicBezTo>
                  <a:pt x="120" y="1051"/>
                  <a:pt x="120" y="1051"/>
                  <a:pt x="120" y="1051"/>
                </a:cubicBezTo>
                <a:cubicBezTo>
                  <a:pt x="173" y="1117"/>
                  <a:pt x="173" y="1117"/>
                  <a:pt x="173" y="1117"/>
                </a:cubicBezTo>
                <a:cubicBezTo>
                  <a:pt x="280" y="1070"/>
                  <a:pt x="280" y="1070"/>
                  <a:pt x="280" y="1070"/>
                </a:cubicBezTo>
                <a:cubicBezTo>
                  <a:pt x="297" y="1086"/>
                  <a:pt x="315" y="1102"/>
                  <a:pt x="334" y="1116"/>
                </a:cubicBezTo>
                <a:cubicBezTo>
                  <a:pt x="305" y="1229"/>
                  <a:pt x="305" y="1229"/>
                  <a:pt x="305" y="1229"/>
                </a:cubicBezTo>
                <a:cubicBezTo>
                  <a:pt x="379" y="1270"/>
                  <a:pt x="379" y="1270"/>
                  <a:pt x="379" y="1270"/>
                </a:cubicBezTo>
                <a:cubicBezTo>
                  <a:pt x="460" y="1186"/>
                  <a:pt x="460" y="1186"/>
                  <a:pt x="460" y="1186"/>
                </a:cubicBezTo>
                <a:cubicBezTo>
                  <a:pt x="484" y="1196"/>
                  <a:pt x="509" y="1204"/>
                  <a:pt x="535" y="1210"/>
                </a:cubicBezTo>
                <a:cubicBezTo>
                  <a:pt x="551" y="1326"/>
                  <a:pt x="551" y="1326"/>
                  <a:pt x="551" y="1326"/>
                </a:cubicBezTo>
                <a:cubicBezTo>
                  <a:pt x="636" y="1335"/>
                  <a:pt x="636" y="1335"/>
                  <a:pt x="636" y="1335"/>
                </a:cubicBezTo>
                <a:cubicBezTo>
                  <a:pt x="678" y="1226"/>
                  <a:pt x="678" y="1226"/>
                  <a:pt x="678" y="1226"/>
                </a:cubicBezTo>
                <a:cubicBezTo>
                  <a:pt x="701" y="1226"/>
                  <a:pt x="725" y="1224"/>
                  <a:pt x="749" y="1220"/>
                </a:cubicBezTo>
                <a:cubicBezTo>
                  <a:pt x="808" y="1323"/>
                  <a:pt x="808" y="1323"/>
                  <a:pt x="808" y="1323"/>
                </a:cubicBezTo>
                <a:cubicBezTo>
                  <a:pt x="890" y="1299"/>
                  <a:pt x="890" y="1299"/>
                  <a:pt x="890" y="1299"/>
                </a:cubicBezTo>
                <a:cubicBezTo>
                  <a:pt x="887" y="1181"/>
                  <a:pt x="887" y="1181"/>
                  <a:pt x="887" y="1181"/>
                </a:cubicBezTo>
                <a:cubicBezTo>
                  <a:pt x="912" y="1171"/>
                  <a:pt x="935" y="1159"/>
                  <a:pt x="957" y="1145"/>
                </a:cubicBezTo>
                <a:cubicBezTo>
                  <a:pt x="1051" y="1215"/>
                  <a:pt x="1051" y="1215"/>
                  <a:pt x="1051" y="1215"/>
                </a:cubicBezTo>
                <a:cubicBezTo>
                  <a:pt x="1117" y="1162"/>
                  <a:pt x="1117" y="1162"/>
                  <a:pt x="1117" y="1162"/>
                </a:cubicBezTo>
                <a:cubicBezTo>
                  <a:pt x="1070" y="1055"/>
                  <a:pt x="1070" y="1055"/>
                  <a:pt x="1070" y="1055"/>
                </a:cubicBezTo>
                <a:cubicBezTo>
                  <a:pt x="1086" y="1038"/>
                  <a:pt x="1102" y="1020"/>
                  <a:pt x="1116" y="1001"/>
                </a:cubicBezTo>
                <a:cubicBezTo>
                  <a:pt x="1229" y="1031"/>
                  <a:pt x="1229" y="1031"/>
                  <a:pt x="1229" y="1031"/>
                </a:cubicBezTo>
                <a:cubicBezTo>
                  <a:pt x="1271" y="956"/>
                  <a:pt x="1271" y="956"/>
                  <a:pt x="1271" y="956"/>
                </a:cubicBezTo>
                <a:cubicBezTo>
                  <a:pt x="1186" y="875"/>
                  <a:pt x="1186" y="875"/>
                  <a:pt x="1186" y="875"/>
                </a:cubicBezTo>
                <a:cubicBezTo>
                  <a:pt x="1196" y="851"/>
                  <a:pt x="1204" y="826"/>
                  <a:pt x="1210" y="801"/>
                </a:cubicBezTo>
                <a:lnTo>
                  <a:pt x="1326" y="784"/>
                </a:lnTo>
                <a:close/>
                <a:moveTo>
                  <a:pt x="776" y="1050"/>
                </a:moveTo>
                <a:cubicBezTo>
                  <a:pt x="565" y="1109"/>
                  <a:pt x="345" y="986"/>
                  <a:pt x="286" y="775"/>
                </a:cubicBezTo>
                <a:cubicBezTo>
                  <a:pt x="226" y="564"/>
                  <a:pt x="349" y="345"/>
                  <a:pt x="560" y="286"/>
                </a:cubicBezTo>
                <a:cubicBezTo>
                  <a:pt x="771" y="226"/>
                  <a:pt x="990" y="349"/>
                  <a:pt x="1050" y="560"/>
                </a:cubicBezTo>
                <a:cubicBezTo>
                  <a:pt x="1109" y="771"/>
                  <a:pt x="987" y="990"/>
                  <a:pt x="776" y="10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31" name="Freeform 9">
            <a:extLst>
              <a:ext uri="{FF2B5EF4-FFF2-40B4-BE49-F238E27FC236}">
                <a16:creationId xmlns:a16="http://schemas.microsoft.com/office/drawing/2014/main" id="{85E1671E-FC6D-4B74-8470-12307B0E7134}"/>
              </a:ext>
            </a:extLst>
          </p:cNvPr>
          <p:cNvSpPr>
            <a:spLocks/>
          </p:cNvSpPr>
          <p:nvPr/>
        </p:nvSpPr>
        <p:spPr bwMode="auto">
          <a:xfrm rot="3456646">
            <a:off x="4534993" y="3161954"/>
            <a:ext cx="838199" cy="694358"/>
          </a:xfrm>
          <a:custGeom>
            <a:avLst/>
            <a:gdLst>
              <a:gd name="T0" fmla="*/ 540 w 540"/>
              <a:gd name="T1" fmla="*/ 127 h 447"/>
              <a:gd name="T2" fmla="*/ 531 w 540"/>
              <a:gd name="T3" fmla="*/ 120 h 447"/>
              <a:gd name="T4" fmla="*/ 506 w 540"/>
              <a:gd name="T5" fmla="*/ 103 h 447"/>
              <a:gd name="T6" fmla="*/ 425 w 540"/>
              <a:gd name="T7" fmla="*/ 55 h 447"/>
              <a:gd name="T8" fmla="*/ 335 w 540"/>
              <a:gd name="T9" fmla="*/ 14 h 447"/>
              <a:gd name="T10" fmla="*/ 302 w 540"/>
              <a:gd name="T11" fmla="*/ 4 h 447"/>
              <a:gd name="T12" fmla="*/ 289 w 540"/>
              <a:gd name="T13" fmla="*/ 0 h 447"/>
              <a:gd name="T14" fmla="*/ 295 w 540"/>
              <a:gd name="T15" fmla="*/ 4 h 447"/>
              <a:gd name="T16" fmla="*/ 310 w 540"/>
              <a:gd name="T17" fmla="*/ 15 h 447"/>
              <a:gd name="T18" fmla="*/ 354 w 540"/>
              <a:gd name="T19" fmla="*/ 50 h 447"/>
              <a:gd name="T20" fmla="*/ 375 w 540"/>
              <a:gd name="T21" fmla="*/ 70 h 447"/>
              <a:gd name="T22" fmla="*/ 393 w 540"/>
              <a:gd name="T23" fmla="*/ 88 h 447"/>
              <a:gd name="T24" fmla="*/ 406 w 540"/>
              <a:gd name="T25" fmla="*/ 100 h 447"/>
              <a:gd name="T26" fmla="*/ 410 w 540"/>
              <a:gd name="T27" fmla="*/ 105 h 447"/>
              <a:gd name="T28" fmla="*/ 404 w 540"/>
              <a:gd name="T29" fmla="*/ 106 h 447"/>
              <a:gd name="T30" fmla="*/ 386 w 540"/>
              <a:gd name="T31" fmla="*/ 110 h 447"/>
              <a:gd name="T32" fmla="*/ 359 w 540"/>
              <a:gd name="T33" fmla="*/ 117 h 447"/>
              <a:gd name="T34" fmla="*/ 324 w 540"/>
              <a:gd name="T35" fmla="*/ 127 h 447"/>
              <a:gd name="T36" fmla="*/ 240 w 540"/>
              <a:gd name="T37" fmla="*/ 162 h 447"/>
              <a:gd name="T38" fmla="*/ 195 w 540"/>
              <a:gd name="T39" fmla="*/ 187 h 447"/>
              <a:gd name="T40" fmla="*/ 173 w 540"/>
              <a:gd name="T41" fmla="*/ 202 h 447"/>
              <a:gd name="T42" fmla="*/ 163 w 540"/>
              <a:gd name="T43" fmla="*/ 210 h 447"/>
              <a:gd name="T44" fmla="*/ 152 w 540"/>
              <a:gd name="T45" fmla="*/ 218 h 447"/>
              <a:gd name="T46" fmla="*/ 80 w 540"/>
              <a:gd name="T47" fmla="*/ 292 h 447"/>
              <a:gd name="T48" fmla="*/ 33 w 540"/>
              <a:gd name="T49" fmla="*/ 368 h 447"/>
              <a:gd name="T50" fmla="*/ 8 w 540"/>
              <a:gd name="T51" fmla="*/ 425 h 447"/>
              <a:gd name="T52" fmla="*/ 2 w 540"/>
              <a:gd name="T53" fmla="*/ 441 h 447"/>
              <a:gd name="T54" fmla="*/ 0 w 540"/>
              <a:gd name="T55" fmla="*/ 447 h 447"/>
              <a:gd name="T56" fmla="*/ 3 w 540"/>
              <a:gd name="T57" fmla="*/ 441 h 447"/>
              <a:gd name="T58" fmla="*/ 10 w 540"/>
              <a:gd name="T59" fmla="*/ 426 h 447"/>
              <a:gd name="T60" fmla="*/ 41 w 540"/>
              <a:gd name="T61" fmla="*/ 373 h 447"/>
              <a:gd name="T62" fmla="*/ 95 w 540"/>
              <a:gd name="T63" fmla="*/ 305 h 447"/>
              <a:gd name="T64" fmla="*/ 170 w 540"/>
              <a:gd name="T65" fmla="*/ 243 h 447"/>
              <a:gd name="T66" fmla="*/ 180 w 540"/>
              <a:gd name="T67" fmla="*/ 236 h 447"/>
              <a:gd name="T68" fmla="*/ 191 w 540"/>
              <a:gd name="T69" fmla="*/ 230 h 447"/>
              <a:gd name="T70" fmla="*/ 213 w 540"/>
              <a:gd name="T71" fmla="*/ 218 h 447"/>
              <a:gd name="T72" fmla="*/ 256 w 540"/>
              <a:gd name="T73" fmla="*/ 199 h 447"/>
              <a:gd name="T74" fmla="*/ 337 w 540"/>
              <a:gd name="T75" fmla="*/ 176 h 447"/>
              <a:gd name="T76" fmla="*/ 370 w 540"/>
              <a:gd name="T77" fmla="*/ 170 h 447"/>
              <a:gd name="T78" fmla="*/ 396 w 540"/>
              <a:gd name="T79" fmla="*/ 167 h 447"/>
              <a:gd name="T80" fmla="*/ 413 w 540"/>
              <a:gd name="T81" fmla="*/ 165 h 447"/>
              <a:gd name="T82" fmla="*/ 418 w 540"/>
              <a:gd name="T83" fmla="*/ 165 h 447"/>
              <a:gd name="T84" fmla="*/ 416 w 540"/>
              <a:gd name="T85" fmla="*/ 171 h 447"/>
              <a:gd name="T86" fmla="*/ 409 w 540"/>
              <a:gd name="T87" fmla="*/ 187 h 447"/>
              <a:gd name="T88" fmla="*/ 399 w 540"/>
              <a:gd name="T89" fmla="*/ 209 h 447"/>
              <a:gd name="T90" fmla="*/ 390 w 540"/>
              <a:gd name="T91" fmla="*/ 234 h 447"/>
              <a:gd name="T92" fmla="*/ 375 w 540"/>
              <a:gd name="T93" fmla="*/ 282 h 447"/>
              <a:gd name="T94" fmla="*/ 372 w 540"/>
              <a:gd name="T95" fmla="*/ 298 h 447"/>
              <a:gd name="T96" fmla="*/ 370 w 540"/>
              <a:gd name="T97" fmla="*/ 304 h 447"/>
              <a:gd name="T98" fmla="*/ 375 w 540"/>
              <a:gd name="T99" fmla="*/ 295 h 447"/>
              <a:gd name="T100" fmla="*/ 390 w 540"/>
              <a:gd name="T101" fmla="*/ 274 h 447"/>
              <a:gd name="T102" fmla="*/ 443 w 540"/>
              <a:gd name="T103" fmla="*/ 211 h 447"/>
              <a:gd name="T104" fmla="*/ 508 w 540"/>
              <a:gd name="T105" fmla="*/ 152 h 447"/>
              <a:gd name="T106" fmla="*/ 531 w 540"/>
              <a:gd name="T107" fmla="*/ 134 h 447"/>
              <a:gd name="T108" fmla="*/ 540 w 540"/>
              <a:gd name="T109" fmla="*/ 127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40" h="447">
                <a:moveTo>
                  <a:pt x="540" y="127"/>
                </a:moveTo>
                <a:cubicBezTo>
                  <a:pt x="540" y="127"/>
                  <a:pt x="537" y="125"/>
                  <a:pt x="531" y="120"/>
                </a:cubicBezTo>
                <a:cubicBezTo>
                  <a:pt x="525" y="116"/>
                  <a:pt x="516" y="110"/>
                  <a:pt x="506" y="103"/>
                </a:cubicBezTo>
                <a:cubicBezTo>
                  <a:pt x="485" y="89"/>
                  <a:pt x="456" y="71"/>
                  <a:pt x="425" y="55"/>
                </a:cubicBezTo>
                <a:cubicBezTo>
                  <a:pt x="394" y="38"/>
                  <a:pt x="361" y="24"/>
                  <a:pt x="335" y="14"/>
                </a:cubicBezTo>
                <a:cubicBezTo>
                  <a:pt x="321" y="10"/>
                  <a:pt x="310" y="6"/>
                  <a:pt x="302" y="4"/>
                </a:cubicBezTo>
                <a:cubicBezTo>
                  <a:pt x="294" y="1"/>
                  <a:pt x="289" y="0"/>
                  <a:pt x="289" y="0"/>
                </a:cubicBezTo>
                <a:cubicBezTo>
                  <a:pt x="289" y="0"/>
                  <a:pt x="292" y="2"/>
                  <a:pt x="295" y="4"/>
                </a:cubicBezTo>
                <a:cubicBezTo>
                  <a:pt x="299" y="7"/>
                  <a:pt x="304" y="10"/>
                  <a:pt x="310" y="15"/>
                </a:cubicBezTo>
                <a:cubicBezTo>
                  <a:pt x="323" y="25"/>
                  <a:pt x="339" y="37"/>
                  <a:pt x="354" y="50"/>
                </a:cubicBezTo>
                <a:cubicBezTo>
                  <a:pt x="361" y="57"/>
                  <a:pt x="369" y="64"/>
                  <a:pt x="375" y="70"/>
                </a:cubicBezTo>
                <a:cubicBezTo>
                  <a:pt x="382" y="76"/>
                  <a:pt x="388" y="82"/>
                  <a:pt x="393" y="88"/>
                </a:cubicBezTo>
                <a:cubicBezTo>
                  <a:pt x="399" y="93"/>
                  <a:pt x="403" y="97"/>
                  <a:pt x="406" y="100"/>
                </a:cubicBezTo>
                <a:cubicBezTo>
                  <a:pt x="409" y="103"/>
                  <a:pt x="410" y="105"/>
                  <a:pt x="410" y="105"/>
                </a:cubicBezTo>
                <a:cubicBezTo>
                  <a:pt x="410" y="105"/>
                  <a:pt x="408" y="105"/>
                  <a:pt x="404" y="106"/>
                </a:cubicBezTo>
                <a:cubicBezTo>
                  <a:pt x="400" y="107"/>
                  <a:pt x="394" y="108"/>
                  <a:pt x="386" y="110"/>
                </a:cubicBezTo>
                <a:cubicBezTo>
                  <a:pt x="379" y="112"/>
                  <a:pt x="370" y="114"/>
                  <a:pt x="359" y="117"/>
                </a:cubicBezTo>
                <a:cubicBezTo>
                  <a:pt x="349" y="120"/>
                  <a:pt x="337" y="123"/>
                  <a:pt x="324" y="127"/>
                </a:cubicBezTo>
                <a:cubicBezTo>
                  <a:pt x="299" y="135"/>
                  <a:pt x="269" y="146"/>
                  <a:pt x="240" y="162"/>
                </a:cubicBezTo>
                <a:cubicBezTo>
                  <a:pt x="225" y="169"/>
                  <a:pt x="210" y="178"/>
                  <a:pt x="195" y="187"/>
                </a:cubicBezTo>
                <a:cubicBezTo>
                  <a:pt x="188" y="192"/>
                  <a:pt x="180" y="197"/>
                  <a:pt x="173" y="202"/>
                </a:cubicBezTo>
                <a:cubicBezTo>
                  <a:pt x="163" y="210"/>
                  <a:pt x="163" y="210"/>
                  <a:pt x="163" y="210"/>
                </a:cubicBezTo>
                <a:cubicBezTo>
                  <a:pt x="152" y="218"/>
                  <a:pt x="152" y="218"/>
                  <a:pt x="152" y="218"/>
                </a:cubicBezTo>
                <a:cubicBezTo>
                  <a:pt x="125" y="241"/>
                  <a:pt x="100" y="267"/>
                  <a:pt x="80" y="292"/>
                </a:cubicBezTo>
                <a:cubicBezTo>
                  <a:pt x="61" y="319"/>
                  <a:pt x="45" y="345"/>
                  <a:pt x="33" y="368"/>
                </a:cubicBezTo>
                <a:cubicBezTo>
                  <a:pt x="21" y="391"/>
                  <a:pt x="13" y="411"/>
                  <a:pt x="8" y="425"/>
                </a:cubicBezTo>
                <a:cubicBezTo>
                  <a:pt x="5" y="432"/>
                  <a:pt x="3" y="437"/>
                  <a:pt x="2" y="441"/>
                </a:cubicBezTo>
                <a:cubicBezTo>
                  <a:pt x="1" y="445"/>
                  <a:pt x="0" y="447"/>
                  <a:pt x="0" y="447"/>
                </a:cubicBezTo>
                <a:cubicBezTo>
                  <a:pt x="0" y="447"/>
                  <a:pt x="1" y="445"/>
                  <a:pt x="3" y="441"/>
                </a:cubicBezTo>
                <a:cubicBezTo>
                  <a:pt x="4" y="438"/>
                  <a:pt x="7" y="433"/>
                  <a:pt x="10" y="426"/>
                </a:cubicBezTo>
                <a:cubicBezTo>
                  <a:pt x="17" y="413"/>
                  <a:pt x="27" y="394"/>
                  <a:pt x="41" y="373"/>
                </a:cubicBezTo>
                <a:cubicBezTo>
                  <a:pt x="55" y="351"/>
                  <a:pt x="73" y="328"/>
                  <a:pt x="95" y="305"/>
                </a:cubicBezTo>
                <a:cubicBezTo>
                  <a:pt x="117" y="282"/>
                  <a:pt x="142" y="261"/>
                  <a:pt x="170" y="243"/>
                </a:cubicBezTo>
                <a:cubicBezTo>
                  <a:pt x="180" y="236"/>
                  <a:pt x="180" y="236"/>
                  <a:pt x="180" y="236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198" y="226"/>
                  <a:pt x="206" y="222"/>
                  <a:pt x="213" y="218"/>
                </a:cubicBezTo>
                <a:cubicBezTo>
                  <a:pt x="227" y="211"/>
                  <a:pt x="242" y="205"/>
                  <a:pt x="256" y="199"/>
                </a:cubicBezTo>
                <a:cubicBezTo>
                  <a:pt x="285" y="188"/>
                  <a:pt x="313" y="181"/>
                  <a:pt x="337" y="176"/>
                </a:cubicBezTo>
                <a:cubicBezTo>
                  <a:pt x="349" y="174"/>
                  <a:pt x="360" y="172"/>
                  <a:pt x="370" y="170"/>
                </a:cubicBezTo>
                <a:cubicBezTo>
                  <a:pt x="380" y="169"/>
                  <a:pt x="389" y="168"/>
                  <a:pt x="396" y="167"/>
                </a:cubicBezTo>
                <a:cubicBezTo>
                  <a:pt x="403" y="166"/>
                  <a:pt x="409" y="166"/>
                  <a:pt x="413" y="165"/>
                </a:cubicBezTo>
                <a:cubicBezTo>
                  <a:pt x="416" y="165"/>
                  <a:pt x="418" y="165"/>
                  <a:pt x="418" y="165"/>
                </a:cubicBezTo>
                <a:cubicBezTo>
                  <a:pt x="418" y="165"/>
                  <a:pt x="417" y="167"/>
                  <a:pt x="416" y="171"/>
                </a:cubicBezTo>
                <a:cubicBezTo>
                  <a:pt x="414" y="175"/>
                  <a:pt x="412" y="180"/>
                  <a:pt x="409" y="187"/>
                </a:cubicBezTo>
                <a:cubicBezTo>
                  <a:pt x="406" y="193"/>
                  <a:pt x="403" y="201"/>
                  <a:pt x="399" y="209"/>
                </a:cubicBezTo>
                <a:cubicBezTo>
                  <a:pt x="396" y="217"/>
                  <a:pt x="393" y="225"/>
                  <a:pt x="390" y="234"/>
                </a:cubicBezTo>
                <a:cubicBezTo>
                  <a:pt x="384" y="251"/>
                  <a:pt x="379" y="269"/>
                  <a:pt x="375" y="282"/>
                </a:cubicBezTo>
                <a:cubicBezTo>
                  <a:pt x="374" y="288"/>
                  <a:pt x="372" y="294"/>
                  <a:pt x="372" y="298"/>
                </a:cubicBezTo>
                <a:cubicBezTo>
                  <a:pt x="371" y="301"/>
                  <a:pt x="370" y="304"/>
                  <a:pt x="370" y="304"/>
                </a:cubicBezTo>
                <a:cubicBezTo>
                  <a:pt x="370" y="304"/>
                  <a:pt x="372" y="301"/>
                  <a:pt x="375" y="295"/>
                </a:cubicBezTo>
                <a:cubicBezTo>
                  <a:pt x="378" y="290"/>
                  <a:pt x="383" y="283"/>
                  <a:pt x="390" y="274"/>
                </a:cubicBezTo>
                <a:cubicBezTo>
                  <a:pt x="402" y="256"/>
                  <a:pt x="421" y="233"/>
                  <a:pt x="443" y="211"/>
                </a:cubicBezTo>
                <a:cubicBezTo>
                  <a:pt x="464" y="189"/>
                  <a:pt x="489" y="167"/>
                  <a:pt x="508" y="152"/>
                </a:cubicBezTo>
                <a:cubicBezTo>
                  <a:pt x="517" y="144"/>
                  <a:pt x="525" y="138"/>
                  <a:pt x="531" y="134"/>
                </a:cubicBezTo>
                <a:cubicBezTo>
                  <a:pt x="537" y="129"/>
                  <a:pt x="540" y="127"/>
                  <a:pt x="540" y="1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32" name="Freeform 9">
            <a:extLst>
              <a:ext uri="{FF2B5EF4-FFF2-40B4-BE49-F238E27FC236}">
                <a16:creationId xmlns:a16="http://schemas.microsoft.com/office/drawing/2014/main" id="{6A6F266C-B700-48E6-8A8C-4ABD180B1E55}"/>
              </a:ext>
            </a:extLst>
          </p:cNvPr>
          <p:cNvSpPr>
            <a:spLocks/>
          </p:cNvSpPr>
          <p:nvPr/>
        </p:nvSpPr>
        <p:spPr bwMode="auto">
          <a:xfrm rot="19573895">
            <a:off x="2055348" y="1854724"/>
            <a:ext cx="838199" cy="694358"/>
          </a:xfrm>
          <a:custGeom>
            <a:avLst/>
            <a:gdLst>
              <a:gd name="T0" fmla="*/ 540 w 540"/>
              <a:gd name="T1" fmla="*/ 127 h 447"/>
              <a:gd name="T2" fmla="*/ 531 w 540"/>
              <a:gd name="T3" fmla="*/ 120 h 447"/>
              <a:gd name="T4" fmla="*/ 506 w 540"/>
              <a:gd name="T5" fmla="*/ 103 h 447"/>
              <a:gd name="T6" fmla="*/ 425 w 540"/>
              <a:gd name="T7" fmla="*/ 55 h 447"/>
              <a:gd name="T8" fmla="*/ 335 w 540"/>
              <a:gd name="T9" fmla="*/ 14 h 447"/>
              <a:gd name="T10" fmla="*/ 302 w 540"/>
              <a:gd name="T11" fmla="*/ 4 h 447"/>
              <a:gd name="T12" fmla="*/ 289 w 540"/>
              <a:gd name="T13" fmla="*/ 0 h 447"/>
              <a:gd name="T14" fmla="*/ 295 w 540"/>
              <a:gd name="T15" fmla="*/ 4 h 447"/>
              <a:gd name="T16" fmla="*/ 310 w 540"/>
              <a:gd name="T17" fmla="*/ 15 h 447"/>
              <a:gd name="T18" fmla="*/ 354 w 540"/>
              <a:gd name="T19" fmla="*/ 50 h 447"/>
              <a:gd name="T20" fmla="*/ 375 w 540"/>
              <a:gd name="T21" fmla="*/ 70 h 447"/>
              <a:gd name="T22" fmla="*/ 393 w 540"/>
              <a:gd name="T23" fmla="*/ 88 h 447"/>
              <a:gd name="T24" fmla="*/ 406 w 540"/>
              <a:gd name="T25" fmla="*/ 100 h 447"/>
              <a:gd name="T26" fmla="*/ 410 w 540"/>
              <a:gd name="T27" fmla="*/ 105 h 447"/>
              <a:gd name="T28" fmla="*/ 404 w 540"/>
              <a:gd name="T29" fmla="*/ 106 h 447"/>
              <a:gd name="T30" fmla="*/ 386 w 540"/>
              <a:gd name="T31" fmla="*/ 110 h 447"/>
              <a:gd name="T32" fmla="*/ 359 w 540"/>
              <a:gd name="T33" fmla="*/ 117 h 447"/>
              <a:gd name="T34" fmla="*/ 324 w 540"/>
              <a:gd name="T35" fmla="*/ 127 h 447"/>
              <a:gd name="T36" fmla="*/ 240 w 540"/>
              <a:gd name="T37" fmla="*/ 162 h 447"/>
              <a:gd name="T38" fmla="*/ 195 w 540"/>
              <a:gd name="T39" fmla="*/ 187 h 447"/>
              <a:gd name="T40" fmla="*/ 173 w 540"/>
              <a:gd name="T41" fmla="*/ 202 h 447"/>
              <a:gd name="T42" fmla="*/ 163 w 540"/>
              <a:gd name="T43" fmla="*/ 210 h 447"/>
              <a:gd name="T44" fmla="*/ 152 w 540"/>
              <a:gd name="T45" fmla="*/ 218 h 447"/>
              <a:gd name="T46" fmla="*/ 80 w 540"/>
              <a:gd name="T47" fmla="*/ 292 h 447"/>
              <a:gd name="T48" fmla="*/ 33 w 540"/>
              <a:gd name="T49" fmla="*/ 368 h 447"/>
              <a:gd name="T50" fmla="*/ 8 w 540"/>
              <a:gd name="T51" fmla="*/ 425 h 447"/>
              <a:gd name="T52" fmla="*/ 2 w 540"/>
              <a:gd name="T53" fmla="*/ 441 h 447"/>
              <a:gd name="T54" fmla="*/ 0 w 540"/>
              <a:gd name="T55" fmla="*/ 447 h 447"/>
              <a:gd name="T56" fmla="*/ 3 w 540"/>
              <a:gd name="T57" fmla="*/ 441 h 447"/>
              <a:gd name="T58" fmla="*/ 10 w 540"/>
              <a:gd name="T59" fmla="*/ 426 h 447"/>
              <a:gd name="T60" fmla="*/ 41 w 540"/>
              <a:gd name="T61" fmla="*/ 373 h 447"/>
              <a:gd name="T62" fmla="*/ 95 w 540"/>
              <a:gd name="T63" fmla="*/ 305 h 447"/>
              <a:gd name="T64" fmla="*/ 170 w 540"/>
              <a:gd name="T65" fmla="*/ 243 h 447"/>
              <a:gd name="T66" fmla="*/ 180 w 540"/>
              <a:gd name="T67" fmla="*/ 236 h 447"/>
              <a:gd name="T68" fmla="*/ 191 w 540"/>
              <a:gd name="T69" fmla="*/ 230 h 447"/>
              <a:gd name="T70" fmla="*/ 213 w 540"/>
              <a:gd name="T71" fmla="*/ 218 h 447"/>
              <a:gd name="T72" fmla="*/ 256 w 540"/>
              <a:gd name="T73" fmla="*/ 199 h 447"/>
              <a:gd name="T74" fmla="*/ 337 w 540"/>
              <a:gd name="T75" fmla="*/ 176 h 447"/>
              <a:gd name="T76" fmla="*/ 370 w 540"/>
              <a:gd name="T77" fmla="*/ 170 h 447"/>
              <a:gd name="T78" fmla="*/ 396 w 540"/>
              <a:gd name="T79" fmla="*/ 167 h 447"/>
              <a:gd name="T80" fmla="*/ 413 w 540"/>
              <a:gd name="T81" fmla="*/ 165 h 447"/>
              <a:gd name="T82" fmla="*/ 418 w 540"/>
              <a:gd name="T83" fmla="*/ 165 h 447"/>
              <a:gd name="T84" fmla="*/ 416 w 540"/>
              <a:gd name="T85" fmla="*/ 171 h 447"/>
              <a:gd name="T86" fmla="*/ 409 w 540"/>
              <a:gd name="T87" fmla="*/ 187 h 447"/>
              <a:gd name="T88" fmla="*/ 399 w 540"/>
              <a:gd name="T89" fmla="*/ 209 h 447"/>
              <a:gd name="T90" fmla="*/ 390 w 540"/>
              <a:gd name="T91" fmla="*/ 234 h 447"/>
              <a:gd name="T92" fmla="*/ 375 w 540"/>
              <a:gd name="T93" fmla="*/ 282 h 447"/>
              <a:gd name="T94" fmla="*/ 372 w 540"/>
              <a:gd name="T95" fmla="*/ 298 h 447"/>
              <a:gd name="T96" fmla="*/ 370 w 540"/>
              <a:gd name="T97" fmla="*/ 304 h 447"/>
              <a:gd name="T98" fmla="*/ 375 w 540"/>
              <a:gd name="T99" fmla="*/ 295 h 447"/>
              <a:gd name="T100" fmla="*/ 390 w 540"/>
              <a:gd name="T101" fmla="*/ 274 h 447"/>
              <a:gd name="T102" fmla="*/ 443 w 540"/>
              <a:gd name="T103" fmla="*/ 211 h 447"/>
              <a:gd name="T104" fmla="*/ 508 w 540"/>
              <a:gd name="T105" fmla="*/ 152 h 447"/>
              <a:gd name="T106" fmla="*/ 531 w 540"/>
              <a:gd name="T107" fmla="*/ 134 h 447"/>
              <a:gd name="T108" fmla="*/ 540 w 540"/>
              <a:gd name="T109" fmla="*/ 127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40" h="447">
                <a:moveTo>
                  <a:pt x="540" y="127"/>
                </a:moveTo>
                <a:cubicBezTo>
                  <a:pt x="540" y="127"/>
                  <a:pt x="537" y="125"/>
                  <a:pt x="531" y="120"/>
                </a:cubicBezTo>
                <a:cubicBezTo>
                  <a:pt x="525" y="116"/>
                  <a:pt x="516" y="110"/>
                  <a:pt x="506" y="103"/>
                </a:cubicBezTo>
                <a:cubicBezTo>
                  <a:pt x="485" y="89"/>
                  <a:pt x="456" y="71"/>
                  <a:pt x="425" y="55"/>
                </a:cubicBezTo>
                <a:cubicBezTo>
                  <a:pt x="394" y="38"/>
                  <a:pt x="361" y="24"/>
                  <a:pt x="335" y="14"/>
                </a:cubicBezTo>
                <a:cubicBezTo>
                  <a:pt x="321" y="10"/>
                  <a:pt x="310" y="6"/>
                  <a:pt x="302" y="4"/>
                </a:cubicBezTo>
                <a:cubicBezTo>
                  <a:pt x="294" y="1"/>
                  <a:pt x="289" y="0"/>
                  <a:pt x="289" y="0"/>
                </a:cubicBezTo>
                <a:cubicBezTo>
                  <a:pt x="289" y="0"/>
                  <a:pt x="292" y="2"/>
                  <a:pt x="295" y="4"/>
                </a:cubicBezTo>
                <a:cubicBezTo>
                  <a:pt x="299" y="7"/>
                  <a:pt x="304" y="10"/>
                  <a:pt x="310" y="15"/>
                </a:cubicBezTo>
                <a:cubicBezTo>
                  <a:pt x="323" y="25"/>
                  <a:pt x="339" y="37"/>
                  <a:pt x="354" y="50"/>
                </a:cubicBezTo>
                <a:cubicBezTo>
                  <a:pt x="361" y="57"/>
                  <a:pt x="369" y="64"/>
                  <a:pt x="375" y="70"/>
                </a:cubicBezTo>
                <a:cubicBezTo>
                  <a:pt x="382" y="76"/>
                  <a:pt x="388" y="82"/>
                  <a:pt x="393" y="88"/>
                </a:cubicBezTo>
                <a:cubicBezTo>
                  <a:pt x="399" y="93"/>
                  <a:pt x="403" y="97"/>
                  <a:pt x="406" y="100"/>
                </a:cubicBezTo>
                <a:cubicBezTo>
                  <a:pt x="409" y="103"/>
                  <a:pt x="410" y="105"/>
                  <a:pt x="410" y="105"/>
                </a:cubicBezTo>
                <a:cubicBezTo>
                  <a:pt x="410" y="105"/>
                  <a:pt x="408" y="105"/>
                  <a:pt x="404" y="106"/>
                </a:cubicBezTo>
                <a:cubicBezTo>
                  <a:pt x="400" y="107"/>
                  <a:pt x="394" y="108"/>
                  <a:pt x="386" y="110"/>
                </a:cubicBezTo>
                <a:cubicBezTo>
                  <a:pt x="379" y="112"/>
                  <a:pt x="370" y="114"/>
                  <a:pt x="359" y="117"/>
                </a:cubicBezTo>
                <a:cubicBezTo>
                  <a:pt x="349" y="120"/>
                  <a:pt x="337" y="123"/>
                  <a:pt x="324" y="127"/>
                </a:cubicBezTo>
                <a:cubicBezTo>
                  <a:pt x="299" y="135"/>
                  <a:pt x="269" y="146"/>
                  <a:pt x="240" y="162"/>
                </a:cubicBezTo>
                <a:cubicBezTo>
                  <a:pt x="225" y="169"/>
                  <a:pt x="210" y="178"/>
                  <a:pt x="195" y="187"/>
                </a:cubicBezTo>
                <a:cubicBezTo>
                  <a:pt x="188" y="192"/>
                  <a:pt x="180" y="197"/>
                  <a:pt x="173" y="202"/>
                </a:cubicBezTo>
                <a:cubicBezTo>
                  <a:pt x="163" y="210"/>
                  <a:pt x="163" y="210"/>
                  <a:pt x="163" y="210"/>
                </a:cubicBezTo>
                <a:cubicBezTo>
                  <a:pt x="152" y="218"/>
                  <a:pt x="152" y="218"/>
                  <a:pt x="152" y="218"/>
                </a:cubicBezTo>
                <a:cubicBezTo>
                  <a:pt x="125" y="241"/>
                  <a:pt x="100" y="267"/>
                  <a:pt x="80" y="292"/>
                </a:cubicBezTo>
                <a:cubicBezTo>
                  <a:pt x="61" y="319"/>
                  <a:pt x="45" y="345"/>
                  <a:pt x="33" y="368"/>
                </a:cubicBezTo>
                <a:cubicBezTo>
                  <a:pt x="21" y="391"/>
                  <a:pt x="13" y="411"/>
                  <a:pt x="8" y="425"/>
                </a:cubicBezTo>
                <a:cubicBezTo>
                  <a:pt x="5" y="432"/>
                  <a:pt x="3" y="437"/>
                  <a:pt x="2" y="441"/>
                </a:cubicBezTo>
                <a:cubicBezTo>
                  <a:pt x="1" y="445"/>
                  <a:pt x="0" y="447"/>
                  <a:pt x="0" y="447"/>
                </a:cubicBezTo>
                <a:cubicBezTo>
                  <a:pt x="0" y="447"/>
                  <a:pt x="1" y="445"/>
                  <a:pt x="3" y="441"/>
                </a:cubicBezTo>
                <a:cubicBezTo>
                  <a:pt x="4" y="438"/>
                  <a:pt x="7" y="433"/>
                  <a:pt x="10" y="426"/>
                </a:cubicBezTo>
                <a:cubicBezTo>
                  <a:pt x="17" y="413"/>
                  <a:pt x="27" y="394"/>
                  <a:pt x="41" y="373"/>
                </a:cubicBezTo>
                <a:cubicBezTo>
                  <a:pt x="55" y="351"/>
                  <a:pt x="73" y="328"/>
                  <a:pt x="95" y="305"/>
                </a:cubicBezTo>
                <a:cubicBezTo>
                  <a:pt x="117" y="282"/>
                  <a:pt x="142" y="261"/>
                  <a:pt x="170" y="243"/>
                </a:cubicBezTo>
                <a:cubicBezTo>
                  <a:pt x="180" y="236"/>
                  <a:pt x="180" y="236"/>
                  <a:pt x="180" y="236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198" y="226"/>
                  <a:pt x="206" y="222"/>
                  <a:pt x="213" y="218"/>
                </a:cubicBezTo>
                <a:cubicBezTo>
                  <a:pt x="227" y="211"/>
                  <a:pt x="242" y="205"/>
                  <a:pt x="256" y="199"/>
                </a:cubicBezTo>
                <a:cubicBezTo>
                  <a:pt x="285" y="188"/>
                  <a:pt x="313" y="181"/>
                  <a:pt x="337" y="176"/>
                </a:cubicBezTo>
                <a:cubicBezTo>
                  <a:pt x="349" y="174"/>
                  <a:pt x="360" y="172"/>
                  <a:pt x="370" y="170"/>
                </a:cubicBezTo>
                <a:cubicBezTo>
                  <a:pt x="380" y="169"/>
                  <a:pt x="389" y="168"/>
                  <a:pt x="396" y="167"/>
                </a:cubicBezTo>
                <a:cubicBezTo>
                  <a:pt x="403" y="166"/>
                  <a:pt x="409" y="166"/>
                  <a:pt x="413" y="165"/>
                </a:cubicBezTo>
                <a:cubicBezTo>
                  <a:pt x="416" y="165"/>
                  <a:pt x="418" y="165"/>
                  <a:pt x="418" y="165"/>
                </a:cubicBezTo>
                <a:cubicBezTo>
                  <a:pt x="418" y="165"/>
                  <a:pt x="417" y="167"/>
                  <a:pt x="416" y="171"/>
                </a:cubicBezTo>
                <a:cubicBezTo>
                  <a:pt x="414" y="175"/>
                  <a:pt x="412" y="180"/>
                  <a:pt x="409" y="187"/>
                </a:cubicBezTo>
                <a:cubicBezTo>
                  <a:pt x="406" y="193"/>
                  <a:pt x="403" y="201"/>
                  <a:pt x="399" y="209"/>
                </a:cubicBezTo>
                <a:cubicBezTo>
                  <a:pt x="396" y="217"/>
                  <a:pt x="393" y="225"/>
                  <a:pt x="390" y="234"/>
                </a:cubicBezTo>
                <a:cubicBezTo>
                  <a:pt x="384" y="251"/>
                  <a:pt x="379" y="269"/>
                  <a:pt x="375" y="282"/>
                </a:cubicBezTo>
                <a:cubicBezTo>
                  <a:pt x="374" y="288"/>
                  <a:pt x="372" y="294"/>
                  <a:pt x="372" y="298"/>
                </a:cubicBezTo>
                <a:cubicBezTo>
                  <a:pt x="371" y="301"/>
                  <a:pt x="370" y="304"/>
                  <a:pt x="370" y="304"/>
                </a:cubicBezTo>
                <a:cubicBezTo>
                  <a:pt x="370" y="304"/>
                  <a:pt x="372" y="301"/>
                  <a:pt x="375" y="295"/>
                </a:cubicBezTo>
                <a:cubicBezTo>
                  <a:pt x="378" y="290"/>
                  <a:pt x="383" y="283"/>
                  <a:pt x="390" y="274"/>
                </a:cubicBezTo>
                <a:cubicBezTo>
                  <a:pt x="402" y="256"/>
                  <a:pt x="421" y="233"/>
                  <a:pt x="443" y="211"/>
                </a:cubicBezTo>
                <a:cubicBezTo>
                  <a:pt x="464" y="189"/>
                  <a:pt x="489" y="167"/>
                  <a:pt x="508" y="152"/>
                </a:cubicBezTo>
                <a:cubicBezTo>
                  <a:pt x="517" y="144"/>
                  <a:pt x="525" y="138"/>
                  <a:pt x="531" y="134"/>
                </a:cubicBezTo>
                <a:cubicBezTo>
                  <a:pt x="537" y="129"/>
                  <a:pt x="540" y="127"/>
                  <a:pt x="540" y="1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33" name="Freeform 9">
            <a:extLst>
              <a:ext uri="{FF2B5EF4-FFF2-40B4-BE49-F238E27FC236}">
                <a16:creationId xmlns:a16="http://schemas.microsoft.com/office/drawing/2014/main" id="{7A3818AC-C094-4865-A0C6-A94F07AC10D3}"/>
              </a:ext>
            </a:extLst>
          </p:cNvPr>
          <p:cNvSpPr>
            <a:spLocks/>
          </p:cNvSpPr>
          <p:nvPr/>
        </p:nvSpPr>
        <p:spPr bwMode="auto">
          <a:xfrm rot="17898758" flipH="1">
            <a:off x="1247979" y="2692957"/>
            <a:ext cx="838199" cy="694358"/>
          </a:xfrm>
          <a:custGeom>
            <a:avLst/>
            <a:gdLst>
              <a:gd name="T0" fmla="*/ 540 w 540"/>
              <a:gd name="T1" fmla="*/ 127 h 447"/>
              <a:gd name="T2" fmla="*/ 531 w 540"/>
              <a:gd name="T3" fmla="*/ 120 h 447"/>
              <a:gd name="T4" fmla="*/ 506 w 540"/>
              <a:gd name="T5" fmla="*/ 103 h 447"/>
              <a:gd name="T6" fmla="*/ 425 w 540"/>
              <a:gd name="T7" fmla="*/ 55 h 447"/>
              <a:gd name="T8" fmla="*/ 335 w 540"/>
              <a:gd name="T9" fmla="*/ 14 h 447"/>
              <a:gd name="T10" fmla="*/ 302 w 540"/>
              <a:gd name="T11" fmla="*/ 4 h 447"/>
              <a:gd name="T12" fmla="*/ 289 w 540"/>
              <a:gd name="T13" fmla="*/ 0 h 447"/>
              <a:gd name="T14" fmla="*/ 295 w 540"/>
              <a:gd name="T15" fmla="*/ 4 h 447"/>
              <a:gd name="T16" fmla="*/ 310 w 540"/>
              <a:gd name="T17" fmla="*/ 15 h 447"/>
              <a:gd name="T18" fmla="*/ 354 w 540"/>
              <a:gd name="T19" fmla="*/ 50 h 447"/>
              <a:gd name="T20" fmla="*/ 375 w 540"/>
              <a:gd name="T21" fmla="*/ 70 h 447"/>
              <a:gd name="T22" fmla="*/ 393 w 540"/>
              <a:gd name="T23" fmla="*/ 88 h 447"/>
              <a:gd name="T24" fmla="*/ 406 w 540"/>
              <a:gd name="T25" fmla="*/ 100 h 447"/>
              <a:gd name="T26" fmla="*/ 410 w 540"/>
              <a:gd name="T27" fmla="*/ 105 h 447"/>
              <a:gd name="T28" fmla="*/ 404 w 540"/>
              <a:gd name="T29" fmla="*/ 106 h 447"/>
              <a:gd name="T30" fmla="*/ 386 w 540"/>
              <a:gd name="T31" fmla="*/ 110 h 447"/>
              <a:gd name="T32" fmla="*/ 359 w 540"/>
              <a:gd name="T33" fmla="*/ 117 h 447"/>
              <a:gd name="T34" fmla="*/ 324 w 540"/>
              <a:gd name="T35" fmla="*/ 127 h 447"/>
              <a:gd name="T36" fmla="*/ 240 w 540"/>
              <a:gd name="T37" fmla="*/ 162 h 447"/>
              <a:gd name="T38" fmla="*/ 195 w 540"/>
              <a:gd name="T39" fmla="*/ 187 h 447"/>
              <a:gd name="T40" fmla="*/ 173 w 540"/>
              <a:gd name="T41" fmla="*/ 202 h 447"/>
              <a:gd name="T42" fmla="*/ 163 w 540"/>
              <a:gd name="T43" fmla="*/ 210 h 447"/>
              <a:gd name="T44" fmla="*/ 152 w 540"/>
              <a:gd name="T45" fmla="*/ 218 h 447"/>
              <a:gd name="T46" fmla="*/ 80 w 540"/>
              <a:gd name="T47" fmla="*/ 292 h 447"/>
              <a:gd name="T48" fmla="*/ 33 w 540"/>
              <a:gd name="T49" fmla="*/ 368 h 447"/>
              <a:gd name="T50" fmla="*/ 8 w 540"/>
              <a:gd name="T51" fmla="*/ 425 h 447"/>
              <a:gd name="T52" fmla="*/ 2 w 540"/>
              <a:gd name="T53" fmla="*/ 441 h 447"/>
              <a:gd name="T54" fmla="*/ 0 w 540"/>
              <a:gd name="T55" fmla="*/ 447 h 447"/>
              <a:gd name="T56" fmla="*/ 3 w 540"/>
              <a:gd name="T57" fmla="*/ 441 h 447"/>
              <a:gd name="T58" fmla="*/ 10 w 540"/>
              <a:gd name="T59" fmla="*/ 426 h 447"/>
              <a:gd name="T60" fmla="*/ 41 w 540"/>
              <a:gd name="T61" fmla="*/ 373 h 447"/>
              <a:gd name="T62" fmla="*/ 95 w 540"/>
              <a:gd name="T63" fmla="*/ 305 h 447"/>
              <a:gd name="T64" fmla="*/ 170 w 540"/>
              <a:gd name="T65" fmla="*/ 243 h 447"/>
              <a:gd name="T66" fmla="*/ 180 w 540"/>
              <a:gd name="T67" fmla="*/ 236 h 447"/>
              <a:gd name="T68" fmla="*/ 191 w 540"/>
              <a:gd name="T69" fmla="*/ 230 h 447"/>
              <a:gd name="T70" fmla="*/ 213 w 540"/>
              <a:gd name="T71" fmla="*/ 218 h 447"/>
              <a:gd name="T72" fmla="*/ 256 w 540"/>
              <a:gd name="T73" fmla="*/ 199 h 447"/>
              <a:gd name="T74" fmla="*/ 337 w 540"/>
              <a:gd name="T75" fmla="*/ 176 h 447"/>
              <a:gd name="T76" fmla="*/ 370 w 540"/>
              <a:gd name="T77" fmla="*/ 170 h 447"/>
              <a:gd name="T78" fmla="*/ 396 w 540"/>
              <a:gd name="T79" fmla="*/ 167 h 447"/>
              <a:gd name="T80" fmla="*/ 413 w 540"/>
              <a:gd name="T81" fmla="*/ 165 h 447"/>
              <a:gd name="T82" fmla="*/ 418 w 540"/>
              <a:gd name="T83" fmla="*/ 165 h 447"/>
              <a:gd name="T84" fmla="*/ 416 w 540"/>
              <a:gd name="T85" fmla="*/ 171 h 447"/>
              <a:gd name="T86" fmla="*/ 409 w 540"/>
              <a:gd name="T87" fmla="*/ 187 h 447"/>
              <a:gd name="T88" fmla="*/ 399 w 540"/>
              <a:gd name="T89" fmla="*/ 209 h 447"/>
              <a:gd name="T90" fmla="*/ 390 w 540"/>
              <a:gd name="T91" fmla="*/ 234 h 447"/>
              <a:gd name="T92" fmla="*/ 375 w 540"/>
              <a:gd name="T93" fmla="*/ 282 h 447"/>
              <a:gd name="T94" fmla="*/ 372 w 540"/>
              <a:gd name="T95" fmla="*/ 298 h 447"/>
              <a:gd name="T96" fmla="*/ 370 w 540"/>
              <a:gd name="T97" fmla="*/ 304 h 447"/>
              <a:gd name="T98" fmla="*/ 375 w 540"/>
              <a:gd name="T99" fmla="*/ 295 h 447"/>
              <a:gd name="T100" fmla="*/ 390 w 540"/>
              <a:gd name="T101" fmla="*/ 274 h 447"/>
              <a:gd name="T102" fmla="*/ 443 w 540"/>
              <a:gd name="T103" fmla="*/ 211 h 447"/>
              <a:gd name="T104" fmla="*/ 508 w 540"/>
              <a:gd name="T105" fmla="*/ 152 h 447"/>
              <a:gd name="T106" fmla="*/ 531 w 540"/>
              <a:gd name="T107" fmla="*/ 134 h 447"/>
              <a:gd name="T108" fmla="*/ 540 w 540"/>
              <a:gd name="T109" fmla="*/ 127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40" h="447">
                <a:moveTo>
                  <a:pt x="540" y="127"/>
                </a:moveTo>
                <a:cubicBezTo>
                  <a:pt x="540" y="127"/>
                  <a:pt x="537" y="125"/>
                  <a:pt x="531" y="120"/>
                </a:cubicBezTo>
                <a:cubicBezTo>
                  <a:pt x="525" y="116"/>
                  <a:pt x="516" y="110"/>
                  <a:pt x="506" y="103"/>
                </a:cubicBezTo>
                <a:cubicBezTo>
                  <a:pt x="485" y="89"/>
                  <a:pt x="456" y="71"/>
                  <a:pt x="425" y="55"/>
                </a:cubicBezTo>
                <a:cubicBezTo>
                  <a:pt x="394" y="38"/>
                  <a:pt x="361" y="24"/>
                  <a:pt x="335" y="14"/>
                </a:cubicBezTo>
                <a:cubicBezTo>
                  <a:pt x="321" y="10"/>
                  <a:pt x="310" y="6"/>
                  <a:pt x="302" y="4"/>
                </a:cubicBezTo>
                <a:cubicBezTo>
                  <a:pt x="294" y="1"/>
                  <a:pt x="289" y="0"/>
                  <a:pt x="289" y="0"/>
                </a:cubicBezTo>
                <a:cubicBezTo>
                  <a:pt x="289" y="0"/>
                  <a:pt x="292" y="2"/>
                  <a:pt x="295" y="4"/>
                </a:cubicBezTo>
                <a:cubicBezTo>
                  <a:pt x="299" y="7"/>
                  <a:pt x="304" y="10"/>
                  <a:pt x="310" y="15"/>
                </a:cubicBezTo>
                <a:cubicBezTo>
                  <a:pt x="323" y="25"/>
                  <a:pt x="339" y="37"/>
                  <a:pt x="354" y="50"/>
                </a:cubicBezTo>
                <a:cubicBezTo>
                  <a:pt x="361" y="57"/>
                  <a:pt x="369" y="64"/>
                  <a:pt x="375" y="70"/>
                </a:cubicBezTo>
                <a:cubicBezTo>
                  <a:pt x="382" y="76"/>
                  <a:pt x="388" y="82"/>
                  <a:pt x="393" y="88"/>
                </a:cubicBezTo>
                <a:cubicBezTo>
                  <a:pt x="399" y="93"/>
                  <a:pt x="403" y="97"/>
                  <a:pt x="406" y="100"/>
                </a:cubicBezTo>
                <a:cubicBezTo>
                  <a:pt x="409" y="103"/>
                  <a:pt x="410" y="105"/>
                  <a:pt x="410" y="105"/>
                </a:cubicBezTo>
                <a:cubicBezTo>
                  <a:pt x="410" y="105"/>
                  <a:pt x="408" y="105"/>
                  <a:pt x="404" y="106"/>
                </a:cubicBezTo>
                <a:cubicBezTo>
                  <a:pt x="400" y="107"/>
                  <a:pt x="394" y="108"/>
                  <a:pt x="386" y="110"/>
                </a:cubicBezTo>
                <a:cubicBezTo>
                  <a:pt x="379" y="112"/>
                  <a:pt x="370" y="114"/>
                  <a:pt x="359" y="117"/>
                </a:cubicBezTo>
                <a:cubicBezTo>
                  <a:pt x="349" y="120"/>
                  <a:pt x="337" y="123"/>
                  <a:pt x="324" y="127"/>
                </a:cubicBezTo>
                <a:cubicBezTo>
                  <a:pt x="299" y="135"/>
                  <a:pt x="269" y="146"/>
                  <a:pt x="240" y="162"/>
                </a:cubicBezTo>
                <a:cubicBezTo>
                  <a:pt x="225" y="169"/>
                  <a:pt x="210" y="178"/>
                  <a:pt x="195" y="187"/>
                </a:cubicBezTo>
                <a:cubicBezTo>
                  <a:pt x="188" y="192"/>
                  <a:pt x="180" y="197"/>
                  <a:pt x="173" y="202"/>
                </a:cubicBezTo>
                <a:cubicBezTo>
                  <a:pt x="163" y="210"/>
                  <a:pt x="163" y="210"/>
                  <a:pt x="163" y="210"/>
                </a:cubicBezTo>
                <a:cubicBezTo>
                  <a:pt x="152" y="218"/>
                  <a:pt x="152" y="218"/>
                  <a:pt x="152" y="218"/>
                </a:cubicBezTo>
                <a:cubicBezTo>
                  <a:pt x="125" y="241"/>
                  <a:pt x="100" y="267"/>
                  <a:pt x="80" y="292"/>
                </a:cubicBezTo>
                <a:cubicBezTo>
                  <a:pt x="61" y="319"/>
                  <a:pt x="45" y="345"/>
                  <a:pt x="33" y="368"/>
                </a:cubicBezTo>
                <a:cubicBezTo>
                  <a:pt x="21" y="391"/>
                  <a:pt x="13" y="411"/>
                  <a:pt x="8" y="425"/>
                </a:cubicBezTo>
                <a:cubicBezTo>
                  <a:pt x="5" y="432"/>
                  <a:pt x="3" y="437"/>
                  <a:pt x="2" y="441"/>
                </a:cubicBezTo>
                <a:cubicBezTo>
                  <a:pt x="1" y="445"/>
                  <a:pt x="0" y="447"/>
                  <a:pt x="0" y="447"/>
                </a:cubicBezTo>
                <a:cubicBezTo>
                  <a:pt x="0" y="447"/>
                  <a:pt x="1" y="445"/>
                  <a:pt x="3" y="441"/>
                </a:cubicBezTo>
                <a:cubicBezTo>
                  <a:pt x="4" y="438"/>
                  <a:pt x="7" y="433"/>
                  <a:pt x="10" y="426"/>
                </a:cubicBezTo>
                <a:cubicBezTo>
                  <a:pt x="17" y="413"/>
                  <a:pt x="27" y="394"/>
                  <a:pt x="41" y="373"/>
                </a:cubicBezTo>
                <a:cubicBezTo>
                  <a:pt x="55" y="351"/>
                  <a:pt x="73" y="328"/>
                  <a:pt x="95" y="305"/>
                </a:cubicBezTo>
                <a:cubicBezTo>
                  <a:pt x="117" y="282"/>
                  <a:pt x="142" y="261"/>
                  <a:pt x="170" y="243"/>
                </a:cubicBezTo>
                <a:cubicBezTo>
                  <a:pt x="180" y="236"/>
                  <a:pt x="180" y="236"/>
                  <a:pt x="180" y="236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198" y="226"/>
                  <a:pt x="206" y="222"/>
                  <a:pt x="213" y="218"/>
                </a:cubicBezTo>
                <a:cubicBezTo>
                  <a:pt x="227" y="211"/>
                  <a:pt x="242" y="205"/>
                  <a:pt x="256" y="199"/>
                </a:cubicBezTo>
                <a:cubicBezTo>
                  <a:pt x="285" y="188"/>
                  <a:pt x="313" y="181"/>
                  <a:pt x="337" y="176"/>
                </a:cubicBezTo>
                <a:cubicBezTo>
                  <a:pt x="349" y="174"/>
                  <a:pt x="360" y="172"/>
                  <a:pt x="370" y="170"/>
                </a:cubicBezTo>
                <a:cubicBezTo>
                  <a:pt x="380" y="169"/>
                  <a:pt x="389" y="168"/>
                  <a:pt x="396" y="167"/>
                </a:cubicBezTo>
                <a:cubicBezTo>
                  <a:pt x="403" y="166"/>
                  <a:pt x="409" y="166"/>
                  <a:pt x="413" y="165"/>
                </a:cubicBezTo>
                <a:cubicBezTo>
                  <a:pt x="416" y="165"/>
                  <a:pt x="418" y="165"/>
                  <a:pt x="418" y="165"/>
                </a:cubicBezTo>
                <a:cubicBezTo>
                  <a:pt x="418" y="165"/>
                  <a:pt x="417" y="167"/>
                  <a:pt x="416" y="171"/>
                </a:cubicBezTo>
                <a:cubicBezTo>
                  <a:pt x="414" y="175"/>
                  <a:pt x="412" y="180"/>
                  <a:pt x="409" y="187"/>
                </a:cubicBezTo>
                <a:cubicBezTo>
                  <a:pt x="406" y="193"/>
                  <a:pt x="403" y="201"/>
                  <a:pt x="399" y="209"/>
                </a:cubicBezTo>
                <a:cubicBezTo>
                  <a:pt x="396" y="217"/>
                  <a:pt x="393" y="225"/>
                  <a:pt x="390" y="234"/>
                </a:cubicBezTo>
                <a:cubicBezTo>
                  <a:pt x="384" y="251"/>
                  <a:pt x="379" y="269"/>
                  <a:pt x="375" y="282"/>
                </a:cubicBezTo>
                <a:cubicBezTo>
                  <a:pt x="374" y="288"/>
                  <a:pt x="372" y="294"/>
                  <a:pt x="372" y="298"/>
                </a:cubicBezTo>
                <a:cubicBezTo>
                  <a:pt x="371" y="301"/>
                  <a:pt x="370" y="304"/>
                  <a:pt x="370" y="304"/>
                </a:cubicBezTo>
                <a:cubicBezTo>
                  <a:pt x="370" y="304"/>
                  <a:pt x="372" y="301"/>
                  <a:pt x="375" y="295"/>
                </a:cubicBezTo>
                <a:cubicBezTo>
                  <a:pt x="378" y="290"/>
                  <a:pt x="383" y="283"/>
                  <a:pt x="390" y="274"/>
                </a:cubicBezTo>
                <a:cubicBezTo>
                  <a:pt x="402" y="256"/>
                  <a:pt x="421" y="233"/>
                  <a:pt x="443" y="211"/>
                </a:cubicBezTo>
                <a:cubicBezTo>
                  <a:pt x="464" y="189"/>
                  <a:pt x="489" y="167"/>
                  <a:pt x="508" y="152"/>
                </a:cubicBezTo>
                <a:cubicBezTo>
                  <a:pt x="517" y="144"/>
                  <a:pt x="525" y="138"/>
                  <a:pt x="531" y="134"/>
                </a:cubicBezTo>
                <a:cubicBezTo>
                  <a:pt x="537" y="129"/>
                  <a:pt x="540" y="127"/>
                  <a:pt x="540" y="12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34" name="Freeform 25">
            <a:extLst>
              <a:ext uri="{FF2B5EF4-FFF2-40B4-BE49-F238E27FC236}">
                <a16:creationId xmlns:a16="http://schemas.microsoft.com/office/drawing/2014/main" id="{A92DDD2D-AD1D-4032-88DD-E5868FF4802B}"/>
              </a:ext>
            </a:extLst>
          </p:cNvPr>
          <p:cNvSpPr>
            <a:spLocks noEditPoints="1"/>
          </p:cNvSpPr>
          <p:nvPr/>
        </p:nvSpPr>
        <p:spPr bwMode="auto">
          <a:xfrm rot="2700000">
            <a:off x="2125131" y="3628965"/>
            <a:ext cx="352807" cy="522942"/>
          </a:xfrm>
          <a:custGeom>
            <a:avLst/>
            <a:gdLst>
              <a:gd name="T0" fmla="*/ 163 w 164"/>
              <a:gd name="T1" fmla="*/ 109 h 244"/>
              <a:gd name="T2" fmla="*/ 125 w 164"/>
              <a:gd name="T3" fmla="*/ 46 h 244"/>
              <a:gd name="T4" fmla="*/ 143 w 164"/>
              <a:gd name="T5" fmla="*/ 9 h 244"/>
              <a:gd name="T6" fmla="*/ 143 w 164"/>
              <a:gd name="T7" fmla="*/ 3 h 244"/>
              <a:gd name="T8" fmla="*/ 138 w 164"/>
              <a:gd name="T9" fmla="*/ 0 h 244"/>
              <a:gd name="T10" fmla="*/ 22 w 164"/>
              <a:gd name="T11" fmla="*/ 0 h 244"/>
              <a:gd name="T12" fmla="*/ 17 w 164"/>
              <a:gd name="T13" fmla="*/ 3 h 244"/>
              <a:gd name="T14" fmla="*/ 17 w 164"/>
              <a:gd name="T15" fmla="*/ 9 h 244"/>
              <a:gd name="T16" fmla="*/ 39 w 164"/>
              <a:gd name="T17" fmla="*/ 46 h 244"/>
              <a:gd name="T18" fmla="*/ 2 w 164"/>
              <a:gd name="T19" fmla="*/ 109 h 244"/>
              <a:gd name="T20" fmla="*/ 1 w 164"/>
              <a:gd name="T21" fmla="*/ 114 h 244"/>
              <a:gd name="T22" fmla="*/ 61 w 164"/>
              <a:gd name="T23" fmla="*/ 241 h 244"/>
              <a:gd name="T24" fmla="*/ 66 w 164"/>
              <a:gd name="T25" fmla="*/ 244 h 244"/>
              <a:gd name="T26" fmla="*/ 98 w 164"/>
              <a:gd name="T27" fmla="*/ 244 h 244"/>
              <a:gd name="T28" fmla="*/ 103 w 164"/>
              <a:gd name="T29" fmla="*/ 241 h 244"/>
              <a:gd name="T30" fmla="*/ 163 w 164"/>
              <a:gd name="T31" fmla="*/ 114 h 244"/>
              <a:gd name="T32" fmla="*/ 163 w 164"/>
              <a:gd name="T33" fmla="*/ 109 h 244"/>
              <a:gd name="T34" fmla="*/ 128 w 164"/>
              <a:gd name="T35" fmla="*/ 12 h 244"/>
              <a:gd name="T36" fmla="*/ 114 w 164"/>
              <a:gd name="T37" fmla="*/ 40 h 244"/>
              <a:gd name="T38" fmla="*/ 49 w 164"/>
              <a:gd name="T39" fmla="*/ 40 h 244"/>
              <a:gd name="T40" fmla="*/ 33 w 164"/>
              <a:gd name="T41" fmla="*/ 12 h 244"/>
              <a:gd name="T42" fmla="*/ 128 w 164"/>
              <a:gd name="T43" fmla="*/ 12 h 244"/>
              <a:gd name="T44" fmla="*/ 82 w 164"/>
              <a:gd name="T45" fmla="*/ 120 h 244"/>
              <a:gd name="T46" fmla="*/ 68 w 164"/>
              <a:gd name="T47" fmla="*/ 106 h 244"/>
              <a:gd name="T48" fmla="*/ 82 w 164"/>
              <a:gd name="T49" fmla="*/ 92 h 244"/>
              <a:gd name="T50" fmla="*/ 96 w 164"/>
              <a:gd name="T51" fmla="*/ 106 h 244"/>
              <a:gd name="T52" fmla="*/ 82 w 164"/>
              <a:gd name="T53" fmla="*/ 120 h 244"/>
              <a:gd name="T54" fmla="*/ 94 w 164"/>
              <a:gd name="T55" fmla="*/ 232 h 244"/>
              <a:gd name="T56" fmla="*/ 88 w 164"/>
              <a:gd name="T57" fmla="*/ 232 h 244"/>
              <a:gd name="T58" fmla="*/ 88 w 164"/>
              <a:gd name="T59" fmla="*/ 131 h 244"/>
              <a:gd name="T60" fmla="*/ 108 w 164"/>
              <a:gd name="T61" fmla="*/ 106 h 244"/>
              <a:gd name="T62" fmla="*/ 82 w 164"/>
              <a:gd name="T63" fmla="*/ 80 h 244"/>
              <a:gd name="T64" fmla="*/ 56 w 164"/>
              <a:gd name="T65" fmla="*/ 106 h 244"/>
              <a:gd name="T66" fmla="*/ 76 w 164"/>
              <a:gd name="T67" fmla="*/ 131 h 244"/>
              <a:gd name="T68" fmla="*/ 76 w 164"/>
              <a:gd name="T69" fmla="*/ 232 h 244"/>
              <a:gd name="T70" fmla="*/ 70 w 164"/>
              <a:gd name="T71" fmla="*/ 232 h 244"/>
              <a:gd name="T72" fmla="*/ 13 w 164"/>
              <a:gd name="T73" fmla="*/ 112 h 244"/>
              <a:gd name="T74" fmla="*/ 49 w 164"/>
              <a:gd name="T75" fmla="*/ 52 h 244"/>
              <a:gd name="T76" fmla="*/ 115 w 164"/>
              <a:gd name="T77" fmla="*/ 52 h 244"/>
              <a:gd name="T78" fmla="*/ 151 w 164"/>
              <a:gd name="T79" fmla="*/ 112 h 244"/>
              <a:gd name="T80" fmla="*/ 94 w 164"/>
              <a:gd name="T81" fmla="*/ 23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4" h="244">
                <a:moveTo>
                  <a:pt x="163" y="109"/>
                </a:moveTo>
                <a:cubicBezTo>
                  <a:pt x="125" y="46"/>
                  <a:pt x="125" y="46"/>
                  <a:pt x="125" y="46"/>
                </a:cubicBezTo>
                <a:cubicBezTo>
                  <a:pt x="143" y="9"/>
                  <a:pt x="143" y="9"/>
                  <a:pt x="143" y="9"/>
                </a:cubicBezTo>
                <a:cubicBezTo>
                  <a:pt x="144" y="7"/>
                  <a:pt x="144" y="5"/>
                  <a:pt x="143" y="3"/>
                </a:cubicBezTo>
                <a:cubicBezTo>
                  <a:pt x="142" y="1"/>
                  <a:pt x="140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16" y="5"/>
                  <a:pt x="16" y="7"/>
                  <a:pt x="17" y="9"/>
                </a:cubicBezTo>
                <a:cubicBezTo>
                  <a:pt x="39" y="46"/>
                  <a:pt x="39" y="46"/>
                  <a:pt x="39" y="46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11"/>
                  <a:pt x="0" y="113"/>
                  <a:pt x="1" y="114"/>
                </a:cubicBezTo>
                <a:cubicBezTo>
                  <a:pt x="61" y="241"/>
                  <a:pt x="61" y="241"/>
                  <a:pt x="61" y="241"/>
                </a:cubicBezTo>
                <a:cubicBezTo>
                  <a:pt x="62" y="243"/>
                  <a:pt x="64" y="244"/>
                  <a:pt x="66" y="244"/>
                </a:cubicBezTo>
                <a:cubicBezTo>
                  <a:pt x="98" y="244"/>
                  <a:pt x="98" y="244"/>
                  <a:pt x="98" y="244"/>
                </a:cubicBezTo>
                <a:cubicBezTo>
                  <a:pt x="100" y="244"/>
                  <a:pt x="102" y="243"/>
                  <a:pt x="103" y="241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4" y="113"/>
                  <a:pt x="164" y="111"/>
                  <a:pt x="163" y="109"/>
                </a:cubicBezTo>
                <a:close/>
                <a:moveTo>
                  <a:pt x="128" y="12"/>
                </a:moveTo>
                <a:cubicBezTo>
                  <a:pt x="114" y="40"/>
                  <a:pt x="114" y="40"/>
                  <a:pt x="11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33" y="12"/>
                  <a:pt x="33" y="12"/>
                  <a:pt x="33" y="12"/>
                </a:cubicBezTo>
                <a:lnTo>
                  <a:pt x="128" y="12"/>
                </a:lnTo>
                <a:close/>
                <a:moveTo>
                  <a:pt x="82" y="120"/>
                </a:moveTo>
                <a:cubicBezTo>
                  <a:pt x="74" y="120"/>
                  <a:pt x="68" y="114"/>
                  <a:pt x="68" y="106"/>
                </a:cubicBezTo>
                <a:cubicBezTo>
                  <a:pt x="68" y="98"/>
                  <a:pt x="74" y="92"/>
                  <a:pt x="82" y="92"/>
                </a:cubicBezTo>
                <a:cubicBezTo>
                  <a:pt x="90" y="92"/>
                  <a:pt x="96" y="98"/>
                  <a:pt x="96" y="106"/>
                </a:cubicBezTo>
                <a:cubicBezTo>
                  <a:pt x="96" y="114"/>
                  <a:pt x="90" y="120"/>
                  <a:pt x="82" y="120"/>
                </a:cubicBezTo>
                <a:close/>
                <a:moveTo>
                  <a:pt x="94" y="232"/>
                </a:moveTo>
                <a:cubicBezTo>
                  <a:pt x="88" y="232"/>
                  <a:pt x="88" y="232"/>
                  <a:pt x="88" y="232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99" y="129"/>
                  <a:pt x="108" y="118"/>
                  <a:pt x="108" y="106"/>
                </a:cubicBezTo>
                <a:cubicBezTo>
                  <a:pt x="108" y="92"/>
                  <a:pt x="96" y="80"/>
                  <a:pt x="82" y="80"/>
                </a:cubicBezTo>
                <a:cubicBezTo>
                  <a:pt x="68" y="80"/>
                  <a:pt x="56" y="92"/>
                  <a:pt x="56" y="106"/>
                </a:cubicBezTo>
                <a:cubicBezTo>
                  <a:pt x="56" y="118"/>
                  <a:pt x="65" y="129"/>
                  <a:pt x="76" y="131"/>
                </a:cubicBezTo>
                <a:cubicBezTo>
                  <a:pt x="76" y="232"/>
                  <a:pt x="76" y="232"/>
                  <a:pt x="76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49" y="52"/>
                  <a:pt x="49" y="52"/>
                  <a:pt x="49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51" y="112"/>
                  <a:pt x="151" y="112"/>
                  <a:pt x="151" y="112"/>
                </a:cubicBezTo>
                <a:lnTo>
                  <a:pt x="94" y="23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cs typeface="+mn-ea"/>
              <a:sym typeface="+mn-lt"/>
            </a:endParaRPr>
          </a:p>
        </p:txBody>
      </p:sp>
      <p:grpSp>
        <p:nvGrpSpPr>
          <p:cNvPr id="35" name="Group 31">
            <a:extLst>
              <a:ext uri="{FF2B5EF4-FFF2-40B4-BE49-F238E27FC236}">
                <a16:creationId xmlns:a16="http://schemas.microsoft.com/office/drawing/2014/main" id="{8F566739-A29F-427D-9252-6DA5C5C80C51}"/>
              </a:ext>
            </a:extLst>
          </p:cNvPr>
          <p:cNvGrpSpPr/>
          <p:nvPr/>
        </p:nvGrpSpPr>
        <p:grpSpPr>
          <a:xfrm>
            <a:off x="3240168" y="2497015"/>
            <a:ext cx="418477" cy="404016"/>
            <a:chOff x="4064000" y="5461000"/>
            <a:chExt cx="735013" cy="709613"/>
          </a:xfrm>
          <a:solidFill>
            <a:schemeClr val="accent1"/>
          </a:solidFill>
        </p:grpSpPr>
        <p:sp>
          <p:nvSpPr>
            <p:cNvPr id="36" name="Freeform 20">
              <a:extLst>
                <a:ext uri="{FF2B5EF4-FFF2-40B4-BE49-F238E27FC236}">
                  <a16:creationId xmlns:a16="http://schemas.microsoft.com/office/drawing/2014/main" id="{99BEB63B-DBED-4D2C-90F4-302D9F08BD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4000" y="5461000"/>
              <a:ext cx="708025" cy="709613"/>
            </a:xfrm>
            <a:custGeom>
              <a:avLst/>
              <a:gdLst>
                <a:gd name="T0" fmla="*/ 142 w 186"/>
                <a:gd name="T1" fmla="*/ 155 h 186"/>
                <a:gd name="T2" fmla="*/ 125 w 186"/>
                <a:gd name="T3" fmla="*/ 165 h 186"/>
                <a:gd name="T4" fmla="*/ 131 w 186"/>
                <a:gd name="T5" fmla="*/ 156 h 186"/>
                <a:gd name="T6" fmla="*/ 121 w 186"/>
                <a:gd name="T7" fmla="*/ 157 h 186"/>
                <a:gd name="T8" fmla="*/ 114 w 186"/>
                <a:gd name="T9" fmla="*/ 156 h 186"/>
                <a:gd name="T10" fmla="*/ 93 w 186"/>
                <a:gd name="T11" fmla="*/ 172 h 186"/>
                <a:gd name="T12" fmla="*/ 60 w 186"/>
                <a:gd name="T13" fmla="*/ 131 h 186"/>
                <a:gd name="T14" fmla="*/ 76 w 186"/>
                <a:gd name="T15" fmla="*/ 131 h 186"/>
                <a:gd name="T16" fmla="*/ 72 w 186"/>
                <a:gd name="T17" fmla="*/ 120 h 186"/>
                <a:gd name="T18" fmla="*/ 71 w 186"/>
                <a:gd name="T19" fmla="*/ 117 h 186"/>
                <a:gd name="T20" fmla="*/ 57 w 186"/>
                <a:gd name="T21" fmla="*/ 117 h 186"/>
                <a:gd name="T22" fmla="*/ 56 w 186"/>
                <a:gd name="T23" fmla="*/ 93 h 186"/>
                <a:gd name="T24" fmla="*/ 57 w 186"/>
                <a:gd name="T25" fmla="*/ 72 h 186"/>
                <a:gd name="T26" fmla="*/ 81 w 186"/>
                <a:gd name="T27" fmla="*/ 72 h 186"/>
                <a:gd name="T28" fmla="*/ 98 w 186"/>
                <a:gd name="T29" fmla="*/ 58 h 186"/>
                <a:gd name="T30" fmla="*/ 60 w 186"/>
                <a:gd name="T31" fmla="*/ 58 h 186"/>
                <a:gd name="T32" fmla="*/ 93 w 186"/>
                <a:gd name="T33" fmla="*/ 14 h 186"/>
                <a:gd name="T34" fmla="*/ 125 w 186"/>
                <a:gd name="T35" fmla="*/ 53 h 186"/>
                <a:gd name="T36" fmla="*/ 140 w 186"/>
                <a:gd name="T37" fmla="*/ 56 h 186"/>
                <a:gd name="T38" fmla="*/ 125 w 186"/>
                <a:gd name="T39" fmla="*/ 21 h 186"/>
                <a:gd name="T40" fmla="*/ 164 w 186"/>
                <a:gd name="T41" fmla="*/ 58 h 186"/>
                <a:gd name="T42" fmla="*/ 145 w 186"/>
                <a:gd name="T43" fmla="*/ 58 h 186"/>
                <a:gd name="T44" fmla="*/ 162 w 186"/>
                <a:gd name="T45" fmla="*/ 72 h 186"/>
                <a:gd name="T46" fmla="*/ 169 w 186"/>
                <a:gd name="T47" fmla="*/ 72 h 186"/>
                <a:gd name="T48" fmla="*/ 172 w 186"/>
                <a:gd name="T49" fmla="*/ 93 h 186"/>
                <a:gd name="T50" fmla="*/ 172 w 186"/>
                <a:gd name="T51" fmla="*/ 94 h 186"/>
                <a:gd name="T52" fmla="*/ 170 w 186"/>
                <a:gd name="T53" fmla="*/ 123 h 186"/>
                <a:gd name="T54" fmla="*/ 178 w 186"/>
                <a:gd name="T55" fmla="*/ 131 h 186"/>
                <a:gd name="T56" fmla="*/ 178 w 186"/>
                <a:gd name="T57" fmla="*/ 131 h 186"/>
                <a:gd name="T58" fmla="*/ 179 w 186"/>
                <a:gd name="T59" fmla="*/ 131 h 186"/>
                <a:gd name="T60" fmla="*/ 179 w 186"/>
                <a:gd name="T61" fmla="*/ 128 h 186"/>
                <a:gd name="T62" fmla="*/ 186 w 186"/>
                <a:gd name="T63" fmla="*/ 93 h 186"/>
                <a:gd name="T64" fmla="*/ 93 w 186"/>
                <a:gd name="T65" fmla="*/ 0 h 186"/>
                <a:gd name="T66" fmla="*/ 0 w 186"/>
                <a:gd name="T67" fmla="*/ 93 h 186"/>
                <a:gd name="T68" fmla="*/ 93 w 186"/>
                <a:gd name="T69" fmla="*/ 186 h 186"/>
                <a:gd name="T70" fmla="*/ 151 w 186"/>
                <a:gd name="T71" fmla="*/ 166 h 186"/>
                <a:gd name="T72" fmla="*/ 142 w 186"/>
                <a:gd name="T73" fmla="*/ 155 h 186"/>
                <a:gd name="T74" fmla="*/ 61 w 186"/>
                <a:gd name="T75" fmla="*/ 21 h 186"/>
                <a:gd name="T76" fmla="*/ 45 w 186"/>
                <a:gd name="T77" fmla="*/ 58 h 186"/>
                <a:gd name="T78" fmla="*/ 22 w 186"/>
                <a:gd name="T79" fmla="*/ 58 h 186"/>
                <a:gd name="T80" fmla="*/ 61 w 186"/>
                <a:gd name="T81" fmla="*/ 21 h 186"/>
                <a:gd name="T82" fmla="*/ 14 w 186"/>
                <a:gd name="T83" fmla="*/ 93 h 186"/>
                <a:gd name="T84" fmla="*/ 17 w 186"/>
                <a:gd name="T85" fmla="*/ 72 h 186"/>
                <a:gd name="T86" fmla="*/ 43 w 186"/>
                <a:gd name="T87" fmla="*/ 72 h 186"/>
                <a:gd name="T88" fmla="*/ 42 w 186"/>
                <a:gd name="T89" fmla="*/ 93 h 186"/>
                <a:gd name="T90" fmla="*/ 43 w 186"/>
                <a:gd name="T91" fmla="*/ 117 h 186"/>
                <a:gd name="T92" fmla="*/ 17 w 186"/>
                <a:gd name="T93" fmla="*/ 117 h 186"/>
                <a:gd name="T94" fmla="*/ 14 w 186"/>
                <a:gd name="T95" fmla="*/ 93 h 186"/>
                <a:gd name="T96" fmla="*/ 23 w 186"/>
                <a:gd name="T97" fmla="*/ 131 h 186"/>
                <a:gd name="T98" fmla="*/ 46 w 186"/>
                <a:gd name="T99" fmla="*/ 131 h 186"/>
                <a:gd name="T100" fmla="*/ 61 w 186"/>
                <a:gd name="T101" fmla="*/ 165 h 186"/>
                <a:gd name="T102" fmla="*/ 23 w 186"/>
                <a:gd name="T103" fmla="*/ 13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186">
                  <a:moveTo>
                    <a:pt x="142" y="155"/>
                  </a:moveTo>
                  <a:cubicBezTo>
                    <a:pt x="137" y="159"/>
                    <a:pt x="131" y="163"/>
                    <a:pt x="125" y="165"/>
                  </a:cubicBezTo>
                  <a:cubicBezTo>
                    <a:pt x="127" y="162"/>
                    <a:pt x="129" y="159"/>
                    <a:pt x="131" y="156"/>
                  </a:cubicBezTo>
                  <a:cubicBezTo>
                    <a:pt x="128" y="157"/>
                    <a:pt x="124" y="157"/>
                    <a:pt x="121" y="157"/>
                  </a:cubicBezTo>
                  <a:cubicBezTo>
                    <a:pt x="119" y="157"/>
                    <a:pt x="117" y="157"/>
                    <a:pt x="114" y="156"/>
                  </a:cubicBezTo>
                  <a:cubicBezTo>
                    <a:pt x="108" y="166"/>
                    <a:pt x="100" y="172"/>
                    <a:pt x="93" y="172"/>
                  </a:cubicBezTo>
                  <a:cubicBezTo>
                    <a:pt x="81" y="172"/>
                    <a:pt x="67" y="156"/>
                    <a:pt x="60" y="131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4" y="127"/>
                    <a:pt x="73" y="124"/>
                    <a:pt x="72" y="120"/>
                  </a:cubicBezTo>
                  <a:cubicBezTo>
                    <a:pt x="71" y="119"/>
                    <a:pt x="71" y="118"/>
                    <a:pt x="71" y="117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09"/>
                    <a:pt x="56" y="101"/>
                    <a:pt x="56" y="93"/>
                  </a:cubicBezTo>
                  <a:cubicBezTo>
                    <a:pt x="56" y="86"/>
                    <a:pt x="56" y="79"/>
                    <a:pt x="57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5" y="66"/>
                    <a:pt x="91" y="62"/>
                    <a:pt x="98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6" y="32"/>
                    <a:pt x="80" y="14"/>
                    <a:pt x="93" y="14"/>
                  </a:cubicBezTo>
                  <a:cubicBezTo>
                    <a:pt x="105" y="14"/>
                    <a:pt x="118" y="29"/>
                    <a:pt x="125" y="53"/>
                  </a:cubicBezTo>
                  <a:cubicBezTo>
                    <a:pt x="130" y="53"/>
                    <a:pt x="135" y="54"/>
                    <a:pt x="140" y="56"/>
                  </a:cubicBezTo>
                  <a:cubicBezTo>
                    <a:pt x="137" y="42"/>
                    <a:pt x="132" y="30"/>
                    <a:pt x="125" y="21"/>
                  </a:cubicBezTo>
                  <a:cubicBezTo>
                    <a:pt x="142" y="28"/>
                    <a:pt x="156" y="42"/>
                    <a:pt x="164" y="58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51" y="62"/>
                    <a:pt x="157" y="66"/>
                    <a:pt x="162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1" y="79"/>
                    <a:pt x="172" y="86"/>
                    <a:pt x="172" y="93"/>
                  </a:cubicBezTo>
                  <a:cubicBezTo>
                    <a:pt x="172" y="93"/>
                    <a:pt x="172" y="94"/>
                    <a:pt x="172" y="94"/>
                  </a:cubicBezTo>
                  <a:cubicBezTo>
                    <a:pt x="174" y="104"/>
                    <a:pt x="173" y="113"/>
                    <a:pt x="170" y="123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9" y="131"/>
                    <a:pt x="179" y="131"/>
                    <a:pt x="179" y="131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84" y="117"/>
                    <a:pt x="186" y="106"/>
                    <a:pt x="186" y="93"/>
                  </a:cubicBezTo>
                  <a:cubicBezTo>
                    <a:pt x="186" y="42"/>
                    <a:pt x="144" y="0"/>
                    <a:pt x="93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4"/>
                    <a:pt x="42" y="186"/>
                    <a:pt x="93" y="186"/>
                  </a:cubicBezTo>
                  <a:cubicBezTo>
                    <a:pt x="115" y="186"/>
                    <a:pt x="135" y="178"/>
                    <a:pt x="151" y="166"/>
                  </a:cubicBezTo>
                  <a:lnTo>
                    <a:pt x="142" y="155"/>
                  </a:lnTo>
                  <a:close/>
                  <a:moveTo>
                    <a:pt x="61" y="21"/>
                  </a:moveTo>
                  <a:cubicBezTo>
                    <a:pt x="54" y="31"/>
                    <a:pt x="49" y="44"/>
                    <a:pt x="45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0" y="42"/>
                    <a:pt x="44" y="28"/>
                    <a:pt x="61" y="21"/>
                  </a:cubicBezTo>
                  <a:close/>
                  <a:moveTo>
                    <a:pt x="14" y="93"/>
                  </a:moveTo>
                  <a:cubicBezTo>
                    <a:pt x="14" y="86"/>
                    <a:pt x="15" y="79"/>
                    <a:pt x="17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2" y="79"/>
                    <a:pt x="42" y="86"/>
                    <a:pt x="42" y="93"/>
                  </a:cubicBezTo>
                  <a:cubicBezTo>
                    <a:pt x="42" y="101"/>
                    <a:pt x="42" y="109"/>
                    <a:pt x="43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09"/>
                    <a:pt x="14" y="101"/>
                    <a:pt x="14" y="93"/>
                  </a:cubicBezTo>
                  <a:close/>
                  <a:moveTo>
                    <a:pt x="23" y="131"/>
                  </a:moveTo>
                  <a:cubicBezTo>
                    <a:pt x="46" y="131"/>
                    <a:pt x="46" y="131"/>
                    <a:pt x="46" y="131"/>
                  </a:cubicBezTo>
                  <a:cubicBezTo>
                    <a:pt x="49" y="144"/>
                    <a:pt x="54" y="156"/>
                    <a:pt x="61" y="165"/>
                  </a:cubicBezTo>
                  <a:cubicBezTo>
                    <a:pt x="45" y="158"/>
                    <a:pt x="32" y="146"/>
                    <a:pt x="2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7" name="Freeform 21">
              <a:extLst>
                <a:ext uri="{FF2B5EF4-FFF2-40B4-BE49-F238E27FC236}">
                  <a16:creationId xmlns:a16="http://schemas.microsoft.com/office/drawing/2014/main" id="{2EDDC46D-F6FC-476A-A106-1963F2FBA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2925" y="5691188"/>
              <a:ext cx="446088" cy="446088"/>
            </a:xfrm>
            <a:custGeom>
              <a:avLst/>
              <a:gdLst>
                <a:gd name="T0" fmla="*/ 116 w 117"/>
                <a:gd name="T1" fmla="*/ 103 h 117"/>
                <a:gd name="T2" fmla="*/ 81 w 117"/>
                <a:gd name="T3" fmla="*/ 65 h 117"/>
                <a:gd name="T4" fmla="*/ 80 w 117"/>
                <a:gd name="T5" fmla="*/ 65 h 117"/>
                <a:gd name="T6" fmla="*/ 84 w 117"/>
                <a:gd name="T7" fmla="*/ 33 h 117"/>
                <a:gd name="T8" fmla="*/ 33 w 117"/>
                <a:gd name="T9" fmla="*/ 6 h 117"/>
                <a:gd name="T10" fmla="*/ 7 w 117"/>
                <a:gd name="T11" fmla="*/ 57 h 117"/>
                <a:gd name="T12" fmla="*/ 57 w 117"/>
                <a:gd name="T13" fmla="*/ 83 h 117"/>
                <a:gd name="T14" fmla="*/ 67 w 117"/>
                <a:gd name="T15" fmla="*/ 79 h 117"/>
                <a:gd name="T16" fmla="*/ 101 w 117"/>
                <a:gd name="T17" fmla="*/ 116 h 117"/>
                <a:gd name="T18" fmla="*/ 106 w 117"/>
                <a:gd name="T19" fmla="*/ 115 h 117"/>
                <a:gd name="T20" fmla="*/ 114 w 117"/>
                <a:gd name="T21" fmla="*/ 108 h 117"/>
                <a:gd name="T22" fmla="*/ 116 w 117"/>
                <a:gd name="T23" fmla="*/ 103 h 117"/>
                <a:gd name="T24" fmla="*/ 17 w 117"/>
                <a:gd name="T25" fmla="*/ 54 h 117"/>
                <a:gd name="T26" fmla="*/ 36 w 117"/>
                <a:gd name="T27" fmla="*/ 17 h 117"/>
                <a:gd name="T28" fmla="*/ 73 w 117"/>
                <a:gd name="T29" fmla="*/ 36 h 117"/>
                <a:gd name="T30" fmla="*/ 54 w 117"/>
                <a:gd name="T31" fmla="*/ 73 h 117"/>
                <a:gd name="T32" fmla="*/ 17 w 117"/>
                <a:gd name="T33" fmla="*/ 5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17">
                  <a:moveTo>
                    <a:pt x="116" y="103"/>
                  </a:move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6" y="55"/>
                    <a:pt x="87" y="44"/>
                    <a:pt x="84" y="33"/>
                  </a:cubicBezTo>
                  <a:cubicBezTo>
                    <a:pt x="77" y="11"/>
                    <a:pt x="54" y="0"/>
                    <a:pt x="33" y="6"/>
                  </a:cubicBezTo>
                  <a:cubicBezTo>
                    <a:pt x="12" y="13"/>
                    <a:pt x="0" y="36"/>
                    <a:pt x="7" y="57"/>
                  </a:cubicBezTo>
                  <a:cubicBezTo>
                    <a:pt x="13" y="78"/>
                    <a:pt x="36" y="90"/>
                    <a:pt x="57" y="83"/>
                  </a:cubicBezTo>
                  <a:cubicBezTo>
                    <a:pt x="61" y="82"/>
                    <a:pt x="64" y="81"/>
                    <a:pt x="67" y="79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7"/>
                    <a:pt x="104" y="117"/>
                    <a:pt x="106" y="115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6" y="106"/>
                    <a:pt x="117" y="104"/>
                    <a:pt x="116" y="103"/>
                  </a:cubicBezTo>
                  <a:close/>
                  <a:moveTo>
                    <a:pt x="17" y="54"/>
                  </a:moveTo>
                  <a:cubicBezTo>
                    <a:pt x="12" y="38"/>
                    <a:pt x="21" y="22"/>
                    <a:pt x="36" y="17"/>
                  </a:cubicBezTo>
                  <a:cubicBezTo>
                    <a:pt x="52" y="12"/>
                    <a:pt x="69" y="20"/>
                    <a:pt x="73" y="36"/>
                  </a:cubicBezTo>
                  <a:cubicBezTo>
                    <a:pt x="78" y="52"/>
                    <a:pt x="70" y="68"/>
                    <a:pt x="54" y="73"/>
                  </a:cubicBezTo>
                  <a:cubicBezTo>
                    <a:pt x="39" y="78"/>
                    <a:pt x="22" y="69"/>
                    <a:pt x="1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8" name="Freeform 22">
              <a:extLst>
                <a:ext uri="{FF2B5EF4-FFF2-40B4-BE49-F238E27FC236}">
                  <a16:creationId xmlns:a16="http://schemas.microsoft.com/office/drawing/2014/main" id="{220079E2-12AA-4269-8A8B-52861AE76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5754688"/>
              <a:ext cx="190500" cy="141288"/>
            </a:xfrm>
            <a:custGeom>
              <a:avLst/>
              <a:gdLst>
                <a:gd name="T0" fmla="*/ 10 w 50"/>
                <a:gd name="T1" fmla="*/ 16 h 37"/>
                <a:gd name="T2" fmla="*/ 48 w 50"/>
                <a:gd name="T3" fmla="*/ 36 h 37"/>
                <a:gd name="T4" fmla="*/ 48 w 50"/>
                <a:gd name="T5" fmla="*/ 37 h 37"/>
                <a:gd name="T6" fmla="*/ 49 w 50"/>
                <a:gd name="T7" fmla="*/ 20 h 37"/>
                <a:gd name="T8" fmla="*/ 17 w 50"/>
                <a:gd name="T9" fmla="*/ 4 h 37"/>
                <a:gd name="T10" fmla="*/ 0 w 50"/>
                <a:gd name="T11" fmla="*/ 21 h 37"/>
                <a:gd name="T12" fmla="*/ 10 w 50"/>
                <a:gd name="T13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7">
                  <a:moveTo>
                    <a:pt x="10" y="16"/>
                  </a:moveTo>
                  <a:cubicBezTo>
                    <a:pt x="26" y="11"/>
                    <a:pt x="43" y="20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50" y="32"/>
                    <a:pt x="50" y="26"/>
                    <a:pt x="49" y="20"/>
                  </a:cubicBezTo>
                  <a:cubicBezTo>
                    <a:pt x="45" y="7"/>
                    <a:pt x="30" y="0"/>
                    <a:pt x="17" y="4"/>
                  </a:cubicBezTo>
                  <a:cubicBezTo>
                    <a:pt x="8" y="6"/>
                    <a:pt x="2" y="13"/>
                    <a:pt x="0" y="21"/>
                  </a:cubicBezTo>
                  <a:cubicBezTo>
                    <a:pt x="3" y="19"/>
                    <a:pt x="6" y="17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39" name="Group 35">
            <a:extLst>
              <a:ext uri="{FF2B5EF4-FFF2-40B4-BE49-F238E27FC236}">
                <a16:creationId xmlns:a16="http://schemas.microsoft.com/office/drawing/2014/main" id="{A43FFE0A-35B0-4735-B4E8-0C23E06B1AEF}"/>
              </a:ext>
            </a:extLst>
          </p:cNvPr>
          <p:cNvGrpSpPr/>
          <p:nvPr/>
        </p:nvGrpSpPr>
        <p:grpSpPr>
          <a:xfrm>
            <a:off x="3769903" y="4404972"/>
            <a:ext cx="666523" cy="635827"/>
            <a:chOff x="8875713" y="2687638"/>
            <a:chExt cx="1447800" cy="1381125"/>
          </a:xfrm>
          <a:solidFill>
            <a:schemeClr val="accent2"/>
          </a:solidFill>
        </p:grpSpPr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D34BA910-2F7C-41F8-BFB0-AD6A9F66D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5713" y="2687638"/>
              <a:ext cx="1447800" cy="1381125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D6402494-E719-4F0F-8A1D-E842E2165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6688" y="2868613"/>
              <a:ext cx="1085850" cy="723900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8AAF52DA-1459-40E2-8CB8-BE593D8C8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1350" y="3616325"/>
              <a:ext cx="136525" cy="134938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9E56F612-5EC7-4DD3-BEDC-D341C2BA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5" y="3095625"/>
              <a:ext cx="227013" cy="271463"/>
            </a:xfrm>
            <a:custGeom>
              <a:avLst/>
              <a:gdLst>
                <a:gd name="T0" fmla="*/ 2 w 20"/>
                <a:gd name="T1" fmla="*/ 0 h 24"/>
                <a:gd name="T2" fmla="*/ 0 w 20"/>
                <a:gd name="T3" fmla="*/ 1 h 24"/>
                <a:gd name="T4" fmla="*/ 0 w 20"/>
                <a:gd name="T5" fmla="*/ 23 h 24"/>
                <a:gd name="T6" fmla="*/ 2 w 20"/>
                <a:gd name="T7" fmla="*/ 24 h 24"/>
                <a:gd name="T8" fmla="*/ 19 w 20"/>
                <a:gd name="T9" fmla="*/ 13 h 24"/>
                <a:gd name="T10" fmla="*/ 19 w 20"/>
                <a:gd name="T11" fmla="*/ 11 h 24"/>
                <a:gd name="T12" fmla="*/ 2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1"/>
                    <a:pt x="0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3" y="23"/>
                    <a:pt x="18" y="14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ubicBezTo>
                    <a:pt x="18" y="10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sp>
        <p:nvSpPr>
          <p:cNvPr id="44" name="TextBox 40">
            <a:extLst>
              <a:ext uri="{FF2B5EF4-FFF2-40B4-BE49-F238E27FC236}">
                <a16:creationId xmlns:a16="http://schemas.microsoft.com/office/drawing/2014/main" id="{B7F38EAF-7013-4F4B-8FD0-4EE1ADF0018D}"/>
              </a:ext>
            </a:extLst>
          </p:cNvPr>
          <p:cNvSpPr txBox="1"/>
          <p:nvPr/>
        </p:nvSpPr>
        <p:spPr>
          <a:xfrm>
            <a:off x="6854615" y="1792418"/>
            <a:ext cx="2181244" cy="369332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id-ID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" name="TextBox 41">
            <a:extLst>
              <a:ext uri="{FF2B5EF4-FFF2-40B4-BE49-F238E27FC236}">
                <a16:creationId xmlns:a16="http://schemas.microsoft.com/office/drawing/2014/main" id="{B626201C-B404-4605-8FE0-351318F35117}"/>
              </a:ext>
            </a:extLst>
          </p:cNvPr>
          <p:cNvSpPr txBox="1"/>
          <p:nvPr/>
        </p:nvSpPr>
        <p:spPr>
          <a:xfrm>
            <a:off x="8221685" y="2247490"/>
            <a:ext cx="2522322" cy="698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46" name="TextBox 42">
            <a:extLst>
              <a:ext uri="{FF2B5EF4-FFF2-40B4-BE49-F238E27FC236}">
                <a16:creationId xmlns:a16="http://schemas.microsoft.com/office/drawing/2014/main" id="{8EE9E015-8D6C-4308-80BF-9FB079C6369B}"/>
              </a:ext>
            </a:extLst>
          </p:cNvPr>
          <p:cNvSpPr txBox="1"/>
          <p:nvPr/>
        </p:nvSpPr>
        <p:spPr>
          <a:xfrm>
            <a:off x="6854615" y="2279134"/>
            <a:ext cx="14173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800" b="1" dirty="0">
                <a:solidFill>
                  <a:schemeClr val="accent1"/>
                </a:solidFill>
                <a:cs typeface="+mn-ea"/>
                <a:sym typeface="+mn-lt"/>
              </a:rPr>
              <a:t>20%</a:t>
            </a:r>
          </a:p>
        </p:txBody>
      </p:sp>
      <p:sp>
        <p:nvSpPr>
          <p:cNvPr id="47" name="TextBox 43">
            <a:extLst>
              <a:ext uri="{FF2B5EF4-FFF2-40B4-BE49-F238E27FC236}">
                <a16:creationId xmlns:a16="http://schemas.microsoft.com/office/drawing/2014/main" id="{5E3E35B7-568D-4B37-8C74-98633151C4E7}"/>
              </a:ext>
            </a:extLst>
          </p:cNvPr>
          <p:cNvSpPr txBox="1"/>
          <p:nvPr/>
        </p:nvSpPr>
        <p:spPr>
          <a:xfrm>
            <a:off x="6854615" y="3345305"/>
            <a:ext cx="2181244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id-ID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8" name="TextBox 44">
            <a:extLst>
              <a:ext uri="{FF2B5EF4-FFF2-40B4-BE49-F238E27FC236}">
                <a16:creationId xmlns:a16="http://schemas.microsoft.com/office/drawing/2014/main" id="{7D344F40-1E5D-4916-ACBA-FCDB507F7313}"/>
              </a:ext>
            </a:extLst>
          </p:cNvPr>
          <p:cNvSpPr txBox="1"/>
          <p:nvPr/>
        </p:nvSpPr>
        <p:spPr>
          <a:xfrm>
            <a:off x="8221685" y="3800377"/>
            <a:ext cx="2522322" cy="698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49" name="TextBox 45">
            <a:extLst>
              <a:ext uri="{FF2B5EF4-FFF2-40B4-BE49-F238E27FC236}">
                <a16:creationId xmlns:a16="http://schemas.microsoft.com/office/drawing/2014/main" id="{92E36BA0-1EB7-4971-A4DB-C4032FED6983}"/>
              </a:ext>
            </a:extLst>
          </p:cNvPr>
          <p:cNvSpPr txBox="1"/>
          <p:nvPr/>
        </p:nvSpPr>
        <p:spPr>
          <a:xfrm>
            <a:off x="6854615" y="3832021"/>
            <a:ext cx="14173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800" b="1" dirty="0">
                <a:solidFill>
                  <a:schemeClr val="accent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0" name="TextBox 46">
            <a:extLst>
              <a:ext uri="{FF2B5EF4-FFF2-40B4-BE49-F238E27FC236}">
                <a16:creationId xmlns:a16="http://schemas.microsoft.com/office/drawing/2014/main" id="{F411B89E-C469-49D6-A133-7F44BE96EF94}"/>
              </a:ext>
            </a:extLst>
          </p:cNvPr>
          <p:cNvSpPr txBox="1"/>
          <p:nvPr/>
        </p:nvSpPr>
        <p:spPr>
          <a:xfrm>
            <a:off x="6854615" y="4819689"/>
            <a:ext cx="2181244" cy="369332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id-ID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1" name="TextBox 47">
            <a:extLst>
              <a:ext uri="{FF2B5EF4-FFF2-40B4-BE49-F238E27FC236}">
                <a16:creationId xmlns:a16="http://schemas.microsoft.com/office/drawing/2014/main" id="{CF4EE877-5E21-44FC-B10F-AACF07F4DBFF}"/>
              </a:ext>
            </a:extLst>
          </p:cNvPr>
          <p:cNvSpPr txBox="1"/>
          <p:nvPr/>
        </p:nvSpPr>
        <p:spPr>
          <a:xfrm>
            <a:off x="8221685" y="5274761"/>
            <a:ext cx="2522322" cy="698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52" name="TextBox 48">
            <a:extLst>
              <a:ext uri="{FF2B5EF4-FFF2-40B4-BE49-F238E27FC236}">
                <a16:creationId xmlns:a16="http://schemas.microsoft.com/office/drawing/2014/main" id="{31C1AAD6-02D9-45C4-95A9-63502AC79CAD}"/>
              </a:ext>
            </a:extLst>
          </p:cNvPr>
          <p:cNvSpPr txBox="1"/>
          <p:nvPr/>
        </p:nvSpPr>
        <p:spPr>
          <a:xfrm>
            <a:off x="6854615" y="5306405"/>
            <a:ext cx="14173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800" b="1" dirty="0">
                <a:solidFill>
                  <a:schemeClr val="accent1"/>
                </a:solidFill>
                <a:cs typeface="+mn-ea"/>
                <a:sym typeface="+mn-lt"/>
              </a:rPr>
              <a:t>65%</a:t>
            </a:r>
          </a:p>
        </p:txBody>
      </p:sp>
    </p:spTree>
    <p:extLst>
      <p:ext uri="{BB962C8B-B14F-4D97-AF65-F5344CB8AC3E}">
        <p14:creationId xmlns:p14="http://schemas.microsoft.com/office/powerpoint/2010/main" val="4171184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2" grpId="0" animBg="1"/>
      <p:bldP spid="33" grpId="0" animBg="1"/>
      <p:bldP spid="34" grpId="0" animBg="1"/>
      <p:bldP spid="44" grpId="0" animBg="1"/>
      <p:bldP spid="45" grpId="0"/>
      <p:bldP spid="46" grpId="0"/>
      <p:bldP spid="47" grpId="0" animBg="1"/>
      <p:bldP spid="48" grpId="0"/>
      <p:bldP spid="49" grpId="0"/>
      <p:bldP spid="50" grpId="0" animBg="1"/>
      <p:bldP spid="51" grpId="0"/>
      <p:bldP spid="5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2">
            <a:extLst>
              <a:ext uri="{FF2B5EF4-FFF2-40B4-BE49-F238E27FC236}">
                <a16:creationId xmlns:a16="http://schemas.microsoft.com/office/drawing/2014/main" id="{06AE2845-5AB7-46B5-8189-838460390CEF}"/>
              </a:ext>
            </a:extLst>
          </p:cNvPr>
          <p:cNvGrpSpPr/>
          <p:nvPr/>
        </p:nvGrpSpPr>
        <p:grpSpPr>
          <a:xfrm>
            <a:off x="2408581" y="-2121078"/>
            <a:ext cx="7344000" cy="7344000"/>
            <a:chOff x="2408581" y="-2121078"/>
            <a:chExt cx="7344000" cy="7344000"/>
          </a:xfrm>
        </p:grpSpPr>
        <p:sp>
          <p:nvSpPr>
            <p:cNvPr id="35" name="원호 102">
              <a:extLst>
                <a:ext uri="{FF2B5EF4-FFF2-40B4-BE49-F238E27FC236}">
                  <a16:creationId xmlns:a16="http://schemas.microsoft.com/office/drawing/2014/main" id="{B7CDBD32-AF71-49C8-9EC6-4DE67BC3DC48}"/>
                </a:ext>
              </a:extLst>
            </p:cNvPr>
            <p:cNvSpPr/>
            <p:nvPr/>
          </p:nvSpPr>
          <p:spPr>
            <a:xfrm rot="10800000">
              <a:off x="2839936" y="-1701864"/>
              <a:ext cx="6481290" cy="6480000"/>
            </a:xfrm>
            <a:prstGeom prst="arc">
              <a:avLst>
                <a:gd name="adj1" fmla="val 10974708"/>
                <a:gd name="adj2" fmla="val 21424242"/>
              </a:avLst>
            </a:prstGeom>
            <a:ln>
              <a:solidFill>
                <a:schemeClr val="bg1">
                  <a:lumMod val="8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sp>
          <p:nvSpPr>
            <p:cNvPr id="36" name="원호 81">
              <a:extLst>
                <a:ext uri="{FF2B5EF4-FFF2-40B4-BE49-F238E27FC236}">
                  <a16:creationId xmlns:a16="http://schemas.microsoft.com/office/drawing/2014/main" id="{2739C00F-4009-4F2D-838F-C82F6255F8F4}"/>
                </a:ext>
              </a:extLst>
            </p:cNvPr>
            <p:cNvSpPr/>
            <p:nvPr/>
          </p:nvSpPr>
          <p:spPr>
            <a:xfrm rot="10800000">
              <a:off x="3200581" y="-1276015"/>
              <a:ext cx="5760000" cy="5760000"/>
            </a:xfrm>
            <a:prstGeom prst="arc">
              <a:avLst>
                <a:gd name="adj1" fmla="val 10872618"/>
                <a:gd name="adj2" fmla="val 21571369"/>
              </a:avLst>
            </a:prstGeom>
            <a:no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sp>
          <p:nvSpPr>
            <p:cNvPr id="37" name="원호 118">
              <a:extLst>
                <a:ext uri="{FF2B5EF4-FFF2-40B4-BE49-F238E27FC236}">
                  <a16:creationId xmlns:a16="http://schemas.microsoft.com/office/drawing/2014/main" id="{F8939E7F-218C-4576-B05C-A997CDBF0775}"/>
                </a:ext>
              </a:extLst>
            </p:cNvPr>
            <p:cNvSpPr/>
            <p:nvPr/>
          </p:nvSpPr>
          <p:spPr>
            <a:xfrm rot="10800000">
              <a:off x="2408581" y="-2121078"/>
              <a:ext cx="7344000" cy="7344000"/>
            </a:xfrm>
            <a:prstGeom prst="arc">
              <a:avLst>
                <a:gd name="adj1" fmla="val 10965341"/>
                <a:gd name="adj2" fmla="val 21471770"/>
              </a:avLst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</p:grpSp>
      <p:pic>
        <p:nvPicPr>
          <p:cNvPr id="38" name="그림 100">
            <a:extLst>
              <a:ext uri="{FF2B5EF4-FFF2-40B4-BE49-F238E27FC236}">
                <a16:creationId xmlns:a16="http://schemas.microsoft.com/office/drawing/2014/main" id="{A0EB0818-DF5B-42BA-AA30-0556579CB7A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65191" y="-203200"/>
            <a:ext cx="4430780" cy="4325688"/>
          </a:xfrm>
          <a:prstGeom prst="ellipse">
            <a:avLst/>
          </a:prstGeom>
        </p:spPr>
      </p:pic>
      <p:grpSp>
        <p:nvGrpSpPr>
          <p:cNvPr id="39" name="그룹 116">
            <a:extLst>
              <a:ext uri="{FF2B5EF4-FFF2-40B4-BE49-F238E27FC236}">
                <a16:creationId xmlns:a16="http://schemas.microsoft.com/office/drawing/2014/main" id="{F44D2485-D788-434E-AD6A-8B8835570ECD}"/>
              </a:ext>
            </a:extLst>
          </p:cNvPr>
          <p:cNvGrpSpPr/>
          <p:nvPr/>
        </p:nvGrpSpPr>
        <p:grpSpPr>
          <a:xfrm>
            <a:off x="4515211" y="3768281"/>
            <a:ext cx="1015700" cy="1015700"/>
            <a:chOff x="4604825" y="4052307"/>
            <a:chExt cx="1015700" cy="1015700"/>
          </a:xfrm>
        </p:grpSpPr>
        <p:sp>
          <p:nvSpPr>
            <p:cNvPr id="40" name="타원 40">
              <a:extLst>
                <a:ext uri="{FF2B5EF4-FFF2-40B4-BE49-F238E27FC236}">
                  <a16:creationId xmlns:a16="http://schemas.microsoft.com/office/drawing/2014/main" id="{D80A297D-54D2-41D4-B7D3-AFC83615AE91}"/>
                </a:ext>
              </a:extLst>
            </p:cNvPr>
            <p:cNvSpPr/>
            <p:nvPr/>
          </p:nvSpPr>
          <p:spPr>
            <a:xfrm>
              <a:off x="4604825" y="4052307"/>
              <a:ext cx="1015700" cy="1015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pic>
          <p:nvPicPr>
            <p:cNvPr id="41" name="그림 41">
              <a:extLst>
                <a:ext uri="{FF2B5EF4-FFF2-40B4-BE49-F238E27FC236}">
                  <a16:creationId xmlns:a16="http://schemas.microsoft.com/office/drawing/2014/main" id="{6605B167-DA2B-4D28-993D-B9F347EE4CC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77896" y="4319446"/>
              <a:ext cx="469557" cy="469557"/>
            </a:xfrm>
            <a:prstGeom prst="rect">
              <a:avLst/>
            </a:prstGeom>
          </p:spPr>
        </p:pic>
      </p:grpSp>
      <p:grpSp>
        <p:nvGrpSpPr>
          <p:cNvPr id="42" name="그룹 115">
            <a:extLst>
              <a:ext uri="{FF2B5EF4-FFF2-40B4-BE49-F238E27FC236}">
                <a16:creationId xmlns:a16="http://schemas.microsoft.com/office/drawing/2014/main" id="{0643D678-B3F8-45A1-B6D6-314BE1F03718}"/>
              </a:ext>
            </a:extLst>
          </p:cNvPr>
          <p:cNvGrpSpPr/>
          <p:nvPr/>
        </p:nvGrpSpPr>
        <p:grpSpPr>
          <a:xfrm>
            <a:off x="3163804" y="2420946"/>
            <a:ext cx="1015700" cy="1015700"/>
            <a:chOff x="3243143" y="2591956"/>
            <a:chExt cx="1015700" cy="1015700"/>
          </a:xfrm>
        </p:grpSpPr>
        <p:sp>
          <p:nvSpPr>
            <p:cNvPr id="43" name="타원 44">
              <a:extLst>
                <a:ext uri="{FF2B5EF4-FFF2-40B4-BE49-F238E27FC236}">
                  <a16:creationId xmlns:a16="http://schemas.microsoft.com/office/drawing/2014/main" id="{256A8A7A-A925-4713-927C-1B5A7642E3AC}"/>
                </a:ext>
              </a:extLst>
            </p:cNvPr>
            <p:cNvSpPr/>
            <p:nvPr/>
          </p:nvSpPr>
          <p:spPr>
            <a:xfrm>
              <a:off x="3243143" y="2591956"/>
              <a:ext cx="1015700" cy="1015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pic>
          <p:nvPicPr>
            <p:cNvPr id="44" name="그림 45">
              <a:extLst>
                <a:ext uri="{FF2B5EF4-FFF2-40B4-BE49-F238E27FC236}">
                  <a16:creationId xmlns:a16="http://schemas.microsoft.com/office/drawing/2014/main" id="{2582E15C-82CA-4CA1-9785-31563BFF8B7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516214" y="2842616"/>
              <a:ext cx="469557" cy="469557"/>
            </a:xfrm>
            <a:prstGeom prst="rect">
              <a:avLst/>
            </a:prstGeom>
          </p:spPr>
        </p:pic>
      </p:grpSp>
      <p:grpSp>
        <p:nvGrpSpPr>
          <p:cNvPr id="45" name="그룹 117">
            <a:extLst>
              <a:ext uri="{FF2B5EF4-FFF2-40B4-BE49-F238E27FC236}">
                <a16:creationId xmlns:a16="http://schemas.microsoft.com/office/drawing/2014/main" id="{8DC3382C-B69B-455D-8280-AD85924FF2CF}"/>
              </a:ext>
            </a:extLst>
          </p:cNvPr>
          <p:cNvGrpSpPr/>
          <p:nvPr/>
        </p:nvGrpSpPr>
        <p:grpSpPr>
          <a:xfrm>
            <a:off x="6773357" y="3768281"/>
            <a:ext cx="1015700" cy="1015700"/>
            <a:chOff x="7006808" y="4062581"/>
            <a:chExt cx="1015700" cy="1015700"/>
          </a:xfrm>
        </p:grpSpPr>
        <p:sp>
          <p:nvSpPr>
            <p:cNvPr id="46" name="타원 48">
              <a:extLst>
                <a:ext uri="{FF2B5EF4-FFF2-40B4-BE49-F238E27FC236}">
                  <a16:creationId xmlns:a16="http://schemas.microsoft.com/office/drawing/2014/main" id="{519581F3-9EB2-4877-BA9E-F8E8B44BD686}"/>
                </a:ext>
              </a:extLst>
            </p:cNvPr>
            <p:cNvSpPr/>
            <p:nvPr/>
          </p:nvSpPr>
          <p:spPr>
            <a:xfrm>
              <a:off x="7006808" y="4062581"/>
              <a:ext cx="1015700" cy="1015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pic>
          <p:nvPicPr>
            <p:cNvPr id="47" name="그림 49">
              <a:extLst>
                <a:ext uri="{FF2B5EF4-FFF2-40B4-BE49-F238E27FC236}">
                  <a16:creationId xmlns:a16="http://schemas.microsoft.com/office/drawing/2014/main" id="{95983AE1-708B-4E0D-A396-E70A728D616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79879" y="4329720"/>
              <a:ext cx="469557" cy="469557"/>
            </a:xfrm>
            <a:prstGeom prst="rect">
              <a:avLst/>
            </a:prstGeom>
          </p:spPr>
        </p:pic>
      </p:grpSp>
      <p:grpSp>
        <p:nvGrpSpPr>
          <p:cNvPr id="48" name="그룹 77">
            <a:extLst>
              <a:ext uri="{FF2B5EF4-FFF2-40B4-BE49-F238E27FC236}">
                <a16:creationId xmlns:a16="http://schemas.microsoft.com/office/drawing/2014/main" id="{D03E19BC-BDC2-4F85-B8E0-7B5F728ED8CC}"/>
              </a:ext>
            </a:extLst>
          </p:cNvPr>
          <p:cNvGrpSpPr/>
          <p:nvPr/>
        </p:nvGrpSpPr>
        <p:grpSpPr>
          <a:xfrm>
            <a:off x="8205497" y="2420946"/>
            <a:ext cx="1015700" cy="1015700"/>
            <a:chOff x="6890416" y="4782793"/>
            <a:chExt cx="1615304" cy="1615304"/>
          </a:xfrm>
        </p:grpSpPr>
        <p:sp>
          <p:nvSpPr>
            <p:cNvPr id="49" name="타원 52">
              <a:extLst>
                <a:ext uri="{FF2B5EF4-FFF2-40B4-BE49-F238E27FC236}">
                  <a16:creationId xmlns:a16="http://schemas.microsoft.com/office/drawing/2014/main" id="{1BFE4F0E-5533-42C8-A349-7053226DCAB1}"/>
                </a:ext>
              </a:extLst>
            </p:cNvPr>
            <p:cNvSpPr/>
            <p:nvPr/>
          </p:nvSpPr>
          <p:spPr>
            <a:xfrm>
              <a:off x="6890416" y="4782793"/>
              <a:ext cx="1615304" cy="161530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pic>
          <p:nvPicPr>
            <p:cNvPr id="50" name="그림 53">
              <a:extLst>
                <a:ext uri="{FF2B5EF4-FFF2-40B4-BE49-F238E27FC236}">
                  <a16:creationId xmlns:a16="http://schemas.microsoft.com/office/drawing/2014/main" id="{C137BF37-F93B-43DC-AEF2-F02347E9270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24691" y="5181429"/>
              <a:ext cx="746754" cy="746754"/>
            </a:xfrm>
            <a:prstGeom prst="rect">
              <a:avLst/>
            </a:prstGeom>
          </p:spPr>
        </p:pic>
      </p:grpSp>
      <p:grpSp>
        <p:nvGrpSpPr>
          <p:cNvPr id="51" name="그룹 105">
            <a:extLst>
              <a:ext uri="{FF2B5EF4-FFF2-40B4-BE49-F238E27FC236}">
                <a16:creationId xmlns:a16="http://schemas.microsoft.com/office/drawing/2014/main" id="{2C1AE2FF-E255-400C-AACF-E713C3F432CA}"/>
              </a:ext>
            </a:extLst>
          </p:cNvPr>
          <p:cNvGrpSpPr/>
          <p:nvPr/>
        </p:nvGrpSpPr>
        <p:grpSpPr>
          <a:xfrm>
            <a:off x="2742722" y="3142575"/>
            <a:ext cx="252446" cy="252446"/>
            <a:chOff x="2855640" y="3717032"/>
            <a:chExt cx="288032" cy="288032"/>
          </a:xfrm>
        </p:grpSpPr>
        <p:sp>
          <p:nvSpPr>
            <p:cNvPr id="52" name="타원 103">
              <a:extLst>
                <a:ext uri="{FF2B5EF4-FFF2-40B4-BE49-F238E27FC236}">
                  <a16:creationId xmlns:a16="http://schemas.microsoft.com/office/drawing/2014/main" id="{60592764-371A-4C9D-B1EB-D1A008EF3F50}"/>
                </a:ext>
              </a:extLst>
            </p:cNvPr>
            <p:cNvSpPr/>
            <p:nvPr/>
          </p:nvSpPr>
          <p:spPr>
            <a:xfrm>
              <a:off x="2855640" y="3717032"/>
              <a:ext cx="288032" cy="28803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sp>
          <p:nvSpPr>
            <p:cNvPr id="53" name="타원 104">
              <a:extLst>
                <a:ext uri="{FF2B5EF4-FFF2-40B4-BE49-F238E27FC236}">
                  <a16:creationId xmlns:a16="http://schemas.microsoft.com/office/drawing/2014/main" id="{77654CF2-8088-4C3E-A735-C0729B239619}"/>
                </a:ext>
              </a:extLst>
            </p:cNvPr>
            <p:cNvSpPr/>
            <p:nvPr/>
          </p:nvSpPr>
          <p:spPr>
            <a:xfrm>
              <a:off x="2919409" y="3780801"/>
              <a:ext cx="160494" cy="16049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</p:grpSp>
      <p:grpSp>
        <p:nvGrpSpPr>
          <p:cNvPr id="54" name="그룹 106">
            <a:extLst>
              <a:ext uri="{FF2B5EF4-FFF2-40B4-BE49-F238E27FC236}">
                <a16:creationId xmlns:a16="http://schemas.microsoft.com/office/drawing/2014/main" id="{500CF87E-1C7A-48D6-A9D4-7E32D2BAF958}"/>
              </a:ext>
            </a:extLst>
          </p:cNvPr>
          <p:cNvGrpSpPr/>
          <p:nvPr/>
        </p:nvGrpSpPr>
        <p:grpSpPr>
          <a:xfrm>
            <a:off x="4676576" y="4860669"/>
            <a:ext cx="252446" cy="252446"/>
            <a:chOff x="2855640" y="3717032"/>
            <a:chExt cx="288032" cy="288032"/>
          </a:xfrm>
        </p:grpSpPr>
        <p:sp>
          <p:nvSpPr>
            <p:cNvPr id="55" name="타원 107">
              <a:extLst>
                <a:ext uri="{FF2B5EF4-FFF2-40B4-BE49-F238E27FC236}">
                  <a16:creationId xmlns:a16="http://schemas.microsoft.com/office/drawing/2014/main" id="{5ADDBD99-52FE-4252-9FC4-F28EECB92524}"/>
                </a:ext>
              </a:extLst>
            </p:cNvPr>
            <p:cNvSpPr/>
            <p:nvPr/>
          </p:nvSpPr>
          <p:spPr>
            <a:xfrm>
              <a:off x="2855640" y="3717032"/>
              <a:ext cx="288032" cy="28803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sp>
          <p:nvSpPr>
            <p:cNvPr id="56" name="타원 108">
              <a:extLst>
                <a:ext uri="{FF2B5EF4-FFF2-40B4-BE49-F238E27FC236}">
                  <a16:creationId xmlns:a16="http://schemas.microsoft.com/office/drawing/2014/main" id="{F0089ECF-4FF8-483F-8F10-3A1DA9E1D968}"/>
                </a:ext>
              </a:extLst>
            </p:cNvPr>
            <p:cNvSpPr/>
            <p:nvPr/>
          </p:nvSpPr>
          <p:spPr>
            <a:xfrm>
              <a:off x="2919409" y="3780801"/>
              <a:ext cx="160494" cy="16049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</p:grpSp>
      <p:grpSp>
        <p:nvGrpSpPr>
          <p:cNvPr id="57" name="그룹 109">
            <a:extLst>
              <a:ext uri="{FF2B5EF4-FFF2-40B4-BE49-F238E27FC236}">
                <a16:creationId xmlns:a16="http://schemas.microsoft.com/office/drawing/2014/main" id="{523F92D1-9D64-4EB5-B3F2-D664D2D91D6F}"/>
              </a:ext>
            </a:extLst>
          </p:cNvPr>
          <p:cNvGrpSpPr/>
          <p:nvPr/>
        </p:nvGrpSpPr>
        <p:grpSpPr>
          <a:xfrm>
            <a:off x="7450598" y="4819573"/>
            <a:ext cx="252446" cy="252446"/>
            <a:chOff x="2855640" y="3717032"/>
            <a:chExt cx="288032" cy="288032"/>
          </a:xfrm>
        </p:grpSpPr>
        <p:sp>
          <p:nvSpPr>
            <p:cNvPr id="58" name="타원 110">
              <a:extLst>
                <a:ext uri="{FF2B5EF4-FFF2-40B4-BE49-F238E27FC236}">
                  <a16:creationId xmlns:a16="http://schemas.microsoft.com/office/drawing/2014/main" id="{BF8FB240-0B27-415A-B65D-3F6EB093300D}"/>
                </a:ext>
              </a:extLst>
            </p:cNvPr>
            <p:cNvSpPr/>
            <p:nvPr/>
          </p:nvSpPr>
          <p:spPr>
            <a:xfrm>
              <a:off x="2855640" y="3717032"/>
              <a:ext cx="288032" cy="28803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sp>
          <p:nvSpPr>
            <p:cNvPr id="59" name="타원 111">
              <a:extLst>
                <a:ext uri="{FF2B5EF4-FFF2-40B4-BE49-F238E27FC236}">
                  <a16:creationId xmlns:a16="http://schemas.microsoft.com/office/drawing/2014/main" id="{1C8634F8-FB69-42DE-B385-888CB0610EA6}"/>
                </a:ext>
              </a:extLst>
            </p:cNvPr>
            <p:cNvSpPr/>
            <p:nvPr/>
          </p:nvSpPr>
          <p:spPr>
            <a:xfrm>
              <a:off x="2919409" y="3780801"/>
              <a:ext cx="160494" cy="16049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</p:grpSp>
      <p:grpSp>
        <p:nvGrpSpPr>
          <p:cNvPr id="60" name="그룹 112">
            <a:extLst>
              <a:ext uri="{FF2B5EF4-FFF2-40B4-BE49-F238E27FC236}">
                <a16:creationId xmlns:a16="http://schemas.microsoft.com/office/drawing/2014/main" id="{B744A3D9-CC78-4B9C-931A-4551D4BAABD0}"/>
              </a:ext>
            </a:extLst>
          </p:cNvPr>
          <p:cNvGrpSpPr/>
          <p:nvPr/>
        </p:nvGrpSpPr>
        <p:grpSpPr>
          <a:xfrm>
            <a:off x="9217754" y="3216804"/>
            <a:ext cx="252446" cy="252446"/>
            <a:chOff x="2855640" y="3717032"/>
            <a:chExt cx="288032" cy="288032"/>
          </a:xfrm>
        </p:grpSpPr>
        <p:sp>
          <p:nvSpPr>
            <p:cNvPr id="61" name="타원 113">
              <a:extLst>
                <a:ext uri="{FF2B5EF4-FFF2-40B4-BE49-F238E27FC236}">
                  <a16:creationId xmlns:a16="http://schemas.microsoft.com/office/drawing/2014/main" id="{B44B5236-AD5A-4F0B-BF8E-D02E3FD45FC8}"/>
                </a:ext>
              </a:extLst>
            </p:cNvPr>
            <p:cNvSpPr/>
            <p:nvPr/>
          </p:nvSpPr>
          <p:spPr>
            <a:xfrm>
              <a:off x="2855640" y="3717032"/>
              <a:ext cx="288032" cy="28803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  <p:sp>
          <p:nvSpPr>
            <p:cNvPr id="62" name="타원 114">
              <a:extLst>
                <a:ext uri="{FF2B5EF4-FFF2-40B4-BE49-F238E27FC236}">
                  <a16:creationId xmlns:a16="http://schemas.microsoft.com/office/drawing/2014/main" id="{33074CD3-9D22-4DDA-8F32-DC9A335A2B90}"/>
                </a:ext>
              </a:extLst>
            </p:cNvPr>
            <p:cNvSpPr/>
            <p:nvPr/>
          </p:nvSpPr>
          <p:spPr>
            <a:xfrm>
              <a:off x="2919409" y="3780801"/>
              <a:ext cx="160494" cy="16049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+mn-ea"/>
                <a:sym typeface="+mn-lt"/>
              </a:endParaRPr>
            </a:p>
          </p:txBody>
        </p:sp>
      </p:grpSp>
      <p:sp>
        <p:nvSpPr>
          <p:cNvPr id="63" name="添加标题">
            <a:extLst>
              <a:ext uri="{FF2B5EF4-FFF2-40B4-BE49-F238E27FC236}">
                <a16:creationId xmlns:a16="http://schemas.microsoft.com/office/drawing/2014/main" id="{9D36D805-D00C-45DD-A00C-DAE4BC8DDBAF}"/>
              </a:ext>
            </a:extLst>
          </p:cNvPr>
          <p:cNvSpPr txBox="1"/>
          <p:nvPr/>
        </p:nvSpPr>
        <p:spPr>
          <a:xfrm>
            <a:off x="414259" y="2814359"/>
            <a:ext cx="2079085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64" name="添加标题">
            <a:extLst>
              <a:ext uri="{FF2B5EF4-FFF2-40B4-BE49-F238E27FC236}">
                <a16:creationId xmlns:a16="http://schemas.microsoft.com/office/drawing/2014/main" id="{6103555F-2E69-46D5-88D8-B3768BD668C5}"/>
              </a:ext>
            </a:extLst>
          </p:cNvPr>
          <p:cNvSpPr txBox="1"/>
          <p:nvPr/>
        </p:nvSpPr>
        <p:spPr>
          <a:xfrm>
            <a:off x="2090577" y="4715107"/>
            <a:ext cx="2079085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 algn="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65" name="添加标题">
            <a:extLst>
              <a:ext uri="{FF2B5EF4-FFF2-40B4-BE49-F238E27FC236}">
                <a16:creationId xmlns:a16="http://schemas.microsoft.com/office/drawing/2014/main" id="{E2218EE1-5611-4566-A9DE-D7709AB6F42E}"/>
              </a:ext>
            </a:extLst>
          </p:cNvPr>
          <p:cNvSpPr txBox="1"/>
          <p:nvPr/>
        </p:nvSpPr>
        <p:spPr>
          <a:xfrm>
            <a:off x="7827903" y="4715107"/>
            <a:ext cx="2079085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66" name="添加标题">
            <a:extLst>
              <a:ext uri="{FF2B5EF4-FFF2-40B4-BE49-F238E27FC236}">
                <a16:creationId xmlns:a16="http://schemas.microsoft.com/office/drawing/2014/main" id="{9A74124F-5869-4971-B5AA-ED493D4AD3B3}"/>
              </a:ext>
            </a:extLst>
          </p:cNvPr>
          <p:cNvSpPr txBox="1"/>
          <p:nvPr/>
        </p:nvSpPr>
        <p:spPr>
          <a:xfrm>
            <a:off x="9757544" y="2960416"/>
            <a:ext cx="2079085" cy="102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132E43EE-849E-C7EE-2846-3B5E503585FC}"/>
              </a:ext>
            </a:extLst>
          </p:cNvPr>
          <p:cNvSpPr txBox="1"/>
          <p:nvPr/>
        </p:nvSpPr>
        <p:spPr>
          <a:xfrm>
            <a:off x="1031404" y="6615855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7908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5295BBC7-0058-4546-BABC-BA7C230E7D2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600" y="0"/>
            <a:ext cx="12193200" cy="6858000"/>
          </a:xfrm>
          <a:custGeom>
            <a:avLst/>
            <a:gdLst>
              <a:gd name="connsiteX0" fmla="*/ 0 w 12193200"/>
              <a:gd name="connsiteY0" fmla="*/ 0 h 6858000"/>
              <a:gd name="connsiteX1" fmla="*/ 12193200 w 12193200"/>
              <a:gd name="connsiteY1" fmla="*/ 0 h 6858000"/>
              <a:gd name="connsiteX2" fmla="*/ 12193200 w 12193200"/>
              <a:gd name="connsiteY2" fmla="*/ 6858000 h 6858000"/>
              <a:gd name="connsiteX3" fmla="*/ 0 w 121932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00" h="6858000">
                <a:moveTo>
                  <a:pt x="0" y="0"/>
                </a:moveTo>
                <a:lnTo>
                  <a:pt x="12193200" y="0"/>
                </a:lnTo>
                <a:lnTo>
                  <a:pt x="12193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57ABD210-35CF-4F66-9291-850933B84BE5}"/>
              </a:ext>
            </a:extLst>
          </p:cNvPr>
          <p:cNvSpPr/>
          <p:nvPr/>
        </p:nvSpPr>
        <p:spPr>
          <a:xfrm>
            <a:off x="-600" y="0"/>
            <a:ext cx="12193200" cy="6858000"/>
          </a:xfrm>
          <a:prstGeom prst="rect">
            <a:avLst/>
          </a:prstGeom>
          <a:solidFill>
            <a:srgbClr val="000000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E8F2F652-875F-4B4D-8D57-C4B254B5894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30898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51859471-0600-4C6A-8A35-33C51981703A}"/>
              </a:ext>
            </a:extLst>
          </p:cNvPr>
          <p:cNvSpPr/>
          <p:nvPr/>
        </p:nvSpPr>
        <p:spPr>
          <a:xfrm rot="18900000" flipH="1">
            <a:off x="399615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39B3DCD6-B29F-44A4-80D5-7E53165EF90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7638395" y="0"/>
            <a:ext cx="4784504" cy="6858000"/>
          </a:xfrm>
          <a:custGeom>
            <a:avLst/>
            <a:gdLst>
              <a:gd name="connsiteX0" fmla="*/ 2758478 w 4784504"/>
              <a:gd name="connsiteY0" fmla="*/ 0 h 6858000"/>
              <a:gd name="connsiteX1" fmla="*/ 4784504 w 4784504"/>
              <a:gd name="connsiteY1" fmla="*/ 0 h 6858000"/>
              <a:gd name="connsiteX2" fmla="*/ 2162477 w 4784504"/>
              <a:gd name="connsiteY2" fmla="*/ 2622027 h 6858000"/>
              <a:gd name="connsiteX3" fmla="*/ 2162477 w 4784504"/>
              <a:gd name="connsiteY3" fmla="*/ 4235974 h 6858000"/>
              <a:gd name="connsiteX4" fmla="*/ 4784504 w 4784504"/>
              <a:gd name="connsiteY4" fmla="*/ 6858000 h 6858000"/>
              <a:gd name="connsiteX5" fmla="*/ 2758478 w 4784504"/>
              <a:gd name="connsiteY5" fmla="*/ 6858000 h 6858000"/>
              <a:gd name="connsiteX6" fmla="*/ 474129 w 4784504"/>
              <a:gd name="connsiteY6" fmla="*/ 4573651 h 6858000"/>
              <a:gd name="connsiteX7" fmla="*/ 474129 w 4784504"/>
              <a:gd name="connsiteY7" fmla="*/ 22843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84504" h="6858000">
                <a:moveTo>
                  <a:pt x="2758478" y="0"/>
                </a:moveTo>
                <a:lnTo>
                  <a:pt x="4784504" y="0"/>
                </a:lnTo>
                <a:lnTo>
                  <a:pt x="2162477" y="2622027"/>
                </a:lnTo>
                <a:cubicBezTo>
                  <a:pt x="1716800" y="3067704"/>
                  <a:pt x="1716800" y="3790296"/>
                  <a:pt x="2162477" y="4235974"/>
                </a:cubicBezTo>
                <a:lnTo>
                  <a:pt x="4784504" y="6858000"/>
                </a:lnTo>
                <a:lnTo>
                  <a:pt x="2758478" y="6858000"/>
                </a:lnTo>
                <a:lnTo>
                  <a:pt x="474129" y="4573651"/>
                </a:lnTo>
                <a:cubicBezTo>
                  <a:pt x="-158042" y="3941480"/>
                  <a:pt x="-158042" y="2916520"/>
                  <a:pt x="474129" y="2284350"/>
                </a:cubicBezTo>
                <a:close/>
              </a:path>
            </a:pathLst>
          </a:custGeom>
          <a:solidFill>
            <a:srgbClr val="000000">
              <a:alpha val="72000"/>
            </a:srgbClr>
          </a:solidFill>
          <a:ln>
            <a:noFill/>
          </a:ln>
        </p:spPr>
      </p:pic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0EC2D70F-24D0-4374-860C-8F87DA85BCF5}"/>
              </a:ext>
            </a:extLst>
          </p:cNvPr>
          <p:cNvSpPr/>
          <p:nvPr/>
        </p:nvSpPr>
        <p:spPr>
          <a:xfrm rot="2700000">
            <a:off x="5510431" y="288023"/>
            <a:ext cx="6281955" cy="6281955"/>
          </a:xfrm>
          <a:custGeom>
            <a:avLst/>
            <a:gdLst>
              <a:gd name="connsiteX0" fmla="*/ 1432617 w 6281955"/>
              <a:gd name="connsiteY0" fmla="*/ 0 h 6281955"/>
              <a:gd name="connsiteX1" fmla="*/ 0 w 6281955"/>
              <a:gd name="connsiteY1" fmla="*/ 1432617 h 6281955"/>
              <a:gd name="connsiteX2" fmla="*/ 3708106 w 6281955"/>
              <a:gd name="connsiteY2" fmla="*/ 1432617 h 6281955"/>
              <a:gd name="connsiteX3" fmla="*/ 4849338 w 6281955"/>
              <a:gd name="connsiteY3" fmla="*/ 2573849 h 6281955"/>
              <a:gd name="connsiteX4" fmla="*/ 4849338 w 6281955"/>
              <a:gd name="connsiteY4" fmla="*/ 6281955 h 6281955"/>
              <a:gd name="connsiteX5" fmla="*/ 6281955 w 6281955"/>
              <a:gd name="connsiteY5" fmla="*/ 4849338 h 6281955"/>
              <a:gd name="connsiteX6" fmla="*/ 6281955 w 6281955"/>
              <a:gd name="connsiteY6" fmla="*/ 1618780 h 6281955"/>
              <a:gd name="connsiteX7" fmla="*/ 4663174 w 6281955"/>
              <a:gd name="connsiteY7" fmla="*/ 0 h 628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81955" h="6281955">
                <a:moveTo>
                  <a:pt x="1432617" y="0"/>
                </a:moveTo>
                <a:lnTo>
                  <a:pt x="0" y="1432617"/>
                </a:lnTo>
                <a:lnTo>
                  <a:pt x="3708106" y="1432617"/>
                </a:lnTo>
                <a:cubicBezTo>
                  <a:pt x="4338388" y="1432617"/>
                  <a:pt x="4849338" y="1943567"/>
                  <a:pt x="4849338" y="2573849"/>
                </a:cubicBezTo>
                <a:lnTo>
                  <a:pt x="4849338" y="6281955"/>
                </a:lnTo>
                <a:lnTo>
                  <a:pt x="6281955" y="4849338"/>
                </a:lnTo>
                <a:lnTo>
                  <a:pt x="6281955" y="1618780"/>
                </a:lnTo>
                <a:cubicBezTo>
                  <a:pt x="6281955" y="724756"/>
                  <a:pt x="5557199" y="0"/>
                  <a:pt x="4663174" y="0"/>
                </a:cubicBezTo>
                <a:close/>
              </a:path>
            </a:pathLst>
          </a:cu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文本框">
            <a:extLst>
              <a:ext uri="{FF2B5EF4-FFF2-40B4-BE49-F238E27FC236}">
                <a16:creationId xmlns:a16="http://schemas.microsoft.com/office/drawing/2014/main" id="{EF9BD0BA-39D7-48AF-9D6E-213A4A37C656}"/>
              </a:ext>
            </a:extLst>
          </p:cNvPr>
          <p:cNvSpPr txBox="1"/>
          <p:nvPr/>
        </p:nvSpPr>
        <p:spPr>
          <a:xfrm>
            <a:off x="3597805" y="4161313"/>
            <a:ext cx="4996390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3600" b="1" dirty="0">
                <a:cs typeface="+mn-ea"/>
                <a:sym typeface="+mn-lt"/>
              </a:rPr>
              <a:t>Add title text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2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20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18" name="文本框">
            <a:extLst>
              <a:ext uri="{FF2B5EF4-FFF2-40B4-BE49-F238E27FC236}">
                <a16:creationId xmlns:a16="http://schemas.microsoft.com/office/drawing/2014/main" id="{AFFE1D13-058E-427E-A11E-9E3059B7ABF2}"/>
              </a:ext>
            </a:extLst>
          </p:cNvPr>
          <p:cNvSpPr txBox="1"/>
          <p:nvPr/>
        </p:nvSpPr>
        <p:spPr>
          <a:xfrm>
            <a:off x="4652221" y="973780"/>
            <a:ext cx="2887558" cy="2831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b="1" dirty="0">
                <a:latin typeface="Abadi Extra Light" panose="020B0204020104020204" pitchFamily="34" charset="0"/>
                <a:cs typeface="+mn-ea"/>
                <a:sym typeface="+mn-lt"/>
              </a:rPr>
              <a:t>02</a:t>
            </a:r>
          </a:p>
          <a:p>
            <a:pPr algn="ctr"/>
            <a:r>
              <a:rPr lang="en-US" altLang="zh-CN" sz="4000" b="1" dirty="0">
                <a:solidFill>
                  <a:schemeClr val="tx2"/>
                </a:solidFill>
                <a:latin typeface="Abadi Extra Light" panose="020B0204020104020204" pitchFamily="34" charset="0"/>
                <a:cs typeface="+mn-ea"/>
                <a:sym typeface="+mn-lt"/>
              </a:rPr>
              <a:t>Part two</a:t>
            </a:r>
            <a:endParaRPr lang="zh-CN" altLang="en-US" sz="4000" dirty="0">
              <a:solidFill>
                <a:schemeClr val="tx2"/>
              </a:solidFill>
              <a:latin typeface="Abadi Extra Light" panose="020B0204020104020204" pitchFamily="34" charset="0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577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000">
        <p14:gallery dir="l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6" grpId="0" animBg="1"/>
      <p:bldP spid="17" grpId="0"/>
      <p:bldP spid="1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00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BiFfq1WE.qdOU75Po4Mw"/>
</p:tagLst>
</file>

<file path=ppt/theme/theme1.xml><?xml version="1.0" encoding="utf-8"?>
<a:theme xmlns:a="http://schemas.openxmlformats.org/drawingml/2006/main" name="www.freeppt7.com">
  <a:themeElements>
    <a:clrScheme name="自定义 163">
      <a:dk1>
        <a:srgbClr val="00D7A8"/>
      </a:dk1>
      <a:lt1>
        <a:srgbClr val="FFFFFF"/>
      </a:lt1>
      <a:dk2>
        <a:srgbClr val="EAEAEA"/>
      </a:dk2>
      <a:lt2>
        <a:srgbClr val="808080"/>
      </a:lt2>
      <a:accent1>
        <a:srgbClr val="00D7A8"/>
      </a:accent1>
      <a:accent2>
        <a:srgbClr val="19BFF4"/>
      </a:accent2>
      <a:accent3>
        <a:srgbClr val="00D7A8"/>
      </a:accent3>
      <a:accent4>
        <a:srgbClr val="19BFF4"/>
      </a:accent4>
      <a:accent5>
        <a:srgbClr val="00D7A8"/>
      </a:accent5>
      <a:accent6>
        <a:srgbClr val="19BFF4"/>
      </a:accent6>
      <a:hlink>
        <a:srgbClr val="FFFFFF"/>
      </a:hlink>
      <a:folHlink>
        <a:srgbClr val="FFFFFF"/>
      </a:folHlink>
    </a:clrScheme>
    <a:fontScheme name="f43zzppn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lnSpc>
            <a:spcPct val="150000"/>
          </a:lnSpc>
          <a:defRPr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自定义 163">
    <a:dk1>
      <a:srgbClr val="00D7A8"/>
    </a:dk1>
    <a:lt1>
      <a:srgbClr val="FFFFFF"/>
    </a:lt1>
    <a:dk2>
      <a:srgbClr val="EAEAEA"/>
    </a:dk2>
    <a:lt2>
      <a:srgbClr val="808080"/>
    </a:lt2>
    <a:accent1>
      <a:srgbClr val="00D7A8"/>
    </a:accent1>
    <a:accent2>
      <a:srgbClr val="19BFF4"/>
    </a:accent2>
    <a:accent3>
      <a:srgbClr val="00D7A8"/>
    </a:accent3>
    <a:accent4>
      <a:srgbClr val="19BFF4"/>
    </a:accent4>
    <a:accent5>
      <a:srgbClr val="00D7A8"/>
    </a:accent5>
    <a:accent6>
      <a:srgbClr val="19BFF4"/>
    </a:accent6>
    <a:hlink>
      <a:srgbClr val="FFFFFF"/>
    </a:hlink>
    <a:folHlink>
      <a:srgbClr val="FFFFF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5201</TotalTime>
  <Words>1632</Words>
  <Application>Microsoft Office PowerPoint</Application>
  <PresentationFormat>宽屏</PresentationFormat>
  <Paragraphs>269</Paragraphs>
  <Slides>34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34</vt:i4>
      </vt:variant>
    </vt:vector>
  </HeadingPairs>
  <TitlesOfParts>
    <vt:vector size="47" baseType="lpstr">
      <vt:lpstr>Gill Sans</vt:lpstr>
      <vt:lpstr>Roboto Slab Bold</vt:lpstr>
      <vt:lpstr>等线</vt:lpstr>
      <vt:lpstr>等线 Light</vt:lpstr>
      <vt:lpstr>方正正黑简体</vt:lpstr>
      <vt:lpstr>微软雅黑</vt:lpstr>
      <vt:lpstr>Abadi Extra Light</vt:lpstr>
      <vt:lpstr>Arial</vt:lpstr>
      <vt:lpstr>Calibri</vt:lpstr>
      <vt:lpstr>Lao UI</vt:lpstr>
      <vt:lpstr>www.freeppt7.com</vt:lpstr>
      <vt:lpstr>www.jpppt.com</vt:lpstr>
      <vt:lpstr>Office 主题​​</vt:lpstr>
      <vt:lpstr>PowerPoint 演示文稿</vt:lpstr>
      <vt:lpstr>PowerPoint 演示文稿</vt:lpstr>
      <vt:lpstr>PowerPoint 演示文稿</vt:lpstr>
      <vt:lpstr>PowerPoint 演示文稿</vt:lpstr>
      <vt:lpstr>Add title text</vt:lpstr>
      <vt:lpstr>Add title text</vt:lpstr>
      <vt:lpstr>Add title text</vt:lpstr>
      <vt:lpstr>PowerPoint 演示文稿</vt:lpstr>
      <vt:lpstr>PowerPoint 演示文稿</vt:lpstr>
      <vt:lpstr>Add title text</vt:lpstr>
      <vt:lpstr>Add title text</vt:lpstr>
      <vt:lpstr>Add title text</vt:lpstr>
      <vt:lpstr>Add title text</vt:lpstr>
      <vt:lpstr>Add title text</vt:lpstr>
      <vt:lpstr>PowerPoint 演示文稿</vt:lpstr>
      <vt:lpstr>PowerPoint 演示文稿</vt:lpstr>
      <vt:lpstr>Add title text</vt:lpstr>
      <vt:lpstr>Add title text</vt:lpstr>
      <vt:lpstr>PowerPoint 演示文稿</vt:lpstr>
      <vt:lpstr>Add title text</vt:lpstr>
      <vt:lpstr>Add title text</vt:lpstr>
      <vt:lpstr>Add title text</vt:lpstr>
      <vt:lpstr>Add title text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工作计划</dc:title>
  <dc:creator>第一PPT</dc:creator>
  <cp:keywords>www.1ppt.com</cp:keywords>
  <dc:description>www.1ppt.com</dc:description>
  <cp:lastModifiedBy>之灵</cp:lastModifiedBy>
  <cp:revision>2136</cp:revision>
  <dcterms:created xsi:type="dcterms:W3CDTF">2016-07-28T14:37:42Z</dcterms:created>
  <dcterms:modified xsi:type="dcterms:W3CDTF">2022-12-05T13:11:27Z</dcterms:modified>
</cp:coreProperties>
</file>