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4"/>
  </p:notesMasterIdLst>
  <p:sldIdLst>
    <p:sldId id="256" r:id="rId3"/>
    <p:sldId id="257" r:id="rId4"/>
    <p:sldId id="259" r:id="rId5"/>
    <p:sldId id="258" r:id="rId6"/>
    <p:sldId id="298" r:id="rId7"/>
    <p:sldId id="261" r:id="rId8"/>
    <p:sldId id="262" r:id="rId9"/>
    <p:sldId id="263" r:id="rId10"/>
    <p:sldId id="264" r:id="rId11"/>
    <p:sldId id="265" r:id="rId12"/>
    <p:sldId id="270" r:id="rId13"/>
    <p:sldId id="267" r:id="rId14"/>
    <p:sldId id="268" r:id="rId15"/>
    <p:sldId id="269" r:id="rId16"/>
    <p:sldId id="266" r:id="rId17"/>
    <p:sldId id="299" r:id="rId18"/>
    <p:sldId id="301" r:id="rId19"/>
    <p:sldId id="303" r:id="rId20"/>
    <p:sldId id="300" r:id="rId21"/>
    <p:sldId id="302" r:id="rId22"/>
    <p:sldId id="271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979"/>
    <a:srgbClr val="CAB8AC"/>
    <a:srgbClr val="E0CCB4"/>
    <a:srgbClr val="BDC2BC"/>
    <a:srgbClr val="EB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包图简圆体" panose="02010601030101010101" pitchFamily="2" charset="-122"/>
                <a:ea typeface="包图简圆体" panose="02010601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包图简圆体" panose="02010601030101010101" pitchFamily="2" charset="-122"/>
                <a:ea typeface="包图简圆体" panose="02010601030101010101" pitchFamily="2" charset="-122"/>
              </a:defRPr>
            </a:lvl1pPr>
          </a:lstStyle>
          <a:p>
            <a:fld id="{6B5B6D19-9080-44D9-93FB-5594790E5547}" type="datetimeFigureOut">
              <a:rPr lang="zh-CN" altLang="en-US" smtClean="0"/>
              <a:pPr/>
              <a:t>2022/12/6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包图简圆体" panose="02010601030101010101" pitchFamily="2" charset="-122"/>
                <a:ea typeface="包图简圆体" panose="02010601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包图简圆体" panose="02010601030101010101" pitchFamily="2" charset="-122"/>
                <a:ea typeface="包图简圆体" panose="02010601030101010101" pitchFamily="2" charset="-122"/>
              </a:defRPr>
            </a:lvl1pPr>
          </a:lstStyle>
          <a:p>
            <a:fld id="{B23D907F-B762-4574-9F01-E1F7FF64403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55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包图简圆体" panose="02010601030101010101" pitchFamily="2" charset="-122"/>
        <a:ea typeface="包图简圆体" panose="02010601030101010101" pitchFamily="2" charset="-122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6.sv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11" Type="http://schemas.openxmlformats.org/officeDocument/2006/relationships/image" Target="../media/image8.svg"/><Relationship Id="rId5" Type="http://schemas.openxmlformats.org/officeDocument/2006/relationships/image" Target="../media/image22.svg"/><Relationship Id="rId15" Type="http://schemas.openxmlformats.org/officeDocument/2006/relationships/image" Target="../media/image28.svg"/><Relationship Id="rId10" Type="http://schemas.openxmlformats.org/officeDocument/2006/relationships/image" Target="../media/image7.png"/><Relationship Id="rId4" Type="http://schemas.openxmlformats.org/officeDocument/2006/relationships/image" Target="../media/image21.png"/><Relationship Id="rId9" Type="http://schemas.openxmlformats.org/officeDocument/2006/relationships/image" Target="../media/image16.svg"/><Relationship Id="rId14" Type="http://schemas.openxmlformats.org/officeDocument/2006/relationships/image" Target="../media/image2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18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id="{9F50A99F-A7F7-4290-9D08-60A7D4FEF23D}"/>
              </a:ext>
            </a:extLst>
          </p:cNvPr>
          <p:cNvGrpSpPr/>
          <p:nvPr userDrawn="1"/>
        </p:nvGrpSpPr>
        <p:grpSpPr>
          <a:xfrm>
            <a:off x="-1" y="0"/>
            <a:ext cx="1241425" cy="2482850"/>
            <a:chOff x="0" y="0"/>
            <a:chExt cx="400050" cy="800100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925879AD-F645-423D-9540-464D8DC093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400050" cy="400050"/>
            </a:xfrm>
            <a:prstGeom prst="rect">
              <a:avLst/>
            </a:prstGeom>
          </p:spPr>
        </p:pic>
        <p:pic>
          <p:nvPicPr>
            <p:cNvPr id="8" name="图形 7">
              <a:extLst>
                <a:ext uri="{FF2B5EF4-FFF2-40B4-BE49-F238E27FC236}">
                  <a16:creationId xmlns:a16="http://schemas.microsoft.com/office/drawing/2014/main" id="{B0FDC459-7A63-4FF2-8775-D616AF27B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0050"/>
              <a:ext cx="400050" cy="400050"/>
            </a:xfrm>
            <a:prstGeom prst="rect">
              <a:avLst/>
            </a:prstGeom>
          </p:spPr>
        </p:pic>
      </p:grpSp>
      <p:pic>
        <p:nvPicPr>
          <p:cNvPr id="10" name="图形 9">
            <a:extLst>
              <a:ext uri="{FF2B5EF4-FFF2-40B4-BE49-F238E27FC236}">
                <a16:creationId xmlns:a16="http://schemas.microsoft.com/office/drawing/2014/main" id="{70B18128-9D81-4AB3-B67F-BFCFB3D7775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87254" y="0"/>
            <a:ext cx="1241425" cy="1241425"/>
          </a:xfrm>
          <a:prstGeom prst="rect">
            <a:avLst/>
          </a:prstGeom>
        </p:spPr>
      </p:pic>
      <p:pic>
        <p:nvPicPr>
          <p:cNvPr id="11" name="图形 10">
            <a:extLst>
              <a:ext uri="{FF2B5EF4-FFF2-40B4-BE49-F238E27FC236}">
                <a16:creationId xmlns:a16="http://schemas.microsoft.com/office/drawing/2014/main" id="{756B708E-21ED-4DC7-8EBB-BC399282812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80127" y="267969"/>
            <a:ext cx="730681" cy="705485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9FDE73D7-4750-46BB-81E1-DCC9C5254FD0}"/>
              </a:ext>
            </a:extLst>
          </p:cNvPr>
          <p:cNvGrpSpPr/>
          <p:nvPr userDrawn="1"/>
        </p:nvGrpSpPr>
        <p:grpSpPr>
          <a:xfrm>
            <a:off x="9981959" y="4898583"/>
            <a:ext cx="3057570" cy="2436113"/>
            <a:chOff x="5376862" y="3252787"/>
            <a:chExt cx="1171575" cy="933450"/>
          </a:xfrm>
        </p:grpSpPr>
        <p:pic>
          <p:nvPicPr>
            <p:cNvPr id="12" name="图形 11">
              <a:extLst>
                <a:ext uri="{FF2B5EF4-FFF2-40B4-BE49-F238E27FC236}">
                  <a16:creationId xmlns:a16="http://schemas.microsoft.com/office/drawing/2014/main" id="{2AFFA6CC-7DCB-4B6D-B33C-2F8570FED0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958215" y="3252787"/>
              <a:ext cx="266700" cy="352425"/>
            </a:xfrm>
            <a:prstGeom prst="rect">
              <a:avLst/>
            </a:prstGeom>
          </p:spPr>
        </p:pic>
        <p:pic>
          <p:nvPicPr>
            <p:cNvPr id="13" name="图形 12">
              <a:extLst>
                <a:ext uri="{FF2B5EF4-FFF2-40B4-BE49-F238E27FC236}">
                  <a16:creationId xmlns:a16="http://schemas.microsoft.com/office/drawing/2014/main" id="{77915A0F-E46D-429C-BFA5-24E5102C03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610225" y="3252787"/>
              <a:ext cx="352425" cy="352425"/>
            </a:xfrm>
            <a:prstGeom prst="rect">
              <a:avLst/>
            </a:prstGeom>
          </p:spPr>
        </p:pic>
        <p:pic>
          <p:nvPicPr>
            <p:cNvPr id="14" name="图形 13">
              <a:extLst>
                <a:ext uri="{FF2B5EF4-FFF2-40B4-BE49-F238E27FC236}">
                  <a16:creationId xmlns:a16="http://schemas.microsoft.com/office/drawing/2014/main" id="{A9EF71CF-4ECA-4F36-97D1-B1DDC6D2F6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5376862" y="3605212"/>
              <a:ext cx="1171575" cy="581025"/>
            </a:xfrm>
            <a:prstGeom prst="rect">
              <a:avLst/>
            </a:prstGeom>
          </p:spPr>
        </p:pic>
      </p:grpSp>
      <p:pic>
        <p:nvPicPr>
          <p:cNvPr id="15" name="图形 14">
            <a:extLst>
              <a:ext uri="{FF2B5EF4-FFF2-40B4-BE49-F238E27FC236}">
                <a16:creationId xmlns:a16="http://schemas.microsoft.com/office/drawing/2014/main" id="{57CA3E03-7DCF-4B32-B016-8ECA8D0C7AF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0" y="3237548"/>
            <a:ext cx="1595120" cy="1595120"/>
          </a:xfrm>
          <a:prstGeom prst="rect">
            <a:avLst/>
          </a:prstGeom>
        </p:spPr>
      </p:pic>
      <p:pic>
        <p:nvPicPr>
          <p:cNvPr id="16" name="图形 15">
            <a:extLst>
              <a:ext uri="{FF2B5EF4-FFF2-40B4-BE49-F238E27FC236}">
                <a16:creationId xmlns:a16="http://schemas.microsoft.com/office/drawing/2014/main" id="{6015F8A7-807E-4884-B60B-2FAB0C2D43B3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1043083" y="1548753"/>
            <a:ext cx="1148917" cy="1148917"/>
          </a:xfrm>
          <a:prstGeom prst="rect">
            <a:avLst/>
          </a:prstGeom>
        </p:spPr>
      </p:pic>
      <p:pic>
        <p:nvPicPr>
          <p:cNvPr id="18" name="图形 17">
            <a:extLst>
              <a:ext uri="{FF2B5EF4-FFF2-40B4-BE49-F238E27FC236}">
                <a16:creationId xmlns:a16="http://schemas.microsoft.com/office/drawing/2014/main" id="{DE9C7FBD-7042-4F18-B149-9B844192ACA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1844" y="5616575"/>
            <a:ext cx="912177" cy="88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07605" y="6710568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34984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26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89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76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ABB55F31-8B33-4A26-9D96-613E4603CD5D}"/>
              </a:ext>
            </a:extLst>
          </p:cNvPr>
          <p:cNvSpPr/>
          <p:nvPr userDrawn="1"/>
        </p:nvSpPr>
        <p:spPr>
          <a:xfrm>
            <a:off x="0" y="0"/>
            <a:ext cx="2604304" cy="6858000"/>
          </a:xfrm>
          <a:prstGeom prst="rect">
            <a:avLst/>
          </a:prstGeom>
          <a:solidFill>
            <a:srgbClr val="EBE7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  <p:pic>
        <p:nvPicPr>
          <p:cNvPr id="10" name="图形 9">
            <a:extLst>
              <a:ext uri="{FF2B5EF4-FFF2-40B4-BE49-F238E27FC236}">
                <a16:creationId xmlns:a16="http://schemas.microsoft.com/office/drawing/2014/main" id="{65C68B84-189B-4E58-A984-1D1AEE3E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-1"/>
            <a:ext cx="1203767" cy="1203767"/>
          </a:xfrm>
          <a:prstGeom prst="rect">
            <a:avLst/>
          </a:prstGeom>
        </p:spPr>
      </p:pic>
      <p:pic>
        <p:nvPicPr>
          <p:cNvPr id="11" name="图形 10">
            <a:extLst>
              <a:ext uri="{FF2B5EF4-FFF2-40B4-BE49-F238E27FC236}">
                <a16:creationId xmlns:a16="http://schemas.microsoft.com/office/drawing/2014/main" id="{45A2A128-4EAB-4A6C-9000-40A08BC5D0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69621" y="3286849"/>
            <a:ext cx="1123106" cy="1123106"/>
          </a:xfrm>
          <a:prstGeom prst="rect">
            <a:avLst/>
          </a:prstGeom>
        </p:spPr>
      </p:pic>
      <p:pic>
        <p:nvPicPr>
          <p:cNvPr id="12" name="图形 11">
            <a:extLst>
              <a:ext uri="{FF2B5EF4-FFF2-40B4-BE49-F238E27FC236}">
                <a16:creationId xmlns:a16="http://schemas.microsoft.com/office/drawing/2014/main" id="{297C92F7-8C58-4394-9A08-0211BF81C0F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475228" y="2163743"/>
            <a:ext cx="1123106" cy="1123106"/>
          </a:xfrm>
          <a:prstGeom prst="rect">
            <a:avLst/>
          </a:prstGeom>
        </p:spPr>
      </p:pic>
      <p:pic>
        <p:nvPicPr>
          <p:cNvPr id="13" name="图形 12">
            <a:extLst>
              <a:ext uri="{FF2B5EF4-FFF2-40B4-BE49-F238E27FC236}">
                <a16:creationId xmlns:a16="http://schemas.microsoft.com/office/drawing/2014/main" id="{B295E4B0-5E4E-4896-86A7-F4B513ECF66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0411" y="7070"/>
            <a:ext cx="1595120" cy="1595120"/>
          </a:xfrm>
          <a:prstGeom prst="rect">
            <a:avLst/>
          </a:prstGeom>
        </p:spPr>
      </p:pic>
      <p:pic>
        <p:nvPicPr>
          <p:cNvPr id="14" name="图形 13">
            <a:extLst>
              <a:ext uri="{FF2B5EF4-FFF2-40B4-BE49-F238E27FC236}">
                <a16:creationId xmlns:a16="http://schemas.microsoft.com/office/drawing/2014/main" id="{EF8064E5-E7B3-4F68-B074-C7170CB336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1589" y="3437126"/>
            <a:ext cx="912177" cy="880722"/>
          </a:xfrm>
          <a:prstGeom prst="rect">
            <a:avLst/>
          </a:prstGeom>
        </p:spPr>
      </p:pic>
      <p:pic>
        <p:nvPicPr>
          <p:cNvPr id="15" name="图形 14">
            <a:extLst>
              <a:ext uri="{FF2B5EF4-FFF2-40B4-BE49-F238E27FC236}">
                <a16:creationId xmlns:a16="http://schemas.microsoft.com/office/drawing/2014/main" id="{8ED0521F-856D-464E-AB65-545213FA340F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627874" y="5804673"/>
            <a:ext cx="737516" cy="712084"/>
          </a:xfrm>
          <a:prstGeom prst="rect">
            <a:avLst/>
          </a:prstGeom>
        </p:spPr>
      </p:pic>
      <p:pic>
        <p:nvPicPr>
          <p:cNvPr id="16" name="图形 15">
            <a:extLst>
              <a:ext uri="{FF2B5EF4-FFF2-40B4-BE49-F238E27FC236}">
                <a16:creationId xmlns:a16="http://schemas.microsoft.com/office/drawing/2014/main" id="{875754B4-CB49-4C86-A173-418C6DCDA46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H="1">
            <a:off x="-5608" y="5463431"/>
            <a:ext cx="1394569" cy="1394569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F5C706B0-EF97-4AF3-949E-6EC36AEDE6F6}"/>
              </a:ext>
            </a:extLst>
          </p:cNvPr>
          <p:cNvSpPr/>
          <p:nvPr userDrawn="1"/>
        </p:nvSpPr>
        <p:spPr>
          <a:xfrm>
            <a:off x="11900410" y="7070"/>
            <a:ext cx="291589" cy="6858000"/>
          </a:xfrm>
          <a:prstGeom prst="rect">
            <a:avLst/>
          </a:prstGeom>
          <a:solidFill>
            <a:srgbClr val="EBE7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形 8">
            <a:extLst>
              <a:ext uri="{FF2B5EF4-FFF2-40B4-BE49-F238E27FC236}">
                <a16:creationId xmlns:a16="http://schemas.microsoft.com/office/drawing/2014/main" id="{9B80A360-18C9-470B-B188-214F8B4634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237548"/>
            <a:ext cx="1595120" cy="1595120"/>
          </a:xfrm>
          <a:prstGeom prst="rect">
            <a:avLst/>
          </a:prstGeom>
        </p:spPr>
      </p:pic>
      <p:pic>
        <p:nvPicPr>
          <p:cNvPr id="10" name="图形 9">
            <a:extLst>
              <a:ext uri="{FF2B5EF4-FFF2-40B4-BE49-F238E27FC236}">
                <a16:creationId xmlns:a16="http://schemas.microsoft.com/office/drawing/2014/main" id="{9F4E78E7-E8BD-4059-94B1-35235239D0C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1844" y="5616575"/>
            <a:ext cx="912177" cy="880722"/>
          </a:xfrm>
          <a:prstGeom prst="rect">
            <a:avLst/>
          </a:prstGeom>
        </p:spPr>
      </p:pic>
      <p:pic>
        <p:nvPicPr>
          <p:cNvPr id="11" name="图形 10">
            <a:extLst>
              <a:ext uri="{FF2B5EF4-FFF2-40B4-BE49-F238E27FC236}">
                <a16:creationId xmlns:a16="http://schemas.microsoft.com/office/drawing/2014/main" id="{3A25727D-FF44-48CC-8F0B-62976C2D5E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0127" y="267969"/>
            <a:ext cx="730681" cy="705485"/>
          </a:xfrm>
          <a:prstGeom prst="rect">
            <a:avLst/>
          </a:prstGeom>
        </p:spPr>
      </p:pic>
      <p:pic>
        <p:nvPicPr>
          <p:cNvPr id="12" name="图形 11">
            <a:extLst>
              <a:ext uri="{FF2B5EF4-FFF2-40B4-BE49-F238E27FC236}">
                <a16:creationId xmlns:a16="http://schemas.microsoft.com/office/drawing/2014/main" id="{2262A4EE-C7A9-419B-954F-8633C83D55D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43083" y="1548753"/>
            <a:ext cx="1148917" cy="114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bg>
      <p:bgPr>
        <a:solidFill>
          <a:srgbClr val="CAB8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>
            <a:extLst>
              <a:ext uri="{FF2B5EF4-FFF2-40B4-BE49-F238E27FC236}">
                <a16:creationId xmlns:a16="http://schemas.microsoft.com/office/drawing/2014/main" id="{FEA53D22-8CF8-4480-A56F-2D03C877E6BB}"/>
              </a:ext>
            </a:extLst>
          </p:cNvPr>
          <p:cNvSpPr/>
          <p:nvPr userDrawn="1"/>
        </p:nvSpPr>
        <p:spPr>
          <a:xfrm flipH="1">
            <a:off x="-1" y="0"/>
            <a:ext cx="12192000" cy="6858000"/>
          </a:xfrm>
          <a:prstGeom prst="rtTriangle">
            <a:avLst/>
          </a:pr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  <p:sp>
        <p:nvSpPr>
          <p:cNvPr id="9" name="直角三角形 8">
            <a:extLst>
              <a:ext uri="{FF2B5EF4-FFF2-40B4-BE49-F238E27FC236}">
                <a16:creationId xmlns:a16="http://schemas.microsoft.com/office/drawing/2014/main" id="{A2A69E36-9D33-40E5-9F1E-5E03217DAD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tTriangle">
            <a:avLst/>
          </a:pr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CD26EAA-6D87-4FBD-B50B-4992B7419C43}"/>
              </a:ext>
            </a:extLst>
          </p:cNvPr>
          <p:cNvSpPr/>
          <p:nvPr userDrawn="1"/>
        </p:nvSpPr>
        <p:spPr>
          <a:xfrm>
            <a:off x="1365813" y="778398"/>
            <a:ext cx="9460375" cy="5301205"/>
          </a:xfrm>
          <a:prstGeom prst="rect">
            <a:avLst/>
          </a:prstGeom>
          <a:noFill/>
          <a:ln w="76200">
            <a:solidFill>
              <a:srgbClr val="EBE7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D038DD7-C961-46CA-A78B-CC9D15F94949}"/>
              </a:ext>
            </a:extLst>
          </p:cNvPr>
          <p:cNvSpPr/>
          <p:nvPr userDrawn="1"/>
        </p:nvSpPr>
        <p:spPr>
          <a:xfrm>
            <a:off x="1633959" y="999763"/>
            <a:ext cx="8924081" cy="4858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形 9">
            <a:extLst>
              <a:ext uri="{FF2B5EF4-FFF2-40B4-BE49-F238E27FC236}">
                <a16:creationId xmlns:a16="http://schemas.microsoft.com/office/drawing/2014/main" id="{234A5E42-E68C-48B1-8D49-5D5EFA4AE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32599" y="5986965"/>
            <a:ext cx="689326" cy="665556"/>
          </a:xfrm>
          <a:prstGeom prst="rect">
            <a:avLst/>
          </a:prstGeom>
        </p:spPr>
      </p:pic>
      <p:pic>
        <p:nvPicPr>
          <p:cNvPr id="11" name="图形 10">
            <a:extLst>
              <a:ext uri="{FF2B5EF4-FFF2-40B4-BE49-F238E27FC236}">
                <a16:creationId xmlns:a16="http://schemas.microsoft.com/office/drawing/2014/main" id="{A8737E8A-C171-4116-B166-4E34F73939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" y="0"/>
            <a:ext cx="717630" cy="717630"/>
          </a:xfrm>
          <a:prstGeom prst="rect">
            <a:avLst/>
          </a:prstGeom>
        </p:spPr>
      </p:pic>
      <p:pic>
        <p:nvPicPr>
          <p:cNvPr id="12" name="图形 11">
            <a:extLst>
              <a:ext uri="{FF2B5EF4-FFF2-40B4-BE49-F238E27FC236}">
                <a16:creationId xmlns:a16="http://schemas.microsoft.com/office/drawing/2014/main" id="{687DACB9-F3D1-48C7-AEC4-6DF7047507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1526444" y="5321409"/>
            <a:ext cx="665556" cy="665556"/>
          </a:xfrm>
          <a:prstGeom prst="rect">
            <a:avLst/>
          </a:prstGeom>
        </p:spPr>
      </p:pic>
      <p:pic>
        <p:nvPicPr>
          <p:cNvPr id="13" name="图形 12">
            <a:extLst>
              <a:ext uri="{FF2B5EF4-FFF2-40B4-BE49-F238E27FC236}">
                <a16:creationId xmlns:a16="http://schemas.microsoft.com/office/drawing/2014/main" id="{B752D7E8-358A-47B5-88DC-C6EB5C6891C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717630"/>
            <a:ext cx="370390" cy="37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45719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包图简圆体" panose="02010601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8E8E3-65D9-40AE-AB43-260FC8171432}"/>
              </a:ext>
            </a:extLst>
          </p:cNvPr>
          <p:cNvSpPr/>
          <p:nvPr userDrawn="1"/>
        </p:nvSpPr>
        <p:spPr>
          <a:xfrm>
            <a:off x="0" y="1516233"/>
            <a:ext cx="12192000" cy="3089126"/>
          </a:xfrm>
          <a:prstGeom prst="rect">
            <a:avLst/>
          </a:pr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>
              <a:latin typeface="包图简圆体" panose="02010601030101010101" pitchFamily="2" charset="-122"/>
            </a:endParaRPr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D314C571-5614-4B71-9ADB-250736C678B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516234"/>
            <a:ext cx="6096000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55FE90-4345-4608-89CB-8F5EA3EEC124}"/>
              </a:ext>
            </a:extLst>
          </p:cNvPr>
          <p:cNvSpPr/>
          <p:nvPr userDrawn="1"/>
        </p:nvSpPr>
        <p:spPr>
          <a:xfrm>
            <a:off x="0" y="1323451"/>
            <a:ext cx="12192000" cy="144016"/>
          </a:xfrm>
          <a:prstGeom prst="rect">
            <a:avLst/>
          </a:pr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>
              <a:latin typeface="包图简圆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119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2022/12/6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01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形 12">
            <a:extLst>
              <a:ext uri="{FF2B5EF4-FFF2-40B4-BE49-F238E27FC236}">
                <a16:creationId xmlns:a16="http://schemas.microsoft.com/office/drawing/2014/main" id="{CC7F49E9-275D-4C05-A6EA-382AC1086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3270" y="1218851"/>
            <a:ext cx="1645453" cy="164545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5E7101A5-0313-4503-95AD-A26930F0B848}"/>
              </a:ext>
            </a:extLst>
          </p:cNvPr>
          <p:cNvSpPr txBox="1"/>
          <p:nvPr/>
        </p:nvSpPr>
        <p:spPr>
          <a:xfrm>
            <a:off x="5056293" y="1529869"/>
            <a:ext cx="20794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828979"/>
                </a:solidFill>
                <a:cs typeface="+mn-ea"/>
                <a:sym typeface="+mn-lt"/>
              </a:rPr>
              <a:t>20XX</a:t>
            </a:r>
            <a:endParaRPr lang="zh-CN" altLang="en-US" sz="6000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76859A1-FA76-492E-9CDB-7D6B3FD228C5}"/>
              </a:ext>
            </a:extLst>
          </p:cNvPr>
          <p:cNvSpPr txBox="1"/>
          <p:nvPr/>
        </p:nvSpPr>
        <p:spPr>
          <a:xfrm>
            <a:off x="2058101" y="2870448"/>
            <a:ext cx="80758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CAB8AC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FREE PPT TEMPLATES</a:t>
            </a:r>
            <a:endParaRPr lang="zh-CN" altLang="en-US" sz="6000" dirty="0">
              <a:solidFill>
                <a:srgbClr val="CAB8AC"/>
              </a:solidFill>
              <a:latin typeface="方正正黑简体" panose="02000000000000000000" pitchFamily="2" charset="-122"/>
              <a:ea typeface="方正正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F64B1CC-A4C5-439F-80D4-7650EB0D638E}"/>
              </a:ext>
            </a:extLst>
          </p:cNvPr>
          <p:cNvSpPr/>
          <p:nvPr/>
        </p:nvSpPr>
        <p:spPr>
          <a:xfrm>
            <a:off x="2541178" y="3915139"/>
            <a:ext cx="71096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400" b="1" dirty="0">
                <a:solidFill>
                  <a:srgbClr val="828979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683AC098-CC05-45F6-9F0B-3C498A435E53}"/>
              </a:ext>
            </a:extLst>
          </p:cNvPr>
          <p:cNvCxnSpPr>
            <a:cxnSpLocks/>
          </p:cNvCxnSpPr>
          <p:nvPr/>
        </p:nvCxnSpPr>
        <p:spPr>
          <a:xfrm>
            <a:off x="2585897" y="4313069"/>
            <a:ext cx="7020206" cy="0"/>
          </a:xfrm>
          <a:prstGeom prst="line">
            <a:avLst/>
          </a:prstGeom>
          <a:ln w="28575">
            <a:solidFill>
              <a:srgbClr val="373C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8A14A54-74C3-409B-80B2-C042F9E0D3A7}"/>
              </a:ext>
            </a:extLst>
          </p:cNvPr>
          <p:cNvGrpSpPr/>
          <p:nvPr/>
        </p:nvGrpSpPr>
        <p:grpSpPr>
          <a:xfrm>
            <a:off x="5581774" y="5298310"/>
            <a:ext cx="1028453" cy="104172"/>
            <a:chOff x="4259484" y="4803494"/>
            <a:chExt cx="1028453" cy="104172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6D981746-00E3-4FD8-9C12-0F4569871685}"/>
                </a:ext>
              </a:extLst>
            </p:cNvPr>
            <p:cNvSpPr/>
            <p:nvPr/>
          </p:nvSpPr>
          <p:spPr>
            <a:xfrm>
              <a:off x="4259484" y="4803494"/>
              <a:ext cx="104172" cy="104172"/>
            </a:xfrm>
            <a:prstGeom prst="ellipse">
              <a:avLst/>
            </a:pr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A9FD19D4-BC73-44A9-A3A1-84416E8124B6}"/>
                </a:ext>
              </a:extLst>
            </p:cNvPr>
            <p:cNvSpPr/>
            <p:nvPr/>
          </p:nvSpPr>
          <p:spPr>
            <a:xfrm>
              <a:off x="4567578" y="4803494"/>
              <a:ext cx="104172" cy="104172"/>
            </a:xfrm>
            <a:prstGeom prst="ellipse">
              <a:avLst/>
            </a:pr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BF64C8BB-1047-49A3-BB05-D53888EE9D36}"/>
                </a:ext>
              </a:extLst>
            </p:cNvPr>
            <p:cNvSpPr/>
            <p:nvPr/>
          </p:nvSpPr>
          <p:spPr>
            <a:xfrm>
              <a:off x="4875671" y="4803494"/>
              <a:ext cx="104172" cy="104172"/>
            </a:xfrm>
            <a:prstGeom prst="ellipse">
              <a:avLst/>
            </a:prstGeom>
            <a:solidFill>
              <a:srgbClr val="E0CC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61688FBC-DCB0-4B52-ACF9-B147A0C89A90}"/>
                </a:ext>
              </a:extLst>
            </p:cNvPr>
            <p:cNvSpPr/>
            <p:nvPr/>
          </p:nvSpPr>
          <p:spPr>
            <a:xfrm>
              <a:off x="5183765" y="4803494"/>
              <a:ext cx="104172" cy="104172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9E3BEB80-26CD-2251-8DA0-DA819D9BADB9}"/>
              </a:ext>
            </a:extLst>
          </p:cNvPr>
          <p:cNvGrpSpPr/>
          <p:nvPr/>
        </p:nvGrpSpPr>
        <p:grpSpPr>
          <a:xfrm>
            <a:off x="4063415" y="4710184"/>
            <a:ext cx="4065161" cy="322334"/>
            <a:chOff x="4414802" y="4745227"/>
            <a:chExt cx="3572872" cy="3144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EC01CC87-024A-1A6A-EB5A-967B7319B7AD}"/>
                </a:ext>
              </a:extLst>
            </p:cNvPr>
            <p:cNvGrpSpPr/>
            <p:nvPr/>
          </p:nvGrpSpPr>
          <p:grpSpPr>
            <a:xfrm>
              <a:off x="6654696" y="4763888"/>
              <a:ext cx="290407" cy="290407"/>
              <a:chOff x="2633025" y="5543873"/>
              <a:chExt cx="290407" cy="290407"/>
            </a:xfrm>
            <a:solidFill>
              <a:schemeClr val="bg1"/>
            </a:solidFill>
          </p:grpSpPr>
          <p:sp>
            <p:nvSpPr>
              <p:cNvPr id="22" name="Oval 15">
                <a:extLst>
                  <a:ext uri="{FF2B5EF4-FFF2-40B4-BE49-F238E27FC236}">
                    <a16:creationId xmlns:a16="http://schemas.microsoft.com/office/drawing/2014/main" id="{BDD7E6AE-1749-B50D-5F3E-6682BEA6C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3025" y="5543873"/>
                <a:ext cx="290407" cy="290407"/>
              </a:xfrm>
              <a:prstGeom prst="ellipse">
                <a:avLst/>
              </a:prstGeom>
              <a:solidFill>
                <a:srgbClr val="CAB8AC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828979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3" name="Group 16">
                <a:extLst>
                  <a:ext uri="{FF2B5EF4-FFF2-40B4-BE49-F238E27FC236}">
                    <a16:creationId xmlns:a16="http://schemas.microsoft.com/office/drawing/2014/main" id="{64BB7506-CA7A-1724-AD52-E0FD7EFD9C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602052"/>
                <a:ext cx="104062" cy="167263"/>
                <a:chOff x="4441" y="3144"/>
                <a:chExt cx="215" cy="345"/>
              </a:xfrm>
              <a:grpFill/>
            </p:grpSpPr>
            <p:sp>
              <p:nvSpPr>
                <p:cNvPr id="24" name="Freeform 17">
                  <a:extLst>
                    <a:ext uri="{FF2B5EF4-FFF2-40B4-BE49-F238E27FC236}">
                      <a16:creationId xmlns:a16="http://schemas.microsoft.com/office/drawing/2014/main" id="{F17F601F-B583-1805-BC4A-2EB5F9E1F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4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 18">
                  <a:extLst>
                    <a:ext uri="{FF2B5EF4-FFF2-40B4-BE49-F238E27FC236}">
                      <a16:creationId xmlns:a16="http://schemas.microsoft.com/office/drawing/2014/main" id="{B6BD80E6-7723-3AD3-E716-33DD2A6325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793C07B6-402B-52D9-7976-253B05A438A4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8" name="Oval 10">
                <a:extLst>
                  <a:ext uri="{FF2B5EF4-FFF2-40B4-BE49-F238E27FC236}">
                    <a16:creationId xmlns:a16="http://schemas.microsoft.com/office/drawing/2014/main" id="{D1C15F7E-08A4-AF44-0002-4566BCC7FC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CAB8AC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828979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8A25EA67-4500-F67F-DCD9-EA4DA9CD7608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20" name="Freeform 12">
                  <a:extLst>
                    <a:ext uri="{FF2B5EF4-FFF2-40B4-BE49-F238E27FC236}">
                      <a16:creationId xmlns:a16="http://schemas.microsoft.com/office/drawing/2014/main" id="{15149DF3-125F-872E-2891-3F2049469C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3">
                  <a:extLst>
                    <a:ext uri="{FF2B5EF4-FFF2-40B4-BE49-F238E27FC236}">
                      <a16:creationId xmlns:a16="http://schemas.microsoft.com/office/drawing/2014/main" id="{CACC18A2-5AE9-6F57-ED02-40E79A0B45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D59D9EC2-6345-0F77-FAF8-F6C9E30A3C9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04257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28979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05638DB7-533D-CC17-2B51-E38F0A5F2A8D}"/>
                </a:ext>
              </a:extLst>
            </p:cNvPr>
            <p:cNvSpPr/>
            <p:nvPr/>
          </p:nvSpPr>
          <p:spPr>
            <a:xfrm>
              <a:off x="4705028" y="4751931"/>
              <a:ext cx="189454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28979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828979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828979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674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BB96788-E9D4-4605-9D8B-F085D8D368A4}"/>
              </a:ext>
            </a:extLst>
          </p:cNvPr>
          <p:cNvGrpSpPr/>
          <p:nvPr/>
        </p:nvGrpSpPr>
        <p:grpSpPr>
          <a:xfrm>
            <a:off x="4992999" y="1560424"/>
            <a:ext cx="2206002" cy="1880958"/>
            <a:chOff x="4669360" y="1703658"/>
            <a:chExt cx="2853279" cy="2432862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87F4ADDC-3E03-48A4-B38A-B2A8576B32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9360" y="2721479"/>
              <a:ext cx="2853279" cy="1415041"/>
            </a:xfrm>
            <a:prstGeom prst="rect">
              <a:avLst/>
            </a:prstGeom>
          </p:spPr>
        </p:pic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BFDED210-AC3A-464D-8101-9347000726AE}"/>
                </a:ext>
              </a:extLst>
            </p:cNvPr>
            <p:cNvSpPr/>
            <p:nvPr userDrawn="1"/>
          </p:nvSpPr>
          <p:spPr>
            <a:xfrm>
              <a:off x="5083214" y="1703658"/>
              <a:ext cx="2025569" cy="2025569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056221D-7EDF-4C13-969E-3958F8FCD6C1}"/>
              </a:ext>
            </a:extLst>
          </p:cNvPr>
          <p:cNvSpPr txBox="1"/>
          <p:nvPr/>
        </p:nvSpPr>
        <p:spPr>
          <a:xfrm>
            <a:off x="5506736" y="1800487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59A5DF0-DF26-4F0A-988B-738C3976C745}"/>
              </a:ext>
            </a:extLst>
          </p:cNvPr>
          <p:cNvSpPr txBox="1"/>
          <p:nvPr/>
        </p:nvSpPr>
        <p:spPr>
          <a:xfrm>
            <a:off x="3949962" y="3405577"/>
            <a:ext cx="42920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E0CCB4"/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4DFE5D-B1FE-4DC4-BE88-D6BAEED06A0D}"/>
              </a:ext>
            </a:extLst>
          </p:cNvPr>
          <p:cNvSpPr txBox="1"/>
          <p:nvPr/>
        </p:nvSpPr>
        <p:spPr>
          <a:xfrm>
            <a:off x="2742696" y="4265854"/>
            <a:ext cx="670660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solidFill>
                  <a:srgbClr val="828979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352630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205B5CD9-208C-48FC-80B0-7A4F7AF30D33}"/>
              </a:ext>
            </a:extLst>
          </p:cNvPr>
          <p:cNvSpPr txBox="1"/>
          <p:nvPr/>
        </p:nvSpPr>
        <p:spPr>
          <a:xfrm>
            <a:off x="6143352" y="2961593"/>
            <a:ext cx="3861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b="1" dirty="0">
                <a:solidFill>
                  <a:srgbClr val="E0CCB4"/>
                </a:solidFill>
                <a:cs typeface="+mn-ea"/>
                <a:sym typeface="+mn-lt"/>
              </a:rPr>
              <a:t>12.45%</a:t>
            </a:r>
            <a:endParaRPr lang="ko-KR" altLang="en-US" sz="72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grpSp>
        <p:nvGrpSpPr>
          <p:cNvPr id="5" name="Group 18">
            <a:extLst>
              <a:ext uri="{FF2B5EF4-FFF2-40B4-BE49-F238E27FC236}">
                <a16:creationId xmlns:a16="http://schemas.microsoft.com/office/drawing/2014/main" id="{E14713A4-2978-4E44-B0D3-5CA794C1B079}"/>
              </a:ext>
            </a:extLst>
          </p:cNvPr>
          <p:cNvGrpSpPr/>
          <p:nvPr/>
        </p:nvGrpSpPr>
        <p:grpSpPr>
          <a:xfrm>
            <a:off x="6002553" y="1560682"/>
            <a:ext cx="5332033" cy="1509743"/>
            <a:chOff x="4980628" y="1360115"/>
            <a:chExt cx="2236570" cy="1509743"/>
          </a:xfrm>
        </p:grpSpPr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DA778A40-3E77-44BD-8C1A-3E2FD2901E49}"/>
                </a:ext>
              </a:extLst>
            </p:cNvPr>
            <p:cNvSpPr txBox="1"/>
            <p:nvPr/>
          </p:nvSpPr>
          <p:spPr>
            <a:xfrm>
              <a:off x="4980628" y="1669529"/>
              <a:ext cx="22365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Get a modern PowerPoint  Presentation that is beautifully designed.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 can simply impress your audience and add a unique zing and appeal to your Presentations.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I hope and I believe that this Template will your Time, Money and Reputation. Easy to change colors, photos and Text. </a:t>
              </a:r>
            </a:p>
          </p:txBody>
        </p:sp>
        <p:sp>
          <p:nvSpPr>
            <p:cNvPr id="7" name="TextBox 20">
              <a:extLst>
                <a:ext uri="{FF2B5EF4-FFF2-40B4-BE49-F238E27FC236}">
                  <a16:creationId xmlns:a16="http://schemas.microsoft.com/office/drawing/2014/main" id="{57FB1C12-1A1D-42E2-BDC3-33ED1EBCE6A9}"/>
                </a:ext>
              </a:extLst>
            </p:cNvPr>
            <p:cNvSpPr txBox="1"/>
            <p:nvPr/>
          </p:nvSpPr>
          <p:spPr>
            <a:xfrm>
              <a:off x="4980628" y="1360115"/>
              <a:ext cx="2236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AB8AC"/>
                  </a:solidFill>
                  <a:cs typeface="+mn-ea"/>
                  <a:sym typeface="+mn-lt"/>
                </a:rPr>
                <a:t>Simple PowerPoint</a:t>
              </a:r>
              <a:endParaRPr lang="ko-KR" altLang="en-US" sz="1400" b="1" dirty="0">
                <a:solidFill>
                  <a:srgbClr val="CAB8A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TextBox 21">
            <a:extLst>
              <a:ext uri="{FF2B5EF4-FFF2-40B4-BE49-F238E27FC236}">
                <a16:creationId xmlns:a16="http://schemas.microsoft.com/office/drawing/2014/main" id="{E10D7A6E-19CB-4E16-B44D-0B6F262DBFA9}"/>
              </a:ext>
            </a:extLst>
          </p:cNvPr>
          <p:cNvSpPr txBox="1"/>
          <p:nvPr/>
        </p:nvSpPr>
        <p:spPr>
          <a:xfrm>
            <a:off x="6116926" y="4311136"/>
            <a:ext cx="5191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rgbClr val="828979"/>
                </a:solidFill>
                <a:cs typeface="+mn-ea"/>
                <a:sym typeface="+mn-lt"/>
              </a:rPr>
              <a:t>Get a modern PowerPoint  Presentation that is beautifully designed. Easy to change colors, photos and Text. </a:t>
            </a:r>
            <a:endParaRPr lang="ko-KR" altLang="en-US" sz="12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9" name="TextBox 22">
            <a:extLst>
              <a:ext uri="{FF2B5EF4-FFF2-40B4-BE49-F238E27FC236}">
                <a16:creationId xmlns:a16="http://schemas.microsoft.com/office/drawing/2014/main" id="{5502D244-4543-4EB8-819B-1BA79BD548BC}"/>
              </a:ext>
            </a:extLst>
          </p:cNvPr>
          <p:cNvSpPr txBox="1"/>
          <p:nvPr/>
        </p:nvSpPr>
        <p:spPr>
          <a:xfrm>
            <a:off x="6116926" y="499414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Presentation</a:t>
            </a:r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B179394F-B2FE-4B72-B339-2A0E85E7DCE8}"/>
              </a:ext>
            </a:extLst>
          </p:cNvPr>
          <p:cNvSpPr txBox="1"/>
          <p:nvPr/>
        </p:nvSpPr>
        <p:spPr>
          <a:xfrm>
            <a:off x="6116926" y="595762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Portfolio Presentation</a:t>
            </a:r>
          </a:p>
        </p:txBody>
      </p:sp>
      <p:sp>
        <p:nvSpPr>
          <p:cNvPr id="11" name="TextBox 24">
            <a:extLst>
              <a:ext uri="{FF2B5EF4-FFF2-40B4-BE49-F238E27FC236}">
                <a16:creationId xmlns:a16="http://schemas.microsoft.com/office/drawing/2014/main" id="{0D63E91D-F422-4E05-83DF-C94C54659B3E}"/>
              </a:ext>
            </a:extLst>
          </p:cNvPr>
          <p:cNvSpPr txBox="1"/>
          <p:nvPr/>
        </p:nvSpPr>
        <p:spPr>
          <a:xfrm>
            <a:off x="6116926" y="563646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Simple Portfolio</a:t>
            </a:r>
          </a:p>
        </p:txBody>
      </p:sp>
      <p:sp>
        <p:nvSpPr>
          <p:cNvPr id="12" name="TextBox 25">
            <a:extLst>
              <a:ext uri="{FF2B5EF4-FFF2-40B4-BE49-F238E27FC236}">
                <a16:creationId xmlns:a16="http://schemas.microsoft.com/office/drawing/2014/main" id="{0732AA9C-8D5F-4841-8A6D-46B9FE67BB88}"/>
              </a:ext>
            </a:extLst>
          </p:cNvPr>
          <p:cNvSpPr txBox="1"/>
          <p:nvPr/>
        </p:nvSpPr>
        <p:spPr>
          <a:xfrm>
            <a:off x="6116926" y="531530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Portfolio</a:t>
            </a:r>
          </a:p>
        </p:txBody>
      </p:sp>
      <p:sp>
        <p:nvSpPr>
          <p:cNvPr id="13" name="TextBox 26">
            <a:extLst>
              <a:ext uri="{FF2B5EF4-FFF2-40B4-BE49-F238E27FC236}">
                <a16:creationId xmlns:a16="http://schemas.microsoft.com/office/drawing/2014/main" id="{56E37F33-4870-4001-A3F0-BEAD439016E9}"/>
              </a:ext>
            </a:extLst>
          </p:cNvPr>
          <p:cNvSpPr txBox="1"/>
          <p:nvPr/>
        </p:nvSpPr>
        <p:spPr>
          <a:xfrm>
            <a:off x="9038033" y="499414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Simple Presentation</a:t>
            </a:r>
          </a:p>
        </p:txBody>
      </p:sp>
      <p:sp>
        <p:nvSpPr>
          <p:cNvPr id="14" name="TextBox 27">
            <a:extLst>
              <a:ext uri="{FF2B5EF4-FFF2-40B4-BE49-F238E27FC236}">
                <a16:creationId xmlns:a16="http://schemas.microsoft.com/office/drawing/2014/main" id="{F481DB7E-C149-4D3B-9AA9-F52350069933}"/>
              </a:ext>
            </a:extLst>
          </p:cNvPr>
          <p:cNvSpPr txBox="1"/>
          <p:nvPr/>
        </p:nvSpPr>
        <p:spPr>
          <a:xfrm>
            <a:off x="9038033" y="595762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Portfolio Presentation</a:t>
            </a: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55A72F64-A842-4FC6-BEAD-40B2E75DD4BF}"/>
              </a:ext>
            </a:extLst>
          </p:cNvPr>
          <p:cNvSpPr txBox="1"/>
          <p:nvPr/>
        </p:nvSpPr>
        <p:spPr>
          <a:xfrm>
            <a:off x="9038033" y="563646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cs typeface="+mn-ea"/>
                <a:sym typeface="+mn-lt"/>
              </a:rPr>
              <a:t>Presentation</a:t>
            </a:r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33BBC60D-64FC-4858-A023-25AFEE2F0CB3}"/>
              </a:ext>
            </a:extLst>
          </p:cNvPr>
          <p:cNvSpPr txBox="1"/>
          <p:nvPr/>
        </p:nvSpPr>
        <p:spPr>
          <a:xfrm>
            <a:off x="9038033" y="5315300"/>
            <a:ext cx="2345719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PowerPoint</a:t>
            </a:r>
            <a:endParaRPr lang="en-US" altLang="ko-KR" sz="1400" dirty="0">
              <a:cs typeface="+mn-ea"/>
              <a:sym typeface="+mn-lt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EA432B15-FF9B-45DA-AAA1-101E46F65A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198" y="2473933"/>
            <a:ext cx="4371340" cy="291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8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3507EC-ECE0-4AFD-9B2E-C388D5AE625F}"/>
              </a:ext>
            </a:extLst>
          </p:cNvPr>
          <p:cNvSpPr/>
          <p:nvPr/>
        </p:nvSpPr>
        <p:spPr>
          <a:xfrm>
            <a:off x="1629178" y="2961513"/>
            <a:ext cx="398870" cy="1813260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+mn-ea"/>
              <a:sym typeface="+mn-lt"/>
            </a:endParaRPr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0D948EE1-F831-47DC-8237-D9054AD32B75}"/>
              </a:ext>
            </a:extLst>
          </p:cNvPr>
          <p:cNvSpPr/>
          <p:nvPr/>
        </p:nvSpPr>
        <p:spPr>
          <a:xfrm>
            <a:off x="1287989" y="1874366"/>
            <a:ext cx="1093897" cy="1093897"/>
          </a:xfrm>
          <a:prstGeom prst="ellipse">
            <a:avLst/>
          </a:prstGeom>
          <a:solidFill>
            <a:schemeClr val="bg1"/>
          </a:solidFill>
          <a:ln w="1270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+mn-ea"/>
              <a:sym typeface="+mn-lt"/>
            </a:endParaRP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8F7BACF-8CB4-4B26-8318-8DE78892A0F0}"/>
              </a:ext>
            </a:extLst>
          </p:cNvPr>
          <p:cNvGrpSpPr/>
          <p:nvPr/>
        </p:nvGrpSpPr>
        <p:grpSpPr>
          <a:xfrm flipH="1">
            <a:off x="1479678" y="3205862"/>
            <a:ext cx="3931226" cy="633640"/>
            <a:chOff x="1487532" y="2017033"/>
            <a:chExt cx="2952328" cy="376914"/>
          </a:xfrm>
          <a:solidFill>
            <a:srgbClr val="BDC2BC"/>
          </a:solidFill>
        </p:grpSpPr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92656C56-5006-4578-A492-060A8F090351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DE57A614-5E9D-47FB-93D1-84AFF865597F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</p:grpSp>
      <p:sp>
        <p:nvSpPr>
          <p:cNvPr id="9" name="TextBox 7">
            <a:extLst>
              <a:ext uri="{FF2B5EF4-FFF2-40B4-BE49-F238E27FC236}">
                <a16:creationId xmlns:a16="http://schemas.microsoft.com/office/drawing/2014/main" id="{BE06A8A9-0988-42B5-BBBB-9A1D816EA5C9}"/>
              </a:ext>
            </a:extLst>
          </p:cNvPr>
          <p:cNvSpPr txBox="1"/>
          <p:nvPr/>
        </p:nvSpPr>
        <p:spPr>
          <a:xfrm>
            <a:off x="2164902" y="3284570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+mn-ea"/>
                <a:sym typeface="+mn-lt"/>
              </a:rPr>
              <a:t>2019  Your Text Here</a:t>
            </a:r>
            <a:endParaRPr lang="ko-KR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333EAD13-F083-457A-8E2B-E8B3245E514C}"/>
              </a:ext>
            </a:extLst>
          </p:cNvPr>
          <p:cNvGrpSpPr/>
          <p:nvPr/>
        </p:nvGrpSpPr>
        <p:grpSpPr>
          <a:xfrm flipH="1">
            <a:off x="1479678" y="3875075"/>
            <a:ext cx="3931226" cy="633640"/>
            <a:chOff x="1487532" y="2017033"/>
            <a:chExt cx="2952328" cy="376914"/>
          </a:xfrm>
          <a:solidFill>
            <a:srgbClr val="BDC2BC"/>
          </a:solidFill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B879715-9C49-483E-A177-7E13476AFB6F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7363E22F-2579-4946-934C-038E54586986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</p:grpSp>
      <p:sp>
        <p:nvSpPr>
          <p:cNvPr id="13" name="TextBox 11">
            <a:extLst>
              <a:ext uri="{FF2B5EF4-FFF2-40B4-BE49-F238E27FC236}">
                <a16:creationId xmlns:a16="http://schemas.microsoft.com/office/drawing/2014/main" id="{156835D3-B8AD-4E01-A5B3-1D823FAA4201}"/>
              </a:ext>
            </a:extLst>
          </p:cNvPr>
          <p:cNvSpPr txBox="1"/>
          <p:nvPr/>
        </p:nvSpPr>
        <p:spPr>
          <a:xfrm>
            <a:off x="2169322" y="3954974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+mn-ea"/>
                <a:sym typeface="+mn-lt"/>
              </a:rPr>
              <a:t>2020  Your Text Here</a:t>
            </a:r>
            <a:endParaRPr lang="ko-KR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25">
            <a:extLst>
              <a:ext uri="{FF2B5EF4-FFF2-40B4-BE49-F238E27FC236}">
                <a16:creationId xmlns:a16="http://schemas.microsoft.com/office/drawing/2014/main" id="{A1B8A9A2-2402-453B-9A8A-496377CF1B2A}"/>
              </a:ext>
            </a:extLst>
          </p:cNvPr>
          <p:cNvGrpSpPr/>
          <p:nvPr/>
        </p:nvGrpSpPr>
        <p:grpSpPr>
          <a:xfrm>
            <a:off x="2691621" y="1881441"/>
            <a:ext cx="3349577" cy="1104171"/>
            <a:chOff x="2031191" y="1347842"/>
            <a:chExt cx="2555777" cy="1104171"/>
          </a:xfrm>
        </p:grpSpPr>
        <p:sp>
          <p:nvSpPr>
            <p:cNvPr id="15" name="TextBox 13">
              <a:extLst>
                <a:ext uri="{FF2B5EF4-FFF2-40B4-BE49-F238E27FC236}">
                  <a16:creationId xmlns:a16="http://schemas.microsoft.com/office/drawing/2014/main" id="{8B6F9BE0-EC73-448D-8626-9C68A40631AF}"/>
                </a:ext>
              </a:extLst>
            </p:cNvPr>
            <p:cNvSpPr txBox="1"/>
            <p:nvPr/>
          </p:nvSpPr>
          <p:spPr>
            <a:xfrm>
              <a:off x="2031191" y="1347842"/>
              <a:ext cx="255577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DDAD1599-15E8-42C8-AB37-75CC1B8C3A9E}"/>
                </a:ext>
              </a:extLst>
            </p:cNvPr>
            <p:cNvSpPr txBox="1"/>
            <p:nvPr/>
          </p:nvSpPr>
          <p:spPr>
            <a:xfrm>
              <a:off x="2031192" y="1621016"/>
              <a:ext cx="25557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  <a:cs typeface="+mn-ea"/>
                  <a:sym typeface="+mn-lt"/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Rectangle 15">
            <a:extLst>
              <a:ext uri="{FF2B5EF4-FFF2-40B4-BE49-F238E27FC236}">
                <a16:creationId xmlns:a16="http://schemas.microsoft.com/office/drawing/2014/main" id="{CA5D9041-50E9-4C7B-A1CA-F58CC6550F26}"/>
              </a:ext>
            </a:extLst>
          </p:cNvPr>
          <p:cNvSpPr/>
          <p:nvPr/>
        </p:nvSpPr>
        <p:spPr>
          <a:xfrm>
            <a:off x="894946" y="5002098"/>
            <a:ext cx="10402112" cy="1122752"/>
          </a:xfrm>
          <a:prstGeom prst="rect">
            <a:avLst/>
          </a:prstGeom>
          <a:solidFill>
            <a:srgbClr val="EBE7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+mn-ea"/>
              <a:sym typeface="+mn-lt"/>
            </a:endParaRP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02DB3B03-4BE8-4073-9130-4E6288F1ED59}"/>
              </a:ext>
            </a:extLst>
          </p:cNvPr>
          <p:cNvSpPr/>
          <p:nvPr/>
        </p:nvSpPr>
        <p:spPr>
          <a:xfrm>
            <a:off x="6854326" y="2961513"/>
            <a:ext cx="398870" cy="1813260"/>
          </a:xfrm>
          <a:prstGeom prst="rect">
            <a:avLst/>
          </a:prstGeom>
          <a:solidFill>
            <a:srgbClr val="CAB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+mn-ea"/>
              <a:sym typeface="+mn-lt"/>
            </a:endParaRP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5C934F29-C940-42D9-8048-5A42D851AC76}"/>
              </a:ext>
            </a:extLst>
          </p:cNvPr>
          <p:cNvSpPr/>
          <p:nvPr/>
        </p:nvSpPr>
        <p:spPr>
          <a:xfrm>
            <a:off x="6513137" y="1874366"/>
            <a:ext cx="1093897" cy="1093897"/>
          </a:xfrm>
          <a:prstGeom prst="ellipse">
            <a:avLst/>
          </a:prstGeom>
          <a:solidFill>
            <a:schemeClr val="bg1"/>
          </a:solidFill>
          <a:ln w="127000">
            <a:solidFill>
              <a:srgbClr val="CAB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+mn-ea"/>
              <a:sym typeface="+mn-lt"/>
            </a:endParaRPr>
          </a:p>
        </p:txBody>
      </p:sp>
      <p:grpSp>
        <p:nvGrpSpPr>
          <p:cNvPr id="20" name="Group 18">
            <a:extLst>
              <a:ext uri="{FF2B5EF4-FFF2-40B4-BE49-F238E27FC236}">
                <a16:creationId xmlns:a16="http://schemas.microsoft.com/office/drawing/2014/main" id="{F8378A75-BB89-4B67-8627-676BE2CD9862}"/>
              </a:ext>
            </a:extLst>
          </p:cNvPr>
          <p:cNvGrpSpPr/>
          <p:nvPr/>
        </p:nvGrpSpPr>
        <p:grpSpPr>
          <a:xfrm flipH="1">
            <a:off x="6704826" y="3205862"/>
            <a:ext cx="3931226" cy="633640"/>
            <a:chOff x="1487532" y="2017033"/>
            <a:chExt cx="2952328" cy="376914"/>
          </a:xfrm>
          <a:solidFill>
            <a:srgbClr val="E0CCB4"/>
          </a:solidFill>
        </p:grpSpPr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3D714A84-E5E5-436D-BF7E-E6A391D34902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0C5390D0-C6B8-4354-9CE7-DE51B6CD85B1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</p:grpSp>
      <p:sp>
        <p:nvSpPr>
          <p:cNvPr id="23" name="TextBox 21">
            <a:extLst>
              <a:ext uri="{FF2B5EF4-FFF2-40B4-BE49-F238E27FC236}">
                <a16:creationId xmlns:a16="http://schemas.microsoft.com/office/drawing/2014/main" id="{4E85DD15-387A-426D-9BE4-A275A7423240}"/>
              </a:ext>
            </a:extLst>
          </p:cNvPr>
          <p:cNvSpPr txBox="1"/>
          <p:nvPr/>
        </p:nvSpPr>
        <p:spPr>
          <a:xfrm>
            <a:off x="7390050" y="3284570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+mn-ea"/>
                <a:sym typeface="+mn-lt"/>
              </a:rPr>
              <a:t>2019  Your Text Here</a:t>
            </a:r>
            <a:endParaRPr lang="ko-KR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4" name="Group 22">
            <a:extLst>
              <a:ext uri="{FF2B5EF4-FFF2-40B4-BE49-F238E27FC236}">
                <a16:creationId xmlns:a16="http://schemas.microsoft.com/office/drawing/2014/main" id="{3D437ADA-60A6-4818-950D-18FCEDFD84B0}"/>
              </a:ext>
            </a:extLst>
          </p:cNvPr>
          <p:cNvGrpSpPr/>
          <p:nvPr/>
        </p:nvGrpSpPr>
        <p:grpSpPr>
          <a:xfrm flipH="1">
            <a:off x="6704826" y="3875075"/>
            <a:ext cx="3931226" cy="633640"/>
            <a:chOff x="1487532" y="2017033"/>
            <a:chExt cx="2952328" cy="376914"/>
          </a:xfrm>
          <a:solidFill>
            <a:srgbClr val="E0CCB4"/>
          </a:solidFill>
        </p:grpSpPr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F43099A1-613B-47C2-918F-7068A62E9AA9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1A1A7452-9F67-499E-8449-C7834D7F9465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</p:grpSp>
      <p:sp>
        <p:nvSpPr>
          <p:cNvPr id="27" name="TextBox 25">
            <a:extLst>
              <a:ext uri="{FF2B5EF4-FFF2-40B4-BE49-F238E27FC236}">
                <a16:creationId xmlns:a16="http://schemas.microsoft.com/office/drawing/2014/main" id="{E5D6E9BC-A297-4A65-A539-2E1BF48B4155}"/>
              </a:ext>
            </a:extLst>
          </p:cNvPr>
          <p:cNvSpPr txBox="1"/>
          <p:nvPr/>
        </p:nvSpPr>
        <p:spPr>
          <a:xfrm>
            <a:off x="7394470" y="3954974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+mn-ea"/>
                <a:sym typeface="+mn-lt"/>
              </a:rPr>
              <a:t>2020  Your Text Here</a:t>
            </a:r>
            <a:endParaRPr lang="ko-KR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653761AC-4005-49E5-BECB-480AC66397DC}"/>
              </a:ext>
            </a:extLst>
          </p:cNvPr>
          <p:cNvGrpSpPr/>
          <p:nvPr/>
        </p:nvGrpSpPr>
        <p:grpSpPr>
          <a:xfrm>
            <a:off x="1512992" y="5175414"/>
            <a:ext cx="301202" cy="301202"/>
            <a:chOff x="4972700" y="3925047"/>
            <a:chExt cx="391388" cy="391388"/>
          </a:xfrm>
        </p:grpSpPr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D170E0F0-FC41-447D-8ED6-25242BDABF51}"/>
                </a:ext>
              </a:extLst>
            </p:cNvPr>
            <p:cNvSpPr/>
            <p:nvPr/>
          </p:nvSpPr>
          <p:spPr>
            <a:xfrm>
              <a:off x="4972700" y="3925047"/>
              <a:ext cx="391388" cy="391388"/>
            </a:xfrm>
            <a:prstGeom prst="ellipse">
              <a:avLst/>
            </a:pr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  <p:sp>
          <p:nvSpPr>
            <p:cNvPr id="30" name="Chevron 29">
              <a:extLst>
                <a:ext uri="{FF2B5EF4-FFF2-40B4-BE49-F238E27FC236}">
                  <a16:creationId xmlns:a16="http://schemas.microsoft.com/office/drawing/2014/main" id="{F17461EA-AC69-4F7E-947C-55579D815D44}"/>
                </a:ext>
              </a:extLst>
            </p:cNvPr>
            <p:cNvSpPr/>
            <p:nvPr/>
          </p:nvSpPr>
          <p:spPr>
            <a:xfrm>
              <a:off x="5096925" y="4011172"/>
              <a:ext cx="157394" cy="215077"/>
            </a:xfrm>
            <a:prstGeom prst="chevron">
              <a:avLst>
                <a:gd name="adj" fmla="val 59907"/>
              </a:avLst>
            </a:prstGeom>
            <a:solidFill>
              <a:schemeClr val="bg1">
                <a:alpha val="9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32">
            <a:extLst>
              <a:ext uri="{FF2B5EF4-FFF2-40B4-BE49-F238E27FC236}">
                <a16:creationId xmlns:a16="http://schemas.microsoft.com/office/drawing/2014/main" id="{9B554ED1-EB6D-4292-9EF2-11C2C873C70E}"/>
              </a:ext>
            </a:extLst>
          </p:cNvPr>
          <p:cNvGrpSpPr/>
          <p:nvPr/>
        </p:nvGrpSpPr>
        <p:grpSpPr>
          <a:xfrm>
            <a:off x="1873030" y="5146843"/>
            <a:ext cx="9070587" cy="824998"/>
            <a:chOff x="971599" y="4571604"/>
            <a:chExt cx="7694910" cy="824998"/>
          </a:xfrm>
        </p:grpSpPr>
        <p:sp>
          <p:nvSpPr>
            <p:cNvPr id="32" name="TextBox 30">
              <a:extLst>
                <a:ext uri="{FF2B5EF4-FFF2-40B4-BE49-F238E27FC236}">
                  <a16:creationId xmlns:a16="http://schemas.microsoft.com/office/drawing/2014/main" id="{26D38527-1E3A-4F87-875B-1C3795095CAE}"/>
                </a:ext>
              </a:extLst>
            </p:cNvPr>
            <p:cNvSpPr txBox="1"/>
            <p:nvPr/>
          </p:nvSpPr>
          <p:spPr>
            <a:xfrm>
              <a:off x="971600" y="4571604"/>
              <a:ext cx="769490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Box 31">
              <a:extLst>
                <a:ext uri="{FF2B5EF4-FFF2-40B4-BE49-F238E27FC236}">
                  <a16:creationId xmlns:a16="http://schemas.microsoft.com/office/drawing/2014/main" id="{A6075AE9-8AEB-4F0E-AB0D-F0BB0BB4B0A3}"/>
                </a:ext>
              </a:extLst>
            </p:cNvPr>
            <p:cNvSpPr txBox="1"/>
            <p:nvPr/>
          </p:nvSpPr>
          <p:spPr>
            <a:xfrm>
              <a:off x="971599" y="4934937"/>
              <a:ext cx="76949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  <a:cs typeface="+mn-ea"/>
                  <a:sym typeface="+mn-lt"/>
                </a:rPr>
                <a:t>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26">
            <a:extLst>
              <a:ext uri="{FF2B5EF4-FFF2-40B4-BE49-F238E27FC236}">
                <a16:creationId xmlns:a16="http://schemas.microsoft.com/office/drawing/2014/main" id="{ECB4358C-27BD-4A0B-AF52-4CDAD49DEC26}"/>
              </a:ext>
            </a:extLst>
          </p:cNvPr>
          <p:cNvGrpSpPr/>
          <p:nvPr/>
        </p:nvGrpSpPr>
        <p:grpSpPr>
          <a:xfrm>
            <a:off x="7947482" y="1874367"/>
            <a:ext cx="3349577" cy="1104171"/>
            <a:chOff x="6382384" y="1340768"/>
            <a:chExt cx="2555777" cy="1104171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54060F51-5BB6-4890-A833-315AED6F73E5}"/>
                </a:ext>
              </a:extLst>
            </p:cNvPr>
            <p:cNvSpPr txBox="1"/>
            <p:nvPr/>
          </p:nvSpPr>
          <p:spPr>
            <a:xfrm>
              <a:off x="6382384" y="1340768"/>
              <a:ext cx="255577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TextBox 34">
              <a:extLst>
                <a:ext uri="{FF2B5EF4-FFF2-40B4-BE49-F238E27FC236}">
                  <a16:creationId xmlns:a16="http://schemas.microsoft.com/office/drawing/2014/main" id="{14E7DC4F-D510-49C1-8CD5-59E7FBAA1FF8}"/>
                </a:ext>
              </a:extLst>
            </p:cNvPr>
            <p:cNvSpPr txBox="1"/>
            <p:nvPr/>
          </p:nvSpPr>
          <p:spPr>
            <a:xfrm>
              <a:off x="6382385" y="1613942"/>
              <a:ext cx="25557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  <a:cs typeface="+mn-ea"/>
                  <a:sym typeface="+mn-lt"/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Rectangle 16">
            <a:extLst>
              <a:ext uri="{FF2B5EF4-FFF2-40B4-BE49-F238E27FC236}">
                <a16:creationId xmlns:a16="http://schemas.microsoft.com/office/drawing/2014/main" id="{A1C5CF64-22B8-4927-982D-5ADF4245A5BD}"/>
              </a:ext>
            </a:extLst>
          </p:cNvPr>
          <p:cNvSpPr/>
          <p:nvPr/>
        </p:nvSpPr>
        <p:spPr>
          <a:xfrm rot="2700000">
            <a:off x="1684329" y="2149966"/>
            <a:ext cx="313883" cy="56273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8" name="Teardrop 1">
            <a:extLst>
              <a:ext uri="{FF2B5EF4-FFF2-40B4-BE49-F238E27FC236}">
                <a16:creationId xmlns:a16="http://schemas.microsoft.com/office/drawing/2014/main" id="{F47D407C-21AE-4A49-B5C3-86C66A7CD51C}"/>
              </a:ext>
            </a:extLst>
          </p:cNvPr>
          <p:cNvSpPr/>
          <p:nvPr/>
        </p:nvSpPr>
        <p:spPr>
          <a:xfrm rot="18805991">
            <a:off x="6825808" y="2186492"/>
            <a:ext cx="444835" cy="440194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674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BB96788-E9D4-4605-9D8B-F085D8D368A4}"/>
              </a:ext>
            </a:extLst>
          </p:cNvPr>
          <p:cNvGrpSpPr/>
          <p:nvPr/>
        </p:nvGrpSpPr>
        <p:grpSpPr>
          <a:xfrm>
            <a:off x="4992999" y="1560424"/>
            <a:ext cx="2206002" cy="1880958"/>
            <a:chOff x="4669360" y="1703658"/>
            <a:chExt cx="2853279" cy="2432862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87F4ADDC-3E03-48A4-B38A-B2A8576B32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9360" y="2721479"/>
              <a:ext cx="2853279" cy="1415041"/>
            </a:xfrm>
            <a:prstGeom prst="rect">
              <a:avLst/>
            </a:prstGeom>
          </p:spPr>
        </p:pic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BFDED210-AC3A-464D-8101-9347000726AE}"/>
                </a:ext>
              </a:extLst>
            </p:cNvPr>
            <p:cNvSpPr/>
            <p:nvPr userDrawn="1"/>
          </p:nvSpPr>
          <p:spPr>
            <a:xfrm>
              <a:off x="5083214" y="1703658"/>
              <a:ext cx="2025569" cy="2025569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056221D-7EDF-4C13-969E-3958F8FCD6C1}"/>
              </a:ext>
            </a:extLst>
          </p:cNvPr>
          <p:cNvSpPr txBox="1"/>
          <p:nvPr/>
        </p:nvSpPr>
        <p:spPr>
          <a:xfrm>
            <a:off x="5506736" y="1800487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59A5DF0-DF26-4F0A-988B-738C3976C745}"/>
              </a:ext>
            </a:extLst>
          </p:cNvPr>
          <p:cNvSpPr txBox="1"/>
          <p:nvPr/>
        </p:nvSpPr>
        <p:spPr>
          <a:xfrm>
            <a:off x="3949962" y="3405577"/>
            <a:ext cx="42920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E0CCB4"/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4DFE5D-B1FE-4DC4-BE88-D6BAEED06A0D}"/>
              </a:ext>
            </a:extLst>
          </p:cNvPr>
          <p:cNvSpPr txBox="1"/>
          <p:nvPr/>
        </p:nvSpPr>
        <p:spPr>
          <a:xfrm>
            <a:off x="2773178" y="4265854"/>
            <a:ext cx="664564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solidFill>
                  <a:srgbClr val="828979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330096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E32963D0-1BA6-456C-9A16-3DEA302E2131}"/>
              </a:ext>
            </a:extLst>
          </p:cNvPr>
          <p:cNvSpPr txBox="1"/>
          <p:nvPr/>
        </p:nvSpPr>
        <p:spPr>
          <a:xfrm>
            <a:off x="4560119" y="5659802"/>
            <a:ext cx="3071762" cy="646331"/>
          </a:xfrm>
          <a:prstGeom prst="rect">
            <a:avLst/>
          </a:prstGeom>
          <a:solidFill>
            <a:srgbClr val="82897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+mn-ea"/>
                <a:sym typeface="+mn-lt"/>
              </a:rPr>
              <a:t>Get a modern PowerPoint  Presentation that is beautifully designed.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596ABFD-7BE6-49EE-8F2B-E2BDCF0926F4}"/>
              </a:ext>
            </a:extLst>
          </p:cNvPr>
          <p:cNvSpPr txBox="1">
            <a:spLocks/>
          </p:cNvSpPr>
          <p:nvPr/>
        </p:nvSpPr>
        <p:spPr>
          <a:xfrm>
            <a:off x="4560120" y="5335245"/>
            <a:ext cx="3071761" cy="322257"/>
          </a:xfrm>
          <a:prstGeom prst="rect">
            <a:avLst/>
          </a:prstGeom>
          <a:solidFill>
            <a:srgbClr val="E0CCB4"/>
          </a:solidFill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400" b="1" dirty="0">
                <a:solidFill>
                  <a:schemeClr val="bg1"/>
                </a:solidFill>
                <a:cs typeface="+mn-ea"/>
                <a:sym typeface="+mn-lt"/>
              </a:rPr>
              <a:t>Content Here</a:t>
            </a:r>
            <a:endParaRPr lang="ko-KR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D35C3EC-E545-419F-AFCD-74A35E3C666B}"/>
              </a:ext>
            </a:extLst>
          </p:cNvPr>
          <p:cNvSpPr txBox="1">
            <a:spLocks/>
          </p:cNvSpPr>
          <p:nvPr/>
        </p:nvSpPr>
        <p:spPr>
          <a:xfrm>
            <a:off x="791023" y="2212835"/>
            <a:ext cx="2376618" cy="401952"/>
          </a:xfrm>
          <a:prstGeom prst="rect">
            <a:avLst/>
          </a:prstGeom>
          <a:solidFill>
            <a:srgbClr val="BDC2BC"/>
          </a:solidFill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+mn-ea"/>
                <a:sym typeface="+mn-lt"/>
              </a:rPr>
              <a:t>Content Here</a:t>
            </a:r>
            <a:endParaRPr lang="ko-KR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12">
            <a:extLst>
              <a:ext uri="{FF2B5EF4-FFF2-40B4-BE49-F238E27FC236}">
                <a16:creationId xmlns:a16="http://schemas.microsoft.com/office/drawing/2014/main" id="{E3A7C9C6-4D39-4AEF-BC15-D682ECF46779}"/>
              </a:ext>
            </a:extLst>
          </p:cNvPr>
          <p:cNvSpPr/>
          <p:nvPr/>
        </p:nvSpPr>
        <p:spPr>
          <a:xfrm rot="894111">
            <a:off x="6012325" y="3914983"/>
            <a:ext cx="83080" cy="451072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0" name="14">
            <a:extLst>
              <a:ext uri="{FF2B5EF4-FFF2-40B4-BE49-F238E27FC236}">
                <a16:creationId xmlns:a16="http://schemas.microsoft.com/office/drawing/2014/main" id="{905F2D77-0FEA-43A0-BF74-17E3FFAD2C3A}"/>
              </a:ext>
            </a:extLst>
          </p:cNvPr>
          <p:cNvSpPr/>
          <p:nvPr/>
        </p:nvSpPr>
        <p:spPr>
          <a:xfrm>
            <a:off x="6178113" y="2430334"/>
            <a:ext cx="859582" cy="605477"/>
          </a:xfrm>
          <a:custGeom>
            <a:avLst/>
            <a:gdLst>
              <a:gd name="connsiteX0" fmla="*/ 182319 w 931229"/>
              <a:gd name="connsiteY0" fmla="*/ 476834 h 617079"/>
              <a:gd name="connsiteX1" fmla="*/ 423541 w 931229"/>
              <a:gd name="connsiteY1" fmla="*/ 339394 h 617079"/>
              <a:gd name="connsiteX2" fmla="*/ 516103 w 931229"/>
              <a:gd name="connsiteY2" fmla="*/ 617079 h 617079"/>
              <a:gd name="connsiteX3" fmla="*/ 0 w 931229"/>
              <a:gd name="connsiteY3" fmla="*/ 448785 h 617079"/>
              <a:gd name="connsiteX4" fmla="*/ 274881 w 931229"/>
              <a:gd name="connsiteY4" fmla="*/ 0 h 617079"/>
              <a:gd name="connsiteX5" fmla="*/ 504883 w 931229"/>
              <a:gd name="connsiteY5" fmla="*/ 235612 h 617079"/>
              <a:gd name="connsiteX6" fmla="*/ 765740 w 931229"/>
              <a:gd name="connsiteY6" fmla="*/ 159879 h 617079"/>
              <a:gd name="connsiteX7" fmla="*/ 931229 w 931229"/>
              <a:gd name="connsiteY7" fmla="*/ 403906 h 617079"/>
              <a:gd name="connsiteX0" fmla="*/ 182319 w 931922"/>
              <a:gd name="connsiteY0" fmla="*/ 476834 h 617079"/>
              <a:gd name="connsiteX1" fmla="*/ 423541 w 931922"/>
              <a:gd name="connsiteY1" fmla="*/ 339394 h 617079"/>
              <a:gd name="connsiteX2" fmla="*/ 516103 w 931922"/>
              <a:gd name="connsiteY2" fmla="*/ 617079 h 617079"/>
              <a:gd name="connsiteX3" fmla="*/ 0 w 931922"/>
              <a:gd name="connsiteY3" fmla="*/ 448785 h 617079"/>
              <a:gd name="connsiteX4" fmla="*/ 274881 w 931922"/>
              <a:gd name="connsiteY4" fmla="*/ 0 h 617079"/>
              <a:gd name="connsiteX5" fmla="*/ 504883 w 931922"/>
              <a:gd name="connsiteY5" fmla="*/ 235612 h 617079"/>
              <a:gd name="connsiteX6" fmla="*/ 765740 w 931922"/>
              <a:gd name="connsiteY6" fmla="*/ 159879 h 617079"/>
              <a:gd name="connsiteX7" fmla="*/ 931229 w 931922"/>
              <a:gd name="connsiteY7" fmla="*/ 403906 h 617079"/>
              <a:gd name="connsiteX0" fmla="*/ 182319 w 931922"/>
              <a:gd name="connsiteY0" fmla="*/ 476834 h 617079"/>
              <a:gd name="connsiteX1" fmla="*/ 423541 w 931922"/>
              <a:gd name="connsiteY1" fmla="*/ 339394 h 617079"/>
              <a:gd name="connsiteX2" fmla="*/ 516103 w 931922"/>
              <a:gd name="connsiteY2" fmla="*/ 617079 h 617079"/>
              <a:gd name="connsiteX3" fmla="*/ 0 w 931922"/>
              <a:gd name="connsiteY3" fmla="*/ 448785 h 617079"/>
              <a:gd name="connsiteX4" fmla="*/ 274881 w 931922"/>
              <a:gd name="connsiteY4" fmla="*/ 0 h 617079"/>
              <a:gd name="connsiteX5" fmla="*/ 504883 w 931922"/>
              <a:gd name="connsiteY5" fmla="*/ 235612 h 617079"/>
              <a:gd name="connsiteX6" fmla="*/ 765740 w 931922"/>
              <a:gd name="connsiteY6" fmla="*/ 159879 h 617079"/>
              <a:gd name="connsiteX7" fmla="*/ 931229 w 931922"/>
              <a:gd name="connsiteY7" fmla="*/ 403906 h 617079"/>
              <a:gd name="connsiteX0" fmla="*/ 182319 w 931968"/>
              <a:gd name="connsiteY0" fmla="*/ 476834 h 617079"/>
              <a:gd name="connsiteX1" fmla="*/ 423541 w 931968"/>
              <a:gd name="connsiteY1" fmla="*/ 339394 h 617079"/>
              <a:gd name="connsiteX2" fmla="*/ 516103 w 931968"/>
              <a:gd name="connsiteY2" fmla="*/ 617079 h 617079"/>
              <a:gd name="connsiteX3" fmla="*/ 0 w 931968"/>
              <a:gd name="connsiteY3" fmla="*/ 448785 h 617079"/>
              <a:gd name="connsiteX4" fmla="*/ 274881 w 931968"/>
              <a:gd name="connsiteY4" fmla="*/ 0 h 617079"/>
              <a:gd name="connsiteX5" fmla="*/ 504883 w 931968"/>
              <a:gd name="connsiteY5" fmla="*/ 235612 h 617079"/>
              <a:gd name="connsiteX6" fmla="*/ 765740 w 931968"/>
              <a:gd name="connsiteY6" fmla="*/ 159879 h 617079"/>
              <a:gd name="connsiteX7" fmla="*/ 931229 w 93196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504883 w 932698"/>
              <a:gd name="connsiteY5" fmla="*/ 235612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504883 w 932698"/>
              <a:gd name="connsiteY5" fmla="*/ 235612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477341 w 932698"/>
              <a:gd name="connsiteY5" fmla="*/ 243874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477341 w 932698"/>
              <a:gd name="connsiteY5" fmla="*/ 243874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477341 w 932698"/>
              <a:gd name="connsiteY5" fmla="*/ 243874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3062"/>
              <a:gd name="connsiteY0" fmla="*/ 476834 h 617079"/>
              <a:gd name="connsiteX1" fmla="*/ 423541 w 933062"/>
              <a:gd name="connsiteY1" fmla="*/ 339394 h 617079"/>
              <a:gd name="connsiteX2" fmla="*/ 516103 w 933062"/>
              <a:gd name="connsiteY2" fmla="*/ 617079 h 617079"/>
              <a:gd name="connsiteX3" fmla="*/ 0 w 933062"/>
              <a:gd name="connsiteY3" fmla="*/ 448785 h 617079"/>
              <a:gd name="connsiteX4" fmla="*/ 274881 w 933062"/>
              <a:gd name="connsiteY4" fmla="*/ 0 h 617079"/>
              <a:gd name="connsiteX5" fmla="*/ 477341 w 933062"/>
              <a:gd name="connsiteY5" fmla="*/ 243874 h 617079"/>
              <a:gd name="connsiteX6" fmla="*/ 765740 w 933062"/>
              <a:gd name="connsiteY6" fmla="*/ 159879 h 617079"/>
              <a:gd name="connsiteX7" fmla="*/ 931229 w 933062"/>
              <a:gd name="connsiteY7" fmla="*/ 403906 h 617079"/>
              <a:gd name="connsiteX0" fmla="*/ 182319 w 933062"/>
              <a:gd name="connsiteY0" fmla="*/ 476834 h 617079"/>
              <a:gd name="connsiteX1" fmla="*/ 423541 w 933062"/>
              <a:gd name="connsiteY1" fmla="*/ 339394 h 617079"/>
              <a:gd name="connsiteX2" fmla="*/ 516103 w 933062"/>
              <a:gd name="connsiteY2" fmla="*/ 617079 h 617079"/>
              <a:gd name="connsiteX3" fmla="*/ 0 w 933062"/>
              <a:gd name="connsiteY3" fmla="*/ 448785 h 617079"/>
              <a:gd name="connsiteX4" fmla="*/ 274881 w 933062"/>
              <a:gd name="connsiteY4" fmla="*/ 0 h 617079"/>
              <a:gd name="connsiteX5" fmla="*/ 477341 w 933062"/>
              <a:gd name="connsiteY5" fmla="*/ 243874 h 617079"/>
              <a:gd name="connsiteX6" fmla="*/ 765740 w 933062"/>
              <a:gd name="connsiteY6" fmla="*/ 159879 h 617079"/>
              <a:gd name="connsiteX7" fmla="*/ 931229 w 933062"/>
              <a:gd name="connsiteY7" fmla="*/ 403906 h 617079"/>
              <a:gd name="connsiteX0" fmla="*/ 182319 w 934161"/>
              <a:gd name="connsiteY0" fmla="*/ 476834 h 617079"/>
              <a:gd name="connsiteX1" fmla="*/ 423541 w 934161"/>
              <a:gd name="connsiteY1" fmla="*/ 339394 h 617079"/>
              <a:gd name="connsiteX2" fmla="*/ 516103 w 934161"/>
              <a:gd name="connsiteY2" fmla="*/ 617079 h 617079"/>
              <a:gd name="connsiteX3" fmla="*/ 0 w 934161"/>
              <a:gd name="connsiteY3" fmla="*/ 448785 h 617079"/>
              <a:gd name="connsiteX4" fmla="*/ 274881 w 934161"/>
              <a:gd name="connsiteY4" fmla="*/ 0 h 617079"/>
              <a:gd name="connsiteX5" fmla="*/ 477341 w 934161"/>
              <a:gd name="connsiteY5" fmla="*/ 243874 h 617079"/>
              <a:gd name="connsiteX6" fmla="*/ 787773 w 934161"/>
              <a:gd name="connsiteY6" fmla="*/ 162633 h 617079"/>
              <a:gd name="connsiteX7" fmla="*/ 931229 w 934161"/>
              <a:gd name="connsiteY7" fmla="*/ 403906 h 617079"/>
              <a:gd name="connsiteX0" fmla="*/ 182319 w 933800"/>
              <a:gd name="connsiteY0" fmla="*/ 476834 h 617079"/>
              <a:gd name="connsiteX1" fmla="*/ 423541 w 933800"/>
              <a:gd name="connsiteY1" fmla="*/ 339394 h 617079"/>
              <a:gd name="connsiteX2" fmla="*/ 516103 w 933800"/>
              <a:gd name="connsiteY2" fmla="*/ 617079 h 617079"/>
              <a:gd name="connsiteX3" fmla="*/ 0 w 933800"/>
              <a:gd name="connsiteY3" fmla="*/ 448785 h 617079"/>
              <a:gd name="connsiteX4" fmla="*/ 274881 w 933800"/>
              <a:gd name="connsiteY4" fmla="*/ 0 h 617079"/>
              <a:gd name="connsiteX5" fmla="*/ 477341 w 933800"/>
              <a:gd name="connsiteY5" fmla="*/ 243874 h 617079"/>
              <a:gd name="connsiteX6" fmla="*/ 782265 w 933800"/>
              <a:gd name="connsiteY6" fmla="*/ 143353 h 617079"/>
              <a:gd name="connsiteX7" fmla="*/ 931229 w 933800"/>
              <a:gd name="connsiteY7" fmla="*/ 403906 h 617079"/>
              <a:gd name="connsiteX0" fmla="*/ 182319 w 933800"/>
              <a:gd name="connsiteY0" fmla="*/ 476834 h 617079"/>
              <a:gd name="connsiteX1" fmla="*/ 423541 w 933800"/>
              <a:gd name="connsiteY1" fmla="*/ 339394 h 617079"/>
              <a:gd name="connsiteX2" fmla="*/ 516103 w 933800"/>
              <a:gd name="connsiteY2" fmla="*/ 617079 h 617079"/>
              <a:gd name="connsiteX3" fmla="*/ 0 w 933800"/>
              <a:gd name="connsiteY3" fmla="*/ 448785 h 617079"/>
              <a:gd name="connsiteX4" fmla="*/ 274881 w 933800"/>
              <a:gd name="connsiteY4" fmla="*/ 0 h 617079"/>
              <a:gd name="connsiteX5" fmla="*/ 477341 w 933800"/>
              <a:gd name="connsiteY5" fmla="*/ 243874 h 617079"/>
              <a:gd name="connsiteX6" fmla="*/ 782265 w 933800"/>
              <a:gd name="connsiteY6" fmla="*/ 143353 h 617079"/>
              <a:gd name="connsiteX7" fmla="*/ 931229 w 933800"/>
              <a:gd name="connsiteY7" fmla="*/ 403906 h 617079"/>
              <a:gd name="connsiteX0" fmla="*/ 182319 w 935016"/>
              <a:gd name="connsiteY0" fmla="*/ 476834 h 617079"/>
              <a:gd name="connsiteX1" fmla="*/ 423541 w 935016"/>
              <a:gd name="connsiteY1" fmla="*/ 339394 h 617079"/>
              <a:gd name="connsiteX2" fmla="*/ 516103 w 935016"/>
              <a:gd name="connsiteY2" fmla="*/ 617079 h 617079"/>
              <a:gd name="connsiteX3" fmla="*/ 0 w 935016"/>
              <a:gd name="connsiteY3" fmla="*/ 448785 h 617079"/>
              <a:gd name="connsiteX4" fmla="*/ 274881 w 935016"/>
              <a:gd name="connsiteY4" fmla="*/ 0 h 617079"/>
              <a:gd name="connsiteX5" fmla="*/ 477341 w 935016"/>
              <a:gd name="connsiteY5" fmla="*/ 243874 h 617079"/>
              <a:gd name="connsiteX6" fmla="*/ 782265 w 935016"/>
              <a:gd name="connsiteY6" fmla="*/ 143353 h 617079"/>
              <a:gd name="connsiteX7" fmla="*/ 931229 w 935016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74881 w 932773"/>
              <a:gd name="connsiteY4" fmla="*/ 0 h 617079"/>
              <a:gd name="connsiteX5" fmla="*/ 477341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74881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74881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39076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39076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39076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8537 h 618782"/>
              <a:gd name="connsiteX1" fmla="*/ 423541 w 932773"/>
              <a:gd name="connsiteY1" fmla="*/ 341097 h 618782"/>
              <a:gd name="connsiteX2" fmla="*/ 516103 w 932773"/>
              <a:gd name="connsiteY2" fmla="*/ 618782 h 618782"/>
              <a:gd name="connsiteX3" fmla="*/ 0 w 932773"/>
              <a:gd name="connsiteY3" fmla="*/ 450488 h 618782"/>
              <a:gd name="connsiteX4" fmla="*/ 239076 w 932773"/>
              <a:gd name="connsiteY4" fmla="*/ 1703 h 618782"/>
              <a:gd name="connsiteX5" fmla="*/ 491112 w 932773"/>
              <a:gd name="connsiteY5" fmla="*/ 245577 h 618782"/>
              <a:gd name="connsiteX6" fmla="*/ 782265 w 932773"/>
              <a:gd name="connsiteY6" fmla="*/ 145056 h 618782"/>
              <a:gd name="connsiteX7" fmla="*/ 931229 w 932773"/>
              <a:gd name="connsiteY7" fmla="*/ 405609 h 618782"/>
              <a:gd name="connsiteX0" fmla="*/ 182319 w 932773"/>
              <a:gd name="connsiteY0" fmla="*/ 478537 h 618782"/>
              <a:gd name="connsiteX1" fmla="*/ 423541 w 932773"/>
              <a:gd name="connsiteY1" fmla="*/ 341097 h 618782"/>
              <a:gd name="connsiteX2" fmla="*/ 516103 w 932773"/>
              <a:gd name="connsiteY2" fmla="*/ 618782 h 618782"/>
              <a:gd name="connsiteX3" fmla="*/ 0 w 932773"/>
              <a:gd name="connsiteY3" fmla="*/ 450488 h 618782"/>
              <a:gd name="connsiteX4" fmla="*/ 239076 w 932773"/>
              <a:gd name="connsiteY4" fmla="*/ 1703 h 618782"/>
              <a:gd name="connsiteX5" fmla="*/ 491112 w 932773"/>
              <a:gd name="connsiteY5" fmla="*/ 245577 h 618782"/>
              <a:gd name="connsiteX6" fmla="*/ 782265 w 932773"/>
              <a:gd name="connsiteY6" fmla="*/ 145056 h 618782"/>
              <a:gd name="connsiteX7" fmla="*/ 931229 w 932773"/>
              <a:gd name="connsiteY7" fmla="*/ 405609 h 618782"/>
              <a:gd name="connsiteX0" fmla="*/ 160286 w 910740"/>
              <a:gd name="connsiteY0" fmla="*/ 478537 h 618782"/>
              <a:gd name="connsiteX1" fmla="*/ 401508 w 910740"/>
              <a:gd name="connsiteY1" fmla="*/ 341097 h 618782"/>
              <a:gd name="connsiteX2" fmla="*/ 494070 w 910740"/>
              <a:gd name="connsiteY2" fmla="*/ 618782 h 618782"/>
              <a:gd name="connsiteX3" fmla="*/ 0 w 910740"/>
              <a:gd name="connsiteY3" fmla="*/ 450488 h 618782"/>
              <a:gd name="connsiteX4" fmla="*/ 217043 w 910740"/>
              <a:gd name="connsiteY4" fmla="*/ 1703 h 618782"/>
              <a:gd name="connsiteX5" fmla="*/ 469079 w 910740"/>
              <a:gd name="connsiteY5" fmla="*/ 245577 h 618782"/>
              <a:gd name="connsiteX6" fmla="*/ 760232 w 910740"/>
              <a:gd name="connsiteY6" fmla="*/ 145056 h 618782"/>
              <a:gd name="connsiteX7" fmla="*/ 909196 w 910740"/>
              <a:gd name="connsiteY7" fmla="*/ 405609 h 618782"/>
              <a:gd name="connsiteX0" fmla="*/ 205095 w 955549"/>
              <a:gd name="connsiteY0" fmla="*/ 478537 h 618782"/>
              <a:gd name="connsiteX1" fmla="*/ 446317 w 955549"/>
              <a:gd name="connsiteY1" fmla="*/ 341097 h 618782"/>
              <a:gd name="connsiteX2" fmla="*/ 538879 w 955549"/>
              <a:gd name="connsiteY2" fmla="*/ 618782 h 618782"/>
              <a:gd name="connsiteX3" fmla="*/ 44809 w 955549"/>
              <a:gd name="connsiteY3" fmla="*/ 450488 h 618782"/>
              <a:gd name="connsiteX4" fmla="*/ 261852 w 955549"/>
              <a:gd name="connsiteY4" fmla="*/ 1703 h 618782"/>
              <a:gd name="connsiteX5" fmla="*/ 513888 w 955549"/>
              <a:gd name="connsiteY5" fmla="*/ 245577 h 618782"/>
              <a:gd name="connsiteX6" fmla="*/ 805041 w 955549"/>
              <a:gd name="connsiteY6" fmla="*/ 145056 h 618782"/>
              <a:gd name="connsiteX7" fmla="*/ 954005 w 955549"/>
              <a:gd name="connsiteY7" fmla="*/ 405609 h 618782"/>
              <a:gd name="connsiteX0" fmla="*/ 205095 w 955549"/>
              <a:gd name="connsiteY0" fmla="*/ 478537 h 618782"/>
              <a:gd name="connsiteX1" fmla="*/ 446317 w 955549"/>
              <a:gd name="connsiteY1" fmla="*/ 341097 h 618782"/>
              <a:gd name="connsiteX2" fmla="*/ 538879 w 955549"/>
              <a:gd name="connsiteY2" fmla="*/ 618782 h 618782"/>
              <a:gd name="connsiteX3" fmla="*/ 44809 w 955549"/>
              <a:gd name="connsiteY3" fmla="*/ 450488 h 618782"/>
              <a:gd name="connsiteX4" fmla="*/ 261852 w 955549"/>
              <a:gd name="connsiteY4" fmla="*/ 1703 h 618782"/>
              <a:gd name="connsiteX5" fmla="*/ 513888 w 955549"/>
              <a:gd name="connsiteY5" fmla="*/ 245577 h 618782"/>
              <a:gd name="connsiteX6" fmla="*/ 805041 w 955549"/>
              <a:gd name="connsiteY6" fmla="*/ 145056 h 618782"/>
              <a:gd name="connsiteX7" fmla="*/ 954005 w 955549"/>
              <a:gd name="connsiteY7" fmla="*/ 405609 h 618782"/>
              <a:gd name="connsiteX0" fmla="*/ 205095 w 955549"/>
              <a:gd name="connsiteY0" fmla="*/ 478537 h 607765"/>
              <a:gd name="connsiteX1" fmla="*/ 446317 w 955549"/>
              <a:gd name="connsiteY1" fmla="*/ 341097 h 607765"/>
              <a:gd name="connsiteX2" fmla="*/ 527862 w 955549"/>
              <a:gd name="connsiteY2" fmla="*/ 607765 h 607765"/>
              <a:gd name="connsiteX3" fmla="*/ 44809 w 955549"/>
              <a:gd name="connsiteY3" fmla="*/ 450488 h 607765"/>
              <a:gd name="connsiteX4" fmla="*/ 261852 w 955549"/>
              <a:gd name="connsiteY4" fmla="*/ 1703 h 607765"/>
              <a:gd name="connsiteX5" fmla="*/ 513888 w 955549"/>
              <a:gd name="connsiteY5" fmla="*/ 245577 h 607765"/>
              <a:gd name="connsiteX6" fmla="*/ 805041 w 955549"/>
              <a:gd name="connsiteY6" fmla="*/ 145056 h 607765"/>
              <a:gd name="connsiteX7" fmla="*/ 954005 w 955549"/>
              <a:gd name="connsiteY7" fmla="*/ 405609 h 607765"/>
              <a:gd name="connsiteX0" fmla="*/ 205095 w 955549"/>
              <a:gd name="connsiteY0" fmla="*/ 478537 h 664635"/>
              <a:gd name="connsiteX1" fmla="*/ 446317 w 955549"/>
              <a:gd name="connsiteY1" fmla="*/ 34109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46317 w 955549"/>
              <a:gd name="connsiteY1" fmla="*/ 34109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6793"/>
              <a:gd name="connsiteX1" fmla="*/ 396740 w 955549"/>
              <a:gd name="connsiteY1" fmla="*/ 327327 h 666793"/>
              <a:gd name="connsiteX2" fmla="*/ 478286 w 955549"/>
              <a:gd name="connsiteY2" fmla="*/ 610520 h 666793"/>
              <a:gd name="connsiteX3" fmla="*/ 44809 w 955549"/>
              <a:gd name="connsiteY3" fmla="*/ 450488 h 666793"/>
              <a:gd name="connsiteX4" fmla="*/ 261852 w 955549"/>
              <a:gd name="connsiteY4" fmla="*/ 1703 h 666793"/>
              <a:gd name="connsiteX5" fmla="*/ 513888 w 955549"/>
              <a:gd name="connsiteY5" fmla="*/ 245577 h 666793"/>
              <a:gd name="connsiteX6" fmla="*/ 805041 w 955549"/>
              <a:gd name="connsiteY6" fmla="*/ 145056 h 666793"/>
              <a:gd name="connsiteX7" fmla="*/ 954005 w 955549"/>
              <a:gd name="connsiteY7" fmla="*/ 405609 h 666793"/>
              <a:gd name="connsiteX0" fmla="*/ 221620 w 955549"/>
              <a:gd name="connsiteY0" fmla="*/ 500570 h 666793"/>
              <a:gd name="connsiteX1" fmla="*/ 396740 w 955549"/>
              <a:gd name="connsiteY1" fmla="*/ 327327 h 666793"/>
              <a:gd name="connsiteX2" fmla="*/ 478286 w 955549"/>
              <a:gd name="connsiteY2" fmla="*/ 610520 h 666793"/>
              <a:gd name="connsiteX3" fmla="*/ 44809 w 955549"/>
              <a:gd name="connsiteY3" fmla="*/ 450488 h 666793"/>
              <a:gd name="connsiteX4" fmla="*/ 261852 w 955549"/>
              <a:gd name="connsiteY4" fmla="*/ 1703 h 666793"/>
              <a:gd name="connsiteX5" fmla="*/ 513888 w 955549"/>
              <a:gd name="connsiteY5" fmla="*/ 245577 h 666793"/>
              <a:gd name="connsiteX6" fmla="*/ 805041 w 955549"/>
              <a:gd name="connsiteY6" fmla="*/ 145056 h 666793"/>
              <a:gd name="connsiteX7" fmla="*/ 954005 w 955549"/>
              <a:gd name="connsiteY7" fmla="*/ 405609 h 666793"/>
              <a:gd name="connsiteX0" fmla="*/ 228696 w 962625"/>
              <a:gd name="connsiteY0" fmla="*/ 500570 h 673975"/>
              <a:gd name="connsiteX1" fmla="*/ 403816 w 962625"/>
              <a:gd name="connsiteY1" fmla="*/ 327327 h 673975"/>
              <a:gd name="connsiteX2" fmla="*/ 485362 w 962625"/>
              <a:gd name="connsiteY2" fmla="*/ 610520 h 673975"/>
              <a:gd name="connsiteX3" fmla="*/ 43623 w 962625"/>
              <a:gd name="connsiteY3" fmla="*/ 480784 h 673975"/>
              <a:gd name="connsiteX4" fmla="*/ 268928 w 962625"/>
              <a:gd name="connsiteY4" fmla="*/ 1703 h 673975"/>
              <a:gd name="connsiteX5" fmla="*/ 520964 w 962625"/>
              <a:gd name="connsiteY5" fmla="*/ 245577 h 673975"/>
              <a:gd name="connsiteX6" fmla="*/ 812117 w 962625"/>
              <a:gd name="connsiteY6" fmla="*/ 145056 h 673975"/>
              <a:gd name="connsiteX7" fmla="*/ 961081 w 962625"/>
              <a:gd name="connsiteY7" fmla="*/ 405609 h 673975"/>
              <a:gd name="connsiteX0" fmla="*/ 238218 w 972147"/>
              <a:gd name="connsiteY0" fmla="*/ 500570 h 681004"/>
              <a:gd name="connsiteX1" fmla="*/ 413338 w 972147"/>
              <a:gd name="connsiteY1" fmla="*/ 327327 h 681004"/>
              <a:gd name="connsiteX2" fmla="*/ 494884 w 972147"/>
              <a:gd name="connsiteY2" fmla="*/ 610520 h 681004"/>
              <a:gd name="connsiteX3" fmla="*/ 42128 w 972147"/>
              <a:gd name="connsiteY3" fmla="*/ 505572 h 681004"/>
              <a:gd name="connsiteX4" fmla="*/ 278450 w 972147"/>
              <a:gd name="connsiteY4" fmla="*/ 1703 h 681004"/>
              <a:gd name="connsiteX5" fmla="*/ 530486 w 972147"/>
              <a:gd name="connsiteY5" fmla="*/ 245577 h 681004"/>
              <a:gd name="connsiteX6" fmla="*/ 821639 w 972147"/>
              <a:gd name="connsiteY6" fmla="*/ 145056 h 681004"/>
              <a:gd name="connsiteX7" fmla="*/ 970603 w 972147"/>
              <a:gd name="connsiteY7" fmla="*/ 405609 h 681004"/>
              <a:gd name="connsiteX0" fmla="*/ 238218 w 972147"/>
              <a:gd name="connsiteY0" fmla="*/ 500570 h 684851"/>
              <a:gd name="connsiteX1" fmla="*/ 413338 w 972147"/>
              <a:gd name="connsiteY1" fmla="*/ 327327 h 684851"/>
              <a:gd name="connsiteX2" fmla="*/ 483867 w 972147"/>
              <a:gd name="connsiteY2" fmla="*/ 616028 h 684851"/>
              <a:gd name="connsiteX3" fmla="*/ 42128 w 972147"/>
              <a:gd name="connsiteY3" fmla="*/ 505572 h 684851"/>
              <a:gd name="connsiteX4" fmla="*/ 278450 w 972147"/>
              <a:gd name="connsiteY4" fmla="*/ 1703 h 684851"/>
              <a:gd name="connsiteX5" fmla="*/ 530486 w 972147"/>
              <a:gd name="connsiteY5" fmla="*/ 245577 h 684851"/>
              <a:gd name="connsiteX6" fmla="*/ 821639 w 972147"/>
              <a:gd name="connsiteY6" fmla="*/ 145056 h 684851"/>
              <a:gd name="connsiteX7" fmla="*/ 970603 w 972147"/>
              <a:gd name="connsiteY7" fmla="*/ 405609 h 684851"/>
              <a:gd name="connsiteX0" fmla="*/ 238218 w 972147"/>
              <a:gd name="connsiteY0" fmla="*/ 500570 h 678763"/>
              <a:gd name="connsiteX1" fmla="*/ 413338 w 972147"/>
              <a:gd name="connsiteY1" fmla="*/ 327327 h 678763"/>
              <a:gd name="connsiteX2" fmla="*/ 483867 w 972147"/>
              <a:gd name="connsiteY2" fmla="*/ 616028 h 678763"/>
              <a:gd name="connsiteX3" fmla="*/ 42128 w 972147"/>
              <a:gd name="connsiteY3" fmla="*/ 505572 h 678763"/>
              <a:gd name="connsiteX4" fmla="*/ 278450 w 972147"/>
              <a:gd name="connsiteY4" fmla="*/ 1703 h 678763"/>
              <a:gd name="connsiteX5" fmla="*/ 530486 w 972147"/>
              <a:gd name="connsiteY5" fmla="*/ 245577 h 678763"/>
              <a:gd name="connsiteX6" fmla="*/ 821639 w 972147"/>
              <a:gd name="connsiteY6" fmla="*/ 145056 h 678763"/>
              <a:gd name="connsiteX7" fmla="*/ 970603 w 972147"/>
              <a:gd name="connsiteY7" fmla="*/ 405609 h 678763"/>
              <a:gd name="connsiteX0" fmla="*/ 238218 w 972147"/>
              <a:gd name="connsiteY0" fmla="*/ 501130 h 679323"/>
              <a:gd name="connsiteX1" fmla="*/ 413338 w 972147"/>
              <a:gd name="connsiteY1" fmla="*/ 327887 h 679323"/>
              <a:gd name="connsiteX2" fmla="*/ 483867 w 972147"/>
              <a:gd name="connsiteY2" fmla="*/ 616588 h 679323"/>
              <a:gd name="connsiteX3" fmla="*/ 42128 w 972147"/>
              <a:gd name="connsiteY3" fmla="*/ 506132 h 679323"/>
              <a:gd name="connsiteX4" fmla="*/ 278450 w 972147"/>
              <a:gd name="connsiteY4" fmla="*/ 2263 h 679323"/>
              <a:gd name="connsiteX5" fmla="*/ 535994 w 972147"/>
              <a:gd name="connsiteY5" fmla="*/ 210332 h 679323"/>
              <a:gd name="connsiteX6" fmla="*/ 821639 w 972147"/>
              <a:gd name="connsiteY6" fmla="*/ 145616 h 679323"/>
              <a:gd name="connsiteX7" fmla="*/ 970603 w 972147"/>
              <a:gd name="connsiteY7" fmla="*/ 406169 h 679323"/>
              <a:gd name="connsiteX0" fmla="*/ 238218 w 972147"/>
              <a:gd name="connsiteY0" fmla="*/ 501130 h 679323"/>
              <a:gd name="connsiteX1" fmla="*/ 413338 w 972147"/>
              <a:gd name="connsiteY1" fmla="*/ 327887 h 679323"/>
              <a:gd name="connsiteX2" fmla="*/ 483867 w 972147"/>
              <a:gd name="connsiteY2" fmla="*/ 616588 h 679323"/>
              <a:gd name="connsiteX3" fmla="*/ 42128 w 972147"/>
              <a:gd name="connsiteY3" fmla="*/ 506132 h 679323"/>
              <a:gd name="connsiteX4" fmla="*/ 278450 w 972147"/>
              <a:gd name="connsiteY4" fmla="*/ 2263 h 679323"/>
              <a:gd name="connsiteX5" fmla="*/ 535994 w 972147"/>
              <a:gd name="connsiteY5" fmla="*/ 210332 h 679323"/>
              <a:gd name="connsiteX6" fmla="*/ 821639 w 972147"/>
              <a:gd name="connsiteY6" fmla="*/ 145616 h 679323"/>
              <a:gd name="connsiteX7" fmla="*/ 970603 w 972147"/>
              <a:gd name="connsiteY7" fmla="*/ 406169 h 679323"/>
              <a:gd name="connsiteX0" fmla="*/ 238218 w 972147"/>
              <a:gd name="connsiteY0" fmla="*/ 501584 h 679777"/>
              <a:gd name="connsiteX1" fmla="*/ 413338 w 972147"/>
              <a:gd name="connsiteY1" fmla="*/ 328341 h 679777"/>
              <a:gd name="connsiteX2" fmla="*/ 483867 w 972147"/>
              <a:gd name="connsiteY2" fmla="*/ 617042 h 679777"/>
              <a:gd name="connsiteX3" fmla="*/ 42128 w 972147"/>
              <a:gd name="connsiteY3" fmla="*/ 506586 h 679777"/>
              <a:gd name="connsiteX4" fmla="*/ 278450 w 972147"/>
              <a:gd name="connsiteY4" fmla="*/ 2717 h 679777"/>
              <a:gd name="connsiteX5" fmla="*/ 535994 w 972147"/>
              <a:gd name="connsiteY5" fmla="*/ 210786 h 679777"/>
              <a:gd name="connsiteX6" fmla="*/ 821639 w 972147"/>
              <a:gd name="connsiteY6" fmla="*/ 146070 h 679777"/>
              <a:gd name="connsiteX7" fmla="*/ 970603 w 972147"/>
              <a:gd name="connsiteY7" fmla="*/ 406623 h 679777"/>
              <a:gd name="connsiteX0" fmla="*/ 238218 w 972147"/>
              <a:gd name="connsiteY0" fmla="*/ 501584 h 679777"/>
              <a:gd name="connsiteX1" fmla="*/ 413338 w 972147"/>
              <a:gd name="connsiteY1" fmla="*/ 328341 h 679777"/>
              <a:gd name="connsiteX2" fmla="*/ 483867 w 972147"/>
              <a:gd name="connsiteY2" fmla="*/ 617042 h 679777"/>
              <a:gd name="connsiteX3" fmla="*/ 42128 w 972147"/>
              <a:gd name="connsiteY3" fmla="*/ 506586 h 679777"/>
              <a:gd name="connsiteX4" fmla="*/ 278450 w 972147"/>
              <a:gd name="connsiteY4" fmla="*/ 2717 h 679777"/>
              <a:gd name="connsiteX5" fmla="*/ 535994 w 972147"/>
              <a:gd name="connsiteY5" fmla="*/ 210786 h 679777"/>
              <a:gd name="connsiteX6" fmla="*/ 821639 w 972147"/>
              <a:gd name="connsiteY6" fmla="*/ 146070 h 679777"/>
              <a:gd name="connsiteX7" fmla="*/ 970603 w 972147"/>
              <a:gd name="connsiteY7" fmla="*/ 406623 h 679777"/>
              <a:gd name="connsiteX0" fmla="*/ 238218 w 972147"/>
              <a:gd name="connsiteY0" fmla="*/ 501584 h 679777"/>
              <a:gd name="connsiteX1" fmla="*/ 413338 w 972147"/>
              <a:gd name="connsiteY1" fmla="*/ 328341 h 679777"/>
              <a:gd name="connsiteX2" fmla="*/ 483867 w 972147"/>
              <a:gd name="connsiteY2" fmla="*/ 617042 h 679777"/>
              <a:gd name="connsiteX3" fmla="*/ 42128 w 972147"/>
              <a:gd name="connsiteY3" fmla="*/ 506586 h 679777"/>
              <a:gd name="connsiteX4" fmla="*/ 278450 w 972147"/>
              <a:gd name="connsiteY4" fmla="*/ 2717 h 679777"/>
              <a:gd name="connsiteX5" fmla="*/ 535994 w 972147"/>
              <a:gd name="connsiteY5" fmla="*/ 210786 h 679777"/>
              <a:gd name="connsiteX6" fmla="*/ 821639 w 972147"/>
              <a:gd name="connsiteY6" fmla="*/ 146070 h 679777"/>
              <a:gd name="connsiteX7" fmla="*/ 970603 w 972147"/>
              <a:gd name="connsiteY7" fmla="*/ 406623 h 679777"/>
              <a:gd name="connsiteX0" fmla="*/ 238218 w 972147"/>
              <a:gd name="connsiteY0" fmla="*/ 502590 h 680783"/>
              <a:gd name="connsiteX1" fmla="*/ 413338 w 972147"/>
              <a:gd name="connsiteY1" fmla="*/ 329347 h 680783"/>
              <a:gd name="connsiteX2" fmla="*/ 483867 w 972147"/>
              <a:gd name="connsiteY2" fmla="*/ 618048 h 680783"/>
              <a:gd name="connsiteX3" fmla="*/ 42128 w 972147"/>
              <a:gd name="connsiteY3" fmla="*/ 507592 h 680783"/>
              <a:gd name="connsiteX4" fmla="*/ 278450 w 972147"/>
              <a:gd name="connsiteY4" fmla="*/ 3723 h 680783"/>
              <a:gd name="connsiteX5" fmla="*/ 535994 w 972147"/>
              <a:gd name="connsiteY5" fmla="*/ 211792 h 680783"/>
              <a:gd name="connsiteX6" fmla="*/ 821639 w 972147"/>
              <a:gd name="connsiteY6" fmla="*/ 147076 h 680783"/>
              <a:gd name="connsiteX7" fmla="*/ 970603 w 972147"/>
              <a:gd name="connsiteY7" fmla="*/ 407629 h 680783"/>
              <a:gd name="connsiteX0" fmla="*/ 238218 w 972381"/>
              <a:gd name="connsiteY0" fmla="*/ 502590 h 680783"/>
              <a:gd name="connsiteX1" fmla="*/ 413338 w 972381"/>
              <a:gd name="connsiteY1" fmla="*/ 329347 h 680783"/>
              <a:gd name="connsiteX2" fmla="*/ 483867 w 972381"/>
              <a:gd name="connsiteY2" fmla="*/ 618048 h 680783"/>
              <a:gd name="connsiteX3" fmla="*/ 42128 w 972381"/>
              <a:gd name="connsiteY3" fmla="*/ 507592 h 680783"/>
              <a:gd name="connsiteX4" fmla="*/ 278450 w 972381"/>
              <a:gd name="connsiteY4" fmla="*/ 3723 h 680783"/>
              <a:gd name="connsiteX5" fmla="*/ 535994 w 972381"/>
              <a:gd name="connsiteY5" fmla="*/ 211792 h 680783"/>
              <a:gd name="connsiteX6" fmla="*/ 829902 w 972381"/>
              <a:gd name="connsiteY6" fmla="*/ 119534 h 680783"/>
              <a:gd name="connsiteX7" fmla="*/ 970603 w 972381"/>
              <a:gd name="connsiteY7" fmla="*/ 407629 h 680783"/>
              <a:gd name="connsiteX0" fmla="*/ 238218 w 972381"/>
              <a:gd name="connsiteY0" fmla="*/ 502590 h 680783"/>
              <a:gd name="connsiteX1" fmla="*/ 413338 w 972381"/>
              <a:gd name="connsiteY1" fmla="*/ 329347 h 680783"/>
              <a:gd name="connsiteX2" fmla="*/ 483867 w 972381"/>
              <a:gd name="connsiteY2" fmla="*/ 618048 h 680783"/>
              <a:gd name="connsiteX3" fmla="*/ 42128 w 972381"/>
              <a:gd name="connsiteY3" fmla="*/ 507592 h 680783"/>
              <a:gd name="connsiteX4" fmla="*/ 278450 w 972381"/>
              <a:gd name="connsiteY4" fmla="*/ 3723 h 680783"/>
              <a:gd name="connsiteX5" fmla="*/ 535994 w 972381"/>
              <a:gd name="connsiteY5" fmla="*/ 211792 h 680783"/>
              <a:gd name="connsiteX6" fmla="*/ 829902 w 972381"/>
              <a:gd name="connsiteY6" fmla="*/ 119534 h 680783"/>
              <a:gd name="connsiteX7" fmla="*/ 970603 w 972381"/>
              <a:gd name="connsiteY7" fmla="*/ 407629 h 680783"/>
              <a:gd name="connsiteX0" fmla="*/ 238218 w 973905"/>
              <a:gd name="connsiteY0" fmla="*/ 502590 h 680783"/>
              <a:gd name="connsiteX1" fmla="*/ 413338 w 973905"/>
              <a:gd name="connsiteY1" fmla="*/ 329347 h 680783"/>
              <a:gd name="connsiteX2" fmla="*/ 483867 w 973905"/>
              <a:gd name="connsiteY2" fmla="*/ 618048 h 680783"/>
              <a:gd name="connsiteX3" fmla="*/ 42128 w 973905"/>
              <a:gd name="connsiteY3" fmla="*/ 507592 h 680783"/>
              <a:gd name="connsiteX4" fmla="*/ 278450 w 973905"/>
              <a:gd name="connsiteY4" fmla="*/ 3723 h 680783"/>
              <a:gd name="connsiteX5" fmla="*/ 535994 w 973905"/>
              <a:gd name="connsiteY5" fmla="*/ 211792 h 680783"/>
              <a:gd name="connsiteX6" fmla="*/ 857444 w 973905"/>
              <a:gd name="connsiteY6" fmla="*/ 144322 h 680783"/>
              <a:gd name="connsiteX7" fmla="*/ 970603 w 973905"/>
              <a:gd name="connsiteY7" fmla="*/ 407629 h 680783"/>
              <a:gd name="connsiteX0" fmla="*/ 238218 w 973905"/>
              <a:gd name="connsiteY0" fmla="*/ 502590 h 680783"/>
              <a:gd name="connsiteX1" fmla="*/ 413338 w 973905"/>
              <a:gd name="connsiteY1" fmla="*/ 329347 h 680783"/>
              <a:gd name="connsiteX2" fmla="*/ 483867 w 973905"/>
              <a:gd name="connsiteY2" fmla="*/ 618048 h 680783"/>
              <a:gd name="connsiteX3" fmla="*/ 42128 w 973905"/>
              <a:gd name="connsiteY3" fmla="*/ 507592 h 680783"/>
              <a:gd name="connsiteX4" fmla="*/ 278450 w 973905"/>
              <a:gd name="connsiteY4" fmla="*/ 3723 h 680783"/>
              <a:gd name="connsiteX5" fmla="*/ 535994 w 973905"/>
              <a:gd name="connsiteY5" fmla="*/ 211792 h 680783"/>
              <a:gd name="connsiteX6" fmla="*/ 857444 w 973905"/>
              <a:gd name="connsiteY6" fmla="*/ 144322 h 680783"/>
              <a:gd name="connsiteX7" fmla="*/ 970603 w 973905"/>
              <a:gd name="connsiteY7" fmla="*/ 407629 h 680783"/>
              <a:gd name="connsiteX0" fmla="*/ 238218 w 975028"/>
              <a:gd name="connsiteY0" fmla="*/ 502590 h 680783"/>
              <a:gd name="connsiteX1" fmla="*/ 413338 w 975028"/>
              <a:gd name="connsiteY1" fmla="*/ 329347 h 680783"/>
              <a:gd name="connsiteX2" fmla="*/ 483867 w 975028"/>
              <a:gd name="connsiteY2" fmla="*/ 618048 h 680783"/>
              <a:gd name="connsiteX3" fmla="*/ 42128 w 975028"/>
              <a:gd name="connsiteY3" fmla="*/ 507592 h 680783"/>
              <a:gd name="connsiteX4" fmla="*/ 278450 w 975028"/>
              <a:gd name="connsiteY4" fmla="*/ 3723 h 680783"/>
              <a:gd name="connsiteX5" fmla="*/ 535994 w 975028"/>
              <a:gd name="connsiteY5" fmla="*/ 211792 h 680783"/>
              <a:gd name="connsiteX6" fmla="*/ 857444 w 975028"/>
              <a:gd name="connsiteY6" fmla="*/ 144322 h 680783"/>
              <a:gd name="connsiteX7" fmla="*/ 970603 w 975028"/>
              <a:gd name="connsiteY7" fmla="*/ 407629 h 680783"/>
              <a:gd name="connsiteX0" fmla="*/ 238218 w 975028"/>
              <a:gd name="connsiteY0" fmla="*/ 502590 h 680783"/>
              <a:gd name="connsiteX1" fmla="*/ 413338 w 975028"/>
              <a:gd name="connsiteY1" fmla="*/ 329347 h 680783"/>
              <a:gd name="connsiteX2" fmla="*/ 483867 w 975028"/>
              <a:gd name="connsiteY2" fmla="*/ 618048 h 680783"/>
              <a:gd name="connsiteX3" fmla="*/ 42128 w 975028"/>
              <a:gd name="connsiteY3" fmla="*/ 507592 h 680783"/>
              <a:gd name="connsiteX4" fmla="*/ 278450 w 975028"/>
              <a:gd name="connsiteY4" fmla="*/ 3723 h 680783"/>
              <a:gd name="connsiteX5" fmla="*/ 535994 w 975028"/>
              <a:gd name="connsiteY5" fmla="*/ 211792 h 680783"/>
              <a:gd name="connsiteX6" fmla="*/ 857444 w 975028"/>
              <a:gd name="connsiteY6" fmla="*/ 144322 h 680783"/>
              <a:gd name="connsiteX7" fmla="*/ 970603 w 975028"/>
              <a:gd name="connsiteY7" fmla="*/ 407629 h 680783"/>
              <a:gd name="connsiteX0" fmla="*/ 238218 w 975375"/>
              <a:gd name="connsiteY0" fmla="*/ 502590 h 680783"/>
              <a:gd name="connsiteX1" fmla="*/ 413338 w 975375"/>
              <a:gd name="connsiteY1" fmla="*/ 329347 h 680783"/>
              <a:gd name="connsiteX2" fmla="*/ 483867 w 975375"/>
              <a:gd name="connsiteY2" fmla="*/ 618048 h 680783"/>
              <a:gd name="connsiteX3" fmla="*/ 42128 w 975375"/>
              <a:gd name="connsiteY3" fmla="*/ 507592 h 680783"/>
              <a:gd name="connsiteX4" fmla="*/ 278450 w 975375"/>
              <a:gd name="connsiteY4" fmla="*/ 3723 h 680783"/>
              <a:gd name="connsiteX5" fmla="*/ 535994 w 975375"/>
              <a:gd name="connsiteY5" fmla="*/ 211792 h 680783"/>
              <a:gd name="connsiteX6" fmla="*/ 857444 w 975375"/>
              <a:gd name="connsiteY6" fmla="*/ 144322 h 680783"/>
              <a:gd name="connsiteX7" fmla="*/ 970603 w 975375"/>
              <a:gd name="connsiteY7" fmla="*/ 407629 h 680783"/>
              <a:gd name="connsiteX0" fmla="*/ 238218 w 975375"/>
              <a:gd name="connsiteY0" fmla="*/ 502590 h 680783"/>
              <a:gd name="connsiteX1" fmla="*/ 413338 w 975375"/>
              <a:gd name="connsiteY1" fmla="*/ 329347 h 680783"/>
              <a:gd name="connsiteX2" fmla="*/ 483867 w 975375"/>
              <a:gd name="connsiteY2" fmla="*/ 618048 h 680783"/>
              <a:gd name="connsiteX3" fmla="*/ 42128 w 975375"/>
              <a:gd name="connsiteY3" fmla="*/ 507592 h 680783"/>
              <a:gd name="connsiteX4" fmla="*/ 278450 w 975375"/>
              <a:gd name="connsiteY4" fmla="*/ 3723 h 680783"/>
              <a:gd name="connsiteX5" fmla="*/ 535994 w 975375"/>
              <a:gd name="connsiteY5" fmla="*/ 211792 h 680783"/>
              <a:gd name="connsiteX6" fmla="*/ 857444 w 975375"/>
              <a:gd name="connsiteY6" fmla="*/ 144322 h 680783"/>
              <a:gd name="connsiteX7" fmla="*/ 970603 w 975375"/>
              <a:gd name="connsiteY7" fmla="*/ 407629 h 680783"/>
              <a:gd name="connsiteX0" fmla="*/ 238218 w 973301"/>
              <a:gd name="connsiteY0" fmla="*/ 502590 h 680783"/>
              <a:gd name="connsiteX1" fmla="*/ 413338 w 973301"/>
              <a:gd name="connsiteY1" fmla="*/ 329347 h 680783"/>
              <a:gd name="connsiteX2" fmla="*/ 483867 w 973301"/>
              <a:gd name="connsiteY2" fmla="*/ 618048 h 680783"/>
              <a:gd name="connsiteX3" fmla="*/ 42128 w 973301"/>
              <a:gd name="connsiteY3" fmla="*/ 507592 h 680783"/>
              <a:gd name="connsiteX4" fmla="*/ 278450 w 973301"/>
              <a:gd name="connsiteY4" fmla="*/ 3723 h 680783"/>
              <a:gd name="connsiteX5" fmla="*/ 535994 w 973301"/>
              <a:gd name="connsiteY5" fmla="*/ 211792 h 680783"/>
              <a:gd name="connsiteX6" fmla="*/ 857444 w 973301"/>
              <a:gd name="connsiteY6" fmla="*/ 144322 h 680783"/>
              <a:gd name="connsiteX7" fmla="*/ 970603 w 973301"/>
              <a:gd name="connsiteY7" fmla="*/ 407629 h 680783"/>
              <a:gd name="connsiteX0" fmla="*/ 238218 w 973301"/>
              <a:gd name="connsiteY0" fmla="*/ 502590 h 680783"/>
              <a:gd name="connsiteX1" fmla="*/ 413338 w 973301"/>
              <a:gd name="connsiteY1" fmla="*/ 329347 h 680783"/>
              <a:gd name="connsiteX2" fmla="*/ 483867 w 973301"/>
              <a:gd name="connsiteY2" fmla="*/ 618048 h 680783"/>
              <a:gd name="connsiteX3" fmla="*/ 42128 w 973301"/>
              <a:gd name="connsiteY3" fmla="*/ 507592 h 680783"/>
              <a:gd name="connsiteX4" fmla="*/ 278450 w 973301"/>
              <a:gd name="connsiteY4" fmla="*/ 3723 h 680783"/>
              <a:gd name="connsiteX5" fmla="*/ 535994 w 973301"/>
              <a:gd name="connsiteY5" fmla="*/ 211792 h 680783"/>
              <a:gd name="connsiteX6" fmla="*/ 857444 w 973301"/>
              <a:gd name="connsiteY6" fmla="*/ 144322 h 680783"/>
              <a:gd name="connsiteX7" fmla="*/ 970603 w 973301"/>
              <a:gd name="connsiteY7" fmla="*/ 407629 h 680783"/>
              <a:gd name="connsiteX0" fmla="*/ 238218 w 973301"/>
              <a:gd name="connsiteY0" fmla="*/ 502590 h 680783"/>
              <a:gd name="connsiteX1" fmla="*/ 413338 w 973301"/>
              <a:gd name="connsiteY1" fmla="*/ 329347 h 680783"/>
              <a:gd name="connsiteX2" fmla="*/ 483867 w 973301"/>
              <a:gd name="connsiteY2" fmla="*/ 618048 h 680783"/>
              <a:gd name="connsiteX3" fmla="*/ 42128 w 973301"/>
              <a:gd name="connsiteY3" fmla="*/ 507592 h 680783"/>
              <a:gd name="connsiteX4" fmla="*/ 278450 w 973301"/>
              <a:gd name="connsiteY4" fmla="*/ 3723 h 680783"/>
              <a:gd name="connsiteX5" fmla="*/ 558028 w 973301"/>
              <a:gd name="connsiteY5" fmla="*/ 211792 h 680783"/>
              <a:gd name="connsiteX6" fmla="*/ 857444 w 973301"/>
              <a:gd name="connsiteY6" fmla="*/ 144322 h 680783"/>
              <a:gd name="connsiteX7" fmla="*/ 970603 w 973301"/>
              <a:gd name="connsiteY7" fmla="*/ 407629 h 680783"/>
              <a:gd name="connsiteX0" fmla="*/ 238218 w 973301"/>
              <a:gd name="connsiteY0" fmla="*/ 503717 h 681910"/>
              <a:gd name="connsiteX1" fmla="*/ 413338 w 973301"/>
              <a:gd name="connsiteY1" fmla="*/ 330474 h 681910"/>
              <a:gd name="connsiteX2" fmla="*/ 483867 w 973301"/>
              <a:gd name="connsiteY2" fmla="*/ 619175 h 681910"/>
              <a:gd name="connsiteX3" fmla="*/ 42128 w 973301"/>
              <a:gd name="connsiteY3" fmla="*/ 508719 h 681910"/>
              <a:gd name="connsiteX4" fmla="*/ 278450 w 973301"/>
              <a:gd name="connsiteY4" fmla="*/ 4850 h 681910"/>
              <a:gd name="connsiteX5" fmla="*/ 558028 w 973301"/>
              <a:gd name="connsiteY5" fmla="*/ 212919 h 681910"/>
              <a:gd name="connsiteX6" fmla="*/ 857444 w 973301"/>
              <a:gd name="connsiteY6" fmla="*/ 145449 h 681910"/>
              <a:gd name="connsiteX7" fmla="*/ 970603 w 973301"/>
              <a:gd name="connsiteY7" fmla="*/ 408756 h 681910"/>
              <a:gd name="connsiteX0" fmla="*/ 238218 w 973301"/>
              <a:gd name="connsiteY0" fmla="*/ 503717 h 681910"/>
              <a:gd name="connsiteX1" fmla="*/ 413338 w 973301"/>
              <a:gd name="connsiteY1" fmla="*/ 330474 h 681910"/>
              <a:gd name="connsiteX2" fmla="*/ 483867 w 973301"/>
              <a:gd name="connsiteY2" fmla="*/ 619175 h 681910"/>
              <a:gd name="connsiteX3" fmla="*/ 42128 w 973301"/>
              <a:gd name="connsiteY3" fmla="*/ 508719 h 681910"/>
              <a:gd name="connsiteX4" fmla="*/ 278450 w 973301"/>
              <a:gd name="connsiteY4" fmla="*/ 4850 h 681910"/>
              <a:gd name="connsiteX5" fmla="*/ 558028 w 973301"/>
              <a:gd name="connsiteY5" fmla="*/ 212919 h 681910"/>
              <a:gd name="connsiteX6" fmla="*/ 857444 w 973301"/>
              <a:gd name="connsiteY6" fmla="*/ 145449 h 681910"/>
              <a:gd name="connsiteX7" fmla="*/ 970603 w 973301"/>
              <a:gd name="connsiteY7" fmla="*/ 408756 h 681910"/>
              <a:gd name="connsiteX0" fmla="*/ 238218 w 973301"/>
              <a:gd name="connsiteY0" fmla="*/ 506290 h 684483"/>
              <a:gd name="connsiteX1" fmla="*/ 413338 w 973301"/>
              <a:gd name="connsiteY1" fmla="*/ 333047 h 684483"/>
              <a:gd name="connsiteX2" fmla="*/ 483867 w 973301"/>
              <a:gd name="connsiteY2" fmla="*/ 621748 h 684483"/>
              <a:gd name="connsiteX3" fmla="*/ 42128 w 973301"/>
              <a:gd name="connsiteY3" fmla="*/ 511292 h 684483"/>
              <a:gd name="connsiteX4" fmla="*/ 278450 w 973301"/>
              <a:gd name="connsiteY4" fmla="*/ 7423 h 684483"/>
              <a:gd name="connsiteX5" fmla="*/ 549765 w 973301"/>
              <a:gd name="connsiteY5" fmla="*/ 190704 h 684483"/>
              <a:gd name="connsiteX6" fmla="*/ 857444 w 973301"/>
              <a:gd name="connsiteY6" fmla="*/ 148022 h 684483"/>
              <a:gd name="connsiteX7" fmla="*/ 970603 w 973301"/>
              <a:gd name="connsiteY7" fmla="*/ 411329 h 684483"/>
              <a:gd name="connsiteX0" fmla="*/ 238218 w 973301"/>
              <a:gd name="connsiteY0" fmla="*/ 503104 h 681297"/>
              <a:gd name="connsiteX1" fmla="*/ 413338 w 973301"/>
              <a:gd name="connsiteY1" fmla="*/ 329861 h 681297"/>
              <a:gd name="connsiteX2" fmla="*/ 483867 w 973301"/>
              <a:gd name="connsiteY2" fmla="*/ 618562 h 681297"/>
              <a:gd name="connsiteX3" fmla="*/ 42128 w 973301"/>
              <a:gd name="connsiteY3" fmla="*/ 508106 h 681297"/>
              <a:gd name="connsiteX4" fmla="*/ 278450 w 973301"/>
              <a:gd name="connsiteY4" fmla="*/ 4237 h 681297"/>
              <a:gd name="connsiteX5" fmla="*/ 549765 w 973301"/>
              <a:gd name="connsiteY5" fmla="*/ 187518 h 681297"/>
              <a:gd name="connsiteX6" fmla="*/ 857444 w 973301"/>
              <a:gd name="connsiteY6" fmla="*/ 144836 h 681297"/>
              <a:gd name="connsiteX7" fmla="*/ 970603 w 973301"/>
              <a:gd name="connsiteY7" fmla="*/ 408143 h 681297"/>
              <a:gd name="connsiteX0" fmla="*/ 238218 w 973301"/>
              <a:gd name="connsiteY0" fmla="*/ 503104 h 681297"/>
              <a:gd name="connsiteX1" fmla="*/ 413338 w 973301"/>
              <a:gd name="connsiteY1" fmla="*/ 329861 h 681297"/>
              <a:gd name="connsiteX2" fmla="*/ 483867 w 973301"/>
              <a:gd name="connsiteY2" fmla="*/ 618562 h 681297"/>
              <a:gd name="connsiteX3" fmla="*/ 42128 w 973301"/>
              <a:gd name="connsiteY3" fmla="*/ 508106 h 681297"/>
              <a:gd name="connsiteX4" fmla="*/ 278450 w 973301"/>
              <a:gd name="connsiteY4" fmla="*/ 4237 h 681297"/>
              <a:gd name="connsiteX5" fmla="*/ 549765 w 973301"/>
              <a:gd name="connsiteY5" fmla="*/ 187518 h 681297"/>
              <a:gd name="connsiteX6" fmla="*/ 857444 w 973301"/>
              <a:gd name="connsiteY6" fmla="*/ 144836 h 681297"/>
              <a:gd name="connsiteX7" fmla="*/ 970603 w 973301"/>
              <a:gd name="connsiteY7" fmla="*/ 408143 h 681297"/>
              <a:gd name="connsiteX0" fmla="*/ 238218 w 973301"/>
              <a:gd name="connsiteY0" fmla="*/ 503104 h 681297"/>
              <a:gd name="connsiteX1" fmla="*/ 413338 w 973301"/>
              <a:gd name="connsiteY1" fmla="*/ 329861 h 681297"/>
              <a:gd name="connsiteX2" fmla="*/ 483867 w 973301"/>
              <a:gd name="connsiteY2" fmla="*/ 618562 h 681297"/>
              <a:gd name="connsiteX3" fmla="*/ 42128 w 973301"/>
              <a:gd name="connsiteY3" fmla="*/ 508106 h 681297"/>
              <a:gd name="connsiteX4" fmla="*/ 278450 w 973301"/>
              <a:gd name="connsiteY4" fmla="*/ 4237 h 681297"/>
              <a:gd name="connsiteX5" fmla="*/ 549765 w 973301"/>
              <a:gd name="connsiteY5" fmla="*/ 187518 h 681297"/>
              <a:gd name="connsiteX6" fmla="*/ 857444 w 973301"/>
              <a:gd name="connsiteY6" fmla="*/ 144836 h 681297"/>
              <a:gd name="connsiteX7" fmla="*/ 970603 w 973301"/>
              <a:gd name="connsiteY7" fmla="*/ 408143 h 681297"/>
              <a:gd name="connsiteX0" fmla="*/ 238218 w 973301"/>
              <a:gd name="connsiteY0" fmla="*/ 501535 h 679728"/>
              <a:gd name="connsiteX1" fmla="*/ 413338 w 973301"/>
              <a:gd name="connsiteY1" fmla="*/ 328292 h 679728"/>
              <a:gd name="connsiteX2" fmla="*/ 483867 w 973301"/>
              <a:gd name="connsiteY2" fmla="*/ 616993 h 679728"/>
              <a:gd name="connsiteX3" fmla="*/ 42128 w 973301"/>
              <a:gd name="connsiteY3" fmla="*/ 506537 h 679728"/>
              <a:gd name="connsiteX4" fmla="*/ 278450 w 973301"/>
              <a:gd name="connsiteY4" fmla="*/ 2668 h 679728"/>
              <a:gd name="connsiteX5" fmla="*/ 549765 w 973301"/>
              <a:gd name="connsiteY5" fmla="*/ 185949 h 679728"/>
              <a:gd name="connsiteX6" fmla="*/ 857444 w 973301"/>
              <a:gd name="connsiteY6" fmla="*/ 143267 h 679728"/>
              <a:gd name="connsiteX7" fmla="*/ 970603 w 973301"/>
              <a:gd name="connsiteY7" fmla="*/ 406574 h 679728"/>
              <a:gd name="connsiteX0" fmla="*/ 239713 w 974796"/>
              <a:gd name="connsiteY0" fmla="*/ 509581 h 687774"/>
              <a:gd name="connsiteX1" fmla="*/ 414833 w 974796"/>
              <a:gd name="connsiteY1" fmla="*/ 336338 h 687774"/>
              <a:gd name="connsiteX2" fmla="*/ 485362 w 974796"/>
              <a:gd name="connsiteY2" fmla="*/ 625039 h 687774"/>
              <a:gd name="connsiteX3" fmla="*/ 43623 w 974796"/>
              <a:gd name="connsiteY3" fmla="*/ 514583 h 687774"/>
              <a:gd name="connsiteX4" fmla="*/ 268928 w 974796"/>
              <a:gd name="connsiteY4" fmla="*/ 2452 h 687774"/>
              <a:gd name="connsiteX5" fmla="*/ 551260 w 974796"/>
              <a:gd name="connsiteY5" fmla="*/ 193995 h 687774"/>
              <a:gd name="connsiteX6" fmla="*/ 858939 w 974796"/>
              <a:gd name="connsiteY6" fmla="*/ 151313 h 687774"/>
              <a:gd name="connsiteX7" fmla="*/ 972098 w 974796"/>
              <a:gd name="connsiteY7" fmla="*/ 414620 h 687774"/>
              <a:gd name="connsiteX0" fmla="*/ 239713 w 974796"/>
              <a:gd name="connsiteY0" fmla="*/ 508440 h 686633"/>
              <a:gd name="connsiteX1" fmla="*/ 414833 w 974796"/>
              <a:gd name="connsiteY1" fmla="*/ 335197 h 686633"/>
              <a:gd name="connsiteX2" fmla="*/ 485362 w 974796"/>
              <a:gd name="connsiteY2" fmla="*/ 623898 h 686633"/>
              <a:gd name="connsiteX3" fmla="*/ 43623 w 974796"/>
              <a:gd name="connsiteY3" fmla="*/ 513442 h 686633"/>
              <a:gd name="connsiteX4" fmla="*/ 268928 w 974796"/>
              <a:gd name="connsiteY4" fmla="*/ 1311 h 686633"/>
              <a:gd name="connsiteX5" fmla="*/ 551260 w 974796"/>
              <a:gd name="connsiteY5" fmla="*/ 192854 h 686633"/>
              <a:gd name="connsiteX6" fmla="*/ 858939 w 974796"/>
              <a:gd name="connsiteY6" fmla="*/ 150172 h 686633"/>
              <a:gd name="connsiteX7" fmla="*/ 972098 w 974796"/>
              <a:gd name="connsiteY7" fmla="*/ 413479 h 686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4796" h="686633">
                <a:moveTo>
                  <a:pt x="239713" y="508440"/>
                </a:moveTo>
                <a:cubicBezTo>
                  <a:pt x="220051" y="400199"/>
                  <a:pt x="313311" y="308483"/>
                  <a:pt x="414833" y="335197"/>
                </a:cubicBezTo>
                <a:cubicBezTo>
                  <a:pt x="568709" y="355231"/>
                  <a:pt x="571103" y="526747"/>
                  <a:pt x="485362" y="623898"/>
                </a:cubicBezTo>
                <a:cubicBezTo>
                  <a:pt x="359231" y="741315"/>
                  <a:pt x="103653" y="687971"/>
                  <a:pt x="43623" y="513442"/>
                </a:cubicBezTo>
                <a:cubicBezTo>
                  <a:pt x="-86006" y="165544"/>
                  <a:pt x="98347" y="15949"/>
                  <a:pt x="268928" y="1311"/>
                </a:cubicBezTo>
                <a:cubicBezTo>
                  <a:pt x="423631" y="-11041"/>
                  <a:pt x="534267" y="64743"/>
                  <a:pt x="551260" y="192854"/>
                </a:cubicBezTo>
                <a:cubicBezTo>
                  <a:pt x="632704" y="84983"/>
                  <a:pt x="783005" y="98296"/>
                  <a:pt x="858939" y="150172"/>
                </a:cubicBezTo>
                <a:cubicBezTo>
                  <a:pt x="963678" y="201219"/>
                  <a:pt x="983037" y="310103"/>
                  <a:pt x="972098" y="413479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1" name="15">
            <a:extLst>
              <a:ext uri="{FF2B5EF4-FFF2-40B4-BE49-F238E27FC236}">
                <a16:creationId xmlns:a16="http://schemas.microsoft.com/office/drawing/2014/main" id="{1D803F20-7F27-48FC-9606-6D452BFE996A}"/>
              </a:ext>
            </a:extLst>
          </p:cNvPr>
          <p:cNvSpPr/>
          <p:nvPr/>
        </p:nvSpPr>
        <p:spPr>
          <a:xfrm>
            <a:off x="6754273" y="2789046"/>
            <a:ext cx="565681" cy="916370"/>
          </a:xfrm>
          <a:custGeom>
            <a:avLst/>
            <a:gdLst>
              <a:gd name="connsiteX0" fmla="*/ 0 w 647934"/>
              <a:gd name="connsiteY0" fmla="*/ 277685 h 1051840"/>
              <a:gd name="connsiteX1" fmla="*/ 330979 w 647934"/>
              <a:gd name="connsiteY1" fmla="*/ 0 h 1051840"/>
              <a:gd name="connsiteX2" fmla="*/ 560982 w 647934"/>
              <a:gd name="connsiteY2" fmla="*/ 171099 h 1051840"/>
              <a:gd name="connsiteX3" fmla="*/ 468420 w 647934"/>
              <a:gd name="connsiteY3" fmla="*/ 493663 h 1051840"/>
              <a:gd name="connsiteX4" fmla="*/ 647934 w 647934"/>
              <a:gd name="connsiteY4" fmla="*/ 793789 h 1051840"/>
              <a:gd name="connsiteX5" fmla="*/ 468420 w 647934"/>
              <a:gd name="connsiteY5" fmla="*/ 1051840 h 1051840"/>
              <a:gd name="connsiteX0" fmla="*/ 0 w 647934"/>
              <a:gd name="connsiteY0" fmla="*/ 277685 h 1051840"/>
              <a:gd name="connsiteX1" fmla="*/ 330979 w 647934"/>
              <a:gd name="connsiteY1" fmla="*/ 0 h 1051840"/>
              <a:gd name="connsiteX2" fmla="*/ 560982 w 647934"/>
              <a:gd name="connsiteY2" fmla="*/ 171099 h 1051840"/>
              <a:gd name="connsiteX3" fmla="*/ 468420 w 647934"/>
              <a:gd name="connsiteY3" fmla="*/ 493663 h 1051840"/>
              <a:gd name="connsiteX4" fmla="*/ 647934 w 647934"/>
              <a:gd name="connsiteY4" fmla="*/ 793789 h 1051840"/>
              <a:gd name="connsiteX5" fmla="*/ 468420 w 647934"/>
              <a:gd name="connsiteY5" fmla="*/ 1051840 h 1051840"/>
              <a:gd name="connsiteX0" fmla="*/ 0 w 647937"/>
              <a:gd name="connsiteY0" fmla="*/ 277685 h 1051840"/>
              <a:gd name="connsiteX1" fmla="*/ 330979 w 647937"/>
              <a:gd name="connsiteY1" fmla="*/ 0 h 1051840"/>
              <a:gd name="connsiteX2" fmla="*/ 560982 w 647937"/>
              <a:gd name="connsiteY2" fmla="*/ 171099 h 1051840"/>
              <a:gd name="connsiteX3" fmla="*/ 468420 w 647937"/>
              <a:gd name="connsiteY3" fmla="*/ 493663 h 1051840"/>
              <a:gd name="connsiteX4" fmla="*/ 647934 w 647937"/>
              <a:gd name="connsiteY4" fmla="*/ 793789 h 1051840"/>
              <a:gd name="connsiteX5" fmla="*/ 468420 w 647937"/>
              <a:gd name="connsiteY5" fmla="*/ 1051840 h 1051840"/>
              <a:gd name="connsiteX0" fmla="*/ 0 w 647937"/>
              <a:gd name="connsiteY0" fmla="*/ 277685 h 1051840"/>
              <a:gd name="connsiteX1" fmla="*/ 330979 w 647937"/>
              <a:gd name="connsiteY1" fmla="*/ 0 h 1051840"/>
              <a:gd name="connsiteX2" fmla="*/ 560982 w 647937"/>
              <a:gd name="connsiteY2" fmla="*/ 171099 h 1051840"/>
              <a:gd name="connsiteX3" fmla="*/ 468420 w 647937"/>
              <a:gd name="connsiteY3" fmla="*/ 493663 h 1051840"/>
              <a:gd name="connsiteX4" fmla="*/ 647934 w 647937"/>
              <a:gd name="connsiteY4" fmla="*/ 793789 h 1051840"/>
              <a:gd name="connsiteX5" fmla="*/ 468420 w 647937"/>
              <a:gd name="connsiteY5" fmla="*/ 1051840 h 1051840"/>
              <a:gd name="connsiteX0" fmla="*/ 0 w 647937"/>
              <a:gd name="connsiteY0" fmla="*/ 277685 h 1035314"/>
              <a:gd name="connsiteX1" fmla="*/ 330979 w 647937"/>
              <a:gd name="connsiteY1" fmla="*/ 0 h 1035314"/>
              <a:gd name="connsiteX2" fmla="*/ 560982 w 647937"/>
              <a:gd name="connsiteY2" fmla="*/ 171099 h 1035314"/>
              <a:gd name="connsiteX3" fmla="*/ 468420 w 647937"/>
              <a:gd name="connsiteY3" fmla="*/ 493663 h 1035314"/>
              <a:gd name="connsiteX4" fmla="*/ 647934 w 647937"/>
              <a:gd name="connsiteY4" fmla="*/ 793789 h 1035314"/>
              <a:gd name="connsiteX5" fmla="*/ 465665 w 647937"/>
              <a:gd name="connsiteY5" fmla="*/ 1035314 h 1035314"/>
              <a:gd name="connsiteX0" fmla="*/ 0 w 642428"/>
              <a:gd name="connsiteY0" fmla="*/ 277685 h 1035314"/>
              <a:gd name="connsiteX1" fmla="*/ 330979 w 642428"/>
              <a:gd name="connsiteY1" fmla="*/ 0 h 1035314"/>
              <a:gd name="connsiteX2" fmla="*/ 560982 w 642428"/>
              <a:gd name="connsiteY2" fmla="*/ 171099 h 1035314"/>
              <a:gd name="connsiteX3" fmla="*/ 468420 w 642428"/>
              <a:gd name="connsiteY3" fmla="*/ 493663 h 1035314"/>
              <a:gd name="connsiteX4" fmla="*/ 642425 w 642428"/>
              <a:gd name="connsiteY4" fmla="*/ 769001 h 1035314"/>
              <a:gd name="connsiteX5" fmla="*/ 465665 w 642428"/>
              <a:gd name="connsiteY5" fmla="*/ 1035314 h 1035314"/>
              <a:gd name="connsiteX0" fmla="*/ 0 w 642428"/>
              <a:gd name="connsiteY0" fmla="*/ 277685 h 1035314"/>
              <a:gd name="connsiteX1" fmla="*/ 330979 w 642428"/>
              <a:gd name="connsiteY1" fmla="*/ 0 h 1035314"/>
              <a:gd name="connsiteX2" fmla="*/ 560982 w 642428"/>
              <a:gd name="connsiteY2" fmla="*/ 171099 h 1035314"/>
              <a:gd name="connsiteX3" fmla="*/ 468420 w 642428"/>
              <a:gd name="connsiteY3" fmla="*/ 493663 h 1035314"/>
              <a:gd name="connsiteX4" fmla="*/ 642425 w 642428"/>
              <a:gd name="connsiteY4" fmla="*/ 769001 h 1035314"/>
              <a:gd name="connsiteX5" fmla="*/ 465665 w 642428"/>
              <a:gd name="connsiteY5" fmla="*/ 1035314 h 1035314"/>
              <a:gd name="connsiteX0" fmla="*/ 0 w 642501"/>
              <a:gd name="connsiteY0" fmla="*/ 277685 h 1035314"/>
              <a:gd name="connsiteX1" fmla="*/ 330979 w 642501"/>
              <a:gd name="connsiteY1" fmla="*/ 0 h 1035314"/>
              <a:gd name="connsiteX2" fmla="*/ 560982 w 642501"/>
              <a:gd name="connsiteY2" fmla="*/ 171099 h 1035314"/>
              <a:gd name="connsiteX3" fmla="*/ 468420 w 642501"/>
              <a:gd name="connsiteY3" fmla="*/ 493663 h 1035314"/>
              <a:gd name="connsiteX4" fmla="*/ 642425 w 642501"/>
              <a:gd name="connsiteY4" fmla="*/ 769001 h 1035314"/>
              <a:gd name="connsiteX5" fmla="*/ 465665 w 642501"/>
              <a:gd name="connsiteY5" fmla="*/ 1035314 h 1035314"/>
              <a:gd name="connsiteX0" fmla="*/ 0 w 642501"/>
              <a:gd name="connsiteY0" fmla="*/ 277685 h 1035314"/>
              <a:gd name="connsiteX1" fmla="*/ 330979 w 642501"/>
              <a:gd name="connsiteY1" fmla="*/ 0 h 1035314"/>
              <a:gd name="connsiteX2" fmla="*/ 560982 w 642501"/>
              <a:gd name="connsiteY2" fmla="*/ 171099 h 1035314"/>
              <a:gd name="connsiteX3" fmla="*/ 468420 w 642501"/>
              <a:gd name="connsiteY3" fmla="*/ 493663 h 1035314"/>
              <a:gd name="connsiteX4" fmla="*/ 642425 w 642501"/>
              <a:gd name="connsiteY4" fmla="*/ 769001 h 1035314"/>
              <a:gd name="connsiteX5" fmla="*/ 465665 w 642501"/>
              <a:gd name="connsiteY5" fmla="*/ 1035314 h 1035314"/>
              <a:gd name="connsiteX0" fmla="*/ 0 w 642501"/>
              <a:gd name="connsiteY0" fmla="*/ 277685 h 1035314"/>
              <a:gd name="connsiteX1" fmla="*/ 330979 w 642501"/>
              <a:gd name="connsiteY1" fmla="*/ 0 h 1035314"/>
              <a:gd name="connsiteX2" fmla="*/ 560982 w 642501"/>
              <a:gd name="connsiteY2" fmla="*/ 171099 h 1035314"/>
              <a:gd name="connsiteX3" fmla="*/ 468420 w 642501"/>
              <a:gd name="connsiteY3" fmla="*/ 493663 h 1035314"/>
              <a:gd name="connsiteX4" fmla="*/ 642425 w 642501"/>
              <a:gd name="connsiteY4" fmla="*/ 769001 h 1035314"/>
              <a:gd name="connsiteX5" fmla="*/ 465665 w 642501"/>
              <a:gd name="connsiteY5" fmla="*/ 1035314 h 1035314"/>
              <a:gd name="connsiteX0" fmla="*/ 0 w 642489"/>
              <a:gd name="connsiteY0" fmla="*/ 277685 h 1035314"/>
              <a:gd name="connsiteX1" fmla="*/ 330979 w 642489"/>
              <a:gd name="connsiteY1" fmla="*/ 0 h 1035314"/>
              <a:gd name="connsiteX2" fmla="*/ 560982 w 642489"/>
              <a:gd name="connsiteY2" fmla="*/ 171099 h 1035314"/>
              <a:gd name="connsiteX3" fmla="*/ 446386 w 642489"/>
              <a:gd name="connsiteY3" fmla="*/ 490909 h 1035314"/>
              <a:gd name="connsiteX4" fmla="*/ 642425 w 642489"/>
              <a:gd name="connsiteY4" fmla="*/ 769001 h 1035314"/>
              <a:gd name="connsiteX5" fmla="*/ 465665 w 642489"/>
              <a:gd name="connsiteY5" fmla="*/ 1035314 h 1035314"/>
              <a:gd name="connsiteX0" fmla="*/ 0 w 642733"/>
              <a:gd name="connsiteY0" fmla="*/ 277685 h 1035314"/>
              <a:gd name="connsiteX1" fmla="*/ 330979 w 642733"/>
              <a:gd name="connsiteY1" fmla="*/ 0 h 1035314"/>
              <a:gd name="connsiteX2" fmla="*/ 560982 w 642733"/>
              <a:gd name="connsiteY2" fmla="*/ 171099 h 1035314"/>
              <a:gd name="connsiteX3" fmla="*/ 446386 w 642733"/>
              <a:gd name="connsiteY3" fmla="*/ 490909 h 1035314"/>
              <a:gd name="connsiteX4" fmla="*/ 642425 w 642733"/>
              <a:gd name="connsiteY4" fmla="*/ 769001 h 1035314"/>
              <a:gd name="connsiteX5" fmla="*/ 465665 w 642733"/>
              <a:gd name="connsiteY5" fmla="*/ 1035314 h 1035314"/>
              <a:gd name="connsiteX0" fmla="*/ 0 w 642733"/>
              <a:gd name="connsiteY0" fmla="*/ 277685 h 1035314"/>
              <a:gd name="connsiteX1" fmla="*/ 330979 w 642733"/>
              <a:gd name="connsiteY1" fmla="*/ 0 h 1035314"/>
              <a:gd name="connsiteX2" fmla="*/ 560982 w 642733"/>
              <a:gd name="connsiteY2" fmla="*/ 171099 h 1035314"/>
              <a:gd name="connsiteX3" fmla="*/ 446386 w 642733"/>
              <a:gd name="connsiteY3" fmla="*/ 490909 h 1035314"/>
              <a:gd name="connsiteX4" fmla="*/ 642425 w 642733"/>
              <a:gd name="connsiteY4" fmla="*/ 769001 h 1035314"/>
              <a:gd name="connsiteX5" fmla="*/ 465665 w 642733"/>
              <a:gd name="connsiteY5" fmla="*/ 1035314 h 1035314"/>
              <a:gd name="connsiteX0" fmla="*/ 0 w 642564"/>
              <a:gd name="connsiteY0" fmla="*/ 277685 h 1035314"/>
              <a:gd name="connsiteX1" fmla="*/ 330979 w 642564"/>
              <a:gd name="connsiteY1" fmla="*/ 0 h 1035314"/>
              <a:gd name="connsiteX2" fmla="*/ 560982 w 642564"/>
              <a:gd name="connsiteY2" fmla="*/ 171099 h 1035314"/>
              <a:gd name="connsiteX3" fmla="*/ 446386 w 642564"/>
              <a:gd name="connsiteY3" fmla="*/ 490909 h 1035314"/>
              <a:gd name="connsiteX4" fmla="*/ 642425 w 642564"/>
              <a:gd name="connsiteY4" fmla="*/ 769001 h 1035314"/>
              <a:gd name="connsiteX5" fmla="*/ 465665 w 642564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80359 h 1037988"/>
              <a:gd name="connsiteX1" fmla="*/ 330979 w 639815"/>
              <a:gd name="connsiteY1" fmla="*/ 2674 h 1037988"/>
              <a:gd name="connsiteX2" fmla="*/ 560982 w 639815"/>
              <a:gd name="connsiteY2" fmla="*/ 173773 h 1037988"/>
              <a:gd name="connsiteX3" fmla="*/ 446386 w 639815"/>
              <a:gd name="connsiteY3" fmla="*/ 493583 h 1037988"/>
              <a:gd name="connsiteX4" fmla="*/ 639670 w 639815"/>
              <a:gd name="connsiteY4" fmla="*/ 763412 h 1037988"/>
              <a:gd name="connsiteX5" fmla="*/ 465665 w 639815"/>
              <a:gd name="connsiteY5" fmla="*/ 1037988 h 1037988"/>
              <a:gd name="connsiteX0" fmla="*/ 0 w 639815"/>
              <a:gd name="connsiteY0" fmla="*/ 284735 h 1042364"/>
              <a:gd name="connsiteX1" fmla="*/ 330979 w 639815"/>
              <a:gd name="connsiteY1" fmla="*/ 7050 h 1042364"/>
              <a:gd name="connsiteX2" fmla="*/ 560982 w 639815"/>
              <a:gd name="connsiteY2" fmla="*/ 178149 h 1042364"/>
              <a:gd name="connsiteX3" fmla="*/ 446386 w 639815"/>
              <a:gd name="connsiteY3" fmla="*/ 497959 h 1042364"/>
              <a:gd name="connsiteX4" fmla="*/ 639670 w 639815"/>
              <a:gd name="connsiteY4" fmla="*/ 767788 h 1042364"/>
              <a:gd name="connsiteX5" fmla="*/ 465665 w 639815"/>
              <a:gd name="connsiteY5" fmla="*/ 1042364 h 1042364"/>
              <a:gd name="connsiteX0" fmla="*/ 0 w 639815"/>
              <a:gd name="connsiteY0" fmla="*/ 284735 h 1042364"/>
              <a:gd name="connsiteX1" fmla="*/ 330979 w 639815"/>
              <a:gd name="connsiteY1" fmla="*/ 7050 h 1042364"/>
              <a:gd name="connsiteX2" fmla="*/ 560982 w 639815"/>
              <a:gd name="connsiteY2" fmla="*/ 178149 h 1042364"/>
              <a:gd name="connsiteX3" fmla="*/ 446386 w 639815"/>
              <a:gd name="connsiteY3" fmla="*/ 497959 h 1042364"/>
              <a:gd name="connsiteX4" fmla="*/ 639670 w 639815"/>
              <a:gd name="connsiteY4" fmla="*/ 767788 h 1042364"/>
              <a:gd name="connsiteX5" fmla="*/ 465665 w 639815"/>
              <a:gd name="connsiteY5" fmla="*/ 1042364 h 1042364"/>
              <a:gd name="connsiteX0" fmla="*/ 0 w 639815"/>
              <a:gd name="connsiteY0" fmla="*/ 278763 h 1036392"/>
              <a:gd name="connsiteX1" fmla="*/ 330979 w 639815"/>
              <a:gd name="connsiteY1" fmla="*/ 1078 h 1036392"/>
              <a:gd name="connsiteX2" fmla="*/ 560982 w 639815"/>
              <a:gd name="connsiteY2" fmla="*/ 172177 h 1036392"/>
              <a:gd name="connsiteX3" fmla="*/ 446386 w 639815"/>
              <a:gd name="connsiteY3" fmla="*/ 491987 h 1036392"/>
              <a:gd name="connsiteX4" fmla="*/ 639670 w 639815"/>
              <a:gd name="connsiteY4" fmla="*/ 761816 h 1036392"/>
              <a:gd name="connsiteX5" fmla="*/ 465665 w 639815"/>
              <a:gd name="connsiteY5" fmla="*/ 1036392 h 1036392"/>
              <a:gd name="connsiteX0" fmla="*/ 0 w 639815"/>
              <a:gd name="connsiteY0" fmla="*/ 280192 h 1037821"/>
              <a:gd name="connsiteX1" fmla="*/ 330979 w 639815"/>
              <a:gd name="connsiteY1" fmla="*/ 2507 h 1037821"/>
              <a:gd name="connsiteX2" fmla="*/ 560982 w 639815"/>
              <a:gd name="connsiteY2" fmla="*/ 173606 h 1037821"/>
              <a:gd name="connsiteX3" fmla="*/ 446386 w 639815"/>
              <a:gd name="connsiteY3" fmla="*/ 493416 h 1037821"/>
              <a:gd name="connsiteX4" fmla="*/ 639670 w 639815"/>
              <a:gd name="connsiteY4" fmla="*/ 763245 h 1037821"/>
              <a:gd name="connsiteX5" fmla="*/ 465665 w 639815"/>
              <a:gd name="connsiteY5" fmla="*/ 1037821 h 1037821"/>
              <a:gd name="connsiteX0" fmla="*/ 32 w 639847"/>
              <a:gd name="connsiteY0" fmla="*/ 279537 h 1037166"/>
              <a:gd name="connsiteX1" fmla="*/ 331011 w 639847"/>
              <a:gd name="connsiteY1" fmla="*/ 1852 h 1037166"/>
              <a:gd name="connsiteX2" fmla="*/ 561014 w 639847"/>
              <a:gd name="connsiteY2" fmla="*/ 172951 h 1037166"/>
              <a:gd name="connsiteX3" fmla="*/ 446418 w 639847"/>
              <a:gd name="connsiteY3" fmla="*/ 492761 h 1037166"/>
              <a:gd name="connsiteX4" fmla="*/ 639702 w 639847"/>
              <a:gd name="connsiteY4" fmla="*/ 762590 h 1037166"/>
              <a:gd name="connsiteX5" fmla="*/ 465697 w 639847"/>
              <a:gd name="connsiteY5" fmla="*/ 1037166 h 1037166"/>
              <a:gd name="connsiteX0" fmla="*/ 32 w 639847"/>
              <a:gd name="connsiteY0" fmla="*/ 279537 h 1037166"/>
              <a:gd name="connsiteX1" fmla="*/ 331011 w 639847"/>
              <a:gd name="connsiteY1" fmla="*/ 1852 h 1037166"/>
              <a:gd name="connsiteX2" fmla="*/ 561014 w 639847"/>
              <a:gd name="connsiteY2" fmla="*/ 172951 h 1037166"/>
              <a:gd name="connsiteX3" fmla="*/ 446418 w 639847"/>
              <a:gd name="connsiteY3" fmla="*/ 492761 h 1037166"/>
              <a:gd name="connsiteX4" fmla="*/ 639702 w 639847"/>
              <a:gd name="connsiteY4" fmla="*/ 762590 h 1037166"/>
              <a:gd name="connsiteX5" fmla="*/ 465697 w 639847"/>
              <a:gd name="connsiteY5" fmla="*/ 1037166 h 1037166"/>
              <a:gd name="connsiteX0" fmla="*/ 32 w 639847"/>
              <a:gd name="connsiteY0" fmla="*/ 279537 h 1037166"/>
              <a:gd name="connsiteX1" fmla="*/ 331011 w 639847"/>
              <a:gd name="connsiteY1" fmla="*/ 1852 h 1037166"/>
              <a:gd name="connsiteX2" fmla="*/ 561014 w 639847"/>
              <a:gd name="connsiteY2" fmla="*/ 172951 h 1037166"/>
              <a:gd name="connsiteX3" fmla="*/ 446418 w 639847"/>
              <a:gd name="connsiteY3" fmla="*/ 492761 h 1037166"/>
              <a:gd name="connsiteX4" fmla="*/ 639702 w 639847"/>
              <a:gd name="connsiteY4" fmla="*/ 762590 h 1037166"/>
              <a:gd name="connsiteX5" fmla="*/ 465697 w 639847"/>
              <a:gd name="connsiteY5" fmla="*/ 1037166 h 1037166"/>
              <a:gd name="connsiteX0" fmla="*/ 26 w 639841"/>
              <a:gd name="connsiteY0" fmla="*/ 279060 h 1036689"/>
              <a:gd name="connsiteX1" fmla="*/ 331005 w 639841"/>
              <a:gd name="connsiteY1" fmla="*/ 1375 h 1036689"/>
              <a:gd name="connsiteX2" fmla="*/ 561008 w 639841"/>
              <a:gd name="connsiteY2" fmla="*/ 172474 h 1036689"/>
              <a:gd name="connsiteX3" fmla="*/ 446412 w 639841"/>
              <a:gd name="connsiteY3" fmla="*/ 492284 h 1036689"/>
              <a:gd name="connsiteX4" fmla="*/ 639696 w 639841"/>
              <a:gd name="connsiteY4" fmla="*/ 762113 h 1036689"/>
              <a:gd name="connsiteX5" fmla="*/ 465691 w 639841"/>
              <a:gd name="connsiteY5" fmla="*/ 1036689 h 1036689"/>
              <a:gd name="connsiteX0" fmla="*/ 26 w 639841"/>
              <a:gd name="connsiteY0" fmla="*/ 279103 h 1036732"/>
              <a:gd name="connsiteX1" fmla="*/ 331005 w 639841"/>
              <a:gd name="connsiteY1" fmla="*/ 1418 h 1036732"/>
              <a:gd name="connsiteX2" fmla="*/ 561008 w 639841"/>
              <a:gd name="connsiteY2" fmla="*/ 172517 h 1036732"/>
              <a:gd name="connsiteX3" fmla="*/ 446412 w 639841"/>
              <a:gd name="connsiteY3" fmla="*/ 492327 h 1036732"/>
              <a:gd name="connsiteX4" fmla="*/ 639696 w 639841"/>
              <a:gd name="connsiteY4" fmla="*/ 762156 h 1036732"/>
              <a:gd name="connsiteX5" fmla="*/ 465691 w 639841"/>
              <a:gd name="connsiteY5" fmla="*/ 1036732 h 1036732"/>
              <a:gd name="connsiteX0" fmla="*/ 26 w 639841"/>
              <a:gd name="connsiteY0" fmla="*/ 279060 h 1036689"/>
              <a:gd name="connsiteX1" fmla="*/ 331005 w 639841"/>
              <a:gd name="connsiteY1" fmla="*/ 1375 h 1036689"/>
              <a:gd name="connsiteX2" fmla="*/ 561008 w 639841"/>
              <a:gd name="connsiteY2" fmla="*/ 172474 h 1036689"/>
              <a:gd name="connsiteX3" fmla="*/ 446412 w 639841"/>
              <a:gd name="connsiteY3" fmla="*/ 492284 h 1036689"/>
              <a:gd name="connsiteX4" fmla="*/ 639696 w 639841"/>
              <a:gd name="connsiteY4" fmla="*/ 762113 h 1036689"/>
              <a:gd name="connsiteX5" fmla="*/ 465691 w 639841"/>
              <a:gd name="connsiteY5" fmla="*/ 1036689 h 1036689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40 w 620576"/>
              <a:gd name="connsiteY0" fmla="*/ 296331 h 1037435"/>
              <a:gd name="connsiteX1" fmla="*/ 311740 w 620576"/>
              <a:gd name="connsiteY1" fmla="*/ 2121 h 1037435"/>
              <a:gd name="connsiteX2" fmla="*/ 541743 w 620576"/>
              <a:gd name="connsiteY2" fmla="*/ 173220 h 1037435"/>
              <a:gd name="connsiteX3" fmla="*/ 427147 w 620576"/>
              <a:gd name="connsiteY3" fmla="*/ 493030 h 1037435"/>
              <a:gd name="connsiteX4" fmla="*/ 620431 w 620576"/>
              <a:gd name="connsiteY4" fmla="*/ 762859 h 1037435"/>
              <a:gd name="connsiteX5" fmla="*/ 446426 w 620576"/>
              <a:gd name="connsiteY5" fmla="*/ 1037435 h 1037435"/>
              <a:gd name="connsiteX0" fmla="*/ 5008 w 625544"/>
              <a:gd name="connsiteY0" fmla="*/ 297012 h 1038116"/>
              <a:gd name="connsiteX1" fmla="*/ 316708 w 625544"/>
              <a:gd name="connsiteY1" fmla="*/ 2802 h 1038116"/>
              <a:gd name="connsiteX2" fmla="*/ 546711 w 625544"/>
              <a:gd name="connsiteY2" fmla="*/ 173901 h 1038116"/>
              <a:gd name="connsiteX3" fmla="*/ 432115 w 625544"/>
              <a:gd name="connsiteY3" fmla="*/ 493711 h 1038116"/>
              <a:gd name="connsiteX4" fmla="*/ 625399 w 625544"/>
              <a:gd name="connsiteY4" fmla="*/ 763540 h 1038116"/>
              <a:gd name="connsiteX5" fmla="*/ 451394 w 625544"/>
              <a:gd name="connsiteY5" fmla="*/ 1038116 h 1038116"/>
              <a:gd name="connsiteX0" fmla="*/ 5008 w 625544"/>
              <a:gd name="connsiteY0" fmla="*/ 299704 h 1040808"/>
              <a:gd name="connsiteX1" fmla="*/ 316708 w 625544"/>
              <a:gd name="connsiteY1" fmla="*/ 2739 h 1040808"/>
              <a:gd name="connsiteX2" fmla="*/ 546711 w 625544"/>
              <a:gd name="connsiteY2" fmla="*/ 176593 h 1040808"/>
              <a:gd name="connsiteX3" fmla="*/ 432115 w 625544"/>
              <a:gd name="connsiteY3" fmla="*/ 496403 h 1040808"/>
              <a:gd name="connsiteX4" fmla="*/ 625399 w 625544"/>
              <a:gd name="connsiteY4" fmla="*/ 766232 h 1040808"/>
              <a:gd name="connsiteX5" fmla="*/ 451394 w 625544"/>
              <a:gd name="connsiteY5" fmla="*/ 1040808 h 1040808"/>
              <a:gd name="connsiteX0" fmla="*/ 4206 w 624742"/>
              <a:gd name="connsiteY0" fmla="*/ 298093 h 1039197"/>
              <a:gd name="connsiteX1" fmla="*/ 315906 w 624742"/>
              <a:gd name="connsiteY1" fmla="*/ 1128 h 1039197"/>
              <a:gd name="connsiteX2" fmla="*/ 545909 w 624742"/>
              <a:gd name="connsiteY2" fmla="*/ 174982 h 1039197"/>
              <a:gd name="connsiteX3" fmla="*/ 431313 w 624742"/>
              <a:gd name="connsiteY3" fmla="*/ 494792 h 1039197"/>
              <a:gd name="connsiteX4" fmla="*/ 624597 w 624742"/>
              <a:gd name="connsiteY4" fmla="*/ 764621 h 1039197"/>
              <a:gd name="connsiteX5" fmla="*/ 450592 w 624742"/>
              <a:gd name="connsiteY5" fmla="*/ 1039197 h 1039197"/>
              <a:gd name="connsiteX0" fmla="*/ 4206 w 624742"/>
              <a:gd name="connsiteY0" fmla="*/ 298093 h 1039197"/>
              <a:gd name="connsiteX1" fmla="*/ 315906 w 624742"/>
              <a:gd name="connsiteY1" fmla="*/ 1128 h 1039197"/>
              <a:gd name="connsiteX2" fmla="*/ 545909 w 624742"/>
              <a:gd name="connsiteY2" fmla="*/ 174982 h 1039197"/>
              <a:gd name="connsiteX3" fmla="*/ 431313 w 624742"/>
              <a:gd name="connsiteY3" fmla="*/ 494792 h 1039197"/>
              <a:gd name="connsiteX4" fmla="*/ 624597 w 624742"/>
              <a:gd name="connsiteY4" fmla="*/ 764621 h 1039197"/>
              <a:gd name="connsiteX5" fmla="*/ 450592 w 624742"/>
              <a:gd name="connsiteY5" fmla="*/ 1039197 h 1039197"/>
              <a:gd name="connsiteX0" fmla="*/ 4206 w 625023"/>
              <a:gd name="connsiteY0" fmla="*/ 298093 h 1039197"/>
              <a:gd name="connsiteX1" fmla="*/ 315906 w 625023"/>
              <a:gd name="connsiteY1" fmla="*/ 1128 h 1039197"/>
              <a:gd name="connsiteX2" fmla="*/ 545909 w 625023"/>
              <a:gd name="connsiteY2" fmla="*/ 174982 h 1039197"/>
              <a:gd name="connsiteX3" fmla="*/ 431313 w 625023"/>
              <a:gd name="connsiteY3" fmla="*/ 494792 h 1039197"/>
              <a:gd name="connsiteX4" fmla="*/ 624597 w 625023"/>
              <a:gd name="connsiteY4" fmla="*/ 764621 h 1039197"/>
              <a:gd name="connsiteX5" fmla="*/ 450592 w 625023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5059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5059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25804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417542 w 641503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417542 w 641503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399268 w 641503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399268 w 641503"/>
              <a:gd name="connsiteY5" fmla="*/ 1039197 h 1039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1503" h="1039197">
                <a:moveTo>
                  <a:pt x="4206" y="298093"/>
                </a:moveTo>
                <a:cubicBezTo>
                  <a:pt x="-31441" y="73328"/>
                  <a:pt x="167021" y="-10969"/>
                  <a:pt x="315906" y="1128"/>
                </a:cubicBezTo>
                <a:cubicBezTo>
                  <a:pt x="428380" y="8585"/>
                  <a:pt x="527080" y="95916"/>
                  <a:pt x="545909" y="174982"/>
                </a:cubicBezTo>
                <a:cubicBezTo>
                  <a:pt x="579319" y="262305"/>
                  <a:pt x="557648" y="418486"/>
                  <a:pt x="431313" y="494792"/>
                </a:cubicBezTo>
                <a:cubicBezTo>
                  <a:pt x="576532" y="548013"/>
                  <a:pt x="647384" y="650808"/>
                  <a:pt x="641122" y="764621"/>
                </a:cubicBezTo>
                <a:cubicBezTo>
                  <a:pt x="633615" y="919493"/>
                  <a:pt x="546235" y="1010014"/>
                  <a:pt x="399268" y="1039197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2" name="16">
            <a:extLst>
              <a:ext uri="{FF2B5EF4-FFF2-40B4-BE49-F238E27FC236}">
                <a16:creationId xmlns:a16="http://schemas.microsoft.com/office/drawing/2014/main" id="{77305380-DFD4-4735-9335-864CA7F1CF5C}"/>
              </a:ext>
            </a:extLst>
          </p:cNvPr>
          <p:cNvSpPr/>
          <p:nvPr/>
        </p:nvSpPr>
        <p:spPr>
          <a:xfrm>
            <a:off x="6177139" y="3242627"/>
            <a:ext cx="918986" cy="913762"/>
          </a:xfrm>
          <a:custGeom>
            <a:avLst/>
            <a:gdLst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25244 w 970498"/>
              <a:gd name="connsiteY6" fmla="*/ 384272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25244 w 970498"/>
              <a:gd name="connsiteY6" fmla="*/ 384272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25244 w 970498"/>
              <a:gd name="connsiteY6" fmla="*/ 384272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379321 w 970498"/>
              <a:gd name="connsiteY7" fmla="*/ 59964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379321 w 970498"/>
              <a:gd name="connsiteY7" fmla="*/ 599641 h 925619"/>
              <a:gd name="connsiteX0" fmla="*/ 344345 w 1031548"/>
              <a:gd name="connsiteY0" fmla="*/ 213173 h 925619"/>
              <a:gd name="connsiteX1" fmla="*/ 532274 w 1031548"/>
              <a:gd name="connsiteY1" fmla="*/ 0 h 925619"/>
              <a:gd name="connsiteX2" fmla="*/ 672519 w 1031548"/>
              <a:gd name="connsiteY2" fmla="*/ 311345 h 925619"/>
              <a:gd name="connsiteX3" fmla="*/ 1031548 w 1031548"/>
              <a:gd name="connsiteY3" fmla="*/ 535737 h 925619"/>
              <a:gd name="connsiteX4" fmla="*/ 599592 w 1031548"/>
              <a:gd name="connsiteY4" fmla="*/ 925619 h 925619"/>
              <a:gd name="connsiteX5" fmla="*/ 61050 w 1031548"/>
              <a:gd name="connsiteY5" fmla="*/ 852692 h 925619"/>
              <a:gd name="connsiteX6" fmla="*/ 102819 w 1031548"/>
              <a:gd name="connsiteY6" fmla="*/ 395289 h 925619"/>
              <a:gd name="connsiteX7" fmla="*/ 440371 w 1031548"/>
              <a:gd name="connsiteY7" fmla="*/ 599641 h 925619"/>
              <a:gd name="connsiteX0" fmla="*/ 344345 w 1031548"/>
              <a:gd name="connsiteY0" fmla="*/ 213173 h 925619"/>
              <a:gd name="connsiteX1" fmla="*/ 532274 w 1031548"/>
              <a:gd name="connsiteY1" fmla="*/ 0 h 925619"/>
              <a:gd name="connsiteX2" fmla="*/ 672519 w 1031548"/>
              <a:gd name="connsiteY2" fmla="*/ 311345 h 925619"/>
              <a:gd name="connsiteX3" fmla="*/ 1031548 w 1031548"/>
              <a:gd name="connsiteY3" fmla="*/ 535737 h 925619"/>
              <a:gd name="connsiteX4" fmla="*/ 599592 w 1031548"/>
              <a:gd name="connsiteY4" fmla="*/ 925619 h 925619"/>
              <a:gd name="connsiteX5" fmla="*/ 61050 w 1031548"/>
              <a:gd name="connsiteY5" fmla="*/ 852692 h 925619"/>
              <a:gd name="connsiteX6" fmla="*/ 102819 w 1031548"/>
              <a:gd name="connsiteY6" fmla="*/ 395289 h 925619"/>
              <a:gd name="connsiteX7" fmla="*/ 440371 w 1031548"/>
              <a:gd name="connsiteY7" fmla="*/ 599641 h 925619"/>
              <a:gd name="connsiteX0" fmla="*/ 347877 w 1035080"/>
              <a:gd name="connsiteY0" fmla="*/ 213173 h 925619"/>
              <a:gd name="connsiteX1" fmla="*/ 535806 w 1035080"/>
              <a:gd name="connsiteY1" fmla="*/ 0 h 925619"/>
              <a:gd name="connsiteX2" fmla="*/ 676051 w 1035080"/>
              <a:gd name="connsiteY2" fmla="*/ 311345 h 925619"/>
              <a:gd name="connsiteX3" fmla="*/ 1035080 w 1035080"/>
              <a:gd name="connsiteY3" fmla="*/ 535737 h 925619"/>
              <a:gd name="connsiteX4" fmla="*/ 603124 w 1035080"/>
              <a:gd name="connsiteY4" fmla="*/ 925619 h 925619"/>
              <a:gd name="connsiteX5" fmla="*/ 53565 w 1035080"/>
              <a:gd name="connsiteY5" fmla="*/ 871971 h 925619"/>
              <a:gd name="connsiteX6" fmla="*/ 106351 w 1035080"/>
              <a:gd name="connsiteY6" fmla="*/ 395289 h 925619"/>
              <a:gd name="connsiteX7" fmla="*/ 443903 w 1035080"/>
              <a:gd name="connsiteY7" fmla="*/ 599641 h 925619"/>
              <a:gd name="connsiteX0" fmla="*/ 375671 w 1062874"/>
              <a:gd name="connsiteY0" fmla="*/ 213173 h 925619"/>
              <a:gd name="connsiteX1" fmla="*/ 563600 w 1062874"/>
              <a:gd name="connsiteY1" fmla="*/ 0 h 925619"/>
              <a:gd name="connsiteX2" fmla="*/ 703845 w 1062874"/>
              <a:gd name="connsiteY2" fmla="*/ 311345 h 925619"/>
              <a:gd name="connsiteX3" fmla="*/ 1062874 w 1062874"/>
              <a:gd name="connsiteY3" fmla="*/ 535737 h 925619"/>
              <a:gd name="connsiteX4" fmla="*/ 630918 w 1062874"/>
              <a:gd name="connsiteY4" fmla="*/ 925619 h 925619"/>
              <a:gd name="connsiteX5" fmla="*/ 81359 w 1062874"/>
              <a:gd name="connsiteY5" fmla="*/ 871971 h 925619"/>
              <a:gd name="connsiteX6" fmla="*/ 134145 w 1062874"/>
              <a:gd name="connsiteY6" fmla="*/ 395289 h 925619"/>
              <a:gd name="connsiteX7" fmla="*/ 471697 w 1062874"/>
              <a:gd name="connsiteY7" fmla="*/ 599641 h 925619"/>
              <a:gd name="connsiteX0" fmla="*/ 375671 w 1062874"/>
              <a:gd name="connsiteY0" fmla="*/ 213173 h 973239"/>
              <a:gd name="connsiteX1" fmla="*/ 563600 w 1062874"/>
              <a:gd name="connsiteY1" fmla="*/ 0 h 973239"/>
              <a:gd name="connsiteX2" fmla="*/ 703845 w 1062874"/>
              <a:gd name="connsiteY2" fmla="*/ 311345 h 973239"/>
              <a:gd name="connsiteX3" fmla="*/ 1062874 w 1062874"/>
              <a:gd name="connsiteY3" fmla="*/ 535737 h 973239"/>
              <a:gd name="connsiteX4" fmla="*/ 630918 w 1062874"/>
              <a:gd name="connsiteY4" fmla="*/ 925619 h 973239"/>
              <a:gd name="connsiteX5" fmla="*/ 81359 w 1062874"/>
              <a:gd name="connsiteY5" fmla="*/ 871971 h 973239"/>
              <a:gd name="connsiteX6" fmla="*/ 134145 w 1062874"/>
              <a:gd name="connsiteY6" fmla="*/ 395289 h 973239"/>
              <a:gd name="connsiteX7" fmla="*/ 471697 w 1062874"/>
              <a:gd name="connsiteY7" fmla="*/ 599641 h 973239"/>
              <a:gd name="connsiteX0" fmla="*/ 375671 w 1062874"/>
              <a:gd name="connsiteY0" fmla="*/ 213173 h 973239"/>
              <a:gd name="connsiteX1" fmla="*/ 563600 w 1062874"/>
              <a:gd name="connsiteY1" fmla="*/ 0 h 973239"/>
              <a:gd name="connsiteX2" fmla="*/ 703845 w 1062874"/>
              <a:gd name="connsiteY2" fmla="*/ 311345 h 973239"/>
              <a:gd name="connsiteX3" fmla="*/ 1062874 w 1062874"/>
              <a:gd name="connsiteY3" fmla="*/ 535737 h 973239"/>
              <a:gd name="connsiteX4" fmla="*/ 606130 w 1062874"/>
              <a:gd name="connsiteY4" fmla="*/ 925619 h 973239"/>
              <a:gd name="connsiteX5" fmla="*/ 81359 w 1062874"/>
              <a:gd name="connsiteY5" fmla="*/ 871971 h 973239"/>
              <a:gd name="connsiteX6" fmla="*/ 134145 w 1062874"/>
              <a:gd name="connsiteY6" fmla="*/ 395289 h 973239"/>
              <a:gd name="connsiteX7" fmla="*/ 471697 w 1062874"/>
              <a:gd name="connsiteY7" fmla="*/ 599641 h 973239"/>
              <a:gd name="connsiteX0" fmla="*/ 375671 w 1062874"/>
              <a:gd name="connsiteY0" fmla="*/ 213173 h 979036"/>
              <a:gd name="connsiteX1" fmla="*/ 563600 w 1062874"/>
              <a:gd name="connsiteY1" fmla="*/ 0 h 979036"/>
              <a:gd name="connsiteX2" fmla="*/ 703845 w 1062874"/>
              <a:gd name="connsiteY2" fmla="*/ 311345 h 979036"/>
              <a:gd name="connsiteX3" fmla="*/ 1062874 w 1062874"/>
              <a:gd name="connsiteY3" fmla="*/ 535737 h 979036"/>
              <a:gd name="connsiteX4" fmla="*/ 597867 w 1062874"/>
              <a:gd name="connsiteY4" fmla="*/ 942144 h 979036"/>
              <a:gd name="connsiteX5" fmla="*/ 81359 w 1062874"/>
              <a:gd name="connsiteY5" fmla="*/ 871971 h 979036"/>
              <a:gd name="connsiteX6" fmla="*/ 134145 w 1062874"/>
              <a:gd name="connsiteY6" fmla="*/ 395289 h 979036"/>
              <a:gd name="connsiteX7" fmla="*/ 471697 w 1062874"/>
              <a:gd name="connsiteY7" fmla="*/ 599641 h 979036"/>
              <a:gd name="connsiteX0" fmla="*/ 375671 w 1062874"/>
              <a:gd name="connsiteY0" fmla="*/ 213173 h 1049379"/>
              <a:gd name="connsiteX1" fmla="*/ 563600 w 1062874"/>
              <a:gd name="connsiteY1" fmla="*/ 0 h 1049379"/>
              <a:gd name="connsiteX2" fmla="*/ 703845 w 1062874"/>
              <a:gd name="connsiteY2" fmla="*/ 311345 h 1049379"/>
              <a:gd name="connsiteX3" fmla="*/ 1062874 w 1062874"/>
              <a:gd name="connsiteY3" fmla="*/ 535737 h 1049379"/>
              <a:gd name="connsiteX4" fmla="*/ 597867 w 1062874"/>
              <a:gd name="connsiteY4" fmla="*/ 942144 h 1049379"/>
              <a:gd name="connsiteX5" fmla="*/ 81359 w 1062874"/>
              <a:gd name="connsiteY5" fmla="*/ 871971 h 1049379"/>
              <a:gd name="connsiteX6" fmla="*/ 134145 w 1062874"/>
              <a:gd name="connsiteY6" fmla="*/ 395289 h 1049379"/>
              <a:gd name="connsiteX7" fmla="*/ 471697 w 1062874"/>
              <a:gd name="connsiteY7" fmla="*/ 599641 h 1049379"/>
              <a:gd name="connsiteX0" fmla="*/ 375671 w 1062874"/>
              <a:gd name="connsiteY0" fmla="*/ 213173 h 1049379"/>
              <a:gd name="connsiteX1" fmla="*/ 563600 w 1062874"/>
              <a:gd name="connsiteY1" fmla="*/ 0 h 1049379"/>
              <a:gd name="connsiteX2" fmla="*/ 703845 w 1062874"/>
              <a:gd name="connsiteY2" fmla="*/ 311345 h 1049379"/>
              <a:gd name="connsiteX3" fmla="*/ 1062874 w 1062874"/>
              <a:gd name="connsiteY3" fmla="*/ 535737 h 1049379"/>
              <a:gd name="connsiteX4" fmla="*/ 597867 w 1062874"/>
              <a:gd name="connsiteY4" fmla="*/ 942144 h 1049379"/>
              <a:gd name="connsiteX5" fmla="*/ 81359 w 1062874"/>
              <a:gd name="connsiteY5" fmla="*/ 871971 h 1049379"/>
              <a:gd name="connsiteX6" fmla="*/ 134145 w 1062874"/>
              <a:gd name="connsiteY6" fmla="*/ 395289 h 1049379"/>
              <a:gd name="connsiteX7" fmla="*/ 471697 w 1062874"/>
              <a:gd name="connsiteY7" fmla="*/ 599641 h 1049379"/>
              <a:gd name="connsiteX0" fmla="*/ 375671 w 1062874"/>
              <a:gd name="connsiteY0" fmla="*/ 213173 h 1049379"/>
              <a:gd name="connsiteX1" fmla="*/ 563600 w 1062874"/>
              <a:gd name="connsiteY1" fmla="*/ 0 h 1049379"/>
              <a:gd name="connsiteX2" fmla="*/ 703845 w 1062874"/>
              <a:gd name="connsiteY2" fmla="*/ 311345 h 1049379"/>
              <a:gd name="connsiteX3" fmla="*/ 1062874 w 1062874"/>
              <a:gd name="connsiteY3" fmla="*/ 535737 h 1049379"/>
              <a:gd name="connsiteX4" fmla="*/ 597867 w 1062874"/>
              <a:gd name="connsiteY4" fmla="*/ 942144 h 1049379"/>
              <a:gd name="connsiteX5" fmla="*/ 81359 w 1062874"/>
              <a:gd name="connsiteY5" fmla="*/ 871971 h 1049379"/>
              <a:gd name="connsiteX6" fmla="*/ 134145 w 1062874"/>
              <a:gd name="connsiteY6" fmla="*/ 395289 h 1049379"/>
              <a:gd name="connsiteX7" fmla="*/ 471697 w 1062874"/>
              <a:gd name="connsiteY7" fmla="*/ 599641 h 1049379"/>
              <a:gd name="connsiteX0" fmla="*/ 375671 w 1062874"/>
              <a:gd name="connsiteY0" fmla="*/ 213173 h 1033999"/>
              <a:gd name="connsiteX1" fmla="*/ 563600 w 1062874"/>
              <a:gd name="connsiteY1" fmla="*/ 0 h 1033999"/>
              <a:gd name="connsiteX2" fmla="*/ 703845 w 1062874"/>
              <a:gd name="connsiteY2" fmla="*/ 311345 h 1033999"/>
              <a:gd name="connsiteX3" fmla="*/ 1062874 w 1062874"/>
              <a:gd name="connsiteY3" fmla="*/ 535737 h 1033999"/>
              <a:gd name="connsiteX4" fmla="*/ 597867 w 1062874"/>
              <a:gd name="connsiteY4" fmla="*/ 942144 h 1033999"/>
              <a:gd name="connsiteX5" fmla="*/ 81359 w 1062874"/>
              <a:gd name="connsiteY5" fmla="*/ 871971 h 1033999"/>
              <a:gd name="connsiteX6" fmla="*/ 134145 w 1062874"/>
              <a:gd name="connsiteY6" fmla="*/ 395289 h 1033999"/>
              <a:gd name="connsiteX7" fmla="*/ 471697 w 1062874"/>
              <a:gd name="connsiteY7" fmla="*/ 599641 h 1033999"/>
              <a:gd name="connsiteX0" fmla="*/ 363975 w 1051178"/>
              <a:gd name="connsiteY0" fmla="*/ 213173 h 1033999"/>
              <a:gd name="connsiteX1" fmla="*/ 551904 w 1051178"/>
              <a:gd name="connsiteY1" fmla="*/ 0 h 1033999"/>
              <a:gd name="connsiteX2" fmla="*/ 692149 w 1051178"/>
              <a:gd name="connsiteY2" fmla="*/ 311345 h 1033999"/>
              <a:gd name="connsiteX3" fmla="*/ 1051178 w 1051178"/>
              <a:gd name="connsiteY3" fmla="*/ 535737 h 1033999"/>
              <a:gd name="connsiteX4" fmla="*/ 586171 w 1051178"/>
              <a:gd name="connsiteY4" fmla="*/ 942144 h 1033999"/>
              <a:gd name="connsiteX5" fmla="*/ 69663 w 1051178"/>
              <a:gd name="connsiteY5" fmla="*/ 871971 h 1033999"/>
              <a:gd name="connsiteX6" fmla="*/ 122449 w 1051178"/>
              <a:gd name="connsiteY6" fmla="*/ 395289 h 1033999"/>
              <a:gd name="connsiteX7" fmla="*/ 460001 w 1051178"/>
              <a:gd name="connsiteY7" fmla="*/ 599641 h 1033999"/>
              <a:gd name="connsiteX0" fmla="*/ 363975 w 1051178"/>
              <a:gd name="connsiteY0" fmla="*/ 213173 h 1030327"/>
              <a:gd name="connsiteX1" fmla="*/ 551904 w 1051178"/>
              <a:gd name="connsiteY1" fmla="*/ 0 h 1030327"/>
              <a:gd name="connsiteX2" fmla="*/ 692149 w 1051178"/>
              <a:gd name="connsiteY2" fmla="*/ 311345 h 1030327"/>
              <a:gd name="connsiteX3" fmla="*/ 1051178 w 1051178"/>
              <a:gd name="connsiteY3" fmla="*/ 535737 h 1030327"/>
              <a:gd name="connsiteX4" fmla="*/ 613713 w 1051178"/>
              <a:gd name="connsiteY4" fmla="*/ 936636 h 1030327"/>
              <a:gd name="connsiteX5" fmla="*/ 69663 w 1051178"/>
              <a:gd name="connsiteY5" fmla="*/ 871971 h 1030327"/>
              <a:gd name="connsiteX6" fmla="*/ 122449 w 1051178"/>
              <a:gd name="connsiteY6" fmla="*/ 395289 h 1030327"/>
              <a:gd name="connsiteX7" fmla="*/ 460001 w 1051178"/>
              <a:gd name="connsiteY7" fmla="*/ 599641 h 1030327"/>
              <a:gd name="connsiteX0" fmla="*/ 363975 w 1051178"/>
              <a:gd name="connsiteY0" fmla="*/ 213173 h 1030327"/>
              <a:gd name="connsiteX1" fmla="*/ 551904 w 1051178"/>
              <a:gd name="connsiteY1" fmla="*/ 0 h 1030327"/>
              <a:gd name="connsiteX2" fmla="*/ 692149 w 1051178"/>
              <a:gd name="connsiteY2" fmla="*/ 311345 h 1030327"/>
              <a:gd name="connsiteX3" fmla="*/ 1051178 w 1051178"/>
              <a:gd name="connsiteY3" fmla="*/ 535737 h 1030327"/>
              <a:gd name="connsiteX4" fmla="*/ 613713 w 1051178"/>
              <a:gd name="connsiteY4" fmla="*/ 936636 h 1030327"/>
              <a:gd name="connsiteX5" fmla="*/ 69663 w 1051178"/>
              <a:gd name="connsiteY5" fmla="*/ 871971 h 1030327"/>
              <a:gd name="connsiteX6" fmla="*/ 122449 w 1051178"/>
              <a:gd name="connsiteY6" fmla="*/ 395289 h 1030327"/>
              <a:gd name="connsiteX7" fmla="*/ 460001 w 1051178"/>
              <a:gd name="connsiteY7" fmla="*/ 599641 h 1030327"/>
              <a:gd name="connsiteX0" fmla="*/ 363975 w 1034653"/>
              <a:gd name="connsiteY0" fmla="*/ 213173 h 1030327"/>
              <a:gd name="connsiteX1" fmla="*/ 551904 w 1034653"/>
              <a:gd name="connsiteY1" fmla="*/ 0 h 1030327"/>
              <a:gd name="connsiteX2" fmla="*/ 692149 w 1034653"/>
              <a:gd name="connsiteY2" fmla="*/ 311345 h 1030327"/>
              <a:gd name="connsiteX3" fmla="*/ 1034653 w 1034653"/>
              <a:gd name="connsiteY3" fmla="*/ 538491 h 1030327"/>
              <a:gd name="connsiteX4" fmla="*/ 613713 w 1034653"/>
              <a:gd name="connsiteY4" fmla="*/ 936636 h 1030327"/>
              <a:gd name="connsiteX5" fmla="*/ 69663 w 1034653"/>
              <a:gd name="connsiteY5" fmla="*/ 871971 h 1030327"/>
              <a:gd name="connsiteX6" fmla="*/ 122449 w 1034653"/>
              <a:gd name="connsiteY6" fmla="*/ 395289 h 1030327"/>
              <a:gd name="connsiteX7" fmla="*/ 460001 w 1034653"/>
              <a:gd name="connsiteY7" fmla="*/ 599641 h 1030327"/>
              <a:gd name="connsiteX0" fmla="*/ 363975 w 1037690"/>
              <a:gd name="connsiteY0" fmla="*/ 213173 h 1030327"/>
              <a:gd name="connsiteX1" fmla="*/ 551904 w 1037690"/>
              <a:gd name="connsiteY1" fmla="*/ 0 h 1030327"/>
              <a:gd name="connsiteX2" fmla="*/ 692149 w 1037690"/>
              <a:gd name="connsiteY2" fmla="*/ 311345 h 1030327"/>
              <a:gd name="connsiteX3" fmla="*/ 1034653 w 1037690"/>
              <a:gd name="connsiteY3" fmla="*/ 538491 h 1030327"/>
              <a:gd name="connsiteX4" fmla="*/ 613713 w 1037690"/>
              <a:gd name="connsiteY4" fmla="*/ 936636 h 1030327"/>
              <a:gd name="connsiteX5" fmla="*/ 69663 w 1037690"/>
              <a:gd name="connsiteY5" fmla="*/ 871971 h 1030327"/>
              <a:gd name="connsiteX6" fmla="*/ 122449 w 1037690"/>
              <a:gd name="connsiteY6" fmla="*/ 395289 h 1030327"/>
              <a:gd name="connsiteX7" fmla="*/ 460001 w 1037690"/>
              <a:gd name="connsiteY7" fmla="*/ 599641 h 1030327"/>
              <a:gd name="connsiteX0" fmla="*/ 363975 w 1037917"/>
              <a:gd name="connsiteY0" fmla="*/ 213173 h 1030327"/>
              <a:gd name="connsiteX1" fmla="*/ 551904 w 1037917"/>
              <a:gd name="connsiteY1" fmla="*/ 0 h 1030327"/>
              <a:gd name="connsiteX2" fmla="*/ 692149 w 1037917"/>
              <a:gd name="connsiteY2" fmla="*/ 311345 h 1030327"/>
              <a:gd name="connsiteX3" fmla="*/ 1034653 w 1037917"/>
              <a:gd name="connsiteY3" fmla="*/ 538491 h 1030327"/>
              <a:gd name="connsiteX4" fmla="*/ 613713 w 1037917"/>
              <a:gd name="connsiteY4" fmla="*/ 936636 h 1030327"/>
              <a:gd name="connsiteX5" fmla="*/ 69663 w 1037917"/>
              <a:gd name="connsiteY5" fmla="*/ 871971 h 1030327"/>
              <a:gd name="connsiteX6" fmla="*/ 122449 w 1037917"/>
              <a:gd name="connsiteY6" fmla="*/ 395289 h 1030327"/>
              <a:gd name="connsiteX7" fmla="*/ 460001 w 1037917"/>
              <a:gd name="connsiteY7" fmla="*/ 599641 h 1030327"/>
              <a:gd name="connsiteX0" fmla="*/ 363975 w 1046257"/>
              <a:gd name="connsiteY0" fmla="*/ 213173 h 1030327"/>
              <a:gd name="connsiteX1" fmla="*/ 551904 w 1046257"/>
              <a:gd name="connsiteY1" fmla="*/ 0 h 1030327"/>
              <a:gd name="connsiteX2" fmla="*/ 692149 w 1046257"/>
              <a:gd name="connsiteY2" fmla="*/ 311345 h 1030327"/>
              <a:gd name="connsiteX3" fmla="*/ 1034653 w 1046257"/>
              <a:gd name="connsiteY3" fmla="*/ 538491 h 1030327"/>
              <a:gd name="connsiteX4" fmla="*/ 613713 w 1046257"/>
              <a:gd name="connsiteY4" fmla="*/ 936636 h 1030327"/>
              <a:gd name="connsiteX5" fmla="*/ 69663 w 1046257"/>
              <a:gd name="connsiteY5" fmla="*/ 871971 h 1030327"/>
              <a:gd name="connsiteX6" fmla="*/ 122449 w 1046257"/>
              <a:gd name="connsiteY6" fmla="*/ 395289 h 1030327"/>
              <a:gd name="connsiteX7" fmla="*/ 460001 w 1046257"/>
              <a:gd name="connsiteY7" fmla="*/ 599641 h 1030327"/>
              <a:gd name="connsiteX0" fmla="*/ 363975 w 1046257"/>
              <a:gd name="connsiteY0" fmla="*/ 213173 h 1030327"/>
              <a:gd name="connsiteX1" fmla="*/ 551904 w 1046257"/>
              <a:gd name="connsiteY1" fmla="*/ 0 h 1030327"/>
              <a:gd name="connsiteX2" fmla="*/ 692149 w 1046257"/>
              <a:gd name="connsiteY2" fmla="*/ 311345 h 1030327"/>
              <a:gd name="connsiteX3" fmla="*/ 1034653 w 1046257"/>
              <a:gd name="connsiteY3" fmla="*/ 538491 h 1030327"/>
              <a:gd name="connsiteX4" fmla="*/ 613713 w 1046257"/>
              <a:gd name="connsiteY4" fmla="*/ 936636 h 1030327"/>
              <a:gd name="connsiteX5" fmla="*/ 69663 w 1046257"/>
              <a:gd name="connsiteY5" fmla="*/ 871971 h 1030327"/>
              <a:gd name="connsiteX6" fmla="*/ 122449 w 1046257"/>
              <a:gd name="connsiteY6" fmla="*/ 395289 h 1030327"/>
              <a:gd name="connsiteX7" fmla="*/ 460001 w 1046257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92149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92149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830 h 1030984"/>
              <a:gd name="connsiteX1" fmla="*/ 551904 w 1041370"/>
              <a:gd name="connsiteY1" fmla="*/ 657 h 1030984"/>
              <a:gd name="connsiteX2" fmla="*/ 675624 w 1041370"/>
              <a:gd name="connsiteY2" fmla="*/ 300985 h 1030984"/>
              <a:gd name="connsiteX3" fmla="*/ 1034653 w 1041370"/>
              <a:gd name="connsiteY3" fmla="*/ 539148 h 1030984"/>
              <a:gd name="connsiteX4" fmla="*/ 613713 w 1041370"/>
              <a:gd name="connsiteY4" fmla="*/ 937293 h 1030984"/>
              <a:gd name="connsiteX5" fmla="*/ 69663 w 1041370"/>
              <a:gd name="connsiteY5" fmla="*/ 872628 h 1030984"/>
              <a:gd name="connsiteX6" fmla="*/ 122449 w 1041370"/>
              <a:gd name="connsiteY6" fmla="*/ 395946 h 1030984"/>
              <a:gd name="connsiteX7" fmla="*/ 460001 w 1041370"/>
              <a:gd name="connsiteY7" fmla="*/ 600298 h 1030984"/>
              <a:gd name="connsiteX0" fmla="*/ 363975 w 1041370"/>
              <a:gd name="connsiteY0" fmla="*/ 213830 h 1030984"/>
              <a:gd name="connsiteX1" fmla="*/ 551904 w 1041370"/>
              <a:gd name="connsiteY1" fmla="*/ 657 h 1030984"/>
              <a:gd name="connsiteX2" fmla="*/ 675624 w 1041370"/>
              <a:gd name="connsiteY2" fmla="*/ 300985 h 1030984"/>
              <a:gd name="connsiteX3" fmla="*/ 1034653 w 1041370"/>
              <a:gd name="connsiteY3" fmla="*/ 539148 h 1030984"/>
              <a:gd name="connsiteX4" fmla="*/ 613713 w 1041370"/>
              <a:gd name="connsiteY4" fmla="*/ 937293 h 1030984"/>
              <a:gd name="connsiteX5" fmla="*/ 69663 w 1041370"/>
              <a:gd name="connsiteY5" fmla="*/ 872628 h 1030984"/>
              <a:gd name="connsiteX6" fmla="*/ 122449 w 1041370"/>
              <a:gd name="connsiteY6" fmla="*/ 395946 h 1030984"/>
              <a:gd name="connsiteX7" fmla="*/ 460001 w 1041370"/>
              <a:gd name="connsiteY7" fmla="*/ 600298 h 1030984"/>
              <a:gd name="connsiteX0" fmla="*/ 363975 w 1041370"/>
              <a:gd name="connsiteY0" fmla="*/ 213830 h 1030984"/>
              <a:gd name="connsiteX1" fmla="*/ 551904 w 1041370"/>
              <a:gd name="connsiteY1" fmla="*/ 657 h 1030984"/>
              <a:gd name="connsiteX2" fmla="*/ 675624 w 1041370"/>
              <a:gd name="connsiteY2" fmla="*/ 300985 h 1030984"/>
              <a:gd name="connsiteX3" fmla="*/ 1034653 w 1041370"/>
              <a:gd name="connsiteY3" fmla="*/ 539148 h 1030984"/>
              <a:gd name="connsiteX4" fmla="*/ 613713 w 1041370"/>
              <a:gd name="connsiteY4" fmla="*/ 937293 h 1030984"/>
              <a:gd name="connsiteX5" fmla="*/ 69663 w 1041370"/>
              <a:gd name="connsiteY5" fmla="*/ 872628 h 1030984"/>
              <a:gd name="connsiteX6" fmla="*/ 122449 w 1041370"/>
              <a:gd name="connsiteY6" fmla="*/ 395946 h 1030984"/>
              <a:gd name="connsiteX7" fmla="*/ 460001 w 1041370"/>
              <a:gd name="connsiteY7" fmla="*/ 600298 h 1030984"/>
              <a:gd name="connsiteX0" fmla="*/ 363975 w 1041370"/>
              <a:gd name="connsiteY0" fmla="*/ 213270 h 1030424"/>
              <a:gd name="connsiteX1" fmla="*/ 551904 w 1041370"/>
              <a:gd name="connsiteY1" fmla="*/ 97 h 1030424"/>
              <a:gd name="connsiteX2" fmla="*/ 675624 w 1041370"/>
              <a:gd name="connsiteY2" fmla="*/ 300425 h 1030424"/>
              <a:gd name="connsiteX3" fmla="*/ 1034653 w 1041370"/>
              <a:gd name="connsiteY3" fmla="*/ 538588 h 1030424"/>
              <a:gd name="connsiteX4" fmla="*/ 613713 w 1041370"/>
              <a:gd name="connsiteY4" fmla="*/ 936733 h 1030424"/>
              <a:gd name="connsiteX5" fmla="*/ 69663 w 1041370"/>
              <a:gd name="connsiteY5" fmla="*/ 872068 h 1030424"/>
              <a:gd name="connsiteX6" fmla="*/ 122449 w 1041370"/>
              <a:gd name="connsiteY6" fmla="*/ 395386 h 1030424"/>
              <a:gd name="connsiteX7" fmla="*/ 460001 w 1041370"/>
              <a:gd name="connsiteY7" fmla="*/ 599738 h 1030424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15934 w 1041370"/>
              <a:gd name="connsiteY7" fmla="*/ 693285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15934 w 1041370"/>
              <a:gd name="connsiteY7" fmla="*/ 693285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15934 w 1041370"/>
              <a:gd name="connsiteY7" fmla="*/ 693285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07671 w 1041370"/>
              <a:gd name="connsiteY7" fmla="*/ 709810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07671 w 1041370"/>
              <a:gd name="connsiteY7" fmla="*/ 709810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07671 w 1041370"/>
              <a:gd name="connsiteY7" fmla="*/ 709810 h 1030327"/>
              <a:gd name="connsiteX0" fmla="*/ 408043 w 1041266"/>
              <a:gd name="connsiteY0" fmla="*/ 237961 h 1016230"/>
              <a:gd name="connsiteX1" fmla="*/ 551904 w 1041266"/>
              <a:gd name="connsiteY1" fmla="*/ 0 h 1016230"/>
              <a:gd name="connsiteX2" fmla="*/ 675624 w 1041266"/>
              <a:gd name="connsiteY2" fmla="*/ 300328 h 1016230"/>
              <a:gd name="connsiteX3" fmla="*/ 1034653 w 1041266"/>
              <a:gd name="connsiteY3" fmla="*/ 538491 h 1016230"/>
              <a:gd name="connsiteX4" fmla="*/ 610959 w 1041266"/>
              <a:gd name="connsiteY4" fmla="*/ 914602 h 1016230"/>
              <a:gd name="connsiteX5" fmla="*/ 69663 w 1041266"/>
              <a:gd name="connsiteY5" fmla="*/ 871971 h 1016230"/>
              <a:gd name="connsiteX6" fmla="*/ 122449 w 1041266"/>
              <a:gd name="connsiteY6" fmla="*/ 395289 h 1016230"/>
              <a:gd name="connsiteX7" fmla="*/ 407671 w 1041266"/>
              <a:gd name="connsiteY7" fmla="*/ 709810 h 1016230"/>
              <a:gd name="connsiteX0" fmla="*/ 408043 w 1042386"/>
              <a:gd name="connsiteY0" fmla="*/ 237961 h 1016230"/>
              <a:gd name="connsiteX1" fmla="*/ 551904 w 1042386"/>
              <a:gd name="connsiteY1" fmla="*/ 0 h 1016230"/>
              <a:gd name="connsiteX2" fmla="*/ 675624 w 1042386"/>
              <a:gd name="connsiteY2" fmla="*/ 300328 h 1016230"/>
              <a:gd name="connsiteX3" fmla="*/ 1034653 w 1042386"/>
              <a:gd name="connsiteY3" fmla="*/ 538491 h 1016230"/>
              <a:gd name="connsiteX4" fmla="*/ 610959 w 1042386"/>
              <a:gd name="connsiteY4" fmla="*/ 914602 h 1016230"/>
              <a:gd name="connsiteX5" fmla="*/ 69663 w 1042386"/>
              <a:gd name="connsiteY5" fmla="*/ 871971 h 1016230"/>
              <a:gd name="connsiteX6" fmla="*/ 122449 w 1042386"/>
              <a:gd name="connsiteY6" fmla="*/ 395289 h 1016230"/>
              <a:gd name="connsiteX7" fmla="*/ 407671 w 1042386"/>
              <a:gd name="connsiteY7" fmla="*/ 709810 h 1016230"/>
              <a:gd name="connsiteX0" fmla="*/ 408043 w 1042386"/>
              <a:gd name="connsiteY0" fmla="*/ 237961 h 1031503"/>
              <a:gd name="connsiteX1" fmla="*/ 551904 w 1042386"/>
              <a:gd name="connsiteY1" fmla="*/ 0 h 1031503"/>
              <a:gd name="connsiteX2" fmla="*/ 675624 w 1042386"/>
              <a:gd name="connsiteY2" fmla="*/ 300328 h 1031503"/>
              <a:gd name="connsiteX3" fmla="*/ 1034653 w 1042386"/>
              <a:gd name="connsiteY3" fmla="*/ 538491 h 1031503"/>
              <a:gd name="connsiteX4" fmla="*/ 610959 w 1042386"/>
              <a:gd name="connsiteY4" fmla="*/ 914602 h 1031503"/>
              <a:gd name="connsiteX5" fmla="*/ 69663 w 1042386"/>
              <a:gd name="connsiteY5" fmla="*/ 871971 h 1031503"/>
              <a:gd name="connsiteX6" fmla="*/ 122449 w 1042386"/>
              <a:gd name="connsiteY6" fmla="*/ 395289 h 1031503"/>
              <a:gd name="connsiteX7" fmla="*/ 407671 w 1042386"/>
              <a:gd name="connsiteY7" fmla="*/ 709810 h 1031503"/>
              <a:gd name="connsiteX0" fmla="*/ 408043 w 1040983"/>
              <a:gd name="connsiteY0" fmla="*/ 237961 h 1031503"/>
              <a:gd name="connsiteX1" fmla="*/ 551904 w 1040983"/>
              <a:gd name="connsiteY1" fmla="*/ 0 h 1031503"/>
              <a:gd name="connsiteX2" fmla="*/ 675624 w 1040983"/>
              <a:gd name="connsiteY2" fmla="*/ 300328 h 1031503"/>
              <a:gd name="connsiteX3" fmla="*/ 1034653 w 1040983"/>
              <a:gd name="connsiteY3" fmla="*/ 538491 h 1031503"/>
              <a:gd name="connsiteX4" fmla="*/ 610959 w 1040983"/>
              <a:gd name="connsiteY4" fmla="*/ 914602 h 1031503"/>
              <a:gd name="connsiteX5" fmla="*/ 69663 w 1040983"/>
              <a:gd name="connsiteY5" fmla="*/ 871971 h 1031503"/>
              <a:gd name="connsiteX6" fmla="*/ 122449 w 1040983"/>
              <a:gd name="connsiteY6" fmla="*/ 395289 h 1031503"/>
              <a:gd name="connsiteX7" fmla="*/ 407671 w 1040983"/>
              <a:gd name="connsiteY7" fmla="*/ 709810 h 1031503"/>
              <a:gd name="connsiteX0" fmla="*/ 408043 w 1040983"/>
              <a:gd name="connsiteY0" fmla="*/ 237961 h 1036239"/>
              <a:gd name="connsiteX1" fmla="*/ 551904 w 1040983"/>
              <a:gd name="connsiteY1" fmla="*/ 0 h 1036239"/>
              <a:gd name="connsiteX2" fmla="*/ 675624 w 1040983"/>
              <a:gd name="connsiteY2" fmla="*/ 300328 h 1036239"/>
              <a:gd name="connsiteX3" fmla="*/ 1034653 w 1040983"/>
              <a:gd name="connsiteY3" fmla="*/ 538491 h 1036239"/>
              <a:gd name="connsiteX4" fmla="*/ 610959 w 1040983"/>
              <a:gd name="connsiteY4" fmla="*/ 914602 h 1036239"/>
              <a:gd name="connsiteX5" fmla="*/ 69663 w 1040983"/>
              <a:gd name="connsiteY5" fmla="*/ 871971 h 1036239"/>
              <a:gd name="connsiteX6" fmla="*/ 122449 w 1040983"/>
              <a:gd name="connsiteY6" fmla="*/ 395289 h 1036239"/>
              <a:gd name="connsiteX7" fmla="*/ 407671 w 1040983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75624 w 1040106"/>
              <a:gd name="connsiteY2" fmla="*/ 300328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2163"/>
              <a:gd name="connsiteY0" fmla="*/ 237961 h 1036239"/>
              <a:gd name="connsiteX1" fmla="*/ 551904 w 1042163"/>
              <a:gd name="connsiteY1" fmla="*/ 0 h 1036239"/>
              <a:gd name="connsiteX2" fmla="*/ 694904 w 1042163"/>
              <a:gd name="connsiteY2" fmla="*/ 308591 h 1036239"/>
              <a:gd name="connsiteX3" fmla="*/ 1034653 w 1042163"/>
              <a:gd name="connsiteY3" fmla="*/ 538491 h 1036239"/>
              <a:gd name="connsiteX4" fmla="*/ 610959 w 1042163"/>
              <a:gd name="connsiteY4" fmla="*/ 914602 h 1036239"/>
              <a:gd name="connsiteX5" fmla="*/ 69663 w 1042163"/>
              <a:gd name="connsiteY5" fmla="*/ 871971 h 1036239"/>
              <a:gd name="connsiteX6" fmla="*/ 122449 w 1042163"/>
              <a:gd name="connsiteY6" fmla="*/ 395289 h 1036239"/>
              <a:gd name="connsiteX7" fmla="*/ 407671 w 1042163"/>
              <a:gd name="connsiteY7" fmla="*/ 709810 h 1036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2163" h="1036239">
                <a:moveTo>
                  <a:pt x="408043" y="237961"/>
                </a:moveTo>
                <a:cubicBezTo>
                  <a:pt x="343992" y="128344"/>
                  <a:pt x="425913" y="2202"/>
                  <a:pt x="551904" y="0"/>
                </a:cubicBezTo>
                <a:cubicBezTo>
                  <a:pt x="692297" y="9220"/>
                  <a:pt x="799637" y="145134"/>
                  <a:pt x="694904" y="308591"/>
                </a:cubicBezTo>
                <a:cubicBezTo>
                  <a:pt x="913733" y="254856"/>
                  <a:pt x="1005866" y="388412"/>
                  <a:pt x="1034653" y="538491"/>
                </a:cubicBezTo>
                <a:cubicBezTo>
                  <a:pt x="1080710" y="748323"/>
                  <a:pt x="911934" y="1029765"/>
                  <a:pt x="610959" y="914602"/>
                </a:cubicBezTo>
                <a:cubicBezTo>
                  <a:pt x="529678" y="1130828"/>
                  <a:pt x="156451" y="1022057"/>
                  <a:pt x="69663" y="871971"/>
                </a:cubicBezTo>
                <a:cubicBezTo>
                  <a:pt x="-4549" y="766325"/>
                  <a:pt x="-59482" y="489919"/>
                  <a:pt x="122449" y="395289"/>
                </a:cubicBezTo>
                <a:cubicBezTo>
                  <a:pt x="315758" y="274283"/>
                  <a:pt x="605462" y="514080"/>
                  <a:pt x="407671" y="709810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3" name="17">
            <a:extLst>
              <a:ext uri="{FF2B5EF4-FFF2-40B4-BE49-F238E27FC236}">
                <a16:creationId xmlns:a16="http://schemas.microsoft.com/office/drawing/2014/main" id="{50EDB9EC-7FDB-4D3F-8AE0-29ED85E060DC}"/>
              </a:ext>
            </a:extLst>
          </p:cNvPr>
          <p:cNvSpPr/>
          <p:nvPr/>
        </p:nvSpPr>
        <p:spPr>
          <a:xfrm>
            <a:off x="6174009" y="3188646"/>
            <a:ext cx="261776" cy="392084"/>
          </a:xfrm>
          <a:custGeom>
            <a:avLst/>
            <a:gdLst>
              <a:gd name="connsiteX0" fmla="*/ 0 w 210368"/>
              <a:gd name="connsiteY0" fmla="*/ 692812 h 692812"/>
              <a:gd name="connsiteX1" fmla="*/ 145855 w 210368"/>
              <a:gd name="connsiteY1" fmla="*/ 0 h 692812"/>
              <a:gd name="connsiteX2" fmla="*/ 210368 w 210368"/>
              <a:gd name="connsiteY2" fmla="*/ 350614 h 692812"/>
              <a:gd name="connsiteX0" fmla="*/ 0 w 204758"/>
              <a:gd name="connsiteY0" fmla="*/ 692812 h 692812"/>
              <a:gd name="connsiteX1" fmla="*/ 145855 w 204758"/>
              <a:gd name="connsiteY1" fmla="*/ 0 h 692812"/>
              <a:gd name="connsiteX2" fmla="*/ 204758 w 204758"/>
              <a:gd name="connsiteY2" fmla="*/ 350614 h 692812"/>
              <a:gd name="connsiteX0" fmla="*/ 0 w 259110"/>
              <a:gd name="connsiteY0" fmla="*/ 692812 h 692812"/>
              <a:gd name="connsiteX1" fmla="*/ 145855 w 259110"/>
              <a:gd name="connsiteY1" fmla="*/ 0 h 692812"/>
              <a:gd name="connsiteX2" fmla="*/ 204758 w 259110"/>
              <a:gd name="connsiteY2" fmla="*/ 350614 h 692812"/>
              <a:gd name="connsiteX0" fmla="*/ 0 w 259110"/>
              <a:gd name="connsiteY0" fmla="*/ 670372 h 670372"/>
              <a:gd name="connsiteX1" fmla="*/ 145855 w 259110"/>
              <a:gd name="connsiteY1" fmla="*/ 0 h 670372"/>
              <a:gd name="connsiteX2" fmla="*/ 204758 w 259110"/>
              <a:gd name="connsiteY2" fmla="*/ 328174 h 670372"/>
              <a:gd name="connsiteX0" fmla="*/ 0 w 276458"/>
              <a:gd name="connsiteY0" fmla="*/ 670372 h 670372"/>
              <a:gd name="connsiteX1" fmla="*/ 145855 w 276458"/>
              <a:gd name="connsiteY1" fmla="*/ 0 h 670372"/>
              <a:gd name="connsiteX2" fmla="*/ 204758 w 276458"/>
              <a:gd name="connsiteY2" fmla="*/ 328174 h 670372"/>
              <a:gd name="connsiteX0" fmla="*/ 0 w 276458"/>
              <a:gd name="connsiteY0" fmla="*/ 670381 h 670381"/>
              <a:gd name="connsiteX1" fmla="*/ 145855 w 276458"/>
              <a:gd name="connsiteY1" fmla="*/ 9 h 670381"/>
              <a:gd name="connsiteX2" fmla="*/ 204758 w 276458"/>
              <a:gd name="connsiteY2" fmla="*/ 328183 h 670381"/>
              <a:gd name="connsiteX0" fmla="*/ 17567 w 294025"/>
              <a:gd name="connsiteY0" fmla="*/ 670381 h 670381"/>
              <a:gd name="connsiteX1" fmla="*/ 163422 w 294025"/>
              <a:gd name="connsiteY1" fmla="*/ 9 h 670381"/>
              <a:gd name="connsiteX2" fmla="*/ 222325 w 294025"/>
              <a:gd name="connsiteY2" fmla="*/ 328183 h 670381"/>
              <a:gd name="connsiteX0" fmla="*/ 17567 w 327330"/>
              <a:gd name="connsiteY0" fmla="*/ 671068 h 671068"/>
              <a:gd name="connsiteX1" fmla="*/ 163422 w 327330"/>
              <a:gd name="connsiteY1" fmla="*/ 696 h 671068"/>
              <a:gd name="connsiteX2" fmla="*/ 222325 w 327330"/>
              <a:gd name="connsiteY2" fmla="*/ 328870 h 671068"/>
              <a:gd name="connsiteX0" fmla="*/ 17567 w 321664"/>
              <a:gd name="connsiteY0" fmla="*/ 671068 h 671068"/>
              <a:gd name="connsiteX1" fmla="*/ 163422 w 321664"/>
              <a:gd name="connsiteY1" fmla="*/ 696 h 671068"/>
              <a:gd name="connsiteX2" fmla="*/ 222325 w 321664"/>
              <a:gd name="connsiteY2" fmla="*/ 328870 h 671068"/>
              <a:gd name="connsiteX0" fmla="*/ 18431 w 322528"/>
              <a:gd name="connsiteY0" fmla="*/ 671068 h 671068"/>
              <a:gd name="connsiteX1" fmla="*/ 164286 w 322528"/>
              <a:gd name="connsiteY1" fmla="*/ 696 h 671068"/>
              <a:gd name="connsiteX2" fmla="*/ 223189 w 322528"/>
              <a:gd name="connsiteY2" fmla="*/ 328870 h 671068"/>
              <a:gd name="connsiteX0" fmla="*/ 18431 w 311947"/>
              <a:gd name="connsiteY0" fmla="*/ 671151 h 671151"/>
              <a:gd name="connsiteX1" fmla="*/ 164286 w 311947"/>
              <a:gd name="connsiteY1" fmla="*/ 779 h 671151"/>
              <a:gd name="connsiteX2" fmla="*/ 203910 w 311947"/>
              <a:gd name="connsiteY2" fmla="*/ 312427 h 671151"/>
              <a:gd name="connsiteX0" fmla="*/ 18431 w 319515"/>
              <a:gd name="connsiteY0" fmla="*/ 670768 h 670768"/>
              <a:gd name="connsiteX1" fmla="*/ 164286 w 319515"/>
              <a:gd name="connsiteY1" fmla="*/ 396 h 670768"/>
              <a:gd name="connsiteX2" fmla="*/ 203910 w 319515"/>
              <a:gd name="connsiteY2" fmla="*/ 312044 h 670768"/>
              <a:gd name="connsiteX0" fmla="*/ 16717 w 317801"/>
              <a:gd name="connsiteY0" fmla="*/ 670768 h 670768"/>
              <a:gd name="connsiteX1" fmla="*/ 162572 w 317801"/>
              <a:gd name="connsiteY1" fmla="*/ 396 h 670768"/>
              <a:gd name="connsiteX2" fmla="*/ 202196 w 317801"/>
              <a:gd name="connsiteY2" fmla="*/ 312044 h 670768"/>
              <a:gd name="connsiteX0" fmla="*/ 16717 w 320719"/>
              <a:gd name="connsiteY0" fmla="*/ 670412 h 670412"/>
              <a:gd name="connsiteX1" fmla="*/ 162572 w 320719"/>
              <a:gd name="connsiteY1" fmla="*/ 40 h 670412"/>
              <a:gd name="connsiteX2" fmla="*/ 202196 w 320719"/>
              <a:gd name="connsiteY2" fmla="*/ 311688 h 670412"/>
              <a:gd name="connsiteX0" fmla="*/ 16717 w 314294"/>
              <a:gd name="connsiteY0" fmla="*/ 670412 h 670412"/>
              <a:gd name="connsiteX1" fmla="*/ 162572 w 314294"/>
              <a:gd name="connsiteY1" fmla="*/ 40 h 670412"/>
              <a:gd name="connsiteX2" fmla="*/ 202196 w 314294"/>
              <a:gd name="connsiteY2" fmla="*/ 311688 h 670412"/>
              <a:gd name="connsiteX0" fmla="*/ 20002 w 313692"/>
              <a:gd name="connsiteY0" fmla="*/ 684181 h 684181"/>
              <a:gd name="connsiteX1" fmla="*/ 157594 w 313692"/>
              <a:gd name="connsiteY1" fmla="*/ 38 h 684181"/>
              <a:gd name="connsiteX2" fmla="*/ 205481 w 313692"/>
              <a:gd name="connsiteY2" fmla="*/ 325457 h 684181"/>
              <a:gd name="connsiteX0" fmla="*/ 20002 w 335146"/>
              <a:gd name="connsiteY0" fmla="*/ 684143 h 684143"/>
              <a:gd name="connsiteX1" fmla="*/ 157594 w 335146"/>
              <a:gd name="connsiteY1" fmla="*/ 0 h 684143"/>
              <a:gd name="connsiteX2" fmla="*/ 205481 w 335146"/>
              <a:gd name="connsiteY2" fmla="*/ 325419 h 684143"/>
              <a:gd name="connsiteX0" fmla="*/ 20002 w 322593"/>
              <a:gd name="connsiteY0" fmla="*/ 684143 h 684143"/>
              <a:gd name="connsiteX1" fmla="*/ 157594 w 322593"/>
              <a:gd name="connsiteY1" fmla="*/ 0 h 684143"/>
              <a:gd name="connsiteX2" fmla="*/ 177939 w 322593"/>
              <a:gd name="connsiteY2" fmla="*/ 275843 h 684143"/>
              <a:gd name="connsiteX0" fmla="*/ 20002 w 322593"/>
              <a:gd name="connsiteY0" fmla="*/ 684143 h 684143"/>
              <a:gd name="connsiteX1" fmla="*/ 157594 w 322593"/>
              <a:gd name="connsiteY1" fmla="*/ 0 h 684143"/>
              <a:gd name="connsiteX2" fmla="*/ 177939 w 322593"/>
              <a:gd name="connsiteY2" fmla="*/ 275843 h 684143"/>
              <a:gd name="connsiteX0" fmla="*/ 20002 w 305016"/>
              <a:gd name="connsiteY0" fmla="*/ 684145 h 684145"/>
              <a:gd name="connsiteX1" fmla="*/ 157594 w 305016"/>
              <a:gd name="connsiteY1" fmla="*/ 2 h 684145"/>
              <a:gd name="connsiteX2" fmla="*/ 177939 w 305016"/>
              <a:gd name="connsiteY2" fmla="*/ 275845 h 684145"/>
              <a:gd name="connsiteX0" fmla="*/ 20002 w 305016"/>
              <a:gd name="connsiteY0" fmla="*/ 684145 h 684145"/>
              <a:gd name="connsiteX1" fmla="*/ 157594 w 305016"/>
              <a:gd name="connsiteY1" fmla="*/ 2 h 684145"/>
              <a:gd name="connsiteX2" fmla="*/ 177939 w 305016"/>
              <a:gd name="connsiteY2" fmla="*/ 275845 h 684145"/>
              <a:gd name="connsiteX0" fmla="*/ 11876 w 318923"/>
              <a:gd name="connsiteY0" fmla="*/ 463808 h 463808"/>
              <a:gd name="connsiteX1" fmla="*/ 171501 w 318923"/>
              <a:gd name="connsiteY1" fmla="*/ 2 h 463808"/>
              <a:gd name="connsiteX2" fmla="*/ 191846 w 318923"/>
              <a:gd name="connsiteY2" fmla="*/ 275845 h 463808"/>
              <a:gd name="connsiteX0" fmla="*/ 11876 w 318923"/>
              <a:gd name="connsiteY0" fmla="*/ 444528 h 444528"/>
              <a:gd name="connsiteX1" fmla="*/ 171501 w 318923"/>
              <a:gd name="connsiteY1" fmla="*/ 2 h 444528"/>
              <a:gd name="connsiteX2" fmla="*/ 191846 w 318923"/>
              <a:gd name="connsiteY2" fmla="*/ 275845 h 444528"/>
              <a:gd name="connsiteX0" fmla="*/ 1452 w 308499"/>
              <a:gd name="connsiteY0" fmla="*/ 444528 h 444528"/>
              <a:gd name="connsiteX1" fmla="*/ 161077 w 308499"/>
              <a:gd name="connsiteY1" fmla="*/ 2 h 444528"/>
              <a:gd name="connsiteX2" fmla="*/ 181422 w 308499"/>
              <a:gd name="connsiteY2" fmla="*/ 275845 h 444528"/>
              <a:gd name="connsiteX0" fmla="*/ 1452 w 296864"/>
              <a:gd name="connsiteY0" fmla="*/ 444638 h 444638"/>
              <a:gd name="connsiteX1" fmla="*/ 161077 w 296864"/>
              <a:gd name="connsiteY1" fmla="*/ 112 h 444638"/>
              <a:gd name="connsiteX2" fmla="*/ 181422 w 296864"/>
              <a:gd name="connsiteY2" fmla="*/ 275955 h 44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864" h="444638">
                <a:moveTo>
                  <a:pt x="1452" y="444638"/>
                </a:moveTo>
                <a:cubicBezTo>
                  <a:pt x="-2260" y="204656"/>
                  <a:pt x="-11482" y="8739"/>
                  <a:pt x="161077" y="112"/>
                </a:cubicBezTo>
                <a:cubicBezTo>
                  <a:pt x="350238" y="-6281"/>
                  <a:pt x="327228" y="262274"/>
                  <a:pt x="181422" y="275955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cxnSp>
        <p:nvCxnSpPr>
          <p:cNvPr id="14" name="18">
            <a:extLst>
              <a:ext uri="{FF2B5EF4-FFF2-40B4-BE49-F238E27FC236}">
                <a16:creationId xmlns:a16="http://schemas.microsoft.com/office/drawing/2014/main" id="{0B7E6A74-191B-4AE4-ACF4-6510EE84507A}"/>
              </a:ext>
            </a:extLst>
          </p:cNvPr>
          <p:cNvCxnSpPr>
            <a:cxnSpLocks/>
          </p:cNvCxnSpPr>
          <p:nvPr/>
        </p:nvCxnSpPr>
        <p:spPr>
          <a:xfrm flipH="1">
            <a:off x="6175698" y="2690087"/>
            <a:ext cx="1390" cy="1140591"/>
          </a:xfrm>
          <a:prstGeom prst="line">
            <a:avLst/>
          </a:prstGeom>
          <a:noFill/>
          <a:ln w="50800">
            <a:solidFill>
              <a:srgbClr val="828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0">
            <a:extLst>
              <a:ext uri="{FF2B5EF4-FFF2-40B4-BE49-F238E27FC236}">
                <a16:creationId xmlns:a16="http://schemas.microsoft.com/office/drawing/2014/main" id="{A6723F01-B8E5-49B4-9312-E9961F9A9310}"/>
              </a:ext>
            </a:extLst>
          </p:cNvPr>
          <p:cNvSpPr/>
          <p:nvPr/>
        </p:nvSpPr>
        <p:spPr>
          <a:xfrm flipH="1">
            <a:off x="5149285" y="2430334"/>
            <a:ext cx="859582" cy="605477"/>
          </a:xfrm>
          <a:custGeom>
            <a:avLst/>
            <a:gdLst>
              <a:gd name="connsiteX0" fmla="*/ 182319 w 931229"/>
              <a:gd name="connsiteY0" fmla="*/ 476834 h 617079"/>
              <a:gd name="connsiteX1" fmla="*/ 423541 w 931229"/>
              <a:gd name="connsiteY1" fmla="*/ 339394 h 617079"/>
              <a:gd name="connsiteX2" fmla="*/ 516103 w 931229"/>
              <a:gd name="connsiteY2" fmla="*/ 617079 h 617079"/>
              <a:gd name="connsiteX3" fmla="*/ 0 w 931229"/>
              <a:gd name="connsiteY3" fmla="*/ 448785 h 617079"/>
              <a:gd name="connsiteX4" fmla="*/ 274881 w 931229"/>
              <a:gd name="connsiteY4" fmla="*/ 0 h 617079"/>
              <a:gd name="connsiteX5" fmla="*/ 504883 w 931229"/>
              <a:gd name="connsiteY5" fmla="*/ 235612 h 617079"/>
              <a:gd name="connsiteX6" fmla="*/ 765740 w 931229"/>
              <a:gd name="connsiteY6" fmla="*/ 159879 h 617079"/>
              <a:gd name="connsiteX7" fmla="*/ 931229 w 931229"/>
              <a:gd name="connsiteY7" fmla="*/ 403906 h 617079"/>
              <a:gd name="connsiteX0" fmla="*/ 182319 w 931922"/>
              <a:gd name="connsiteY0" fmla="*/ 476834 h 617079"/>
              <a:gd name="connsiteX1" fmla="*/ 423541 w 931922"/>
              <a:gd name="connsiteY1" fmla="*/ 339394 h 617079"/>
              <a:gd name="connsiteX2" fmla="*/ 516103 w 931922"/>
              <a:gd name="connsiteY2" fmla="*/ 617079 h 617079"/>
              <a:gd name="connsiteX3" fmla="*/ 0 w 931922"/>
              <a:gd name="connsiteY3" fmla="*/ 448785 h 617079"/>
              <a:gd name="connsiteX4" fmla="*/ 274881 w 931922"/>
              <a:gd name="connsiteY4" fmla="*/ 0 h 617079"/>
              <a:gd name="connsiteX5" fmla="*/ 504883 w 931922"/>
              <a:gd name="connsiteY5" fmla="*/ 235612 h 617079"/>
              <a:gd name="connsiteX6" fmla="*/ 765740 w 931922"/>
              <a:gd name="connsiteY6" fmla="*/ 159879 h 617079"/>
              <a:gd name="connsiteX7" fmla="*/ 931229 w 931922"/>
              <a:gd name="connsiteY7" fmla="*/ 403906 h 617079"/>
              <a:gd name="connsiteX0" fmla="*/ 182319 w 931922"/>
              <a:gd name="connsiteY0" fmla="*/ 476834 h 617079"/>
              <a:gd name="connsiteX1" fmla="*/ 423541 w 931922"/>
              <a:gd name="connsiteY1" fmla="*/ 339394 h 617079"/>
              <a:gd name="connsiteX2" fmla="*/ 516103 w 931922"/>
              <a:gd name="connsiteY2" fmla="*/ 617079 h 617079"/>
              <a:gd name="connsiteX3" fmla="*/ 0 w 931922"/>
              <a:gd name="connsiteY3" fmla="*/ 448785 h 617079"/>
              <a:gd name="connsiteX4" fmla="*/ 274881 w 931922"/>
              <a:gd name="connsiteY4" fmla="*/ 0 h 617079"/>
              <a:gd name="connsiteX5" fmla="*/ 504883 w 931922"/>
              <a:gd name="connsiteY5" fmla="*/ 235612 h 617079"/>
              <a:gd name="connsiteX6" fmla="*/ 765740 w 931922"/>
              <a:gd name="connsiteY6" fmla="*/ 159879 h 617079"/>
              <a:gd name="connsiteX7" fmla="*/ 931229 w 931922"/>
              <a:gd name="connsiteY7" fmla="*/ 403906 h 617079"/>
              <a:gd name="connsiteX0" fmla="*/ 182319 w 931968"/>
              <a:gd name="connsiteY0" fmla="*/ 476834 h 617079"/>
              <a:gd name="connsiteX1" fmla="*/ 423541 w 931968"/>
              <a:gd name="connsiteY1" fmla="*/ 339394 h 617079"/>
              <a:gd name="connsiteX2" fmla="*/ 516103 w 931968"/>
              <a:gd name="connsiteY2" fmla="*/ 617079 h 617079"/>
              <a:gd name="connsiteX3" fmla="*/ 0 w 931968"/>
              <a:gd name="connsiteY3" fmla="*/ 448785 h 617079"/>
              <a:gd name="connsiteX4" fmla="*/ 274881 w 931968"/>
              <a:gd name="connsiteY4" fmla="*/ 0 h 617079"/>
              <a:gd name="connsiteX5" fmla="*/ 504883 w 931968"/>
              <a:gd name="connsiteY5" fmla="*/ 235612 h 617079"/>
              <a:gd name="connsiteX6" fmla="*/ 765740 w 931968"/>
              <a:gd name="connsiteY6" fmla="*/ 159879 h 617079"/>
              <a:gd name="connsiteX7" fmla="*/ 931229 w 93196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504883 w 932698"/>
              <a:gd name="connsiteY5" fmla="*/ 235612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504883 w 932698"/>
              <a:gd name="connsiteY5" fmla="*/ 235612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477341 w 932698"/>
              <a:gd name="connsiteY5" fmla="*/ 243874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477341 w 932698"/>
              <a:gd name="connsiteY5" fmla="*/ 243874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2698"/>
              <a:gd name="connsiteY0" fmla="*/ 476834 h 617079"/>
              <a:gd name="connsiteX1" fmla="*/ 423541 w 932698"/>
              <a:gd name="connsiteY1" fmla="*/ 339394 h 617079"/>
              <a:gd name="connsiteX2" fmla="*/ 516103 w 932698"/>
              <a:gd name="connsiteY2" fmla="*/ 617079 h 617079"/>
              <a:gd name="connsiteX3" fmla="*/ 0 w 932698"/>
              <a:gd name="connsiteY3" fmla="*/ 448785 h 617079"/>
              <a:gd name="connsiteX4" fmla="*/ 274881 w 932698"/>
              <a:gd name="connsiteY4" fmla="*/ 0 h 617079"/>
              <a:gd name="connsiteX5" fmla="*/ 477341 w 932698"/>
              <a:gd name="connsiteY5" fmla="*/ 243874 h 617079"/>
              <a:gd name="connsiteX6" fmla="*/ 765740 w 932698"/>
              <a:gd name="connsiteY6" fmla="*/ 159879 h 617079"/>
              <a:gd name="connsiteX7" fmla="*/ 931229 w 932698"/>
              <a:gd name="connsiteY7" fmla="*/ 403906 h 617079"/>
              <a:gd name="connsiteX0" fmla="*/ 182319 w 933062"/>
              <a:gd name="connsiteY0" fmla="*/ 476834 h 617079"/>
              <a:gd name="connsiteX1" fmla="*/ 423541 w 933062"/>
              <a:gd name="connsiteY1" fmla="*/ 339394 h 617079"/>
              <a:gd name="connsiteX2" fmla="*/ 516103 w 933062"/>
              <a:gd name="connsiteY2" fmla="*/ 617079 h 617079"/>
              <a:gd name="connsiteX3" fmla="*/ 0 w 933062"/>
              <a:gd name="connsiteY3" fmla="*/ 448785 h 617079"/>
              <a:gd name="connsiteX4" fmla="*/ 274881 w 933062"/>
              <a:gd name="connsiteY4" fmla="*/ 0 h 617079"/>
              <a:gd name="connsiteX5" fmla="*/ 477341 w 933062"/>
              <a:gd name="connsiteY5" fmla="*/ 243874 h 617079"/>
              <a:gd name="connsiteX6" fmla="*/ 765740 w 933062"/>
              <a:gd name="connsiteY6" fmla="*/ 159879 h 617079"/>
              <a:gd name="connsiteX7" fmla="*/ 931229 w 933062"/>
              <a:gd name="connsiteY7" fmla="*/ 403906 h 617079"/>
              <a:gd name="connsiteX0" fmla="*/ 182319 w 933062"/>
              <a:gd name="connsiteY0" fmla="*/ 476834 h 617079"/>
              <a:gd name="connsiteX1" fmla="*/ 423541 w 933062"/>
              <a:gd name="connsiteY1" fmla="*/ 339394 h 617079"/>
              <a:gd name="connsiteX2" fmla="*/ 516103 w 933062"/>
              <a:gd name="connsiteY2" fmla="*/ 617079 h 617079"/>
              <a:gd name="connsiteX3" fmla="*/ 0 w 933062"/>
              <a:gd name="connsiteY3" fmla="*/ 448785 h 617079"/>
              <a:gd name="connsiteX4" fmla="*/ 274881 w 933062"/>
              <a:gd name="connsiteY4" fmla="*/ 0 h 617079"/>
              <a:gd name="connsiteX5" fmla="*/ 477341 w 933062"/>
              <a:gd name="connsiteY5" fmla="*/ 243874 h 617079"/>
              <a:gd name="connsiteX6" fmla="*/ 765740 w 933062"/>
              <a:gd name="connsiteY6" fmla="*/ 159879 h 617079"/>
              <a:gd name="connsiteX7" fmla="*/ 931229 w 933062"/>
              <a:gd name="connsiteY7" fmla="*/ 403906 h 617079"/>
              <a:gd name="connsiteX0" fmla="*/ 182319 w 934161"/>
              <a:gd name="connsiteY0" fmla="*/ 476834 h 617079"/>
              <a:gd name="connsiteX1" fmla="*/ 423541 w 934161"/>
              <a:gd name="connsiteY1" fmla="*/ 339394 h 617079"/>
              <a:gd name="connsiteX2" fmla="*/ 516103 w 934161"/>
              <a:gd name="connsiteY2" fmla="*/ 617079 h 617079"/>
              <a:gd name="connsiteX3" fmla="*/ 0 w 934161"/>
              <a:gd name="connsiteY3" fmla="*/ 448785 h 617079"/>
              <a:gd name="connsiteX4" fmla="*/ 274881 w 934161"/>
              <a:gd name="connsiteY4" fmla="*/ 0 h 617079"/>
              <a:gd name="connsiteX5" fmla="*/ 477341 w 934161"/>
              <a:gd name="connsiteY5" fmla="*/ 243874 h 617079"/>
              <a:gd name="connsiteX6" fmla="*/ 787773 w 934161"/>
              <a:gd name="connsiteY6" fmla="*/ 162633 h 617079"/>
              <a:gd name="connsiteX7" fmla="*/ 931229 w 934161"/>
              <a:gd name="connsiteY7" fmla="*/ 403906 h 617079"/>
              <a:gd name="connsiteX0" fmla="*/ 182319 w 933800"/>
              <a:gd name="connsiteY0" fmla="*/ 476834 h 617079"/>
              <a:gd name="connsiteX1" fmla="*/ 423541 w 933800"/>
              <a:gd name="connsiteY1" fmla="*/ 339394 h 617079"/>
              <a:gd name="connsiteX2" fmla="*/ 516103 w 933800"/>
              <a:gd name="connsiteY2" fmla="*/ 617079 h 617079"/>
              <a:gd name="connsiteX3" fmla="*/ 0 w 933800"/>
              <a:gd name="connsiteY3" fmla="*/ 448785 h 617079"/>
              <a:gd name="connsiteX4" fmla="*/ 274881 w 933800"/>
              <a:gd name="connsiteY4" fmla="*/ 0 h 617079"/>
              <a:gd name="connsiteX5" fmla="*/ 477341 w 933800"/>
              <a:gd name="connsiteY5" fmla="*/ 243874 h 617079"/>
              <a:gd name="connsiteX6" fmla="*/ 782265 w 933800"/>
              <a:gd name="connsiteY6" fmla="*/ 143353 h 617079"/>
              <a:gd name="connsiteX7" fmla="*/ 931229 w 933800"/>
              <a:gd name="connsiteY7" fmla="*/ 403906 h 617079"/>
              <a:gd name="connsiteX0" fmla="*/ 182319 w 933800"/>
              <a:gd name="connsiteY0" fmla="*/ 476834 h 617079"/>
              <a:gd name="connsiteX1" fmla="*/ 423541 w 933800"/>
              <a:gd name="connsiteY1" fmla="*/ 339394 h 617079"/>
              <a:gd name="connsiteX2" fmla="*/ 516103 w 933800"/>
              <a:gd name="connsiteY2" fmla="*/ 617079 h 617079"/>
              <a:gd name="connsiteX3" fmla="*/ 0 w 933800"/>
              <a:gd name="connsiteY3" fmla="*/ 448785 h 617079"/>
              <a:gd name="connsiteX4" fmla="*/ 274881 w 933800"/>
              <a:gd name="connsiteY4" fmla="*/ 0 h 617079"/>
              <a:gd name="connsiteX5" fmla="*/ 477341 w 933800"/>
              <a:gd name="connsiteY5" fmla="*/ 243874 h 617079"/>
              <a:gd name="connsiteX6" fmla="*/ 782265 w 933800"/>
              <a:gd name="connsiteY6" fmla="*/ 143353 h 617079"/>
              <a:gd name="connsiteX7" fmla="*/ 931229 w 933800"/>
              <a:gd name="connsiteY7" fmla="*/ 403906 h 617079"/>
              <a:gd name="connsiteX0" fmla="*/ 182319 w 935016"/>
              <a:gd name="connsiteY0" fmla="*/ 476834 h 617079"/>
              <a:gd name="connsiteX1" fmla="*/ 423541 w 935016"/>
              <a:gd name="connsiteY1" fmla="*/ 339394 h 617079"/>
              <a:gd name="connsiteX2" fmla="*/ 516103 w 935016"/>
              <a:gd name="connsiteY2" fmla="*/ 617079 h 617079"/>
              <a:gd name="connsiteX3" fmla="*/ 0 w 935016"/>
              <a:gd name="connsiteY3" fmla="*/ 448785 h 617079"/>
              <a:gd name="connsiteX4" fmla="*/ 274881 w 935016"/>
              <a:gd name="connsiteY4" fmla="*/ 0 h 617079"/>
              <a:gd name="connsiteX5" fmla="*/ 477341 w 935016"/>
              <a:gd name="connsiteY5" fmla="*/ 243874 h 617079"/>
              <a:gd name="connsiteX6" fmla="*/ 782265 w 935016"/>
              <a:gd name="connsiteY6" fmla="*/ 143353 h 617079"/>
              <a:gd name="connsiteX7" fmla="*/ 931229 w 935016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74881 w 932773"/>
              <a:gd name="connsiteY4" fmla="*/ 0 h 617079"/>
              <a:gd name="connsiteX5" fmla="*/ 477341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74881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74881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39076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39076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6834 h 617079"/>
              <a:gd name="connsiteX1" fmla="*/ 423541 w 932773"/>
              <a:gd name="connsiteY1" fmla="*/ 339394 h 617079"/>
              <a:gd name="connsiteX2" fmla="*/ 516103 w 932773"/>
              <a:gd name="connsiteY2" fmla="*/ 617079 h 617079"/>
              <a:gd name="connsiteX3" fmla="*/ 0 w 932773"/>
              <a:gd name="connsiteY3" fmla="*/ 448785 h 617079"/>
              <a:gd name="connsiteX4" fmla="*/ 239076 w 932773"/>
              <a:gd name="connsiteY4" fmla="*/ 0 h 617079"/>
              <a:gd name="connsiteX5" fmla="*/ 491112 w 932773"/>
              <a:gd name="connsiteY5" fmla="*/ 243874 h 617079"/>
              <a:gd name="connsiteX6" fmla="*/ 782265 w 932773"/>
              <a:gd name="connsiteY6" fmla="*/ 143353 h 617079"/>
              <a:gd name="connsiteX7" fmla="*/ 931229 w 932773"/>
              <a:gd name="connsiteY7" fmla="*/ 403906 h 617079"/>
              <a:gd name="connsiteX0" fmla="*/ 182319 w 932773"/>
              <a:gd name="connsiteY0" fmla="*/ 478537 h 618782"/>
              <a:gd name="connsiteX1" fmla="*/ 423541 w 932773"/>
              <a:gd name="connsiteY1" fmla="*/ 341097 h 618782"/>
              <a:gd name="connsiteX2" fmla="*/ 516103 w 932773"/>
              <a:gd name="connsiteY2" fmla="*/ 618782 h 618782"/>
              <a:gd name="connsiteX3" fmla="*/ 0 w 932773"/>
              <a:gd name="connsiteY3" fmla="*/ 450488 h 618782"/>
              <a:gd name="connsiteX4" fmla="*/ 239076 w 932773"/>
              <a:gd name="connsiteY4" fmla="*/ 1703 h 618782"/>
              <a:gd name="connsiteX5" fmla="*/ 491112 w 932773"/>
              <a:gd name="connsiteY5" fmla="*/ 245577 h 618782"/>
              <a:gd name="connsiteX6" fmla="*/ 782265 w 932773"/>
              <a:gd name="connsiteY6" fmla="*/ 145056 h 618782"/>
              <a:gd name="connsiteX7" fmla="*/ 931229 w 932773"/>
              <a:gd name="connsiteY7" fmla="*/ 405609 h 618782"/>
              <a:gd name="connsiteX0" fmla="*/ 182319 w 932773"/>
              <a:gd name="connsiteY0" fmla="*/ 478537 h 618782"/>
              <a:gd name="connsiteX1" fmla="*/ 423541 w 932773"/>
              <a:gd name="connsiteY1" fmla="*/ 341097 h 618782"/>
              <a:gd name="connsiteX2" fmla="*/ 516103 w 932773"/>
              <a:gd name="connsiteY2" fmla="*/ 618782 h 618782"/>
              <a:gd name="connsiteX3" fmla="*/ 0 w 932773"/>
              <a:gd name="connsiteY3" fmla="*/ 450488 h 618782"/>
              <a:gd name="connsiteX4" fmla="*/ 239076 w 932773"/>
              <a:gd name="connsiteY4" fmla="*/ 1703 h 618782"/>
              <a:gd name="connsiteX5" fmla="*/ 491112 w 932773"/>
              <a:gd name="connsiteY5" fmla="*/ 245577 h 618782"/>
              <a:gd name="connsiteX6" fmla="*/ 782265 w 932773"/>
              <a:gd name="connsiteY6" fmla="*/ 145056 h 618782"/>
              <a:gd name="connsiteX7" fmla="*/ 931229 w 932773"/>
              <a:gd name="connsiteY7" fmla="*/ 405609 h 618782"/>
              <a:gd name="connsiteX0" fmla="*/ 160286 w 910740"/>
              <a:gd name="connsiteY0" fmla="*/ 478537 h 618782"/>
              <a:gd name="connsiteX1" fmla="*/ 401508 w 910740"/>
              <a:gd name="connsiteY1" fmla="*/ 341097 h 618782"/>
              <a:gd name="connsiteX2" fmla="*/ 494070 w 910740"/>
              <a:gd name="connsiteY2" fmla="*/ 618782 h 618782"/>
              <a:gd name="connsiteX3" fmla="*/ 0 w 910740"/>
              <a:gd name="connsiteY3" fmla="*/ 450488 h 618782"/>
              <a:gd name="connsiteX4" fmla="*/ 217043 w 910740"/>
              <a:gd name="connsiteY4" fmla="*/ 1703 h 618782"/>
              <a:gd name="connsiteX5" fmla="*/ 469079 w 910740"/>
              <a:gd name="connsiteY5" fmla="*/ 245577 h 618782"/>
              <a:gd name="connsiteX6" fmla="*/ 760232 w 910740"/>
              <a:gd name="connsiteY6" fmla="*/ 145056 h 618782"/>
              <a:gd name="connsiteX7" fmla="*/ 909196 w 910740"/>
              <a:gd name="connsiteY7" fmla="*/ 405609 h 618782"/>
              <a:gd name="connsiteX0" fmla="*/ 205095 w 955549"/>
              <a:gd name="connsiteY0" fmla="*/ 478537 h 618782"/>
              <a:gd name="connsiteX1" fmla="*/ 446317 w 955549"/>
              <a:gd name="connsiteY1" fmla="*/ 341097 h 618782"/>
              <a:gd name="connsiteX2" fmla="*/ 538879 w 955549"/>
              <a:gd name="connsiteY2" fmla="*/ 618782 h 618782"/>
              <a:gd name="connsiteX3" fmla="*/ 44809 w 955549"/>
              <a:gd name="connsiteY3" fmla="*/ 450488 h 618782"/>
              <a:gd name="connsiteX4" fmla="*/ 261852 w 955549"/>
              <a:gd name="connsiteY4" fmla="*/ 1703 h 618782"/>
              <a:gd name="connsiteX5" fmla="*/ 513888 w 955549"/>
              <a:gd name="connsiteY5" fmla="*/ 245577 h 618782"/>
              <a:gd name="connsiteX6" fmla="*/ 805041 w 955549"/>
              <a:gd name="connsiteY6" fmla="*/ 145056 h 618782"/>
              <a:gd name="connsiteX7" fmla="*/ 954005 w 955549"/>
              <a:gd name="connsiteY7" fmla="*/ 405609 h 618782"/>
              <a:gd name="connsiteX0" fmla="*/ 205095 w 955549"/>
              <a:gd name="connsiteY0" fmla="*/ 478537 h 618782"/>
              <a:gd name="connsiteX1" fmla="*/ 446317 w 955549"/>
              <a:gd name="connsiteY1" fmla="*/ 341097 h 618782"/>
              <a:gd name="connsiteX2" fmla="*/ 538879 w 955549"/>
              <a:gd name="connsiteY2" fmla="*/ 618782 h 618782"/>
              <a:gd name="connsiteX3" fmla="*/ 44809 w 955549"/>
              <a:gd name="connsiteY3" fmla="*/ 450488 h 618782"/>
              <a:gd name="connsiteX4" fmla="*/ 261852 w 955549"/>
              <a:gd name="connsiteY4" fmla="*/ 1703 h 618782"/>
              <a:gd name="connsiteX5" fmla="*/ 513888 w 955549"/>
              <a:gd name="connsiteY5" fmla="*/ 245577 h 618782"/>
              <a:gd name="connsiteX6" fmla="*/ 805041 w 955549"/>
              <a:gd name="connsiteY6" fmla="*/ 145056 h 618782"/>
              <a:gd name="connsiteX7" fmla="*/ 954005 w 955549"/>
              <a:gd name="connsiteY7" fmla="*/ 405609 h 618782"/>
              <a:gd name="connsiteX0" fmla="*/ 205095 w 955549"/>
              <a:gd name="connsiteY0" fmla="*/ 478537 h 607765"/>
              <a:gd name="connsiteX1" fmla="*/ 446317 w 955549"/>
              <a:gd name="connsiteY1" fmla="*/ 341097 h 607765"/>
              <a:gd name="connsiteX2" fmla="*/ 527862 w 955549"/>
              <a:gd name="connsiteY2" fmla="*/ 607765 h 607765"/>
              <a:gd name="connsiteX3" fmla="*/ 44809 w 955549"/>
              <a:gd name="connsiteY3" fmla="*/ 450488 h 607765"/>
              <a:gd name="connsiteX4" fmla="*/ 261852 w 955549"/>
              <a:gd name="connsiteY4" fmla="*/ 1703 h 607765"/>
              <a:gd name="connsiteX5" fmla="*/ 513888 w 955549"/>
              <a:gd name="connsiteY5" fmla="*/ 245577 h 607765"/>
              <a:gd name="connsiteX6" fmla="*/ 805041 w 955549"/>
              <a:gd name="connsiteY6" fmla="*/ 145056 h 607765"/>
              <a:gd name="connsiteX7" fmla="*/ 954005 w 955549"/>
              <a:gd name="connsiteY7" fmla="*/ 405609 h 607765"/>
              <a:gd name="connsiteX0" fmla="*/ 205095 w 955549"/>
              <a:gd name="connsiteY0" fmla="*/ 478537 h 664635"/>
              <a:gd name="connsiteX1" fmla="*/ 446317 w 955549"/>
              <a:gd name="connsiteY1" fmla="*/ 34109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46317 w 955549"/>
              <a:gd name="connsiteY1" fmla="*/ 34109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47853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402249 w 955549"/>
              <a:gd name="connsiteY1" fmla="*/ 352114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05095 w 955549"/>
              <a:gd name="connsiteY0" fmla="*/ 511587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4635"/>
              <a:gd name="connsiteX1" fmla="*/ 396740 w 955549"/>
              <a:gd name="connsiteY1" fmla="*/ 327327 h 664635"/>
              <a:gd name="connsiteX2" fmla="*/ 527862 w 955549"/>
              <a:gd name="connsiteY2" fmla="*/ 607765 h 664635"/>
              <a:gd name="connsiteX3" fmla="*/ 44809 w 955549"/>
              <a:gd name="connsiteY3" fmla="*/ 450488 h 664635"/>
              <a:gd name="connsiteX4" fmla="*/ 261852 w 955549"/>
              <a:gd name="connsiteY4" fmla="*/ 1703 h 664635"/>
              <a:gd name="connsiteX5" fmla="*/ 513888 w 955549"/>
              <a:gd name="connsiteY5" fmla="*/ 245577 h 664635"/>
              <a:gd name="connsiteX6" fmla="*/ 805041 w 955549"/>
              <a:gd name="connsiteY6" fmla="*/ 145056 h 664635"/>
              <a:gd name="connsiteX7" fmla="*/ 954005 w 955549"/>
              <a:gd name="connsiteY7" fmla="*/ 405609 h 664635"/>
              <a:gd name="connsiteX0" fmla="*/ 221620 w 955549"/>
              <a:gd name="connsiteY0" fmla="*/ 500570 h 666793"/>
              <a:gd name="connsiteX1" fmla="*/ 396740 w 955549"/>
              <a:gd name="connsiteY1" fmla="*/ 327327 h 666793"/>
              <a:gd name="connsiteX2" fmla="*/ 478286 w 955549"/>
              <a:gd name="connsiteY2" fmla="*/ 610520 h 666793"/>
              <a:gd name="connsiteX3" fmla="*/ 44809 w 955549"/>
              <a:gd name="connsiteY3" fmla="*/ 450488 h 666793"/>
              <a:gd name="connsiteX4" fmla="*/ 261852 w 955549"/>
              <a:gd name="connsiteY4" fmla="*/ 1703 h 666793"/>
              <a:gd name="connsiteX5" fmla="*/ 513888 w 955549"/>
              <a:gd name="connsiteY5" fmla="*/ 245577 h 666793"/>
              <a:gd name="connsiteX6" fmla="*/ 805041 w 955549"/>
              <a:gd name="connsiteY6" fmla="*/ 145056 h 666793"/>
              <a:gd name="connsiteX7" fmla="*/ 954005 w 955549"/>
              <a:gd name="connsiteY7" fmla="*/ 405609 h 666793"/>
              <a:gd name="connsiteX0" fmla="*/ 221620 w 955549"/>
              <a:gd name="connsiteY0" fmla="*/ 500570 h 666793"/>
              <a:gd name="connsiteX1" fmla="*/ 396740 w 955549"/>
              <a:gd name="connsiteY1" fmla="*/ 327327 h 666793"/>
              <a:gd name="connsiteX2" fmla="*/ 478286 w 955549"/>
              <a:gd name="connsiteY2" fmla="*/ 610520 h 666793"/>
              <a:gd name="connsiteX3" fmla="*/ 44809 w 955549"/>
              <a:gd name="connsiteY3" fmla="*/ 450488 h 666793"/>
              <a:gd name="connsiteX4" fmla="*/ 261852 w 955549"/>
              <a:gd name="connsiteY4" fmla="*/ 1703 h 666793"/>
              <a:gd name="connsiteX5" fmla="*/ 513888 w 955549"/>
              <a:gd name="connsiteY5" fmla="*/ 245577 h 666793"/>
              <a:gd name="connsiteX6" fmla="*/ 805041 w 955549"/>
              <a:gd name="connsiteY6" fmla="*/ 145056 h 666793"/>
              <a:gd name="connsiteX7" fmla="*/ 954005 w 955549"/>
              <a:gd name="connsiteY7" fmla="*/ 405609 h 666793"/>
              <a:gd name="connsiteX0" fmla="*/ 228696 w 962625"/>
              <a:gd name="connsiteY0" fmla="*/ 500570 h 673975"/>
              <a:gd name="connsiteX1" fmla="*/ 403816 w 962625"/>
              <a:gd name="connsiteY1" fmla="*/ 327327 h 673975"/>
              <a:gd name="connsiteX2" fmla="*/ 485362 w 962625"/>
              <a:gd name="connsiteY2" fmla="*/ 610520 h 673975"/>
              <a:gd name="connsiteX3" fmla="*/ 43623 w 962625"/>
              <a:gd name="connsiteY3" fmla="*/ 480784 h 673975"/>
              <a:gd name="connsiteX4" fmla="*/ 268928 w 962625"/>
              <a:gd name="connsiteY4" fmla="*/ 1703 h 673975"/>
              <a:gd name="connsiteX5" fmla="*/ 520964 w 962625"/>
              <a:gd name="connsiteY5" fmla="*/ 245577 h 673975"/>
              <a:gd name="connsiteX6" fmla="*/ 812117 w 962625"/>
              <a:gd name="connsiteY6" fmla="*/ 145056 h 673975"/>
              <a:gd name="connsiteX7" fmla="*/ 961081 w 962625"/>
              <a:gd name="connsiteY7" fmla="*/ 405609 h 673975"/>
              <a:gd name="connsiteX0" fmla="*/ 238218 w 972147"/>
              <a:gd name="connsiteY0" fmla="*/ 500570 h 681004"/>
              <a:gd name="connsiteX1" fmla="*/ 413338 w 972147"/>
              <a:gd name="connsiteY1" fmla="*/ 327327 h 681004"/>
              <a:gd name="connsiteX2" fmla="*/ 494884 w 972147"/>
              <a:gd name="connsiteY2" fmla="*/ 610520 h 681004"/>
              <a:gd name="connsiteX3" fmla="*/ 42128 w 972147"/>
              <a:gd name="connsiteY3" fmla="*/ 505572 h 681004"/>
              <a:gd name="connsiteX4" fmla="*/ 278450 w 972147"/>
              <a:gd name="connsiteY4" fmla="*/ 1703 h 681004"/>
              <a:gd name="connsiteX5" fmla="*/ 530486 w 972147"/>
              <a:gd name="connsiteY5" fmla="*/ 245577 h 681004"/>
              <a:gd name="connsiteX6" fmla="*/ 821639 w 972147"/>
              <a:gd name="connsiteY6" fmla="*/ 145056 h 681004"/>
              <a:gd name="connsiteX7" fmla="*/ 970603 w 972147"/>
              <a:gd name="connsiteY7" fmla="*/ 405609 h 681004"/>
              <a:gd name="connsiteX0" fmla="*/ 238218 w 972147"/>
              <a:gd name="connsiteY0" fmla="*/ 500570 h 684851"/>
              <a:gd name="connsiteX1" fmla="*/ 413338 w 972147"/>
              <a:gd name="connsiteY1" fmla="*/ 327327 h 684851"/>
              <a:gd name="connsiteX2" fmla="*/ 483867 w 972147"/>
              <a:gd name="connsiteY2" fmla="*/ 616028 h 684851"/>
              <a:gd name="connsiteX3" fmla="*/ 42128 w 972147"/>
              <a:gd name="connsiteY3" fmla="*/ 505572 h 684851"/>
              <a:gd name="connsiteX4" fmla="*/ 278450 w 972147"/>
              <a:gd name="connsiteY4" fmla="*/ 1703 h 684851"/>
              <a:gd name="connsiteX5" fmla="*/ 530486 w 972147"/>
              <a:gd name="connsiteY5" fmla="*/ 245577 h 684851"/>
              <a:gd name="connsiteX6" fmla="*/ 821639 w 972147"/>
              <a:gd name="connsiteY6" fmla="*/ 145056 h 684851"/>
              <a:gd name="connsiteX7" fmla="*/ 970603 w 972147"/>
              <a:gd name="connsiteY7" fmla="*/ 405609 h 684851"/>
              <a:gd name="connsiteX0" fmla="*/ 238218 w 972147"/>
              <a:gd name="connsiteY0" fmla="*/ 500570 h 678763"/>
              <a:gd name="connsiteX1" fmla="*/ 413338 w 972147"/>
              <a:gd name="connsiteY1" fmla="*/ 327327 h 678763"/>
              <a:gd name="connsiteX2" fmla="*/ 483867 w 972147"/>
              <a:gd name="connsiteY2" fmla="*/ 616028 h 678763"/>
              <a:gd name="connsiteX3" fmla="*/ 42128 w 972147"/>
              <a:gd name="connsiteY3" fmla="*/ 505572 h 678763"/>
              <a:gd name="connsiteX4" fmla="*/ 278450 w 972147"/>
              <a:gd name="connsiteY4" fmla="*/ 1703 h 678763"/>
              <a:gd name="connsiteX5" fmla="*/ 530486 w 972147"/>
              <a:gd name="connsiteY5" fmla="*/ 245577 h 678763"/>
              <a:gd name="connsiteX6" fmla="*/ 821639 w 972147"/>
              <a:gd name="connsiteY6" fmla="*/ 145056 h 678763"/>
              <a:gd name="connsiteX7" fmla="*/ 970603 w 972147"/>
              <a:gd name="connsiteY7" fmla="*/ 405609 h 678763"/>
              <a:gd name="connsiteX0" fmla="*/ 238218 w 972147"/>
              <a:gd name="connsiteY0" fmla="*/ 501130 h 679323"/>
              <a:gd name="connsiteX1" fmla="*/ 413338 w 972147"/>
              <a:gd name="connsiteY1" fmla="*/ 327887 h 679323"/>
              <a:gd name="connsiteX2" fmla="*/ 483867 w 972147"/>
              <a:gd name="connsiteY2" fmla="*/ 616588 h 679323"/>
              <a:gd name="connsiteX3" fmla="*/ 42128 w 972147"/>
              <a:gd name="connsiteY3" fmla="*/ 506132 h 679323"/>
              <a:gd name="connsiteX4" fmla="*/ 278450 w 972147"/>
              <a:gd name="connsiteY4" fmla="*/ 2263 h 679323"/>
              <a:gd name="connsiteX5" fmla="*/ 535994 w 972147"/>
              <a:gd name="connsiteY5" fmla="*/ 210332 h 679323"/>
              <a:gd name="connsiteX6" fmla="*/ 821639 w 972147"/>
              <a:gd name="connsiteY6" fmla="*/ 145616 h 679323"/>
              <a:gd name="connsiteX7" fmla="*/ 970603 w 972147"/>
              <a:gd name="connsiteY7" fmla="*/ 406169 h 679323"/>
              <a:gd name="connsiteX0" fmla="*/ 238218 w 972147"/>
              <a:gd name="connsiteY0" fmla="*/ 501130 h 679323"/>
              <a:gd name="connsiteX1" fmla="*/ 413338 w 972147"/>
              <a:gd name="connsiteY1" fmla="*/ 327887 h 679323"/>
              <a:gd name="connsiteX2" fmla="*/ 483867 w 972147"/>
              <a:gd name="connsiteY2" fmla="*/ 616588 h 679323"/>
              <a:gd name="connsiteX3" fmla="*/ 42128 w 972147"/>
              <a:gd name="connsiteY3" fmla="*/ 506132 h 679323"/>
              <a:gd name="connsiteX4" fmla="*/ 278450 w 972147"/>
              <a:gd name="connsiteY4" fmla="*/ 2263 h 679323"/>
              <a:gd name="connsiteX5" fmla="*/ 535994 w 972147"/>
              <a:gd name="connsiteY5" fmla="*/ 210332 h 679323"/>
              <a:gd name="connsiteX6" fmla="*/ 821639 w 972147"/>
              <a:gd name="connsiteY6" fmla="*/ 145616 h 679323"/>
              <a:gd name="connsiteX7" fmla="*/ 970603 w 972147"/>
              <a:gd name="connsiteY7" fmla="*/ 406169 h 679323"/>
              <a:gd name="connsiteX0" fmla="*/ 238218 w 972147"/>
              <a:gd name="connsiteY0" fmla="*/ 501584 h 679777"/>
              <a:gd name="connsiteX1" fmla="*/ 413338 w 972147"/>
              <a:gd name="connsiteY1" fmla="*/ 328341 h 679777"/>
              <a:gd name="connsiteX2" fmla="*/ 483867 w 972147"/>
              <a:gd name="connsiteY2" fmla="*/ 617042 h 679777"/>
              <a:gd name="connsiteX3" fmla="*/ 42128 w 972147"/>
              <a:gd name="connsiteY3" fmla="*/ 506586 h 679777"/>
              <a:gd name="connsiteX4" fmla="*/ 278450 w 972147"/>
              <a:gd name="connsiteY4" fmla="*/ 2717 h 679777"/>
              <a:gd name="connsiteX5" fmla="*/ 535994 w 972147"/>
              <a:gd name="connsiteY5" fmla="*/ 210786 h 679777"/>
              <a:gd name="connsiteX6" fmla="*/ 821639 w 972147"/>
              <a:gd name="connsiteY6" fmla="*/ 146070 h 679777"/>
              <a:gd name="connsiteX7" fmla="*/ 970603 w 972147"/>
              <a:gd name="connsiteY7" fmla="*/ 406623 h 679777"/>
              <a:gd name="connsiteX0" fmla="*/ 238218 w 972147"/>
              <a:gd name="connsiteY0" fmla="*/ 501584 h 679777"/>
              <a:gd name="connsiteX1" fmla="*/ 413338 w 972147"/>
              <a:gd name="connsiteY1" fmla="*/ 328341 h 679777"/>
              <a:gd name="connsiteX2" fmla="*/ 483867 w 972147"/>
              <a:gd name="connsiteY2" fmla="*/ 617042 h 679777"/>
              <a:gd name="connsiteX3" fmla="*/ 42128 w 972147"/>
              <a:gd name="connsiteY3" fmla="*/ 506586 h 679777"/>
              <a:gd name="connsiteX4" fmla="*/ 278450 w 972147"/>
              <a:gd name="connsiteY4" fmla="*/ 2717 h 679777"/>
              <a:gd name="connsiteX5" fmla="*/ 535994 w 972147"/>
              <a:gd name="connsiteY5" fmla="*/ 210786 h 679777"/>
              <a:gd name="connsiteX6" fmla="*/ 821639 w 972147"/>
              <a:gd name="connsiteY6" fmla="*/ 146070 h 679777"/>
              <a:gd name="connsiteX7" fmla="*/ 970603 w 972147"/>
              <a:gd name="connsiteY7" fmla="*/ 406623 h 679777"/>
              <a:gd name="connsiteX0" fmla="*/ 238218 w 972147"/>
              <a:gd name="connsiteY0" fmla="*/ 501584 h 679777"/>
              <a:gd name="connsiteX1" fmla="*/ 413338 w 972147"/>
              <a:gd name="connsiteY1" fmla="*/ 328341 h 679777"/>
              <a:gd name="connsiteX2" fmla="*/ 483867 w 972147"/>
              <a:gd name="connsiteY2" fmla="*/ 617042 h 679777"/>
              <a:gd name="connsiteX3" fmla="*/ 42128 w 972147"/>
              <a:gd name="connsiteY3" fmla="*/ 506586 h 679777"/>
              <a:gd name="connsiteX4" fmla="*/ 278450 w 972147"/>
              <a:gd name="connsiteY4" fmla="*/ 2717 h 679777"/>
              <a:gd name="connsiteX5" fmla="*/ 535994 w 972147"/>
              <a:gd name="connsiteY5" fmla="*/ 210786 h 679777"/>
              <a:gd name="connsiteX6" fmla="*/ 821639 w 972147"/>
              <a:gd name="connsiteY6" fmla="*/ 146070 h 679777"/>
              <a:gd name="connsiteX7" fmla="*/ 970603 w 972147"/>
              <a:gd name="connsiteY7" fmla="*/ 406623 h 679777"/>
              <a:gd name="connsiteX0" fmla="*/ 238218 w 972147"/>
              <a:gd name="connsiteY0" fmla="*/ 502590 h 680783"/>
              <a:gd name="connsiteX1" fmla="*/ 413338 w 972147"/>
              <a:gd name="connsiteY1" fmla="*/ 329347 h 680783"/>
              <a:gd name="connsiteX2" fmla="*/ 483867 w 972147"/>
              <a:gd name="connsiteY2" fmla="*/ 618048 h 680783"/>
              <a:gd name="connsiteX3" fmla="*/ 42128 w 972147"/>
              <a:gd name="connsiteY3" fmla="*/ 507592 h 680783"/>
              <a:gd name="connsiteX4" fmla="*/ 278450 w 972147"/>
              <a:gd name="connsiteY4" fmla="*/ 3723 h 680783"/>
              <a:gd name="connsiteX5" fmla="*/ 535994 w 972147"/>
              <a:gd name="connsiteY5" fmla="*/ 211792 h 680783"/>
              <a:gd name="connsiteX6" fmla="*/ 821639 w 972147"/>
              <a:gd name="connsiteY6" fmla="*/ 147076 h 680783"/>
              <a:gd name="connsiteX7" fmla="*/ 970603 w 972147"/>
              <a:gd name="connsiteY7" fmla="*/ 407629 h 680783"/>
              <a:gd name="connsiteX0" fmla="*/ 238218 w 972381"/>
              <a:gd name="connsiteY0" fmla="*/ 502590 h 680783"/>
              <a:gd name="connsiteX1" fmla="*/ 413338 w 972381"/>
              <a:gd name="connsiteY1" fmla="*/ 329347 h 680783"/>
              <a:gd name="connsiteX2" fmla="*/ 483867 w 972381"/>
              <a:gd name="connsiteY2" fmla="*/ 618048 h 680783"/>
              <a:gd name="connsiteX3" fmla="*/ 42128 w 972381"/>
              <a:gd name="connsiteY3" fmla="*/ 507592 h 680783"/>
              <a:gd name="connsiteX4" fmla="*/ 278450 w 972381"/>
              <a:gd name="connsiteY4" fmla="*/ 3723 h 680783"/>
              <a:gd name="connsiteX5" fmla="*/ 535994 w 972381"/>
              <a:gd name="connsiteY5" fmla="*/ 211792 h 680783"/>
              <a:gd name="connsiteX6" fmla="*/ 829902 w 972381"/>
              <a:gd name="connsiteY6" fmla="*/ 119534 h 680783"/>
              <a:gd name="connsiteX7" fmla="*/ 970603 w 972381"/>
              <a:gd name="connsiteY7" fmla="*/ 407629 h 680783"/>
              <a:gd name="connsiteX0" fmla="*/ 238218 w 972381"/>
              <a:gd name="connsiteY0" fmla="*/ 502590 h 680783"/>
              <a:gd name="connsiteX1" fmla="*/ 413338 w 972381"/>
              <a:gd name="connsiteY1" fmla="*/ 329347 h 680783"/>
              <a:gd name="connsiteX2" fmla="*/ 483867 w 972381"/>
              <a:gd name="connsiteY2" fmla="*/ 618048 h 680783"/>
              <a:gd name="connsiteX3" fmla="*/ 42128 w 972381"/>
              <a:gd name="connsiteY3" fmla="*/ 507592 h 680783"/>
              <a:gd name="connsiteX4" fmla="*/ 278450 w 972381"/>
              <a:gd name="connsiteY4" fmla="*/ 3723 h 680783"/>
              <a:gd name="connsiteX5" fmla="*/ 535994 w 972381"/>
              <a:gd name="connsiteY5" fmla="*/ 211792 h 680783"/>
              <a:gd name="connsiteX6" fmla="*/ 829902 w 972381"/>
              <a:gd name="connsiteY6" fmla="*/ 119534 h 680783"/>
              <a:gd name="connsiteX7" fmla="*/ 970603 w 972381"/>
              <a:gd name="connsiteY7" fmla="*/ 407629 h 680783"/>
              <a:gd name="connsiteX0" fmla="*/ 238218 w 973905"/>
              <a:gd name="connsiteY0" fmla="*/ 502590 h 680783"/>
              <a:gd name="connsiteX1" fmla="*/ 413338 w 973905"/>
              <a:gd name="connsiteY1" fmla="*/ 329347 h 680783"/>
              <a:gd name="connsiteX2" fmla="*/ 483867 w 973905"/>
              <a:gd name="connsiteY2" fmla="*/ 618048 h 680783"/>
              <a:gd name="connsiteX3" fmla="*/ 42128 w 973905"/>
              <a:gd name="connsiteY3" fmla="*/ 507592 h 680783"/>
              <a:gd name="connsiteX4" fmla="*/ 278450 w 973905"/>
              <a:gd name="connsiteY4" fmla="*/ 3723 h 680783"/>
              <a:gd name="connsiteX5" fmla="*/ 535994 w 973905"/>
              <a:gd name="connsiteY5" fmla="*/ 211792 h 680783"/>
              <a:gd name="connsiteX6" fmla="*/ 857444 w 973905"/>
              <a:gd name="connsiteY6" fmla="*/ 144322 h 680783"/>
              <a:gd name="connsiteX7" fmla="*/ 970603 w 973905"/>
              <a:gd name="connsiteY7" fmla="*/ 407629 h 680783"/>
              <a:gd name="connsiteX0" fmla="*/ 238218 w 973905"/>
              <a:gd name="connsiteY0" fmla="*/ 502590 h 680783"/>
              <a:gd name="connsiteX1" fmla="*/ 413338 w 973905"/>
              <a:gd name="connsiteY1" fmla="*/ 329347 h 680783"/>
              <a:gd name="connsiteX2" fmla="*/ 483867 w 973905"/>
              <a:gd name="connsiteY2" fmla="*/ 618048 h 680783"/>
              <a:gd name="connsiteX3" fmla="*/ 42128 w 973905"/>
              <a:gd name="connsiteY3" fmla="*/ 507592 h 680783"/>
              <a:gd name="connsiteX4" fmla="*/ 278450 w 973905"/>
              <a:gd name="connsiteY4" fmla="*/ 3723 h 680783"/>
              <a:gd name="connsiteX5" fmla="*/ 535994 w 973905"/>
              <a:gd name="connsiteY5" fmla="*/ 211792 h 680783"/>
              <a:gd name="connsiteX6" fmla="*/ 857444 w 973905"/>
              <a:gd name="connsiteY6" fmla="*/ 144322 h 680783"/>
              <a:gd name="connsiteX7" fmla="*/ 970603 w 973905"/>
              <a:gd name="connsiteY7" fmla="*/ 407629 h 680783"/>
              <a:gd name="connsiteX0" fmla="*/ 238218 w 975028"/>
              <a:gd name="connsiteY0" fmla="*/ 502590 h 680783"/>
              <a:gd name="connsiteX1" fmla="*/ 413338 w 975028"/>
              <a:gd name="connsiteY1" fmla="*/ 329347 h 680783"/>
              <a:gd name="connsiteX2" fmla="*/ 483867 w 975028"/>
              <a:gd name="connsiteY2" fmla="*/ 618048 h 680783"/>
              <a:gd name="connsiteX3" fmla="*/ 42128 w 975028"/>
              <a:gd name="connsiteY3" fmla="*/ 507592 h 680783"/>
              <a:gd name="connsiteX4" fmla="*/ 278450 w 975028"/>
              <a:gd name="connsiteY4" fmla="*/ 3723 h 680783"/>
              <a:gd name="connsiteX5" fmla="*/ 535994 w 975028"/>
              <a:gd name="connsiteY5" fmla="*/ 211792 h 680783"/>
              <a:gd name="connsiteX6" fmla="*/ 857444 w 975028"/>
              <a:gd name="connsiteY6" fmla="*/ 144322 h 680783"/>
              <a:gd name="connsiteX7" fmla="*/ 970603 w 975028"/>
              <a:gd name="connsiteY7" fmla="*/ 407629 h 680783"/>
              <a:gd name="connsiteX0" fmla="*/ 238218 w 975028"/>
              <a:gd name="connsiteY0" fmla="*/ 502590 h 680783"/>
              <a:gd name="connsiteX1" fmla="*/ 413338 w 975028"/>
              <a:gd name="connsiteY1" fmla="*/ 329347 h 680783"/>
              <a:gd name="connsiteX2" fmla="*/ 483867 w 975028"/>
              <a:gd name="connsiteY2" fmla="*/ 618048 h 680783"/>
              <a:gd name="connsiteX3" fmla="*/ 42128 w 975028"/>
              <a:gd name="connsiteY3" fmla="*/ 507592 h 680783"/>
              <a:gd name="connsiteX4" fmla="*/ 278450 w 975028"/>
              <a:gd name="connsiteY4" fmla="*/ 3723 h 680783"/>
              <a:gd name="connsiteX5" fmla="*/ 535994 w 975028"/>
              <a:gd name="connsiteY5" fmla="*/ 211792 h 680783"/>
              <a:gd name="connsiteX6" fmla="*/ 857444 w 975028"/>
              <a:gd name="connsiteY6" fmla="*/ 144322 h 680783"/>
              <a:gd name="connsiteX7" fmla="*/ 970603 w 975028"/>
              <a:gd name="connsiteY7" fmla="*/ 407629 h 680783"/>
              <a:gd name="connsiteX0" fmla="*/ 238218 w 975375"/>
              <a:gd name="connsiteY0" fmla="*/ 502590 h 680783"/>
              <a:gd name="connsiteX1" fmla="*/ 413338 w 975375"/>
              <a:gd name="connsiteY1" fmla="*/ 329347 h 680783"/>
              <a:gd name="connsiteX2" fmla="*/ 483867 w 975375"/>
              <a:gd name="connsiteY2" fmla="*/ 618048 h 680783"/>
              <a:gd name="connsiteX3" fmla="*/ 42128 w 975375"/>
              <a:gd name="connsiteY3" fmla="*/ 507592 h 680783"/>
              <a:gd name="connsiteX4" fmla="*/ 278450 w 975375"/>
              <a:gd name="connsiteY4" fmla="*/ 3723 h 680783"/>
              <a:gd name="connsiteX5" fmla="*/ 535994 w 975375"/>
              <a:gd name="connsiteY5" fmla="*/ 211792 h 680783"/>
              <a:gd name="connsiteX6" fmla="*/ 857444 w 975375"/>
              <a:gd name="connsiteY6" fmla="*/ 144322 h 680783"/>
              <a:gd name="connsiteX7" fmla="*/ 970603 w 975375"/>
              <a:gd name="connsiteY7" fmla="*/ 407629 h 680783"/>
              <a:gd name="connsiteX0" fmla="*/ 238218 w 975375"/>
              <a:gd name="connsiteY0" fmla="*/ 502590 h 680783"/>
              <a:gd name="connsiteX1" fmla="*/ 413338 w 975375"/>
              <a:gd name="connsiteY1" fmla="*/ 329347 h 680783"/>
              <a:gd name="connsiteX2" fmla="*/ 483867 w 975375"/>
              <a:gd name="connsiteY2" fmla="*/ 618048 h 680783"/>
              <a:gd name="connsiteX3" fmla="*/ 42128 w 975375"/>
              <a:gd name="connsiteY3" fmla="*/ 507592 h 680783"/>
              <a:gd name="connsiteX4" fmla="*/ 278450 w 975375"/>
              <a:gd name="connsiteY4" fmla="*/ 3723 h 680783"/>
              <a:gd name="connsiteX5" fmla="*/ 535994 w 975375"/>
              <a:gd name="connsiteY5" fmla="*/ 211792 h 680783"/>
              <a:gd name="connsiteX6" fmla="*/ 857444 w 975375"/>
              <a:gd name="connsiteY6" fmla="*/ 144322 h 680783"/>
              <a:gd name="connsiteX7" fmla="*/ 970603 w 975375"/>
              <a:gd name="connsiteY7" fmla="*/ 407629 h 680783"/>
              <a:gd name="connsiteX0" fmla="*/ 238218 w 973301"/>
              <a:gd name="connsiteY0" fmla="*/ 502590 h 680783"/>
              <a:gd name="connsiteX1" fmla="*/ 413338 w 973301"/>
              <a:gd name="connsiteY1" fmla="*/ 329347 h 680783"/>
              <a:gd name="connsiteX2" fmla="*/ 483867 w 973301"/>
              <a:gd name="connsiteY2" fmla="*/ 618048 h 680783"/>
              <a:gd name="connsiteX3" fmla="*/ 42128 w 973301"/>
              <a:gd name="connsiteY3" fmla="*/ 507592 h 680783"/>
              <a:gd name="connsiteX4" fmla="*/ 278450 w 973301"/>
              <a:gd name="connsiteY4" fmla="*/ 3723 h 680783"/>
              <a:gd name="connsiteX5" fmla="*/ 535994 w 973301"/>
              <a:gd name="connsiteY5" fmla="*/ 211792 h 680783"/>
              <a:gd name="connsiteX6" fmla="*/ 857444 w 973301"/>
              <a:gd name="connsiteY6" fmla="*/ 144322 h 680783"/>
              <a:gd name="connsiteX7" fmla="*/ 970603 w 973301"/>
              <a:gd name="connsiteY7" fmla="*/ 407629 h 680783"/>
              <a:gd name="connsiteX0" fmla="*/ 238218 w 973301"/>
              <a:gd name="connsiteY0" fmla="*/ 502590 h 680783"/>
              <a:gd name="connsiteX1" fmla="*/ 413338 w 973301"/>
              <a:gd name="connsiteY1" fmla="*/ 329347 h 680783"/>
              <a:gd name="connsiteX2" fmla="*/ 483867 w 973301"/>
              <a:gd name="connsiteY2" fmla="*/ 618048 h 680783"/>
              <a:gd name="connsiteX3" fmla="*/ 42128 w 973301"/>
              <a:gd name="connsiteY3" fmla="*/ 507592 h 680783"/>
              <a:gd name="connsiteX4" fmla="*/ 278450 w 973301"/>
              <a:gd name="connsiteY4" fmla="*/ 3723 h 680783"/>
              <a:gd name="connsiteX5" fmla="*/ 535994 w 973301"/>
              <a:gd name="connsiteY5" fmla="*/ 211792 h 680783"/>
              <a:gd name="connsiteX6" fmla="*/ 857444 w 973301"/>
              <a:gd name="connsiteY6" fmla="*/ 144322 h 680783"/>
              <a:gd name="connsiteX7" fmla="*/ 970603 w 973301"/>
              <a:gd name="connsiteY7" fmla="*/ 407629 h 680783"/>
              <a:gd name="connsiteX0" fmla="*/ 238218 w 973301"/>
              <a:gd name="connsiteY0" fmla="*/ 502590 h 680783"/>
              <a:gd name="connsiteX1" fmla="*/ 413338 w 973301"/>
              <a:gd name="connsiteY1" fmla="*/ 329347 h 680783"/>
              <a:gd name="connsiteX2" fmla="*/ 483867 w 973301"/>
              <a:gd name="connsiteY2" fmla="*/ 618048 h 680783"/>
              <a:gd name="connsiteX3" fmla="*/ 42128 w 973301"/>
              <a:gd name="connsiteY3" fmla="*/ 507592 h 680783"/>
              <a:gd name="connsiteX4" fmla="*/ 278450 w 973301"/>
              <a:gd name="connsiteY4" fmla="*/ 3723 h 680783"/>
              <a:gd name="connsiteX5" fmla="*/ 558028 w 973301"/>
              <a:gd name="connsiteY5" fmla="*/ 211792 h 680783"/>
              <a:gd name="connsiteX6" fmla="*/ 857444 w 973301"/>
              <a:gd name="connsiteY6" fmla="*/ 144322 h 680783"/>
              <a:gd name="connsiteX7" fmla="*/ 970603 w 973301"/>
              <a:gd name="connsiteY7" fmla="*/ 407629 h 680783"/>
              <a:gd name="connsiteX0" fmla="*/ 238218 w 973301"/>
              <a:gd name="connsiteY0" fmla="*/ 503717 h 681910"/>
              <a:gd name="connsiteX1" fmla="*/ 413338 w 973301"/>
              <a:gd name="connsiteY1" fmla="*/ 330474 h 681910"/>
              <a:gd name="connsiteX2" fmla="*/ 483867 w 973301"/>
              <a:gd name="connsiteY2" fmla="*/ 619175 h 681910"/>
              <a:gd name="connsiteX3" fmla="*/ 42128 w 973301"/>
              <a:gd name="connsiteY3" fmla="*/ 508719 h 681910"/>
              <a:gd name="connsiteX4" fmla="*/ 278450 w 973301"/>
              <a:gd name="connsiteY4" fmla="*/ 4850 h 681910"/>
              <a:gd name="connsiteX5" fmla="*/ 558028 w 973301"/>
              <a:gd name="connsiteY5" fmla="*/ 212919 h 681910"/>
              <a:gd name="connsiteX6" fmla="*/ 857444 w 973301"/>
              <a:gd name="connsiteY6" fmla="*/ 145449 h 681910"/>
              <a:gd name="connsiteX7" fmla="*/ 970603 w 973301"/>
              <a:gd name="connsiteY7" fmla="*/ 408756 h 681910"/>
              <a:gd name="connsiteX0" fmla="*/ 238218 w 973301"/>
              <a:gd name="connsiteY0" fmla="*/ 503717 h 681910"/>
              <a:gd name="connsiteX1" fmla="*/ 413338 w 973301"/>
              <a:gd name="connsiteY1" fmla="*/ 330474 h 681910"/>
              <a:gd name="connsiteX2" fmla="*/ 483867 w 973301"/>
              <a:gd name="connsiteY2" fmla="*/ 619175 h 681910"/>
              <a:gd name="connsiteX3" fmla="*/ 42128 w 973301"/>
              <a:gd name="connsiteY3" fmla="*/ 508719 h 681910"/>
              <a:gd name="connsiteX4" fmla="*/ 278450 w 973301"/>
              <a:gd name="connsiteY4" fmla="*/ 4850 h 681910"/>
              <a:gd name="connsiteX5" fmla="*/ 558028 w 973301"/>
              <a:gd name="connsiteY5" fmla="*/ 212919 h 681910"/>
              <a:gd name="connsiteX6" fmla="*/ 857444 w 973301"/>
              <a:gd name="connsiteY6" fmla="*/ 145449 h 681910"/>
              <a:gd name="connsiteX7" fmla="*/ 970603 w 973301"/>
              <a:gd name="connsiteY7" fmla="*/ 408756 h 681910"/>
              <a:gd name="connsiteX0" fmla="*/ 238218 w 973301"/>
              <a:gd name="connsiteY0" fmla="*/ 506290 h 684483"/>
              <a:gd name="connsiteX1" fmla="*/ 413338 w 973301"/>
              <a:gd name="connsiteY1" fmla="*/ 333047 h 684483"/>
              <a:gd name="connsiteX2" fmla="*/ 483867 w 973301"/>
              <a:gd name="connsiteY2" fmla="*/ 621748 h 684483"/>
              <a:gd name="connsiteX3" fmla="*/ 42128 w 973301"/>
              <a:gd name="connsiteY3" fmla="*/ 511292 h 684483"/>
              <a:gd name="connsiteX4" fmla="*/ 278450 w 973301"/>
              <a:gd name="connsiteY4" fmla="*/ 7423 h 684483"/>
              <a:gd name="connsiteX5" fmla="*/ 549765 w 973301"/>
              <a:gd name="connsiteY5" fmla="*/ 190704 h 684483"/>
              <a:gd name="connsiteX6" fmla="*/ 857444 w 973301"/>
              <a:gd name="connsiteY6" fmla="*/ 148022 h 684483"/>
              <a:gd name="connsiteX7" fmla="*/ 970603 w 973301"/>
              <a:gd name="connsiteY7" fmla="*/ 411329 h 684483"/>
              <a:gd name="connsiteX0" fmla="*/ 238218 w 973301"/>
              <a:gd name="connsiteY0" fmla="*/ 503104 h 681297"/>
              <a:gd name="connsiteX1" fmla="*/ 413338 w 973301"/>
              <a:gd name="connsiteY1" fmla="*/ 329861 h 681297"/>
              <a:gd name="connsiteX2" fmla="*/ 483867 w 973301"/>
              <a:gd name="connsiteY2" fmla="*/ 618562 h 681297"/>
              <a:gd name="connsiteX3" fmla="*/ 42128 w 973301"/>
              <a:gd name="connsiteY3" fmla="*/ 508106 h 681297"/>
              <a:gd name="connsiteX4" fmla="*/ 278450 w 973301"/>
              <a:gd name="connsiteY4" fmla="*/ 4237 h 681297"/>
              <a:gd name="connsiteX5" fmla="*/ 549765 w 973301"/>
              <a:gd name="connsiteY5" fmla="*/ 187518 h 681297"/>
              <a:gd name="connsiteX6" fmla="*/ 857444 w 973301"/>
              <a:gd name="connsiteY6" fmla="*/ 144836 h 681297"/>
              <a:gd name="connsiteX7" fmla="*/ 970603 w 973301"/>
              <a:gd name="connsiteY7" fmla="*/ 408143 h 681297"/>
              <a:gd name="connsiteX0" fmla="*/ 238218 w 973301"/>
              <a:gd name="connsiteY0" fmla="*/ 503104 h 681297"/>
              <a:gd name="connsiteX1" fmla="*/ 413338 w 973301"/>
              <a:gd name="connsiteY1" fmla="*/ 329861 h 681297"/>
              <a:gd name="connsiteX2" fmla="*/ 483867 w 973301"/>
              <a:gd name="connsiteY2" fmla="*/ 618562 h 681297"/>
              <a:gd name="connsiteX3" fmla="*/ 42128 w 973301"/>
              <a:gd name="connsiteY3" fmla="*/ 508106 h 681297"/>
              <a:gd name="connsiteX4" fmla="*/ 278450 w 973301"/>
              <a:gd name="connsiteY4" fmla="*/ 4237 h 681297"/>
              <a:gd name="connsiteX5" fmla="*/ 549765 w 973301"/>
              <a:gd name="connsiteY5" fmla="*/ 187518 h 681297"/>
              <a:gd name="connsiteX6" fmla="*/ 857444 w 973301"/>
              <a:gd name="connsiteY6" fmla="*/ 144836 h 681297"/>
              <a:gd name="connsiteX7" fmla="*/ 970603 w 973301"/>
              <a:gd name="connsiteY7" fmla="*/ 408143 h 681297"/>
              <a:gd name="connsiteX0" fmla="*/ 238218 w 973301"/>
              <a:gd name="connsiteY0" fmla="*/ 503104 h 681297"/>
              <a:gd name="connsiteX1" fmla="*/ 413338 w 973301"/>
              <a:gd name="connsiteY1" fmla="*/ 329861 h 681297"/>
              <a:gd name="connsiteX2" fmla="*/ 483867 w 973301"/>
              <a:gd name="connsiteY2" fmla="*/ 618562 h 681297"/>
              <a:gd name="connsiteX3" fmla="*/ 42128 w 973301"/>
              <a:gd name="connsiteY3" fmla="*/ 508106 h 681297"/>
              <a:gd name="connsiteX4" fmla="*/ 278450 w 973301"/>
              <a:gd name="connsiteY4" fmla="*/ 4237 h 681297"/>
              <a:gd name="connsiteX5" fmla="*/ 549765 w 973301"/>
              <a:gd name="connsiteY5" fmla="*/ 187518 h 681297"/>
              <a:gd name="connsiteX6" fmla="*/ 857444 w 973301"/>
              <a:gd name="connsiteY6" fmla="*/ 144836 h 681297"/>
              <a:gd name="connsiteX7" fmla="*/ 970603 w 973301"/>
              <a:gd name="connsiteY7" fmla="*/ 408143 h 681297"/>
              <a:gd name="connsiteX0" fmla="*/ 238218 w 973301"/>
              <a:gd name="connsiteY0" fmla="*/ 501535 h 679728"/>
              <a:gd name="connsiteX1" fmla="*/ 413338 w 973301"/>
              <a:gd name="connsiteY1" fmla="*/ 328292 h 679728"/>
              <a:gd name="connsiteX2" fmla="*/ 483867 w 973301"/>
              <a:gd name="connsiteY2" fmla="*/ 616993 h 679728"/>
              <a:gd name="connsiteX3" fmla="*/ 42128 w 973301"/>
              <a:gd name="connsiteY3" fmla="*/ 506537 h 679728"/>
              <a:gd name="connsiteX4" fmla="*/ 278450 w 973301"/>
              <a:gd name="connsiteY4" fmla="*/ 2668 h 679728"/>
              <a:gd name="connsiteX5" fmla="*/ 549765 w 973301"/>
              <a:gd name="connsiteY5" fmla="*/ 185949 h 679728"/>
              <a:gd name="connsiteX6" fmla="*/ 857444 w 973301"/>
              <a:gd name="connsiteY6" fmla="*/ 143267 h 679728"/>
              <a:gd name="connsiteX7" fmla="*/ 970603 w 973301"/>
              <a:gd name="connsiteY7" fmla="*/ 406574 h 679728"/>
              <a:gd name="connsiteX0" fmla="*/ 239713 w 974796"/>
              <a:gd name="connsiteY0" fmla="*/ 509581 h 687774"/>
              <a:gd name="connsiteX1" fmla="*/ 414833 w 974796"/>
              <a:gd name="connsiteY1" fmla="*/ 336338 h 687774"/>
              <a:gd name="connsiteX2" fmla="*/ 485362 w 974796"/>
              <a:gd name="connsiteY2" fmla="*/ 625039 h 687774"/>
              <a:gd name="connsiteX3" fmla="*/ 43623 w 974796"/>
              <a:gd name="connsiteY3" fmla="*/ 514583 h 687774"/>
              <a:gd name="connsiteX4" fmla="*/ 268928 w 974796"/>
              <a:gd name="connsiteY4" fmla="*/ 2452 h 687774"/>
              <a:gd name="connsiteX5" fmla="*/ 551260 w 974796"/>
              <a:gd name="connsiteY5" fmla="*/ 193995 h 687774"/>
              <a:gd name="connsiteX6" fmla="*/ 858939 w 974796"/>
              <a:gd name="connsiteY6" fmla="*/ 151313 h 687774"/>
              <a:gd name="connsiteX7" fmla="*/ 972098 w 974796"/>
              <a:gd name="connsiteY7" fmla="*/ 414620 h 687774"/>
              <a:gd name="connsiteX0" fmla="*/ 239713 w 974796"/>
              <a:gd name="connsiteY0" fmla="*/ 508440 h 686633"/>
              <a:gd name="connsiteX1" fmla="*/ 414833 w 974796"/>
              <a:gd name="connsiteY1" fmla="*/ 335197 h 686633"/>
              <a:gd name="connsiteX2" fmla="*/ 485362 w 974796"/>
              <a:gd name="connsiteY2" fmla="*/ 623898 h 686633"/>
              <a:gd name="connsiteX3" fmla="*/ 43623 w 974796"/>
              <a:gd name="connsiteY3" fmla="*/ 513442 h 686633"/>
              <a:gd name="connsiteX4" fmla="*/ 268928 w 974796"/>
              <a:gd name="connsiteY4" fmla="*/ 1311 h 686633"/>
              <a:gd name="connsiteX5" fmla="*/ 551260 w 974796"/>
              <a:gd name="connsiteY5" fmla="*/ 192854 h 686633"/>
              <a:gd name="connsiteX6" fmla="*/ 858939 w 974796"/>
              <a:gd name="connsiteY6" fmla="*/ 150172 h 686633"/>
              <a:gd name="connsiteX7" fmla="*/ 972098 w 974796"/>
              <a:gd name="connsiteY7" fmla="*/ 413479 h 686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4796" h="686633">
                <a:moveTo>
                  <a:pt x="239713" y="508440"/>
                </a:moveTo>
                <a:cubicBezTo>
                  <a:pt x="220051" y="400199"/>
                  <a:pt x="313311" y="308483"/>
                  <a:pt x="414833" y="335197"/>
                </a:cubicBezTo>
                <a:cubicBezTo>
                  <a:pt x="568709" y="355231"/>
                  <a:pt x="571103" y="526747"/>
                  <a:pt x="485362" y="623898"/>
                </a:cubicBezTo>
                <a:cubicBezTo>
                  <a:pt x="359231" y="741315"/>
                  <a:pt x="103653" y="687971"/>
                  <a:pt x="43623" y="513442"/>
                </a:cubicBezTo>
                <a:cubicBezTo>
                  <a:pt x="-86006" y="165544"/>
                  <a:pt x="98347" y="15949"/>
                  <a:pt x="268928" y="1311"/>
                </a:cubicBezTo>
                <a:cubicBezTo>
                  <a:pt x="423631" y="-11041"/>
                  <a:pt x="534267" y="64743"/>
                  <a:pt x="551260" y="192854"/>
                </a:cubicBezTo>
                <a:cubicBezTo>
                  <a:pt x="632704" y="84983"/>
                  <a:pt x="783005" y="98296"/>
                  <a:pt x="858939" y="150172"/>
                </a:cubicBezTo>
                <a:cubicBezTo>
                  <a:pt x="963678" y="201219"/>
                  <a:pt x="983037" y="310103"/>
                  <a:pt x="972098" y="413479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7" name="21">
            <a:extLst>
              <a:ext uri="{FF2B5EF4-FFF2-40B4-BE49-F238E27FC236}">
                <a16:creationId xmlns:a16="http://schemas.microsoft.com/office/drawing/2014/main" id="{48BACE64-4E81-424B-8112-93858657FC65}"/>
              </a:ext>
            </a:extLst>
          </p:cNvPr>
          <p:cNvSpPr/>
          <p:nvPr/>
        </p:nvSpPr>
        <p:spPr>
          <a:xfrm flipH="1">
            <a:off x="4867025" y="2789046"/>
            <a:ext cx="565681" cy="916370"/>
          </a:xfrm>
          <a:custGeom>
            <a:avLst/>
            <a:gdLst>
              <a:gd name="connsiteX0" fmla="*/ 0 w 647934"/>
              <a:gd name="connsiteY0" fmla="*/ 277685 h 1051840"/>
              <a:gd name="connsiteX1" fmla="*/ 330979 w 647934"/>
              <a:gd name="connsiteY1" fmla="*/ 0 h 1051840"/>
              <a:gd name="connsiteX2" fmla="*/ 560982 w 647934"/>
              <a:gd name="connsiteY2" fmla="*/ 171099 h 1051840"/>
              <a:gd name="connsiteX3" fmla="*/ 468420 w 647934"/>
              <a:gd name="connsiteY3" fmla="*/ 493663 h 1051840"/>
              <a:gd name="connsiteX4" fmla="*/ 647934 w 647934"/>
              <a:gd name="connsiteY4" fmla="*/ 793789 h 1051840"/>
              <a:gd name="connsiteX5" fmla="*/ 468420 w 647934"/>
              <a:gd name="connsiteY5" fmla="*/ 1051840 h 1051840"/>
              <a:gd name="connsiteX0" fmla="*/ 0 w 647934"/>
              <a:gd name="connsiteY0" fmla="*/ 277685 h 1051840"/>
              <a:gd name="connsiteX1" fmla="*/ 330979 w 647934"/>
              <a:gd name="connsiteY1" fmla="*/ 0 h 1051840"/>
              <a:gd name="connsiteX2" fmla="*/ 560982 w 647934"/>
              <a:gd name="connsiteY2" fmla="*/ 171099 h 1051840"/>
              <a:gd name="connsiteX3" fmla="*/ 468420 w 647934"/>
              <a:gd name="connsiteY3" fmla="*/ 493663 h 1051840"/>
              <a:gd name="connsiteX4" fmla="*/ 647934 w 647934"/>
              <a:gd name="connsiteY4" fmla="*/ 793789 h 1051840"/>
              <a:gd name="connsiteX5" fmla="*/ 468420 w 647934"/>
              <a:gd name="connsiteY5" fmla="*/ 1051840 h 1051840"/>
              <a:gd name="connsiteX0" fmla="*/ 0 w 647937"/>
              <a:gd name="connsiteY0" fmla="*/ 277685 h 1051840"/>
              <a:gd name="connsiteX1" fmla="*/ 330979 w 647937"/>
              <a:gd name="connsiteY1" fmla="*/ 0 h 1051840"/>
              <a:gd name="connsiteX2" fmla="*/ 560982 w 647937"/>
              <a:gd name="connsiteY2" fmla="*/ 171099 h 1051840"/>
              <a:gd name="connsiteX3" fmla="*/ 468420 w 647937"/>
              <a:gd name="connsiteY3" fmla="*/ 493663 h 1051840"/>
              <a:gd name="connsiteX4" fmla="*/ 647934 w 647937"/>
              <a:gd name="connsiteY4" fmla="*/ 793789 h 1051840"/>
              <a:gd name="connsiteX5" fmla="*/ 468420 w 647937"/>
              <a:gd name="connsiteY5" fmla="*/ 1051840 h 1051840"/>
              <a:gd name="connsiteX0" fmla="*/ 0 w 647937"/>
              <a:gd name="connsiteY0" fmla="*/ 277685 h 1051840"/>
              <a:gd name="connsiteX1" fmla="*/ 330979 w 647937"/>
              <a:gd name="connsiteY1" fmla="*/ 0 h 1051840"/>
              <a:gd name="connsiteX2" fmla="*/ 560982 w 647937"/>
              <a:gd name="connsiteY2" fmla="*/ 171099 h 1051840"/>
              <a:gd name="connsiteX3" fmla="*/ 468420 w 647937"/>
              <a:gd name="connsiteY3" fmla="*/ 493663 h 1051840"/>
              <a:gd name="connsiteX4" fmla="*/ 647934 w 647937"/>
              <a:gd name="connsiteY4" fmla="*/ 793789 h 1051840"/>
              <a:gd name="connsiteX5" fmla="*/ 468420 w 647937"/>
              <a:gd name="connsiteY5" fmla="*/ 1051840 h 1051840"/>
              <a:gd name="connsiteX0" fmla="*/ 0 w 647937"/>
              <a:gd name="connsiteY0" fmla="*/ 277685 h 1035314"/>
              <a:gd name="connsiteX1" fmla="*/ 330979 w 647937"/>
              <a:gd name="connsiteY1" fmla="*/ 0 h 1035314"/>
              <a:gd name="connsiteX2" fmla="*/ 560982 w 647937"/>
              <a:gd name="connsiteY2" fmla="*/ 171099 h 1035314"/>
              <a:gd name="connsiteX3" fmla="*/ 468420 w 647937"/>
              <a:gd name="connsiteY3" fmla="*/ 493663 h 1035314"/>
              <a:gd name="connsiteX4" fmla="*/ 647934 w 647937"/>
              <a:gd name="connsiteY4" fmla="*/ 793789 h 1035314"/>
              <a:gd name="connsiteX5" fmla="*/ 465665 w 647937"/>
              <a:gd name="connsiteY5" fmla="*/ 1035314 h 1035314"/>
              <a:gd name="connsiteX0" fmla="*/ 0 w 642428"/>
              <a:gd name="connsiteY0" fmla="*/ 277685 h 1035314"/>
              <a:gd name="connsiteX1" fmla="*/ 330979 w 642428"/>
              <a:gd name="connsiteY1" fmla="*/ 0 h 1035314"/>
              <a:gd name="connsiteX2" fmla="*/ 560982 w 642428"/>
              <a:gd name="connsiteY2" fmla="*/ 171099 h 1035314"/>
              <a:gd name="connsiteX3" fmla="*/ 468420 w 642428"/>
              <a:gd name="connsiteY3" fmla="*/ 493663 h 1035314"/>
              <a:gd name="connsiteX4" fmla="*/ 642425 w 642428"/>
              <a:gd name="connsiteY4" fmla="*/ 769001 h 1035314"/>
              <a:gd name="connsiteX5" fmla="*/ 465665 w 642428"/>
              <a:gd name="connsiteY5" fmla="*/ 1035314 h 1035314"/>
              <a:gd name="connsiteX0" fmla="*/ 0 w 642428"/>
              <a:gd name="connsiteY0" fmla="*/ 277685 h 1035314"/>
              <a:gd name="connsiteX1" fmla="*/ 330979 w 642428"/>
              <a:gd name="connsiteY1" fmla="*/ 0 h 1035314"/>
              <a:gd name="connsiteX2" fmla="*/ 560982 w 642428"/>
              <a:gd name="connsiteY2" fmla="*/ 171099 h 1035314"/>
              <a:gd name="connsiteX3" fmla="*/ 468420 w 642428"/>
              <a:gd name="connsiteY3" fmla="*/ 493663 h 1035314"/>
              <a:gd name="connsiteX4" fmla="*/ 642425 w 642428"/>
              <a:gd name="connsiteY4" fmla="*/ 769001 h 1035314"/>
              <a:gd name="connsiteX5" fmla="*/ 465665 w 642428"/>
              <a:gd name="connsiteY5" fmla="*/ 1035314 h 1035314"/>
              <a:gd name="connsiteX0" fmla="*/ 0 w 642501"/>
              <a:gd name="connsiteY0" fmla="*/ 277685 h 1035314"/>
              <a:gd name="connsiteX1" fmla="*/ 330979 w 642501"/>
              <a:gd name="connsiteY1" fmla="*/ 0 h 1035314"/>
              <a:gd name="connsiteX2" fmla="*/ 560982 w 642501"/>
              <a:gd name="connsiteY2" fmla="*/ 171099 h 1035314"/>
              <a:gd name="connsiteX3" fmla="*/ 468420 w 642501"/>
              <a:gd name="connsiteY3" fmla="*/ 493663 h 1035314"/>
              <a:gd name="connsiteX4" fmla="*/ 642425 w 642501"/>
              <a:gd name="connsiteY4" fmla="*/ 769001 h 1035314"/>
              <a:gd name="connsiteX5" fmla="*/ 465665 w 642501"/>
              <a:gd name="connsiteY5" fmla="*/ 1035314 h 1035314"/>
              <a:gd name="connsiteX0" fmla="*/ 0 w 642501"/>
              <a:gd name="connsiteY0" fmla="*/ 277685 h 1035314"/>
              <a:gd name="connsiteX1" fmla="*/ 330979 w 642501"/>
              <a:gd name="connsiteY1" fmla="*/ 0 h 1035314"/>
              <a:gd name="connsiteX2" fmla="*/ 560982 w 642501"/>
              <a:gd name="connsiteY2" fmla="*/ 171099 h 1035314"/>
              <a:gd name="connsiteX3" fmla="*/ 468420 w 642501"/>
              <a:gd name="connsiteY3" fmla="*/ 493663 h 1035314"/>
              <a:gd name="connsiteX4" fmla="*/ 642425 w 642501"/>
              <a:gd name="connsiteY4" fmla="*/ 769001 h 1035314"/>
              <a:gd name="connsiteX5" fmla="*/ 465665 w 642501"/>
              <a:gd name="connsiteY5" fmla="*/ 1035314 h 1035314"/>
              <a:gd name="connsiteX0" fmla="*/ 0 w 642501"/>
              <a:gd name="connsiteY0" fmla="*/ 277685 h 1035314"/>
              <a:gd name="connsiteX1" fmla="*/ 330979 w 642501"/>
              <a:gd name="connsiteY1" fmla="*/ 0 h 1035314"/>
              <a:gd name="connsiteX2" fmla="*/ 560982 w 642501"/>
              <a:gd name="connsiteY2" fmla="*/ 171099 h 1035314"/>
              <a:gd name="connsiteX3" fmla="*/ 468420 w 642501"/>
              <a:gd name="connsiteY3" fmla="*/ 493663 h 1035314"/>
              <a:gd name="connsiteX4" fmla="*/ 642425 w 642501"/>
              <a:gd name="connsiteY4" fmla="*/ 769001 h 1035314"/>
              <a:gd name="connsiteX5" fmla="*/ 465665 w 642501"/>
              <a:gd name="connsiteY5" fmla="*/ 1035314 h 1035314"/>
              <a:gd name="connsiteX0" fmla="*/ 0 w 642489"/>
              <a:gd name="connsiteY0" fmla="*/ 277685 h 1035314"/>
              <a:gd name="connsiteX1" fmla="*/ 330979 w 642489"/>
              <a:gd name="connsiteY1" fmla="*/ 0 h 1035314"/>
              <a:gd name="connsiteX2" fmla="*/ 560982 w 642489"/>
              <a:gd name="connsiteY2" fmla="*/ 171099 h 1035314"/>
              <a:gd name="connsiteX3" fmla="*/ 446386 w 642489"/>
              <a:gd name="connsiteY3" fmla="*/ 490909 h 1035314"/>
              <a:gd name="connsiteX4" fmla="*/ 642425 w 642489"/>
              <a:gd name="connsiteY4" fmla="*/ 769001 h 1035314"/>
              <a:gd name="connsiteX5" fmla="*/ 465665 w 642489"/>
              <a:gd name="connsiteY5" fmla="*/ 1035314 h 1035314"/>
              <a:gd name="connsiteX0" fmla="*/ 0 w 642733"/>
              <a:gd name="connsiteY0" fmla="*/ 277685 h 1035314"/>
              <a:gd name="connsiteX1" fmla="*/ 330979 w 642733"/>
              <a:gd name="connsiteY1" fmla="*/ 0 h 1035314"/>
              <a:gd name="connsiteX2" fmla="*/ 560982 w 642733"/>
              <a:gd name="connsiteY2" fmla="*/ 171099 h 1035314"/>
              <a:gd name="connsiteX3" fmla="*/ 446386 w 642733"/>
              <a:gd name="connsiteY3" fmla="*/ 490909 h 1035314"/>
              <a:gd name="connsiteX4" fmla="*/ 642425 w 642733"/>
              <a:gd name="connsiteY4" fmla="*/ 769001 h 1035314"/>
              <a:gd name="connsiteX5" fmla="*/ 465665 w 642733"/>
              <a:gd name="connsiteY5" fmla="*/ 1035314 h 1035314"/>
              <a:gd name="connsiteX0" fmla="*/ 0 w 642733"/>
              <a:gd name="connsiteY0" fmla="*/ 277685 h 1035314"/>
              <a:gd name="connsiteX1" fmla="*/ 330979 w 642733"/>
              <a:gd name="connsiteY1" fmla="*/ 0 h 1035314"/>
              <a:gd name="connsiteX2" fmla="*/ 560982 w 642733"/>
              <a:gd name="connsiteY2" fmla="*/ 171099 h 1035314"/>
              <a:gd name="connsiteX3" fmla="*/ 446386 w 642733"/>
              <a:gd name="connsiteY3" fmla="*/ 490909 h 1035314"/>
              <a:gd name="connsiteX4" fmla="*/ 642425 w 642733"/>
              <a:gd name="connsiteY4" fmla="*/ 769001 h 1035314"/>
              <a:gd name="connsiteX5" fmla="*/ 465665 w 642733"/>
              <a:gd name="connsiteY5" fmla="*/ 1035314 h 1035314"/>
              <a:gd name="connsiteX0" fmla="*/ 0 w 642564"/>
              <a:gd name="connsiteY0" fmla="*/ 277685 h 1035314"/>
              <a:gd name="connsiteX1" fmla="*/ 330979 w 642564"/>
              <a:gd name="connsiteY1" fmla="*/ 0 h 1035314"/>
              <a:gd name="connsiteX2" fmla="*/ 560982 w 642564"/>
              <a:gd name="connsiteY2" fmla="*/ 171099 h 1035314"/>
              <a:gd name="connsiteX3" fmla="*/ 446386 w 642564"/>
              <a:gd name="connsiteY3" fmla="*/ 490909 h 1035314"/>
              <a:gd name="connsiteX4" fmla="*/ 642425 w 642564"/>
              <a:gd name="connsiteY4" fmla="*/ 769001 h 1035314"/>
              <a:gd name="connsiteX5" fmla="*/ 465665 w 642564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77685 h 1035314"/>
              <a:gd name="connsiteX1" fmla="*/ 330979 w 639815"/>
              <a:gd name="connsiteY1" fmla="*/ 0 h 1035314"/>
              <a:gd name="connsiteX2" fmla="*/ 560982 w 639815"/>
              <a:gd name="connsiteY2" fmla="*/ 171099 h 1035314"/>
              <a:gd name="connsiteX3" fmla="*/ 446386 w 639815"/>
              <a:gd name="connsiteY3" fmla="*/ 490909 h 1035314"/>
              <a:gd name="connsiteX4" fmla="*/ 639670 w 639815"/>
              <a:gd name="connsiteY4" fmla="*/ 760738 h 1035314"/>
              <a:gd name="connsiteX5" fmla="*/ 465665 w 639815"/>
              <a:gd name="connsiteY5" fmla="*/ 1035314 h 1035314"/>
              <a:gd name="connsiteX0" fmla="*/ 0 w 639815"/>
              <a:gd name="connsiteY0" fmla="*/ 280359 h 1037988"/>
              <a:gd name="connsiteX1" fmla="*/ 330979 w 639815"/>
              <a:gd name="connsiteY1" fmla="*/ 2674 h 1037988"/>
              <a:gd name="connsiteX2" fmla="*/ 560982 w 639815"/>
              <a:gd name="connsiteY2" fmla="*/ 173773 h 1037988"/>
              <a:gd name="connsiteX3" fmla="*/ 446386 w 639815"/>
              <a:gd name="connsiteY3" fmla="*/ 493583 h 1037988"/>
              <a:gd name="connsiteX4" fmla="*/ 639670 w 639815"/>
              <a:gd name="connsiteY4" fmla="*/ 763412 h 1037988"/>
              <a:gd name="connsiteX5" fmla="*/ 465665 w 639815"/>
              <a:gd name="connsiteY5" fmla="*/ 1037988 h 1037988"/>
              <a:gd name="connsiteX0" fmla="*/ 0 w 639815"/>
              <a:gd name="connsiteY0" fmla="*/ 284735 h 1042364"/>
              <a:gd name="connsiteX1" fmla="*/ 330979 w 639815"/>
              <a:gd name="connsiteY1" fmla="*/ 7050 h 1042364"/>
              <a:gd name="connsiteX2" fmla="*/ 560982 w 639815"/>
              <a:gd name="connsiteY2" fmla="*/ 178149 h 1042364"/>
              <a:gd name="connsiteX3" fmla="*/ 446386 w 639815"/>
              <a:gd name="connsiteY3" fmla="*/ 497959 h 1042364"/>
              <a:gd name="connsiteX4" fmla="*/ 639670 w 639815"/>
              <a:gd name="connsiteY4" fmla="*/ 767788 h 1042364"/>
              <a:gd name="connsiteX5" fmla="*/ 465665 w 639815"/>
              <a:gd name="connsiteY5" fmla="*/ 1042364 h 1042364"/>
              <a:gd name="connsiteX0" fmla="*/ 0 w 639815"/>
              <a:gd name="connsiteY0" fmla="*/ 284735 h 1042364"/>
              <a:gd name="connsiteX1" fmla="*/ 330979 w 639815"/>
              <a:gd name="connsiteY1" fmla="*/ 7050 h 1042364"/>
              <a:gd name="connsiteX2" fmla="*/ 560982 w 639815"/>
              <a:gd name="connsiteY2" fmla="*/ 178149 h 1042364"/>
              <a:gd name="connsiteX3" fmla="*/ 446386 w 639815"/>
              <a:gd name="connsiteY3" fmla="*/ 497959 h 1042364"/>
              <a:gd name="connsiteX4" fmla="*/ 639670 w 639815"/>
              <a:gd name="connsiteY4" fmla="*/ 767788 h 1042364"/>
              <a:gd name="connsiteX5" fmla="*/ 465665 w 639815"/>
              <a:gd name="connsiteY5" fmla="*/ 1042364 h 1042364"/>
              <a:gd name="connsiteX0" fmla="*/ 0 w 639815"/>
              <a:gd name="connsiteY0" fmla="*/ 278763 h 1036392"/>
              <a:gd name="connsiteX1" fmla="*/ 330979 w 639815"/>
              <a:gd name="connsiteY1" fmla="*/ 1078 h 1036392"/>
              <a:gd name="connsiteX2" fmla="*/ 560982 w 639815"/>
              <a:gd name="connsiteY2" fmla="*/ 172177 h 1036392"/>
              <a:gd name="connsiteX3" fmla="*/ 446386 w 639815"/>
              <a:gd name="connsiteY3" fmla="*/ 491987 h 1036392"/>
              <a:gd name="connsiteX4" fmla="*/ 639670 w 639815"/>
              <a:gd name="connsiteY4" fmla="*/ 761816 h 1036392"/>
              <a:gd name="connsiteX5" fmla="*/ 465665 w 639815"/>
              <a:gd name="connsiteY5" fmla="*/ 1036392 h 1036392"/>
              <a:gd name="connsiteX0" fmla="*/ 0 w 639815"/>
              <a:gd name="connsiteY0" fmla="*/ 280192 h 1037821"/>
              <a:gd name="connsiteX1" fmla="*/ 330979 w 639815"/>
              <a:gd name="connsiteY1" fmla="*/ 2507 h 1037821"/>
              <a:gd name="connsiteX2" fmla="*/ 560982 w 639815"/>
              <a:gd name="connsiteY2" fmla="*/ 173606 h 1037821"/>
              <a:gd name="connsiteX3" fmla="*/ 446386 w 639815"/>
              <a:gd name="connsiteY3" fmla="*/ 493416 h 1037821"/>
              <a:gd name="connsiteX4" fmla="*/ 639670 w 639815"/>
              <a:gd name="connsiteY4" fmla="*/ 763245 h 1037821"/>
              <a:gd name="connsiteX5" fmla="*/ 465665 w 639815"/>
              <a:gd name="connsiteY5" fmla="*/ 1037821 h 1037821"/>
              <a:gd name="connsiteX0" fmla="*/ 32 w 639847"/>
              <a:gd name="connsiteY0" fmla="*/ 279537 h 1037166"/>
              <a:gd name="connsiteX1" fmla="*/ 331011 w 639847"/>
              <a:gd name="connsiteY1" fmla="*/ 1852 h 1037166"/>
              <a:gd name="connsiteX2" fmla="*/ 561014 w 639847"/>
              <a:gd name="connsiteY2" fmla="*/ 172951 h 1037166"/>
              <a:gd name="connsiteX3" fmla="*/ 446418 w 639847"/>
              <a:gd name="connsiteY3" fmla="*/ 492761 h 1037166"/>
              <a:gd name="connsiteX4" fmla="*/ 639702 w 639847"/>
              <a:gd name="connsiteY4" fmla="*/ 762590 h 1037166"/>
              <a:gd name="connsiteX5" fmla="*/ 465697 w 639847"/>
              <a:gd name="connsiteY5" fmla="*/ 1037166 h 1037166"/>
              <a:gd name="connsiteX0" fmla="*/ 32 w 639847"/>
              <a:gd name="connsiteY0" fmla="*/ 279537 h 1037166"/>
              <a:gd name="connsiteX1" fmla="*/ 331011 w 639847"/>
              <a:gd name="connsiteY1" fmla="*/ 1852 h 1037166"/>
              <a:gd name="connsiteX2" fmla="*/ 561014 w 639847"/>
              <a:gd name="connsiteY2" fmla="*/ 172951 h 1037166"/>
              <a:gd name="connsiteX3" fmla="*/ 446418 w 639847"/>
              <a:gd name="connsiteY3" fmla="*/ 492761 h 1037166"/>
              <a:gd name="connsiteX4" fmla="*/ 639702 w 639847"/>
              <a:gd name="connsiteY4" fmla="*/ 762590 h 1037166"/>
              <a:gd name="connsiteX5" fmla="*/ 465697 w 639847"/>
              <a:gd name="connsiteY5" fmla="*/ 1037166 h 1037166"/>
              <a:gd name="connsiteX0" fmla="*/ 32 w 639847"/>
              <a:gd name="connsiteY0" fmla="*/ 279537 h 1037166"/>
              <a:gd name="connsiteX1" fmla="*/ 331011 w 639847"/>
              <a:gd name="connsiteY1" fmla="*/ 1852 h 1037166"/>
              <a:gd name="connsiteX2" fmla="*/ 561014 w 639847"/>
              <a:gd name="connsiteY2" fmla="*/ 172951 h 1037166"/>
              <a:gd name="connsiteX3" fmla="*/ 446418 w 639847"/>
              <a:gd name="connsiteY3" fmla="*/ 492761 h 1037166"/>
              <a:gd name="connsiteX4" fmla="*/ 639702 w 639847"/>
              <a:gd name="connsiteY4" fmla="*/ 762590 h 1037166"/>
              <a:gd name="connsiteX5" fmla="*/ 465697 w 639847"/>
              <a:gd name="connsiteY5" fmla="*/ 1037166 h 1037166"/>
              <a:gd name="connsiteX0" fmla="*/ 26 w 639841"/>
              <a:gd name="connsiteY0" fmla="*/ 279060 h 1036689"/>
              <a:gd name="connsiteX1" fmla="*/ 331005 w 639841"/>
              <a:gd name="connsiteY1" fmla="*/ 1375 h 1036689"/>
              <a:gd name="connsiteX2" fmla="*/ 561008 w 639841"/>
              <a:gd name="connsiteY2" fmla="*/ 172474 h 1036689"/>
              <a:gd name="connsiteX3" fmla="*/ 446412 w 639841"/>
              <a:gd name="connsiteY3" fmla="*/ 492284 h 1036689"/>
              <a:gd name="connsiteX4" fmla="*/ 639696 w 639841"/>
              <a:gd name="connsiteY4" fmla="*/ 762113 h 1036689"/>
              <a:gd name="connsiteX5" fmla="*/ 465691 w 639841"/>
              <a:gd name="connsiteY5" fmla="*/ 1036689 h 1036689"/>
              <a:gd name="connsiteX0" fmla="*/ 26 w 639841"/>
              <a:gd name="connsiteY0" fmla="*/ 279103 h 1036732"/>
              <a:gd name="connsiteX1" fmla="*/ 331005 w 639841"/>
              <a:gd name="connsiteY1" fmla="*/ 1418 h 1036732"/>
              <a:gd name="connsiteX2" fmla="*/ 561008 w 639841"/>
              <a:gd name="connsiteY2" fmla="*/ 172517 h 1036732"/>
              <a:gd name="connsiteX3" fmla="*/ 446412 w 639841"/>
              <a:gd name="connsiteY3" fmla="*/ 492327 h 1036732"/>
              <a:gd name="connsiteX4" fmla="*/ 639696 w 639841"/>
              <a:gd name="connsiteY4" fmla="*/ 762156 h 1036732"/>
              <a:gd name="connsiteX5" fmla="*/ 465691 w 639841"/>
              <a:gd name="connsiteY5" fmla="*/ 1036732 h 1036732"/>
              <a:gd name="connsiteX0" fmla="*/ 26 w 639841"/>
              <a:gd name="connsiteY0" fmla="*/ 279060 h 1036689"/>
              <a:gd name="connsiteX1" fmla="*/ 331005 w 639841"/>
              <a:gd name="connsiteY1" fmla="*/ 1375 h 1036689"/>
              <a:gd name="connsiteX2" fmla="*/ 561008 w 639841"/>
              <a:gd name="connsiteY2" fmla="*/ 172474 h 1036689"/>
              <a:gd name="connsiteX3" fmla="*/ 446412 w 639841"/>
              <a:gd name="connsiteY3" fmla="*/ 492284 h 1036689"/>
              <a:gd name="connsiteX4" fmla="*/ 639696 w 639841"/>
              <a:gd name="connsiteY4" fmla="*/ 762113 h 1036689"/>
              <a:gd name="connsiteX5" fmla="*/ 465691 w 639841"/>
              <a:gd name="connsiteY5" fmla="*/ 1036689 h 1036689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34 w 639849"/>
              <a:gd name="connsiteY0" fmla="*/ 280063 h 1037692"/>
              <a:gd name="connsiteX1" fmla="*/ 331013 w 639849"/>
              <a:gd name="connsiteY1" fmla="*/ 2378 h 1037692"/>
              <a:gd name="connsiteX2" fmla="*/ 561016 w 639849"/>
              <a:gd name="connsiteY2" fmla="*/ 173477 h 1037692"/>
              <a:gd name="connsiteX3" fmla="*/ 446420 w 639849"/>
              <a:gd name="connsiteY3" fmla="*/ 493287 h 1037692"/>
              <a:gd name="connsiteX4" fmla="*/ 639704 w 639849"/>
              <a:gd name="connsiteY4" fmla="*/ 763116 h 1037692"/>
              <a:gd name="connsiteX5" fmla="*/ 465699 w 639849"/>
              <a:gd name="connsiteY5" fmla="*/ 1037692 h 1037692"/>
              <a:gd name="connsiteX0" fmla="*/ 40 w 620576"/>
              <a:gd name="connsiteY0" fmla="*/ 296331 h 1037435"/>
              <a:gd name="connsiteX1" fmla="*/ 311740 w 620576"/>
              <a:gd name="connsiteY1" fmla="*/ 2121 h 1037435"/>
              <a:gd name="connsiteX2" fmla="*/ 541743 w 620576"/>
              <a:gd name="connsiteY2" fmla="*/ 173220 h 1037435"/>
              <a:gd name="connsiteX3" fmla="*/ 427147 w 620576"/>
              <a:gd name="connsiteY3" fmla="*/ 493030 h 1037435"/>
              <a:gd name="connsiteX4" fmla="*/ 620431 w 620576"/>
              <a:gd name="connsiteY4" fmla="*/ 762859 h 1037435"/>
              <a:gd name="connsiteX5" fmla="*/ 446426 w 620576"/>
              <a:gd name="connsiteY5" fmla="*/ 1037435 h 1037435"/>
              <a:gd name="connsiteX0" fmla="*/ 5008 w 625544"/>
              <a:gd name="connsiteY0" fmla="*/ 297012 h 1038116"/>
              <a:gd name="connsiteX1" fmla="*/ 316708 w 625544"/>
              <a:gd name="connsiteY1" fmla="*/ 2802 h 1038116"/>
              <a:gd name="connsiteX2" fmla="*/ 546711 w 625544"/>
              <a:gd name="connsiteY2" fmla="*/ 173901 h 1038116"/>
              <a:gd name="connsiteX3" fmla="*/ 432115 w 625544"/>
              <a:gd name="connsiteY3" fmla="*/ 493711 h 1038116"/>
              <a:gd name="connsiteX4" fmla="*/ 625399 w 625544"/>
              <a:gd name="connsiteY4" fmla="*/ 763540 h 1038116"/>
              <a:gd name="connsiteX5" fmla="*/ 451394 w 625544"/>
              <a:gd name="connsiteY5" fmla="*/ 1038116 h 1038116"/>
              <a:gd name="connsiteX0" fmla="*/ 5008 w 625544"/>
              <a:gd name="connsiteY0" fmla="*/ 299704 h 1040808"/>
              <a:gd name="connsiteX1" fmla="*/ 316708 w 625544"/>
              <a:gd name="connsiteY1" fmla="*/ 2739 h 1040808"/>
              <a:gd name="connsiteX2" fmla="*/ 546711 w 625544"/>
              <a:gd name="connsiteY2" fmla="*/ 176593 h 1040808"/>
              <a:gd name="connsiteX3" fmla="*/ 432115 w 625544"/>
              <a:gd name="connsiteY3" fmla="*/ 496403 h 1040808"/>
              <a:gd name="connsiteX4" fmla="*/ 625399 w 625544"/>
              <a:gd name="connsiteY4" fmla="*/ 766232 h 1040808"/>
              <a:gd name="connsiteX5" fmla="*/ 451394 w 625544"/>
              <a:gd name="connsiteY5" fmla="*/ 1040808 h 1040808"/>
              <a:gd name="connsiteX0" fmla="*/ 4206 w 624742"/>
              <a:gd name="connsiteY0" fmla="*/ 298093 h 1039197"/>
              <a:gd name="connsiteX1" fmla="*/ 315906 w 624742"/>
              <a:gd name="connsiteY1" fmla="*/ 1128 h 1039197"/>
              <a:gd name="connsiteX2" fmla="*/ 545909 w 624742"/>
              <a:gd name="connsiteY2" fmla="*/ 174982 h 1039197"/>
              <a:gd name="connsiteX3" fmla="*/ 431313 w 624742"/>
              <a:gd name="connsiteY3" fmla="*/ 494792 h 1039197"/>
              <a:gd name="connsiteX4" fmla="*/ 624597 w 624742"/>
              <a:gd name="connsiteY4" fmla="*/ 764621 h 1039197"/>
              <a:gd name="connsiteX5" fmla="*/ 450592 w 624742"/>
              <a:gd name="connsiteY5" fmla="*/ 1039197 h 1039197"/>
              <a:gd name="connsiteX0" fmla="*/ 4206 w 624742"/>
              <a:gd name="connsiteY0" fmla="*/ 298093 h 1039197"/>
              <a:gd name="connsiteX1" fmla="*/ 315906 w 624742"/>
              <a:gd name="connsiteY1" fmla="*/ 1128 h 1039197"/>
              <a:gd name="connsiteX2" fmla="*/ 545909 w 624742"/>
              <a:gd name="connsiteY2" fmla="*/ 174982 h 1039197"/>
              <a:gd name="connsiteX3" fmla="*/ 431313 w 624742"/>
              <a:gd name="connsiteY3" fmla="*/ 494792 h 1039197"/>
              <a:gd name="connsiteX4" fmla="*/ 624597 w 624742"/>
              <a:gd name="connsiteY4" fmla="*/ 764621 h 1039197"/>
              <a:gd name="connsiteX5" fmla="*/ 450592 w 624742"/>
              <a:gd name="connsiteY5" fmla="*/ 1039197 h 1039197"/>
              <a:gd name="connsiteX0" fmla="*/ 4206 w 625023"/>
              <a:gd name="connsiteY0" fmla="*/ 298093 h 1039197"/>
              <a:gd name="connsiteX1" fmla="*/ 315906 w 625023"/>
              <a:gd name="connsiteY1" fmla="*/ 1128 h 1039197"/>
              <a:gd name="connsiteX2" fmla="*/ 545909 w 625023"/>
              <a:gd name="connsiteY2" fmla="*/ 174982 h 1039197"/>
              <a:gd name="connsiteX3" fmla="*/ 431313 w 625023"/>
              <a:gd name="connsiteY3" fmla="*/ 494792 h 1039197"/>
              <a:gd name="connsiteX4" fmla="*/ 624597 w 625023"/>
              <a:gd name="connsiteY4" fmla="*/ 764621 h 1039197"/>
              <a:gd name="connsiteX5" fmla="*/ 450592 w 625023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5059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5059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25804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467"/>
              <a:gd name="connsiteY0" fmla="*/ 298093 h 1039197"/>
              <a:gd name="connsiteX1" fmla="*/ 315906 w 641467"/>
              <a:gd name="connsiteY1" fmla="*/ 1128 h 1039197"/>
              <a:gd name="connsiteX2" fmla="*/ 545909 w 641467"/>
              <a:gd name="connsiteY2" fmla="*/ 174982 h 1039197"/>
              <a:gd name="connsiteX3" fmla="*/ 431313 w 641467"/>
              <a:gd name="connsiteY3" fmla="*/ 494792 h 1039197"/>
              <a:gd name="connsiteX4" fmla="*/ 641122 w 641467"/>
              <a:gd name="connsiteY4" fmla="*/ 764621 h 1039197"/>
              <a:gd name="connsiteX5" fmla="*/ 417542 w 641467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417542 w 641503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417542 w 641503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399268 w 641503"/>
              <a:gd name="connsiteY5" fmla="*/ 1039197 h 1039197"/>
              <a:gd name="connsiteX0" fmla="*/ 4206 w 641503"/>
              <a:gd name="connsiteY0" fmla="*/ 298093 h 1039197"/>
              <a:gd name="connsiteX1" fmla="*/ 315906 w 641503"/>
              <a:gd name="connsiteY1" fmla="*/ 1128 h 1039197"/>
              <a:gd name="connsiteX2" fmla="*/ 545909 w 641503"/>
              <a:gd name="connsiteY2" fmla="*/ 174982 h 1039197"/>
              <a:gd name="connsiteX3" fmla="*/ 431313 w 641503"/>
              <a:gd name="connsiteY3" fmla="*/ 494792 h 1039197"/>
              <a:gd name="connsiteX4" fmla="*/ 641122 w 641503"/>
              <a:gd name="connsiteY4" fmla="*/ 764621 h 1039197"/>
              <a:gd name="connsiteX5" fmla="*/ 399268 w 641503"/>
              <a:gd name="connsiteY5" fmla="*/ 1039197 h 1039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1503" h="1039197">
                <a:moveTo>
                  <a:pt x="4206" y="298093"/>
                </a:moveTo>
                <a:cubicBezTo>
                  <a:pt x="-31441" y="73328"/>
                  <a:pt x="167021" y="-10969"/>
                  <a:pt x="315906" y="1128"/>
                </a:cubicBezTo>
                <a:cubicBezTo>
                  <a:pt x="428380" y="8585"/>
                  <a:pt x="527080" y="95916"/>
                  <a:pt x="545909" y="174982"/>
                </a:cubicBezTo>
                <a:cubicBezTo>
                  <a:pt x="579319" y="262305"/>
                  <a:pt x="557648" y="418486"/>
                  <a:pt x="431313" y="494792"/>
                </a:cubicBezTo>
                <a:cubicBezTo>
                  <a:pt x="576532" y="548013"/>
                  <a:pt x="647384" y="650808"/>
                  <a:pt x="641122" y="764621"/>
                </a:cubicBezTo>
                <a:cubicBezTo>
                  <a:pt x="633615" y="919493"/>
                  <a:pt x="546235" y="1010014"/>
                  <a:pt x="399268" y="1039197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8" name="22">
            <a:extLst>
              <a:ext uri="{FF2B5EF4-FFF2-40B4-BE49-F238E27FC236}">
                <a16:creationId xmlns:a16="http://schemas.microsoft.com/office/drawing/2014/main" id="{CC49DD28-0CD5-4376-85A0-DC937B351C1E}"/>
              </a:ext>
            </a:extLst>
          </p:cNvPr>
          <p:cNvSpPr/>
          <p:nvPr/>
        </p:nvSpPr>
        <p:spPr>
          <a:xfrm flipH="1">
            <a:off x="5090854" y="3242627"/>
            <a:ext cx="918986" cy="913762"/>
          </a:xfrm>
          <a:custGeom>
            <a:avLst/>
            <a:gdLst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25244 w 970498"/>
              <a:gd name="connsiteY6" fmla="*/ 384272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25244 w 970498"/>
              <a:gd name="connsiteY6" fmla="*/ 384272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25244 w 970498"/>
              <a:gd name="connsiteY6" fmla="*/ 384272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415126 w 970498"/>
              <a:gd name="connsiteY7" fmla="*/ 56659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379321 w 970498"/>
              <a:gd name="connsiteY7" fmla="*/ 599641 h 925619"/>
              <a:gd name="connsiteX0" fmla="*/ 283295 w 970498"/>
              <a:gd name="connsiteY0" fmla="*/ 213173 h 925619"/>
              <a:gd name="connsiteX1" fmla="*/ 471224 w 970498"/>
              <a:gd name="connsiteY1" fmla="*/ 0 h 925619"/>
              <a:gd name="connsiteX2" fmla="*/ 611469 w 970498"/>
              <a:gd name="connsiteY2" fmla="*/ 311345 h 925619"/>
              <a:gd name="connsiteX3" fmla="*/ 970498 w 970498"/>
              <a:gd name="connsiteY3" fmla="*/ 535737 h 925619"/>
              <a:gd name="connsiteX4" fmla="*/ 538542 w 970498"/>
              <a:gd name="connsiteY4" fmla="*/ 925619 h 925619"/>
              <a:gd name="connsiteX5" fmla="*/ 0 w 970498"/>
              <a:gd name="connsiteY5" fmla="*/ 852692 h 925619"/>
              <a:gd name="connsiteX6" fmla="*/ 41769 w 970498"/>
              <a:gd name="connsiteY6" fmla="*/ 395289 h 925619"/>
              <a:gd name="connsiteX7" fmla="*/ 379321 w 970498"/>
              <a:gd name="connsiteY7" fmla="*/ 599641 h 925619"/>
              <a:gd name="connsiteX0" fmla="*/ 344345 w 1031548"/>
              <a:gd name="connsiteY0" fmla="*/ 213173 h 925619"/>
              <a:gd name="connsiteX1" fmla="*/ 532274 w 1031548"/>
              <a:gd name="connsiteY1" fmla="*/ 0 h 925619"/>
              <a:gd name="connsiteX2" fmla="*/ 672519 w 1031548"/>
              <a:gd name="connsiteY2" fmla="*/ 311345 h 925619"/>
              <a:gd name="connsiteX3" fmla="*/ 1031548 w 1031548"/>
              <a:gd name="connsiteY3" fmla="*/ 535737 h 925619"/>
              <a:gd name="connsiteX4" fmla="*/ 599592 w 1031548"/>
              <a:gd name="connsiteY4" fmla="*/ 925619 h 925619"/>
              <a:gd name="connsiteX5" fmla="*/ 61050 w 1031548"/>
              <a:gd name="connsiteY5" fmla="*/ 852692 h 925619"/>
              <a:gd name="connsiteX6" fmla="*/ 102819 w 1031548"/>
              <a:gd name="connsiteY6" fmla="*/ 395289 h 925619"/>
              <a:gd name="connsiteX7" fmla="*/ 440371 w 1031548"/>
              <a:gd name="connsiteY7" fmla="*/ 599641 h 925619"/>
              <a:gd name="connsiteX0" fmla="*/ 344345 w 1031548"/>
              <a:gd name="connsiteY0" fmla="*/ 213173 h 925619"/>
              <a:gd name="connsiteX1" fmla="*/ 532274 w 1031548"/>
              <a:gd name="connsiteY1" fmla="*/ 0 h 925619"/>
              <a:gd name="connsiteX2" fmla="*/ 672519 w 1031548"/>
              <a:gd name="connsiteY2" fmla="*/ 311345 h 925619"/>
              <a:gd name="connsiteX3" fmla="*/ 1031548 w 1031548"/>
              <a:gd name="connsiteY3" fmla="*/ 535737 h 925619"/>
              <a:gd name="connsiteX4" fmla="*/ 599592 w 1031548"/>
              <a:gd name="connsiteY4" fmla="*/ 925619 h 925619"/>
              <a:gd name="connsiteX5" fmla="*/ 61050 w 1031548"/>
              <a:gd name="connsiteY5" fmla="*/ 852692 h 925619"/>
              <a:gd name="connsiteX6" fmla="*/ 102819 w 1031548"/>
              <a:gd name="connsiteY6" fmla="*/ 395289 h 925619"/>
              <a:gd name="connsiteX7" fmla="*/ 440371 w 1031548"/>
              <a:gd name="connsiteY7" fmla="*/ 599641 h 925619"/>
              <a:gd name="connsiteX0" fmla="*/ 347877 w 1035080"/>
              <a:gd name="connsiteY0" fmla="*/ 213173 h 925619"/>
              <a:gd name="connsiteX1" fmla="*/ 535806 w 1035080"/>
              <a:gd name="connsiteY1" fmla="*/ 0 h 925619"/>
              <a:gd name="connsiteX2" fmla="*/ 676051 w 1035080"/>
              <a:gd name="connsiteY2" fmla="*/ 311345 h 925619"/>
              <a:gd name="connsiteX3" fmla="*/ 1035080 w 1035080"/>
              <a:gd name="connsiteY3" fmla="*/ 535737 h 925619"/>
              <a:gd name="connsiteX4" fmla="*/ 603124 w 1035080"/>
              <a:gd name="connsiteY4" fmla="*/ 925619 h 925619"/>
              <a:gd name="connsiteX5" fmla="*/ 53565 w 1035080"/>
              <a:gd name="connsiteY5" fmla="*/ 871971 h 925619"/>
              <a:gd name="connsiteX6" fmla="*/ 106351 w 1035080"/>
              <a:gd name="connsiteY6" fmla="*/ 395289 h 925619"/>
              <a:gd name="connsiteX7" fmla="*/ 443903 w 1035080"/>
              <a:gd name="connsiteY7" fmla="*/ 599641 h 925619"/>
              <a:gd name="connsiteX0" fmla="*/ 375671 w 1062874"/>
              <a:gd name="connsiteY0" fmla="*/ 213173 h 925619"/>
              <a:gd name="connsiteX1" fmla="*/ 563600 w 1062874"/>
              <a:gd name="connsiteY1" fmla="*/ 0 h 925619"/>
              <a:gd name="connsiteX2" fmla="*/ 703845 w 1062874"/>
              <a:gd name="connsiteY2" fmla="*/ 311345 h 925619"/>
              <a:gd name="connsiteX3" fmla="*/ 1062874 w 1062874"/>
              <a:gd name="connsiteY3" fmla="*/ 535737 h 925619"/>
              <a:gd name="connsiteX4" fmla="*/ 630918 w 1062874"/>
              <a:gd name="connsiteY4" fmla="*/ 925619 h 925619"/>
              <a:gd name="connsiteX5" fmla="*/ 81359 w 1062874"/>
              <a:gd name="connsiteY5" fmla="*/ 871971 h 925619"/>
              <a:gd name="connsiteX6" fmla="*/ 134145 w 1062874"/>
              <a:gd name="connsiteY6" fmla="*/ 395289 h 925619"/>
              <a:gd name="connsiteX7" fmla="*/ 471697 w 1062874"/>
              <a:gd name="connsiteY7" fmla="*/ 599641 h 925619"/>
              <a:gd name="connsiteX0" fmla="*/ 375671 w 1062874"/>
              <a:gd name="connsiteY0" fmla="*/ 213173 h 973239"/>
              <a:gd name="connsiteX1" fmla="*/ 563600 w 1062874"/>
              <a:gd name="connsiteY1" fmla="*/ 0 h 973239"/>
              <a:gd name="connsiteX2" fmla="*/ 703845 w 1062874"/>
              <a:gd name="connsiteY2" fmla="*/ 311345 h 973239"/>
              <a:gd name="connsiteX3" fmla="*/ 1062874 w 1062874"/>
              <a:gd name="connsiteY3" fmla="*/ 535737 h 973239"/>
              <a:gd name="connsiteX4" fmla="*/ 630918 w 1062874"/>
              <a:gd name="connsiteY4" fmla="*/ 925619 h 973239"/>
              <a:gd name="connsiteX5" fmla="*/ 81359 w 1062874"/>
              <a:gd name="connsiteY5" fmla="*/ 871971 h 973239"/>
              <a:gd name="connsiteX6" fmla="*/ 134145 w 1062874"/>
              <a:gd name="connsiteY6" fmla="*/ 395289 h 973239"/>
              <a:gd name="connsiteX7" fmla="*/ 471697 w 1062874"/>
              <a:gd name="connsiteY7" fmla="*/ 599641 h 973239"/>
              <a:gd name="connsiteX0" fmla="*/ 375671 w 1062874"/>
              <a:gd name="connsiteY0" fmla="*/ 213173 h 973239"/>
              <a:gd name="connsiteX1" fmla="*/ 563600 w 1062874"/>
              <a:gd name="connsiteY1" fmla="*/ 0 h 973239"/>
              <a:gd name="connsiteX2" fmla="*/ 703845 w 1062874"/>
              <a:gd name="connsiteY2" fmla="*/ 311345 h 973239"/>
              <a:gd name="connsiteX3" fmla="*/ 1062874 w 1062874"/>
              <a:gd name="connsiteY3" fmla="*/ 535737 h 973239"/>
              <a:gd name="connsiteX4" fmla="*/ 606130 w 1062874"/>
              <a:gd name="connsiteY4" fmla="*/ 925619 h 973239"/>
              <a:gd name="connsiteX5" fmla="*/ 81359 w 1062874"/>
              <a:gd name="connsiteY5" fmla="*/ 871971 h 973239"/>
              <a:gd name="connsiteX6" fmla="*/ 134145 w 1062874"/>
              <a:gd name="connsiteY6" fmla="*/ 395289 h 973239"/>
              <a:gd name="connsiteX7" fmla="*/ 471697 w 1062874"/>
              <a:gd name="connsiteY7" fmla="*/ 599641 h 973239"/>
              <a:gd name="connsiteX0" fmla="*/ 375671 w 1062874"/>
              <a:gd name="connsiteY0" fmla="*/ 213173 h 979036"/>
              <a:gd name="connsiteX1" fmla="*/ 563600 w 1062874"/>
              <a:gd name="connsiteY1" fmla="*/ 0 h 979036"/>
              <a:gd name="connsiteX2" fmla="*/ 703845 w 1062874"/>
              <a:gd name="connsiteY2" fmla="*/ 311345 h 979036"/>
              <a:gd name="connsiteX3" fmla="*/ 1062874 w 1062874"/>
              <a:gd name="connsiteY3" fmla="*/ 535737 h 979036"/>
              <a:gd name="connsiteX4" fmla="*/ 597867 w 1062874"/>
              <a:gd name="connsiteY4" fmla="*/ 942144 h 979036"/>
              <a:gd name="connsiteX5" fmla="*/ 81359 w 1062874"/>
              <a:gd name="connsiteY5" fmla="*/ 871971 h 979036"/>
              <a:gd name="connsiteX6" fmla="*/ 134145 w 1062874"/>
              <a:gd name="connsiteY6" fmla="*/ 395289 h 979036"/>
              <a:gd name="connsiteX7" fmla="*/ 471697 w 1062874"/>
              <a:gd name="connsiteY7" fmla="*/ 599641 h 979036"/>
              <a:gd name="connsiteX0" fmla="*/ 375671 w 1062874"/>
              <a:gd name="connsiteY0" fmla="*/ 213173 h 1049379"/>
              <a:gd name="connsiteX1" fmla="*/ 563600 w 1062874"/>
              <a:gd name="connsiteY1" fmla="*/ 0 h 1049379"/>
              <a:gd name="connsiteX2" fmla="*/ 703845 w 1062874"/>
              <a:gd name="connsiteY2" fmla="*/ 311345 h 1049379"/>
              <a:gd name="connsiteX3" fmla="*/ 1062874 w 1062874"/>
              <a:gd name="connsiteY3" fmla="*/ 535737 h 1049379"/>
              <a:gd name="connsiteX4" fmla="*/ 597867 w 1062874"/>
              <a:gd name="connsiteY4" fmla="*/ 942144 h 1049379"/>
              <a:gd name="connsiteX5" fmla="*/ 81359 w 1062874"/>
              <a:gd name="connsiteY5" fmla="*/ 871971 h 1049379"/>
              <a:gd name="connsiteX6" fmla="*/ 134145 w 1062874"/>
              <a:gd name="connsiteY6" fmla="*/ 395289 h 1049379"/>
              <a:gd name="connsiteX7" fmla="*/ 471697 w 1062874"/>
              <a:gd name="connsiteY7" fmla="*/ 599641 h 1049379"/>
              <a:gd name="connsiteX0" fmla="*/ 375671 w 1062874"/>
              <a:gd name="connsiteY0" fmla="*/ 213173 h 1049379"/>
              <a:gd name="connsiteX1" fmla="*/ 563600 w 1062874"/>
              <a:gd name="connsiteY1" fmla="*/ 0 h 1049379"/>
              <a:gd name="connsiteX2" fmla="*/ 703845 w 1062874"/>
              <a:gd name="connsiteY2" fmla="*/ 311345 h 1049379"/>
              <a:gd name="connsiteX3" fmla="*/ 1062874 w 1062874"/>
              <a:gd name="connsiteY3" fmla="*/ 535737 h 1049379"/>
              <a:gd name="connsiteX4" fmla="*/ 597867 w 1062874"/>
              <a:gd name="connsiteY4" fmla="*/ 942144 h 1049379"/>
              <a:gd name="connsiteX5" fmla="*/ 81359 w 1062874"/>
              <a:gd name="connsiteY5" fmla="*/ 871971 h 1049379"/>
              <a:gd name="connsiteX6" fmla="*/ 134145 w 1062874"/>
              <a:gd name="connsiteY6" fmla="*/ 395289 h 1049379"/>
              <a:gd name="connsiteX7" fmla="*/ 471697 w 1062874"/>
              <a:gd name="connsiteY7" fmla="*/ 599641 h 1049379"/>
              <a:gd name="connsiteX0" fmla="*/ 375671 w 1062874"/>
              <a:gd name="connsiteY0" fmla="*/ 213173 h 1049379"/>
              <a:gd name="connsiteX1" fmla="*/ 563600 w 1062874"/>
              <a:gd name="connsiteY1" fmla="*/ 0 h 1049379"/>
              <a:gd name="connsiteX2" fmla="*/ 703845 w 1062874"/>
              <a:gd name="connsiteY2" fmla="*/ 311345 h 1049379"/>
              <a:gd name="connsiteX3" fmla="*/ 1062874 w 1062874"/>
              <a:gd name="connsiteY3" fmla="*/ 535737 h 1049379"/>
              <a:gd name="connsiteX4" fmla="*/ 597867 w 1062874"/>
              <a:gd name="connsiteY4" fmla="*/ 942144 h 1049379"/>
              <a:gd name="connsiteX5" fmla="*/ 81359 w 1062874"/>
              <a:gd name="connsiteY5" fmla="*/ 871971 h 1049379"/>
              <a:gd name="connsiteX6" fmla="*/ 134145 w 1062874"/>
              <a:gd name="connsiteY6" fmla="*/ 395289 h 1049379"/>
              <a:gd name="connsiteX7" fmla="*/ 471697 w 1062874"/>
              <a:gd name="connsiteY7" fmla="*/ 599641 h 1049379"/>
              <a:gd name="connsiteX0" fmla="*/ 375671 w 1062874"/>
              <a:gd name="connsiteY0" fmla="*/ 213173 h 1033999"/>
              <a:gd name="connsiteX1" fmla="*/ 563600 w 1062874"/>
              <a:gd name="connsiteY1" fmla="*/ 0 h 1033999"/>
              <a:gd name="connsiteX2" fmla="*/ 703845 w 1062874"/>
              <a:gd name="connsiteY2" fmla="*/ 311345 h 1033999"/>
              <a:gd name="connsiteX3" fmla="*/ 1062874 w 1062874"/>
              <a:gd name="connsiteY3" fmla="*/ 535737 h 1033999"/>
              <a:gd name="connsiteX4" fmla="*/ 597867 w 1062874"/>
              <a:gd name="connsiteY4" fmla="*/ 942144 h 1033999"/>
              <a:gd name="connsiteX5" fmla="*/ 81359 w 1062874"/>
              <a:gd name="connsiteY5" fmla="*/ 871971 h 1033999"/>
              <a:gd name="connsiteX6" fmla="*/ 134145 w 1062874"/>
              <a:gd name="connsiteY6" fmla="*/ 395289 h 1033999"/>
              <a:gd name="connsiteX7" fmla="*/ 471697 w 1062874"/>
              <a:gd name="connsiteY7" fmla="*/ 599641 h 1033999"/>
              <a:gd name="connsiteX0" fmla="*/ 363975 w 1051178"/>
              <a:gd name="connsiteY0" fmla="*/ 213173 h 1033999"/>
              <a:gd name="connsiteX1" fmla="*/ 551904 w 1051178"/>
              <a:gd name="connsiteY1" fmla="*/ 0 h 1033999"/>
              <a:gd name="connsiteX2" fmla="*/ 692149 w 1051178"/>
              <a:gd name="connsiteY2" fmla="*/ 311345 h 1033999"/>
              <a:gd name="connsiteX3" fmla="*/ 1051178 w 1051178"/>
              <a:gd name="connsiteY3" fmla="*/ 535737 h 1033999"/>
              <a:gd name="connsiteX4" fmla="*/ 586171 w 1051178"/>
              <a:gd name="connsiteY4" fmla="*/ 942144 h 1033999"/>
              <a:gd name="connsiteX5" fmla="*/ 69663 w 1051178"/>
              <a:gd name="connsiteY5" fmla="*/ 871971 h 1033999"/>
              <a:gd name="connsiteX6" fmla="*/ 122449 w 1051178"/>
              <a:gd name="connsiteY6" fmla="*/ 395289 h 1033999"/>
              <a:gd name="connsiteX7" fmla="*/ 460001 w 1051178"/>
              <a:gd name="connsiteY7" fmla="*/ 599641 h 1033999"/>
              <a:gd name="connsiteX0" fmla="*/ 363975 w 1051178"/>
              <a:gd name="connsiteY0" fmla="*/ 213173 h 1030327"/>
              <a:gd name="connsiteX1" fmla="*/ 551904 w 1051178"/>
              <a:gd name="connsiteY1" fmla="*/ 0 h 1030327"/>
              <a:gd name="connsiteX2" fmla="*/ 692149 w 1051178"/>
              <a:gd name="connsiteY2" fmla="*/ 311345 h 1030327"/>
              <a:gd name="connsiteX3" fmla="*/ 1051178 w 1051178"/>
              <a:gd name="connsiteY3" fmla="*/ 535737 h 1030327"/>
              <a:gd name="connsiteX4" fmla="*/ 613713 w 1051178"/>
              <a:gd name="connsiteY4" fmla="*/ 936636 h 1030327"/>
              <a:gd name="connsiteX5" fmla="*/ 69663 w 1051178"/>
              <a:gd name="connsiteY5" fmla="*/ 871971 h 1030327"/>
              <a:gd name="connsiteX6" fmla="*/ 122449 w 1051178"/>
              <a:gd name="connsiteY6" fmla="*/ 395289 h 1030327"/>
              <a:gd name="connsiteX7" fmla="*/ 460001 w 1051178"/>
              <a:gd name="connsiteY7" fmla="*/ 599641 h 1030327"/>
              <a:gd name="connsiteX0" fmla="*/ 363975 w 1051178"/>
              <a:gd name="connsiteY0" fmla="*/ 213173 h 1030327"/>
              <a:gd name="connsiteX1" fmla="*/ 551904 w 1051178"/>
              <a:gd name="connsiteY1" fmla="*/ 0 h 1030327"/>
              <a:gd name="connsiteX2" fmla="*/ 692149 w 1051178"/>
              <a:gd name="connsiteY2" fmla="*/ 311345 h 1030327"/>
              <a:gd name="connsiteX3" fmla="*/ 1051178 w 1051178"/>
              <a:gd name="connsiteY3" fmla="*/ 535737 h 1030327"/>
              <a:gd name="connsiteX4" fmla="*/ 613713 w 1051178"/>
              <a:gd name="connsiteY4" fmla="*/ 936636 h 1030327"/>
              <a:gd name="connsiteX5" fmla="*/ 69663 w 1051178"/>
              <a:gd name="connsiteY5" fmla="*/ 871971 h 1030327"/>
              <a:gd name="connsiteX6" fmla="*/ 122449 w 1051178"/>
              <a:gd name="connsiteY6" fmla="*/ 395289 h 1030327"/>
              <a:gd name="connsiteX7" fmla="*/ 460001 w 1051178"/>
              <a:gd name="connsiteY7" fmla="*/ 599641 h 1030327"/>
              <a:gd name="connsiteX0" fmla="*/ 363975 w 1034653"/>
              <a:gd name="connsiteY0" fmla="*/ 213173 h 1030327"/>
              <a:gd name="connsiteX1" fmla="*/ 551904 w 1034653"/>
              <a:gd name="connsiteY1" fmla="*/ 0 h 1030327"/>
              <a:gd name="connsiteX2" fmla="*/ 692149 w 1034653"/>
              <a:gd name="connsiteY2" fmla="*/ 311345 h 1030327"/>
              <a:gd name="connsiteX3" fmla="*/ 1034653 w 1034653"/>
              <a:gd name="connsiteY3" fmla="*/ 538491 h 1030327"/>
              <a:gd name="connsiteX4" fmla="*/ 613713 w 1034653"/>
              <a:gd name="connsiteY4" fmla="*/ 936636 h 1030327"/>
              <a:gd name="connsiteX5" fmla="*/ 69663 w 1034653"/>
              <a:gd name="connsiteY5" fmla="*/ 871971 h 1030327"/>
              <a:gd name="connsiteX6" fmla="*/ 122449 w 1034653"/>
              <a:gd name="connsiteY6" fmla="*/ 395289 h 1030327"/>
              <a:gd name="connsiteX7" fmla="*/ 460001 w 1034653"/>
              <a:gd name="connsiteY7" fmla="*/ 599641 h 1030327"/>
              <a:gd name="connsiteX0" fmla="*/ 363975 w 1037690"/>
              <a:gd name="connsiteY0" fmla="*/ 213173 h 1030327"/>
              <a:gd name="connsiteX1" fmla="*/ 551904 w 1037690"/>
              <a:gd name="connsiteY1" fmla="*/ 0 h 1030327"/>
              <a:gd name="connsiteX2" fmla="*/ 692149 w 1037690"/>
              <a:gd name="connsiteY2" fmla="*/ 311345 h 1030327"/>
              <a:gd name="connsiteX3" fmla="*/ 1034653 w 1037690"/>
              <a:gd name="connsiteY3" fmla="*/ 538491 h 1030327"/>
              <a:gd name="connsiteX4" fmla="*/ 613713 w 1037690"/>
              <a:gd name="connsiteY4" fmla="*/ 936636 h 1030327"/>
              <a:gd name="connsiteX5" fmla="*/ 69663 w 1037690"/>
              <a:gd name="connsiteY5" fmla="*/ 871971 h 1030327"/>
              <a:gd name="connsiteX6" fmla="*/ 122449 w 1037690"/>
              <a:gd name="connsiteY6" fmla="*/ 395289 h 1030327"/>
              <a:gd name="connsiteX7" fmla="*/ 460001 w 1037690"/>
              <a:gd name="connsiteY7" fmla="*/ 599641 h 1030327"/>
              <a:gd name="connsiteX0" fmla="*/ 363975 w 1037917"/>
              <a:gd name="connsiteY0" fmla="*/ 213173 h 1030327"/>
              <a:gd name="connsiteX1" fmla="*/ 551904 w 1037917"/>
              <a:gd name="connsiteY1" fmla="*/ 0 h 1030327"/>
              <a:gd name="connsiteX2" fmla="*/ 692149 w 1037917"/>
              <a:gd name="connsiteY2" fmla="*/ 311345 h 1030327"/>
              <a:gd name="connsiteX3" fmla="*/ 1034653 w 1037917"/>
              <a:gd name="connsiteY3" fmla="*/ 538491 h 1030327"/>
              <a:gd name="connsiteX4" fmla="*/ 613713 w 1037917"/>
              <a:gd name="connsiteY4" fmla="*/ 936636 h 1030327"/>
              <a:gd name="connsiteX5" fmla="*/ 69663 w 1037917"/>
              <a:gd name="connsiteY5" fmla="*/ 871971 h 1030327"/>
              <a:gd name="connsiteX6" fmla="*/ 122449 w 1037917"/>
              <a:gd name="connsiteY6" fmla="*/ 395289 h 1030327"/>
              <a:gd name="connsiteX7" fmla="*/ 460001 w 1037917"/>
              <a:gd name="connsiteY7" fmla="*/ 599641 h 1030327"/>
              <a:gd name="connsiteX0" fmla="*/ 363975 w 1046257"/>
              <a:gd name="connsiteY0" fmla="*/ 213173 h 1030327"/>
              <a:gd name="connsiteX1" fmla="*/ 551904 w 1046257"/>
              <a:gd name="connsiteY1" fmla="*/ 0 h 1030327"/>
              <a:gd name="connsiteX2" fmla="*/ 692149 w 1046257"/>
              <a:gd name="connsiteY2" fmla="*/ 311345 h 1030327"/>
              <a:gd name="connsiteX3" fmla="*/ 1034653 w 1046257"/>
              <a:gd name="connsiteY3" fmla="*/ 538491 h 1030327"/>
              <a:gd name="connsiteX4" fmla="*/ 613713 w 1046257"/>
              <a:gd name="connsiteY4" fmla="*/ 936636 h 1030327"/>
              <a:gd name="connsiteX5" fmla="*/ 69663 w 1046257"/>
              <a:gd name="connsiteY5" fmla="*/ 871971 h 1030327"/>
              <a:gd name="connsiteX6" fmla="*/ 122449 w 1046257"/>
              <a:gd name="connsiteY6" fmla="*/ 395289 h 1030327"/>
              <a:gd name="connsiteX7" fmla="*/ 460001 w 1046257"/>
              <a:gd name="connsiteY7" fmla="*/ 599641 h 1030327"/>
              <a:gd name="connsiteX0" fmla="*/ 363975 w 1046257"/>
              <a:gd name="connsiteY0" fmla="*/ 213173 h 1030327"/>
              <a:gd name="connsiteX1" fmla="*/ 551904 w 1046257"/>
              <a:gd name="connsiteY1" fmla="*/ 0 h 1030327"/>
              <a:gd name="connsiteX2" fmla="*/ 692149 w 1046257"/>
              <a:gd name="connsiteY2" fmla="*/ 311345 h 1030327"/>
              <a:gd name="connsiteX3" fmla="*/ 1034653 w 1046257"/>
              <a:gd name="connsiteY3" fmla="*/ 538491 h 1030327"/>
              <a:gd name="connsiteX4" fmla="*/ 613713 w 1046257"/>
              <a:gd name="connsiteY4" fmla="*/ 936636 h 1030327"/>
              <a:gd name="connsiteX5" fmla="*/ 69663 w 1046257"/>
              <a:gd name="connsiteY5" fmla="*/ 871971 h 1030327"/>
              <a:gd name="connsiteX6" fmla="*/ 122449 w 1046257"/>
              <a:gd name="connsiteY6" fmla="*/ 395289 h 1030327"/>
              <a:gd name="connsiteX7" fmla="*/ 460001 w 1046257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92149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92149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2870 w 1041370"/>
              <a:gd name="connsiteY2" fmla="*/ 311345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830 h 1030984"/>
              <a:gd name="connsiteX1" fmla="*/ 551904 w 1041370"/>
              <a:gd name="connsiteY1" fmla="*/ 657 h 1030984"/>
              <a:gd name="connsiteX2" fmla="*/ 675624 w 1041370"/>
              <a:gd name="connsiteY2" fmla="*/ 300985 h 1030984"/>
              <a:gd name="connsiteX3" fmla="*/ 1034653 w 1041370"/>
              <a:gd name="connsiteY3" fmla="*/ 539148 h 1030984"/>
              <a:gd name="connsiteX4" fmla="*/ 613713 w 1041370"/>
              <a:gd name="connsiteY4" fmla="*/ 937293 h 1030984"/>
              <a:gd name="connsiteX5" fmla="*/ 69663 w 1041370"/>
              <a:gd name="connsiteY5" fmla="*/ 872628 h 1030984"/>
              <a:gd name="connsiteX6" fmla="*/ 122449 w 1041370"/>
              <a:gd name="connsiteY6" fmla="*/ 395946 h 1030984"/>
              <a:gd name="connsiteX7" fmla="*/ 460001 w 1041370"/>
              <a:gd name="connsiteY7" fmla="*/ 600298 h 1030984"/>
              <a:gd name="connsiteX0" fmla="*/ 363975 w 1041370"/>
              <a:gd name="connsiteY0" fmla="*/ 213830 h 1030984"/>
              <a:gd name="connsiteX1" fmla="*/ 551904 w 1041370"/>
              <a:gd name="connsiteY1" fmla="*/ 657 h 1030984"/>
              <a:gd name="connsiteX2" fmla="*/ 675624 w 1041370"/>
              <a:gd name="connsiteY2" fmla="*/ 300985 h 1030984"/>
              <a:gd name="connsiteX3" fmla="*/ 1034653 w 1041370"/>
              <a:gd name="connsiteY3" fmla="*/ 539148 h 1030984"/>
              <a:gd name="connsiteX4" fmla="*/ 613713 w 1041370"/>
              <a:gd name="connsiteY4" fmla="*/ 937293 h 1030984"/>
              <a:gd name="connsiteX5" fmla="*/ 69663 w 1041370"/>
              <a:gd name="connsiteY5" fmla="*/ 872628 h 1030984"/>
              <a:gd name="connsiteX6" fmla="*/ 122449 w 1041370"/>
              <a:gd name="connsiteY6" fmla="*/ 395946 h 1030984"/>
              <a:gd name="connsiteX7" fmla="*/ 460001 w 1041370"/>
              <a:gd name="connsiteY7" fmla="*/ 600298 h 1030984"/>
              <a:gd name="connsiteX0" fmla="*/ 363975 w 1041370"/>
              <a:gd name="connsiteY0" fmla="*/ 213830 h 1030984"/>
              <a:gd name="connsiteX1" fmla="*/ 551904 w 1041370"/>
              <a:gd name="connsiteY1" fmla="*/ 657 h 1030984"/>
              <a:gd name="connsiteX2" fmla="*/ 675624 w 1041370"/>
              <a:gd name="connsiteY2" fmla="*/ 300985 h 1030984"/>
              <a:gd name="connsiteX3" fmla="*/ 1034653 w 1041370"/>
              <a:gd name="connsiteY3" fmla="*/ 539148 h 1030984"/>
              <a:gd name="connsiteX4" fmla="*/ 613713 w 1041370"/>
              <a:gd name="connsiteY4" fmla="*/ 937293 h 1030984"/>
              <a:gd name="connsiteX5" fmla="*/ 69663 w 1041370"/>
              <a:gd name="connsiteY5" fmla="*/ 872628 h 1030984"/>
              <a:gd name="connsiteX6" fmla="*/ 122449 w 1041370"/>
              <a:gd name="connsiteY6" fmla="*/ 395946 h 1030984"/>
              <a:gd name="connsiteX7" fmla="*/ 460001 w 1041370"/>
              <a:gd name="connsiteY7" fmla="*/ 600298 h 1030984"/>
              <a:gd name="connsiteX0" fmla="*/ 363975 w 1041370"/>
              <a:gd name="connsiteY0" fmla="*/ 213270 h 1030424"/>
              <a:gd name="connsiteX1" fmla="*/ 551904 w 1041370"/>
              <a:gd name="connsiteY1" fmla="*/ 97 h 1030424"/>
              <a:gd name="connsiteX2" fmla="*/ 675624 w 1041370"/>
              <a:gd name="connsiteY2" fmla="*/ 300425 h 1030424"/>
              <a:gd name="connsiteX3" fmla="*/ 1034653 w 1041370"/>
              <a:gd name="connsiteY3" fmla="*/ 538588 h 1030424"/>
              <a:gd name="connsiteX4" fmla="*/ 613713 w 1041370"/>
              <a:gd name="connsiteY4" fmla="*/ 936733 h 1030424"/>
              <a:gd name="connsiteX5" fmla="*/ 69663 w 1041370"/>
              <a:gd name="connsiteY5" fmla="*/ 872068 h 1030424"/>
              <a:gd name="connsiteX6" fmla="*/ 122449 w 1041370"/>
              <a:gd name="connsiteY6" fmla="*/ 395386 h 1030424"/>
              <a:gd name="connsiteX7" fmla="*/ 460001 w 1041370"/>
              <a:gd name="connsiteY7" fmla="*/ 599738 h 1030424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363975 w 1041370"/>
              <a:gd name="connsiteY0" fmla="*/ 213173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60001 w 1041370"/>
              <a:gd name="connsiteY7" fmla="*/ 599641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15934 w 1041370"/>
              <a:gd name="connsiteY7" fmla="*/ 693285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15934 w 1041370"/>
              <a:gd name="connsiteY7" fmla="*/ 693285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15934 w 1041370"/>
              <a:gd name="connsiteY7" fmla="*/ 693285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07671 w 1041370"/>
              <a:gd name="connsiteY7" fmla="*/ 709810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07671 w 1041370"/>
              <a:gd name="connsiteY7" fmla="*/ 709810 h 1030327"/>
              <a:gd name="connsiteX0" fmla="*/ 408043 w 1041370"/>
              <a:gd name="connsiteY0" fmla="*/ 237961 h 1030327"/>
              <a:gd name="connsiteX1" fmla="*/ 551904 w 1041370"/>
              <a:gd name="connsiteY1" fmla="*/ 0 h 1030327"/>
              <a:gd name="connsiteX2" fmla="*/ 675624 w 1041370"/>
              <a:gd name="connsiteY2" fmla="*/ 300328 h 1030327"/>
              <a:gd name="connsiteX3" fmla="*/ 1034653 w 1041370"/>
              <a:gd name="connsiteY3" fmla="*/ 538491 h 1030327"/>
              <a:gd name="connsiteX4" fmla="*/ 613713 w 1041370"/>
              <a:gd name="connsiteY4" fmla="*/ 936636 h 1030327"/>
              <a:gd name="connsiteX5" fmla="*/ 69663 w 1041370"/>
              <a:gd name="connsiteY5" fmla="*/ 871971 h 1030327"/>
              <a:gd name="connsiteX6" fmla="*/ 122449 w 1041370"/>
              <a:gd name="connsiteY6" fmla="*/ 395289 h 1030327"/>
              <a:gd name="connsiteX7" fmla="*/ 407671 w 1041370"/>
              <a:gd name="connsiteY7" fmla="*/ 709810 h 1030327"/>
              <a:gd name="connsiteX0" fmla="*/ 408043 w 1041266"/>
              <a:gd name="connsiteY0" fmla="*/ 237961 h 1016230"/>
              <a:gd name="connsiteX1" fmla="*/ 551904 w 1041266"/>
              <a:gd name="connsiteY1" fmla="*/ 0 h 1016230"/>
              <a:gd name="connsiteX2" fmla="*/ 675624 w 1041266"/>
              <a:gd name="connsiteY2" fmla="*/ 300328 h 1016230"/>
              <a:gd name="connsiteX3" fmla="*/ 1034653 w 1041266"/>
              <a:gd name="connsiteY3" fmla="*/ 538491 h 1016230"/>
              <a:gd name="connsiteX4" fmla="*/ 610959 w 1041266"/>
              <a:gd name="connsiteY4" fmla="*/ 914602 h 1016230"/>
              <a:gd name="connsiteX5" fmla="*/ 69663 w 1041266"/>
              <a:gd name="connsiteY5" fmla="*/ 871971 h 1016230"/>
              <a:gd name="connsiteX6" fmla="*/ 122449 w 1041266"/>
              <a:gd name="connsiteY6" fmla="*/ 395289 h 1016230"/>
              <a:gd name="connsiteX7" fmla="*/ 407671 w 1041266"/>
              <a:gd name="connsiteY7" fmla="*/ 709810 h 1016230"/>
              <a:gd name="connsiteX0" fmla="*/ 408043 w 1042386"/>
              <a:gd name="connsiteY0" fmla="*/ 237961 h 1016230"/>
              <a:gd name="connsiteX1" fmla="*/ 551904 w 1042386"/>
              <a:gd name="connsiteY1" fmla="*/ 0 h 1016230"/>
              <a:gd name="connsiteX2" fmla="*/ 675624 w 1042386"/>
              <a:gd name="connsiteY2" fmla="*/ 300328 h 1016230"/>
              <a:gd name="connsiteX3" fmla="*/ 1034653 w 1042386"/>
              <a:gd name="connsiteY3" fmla="*/ 538491 h 1016230"/>
              <a:gd name="connsiteX4" fmla="*/ 610959 w 1042386"/>
              <a:gd name="connsiteY4" fmla="*/ 914602 h 1016230"/>
              <a:gd name="connsiteX5" fmla="*/ 69663 w 1042386"/>
              <a:gd name="connsiteY5" fmla="*/ 871971 h 1016230"/>
              <a:gd name="connsiteX6" fmla="*/ 122449 w 1042386"/>
              <a:gd name="connsiteY6" fmla="*/ 395289 h 1016230"/>
              <a:gd name="connsiteX7" fmla="*/ 407671 w 1042386"/>
              <a:gd name="connsiteY7" fmla="*/ 709810 h 1016230"/>
              <a:gd name="connsiteX0" fmla="*/ 408043 w 1042386"/>
              <a:gd name="connsiteY0" fmla="*/ 237961 h 1031503"/>
              <a:gd name="connsiteX1" fmla="*/ 551904 w 1042386"/>
              <a:gd name="connsiteY1" fmla="*/ 0 h 1031503"/>
              <a:gd name="connsiteX2" fmla="*/ 675624 w 1042386"/>
              <a:gd name="connsiteY2" fmla="*/ 300328 h 1031503"/>
              <a:gd name="connsiteX3" fmla="*/ 1034653 w 1042386"/>
              <a:gd name="connsiteY3" fmla="*/ 538491 h 1031503"/>
              <a:gd name="connsiteX4" fmla="*/ 610959 w 1042386"/>
              <a:gd name="connsiteY4" fmla="*/ 914602 h 1031503"/>
              <a:gd name="connsiteX5" fmla="*/ 69663 w 1042386"/>
              <a:gd name="connsiteY5" fmla="*/ 871971 h 1031503"/>
              <a:gd name="connsiteX6" fmla="*/ 122449 w 1042386"/>
              <a:gd name="connsiteY6" fmla="*/ 395289 h 1031503"/>
              <a:gd name="connsiteX7" fmla="*/ 407671 w 1042386"/>
              <a:gd name="connsiteY7" fmla="*/ 709810 h 1031503"/>
              <a:gd name="connsiteX0" fmla="*/ 408043 w 1040983"/>
              <a:gd name="connsiteY0" fmla="*/ 237961 h 1031503"/>
              <a:gd name="connsiteX1" fmla="*/ 551904 w 1040983"/>
              <a:gd name="connsiteY1" fmla="*/ 0 h 1031503"/>
              <a:gd name="connsiteX2" fmla="*/ 675624 w 1040983"/>
              <a:gd name="connsiteY2" fmla="*/ 300328 h 1031503"/>
              <a:gd name="connsiteX3" fmla="*/ 1034653 w 1040983"/>
              <a:gd name="connsiteY3" fmla="*/ 538491 h 1031503"/>
              <a:gd name="connsiteX4" fmla="*/ 610959 w 1040983"/>
              <a:gd name="connsiteY4" fmla="*/ 914602 h 1031503"/>
              <a:gd name="connsiteX5" fmla="*/ 69663 w 1040983"/>
              <a:gd name="connsiteY5" fmla="*/ 871971 h 1031503"/>
              <a:gd name="connsiteX6" fmla="*/ 122449 w 1040983"/>
              <a:gd name="connsiteY6" fmla="*/ 395289 h 1031503"/>
              <a:gd name="connsiteX7" fmla="*/ 407671 w 1040983"/>
              <a:gd name="connsiteY7" fmla="*/ 709810 h 1031503"/>
              <a:gd name="connsiteX0" fmla="*/ 408043 w 1040983"/>
              <a:gd name="connsiteY0" fmla="*/ 237961 h 1036239"/>
              <a:gd name="connsiteX1" fmla="*/ 551904 w 1040983"/>
              <a:gd name="connsiteY1" fmla="*/ 0 h 1036239"/>
              <a:gd name="connsiteX2" fmla="*/ 675624 w 1040983"/>
              <a:gd name="connsiteY2" fmla="*/ 300328 h 1036239"/>
              <a:gd name="connsiteX3" fmla="*/ 1034653 w 1040983"/>
              <a:gd name="connsiteY3" fmla="*/ 538491 h 1036239"/>
              <a:gd name="connsiteX4" fmla="*/ 610959 w 1040983"/>
              <a:gd name="connsiteY4" fmla="*/ 914602 h 1036239"/>
              <a:gd name="connsiteX5" fmla="*/ 69663 w 1040983"/>
              <a:gd name="connsiteY5" fmla="*/ 871971 h 1036239"/>
              <a:gd name="connsiteX6" fmla="*/ 122449 w 1040983"/>
              <a:gd name="connsiteY6" fmla="*/ 395289 h 1036239"/>
              <a:gd name="connsiteX7" fmla="*/ 407671 w 1040983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75624 w 1040106"/>
              <a:gd name="connsiteY2" fmla="*/ 300328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0106"/>
              <a:gd name="connsiteY0" fmla="*/ 237961 h 1036239"/>
              <a:gd name="connsiteX1" fmla="*/ 551904 w 1040106"/>
              <a:gd name="connsiteY1" fmla="*/ 0 h 1036239"/>
              <a:gd name="connsiteX2" fmla="*/ 694904 w 1040106"/>
              <a:gd name="connsiteY2" fmla="*/ 308591 h 1036239"/>
              <a:gd name="connsiteX3" fmla="*/ 1034653 w 1040106"/>
              <a:gd name="connsiteY3" fmla="*/ 538491 h 1036239"/>
              <a:gd name="connsiteX4" fmla="*/ 610959 w 1040106"/>
              <a:gd name="connsiteY4" fmla="*/ 914602 h 1036239"/>
              <a:gd name="connsiteX5" fmla="*/ 69663 w 1040106"/>
              <a:gd name="connsiteY5" fmla="*/ 871971 h 1036239"/>
              <a:gd name="connsiteX6" fmla="*/ 122449 w 1040106"/>
              <a:gd name="connsiteY6" fmla="*/ 395289 h 1036239"/>
              <a:gd name="connsiteX7" fmla="*/ 407671 w 1040106"/>
              <a:gd name="connsiteY7" fmla="*/ 709810 h 1036239"/>
              <a:gd name="connsiteX0" fmla="*/ 408043 w 1042163"/>
              <a:gd name="connsiteY0" fmla="*/ 237961 h 1036239"/>
              <a:gd name="connsiteX1" fmla="*/ 551904 w 1042163"/>
              <a:gd name="connsiteY1" fmla="*/ 0 h 1036239"/>
              <a:gd name="connsiteX2" fmla="*/ 694904 w 1042163"/>
              <a:gd name="connsiteY2" fmla="*/ 308591 h 1036239"/>
              <a:gd name="connsiteX3" fmla="*/ 1034653 w 1042163"/>
              <a:gd name="connsiteY3" fmla="*/ 538491 h 1036239"/>
              <a:gd name="connsiteX4" fmla="*/ 610959 w 1042163"/>
              <a:gd name="connsiteY4" fmla="*/ 914602 h 1036239"/>
              <a:gd name="connsiteX5" fmla="*/ 69663 w 1042163"/>
              <a:gd name="connsiteY5" fmla="*/ 871971 h 1036239"/>
              <a:gd name="connsiteX6" fmla="*/ 122449 w 1042163"/>
              <a:gd name="connsiteY6" fmla="*/ 395289 h 1036239"/>
              <a:gd name="connsiteX7" fmla="*/ 407671 w 1042163"/>
              <a:gd name="connsiteY7" fmla="*/ 709810 h 1036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2163" h="1036239">
                <a:moveTo>
                  <a:pt x="408043" y="237961"/>
                </a:moveTo>
                <a:cubicBezTo>
                  <a:pt x="343992" y="128344"/>
                  <a:pt x="425913" y="2202"/>
                  <a:pt x="551904" y="0"/>
                </a:cubicBezTo>
                <a:cubicBezTo>
                  <a:pt x="692297" y="9220"/>
                  <a:pt x="799637" y="145134"/>
                  <a:pt x="694904" y="308591"/>
                </a:cubicBezTo>
                <a:cubicBezTo>
                  <a:pt x="913733" y="254856"/>
                  <a:pt x="1005866" y="388412"/>
                  <a:pt x="1034653" y="538491"/>
                </a:cubicBezTo>
                <a:cubicBezTo>
                  <a:pt x="1080710" y="748323"/>
                  <a:pt x="911934" y="1029765"/>
                  <a:pt x="610959" y="914602"/>
                </a:cubicBezTo>
                <a:cubicBezTo>
                  <a:pt x="529678" y="1130828"/>
                  <a:pt x="156451" y="1022057"/>
                  <a:pt x="69663" y="871971"/>
                </a:cubicBezTo>
                <a:cubicBezTo>
                  <a:pt x="-4549" y="766325"/>
                  <a:pt x="-59482" y="489919"/>
                  <a:pt x="122449" y="395289"/>
                </a:cubicBezTo>
                <a:cubicBezTo>
                  <a:pt x="315758" y="274283"/>
                  <a:pt x="605462" y="514080"/>
                  <a:pt x="407671" y="709810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9" name="23">
            <a:extLst>
              <a:ext uri="{FF2B5EF4-FFF2-40B4-BE49-F238E27FC236}">
                <a16:creationId xmlns:a16="http://schemas.microsoft.com/office/drawing/2014/main" id="{FEAFAE01-C4F1-44C5-96A0-684D4D04DE32}"/>
              </a:ext>
            </a:extLst>
          </p:cNvPr>
          <p:cNvSpPr/>
          <p:nvPr/>
        </p:nvSpPr>
        <p:spPr>
          <a:xfrm flipH="1">
            <a:off x="5751194" y="3188646"/>
            <a:ext cx="261776" cy="392084"/>
          </a:xfrm>
          <a:custGeom>
            <a:avLst/>
            <a:gdLst>
              <a:gd name="connsiteX0" fmla="*/ 0 w 210368"/>
              <a:gd name="connsiteY0" fmla="*/ 692812 h 692812"/>
              <a:gd name="connsiteX1" fmla="*/ 145855 w 210368"/>
              <a:gd name="connsiteY1" fmla="*/ 0 h 692812"/>
              <a:gd name="connsiteX2" fmla="*/ 210368 w 210368"/>
              <a:gd name="connsiteY2" fmla="*/ 350614 h 692812"/>
              <a:gd name="connsiteX0" fmla="*/ 0 w 204758"/>
              <a:gd name="connsiteY0" fmla="*/ 692812 h 692812"/>
              <a:gd name="connsiteX1" fmla="*/ 145855 w 204758"/>
              <a:gd name="connsiteY1" fmla="*/ 0 h 692812"/>
              <a:gd name="connsiteX2" fmla="*/ 204758 w 204758"/>
              <a:gd name="connsiteY2" fmla="*/ 350614 h 692812"/>
              <a:gd name="connsiteX0" fmla="*/ 0 w 259110"/>
              <a:gd name="connsiteY0" fmla="*/ 692812 h 692812"/>
              <a:gd name="connsiteX1" fmla="*/ 145855 w 259110"/>
              <a:gd name="connsiteY1" fmla="*/ 0 h 692812"/>
              <a:gd name="connsiteX2" fmla="*/ 204758 w 259110"/>
              <a:gd name="connsiteY2" fmla="*/ 350614 h 692812"/>
              <a:gd name="connsiteX0" fmla="*/ 0 w 259110"/>
              <a:gd name="connsiteY0" fmla="*/ 670372 h 670372"/>
              <a:gd name="connsiteX1" fmla="*/ 145855 w 259110"/>
              <a:gd name="connsiteY1" fmla="*/ 0 h 670372"/>
              <a:gd name="connsiteX2" fmla="*/ 204758 w 259110"/>
              <a:gd name="connsiteY2" fmla="*/ 328174 h 670372"/>
              <a:gd name="connsiteX0" fmla="*/ 0 w 276458"/>
              <a:gd name="connsiteY0" fmla="*/ 670372 h 670372"/>
              <a:gd name="connsiteX1" fmla="*/ 145855 w 276458"/>
              <a:gd name="connsiteY1" fmla="*/ 0 h 670372"/>
              <a:gd name="connsiteX2" fmla="*/ 204758 w 276458"/>
              <a:gd name="connsiteY2" fmla="*/ 328174 h 670372"/>
              <a:gd name="connsiteX0" fmla="*/ 0 w 276458"/>
              <a:gd name="connsiteY0" fmla="*/ 670381 h 670381"/>
              <a:gd name="connsiteX1" fmla="*/ 145855 w 276458"/>
              <a:gd name="connsiteY1" fmla="*/ 9 h 670381"/>
              <a:gd name="connsiteX2" fmla="*/ 204758 w 276458"/>
              <a:gd name="connsiteY2" fmla="*/ 328183 h 670381"/>
              <a:gd name="connsiteX0" fmla="*/ 17567 w 294025"/>
              <a:gd name="connsiteY0" fmla="*/ 670381 h 670381"/>
              <a:gd name="connsiteX1" fmla="*/ 163422 w 294025"/>
              <a:gd name="connsiteY1" fmla="*/ 9 h 670381"/>
              <a:gd name="connsiteX2" fmla="*/ 222325 w 294025"/>
              <a:gd name="connsiteY2" fmla="*/ 328183 h 670381"/>
              <a:gd name="connsiteX0" fmla="*/ 17567 w 327330"/>
              <a:gd name="connsiteY0" fmla="*/ 671068 h 671068"/>
              <a:gd name="connsiteX1" fmla="*/ 163422 w 327330"/>
              <a:gd name="connsiteY1" fmla="*/ 696 h 671068"/>
              <a:gd name="connsiteX2" fmla="*/ 222325 w 327330"/>
              <a:gd name="connsiteY2" fmla="*/ 328870 h 671068"/>
              <a:gd name="connsiteX0" fmla="*/ 17567 w 321664"/>
              <a:gd name="connsiteY0" fmla="*/ 671068 h 671068"/>
              <a:gd name="connsiteX1" fmla="*/ 163422 w 321664"/>
              <a:gd name="connsiteY1" fmla="*/ 696 h 671068"/>
              <a:gd name="connsiteX2" fmla="*/ 222325 w 321664"/>
              <a:gd name="connsiteY2" fmla="*/ 328870 h 671068"/>
              <a:gd name="connsiteX0" fmla="*/ 18431 w 322528"/>
              <a:gd name="connsiteY0" fmla="*/ 671068 h 671068"/>
              <a:gd name="connsiteX1" fmla="*/ 164286 w 322528"/>
              <a:gd name="connsiteY1" fmla="*/ 696 h 671068"/>
              <a:gd name="connsiteX2" fmla="*/ 223189 w 322528"/>
              <a:gd name="connsiteY2" fmla="*/ 328870 h 671068"/>
              <a:gd name="connsiteX0" fmla="*/ 18431 w 311947"/>
              <a:gd name="connsiteY0" fmla="*/ 671151 h 671151"/>
              <a:gd name="connsiteX1" fmla="*/ 164286 w 311947"/>
              <a:gd name="connsiteY1" fmla="*/ 779 h 671151"/>
              <a:gd name="connsiteX2" fmla="*/ 203910 w 311947"/>
              <a:gd name="connsiteY2" fmla="*/ 312427 h 671151"/>
              <a:gd name="connsiteX0" fmla="*/ 18431 w 319515"/>
              <a:gd name="connsiteY0" fmla="*/ 670768 h 670768"/>
              <a:gd name="connsiteX1" fmla="*/ 164286 w 319515"/>
              <a:gd name="connsiteY1" fmla="*/ 396 h 670768"/>
              <a:gd name="connsiteX2" fmla="*/ 203910 w 319515"/>
              <a:gd name="connsiteY2" fmla="*/ 312044 h 670768"/>
              <a:gd name="connsiteX0" fmla="*/ 16717 w 317801"/>
              <a:gd name="connsiteY0" fmla="*/ 670768 h 670768"/>
              <a:gd name="connsiteX1" fmla="*/ 162572 w 317801"/>
              <a:gd name="connsiteY1" fmla="*/ 396 h 670768"/>
              <a:gd name="connsiteX2" fmla="*/ 202196 w 317801"/>
              <a:gd name="connsiteY2" fmla="*/ 312044 h 670768"/>
              <a:gd name="connsiteX0" fmla="*/ 16717 w 320719"/>
              <a:gd name="connsiteY0" fmla="*/ 670412 h 670412"/>
              <a:gd name="connsiteX1" fmla="*/ 162572 w 320719"/>
              <a:gd name="connsiteY1" fmla="*/ 40 h 670412"/>
              <a:gd name="connsiteX2" fmla="*/ 202196 w 320719"/>
              <a:gd name="connsiteY2" fmla="*/ 311688 h 670412"/>
              <a:gd name="connsiteX0" fmla="*/ 16717 w 314294"/>
              <a:gd name="connsiteY0" fmla="*/ 670412 h 670412"/>
              <a:gd name="connsiteX1" fmla="*/ 162572 w 314294"/>
              <a:gd name="connsiteY1" fmla="*/ 40 h 670412"/>
              <a:gd name="connsiteX2" fmla="*/ 202196 w 314294"/>
              <a:gd name="connsiteY2" fmla="*/ 311688 h 670412"/>
              <a:gd name="connsiteX0" fmla="*/ 20002 w 313692"/>
              <a:gd name="connsiteY0" fmla="*/ 684181 h 684181"/>
              <a:gd name="connsiteX1" fmla="*/ 157594 w 313692"/>
              <a:gd name="connsiteY1" fmla="*/ 38 h 684181"/>
              <a:gd name="connsiteX2" fmla="*/ 205481 w 313692"/>
              <a:gd name="connsiteY2" fmla="*/ 325457 h 684181"/>
              <a:gd name="connsiteX0" fmla="*/ 20002 w 335146"/>
              <a:gd name="connsiteY0" fmla="*/ 684143 h 684143"/>
              <a:gd name="connsiteX1" fmla="*/ 157594 w 335146"/>
              <a:gd name="connsiteY1" fmla="*/ 0 h 684143"/>
              <a:gd name="connsiteX2" fmla="*/ 205481 w 335146"/>
              <a:gd name="connsiteY2" fmla="*/ 325419 h 684143"/>
              <a:gd name="connsiteX0" fmla="*/ 20002 w 322593"/>
              <a:gd name="connsiteY0" fmla="*/ 684143 h 684143"/>
              <a:gd name="connsiteX1" fmla="*/ 157594 w 322593"/>
              <a:gd name="connsiteY1" fmla="*/ 0 h 684143"/>
              <a:gd name="connsiteX2" fmla="*/ 177939 w 322593"/>
              <a:gd name="connsiteY2" fmla="*/ 275843 h 684143"/>
              <a:gd name="connsiteX0" fmla="*/ 20002 w 322593"/>
              <a:gd name="connsiteY0" fmla="*/ 684143 h 684143"/>
              <a:gd name="connsiteX1" fmla="*/ 157594 w 322593"/>
              <a:gd name="connsiteY1" fmla="*/ 0 h 684143"/>
              <a:gd name="connsiteX2" fmla="*/ 177939 w 322593"/>
              <a:gd name="connsiteY2" fmla="*/ 275843 h 684143"/>
              <a:gd name="connsiteX0" fmla="*/ 20002 w 305016"/>
              <a:gd name="connsiteY0" fmla="*/ 684145 h 684145"/>
              <a:gd name="connsiteX1" fmla="*/ 157594 w 305016"/>
              <a:gd name="connsiteY1" fmla="*/ 2 h 684145"/>
              <a:gd name="connsiteX2" fmla="*/ 177939 w 305016"/>
              <a:gd name="connsiteY2" fmla="*/ 275845 h 684145"/>
              <a:gd name="connsiteX0" fmla="*/ 20002 w 305016"/>
              <a:gd name="connsiteY0" fmla="*/ 684145 h 684145"/>
              <a:gd name="connsiteX1" fmla="*/ 157594 w 305016"/>
              <a:gd name="connsiteY1" fmla="*/ 2 h 684145"/>
              <a:gd name="connsiteX2" fmla="*/ 177939 w 305016"/>
              <a:gd name="connsiteY2" fmla="*/ 275845 h 684145"/>
              <a:gd name="connsiteX0" fmla="*/ 11876 w 318923"/>
              <a:gd name="connsiteY0" fmla="*/ 463808 h 463808"/>
              <a:gd name="connsiteX1" fmla="*/ 171501 w 318923"/>
              <a:gd name="connsiteY1" fmla="*/ 2 h 463808"/>
              <a:gd name="connsiteX2" fmla="*/ 191846 w 318923"/>
              <a:gd name="connsiteY2" fmla="*/ 275845 h 463808"/>
              <a:gd name="connsiteX0" fmla="*/ 11876 w 318923"/>
              <a:gd name="connsiteY0" fmla="*/ 444528 h 444528"/>
              <a:gd name="connsiteX1" fmla="*/ 171501 w 318923"/>
              <a:gd name="connsiteY1" fmla="*/ 2 h 444528"/>
              <a:gd name="connsiteX2" fmla="*/ 191846 w 318923"/>
              <a:gd name="connsiteY2" fmla="*/ 275845 h 444528"/>
              <a:gd name="connsiteX0" fmla="*/ 1452 w 308499"/>
              <a:gd name="connsiteY0" fmla="*/ 444528 h 444528"/>
              <a:gd name="connsiteX1" fmla="*/ 161077 w 308499"/>
              <a:gd name="connsiteY1" fmla="*/ 2 h 444528"/>
              <a:gd name="connsiteX2" fmla="*/ 181422 w 308499"/>
              <a:gd name="connsiteY2" fmla="*/ 275845 h 444528"/>
              <a:gd name="connsiteX0" fmla="*/ 1452 w 296864"/>
              <a:gd name="connsiteY0" fmla="*/ 444638 h 444638"/>
              <a:gd name="connsiteX1" fmla="*/ 161077 w 296864"/>
              <a:gd name="connsiteY1" fmla="*/ 112 h 444638"/>
              <a:gd name="connsiteX2" fmla="*/ 181422 w 296864"/>
              <a:gd name="connsiteY2" fmla="*/ 275955 h 44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864" h="444638">
                <a:moveTo>
                  <a:pt x="1452" y="444638"/>
                </a:moveTo>
                <a:cubicBezTo>
                  <a:pt x="-2260" y="204656"/>
                  <a:pt x="-11482" y="8739"/>
                  <a:pt x="161077" y="112"/>
                </a:cubicBezTo>
                <a:cubicBezTo>
                  <a:pt x="350238" y="-6281"/>
                  <a:pt x="327228" y="262274"/>
                  <a:pt x="181422" y="275955"/>
                </a:cubicBezTo>
              </a:path>
            </a:pathLst>
          </a:custGeom>
          <a:noFill/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cxnSp>
        <p:nvCxnSpPr>
          <p:cNvPr id="20" name="24">
            <a:extLst>
              <a:ext uri="{FF2B5EF4-FFF2-40B4-BE49-F238E27FC236}">
                <a16:creationId xmlns:a16="http://schemas.microsoft.com/office/drawing/2014/main" id="{C6BA9643-5DCE-4514-A933-9FDE01F4B05F}"/>
              </a:ext>
            </a:extLst>
          </p:cNvPr>
          <p:cNvCxnSpPr>
            <a:cxnSpLocks/>
          </p:cNvCxnSpPr>
          <p:nvPr/>
        </p:nvCxnSpPr>
        <p:spPr>
          <a:xfrm>
            <a:off x="6009891" y="2690087"/>
            <a:ext cx="1390" cy="1140591"/>
          </a:xfrm>
          <a:prstGeom prst="line">
            <a:avLst/>
          </a:prstGeom>
          <a:noFill/>
          <a:ln w="50800">
            <a:solidFill>
              <a:srgbClr val="828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7">
            <a:extLst>
              <a:ext uri="{FF2B5EF4-FFF2-40B4-BE49-F238E27FC236}">
                <a16:creationId xmlns:a16="http://schemas.microsoft.com/office/drawing/2014/main" id="{AE6B4839-8F24-449F-9FDA-7DB45E709AC5}"/>
              </a:ext>
            </a:extLst>
          </p:cNvPr>
          <p:cNvSpPr/>
          <p:nvPr/>
        </p:nvSpPr>
        <p:spPr>
          <a:xfrm>
            <a:off x="9996240" y="4026396"/>
            <a:ext cx="433068" cy="74049"/>
          </a:xfrm>
          <a:prstGeom prst="roundRect">
            <a:avLst>
              <a:gd name="adj" fmla="val 50000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5B14E9ED-CD31-45F7-B456-22DD3D7EEF4A}"/>
              </a:ext>
            </a:extLst>
          </p:cNvPr>
          <p:cNvSpPr/>
          <p:nvPr/>
        </p:nvSpPr>
        <p:spPr>
          <a:xfrm>
            <a:off x="9996240" y="4124531"/>
            <a:ext cx="433068" cy="74049"/>
          </a:xfrm>
          <a:prstGeom prst="roundRect">
            <a:avLst>
              <a:gd name="adj" fmla="val 50000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4" name="Rounded Rectangle 9">
            <a:extLst>
              <a:ext uri="{FF2B5EF4-FFF2-40B4-BE49-F238E27FC236}">
                <a16:creationId xmlns:a16="http://schemas.microsoft.com/office/drawing/2014/main" id="{79976E59-788C-4810-9EA1-1E11ADD8D4AD}"/>
              </a:ext>
            </a:extLst>
          </p:cNvPr>
          <p:cNvSpPr/>
          <p:nvPr/>
        </p:nvSpPr>
        <p:spPr>
          <a:xfrm>
            <a:off x="9996240" y="4222665"/>
            <a:ext cx="433068" cy="74049"/>
          </a:xfrm>
          <a:prstGeom prst="roundRect">
            <a:avLst>
              <a:gd name="adj" fmla="val 50000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5" name="Chord 8">
            <a:extLst>
              <a:ext uri="{FF2B5EF4-FFF2-40B4-BE49-F238E27FC236}">
                <a16:creationId xmlns:a16="http://schemas.microsoft.com/office/drawing/2014/main" id="{C43E58C7-5935-4111-BF2B-DD4B8E6E2767}"/>
              </a:ext>
            </a:extLst>
          </p:cNvPr>
          <p:cNvSpPr/>
          <p:nvPr/>
        </p:nvSpPr>
        <p:spPr>
          <a:xfrm rot="19366553">
            <a:off x="10081324" y="4217570"/>
            <a:ext cx="279977" cy="230733"/>
          </a:xfrm>
          <a:custGeom>
            <a:avLst/>
            <a:gdLst/>
            <a:ahLst/>
            <a:cxnLst/>
            <a:rect l="l" t="t" r="r" b="b"/>
            <a:pathLst>
              <a:path w="808567" h="666352">
                <a:moveTo>
                  <a:pt x="11238" y="0"/>
                </a:moveTo>
                <a:lnTo>
                  <a:pt x="808567" y="605735"/>
                </a:lnTo>
                <a:cubicBezTo>
                  <a:pt x="631295" y="696452"/>
                  <a:pt x="413578" y="686352"/>
                  <a:pt x="241904" y="568647"/>
                </a:cubicBezTo>
                <a:cubicBezTo>
                  <a:pt x="54716" y="440307"/>
                  <a:pt x="-32876" y="214793"/>
                  <a:pt x="11238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6" name="Freeform 19">
            <a:extLst>
              <a:ext uri="{FF2B5EF4-FFF2-40B4-BE49-F238E27FC236}">
                <a16:creationId xmlns:a16="http://schemas.microsoft.com/office/drawing/2014/main" id="{95196E4A-07F2-4718-AB6D-6C4E1ECECC37}"/>
              </a:ext>
            </a:extLst>
          </p:cNvPr>
          <p:cNvSpPr>
            <a:spLocks/>
          </p:cNvSpPr>
          <p:nvPr/>
        </p:nvSpPr>
        <p:spPr bwMode="auto">
          <a:xfrm>
            <a:off x="9693036" y="2778467"/>
            <a:ext cx="1039477" cy="1222505"/>
          </a:xfrm>
          <a:custGeom>
            <a:avLst/>
            <a:gdLst>
              <a:gd name="T0" fmla="*/ 1239 w 2141"/>
              <a:gd name="T1" fmla="*/ 16 h 2665"/>
              <a:gd name="T2" fmla="*/ 1465 w 2141"/>
              <a:gd name="T3" fmla="*/ 82 h 2665"/>
              <a:gd name="T4" fmla="*/ 1673 w 2141"/>
              <a:gd name="T5" fmla="*/ 194 h 2665"/>
              <a:gd name="T6" fmla="*/ 1855 w 2141"/>
              <a:gd name="T7" fmla="*/ 349 h 2665"/>
              <a:gd name="T8" fmla="*/ 2000 w 2141"/>
              <a:gd name="T9" fmla="*/ 546 h 2665"/>
              <a:gd name="T10" fmla="*/ 2099 w 2141"/>
              <a:gd name="T11" fmla="*/ 777 h 2665"/>
              <a:gd name="T12" fmla="*/ 2141 w 2141"/>
              <a:gd name="T13" fmla="*/ 1039 h 2665"/>
              <a:gd name="T14" fmla="*/ 2119 w 2141"/>
              <a:gd name="T15" fmla="*/ 1331 h 2665"/>
              <a:gd name="T16" fmla="*/ 2051 w 2141"/>
              <a:gd name="T17" fmla="*/ 1562 h 2665"/>
              <a:gd name="T18" fmla="*/ 1959 w 2141"/>
              <a:gd name="T19" fmla="*/ 1722 h 2665"/>
              <a:gd name="T20" fmla="*/ 1853 w 2141"/>
              <a:gd name="T21" fmla="*/ 1859 h 2665"/>
              <a:gd name="T22" fmla="*/ 1743 w 2141"/>
              <a:gd name="T23" fmla="*/ 1990 h 2665"/>
              <a:gd name="T24" fmla="*/ 1644 w 2141"/>
              <a:gd name="T25" fmla="*/ 2133 h 2665"/>
              <a:gd name="T26" fmla="*/ 1578 w 2141"/>
              <a:gd name="T27" fmla="*/ 2265 h 2665"/>
              <a:gd name="T28" fmla="*/ 1542 w 2141"/>
              <a:gd name="T29" fmla="*/ 2384 h 2665"/>
              <a:gd name="T30" fmla="*/ 1535 w 2141"/>
              <a:gd name="T31" fmla="*/ 2512 h 2665"/>
              <a:gd name="T32" fmla="*/ 1495 w 2141"/>
              <a:gd name="T33" fmla="*/ 2608 h 2665"/>
              <a:gd name="T34" fmla="*/ 1430 w 2141"/>
              <a:gd name="T35" fmla="*/ 2661 h 2665"/>
              <a:gd name="T36" fmla="*/ 1302 w 2141"/>
              <a:gd name="T37" fmla="*/ 2665 h 2665"/>
              <a:gd name="T38" fmla="*/ 1103 w 2141"/>
              <a:gd name="T39" fmla="*/ 2664 h 2665"/>
              <a:gd name="T40" fmla="*/ 893 w 2141"/>
              <a:gd name="T41" fmla="*/ 2664 h 2665"/>
              <a:gd name="T42" fmla="*/ 736 w 2141"/>
              <a:gd name="T43" fmla="*/ 2664 h 2665"/>
              <a:gd name="T44" fmla="*/ 668 w 2141"/>
              <a:gd name="T45" fmla="*/ 2629 h 2665"/>
              <a:gd name="T46" fmla="*/ 633 w 2141"/>
              <a:gd name="T47" fmla="*/ 2573 h 2665"/>
              <a:gd name="T48" fmla="*/ 621 w 2141"/>
              <a:gd name="T49" fmla="*/ 2514 h 2665"/>
              <a:gd name="T50" fmla="*/ 621 w 2141"/>
              <a:gd name="T51" fmla="*/ 2441 h 2665"/>
              <a:gd name="T52" fmla="*/ 615 w 2141"/>
              <a:gd name="T53" fmla="*/ 2358 h 2665"/>
              <a:gd name="T54" fmla="*/ 589 w 2141"/>
              <a:gd name="T55" fmla="*/ 2258 h 2665"/>
              <a:gd name="T56" fmla="*/ 522 w 2141"/>
              <a:gd name="T57" fmla="*/ 2136 h 2665"/>
              <a:gd name="T58" fmla="*/ 429 w 2141"/>
              <a:gd name="T59" fmla="*/ 2015 h 2665"/>
              <a:gd name="T60" fmla="*/ 351 w 2141"/>
              <a:gd name="T61" fmla="*/ 1917 h 2665"/>
              <a:gd name="T62" fmla="*/ 250 w 2141"/>
              <a:gd name="T63" fmla="*/ 1794 h 2665"/>
              <a:gd name="T64" fmla="*/ 145 w 2141"/>
              <a:gd name="T65" fmla="*/ 1641 h 2665"/>
              <a:gd name="T66" fmla="*/ 58 w 2141"/>
              <a:gd name="T67" fmla="*/ 1458 h 2665"/>
              <a:gd name="T68" fmla="*/ 6 w 2141"/>
              <a:gd name="T69" fmla="*/ 1244 h 2665"/>
              <a:gd name="T70" fmla="*/ 7 w 2141"/>
              <a:gd name="T71" fmla="*/ 988 h 2665"/>
              <a:gd name="T72" fmla="*/ 58 w 2141"/>
              <a:gd name="T73" fmla="*/ 742 h 2665"/>
              <a:gd name="T74" fmla="*/ 145 w 2141"/>
              <a:gd name="T75" fmla="*/ 540 h 2665"/>
              <a:gd name="T76" fmla="*/ 260 w 2141"/>
              <a:gd name="T77" fmla="*/ 376 h 2665"/>
              <a:gd name="T78" fmla="*/ 394 w 2141"/>
              <a:gd name="T79" fmla="*/ 249 h 2665"/>
              <a:gd name="T80" fmla="*/ 537 w 2141"/>
              <a:gd name="T81" fmla="*/ 152 h 2665"/>
              <a:gd name="T82" fmla="*/ 679 w 2141"/>
              <a:gd name="T83" fmla="*/ 83 h 2665"/>
              <a:gd name="T84" fmla="*/ 813 w 2141"/>
              <a:gd name="T85" fmla="*/ 37 h 2665"/>
              <a:gd name="T86" fmla="*/ 928 w 2141"/>
              <a:gd name="T87" fmla="*/ 9 h 2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141" h="2665">
                <a:moveTo>
                  <a:pt x="1084" y="0"/>
                </a:moveTo>
                <a:lnTo>
                  <a:pt x="1162" y="6"/>
                </a:lnTo>
                <a:lnTo>
                  <a:pt x="1239" y="16"/>
                </a:lnTo>
                <a:lnTo>
                  <a:pt x="1316" y="32"/>
                </a:lnTo>
                <a:lnTo>
                  <a:pt x="1391" y="54"/>
                </a:lnTo>
                <a:lnTo>
                  <a:pt x="1465" y="82"/>
                </a:lnTo>
                <a:lnTo>
                  <a:pt x="1537" y="114"/>
                </a:lnTo>
                <a:lnTo>
                  <a:pt x="1606" y="152"/>
                </a:lnTo>
                <a:lnTo>
                  <a:pt x="1673" y="194"/>
                </a:lnTo>
                <a:lnTo>
                  <a:pt x="1737" y="242"/>
                </a:lnTo>
                <a:lnTo>
                  <a:pt x="1798" y="293"/>
                </a:lnTo>
                <a:lnTo>
                  <a:pt x="1855" y="349"/>
                </a:lnTo>
                <a:lnTo>
                  <a:pt x="1907" y="410"/>
                </a:lnTo>
                <a:lnTo>
                  <a:pt x="1956" y="476"/>
                </a:lnTo>
                <a:lnTo>
                  <a:pt x="2000" y="546"/>
                </a:lnTo>
                <a:lnTo>
                  <a:pt x="2038" y="618"/>
                </a:lnTo>
                <a:lnTo>
                  <a:pt x="2071" y="696"/>
                </a:lnTo>
                <a:lnTo>
                  <a:pt x="2099" y="777"/>
                </a:lnTo>
                <a:lnTo>
                  <a:pt x="2119" y="861"/>
                </a:lnTo>
                <a:lnTo>
                  <a:pt x="2134" y="949"/>
                </a:lnTo>
                <a:lnTo>
                  <a:pt x="2141" y="1039"/>
                </a:lnTo>
                <a:lnTo>
                  <a:pt x="2141" y="1133"/>
                </a:lnTo>
                <a:lnTo>
                  <a:pt x="2135" y="1231"/>
                </a:lnTo>
                <a:lnTo>
                  <a:pt x="2119" y="1331"/>
                </a:lnTo>
                <a:lnTo>
                  <a:pt x="2096" y="1433"/>
                </a:lnTo>
                <a:lnTo>
                  <a:pt x="2076" y="1500"/>
                </a:lnTo>
                <a:lnTo>
                  <a:pt x="2051" y="1562"/>
                </a:lnTo>
                <a:lnTo>
                  <a:pt x="2023" y="1619"/>
                </a:lnTo>
                <a:lnTo>
                  <a:pt x="1993" y="1672"/>
                </a:lnTo>
                <a:lnTo>
                  <a:pt x="1959" y="1722"/>
                </a:lnTo>
                <a:lnTo>
                  <a:pt x="1926" y="1769"/>
                </a:lnTo>
                <a:lnTo>
                  <a:pt x="1889" y="1816"/>
                </a:lnTo>
                <a:lnTo>
                  <a:pt x="1853" y="1859"/>
                </a:lnTo>
                <a:lnTo>
                  <a:pt x="1815" y="1903"/>
                </a:lnTo>
                <a:lnTo>
                  <a:pt x="1779" y="1945"/>
                </a:lnTo>
                <a:lnTo>
                  <a:pt x="1743" y="1990"/>
                </a:lnTo>
                <a:lnTo>
                  <a:pt x="1708" y="2035"/>
                </a:lnTo>
                <a:lnTo>
                  <a:pt x="1676" y="2082"/>
                </a:lnTo>
                <a:lnTo>
                  <a:pt x="1644" y="2133"/>
                </a:lnTo>
                <a:lnTo>
                  <a:pt x="1616" y="2185"/>
                </a:lnTo>
                <a:lnTo>
                  <a:pt x="1597" y="2226"/>
                </a:lnTo>
                <a:lnTo>
                  <a:pt x="1578" y="2265"/>
                </a:lnTo>
                <a:lnTo>
                  <a:pt x="1564" y="2304"/>
                </a:lnTo>
                <a:lnTo>
                  <a:pt x="1551" y="2344"/>
                </a:lnTo>
                <a:lnTo>
                  <a:pt x="1542" y="2384"/>
                </a:lnTo>
                <a:lnTo>
                  <a:pt x="1536" y="2428"/>
                </a:lnTo>
                <a:lnTo>
                  <a:pt x="1536" y="2473"/>
                </a:lnTo>
                <a:lnTo>
                  <a:pt x="1535" y="2512"/>
                </a:lnTo>
                <a:lnTo>
                  <a:pt x="1526" y="2549"/>
                </a:lnTo>
                <a:lnTo>
                  <a:pt x="1513" y="2581"/>
                </a:lnTo>
                <a:lnTo>
                  <a:pt x="1495" y="2608"/>
                </a:lnTo>
                <a:lnTo>
                  <a:pt x="1475" y="2632"/>
                </a:lnTo>
                <a:lnTo>
                  <a:pt x="1453" y="2649"/>
                </a:lnTo>
                <a:lnTo>
                  <a:pt x="1430" y="2661"/>
                </a:lnTo>
                <a:lnTo>
                  <a:pt x="1408" y="2665"/>
                </a:lnTo>
                <a:lnTo>
                  <a:pt x="1359" y="2665"/>
                </a:lnTo>
                <a:lnTo>
                  <a:pt x="1302" y="2665"/>
                </a:lnTo>
                <a:lnTo>
                  <a:pt x="1239" y="2665"/>
                </a:lnTo>
                <a:lnTo>
                  <a:pt x="1172" y="2665"/>
                </a:lnTo>
                <a:lnTo>
                  <a:pt x="1103" y="2664"/>
                </a:lnTo>
                <a:lnTo>
                  <a:pt x="1031" y="2664"/>
                </a:lnTo>
                <a:lnTo>
                  <a:pt x="961" y="2664"/>
                </a:lnTo>
                <a:lnTo>
                  <a:pt x="893" y="2664"/>
                </a:lnTo>
                <a:lnTo>
                  <a:pt x="828" y="2664"/>
                </a:lnTo>
                <a:lnTo>
                  <a:pt x="768" y="2665"/>
                </a:lnTo>
                <a:lnTo>
                  <a:pt x="736" y="2664"/>
                </a:lnTo>
                <a:lnTo>
                  <a:pt x="708" y="2656"/>
                </a:lnTo>
                <a:lnTo>
                  <a:pt x="687" y="2645"/>
                </a:lnTo>
                <a:lnTo>
                  <a:pt x="668" y="2629"/>
                </a:lnTo>
                <a:lnTo>
                  <a:pt x="652" y="2611"/>
                </a:lnTo>
                <a:lnTo>
                  <a:pt x="640" y="2592"/>
                </a:lnTo>
                <a:lnTo>
                  <a:pt x="633" y="2573"/>
                </a:lnTo>
                <a:lnTo>
                  <a:pt x="627" y="2554"/>
                </a:lnTo>
                <a:lnTo>
                  <a:pt x="624" y="2537"/>
                </a:lnTo>
                <a:lnTo>
                  <a:pt x="621" y="2514"/>
                </a:lnTo>
                <a:lnTo>
                  <a:pt x="621" y="2490"/>
                </a:lnTo>
                <a:lnTo>
                  <a:pt x="621" y="2467"/>
                </a:lnTo>
                <a:lnTo>
                  <a:pt x="621" y="2441"/>
                </a:lnTo>
                <a:lnTo>
                  <a:pt x="621" y="2415"/>
                </a:lnTo>
                <a:lnTo>
                  <a:pt x="620" y="2387"/>
                </a:lnTo>
                <a:lnTo>
                  <a:pt x="615" y="2358"/>
                </a:lnTo>
                <a:lnTo>
                  <a:pt x="609" y="2326"/>
                </a:lnTo>
                <a:lnTo>
                  <a:pt x="601" y="2293"/>
                </a:lnTo>
                <a:lnTo>
                  <a:pt x="589" y="2258"/>
                </a:lnTo>
                <a:lnTo>
                  <a:pt x="572" y="2220"/>
                </a:lnTo>
                <a:lnTo>
                  <a:pt x="550" y="2179"/>
                </a:lnTo>
                <a:lnTo>
                  <a:pt x="522" y="2136"/>
                </a:lnTo>
                <a:lnTo>
                  <a:pt x="489" y="2090"/>
                </a:lnTo>
                <a:lnTo>
                  <a:pt x="448" y="2041"/>
                </a:lnTo>
                <a:lnTo>
                  <a:pt x="429" y="2015"/>
                </a:lnTo>
                <a:lnTo>
                  <a:pt x="407" y="1984"/>
                </a:lnTo>
                <a:lnTo>
                  <a:pt x="380" y="1952"/>
                </a:lnTo>
                <a:lnTo>
                  <a:pt x="351" y="1917"/>
                </a:lnTo>
                <a:lnTo>
                  <a:pt x="319" y="1878"/>
                </a:lnTo>
                <a:lnTo>
                  <a:pt x="285" y="1837"/>
                </a:lnTo>
                <a:lnTo>
                  <a:pt x="250" y="1794"/>
                </a:lnTo>
                <a:lnTo>
                  <a:pt x="214" y="1746"/>
                </a:lnTo>
                <a:lnTo>
                  <a:pt x="179" y="1695"/>
                </a:lnTo>
                <a:lnTo>
                  <a:pt x="145" y="1641"/>
                </a:lnTo>
                <a:lnTo>
                  <a:pt x="113" y="1583"/>
                </a:lnTo>
                <a:lnTo>
                  <a:pt x="84" y="1523"/>
                </a:lnTo>
                <a:lnTo>
                  <a:pt x="58" y="1458"/>
                </a:lnTo>
                <a:lnTo>
                  <a:pt x="36" y="1391"/>
                </a:lnTo>
                <a:lnTo>
                  <a:pt x="19" y="1318"/>
                </a:lnTo>
                <a:lnTo>
                  <a:pt x="6" y="1244"/>
                </a:lnTo>
                <a:lnTo>
                  <a:pt x="0" y="1164"/>
                </a:lnTo>
                <a:lnTo>
                  <a:pt x="0" y="1081"/>
                </a:lnTo>
                <a:lnTo>
                  <a:pt x="7" y="988"/>
                </a:lnTo>
                <a:lnTo>
                  <a:pt x="19" y="901"/>
                </a:lnTo>
                <a:lnTo>
                  <a:pt x="36" y="819"/>
                </a:lnTo>
                <a:lnTo>
                  <a:pt x="58" y="742"/>
                </a:lnTo>
                <a:lnTo>
                  <a:pt x="83" y="669"/>
                </a:lnTo>
                <a:lnTo>
                  <a:pt x="112" y="602"/>
                </a:lnTo>
                <a:lnTo>
                  <a:pt x="145" y="540"/>
                </a:lnTo>
                <a:lnTo>
                  <a:pt x="180" y="480"/>
                </a:lnTo>
                <a:lnTo>
                  <a:pt x="220" y="426"/>
                </a:lnTo>
                <a:lnTo>
                  <a:pt x="260" y="376"/>
                </a:lnTo>
                <a:lnTo>
                  <a:pt x="304" y="330"/>
                </a:lnTo>
                <a:lnTo>
                  <a:pt x="348" y="287"/>
                </a:lnTo>
                <a:lnTo>
                  <a:pt x="394" y="249"/>
                </a:lnTo>
                <a:lnTo>
                  <a:pt x="441" y="213"/>
                </a:lnTo>
                <a:lnTo>
                  <a:pt x="489" y="181"/>
                </a:lnTo>
                <a:lnTo>
                  <a:pt x="537" y="152"/>
                </a:lnTo>
                <a:lnTo>
                  <a:pt x="585" y="125"/>
                </a:lnTo>
                <a:lnTo>
                  <a:pt x="633" y="104"/>
                </a:lnTo>
                <a:lnTo>
                  <a:pt x="679" y="83"/>
                </a:lnTo>
                <a:lnTo>
                  <a:pt x="726" y="64"/>
                </a:lnTo>
                <a:lnTo>
                  <a:pt x="769" y="50"/>
                </a:lnTo>
                <a:lnTo>
                  <a:pt x="813" y="37"/>
                </a:lnTo>
                <a:lnTo>
                  <a:pt x="854" y="25"/>
                </a:lnTo>
                <a:lnTo>
                  <a:pt x="892" y="16"/>
                </a:lnTo>
                <a:lnTo>
                  <a:pt x="928" y="9"/>
                </a:lnTo>
                <a:lnTo>
                  <a:pt x="1007" y="2"/>
                </a:lnTo>
                <a:lnTo>
                  <a:pt x="1084" y="0"/>
                </a:ln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7" name="Rectangle 4102">
            <a:extLst>
              <a:ext uri="{FF2B5EF4-FFF2-40B4-BE49-F238E27FC236}">
                <a16:creationId xmlns:a16="http://schemas.microsoft.com/office/drawing/2014/main" id="{5ED0533B-298F-4922-8898-8ACF0AE45196}"/>
              </a:ext>
            </a:extLst>
          </p:cNvPr>
          <p:cNvSpPr/>
          <p:nvPr/>
        </p:nvSpPr>
        <p:spPr>
          <a:xfrm>
            <a:off x="10176251" y="2091382"/>
            <a:ext cx="73047" cy="486980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8" name="Rectangle 116">
            <a:extLst>
              <a:ext uri="{FF2B5EF4-FFF2-40B4-BE49-F238E27FC236}">
                <a16:creationId xmlns:a16="http://schemas.microsoft.com/office/drawing/2014/main" id="{76853023-C384-4BF4-819A-5DF37262E68E}"/>
              </a:ext>
            </a:extLst>
          </p:cNvPr>
          <p:cNvSpPr/>
          <p:nvPr/>
        </p:nvSpPr>
        <p:spPr>
          <a:xfrm rot="8100000">
            <a:off x="9590457" y="2297230"/>
            <a:ext cx="73047" cy="486980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9" name="Rectangle 118">
            <a:extLst>
              <a:ext uri="{FF2B5EF4-FFF2-40B4-BE49-F238E27FC236}">
                <a16:creationId xmlns:a16="http://schemas.microsoft.com/office/drawing/2014/main" id="{B8458EDC-F578-4993-85AA-2E55F0294209}"/>
              </a:ext>
            </a:extLst>
          </p:cNvPr>
          <p:cNvSpPr/>
          <p:nvPr/>
        </p:nvSpPr>
        <p:spPr>
          <a:xfrm rot="16800000">
            <a:off x="9271322" y="2798322"/>
            <a:ext cx="73047" cy="486980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0" name="Freeform 4103">
            <a:extLst>
              <a:ext uri="{FF2B5EF4-FFF2-40B4-BE49-F238E27FC236}">
                <a16:creationId xmlns:a16="http://schemas.microsoft.com/office/drawing/2014/main" id="{0B7B087D-7925-4572-B8BF-A16DCB65E5D1}"/>
              </a:ext>
            </a:extLst>
          </p:cNvPr>
          <p:cNvSpPr/>
          <p:nvPr/>
        </p:nvSpPr>
        <p:spPr>
          <a:xfrm rot="18900000" flipV="1">
            <a:off x="10085535" y="3313700"/>
            <a:ext cx="475605" cy="267050"/>
          </a:xfrm>
          <a:custGeom>
            <a:avLst/>
            <a:gdLst>
              <a:gd name="connsiteX0" fmla="*/ 447675 w 447675"/>
              <a:gd name="connsiteY0" fmla="*/ 266700 h 266700"/>
              <a:gd name="connsiteX1" fmla="*/ 0 w 447675"/>
              <a:gd name="connsiteY1" fmla="*/ 171450 h 266700"/>
              <a:gd name="connsiteX2" fmla="*/ 342900 w 447675"/>
              <a:gd name="connsiteY2" fmla="*/ 0 h 266700"/>
              <a:gd name="connsiteX3" fmla="*/ 447675 w 447675"/>
              <a:gd name="connsiteY3" fmla="*/ 266700 h 266700"/>
              <a:gd name="connsiteX0" fmla="*/ 447675 w 464732"/>
              <a:gd name="connsiteY0" fmla="*/ 266700 h 266700"/>
              <a:gd name="connsiteX1" fmla="*/ 0 w 464732"/>
              <a:gd name="connsiteY1" fmla="*/ 171450 h 266700"/>
              <a:gd name="connsiteX2" fmla="*/ 342900 w 464732"/>
              <a:gd name="connsiteY2" fmla="*/ 0 h 266700"/>
              <a:gd name="connsiteX3" fmla="*/ 447675 w 464732"/>
              <a:gd name="connsiteY3" fmla="*/ 266700 h 266700"/>
              <a:gd name="connsiteX0" fmla="*/ 447675 w 492584"/>
              <a:gd name="connsiteY0" fmla="*/ 266700 h 266700"/>
              <a:gd name="connsiteX1" fmla="*/ 0 w 492584"/>
              <a:gd name="connsiteY1" fmla="*/ 171450 h 266700"/>
              <a:gd name="connsiteX2" fmla="*/ 342900 w 492584"/>
              <a:gd name="connsiteY2" fmla="*/ 0 h 266700"/>
              <a:gd name="connsiteX3" fmla="*/ 447675 w 492584"/>
              <a:gd name="connsiteY3" fmla="*/ 266700 h 266700"/>
              <a:gd name="connsiteX0" fmla="*/ 447675 w 492584"/>
              <a:gd name="connsiteY0" fmla="*/ 266700 h 267320"/>
              <a:gd name="connsiteX1" fmla="*/ 0 w 492584"/>
              <a:gd name="connsiteY1" fmla="*/ 171450 h 267320"/>
              <a:gd name="connsiteX2" fmla="*/ 342900 w 492584"/>
              <a:gd name="connsiteY2" fmla="*/ 0 h 267320"/>
              <a:gd name="connsiteX3" fmla="*/ 447675 w 492584"/>
              <a:gd name="connsiteY3" fmla="*/ 266700 h 267320"/>
              <a:gd name="connsiteX0" fmla="*/ 447675 w 492584"/>
              <a:gd name="connsiteY0" fmla="*/ 266700 h 268027"/>
              <a:gd name="connsiteX1" fmla="*/ 0 w 492584"/>
              <a:gd name="connsiteY1" fmla="*/ 171450 h 268027"/>
              <a:gd name="connsiteX2" fmla="*/ 342900 w 492584"/>
              <a:gd name="connsiteY2" fmla="*/ 0 h 268027"/>
              <a:gd name="connsiteX3" fmla="*/ 447675 w 492584"/>
              <a:gd name="connsiteY3" fmla="*/ 266700 h 268027"/>
              <a:gd name="connsiteX0" fmla="*/ 447675 w 492584"/>
              <a:gd name="connsiteY0" fmla="*/ 266700 h 268027"/>
              <a:gd name="connsiteX1" fmla="*/ 0 w 492584"/>
              <a:gd name="connsiteY1" fmla="*/ 171450 h 268027"/>
              <a:gd name="connsiteX2" fmla="*/ 342900 w 492584"/>
              <a:gd name="connsiteY2" fmla="*/ 0 h 268027"/>
              <a:gd name="connsiteX3" fmla="*/ 447675 w 492584"/>
              <a:gd name="connsiteY3" fmla="*/ 266700 h 268027"/>
              <a:gd name="connsiteX0" fmla="*/ 447675 w 492584"/>
              <a:gd name="connsiteY0" fmla="*/ 268433 h 269760"/>
              <a:gd name="connsiteX1" fmla="*/ 0 w 492584"/>
              <a:gd name="connsiteY1" fmla="*/ 173183 h 269760"/>
              <a:gd name="connsiteX2" fmla="*/ 342900 w 492584"/>
              <a:gd name="connsiteY2" fmla="*/ 1733 h 269760"/>
              <a:gd name="connsiteX3" fmla="*/ 447675 w 492584"/>
              <a:gd name="connsiteY3" fmla="*/ 268433 h 269760"/>
              <a:gd name="connsiteX0" fmla="*/ 447675 w 475131"/>
              <a:gd name="connsiteY0" fmla="*/ 268433 h 269760"/>
              <a:gd name="connsiteX1" fmla="*/ 0 w 475131"/>
              <a:gd name="connsiteY1" fmla="*/ 173183 h 269760"/>
              <a:gd name="connsiteX2" fmla="*/ 342900 w 475131"/>
              <a:gd name="connsiteY2" fmla="*/ 1733 h 269760"/>
              <a:gd name="connsiteX3" fmla="*/ 447675 w 475131"/>
              <a:gd name="connsiteY3" fmla="*/ 268433 h 269760"/>
              <a:gd name="connsiteX0" fmla="*/ 447675 w 496136"/>
              <a:gd name="connsiteY0" fmla="*/ 268433 h 269760"/>
              <a:gd name="connsiteX1" fmla="*/ 0 w 496136"/>
              <a:gd name="connsiteY1" fmla="*/ 173183 h 269760"/>
              <a:gd name="connsiteX2" fmla="*/ 342900 w 496136"/>
              <a:gd name="connsiteY2" fmla="*/ 1733 h 269760"/>
              <a:gd name="connsiteX3" fmla="*/ 447675 w 496136"/>
              <a:gd name="connsiteY3" fmla="*/ 268433 h 269760"/>
              <a:gd name="connsiteX0" fmla="*/ 447675 w 496136"/>
              <a:gd name="connsiteY0" fmla="*/ 268433 h 282774"/>
              <a:gd name="connsiteX1" fmla="*/ 0 w 496136"/>
              <a:gd name="connsiteY1" fmla="*/ 173183 h 282774"/>
              <a:gd name="connsiteX2" fmla="*/ 342900 w 496136"/>
              <a:gd name="connsiteY2" fmla="*/ 1733 h 282774"/>
              <a:gd name="connsiteX3" fmla="*/ 447675 w 496136"/>
              <a:gd name="connsiteY3" fmla="*/ 268433 h 282774"/>
              <a:gd name="connsiteX0" fmla="*/ 566944 w 615405"/>
              <a:gd name="connsiteY0" fmla="*/ 269154 h 280541"/>
              <a:gd name="connsiteX1" fmla="*/ 0 w 615405"/>
              <a:gd name="connsiteY1" fmla="*/ 146074 h 280541"/>
              <a:gd name="connsiteX2" fmla="*/ 462169 w 615405"/>
              <a:gd name="connsiteY2" fmla="*/ 2454 h 280541"/>
              <a:gd name="connsiteX3" fmla="*/ 566944 w 615405"/>
              <a:gd name="connsiteY3" fmla="*/ 269154 h 280541"/>
              <a:gd name="connsiteX0" fmla="*/ 566944 w 615405"/>
              <a:gd name="connsiteY0" fmla="*/ 268907 h 280294"/>
              <a:gd name="connsiteX1" fmla="*/ 0 w 615405"/>
              <a:gd name="connsiteY1" fmla="*/ 145827 h 280294"/>
              <a:gd name="connsiteX2" fmla="*/ 462169 w 615405"/>
              <a:gd name="connsiteY2" fmla="*/ 2207 h 280294"/>
              <a:gd name="connsiteX3" fmla="*/ 566944 w 615405"/>
              <a:gd name="connsiteY3" fmla="*/ 268907 h 280294"/>
              <a:gd name="connsiteX0" fmla="*/ 586822 w 629800"/>
              <a:gd name="connsiteY0" fmla="*/ 316615 h 324962"/>
              <a:gd name="connsiteX1" fmla="*/ 0 w 629800"/>
              <a:gd name="connsiteY1" fmla="*/ 145827 h 324962"/>
              <a:gd name="connsiteX2" fmla="*/ 462169 w 629800"/>
              <a:gd name="connsiteY2" fmla="*/ 2207 h 324962"/>
              <a:gd name="connsiteX3" fmla="*/ 586822 w 629800"/>
              <a:gd name="connsiteY3" fmla="*/ 316615 h 324962"/>
              <a:gd name="connsiteX0" fmla="*/ 586822 w 635283"/>
              <a:gd name="connsiteY0" fmla="*/ 282677 h 291024"/>
              <a:gd name="connsiteX1" fmla="*/ 0 w 635283"/>
              <a:gd name="connsiteY1" fmla="*/ 111889 h 291024"/>
              <a:gd name="connsiteX2" fmla="*/ 482047 w 635283"/>
              <a:gd name="connsiteY2" fmla="*/ 4050 h 291024"/>
              <a:gd name="connsiteX3" fmla="*/ 586822 w 635283"/>
              <a:gd name="connsiteY3" fmla="*/ 282677 h 291024"/>
              <a:gd name="connsiteX0" fmla="*/ 622603 w 661839"/>
              <a:gd name="connsiteY0" fmla="*/ 342312 h 348542"/>
              <a:gd name="connsiteX1" fmla="*/ 0 w 661839"/>
              <a:gd name="connsiteY1" fmla="*/ 111889 h 348542"/>
              <a:gd name="connsiteX2" fmla="*/ 482047 w 661839"/>
              <a:gd name="connsiteY2" fmla="*/ 4050 h 348542"/>
              <a:gd name="connsiteX3" fmla="*/ 622603 w 661839"/>
              <a:gd name="connsiteY3" fmla="*/ 342312 h 348542"/>
              <a:gd name="connsiteX0" fmla="*/ 622603 w 639127"/>
              <a:gd name="connsiteY0" fmla="*/ 342312 h 348542"/>
              <a:gd name="connsiteX1" fmla="*/ 0 w 639127"/>
              <a:gd name="connsiteY1" fmla="*/ 111889 h 348542"/>
              <a:gd name="connsiteX2" fmla="*/ 482047 w 639127"/>
              <a:gd name="connsiteY2" fmla="*/ 4050 h 348542"/>
              <a:gd name="connsiteX3" fmla="*/ 622603 w 639127"/>
              <a:gd name="connsiteY3" fmla="*/ 342312 h 348542"/>
              <a:gd name="connsiteX0" fmla="*/ 622603 w 639127"/>
              <a:gd name="connsiteY0" fmla="*/ 342312 h 342312"/>
              <a:gd name="connsiteX1" fmla="*/ 0 w 639127"/>
              <a:gd name="connsiteY1" fmla="*/ 111889 h 342312"/>
              <a:gd name="connsiteX2" fmla="*/ 482047 w 639127"/>
              <a:gd name="connsiteY2" fmla="*/ 4050 h 342312"/>
              <a:gd name="connsiteX3" fmla="*/ 622603 w 639127"/>
              <a:gd name="connsiteY3" fmla="*/ 342312 h 342312"/>
              <a:gd name="connsiteX0" fmla="*/ 622603 w 639127"/>
              <a:gd name="connsiteY0" fmla="*/ 342312 h 342312"/>
              <a:gd name="connsiteX1" fmla="*/ 0 w 639127"/>
              <a:gd name="connsiteY1" fmla="*/ 111889 h 342312"/>
              <a:gd name="connsiteX2" fmla="*/ 482047 w 639127"/>
              <a:gd name="connsiteY2" fmla="*/ 4050 h 342312"/>
              <a:gd name="connsiteX3" fmla="*/ 622603 w 639127"/>
              <a:gd name="connsiteY3" fmla="*/ 342312 h 342312"/>
              <a:gd name="connsiteX0" fmla="*/ 622603 w 639127"/>
              <a:gd name="connsiteY0" fmla="*/ 342312 h 355031"/>
              <a:gd name="connsiteX1" fmla="*/ 0 w 639127"/>
              <a:gd name="connsiteY1" fmla="*/ 111889 h 355031"/>
              <a:gd name="connsiteX2" fmla="*/ 482047 w 639127"/>
              <a:gd name="connsiteY2" fmla="*/ 4050 h 355031"/>
              <a:gd name="connsiteX3" fmla="*/ 622603 w 639127"/>
              <a:gd name="connsiteY3" fmla="*/ 342312 h 355031"/>
              <a:gd name="connsiteX0" fmla="*/ 622603 w 644668"/>
              <a:gd name="connsiteY0" fmla="*/ 342312 h 355031"/>
              <a:gd name="connsiteX1" fmla="*/ 0 w 644668"/>
              <a:gd name="connsiteY1" fmla="*/ 111889 h 355031"/>
              <a:gd name="connsiteX2" fmla="*/ 482047 w 644668"/>
              <a:gd name="connsiteY2" fmla="*/ 4050 h 355031"/>
              <a:gd name="connsiteX3" fmla="*/ 622603 w 644668"/>
              <a:gd name="connsiteY3" fmla="*/ 342312 h 355031"/>
              <a:gd name="connsiteX0" fmla="*/ 622603 w 644668"/>
              <a:gd name="connsiteY0" fmla="*/ 342312 h 355031"/>
              <a:gd name="connsiteX1" fmla="*/ 0 w 644668"/>
              <a:gd name="connsiteY1" fmla="*/ 111889 h 355031"/>
              <a:gd name="connsiteX2" fmla="*/ 482047 w 644668"/>
              <a:gd name="connsiteY2" fmla="*/ 4050 h 355031"/>
              <a:gd name="connsiteX3" fmla="*/ 622603 w 644668"/>
              <a:gd name="connsiteY3" fmla="*/ 342312 h 355031"/>
              <a:gd name="connsiteX0" fmla="*/ 622603 w 642663"/>
              <a:gd name="connsiteY0" fmla="*/ 328262 h 340981"/>
              <a:gd name="connsiteX1" fmla="*/ 0 w 642663"/>
              <a:gd name="connsiteY1" fmla="*/ 97839 h 340981"/>
              <a:gd name="connsiteX2" fmla="*/ 474095 w 642663"/>
              <a:gd name="connsiteY2" fmla="*/ 5903 h 340981"/>
              <a:gd name="connsiteX3" fmla="*/ 622603 w 642663"/>
              <a:gd name="connsiteY3" fmla="*/ 328262 h 340981"/>
              <a:gd name="connsiteX0" fmla="*/ 622603 w 642663"/>
              <a:gd name="connsiteY0" fmla="*/ 341991 h 354710"/>
              <a:gd name="connsiteX1" fmla="*/ 0 w 642663"/>
              <a:gd name="connsiteY1" fmla="*/ 111568 h 354710"/>
              <a:gd name="connsiteX2" fmla="*/ 474095 w 642663"/>
              <a:gd name="connsiteY2" fmla="*/ 19632 h 354710"/>
              <a:gd name="connsiteX3" fmla="*/ 622603 w 642663"/>
              <a:gd name="connsiteY3" fmla="*/ 341991 h 354710"/>
              <a:gd name="connsiteX0" fmla="*/ 622603 w 631721"/>
              <a:gd name="connsiteY0" fmla="*/ 341991 h 354710"/>
              <a:gd name="connsiteX1" fmla="*/ 0 w 631721"/>
              <a:gd name="connsiteY1" fmla="*/ 111568 h 354710"/>
              <a:gd name="connsiteX2" fmla="*/ 474095 w 631721"/>
              <a:gd name="connsiteY2" fmla="*/ 19632 h 354710"/>
              <a:gd name="connsiteX3" fmla="*/ 622603 w 631721"/>
              <a:gd name="connsiteY3" fmla="*/ 341991 h 35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721" h="354710">
                <a:moveTo>
                  <a:pt x="622603" y="341991"/>
                </a:moveTo>
                <a:cubicBezTo>
                  <a:pt x="453500" y="405656"/>
                  <a:pt x="248616" y="214880"/>
                  <a:pt x="0" y="111568"/>
                </a:cubicBezTo>
                <a:cubicBezTo>
                  <a:pt x="213691" y="10686"/>
                  <a:pt x="395576" y="-26586"/>
                  <a:pt x="474095" y="19632"/>
                </a:cubicBezTo>
                <a:cubicBezTo>
                  <a:pt x="580581" y="68776"/>
                  <a:pt x="659239" y="241164"/>
                  <a:pt x="622603" y="3419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1" name="Freeform 123">
            <a:extLst>
              <a:ext uri="{FF2B5EF4-FFF2-40B4-BE49-F238E27FC236}">
                <a16:creationId xmlns:a16="http://schemas.microsoft.com/office/drawing/2014/main" id="{A312B82C-9BF9-43FC-B10F-641FEDF8B111}"/>
              </a:ext>
            </a:extLst>
          </p:cNvPr>
          <p:cNvSpPr/>
          <p:nvPr/>
        </p:nvSpPr>
        <p:spPr>
          <a:xfrm rot="13284775">
            <a:off x="9937974" y="3407549"/>
            <a:ext cx="350851" cy="197003"/>
          </a:xfrm>
          <a:custGeom>
            <a:avLst/>
            <a:gdLst>
              <a:gd name="connsiteX0" fmla="*/ 447675 w 447675"/>
              <a:gd name="connsiteY0" fmla="*/ 266700 h 266700"/>
              <a:gd name="connsiteX1" fmla="*/ 0 w 447675"/>
              <a:gd name="connsiteY1" fmla="*/ 171450 h 266700"/>
              <a:gd name="connsiteX2" fmla="*/ 342900 w 447675"/>
              <a:gd name="connsiteY2" fmla="*/ 0 h 266700"/>
              <a:gd name="connsiteX3" fmla="*/ 447675 w 447675"/>
              <a:gd name="connsiteY3" fmla="*/ 266700 h 266700"/>
              <a:gd name="connsiteX0" fmla="*/ 447675 w 464732"/>
              <a:gd name="connsiteY0" fmla="*/ 266700 h 266700"/>
              <a:gd name="connsiteX1" fmla="*/ 0 w 464732"/>
              <a:gd name="connsiteY1" fmla="*/ 171450 h 266700"/>
              <a:gd name="connsiteX2" fmla="*/ 342900 w 464732"/>
              <a:gd name="connsiteY2" fmla="*/ 0 h 266700"/>
              <a:gd name="connsiteX3" fmla="*/ 447675 w 464732"/>
              <a:gd name="connsiteY3" fmla="*/ 266700 h 266700"/>
              <a:gd name="connsiteX0" fmla="*/ 447675 w 492584"/>
              <a:gd name="connsiteY0" fmla="*/ 266700 h 266700"/>
              <a:gd name="connsiteX1" fmla="*/ 0 w 492584"/>
              <a:gd name="connsiteY1" fmla="*/ 171450 h 266700"/>
              <a:gd name="connsiteX2" fmla="*/ 342900 w 492584"/>
              <a:gd name="connsiteY2" fmla="*/ 0 h 266700"/>
              <a:gd name="connsiteX3" fmla="*/ 447675 w 492584"/>
              <a:gd name="connsiteY3" fmla="*/ 266700 h 266700"/>
              <a:gd name="connsiteX0" fmla="*/ 447675 w 492584"/>
              <a:gd name="connsiteY0" fmla="*/ 266700 h 267320"/>
              <a:gd name="connsiteX1" fmla="*/ 0 w 492584"/>
              <a:gd name="connsiteY1" fmla="*/ 171450 h 267320"/>
              <a:gd name="connsiteX2" fmla="*/ 342900 w 492584"/>
              <a:gd name="connsiteY2" fmla="*/ 0 h 267320"/>
              <a:gd name="connsiteX3" fmla="*/ 447675 w 492584"/>
              <a:gd name="connsiteY3" fmla="*/ 266700 h 267320"/>
              <a:gd name="connsiteX0" fmla="*/ 447675 w 492584"/>
              <a:gd name="connsiteY0" fmla="*/ 266700 h 268027"/>
              <a:gd name="connsiteX1" fmla="*/ 0 w 492584"/>
              <a:gd name="connsiteY1" fmla="*/ 171450 h 268027"/>
              <a:gd name="connsiteX2" fmla="*/ 342900 w 492584"/>
              <a:gd name="connsiteY2" fmla="*/ 0 h 268027"/>
              <a:gd name="connsiteX3" fmla="*/ 447675 w 492584"/>
              <a:gd name="connsiteY3" fmla="*/ 266700 h 268027"/>
              <a:gd name="connsiteX0" fmla="*/ 447675 w 492584"/>
              <a:gd name="connsiteY0" fmla="*/ 266700 h 268027"/>
              <a:gd name="connsiteX1" fmla="*/ 0 w 492584"/>
              <a:gd name="connsiteY1" fmla="*/ 171450 h 268027"/>
              <a:gd name="connsiteX2" fmla="*/ 342900 w 492584"/>
              <a:gd name="connsiteY2" fmla="*/ 0 h 268027"/>
              <a:gd name="connsiteX3" fmla="*/ 447675 w 492584"/>
              <a:gd name="connsiteY3" fmla="*/ 266700 h 268027"/>
              <a:gd name="connsiteX0" fmla="*/ 447675 w 492584"/>
              <a:gd name="connsiteY0" fmla="*/ 268433 h 269760"/>
              <a:gd name="connsiteX1" fmla="*/ 0 w 492584"/>
              <a:gd name="connsiteY1" fmla="*/ 173183 h 269760"/>
              <a:gd name="connsiteX2" fmla="*/ 342900 w 492584"/>
              <a:gd name="connsiteY2" fmla="*/ 1733 h 269760"/>
              <a:gd name="connsiteX3" fmla="*/ 447675 w 492584"/>
              <a:gd name="connsiteY3" fmla="*/ 268433 h 269760"/>
              <a:gd name="connsiteX0" fmla="*/ 447675 w 475131"/>
              <a:gd name="connsiteY0" fmla="*/ 268433 h 269760"/>
              <a:gd name="connsiteX1" fmla="*/ 0 w 475131"/>
              <a:gd name="connsiteY1" fmla="*/ 173183 h 269760"/>
              <a:gd name="connsiteX2" fmla="*/ 342900 w 475131"/>
              <a:gd name="connsiteY2" fmla="*/ 1733 h 269760"/>
              <a:gd name="connsiteX3" fmla="*/ 447675 w 475131"/>
              <a:gd name="connsiteY3" fmla="*/ 268433 h 269760"/>
              <a:gd name="connsiteX0" fmla="*/ 447675 w 496136"/>
              <a:gd name="connsiteY0" fmla="*/ 268433 h 269760"/>
              <a:gd name="connsiteX1" fmla="*/ 0 w 496136"/>
              <a:gd name="connsiteY1" fmla="*/ 173183 h 269760"/>
              <a:gd name="connsiteX2" fmla="*/ 342900 w 496136"/>
              <a:gd name="connsiteY2" fmla="*/ 1733 h 269760"/>
              <a:gd name="connsiteX3" fmla="*/ 447675 w 496136"/>
              <a:gd name="connsiteY3" fmla="*/ 268433 h 269760"/>
              <a:gd name="connsiteX0" fmla="*/ 447675 w 496136"/>
              <a:gd name="connsiteY0" fmla="*/ 268433 h 282774"/>
              <a:gd name="connsiteX1" fmla="*/ 0 w 496136"/>
              <a:gd name="connsiteY1" fmla="*/ 173183 h 282774"/>
              <a:gd name="connsiteX2" fmla="*/ 342900 w 496136"/>
              <a:gd name="connsiteY2" fmla="*/ 1733 h 282774"/>
              <a:gd name="connsiteX3" fmla="*/ 447675 w 496136"/>
              <a:gd name="connsiteY3" fmla="*/ 268433 h 282774"/>
              <a:gd name="connsiteX0" fmla="*/ 566944 w 615405"/>
              <a:gd name="connsiteY0" fmla="*/ 269154 h 280541"/>
              <a:gd name="connsiteX1" fmla="*/ 0 w 615405"/>
              <a:gd name="connsiteY1" fmla="*/ 146074 h 280541"/>
              <a:gd name="connsiteX2" fmla="*/ 462169 w 615405"/>
              <a:gd name="connsiteY2" fmla="*/ 2454 h 280541"/>
              <a:gd name="connsiteX3" fmla="*/ 566944 w 615405"/>
              <a:gd name="connsiteY3" fmla="*/ 269154 h 280541"/>
              <a:gd name="connsiteX0" fmla="*/ 566944 w 615405"/>
              <a:gd name="connsiteY0" fmla="*/ 268907 h 280294"/>
              <a:gd name="connsiteX1" fmla="*/ 0 w 615405"/>
              <a:gd name="connsiteY1" fmla="*/ 145827 h 280294"/>
              <a:gd name="connsiteX2" fmla="*/ 462169 w 615405"/>
              <a:gd name="connsiteY2" fmla="*/ 2207 h 280294"/>
              <a:gd name="connsiteX3" fmla="*/ 566944 w 615405"/>
              <a:gd name="connsiteY3" fmla="*/ 268907 h 280294"/>
              <a:gd name="connsiteX0" fmla="*/ 586822 w 629800"/>
              <a:gd name="connsiteY0" fmla="*/ 316615 h 324962"/>
              <a:gd name="connsiteX1" fmla="*/ 0 w 629800"/>
              <a:gd name="connsiteY1" fmla="*/ 145827 h 324962"/>
              <a:gd name="connsiteX2" fmla="*/ 462169 w 629800"/>
              <a:gd name="connsiteY2" fmla="*/ 2207 h 324962"/>
              <a:gd name="connsiteX3" fmla="*/ 586822 w 629800"/>
              <a:gd name="connsiteY3" fmla="*/ 316615 h 324962"/>
              <a:gd name="connsiteX0" fmla="*/ 586822 w 635283"/>
              <a:gd name="connsiteY0" fmla="*/ 282677 h 291024"/>
              <a:gd name="connsiteX1" fmla="*/ 0 w 635283"/>
              <a:gd name="connsiteY1" fmla="*/ 111889 h 291024"/>
              <a:gd name="connsiteX2" fmla="*/ 482047 w 635283"/>
              <a:gd name="connsiteY2" fmla="*/ 4050 h 291024"/>
              <a:gd name="connsiteX3" fmla="*/ 586822 w 635283"/>
              <a:gd name="connsiteY3" fmla="*/ 282677 h 291024"/>
              <a:gd name="connsiteX0" fmla="*/ 622603 w 661839"/>
              <a:gd name="connsiteY0" fmla="*/ 342312 h 348542"/>
              <a:gd name="connsiteX1" fmla="*/ 0 w 661839"/>
              <a:gd name="connsiteY1" fmla="*/ 111889 h 348542"/>
              <a:gd name="connsiteX2" fmla="*/ 482047 w 661839"/>
              <a:gd name="connsiteY2" fmla="*/ 4050 h 348542"/>
              <a:gd name="connsiteX3" fmla="*/ 622603 w 661839"/>
              <a:gd name="connsiteY3" fmla="*/ 342312 h 348542"/>
              <a:gd name="connsiteX0" fmla="*/ 622603 w 639127"/>
              <a:gd name="connsiteY0" fmla="*/ 342312 h 348542"/>
              <a:gd name="connsiteX1" fmla="*/ 0 w 639127"/>
              <a:gd name="connsiteY1" fmla="*/ 111889 h 348542"/>
              <a:gd name="connsiteX2" fmla="*/ 482047 w 639127"/>
              <a:gd name="connsiteY2" fmla="*/ 4050 h 348542"/>
              <a:gd name="connsiteX3" fmla="*/ 622603 w 639127"/>
              <a:gd name="connsiteY3" fmla="*/ 342312 h 348542"/>
              <a:gd name="connsiteX0" fmla="*/ 622603 w 639127"/>
              <a:gd name="connsiteY0" fmla="*/ 342312 h 342312"/>
              <a:gd name="connsiteX1" fmla="*/ 0 w 639127"/>
              <a:gd name="connsiteY1" fmla="*/ 111889 h 342312"/>
              <a:gd name="connsiteX2" fmla="*/ 482047 w 639127"/>
              <a:gd name="connsiteY2" fmla="*/ 4050 h 342312"/>
              <a:gd name="connsiteX3" fmla="*/ 622603 w 639127"/>
              <a:gd name="connsiteY3" fmla="*/ 342312 h 342312"/>
              <a:gd name="connsiteX0" fmla="*/ 622603 w 639127"/>
              <a:gd name="connsiteY0" fmla="*/ 342312 h 342312"/>
              <a:gd name="connsiteX1" fmla="*/ 0 w 639127"/>
              <a:gd name="connsiteY1" fmla="*/ 111889 h 342312"/>
              <a:gd name="connsiteX2" fmla="*/ 482047 w 639127"/>
              <a:gd name="connsiteY2" fmla="*/ 4050 h 342312"/>
              <a:gd name="connsiteX3" fmla="*/ 622603 w 639127"/>
              <a:gd name="connsiteY3" fmla="*/ 342312 h 342312"/>
              <a:gd name="connsiteX0" fmla="*/ 622603 w 639127"/>
              <a:gd name="connsiteY0" fmla="*/ 342312 h 355031"/>
              <a:gd name="connsiteX1" fmla="*/ 0 w 639127"/>
              <a:gd name="connsiteY1" fmla="*/ 111889 h 355031"/>
              <a:gd name="connsiteX2" fmla="*/ 482047 w 639127"/>
              <a:gd name="connsiteY2" fmla="*/ 4050 h 355031"/>
              <a:gd name="connsiteX3" fmla="*/ 622603 w 639127"/>
              <a:gd name="connsiteY3" fmla="*/ 342312 h 355031"/>
              <a:gd name="connsiteX0" fmla="*/ 622603 w 644668"/>
              <a:gd name="connsiteY0" fmla="*/ 342312 h 355031"/>
              <a:gd name="connsiteX1" fmla="*/ 0 w 644668"/>
              <a:gd name="connsiteY1" fmla="*/ 111889 h 355031"/>
              <a:gd name="connsiteX2" fmla="*/ 482047 w 644668"/>
              <a:gd name="connsiteY2" fmla="*/ 4050 h 355031"/>
              <a:gd name="connsiteX3" fmla="*/ 622603 w 644668"/>
              <a:gd name="connsiteY3" fmla="*/ 342312 h 355031"/>
              <a:gd name="connsiteX0" fmla="*/ 622603 w 644668"/>
              <a:gd name="connsiteY0" fmla="*/ 342312 h 355031"/>
              <a:gd name="connsiteX1" fmla="*/ 0 w 644668"/>
              <a:gd name="connsiteY1" fmla="*/ 111889 h 355031"/>
              <a:gd name="connsiteX2" fmla="*/ 482047 w 644668"/>
              <a:gd name="connsiteY2" fmla="*/ 4050 h 355031"/>
              <a:gd name="connsiteX3" fmla="*/ 622603 w 644668"/>
              <a:gd name="connsiteY3" fmla="*/ 342312 h 355031"/>
              <a:gd name="connsiteX0" fmla="*/ 622603 w 642663"/>
              <a:gd name="connsiteY0" fmla="*/ 328262 h 340981"/>
              <a:gd name="connsiteX1" fmla="*/ 0 w 642663"/>
              <a:gd name="connsiteY1" fmla="*/ 97839 h 340981"/>
              <a:gd name="connsiteX2" fmla="*/ 474095 w 642663"/>
              <a:gd name="connsiteY2" fmla="*/ 5903 h 340981"/>
              <a:gd name="connsiteX3" fmla="*/ 622603 w 642663"/>
              <a:gd name="connsiteY3" fmla="*/ 328262 h 340981"/>
              <a:gd name="connsiteX0" fmla="*/ 622603 w 642663"/>
              <a:gd name="connsiteY0" fmla="*/ 341991 h 354710"/>
              <a:gd name="connsiteX1" fmla="*/ 0 w 642663"/>
              <a:gd name="connsiteY1" fmla="*/ 111568 h 354710"/>
              <a:gd name="connsiteX2" fmla="*/ 474095 w 642663"/>
              <a:gd name="connsiteY2" fmla="*/ 19632 h 354710"/>
              <a:gd name="connsiteX3" fmla="*/ 622603 w 642663"/>
              <a:gd name="connsiteY3" fmla="*/ 341991 h 354710"/>
              <a:gd name="connsiteX0" fmla="*/ 622603 w 631721"/>
              <a:gd name="connsiteY0" fmla="*/ 341991 h 354710"/>
              <a:gd name="connsiteX1" fmla="*/ 0 w 631721"/>
              <a:gd name="connsiteY1" fmla="*/ 111568 h 354710"/>
              <a:gd name="connsiteX2" fmla="*/ 474095 w 631721"/>
              <a:gd name="connsiteY2" fmla="*/ 19632 h 354710"/>
              <a:gd name="connsiteX3" fmla="*/ 622603 w 631721"/>
              <a:gd name="connsiteY3" fmla="*/ 341991 h 35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721" h="354710">
                <a:moveTo>
                  <a:pt x="622603" y="341991"/>
                </a:moveTo>
                <a:cubicBezTo>
                  <a:pt x="453500" y="405656"/>
                  <a:pt x="248616" y="214880"/>
                  <a:pt x="0" y="111568"/>
                </a:cubicBezTo>
                <a:cubicBezTo>
                  <a:pt x="213691" y="10686"/>
                  <a:pt x="395576" y="-26586"/>
                  <a:pt x="474095" y="19632"/>
                </a:cubicBezTo>
                <a:cubicBezTo>
                  <a:pt x="580581" y="68776"/>
                  <a:pt x="659239" y="241164"/>
                  <a:pt x="622603" y="3419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2" name="Rectangle 4104">
            <a:extLst>
              <a:ext uri="{FF2B5EF4-FFF2-40B4-BE49-F238E27FC236}">
                <a16:creationId xmlns:a16="http://schemas.microsoft.com/office/drawing/2014/main" id="{CD521685-245E-451A-B992-ABA9FD37FF75}"/>
              </a:ext>
            </a:extLst>
          </p:cNvPr>
          <p:cNvSpPr/>
          <p:nvPr/>
        </p:nvSpPr>
        <p:spPr>
          <a:xfrm>
            <a:off x="10178339" y="3620850"/>
            <a:ext cx="61845" cy="292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3" name="Rectangle 116">
            <a:extLst>
              <a:ext uri="{FF2B5EF4-FFF2-40B4-BE49-F238E27FC236}">
                <a16:creationId xmlns:a16="http://schemas.microsoft.com/office/drawing/2014/main" id="{D640ACA3-77D5-48D0-84ED-7A9C94A1D898}"/>
              </a:ext>
            </a:extLst>
          </p:cNvPr>
          <p:cNvSpPr/>
          <p:nvPr/>
        </p:nvSpPr>
        <p:spPr>
          <a:xfrm rot="13500000" flipH="1">
            <a:off x="10768833" y="2297230"/>
            <a:ext cx="73047" cy="486980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4" name="Rectangle 118">
            <a:extLst>
              <a:ext uri="{FF2B5EF4-FFF2-40B4-BE49-F238E27FC236}">
                <a16:creationId xmlns:a16="http://schemas.microsoft.com/office/drawing/2014/main" id="{555E3C8E-D20F-452E-8602-9775A33F0A77}"/>
              </a:ext>
            </a:extLst>
          </p:cNvPr>
          <p:cNvSpPr/>
          <p:nvPr/>
        </p:nvSpPr>
        <p:spPr>
          <a:xfrm rot="4800000" flipH="1">
            <a:off x="11087968" y="2798322"/>
            <a:ext cx="73047" cy="486980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grpSp>
        <p:nvGrpSpPr>
          <p:cNvPr id="36" name="40">
            <a:extLst>
              <a:ext uri="{FF2B5EF4-FFF2-40B4-BE49-F238E27FC236}">
                <a16:creationId xmlns:a16="http://schemas.microsoft.com/office/drawing/2014/main" id="{BA6E7CBF-3A57-4D2A-A2B8-9A4371021526}"/>
              </a:ext>
            </a:extLst>
          </p:cNvPr>
          <p:cNvGrpSpPr/>
          <p:nvPr/>
        </p:nvGrpSpPr>
        <p:grpSpPr>
          <a:xfrm>
            <a:off x="9196326" y="4376006"/>
            <a:ext cx="1080001" cy="1080000"/>
            <a:chOff x="9196326" y="5008303"/>
            <a:chExt cx="1080001" cy="1080000"/>
          </a:xfrm>
          <a:solidFill>
            <a:srgbClr val="828979"/>
          </a:solidFill>
        </p:grpSpPr>
        <p:sp>
          <p:nvSpPr>
            <p:cNvPr id="45" name="Rectangle 32">
              <a:extLst>
                <a:ext uri="{FF2B5EF4-FFF2-40B4-BE49-F238E27FC236}">
                  <a16:creationId xmlns:a16="http://schemas.microsoft.com/office/drawing/2014/main" id="{EF710F91-3D49-4AE2-9B5B-0B7674A2A566}"/>
                </a:ext>
              </a:extLst>
            </p:cNvPr>
            <p:cNvSpPr/>
            <p:nvPr/>
          </p:nvSpPr>
          <p:spPr>
            <a:xfrm rot="10800000">
              <a:off x="10156012" y="5043828"/>
              <a:ext cx="120315" cy="5403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46" name="Block Arc 83">
              <a:extLst>
                <a:ext uri="{FF2B5EF4-FFF2-40B4-BE49-F238E27FC236}">
                  <a16:creationId xmlns:a16="http://schemas.microsoft.com/office/drawing/2014/main" id="{7CEA921E-7C06-4F4C-A60D-8882F5868283}"/>
                </a:ext>
              </a:extLst>
            </p:cNvPr>
            <p:cNvSpPr/>
            <p:nvPr/>
          </p:nvSpPr>
          <p:spPr>
            <a:xfrm rot="10800000">
              <a:off x="9196327" y="5008303"/>
              <a:ext cx="1080000" cy="1080000"/>
            </a:xfrm>
            <a:prstGeom prst="blockArc">
              <a:avLst>
                <a:gd name="adj1" fmla="val 10795309"/>
                <a:gd name="adj2" fmla="val 21580245"/>
                <a:gd name="adj3" fmla="val 110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7" name="Rectangle 32">
              <a:extLst>
                <a:ext uri="{FF2B5EF4-FFF2-40B4-BE49-F238E27FC236}">
                  <a16:creationId xmlns:a16="http://schemas.microsoft.com/office/drawing/2014/main" id="{C1E3A2BB-881C-4479-BD0F-401AE4E4FE95}"/>
                </a:ext>
              </a:extLst>
            </p:cNvPr>
            <p:cNvSpPr/>
            <p:nvPr/>
          </p:nvSpPr>
          <p:spPr>
            <a:xfrm rot="10800000">
              <a:off x="9196326" y="5043827"/>
              <a:ext cx="120315" cy="5099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7" name="41">
            <a:extLst>
              <a:ext uri="{FF2B5EF4-FFF2-40B4-BE49-F238E27FC236}">
                <a16:creationId xmlns:a16="http://schemas.microsoft.com/office/drawing/2014/main" id="{B173BD96-6F0B-4CB5-9361-2CA1B3FC90B1}"/>
              </a:ext>
            </a:extLst>
          </p:cNvPr>
          <p:cNvGrpSpPr/>
          <p:nvPr/>
        </p:nvGrpSpPr>
        <p:grpSpPr>
          <a:xfrm rot="10800000">
            <a:off x="8236185" y="3389719"/>
            <a:ext cx="1080001" cy="1080000"/>
            <a:chOff x="9196326" y="5008303"/>
            <a:chExt cx="1080001" cy="1080000"/>
          </a:xfrm>
          <a:solidFill>
            <a:srgbClr val="828979"/>
          </a:solidFill>
        </p:grpSpPr>
        <p:sp>
          <p:nvSpPr>
            <p:cNvPr id="42" name="Rectangle 32">
              <a:extLst>
                <a:ext uri="{FF2B5EF4-FFF2-40B4-BE49-F238E27FC236}">
                  <a16:creationId xmlns:a16="http://schemas.microsoft.com/office/drawing/2014/main" id="{D3241826-ED41-44A6-86E8-295CC1979389}"/>
                </a:ext>
              </a:extLst>
            </p:cNvPr>
            <p:cNvSpPr/>
            <p:nvPr/>
          </p:nvSpPr>
          <p:spPr>
            <a:xfrm rot="10800000">
              <a:off x="10156012" y="5043828"/>
              <a:ext cx="120315" cy="5403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43" name="Block Arc 83">
              <a:extLst>
                <a:ext uri="{FF2B5EF4-FFF2-40B4-BE49-F238E27FC236}">
                  <a16:creationId xmlns:a16="http://schemas.microsoft.com/office/drawing/2014/main" id="{1795928D-5550-4C15-92C6-22167743F870}"/>
                </a:ext>
              </a:extLst>
            </p:cNvPr>
            <p:cNvSpPr/>
            <p:nvPr/>
          </p:nvSpPr>
          <p:spPr>
            <a:xfrm rot="10800000">
              <a:off x="9196327" y="5008303"/>
              <a:ext cx="1080000" cy="1080000"/>
            </a:xfrm>
            <a:prstGeom prst="blockArc">
              <a:avLst>
                <a:gd name="adj1" fmla="val 10795309"/>
                <a:gd name="adj2" fmla="val 21580245"/>
                <a:gd name="adj3" fmla="val 110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4" name="Rectangle 32">
              <a:extLst>
                <a:ext uri="{FF2B5EF4-FFF2-40B4-BE49-F238E27FC236}">
                  <a16:creationId xmlns:a16="http://schemas.microsoft.com/office/drawing/2014/main" id="{EA369DAC-666B-4A51-935D-F3431A01FE32}"/>
                </a:ext>
              </a:extLst>
            </p:cNvPr>
            <p:cNvSpPr/>
            <p:nvPr/>
          </p:nvSpPr>
          <p:spPr>
            <a:xfrm rot="10800000">
              <a:off x="9196326" y="5043827"/>
              <a:ext cx="120315" cy="5099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sp>
        <p:nvSpPr>
          <p:cNvPr id="38" name="Block Arc 83">
            <a:extLst>
              <a:ext uri="{FF2B5EF4-FFF2-40B4-BE49-F238E27FC236}">
                <a16:creationId xmlns:a16="http://schemas.microsoft.com/office/drawing/2014/main" id="{567B962C-6CEC-472B-A3B7-6D588CCD9740}"/>
              </a:ext>
            </a:extLst>
          </p:cNvPr>
          <p:cNvSpPr/>
          <p:nvPr/>
        </p:nvSpPr>
        <p:spPr>
          <a:xfrm rot="5400000">
            <a:off x="7276738" y="3871530"/>
            <a:ext cx="1080000" cy="1080000"/>
          </a:xfrm>
          <a:prstGeom prst="blockArc">
            <a:avLst>
              <a:gd name="adj1" fmla="val 16247493"/>
              <a:gd name="adj2" fmla="val 21580245"/>
              <a:gd name="adj3" fmla="val 11055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1A8AC6F4-259A-439D-B7F9-14F66BDC0E5C}"/>
              </a:ext>
            </a:extLst>
          </p:cNvPr>
          <p:cNvSpPr/>
          <p:nvPr/>
        </p:nvSpPr>
        <p:spPr>
          <a:xfrm rot="16200000">
            <a:off x="7270818" y="4396018"/>
            <a:ext cx="120315" cy="990707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40" name="Block Arc 83">
            <a:extLst>
              <a:ext uri="{FF2B5EF4-FFF2-40B4-BE49-F238E27FC236}">
                <a16:creationId xmlns:a16="http://schemas.microsoft.com/office/drawing/2014/main" id="{E833E20C-A702-4125-8982-43446EFB906A}"/>
              </a:ext>
            </a:extLst>
          </p:cNvPr>
          <p:cNvSpPr/>
          <p:nvPr/>
        </p:nvSpPr>
        <p:spPr>
          <a:xfrm rot="16200000" flipH="1">
            <a:off x="6319854" y="3871530"/>
            <a:ext cx="1080000" cy="1080000"/>
          </a:xfrm>
          <a:prstGeom prst="blockArc">
            <a:avLst>
              <a:gd name="adj1" fmla="val 16247493"/>
              <a:gd name="adj2" fmla="val 21580245"/>
              <a:gd name="adj3" fmla="val 11055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1" name="Rectangle 32">
            <a:extLst>
              <a:ext uri="{FF2B5EF4-FFF2-40B4-BE49-F238E27FC236}">
                <a16:creationId xmlns:a16="http://schemas.microsoft.com/office/drawing/2014/main" id="{652DC764-CFC3-4974-A098-BECF6DAC9B78}"/>
              </a:ext>
            </a:extLst>
          </p:cNvPr>
          <p:cNvSpPr/>
          <p:nvPr/>
        </p:nvSpPr>
        <p:spPr>
          <a:xfrm>
            <a:off x="6319854" y="4244767"/>
            <a:ext cx="120315" cy="187815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grpSp>
        <p:nvGrpSpPr>
          <p:cNvPr id="49" name="53">
            <a:extLst>
              <a:ext uri="{FF2B5EF4-FFF2-40B4-BE49-F238E27FC236}">
                <a16:creationId xmlns:a16="http://schemas.microsoft.com/office/drawing/2014/main" id="{B74DD0D4-674D-40D8-A41C-D9D8ED5A2DB3}"/>
              </a:ext>
            </a:extLst>
          </p:cNvPr>
          <p:cNvGrpSpPr/>
          <p:nvPr/>
        </p:nvGrpSpPr>
        <p:grpSpPr>
          <a:xfrm flipH="1">
            <a:off x="1910652" y="3727907"/>
            <a:ext cx="1080001" cy="1728099"/>
            <a:chOff x="9196326" y="4360204"/>
            <a:chExt cx="1080001" cy="1728099"/>
          </a:xfrm>
          <a:solidFill>
            <a:srgbClr val="828979"/>
          </a:solidFill>
        </p:grpSpPr>
        <p:sp>
          <p:nvSpPr>
            <p:cNvPr id="58" name="Rectangle 32">
              <a:extLst>
                <a:ext uri="{FF2B5EF4-FFF2-40B4-BE49-F238E27FC236}">
                  <a16:creationId xmlns:a16="http://schemas.microsoft.com/office/drawing/2014/main" id="{611D2326-233D-488E-9FE3-D0C1E61D49C6}"/>
                </a:ext>
              </a:extLst>
            </p:cNvPr>
            <p:cNvSpPr/>
            <p:nvPr/>
          </p:nvSpPr>
          <p:spPr>
            <a:xfrm rot="10800000">
              <a:off x="10156012" y="4360204"/>
              <a:ext cx="120315" cy="122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59" name="Block Arc 83">
              <a:extLst>
                <a:ext uri="{FF2B5EF4-FFF2-40B4-BE49-F238E27FC236}">
                  <a16:creationId xmlns:a16="http://schemas.microsoft.com/office/drawing/2014/main" id="{DECF8C69-3F24-4BE1-96D7-4FFCAF6028BB}"/>
                </a:ext>
              </a:extLst>
            </p:cNvPr>
            <p:cNvSpPr/>
            <p:nvPr/>
          </p:nvSpPr>
          <p:spPr>
            <a:xfrm rot="10800000">
              <a:off x="9196327" y="5008303"/>
              <a:ext cx="1080000" cy="1080000"/>
            </a:xfrm>
            <a:prstGeom prst="blockArc">
              <a:avLst>
                <a:gd name="adj1" fmla="val 10795309"/>
                <a:gd name="adj2" fmla="val 21580245"/>
                <a:gd name="adj3" fmla="val 110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0" name="Rectangle 32">
              <a:extLst>
                <a:ext uri="{FF2B5EF4-FFF2-40B4-BE49-F238E27FC236}">
                  <a16:creationId xmlns:a16="http://schemas.microsoft.com/office/drawing/2014/main" id="{EEE6846C-1426-4237-9411-4E0EBF327B96}"/>
                </a:ext>
              </a:extLst>
            </p:cNvPr>
            <p:cNvSpPr/>
            <p:nvPr/>
          </p:nvSpPr>
          <p:spPr>
            <a:xfrm rot="10800000">
              <a:off x="9196326" y="5043827"/>
              <a:ext cx="120315" cy="5099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0" name="54">
            <a:extLst>
              <a:ext uri="{FF2B5EF4-FFF2-40B4-BE49-F238E27FC236}">
                <a16:creationId xmlns:a16="http://schemas.microsoft.com/office/drawing/2014/main" id="{F1B8F21E-113C-4E2D-9D96-13AE57B395CF}"/>
              </a:ext>
            </a:extLst>
          </p:cNvPr>
          <p:cNvGrpSpPr/>
          <p:nvPr/>
        </p:nvGrpSpPr>
        <p:grpSpPr>
          <a:xfrm rot="10800000" flipH="1">
            <a:off x="2870793" y="3389719"/>
            <a:ext cx="1080001" cy="1080000"/>
            <a:chOff x="9196326" y="5008303"/>
            <a:chExt cx="1080001" cy="1080000"/>
          </a:xfrm>
          <a:solidFill>
            <a:srgbClr val="828979"/>
          </a:solidFill>
        </p:grpSpPr>
        <p:sp>
          <p:nvSpPr>
            <p:cNvPr id="55" name="Rectangle 32">
              <a:extLst>
                <a:ext uri="{FF2B5EF4-FFF2-40B4-BE49-F238E27FC236}">
                  <a16:creationId xmlns:a16="http://schemas.microsoft.com/office/drawing/2014/main" id="{3CDEAEEF-9C5A-4F7A-94AA-02445DEB846D}"/>
                </a:ext>
              </a:extLst>
            </p:cNvPr>
            <p:cNvSpPr/>
            <p:nvPr/>
          </p:nvSpPr>
          <p:spPr>
            <a:xfrm rot="10800000">
              <a:off x="10156012" y="5043828"/>
              <a:ext cx="120315" cy="5403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56" name="Block Arc 83">
              <a:extLst>
                <a:ext uri="{FF2B5EF4-FFF2-40B4-BE49-F238E27FC236}">
                  <a16:creationId xmlns:a16="http://schemas.microsoft.com/office/drawing/2014/main" id="{348A8906-C813-4CB0-ADF3-4C78220B7BA2}"/>
                </a:ext>
              </a:extLst>
            </p:cNvPr>
            <p:cNvSpPr/>
            <p:nvPr/>
          </p:nvSpPr>
          <p:spPr>
            <a:xfrm rot="10800000">
              <a:off x="9196327" y="5008303"/>
              <a:ext cx="1080000" cy="1080000"/>
            </a:xfrm>
            <a:prstGeom prst="blockArc">
              <a:avLst>
                <a:gd name="adj1" fmla="val 10795309"/>
                <a:gd name="adj2" fmla="val 21580245"/>
                <a:gd name="adj3" fmla="val 110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7" name="Rectangle 32">
              <a:extLst>
                <a:ext uri="{FF2B5EF4-FFF2-40B4-BE49-F238E27FC236}">
                  <a16:creationId xmlns:a16="http://schemas.microsoft.com/office/drawing/2014/main" id="{6D9B334B-6057-4AC8-AA2A-E89578636A3A}"/>
                </a:ext>
              </a:extLst>
            </p:cNvPr>
            <p:cNvSpPr/>
            <p:nvPr/>
          </p:nvSpPr>
          <p:spPr>
            <a:xfrm rot="10800000">
              <a:off x="9196326" y="5043827"/>
              <a:ext cx="120315" cy="5099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sp>
        <p:nvSpPr>
          <p:cNvPr id="51" name="Block Arc 83">
            <a:extLst>
              <a:ext uri="{FF2B5EF4-FFF2-40B4-BE49-F238E27FC236}">
                <a16:creationId xmlns:a16="http://schemas.microsoft.com/office/drawing/2014/main" id="{EF9BF2D6-2E5A-432E-A82E-7F6F529114FA}"/>
              </a:ext>
            </a:extLst>
          </p:cNvPr>
          <p:cNvSpPr/>
          <p:nvPr/>
        </p:nvSpPr>
        <p:spPr>
          <a:xfrm rot="16200000" flipH="1">
            <a:off x="3830241" y="3871530"/>
            <a:ext cx="1080000" cy="1080000"/>
          </a:xfrm>
          <a:prstGeom prst="blockArc">
            <a:avLst>
              <a:gd name="adj1" fmla="val 16247493"/>
              <a:gd name="adj2" fmla="val 21580245"/>
              <a:gd name="adj3" fmla="val 11055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2" name="Rectangle 32">
            <a:extLst>
              <a:ext uri="{FF2B5EF4-FFF2-40B4-BE49-F238E27FC236}">
                <a16:creationId xmlns:a16="http://schemas.microsoft.com/office/drawing/2014/main" id="{21DB6D68-658B-426A-AC68-13817E241F44}"/>
              </a:ext>
            </a:extLst>
          </p:cNvPr>
          <p:cNvSpPr/>
          <p:nvPr/>
        </p:nvSpPr>
        <p:spPr>
          <a:xfrm rot="5400000" flipH="1">
            <a:off x="4795846" y="4396018"/>
            <a:ext cx="120315" cy="990707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53" name="Block Arc 83">
            <a:extLst>
              <a:ext uri="{FF2B5EF4-FFF2-40B4-BE49-F238E27FC236}">
                <a16:creationId xmlns:a16="http://schemas.microsoft.com/office/drawing/2014/main" id="{23C04258-2F3A-4E2C-BA5E-4310D77BD974}"/>
              </a:ext>
            </a:extLst>
          </p:cNvPr>
          <p:cNvSpPr/>
          <p:nvPr/>
        </p:nvSpPr>
        <p:spPr>
          <a:xfrm rot="5400000">
            <a:off x="4787125" y="3871530"/>
            <a:ext cx="1080000" cy="1080000"/>
          </a:xfrm>
          <a:prstGeom prst="blockArc">
            <a:avLst>
              <a:gd name="adj1" fmla="val 16247493"/>
              <a:gd name="adj2" fmla="val 21580245"/>
              <a:gd name="adj3" fmla="val 11055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4" name="Rectangle 32">
            <a:extLst>
              <a:ext uri="{FF2B5EF4-FFF2-40B4-BE49-F238E27FC236}">
                <a16:creationId xmlns:a16="http://schemas.microsoft.com/office/drawing/2014/main" id="{146F8A68-0D82-4637-A031-955BFC879CF9}"/>
              </a:ext>
            </a:extLst>
          </p:cNvPr>
          <p:cNvSpPr/>
          <p:nvPr/>
        </p:nvSpPr>
        <p:spPr>
          <a:xfrm flipH="1">
            <a:off x="5746810" y="4244767"/>
            <a:ext cx="120315" cy="187815"/>
          </a:xfrm>
          <a:prstGeom prst="rect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62" name="66">
            <a:extLst>
              <a:ext uri="{FF2B5EF4-FFF2-40B4-BE49-F238E27FC236}">
                <a16:creationId xmlns:a16="http://schemas.microsoft.com/office/drawing/2014/main" id="{DAD73F06-4E2A-4E85-9A07-AF39AFEE36AA}"/>
              </a:ext>
            </a:extLst>
          </p:cNvPr>
          <p:cNvSpPr/>
          <p:nvPr/>
        </p:nvSpPr>
        <p:spPr>
          <a:xfrm>
            <a:off x="1440114" y="2704069"/>
            <a:ext cx="1039477" cy="103947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63" name="67">
            <a:extLst>
              <a:ext uri="{FF2B5EF4-FFF2-40B4-BE49-F238E27FC236}">
                <a16:creationId xmlns:a16="http://schemas.microsoft.com/office/drawing/2014/main" id="{094F75E3-EB6E-4EC8-B9B0-200CF4C22114}"/>
              </a:ext>
            </a:extLst>
          </p:cNvPr>
          <p:cNvSpPr/>
          <p:nvPr/>
        </p:nvSpPr>
        <p:spPr>
          <a:xfrm>
            <a:off x="1517500" y="2781455"/>
            <a:ext cx="884705" cy="884705"/>
          </a:xfrm>
          <a:prstGeom prst="ellipse">
            <a:avLst/>
          </a:prstGeom>
          <a:solidFill>
            <a:srgbClr val="828979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64" name="Block Arc 11">
            <a:extLst>
              <a:ext uri="{FF2B5EF4-FFF2-40B4-BE49-F238E27FC236}">
                <a16:creationId xmlns:a16="http://schemas.microsoft.com/office/drawing/2014/main" id="{33AFAB8D-09A5-47B4-BC65-B72D51AB6AB9}"/>
              </a:ext>
            </a:extLst>
          </p:cNvPr>
          <p:cNvSpPr/>
          <p:nvPr/>
        </p:nvSpPr>
        <p:spPr>
          <a:xfrm>
            <a:off x="1782884" y="2922680"/>
            <a:ext cx="353935" cy="575898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170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55213107-DE4C-4274-95E9-3824A0ABED37}"/>
              </a:ext>
            </a:extLst>
          </p:cNvPr>
          <p:cNvSpPr/>
          <p:nvPr/>
        </p:nvSpPr>
        <p:spPr>
          <a:xfrm>
            <a:off x="809897" y="1928781"/>
            <a:ext cx="16351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828979"/>
                </a:solidFill>
                <a:cs typeface="+mn-ea"/>
                <a:sym typeface="+mn-lt"/>
              </a:rPr>
              <a:t>80%</a:t>
            </a:r>
            <a:endParaRPr lang="ko-KR" altLang="en-US" sz="44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A435DA02-E1C8-493B-A7B4-423C072F37DD}"/>
              </a:ext>
            </a:extLst>
          </p:cNvPr>
          <p:cNvSpPr/>
          <p:nvPr/>
        </p:nvSpPr>
        <p:spPr>
          <a:xfrm>
            <a:off x="2456685" y="1944169"/>
            <a:ext cx="3536238" cy="738664"/>
          </a:xfrm>
          <a:prstGeom prst="rect">
            <a:avLst/>
          </a:prstGeom>
        </p:spPr>
        <p:txBody>
          <a:bodyPr wrap="square" lIns="72000" rIns="7200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You can simply impress your audience and add a unique zing and appeal to your Presentations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D3550530-931F-4376-8B21-DCD9F637B22E}"/>
              </a:ext>
            </a:extLst>
          </p:cNvPr>
          <p:cNvSpPr/>
          <p:nvPr/>
        </p:nvSpPr>
        <p:spPr>
          <a:xfrm>
            <a:off x="809897" y="3216717"/>
            <a:ext cx="16351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CAB8AC"/>
                </a:solidFill>
                <a:cs typeface="+mn-ea"/>
                <a:sym typeface="+mn-lt"/>
              </a:rPr>
              <a:t>70%</a:t>
            </a:r>
            <a:endParaRPr lang="ko-KR" altLang="en-US" sz="4400" b="1" dirty="0">
              <a:solidFill>
                <a:srgbClr val="CAB8AC"/>
              </a:solidFill>
              <a:cs typeface="+mn-ea"/>
              <a:sym typeface="+mn-lt"/>
            </a:endParaRPr>
          </a:p>
        </p:txBody>
      </p:sp>
      <p:sp>
        <p:nvSpPr>
          <p:cNvPr id="7" name="Rectangle 40">
            <a:extLst>
              <a:ext uri="{FF2B5EF4-FFF2-40B4-BE49-F238E27FC236}">
                <a16:creationId xmlns:a16="http://schemas.microsoft.com/office/drawing/2014/main" id="{5C33E46E-5027-4916-8A57-D6243AF276CC}"/>
              </a:ext>
            </a:extLst>
          </p:cNvPr>
          <p:cNvSpPr/>
          <p:nvPr/>
        </p:nvSpPr>
        <p:spPr>
          <a:xfrm>
            <a:off x="2456685" y="3232105"/>
            <a:ext cx="3536238" cy="738664"/>
          </a:xfrm>
          <a:prstGeom prst="rect">
            <a:avLst/>
          </a:prstGeom>
        </p:spPr>
        <p:txBody>
          <a:bodyPr wrap="square" lIns="72000" rIns="7200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You can simply impress your audience and add a unique zing and appeal to your Presentations</a:t>
            </a:r>
          </a:p>
        </p:txBody>
      </p:sp>
      <p:grpSp>
        <p:nvGrpSpPr>
          <p:cNvPr id="8" name="Group 41">
            <a:extLst>
              <a:ext uri="{FF2B5EF4-FFF2-40B4-BE49-F238E27FC236}">
                <a16:creationId xmlns:a16="http://schemas.microsoft.com/office/drawing/2014/main" id="{F486FB94-3FBF-4FF1-B8C9-B5F8D4CC756E}"/>
              </a:ext>
            </a:extLst>
          </p:cNvPr>
          <p:cNvGrpSpPr/>
          <p:nvPr/>
        </p:nvGrpSpPr>
        <p:grpSpPr>
          <a:xfrm>
            <a:off x="906449" y="4399748"/>
            <a:ext cx="9599626" cy="2029178"/>
            <a:chOff x="-396776" y="3590427"/>
            <a:chExt cx="8136904" cy="2029178"/>
          </a:xfrm>
        </p:grpSpPr>
        <p:sp>
          <p:nvSpPr>
            <p:cNvPr id="9" name="Rectangle 42">
              <a:extLst>
                <a:ext uri="{FF2B5EF4-FFF2-40B4-BE49-F238E27FC236}">
                  <a16:creationId xmlns:a16="http://schemas.microsoft.com/office/drawing/2014/main" id="{9AB1CE14-7A44-4AE9-B7E1-B79D407B6591}"/>
                </a:ext>
              </a:extLst>
            </p:cNvPr>
            <p:cNvSpPr/>
            <p:nvPr/>
          </p:nvSpPr>
          <p:spPr>
            <a:xfrm>
              <a:off x="-396776" y="3949532"/>
              <a:ext cx="8136904" cy="1670073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Example Text : Get a modern PowerPoint  Presentation that is beautifully designed. I hope and I believe that this Template will your Time, Money and Reputation. Easy to change colors, photos and Text. You can simply impress your audience and add a unique zing and appeal to your Presentations. Get a modern PowerPoint  Presentation that is beautifully designed. I hope and I believe that this Template will your Time, Money and Reputation. 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Rectangle 43">
              <a:extLst>
                <a:ext uri="{FF2B5EF4-FFF2-40B4-BE49-F238E27FC236}">
                  <a16:creationId xmlns:a16="http://schemas.microsoft.com/office/drawing/2014/main" id="{CA3C7912-075F-4975-93DC-0501F8523FB8}"/>
                </a:ext>
              </a:extLst>
            </p:cNvPr>
            <p:cNvSpPr/>
            <p:nvPr/>
          </p:nvSpPr>
          <p:spPr>
            <a:xfrm>
              <a:off x="-396776" y="3590427"/>
              <a:ext cx="813690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Here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그룹 11">
            <a:extLst>
              <a:ext uri="{FF2B5EF4-FFF2-40B4-BE49-F238E27FC236}">
                <a16:creationId xmlns:a16="http://schemas.microsoft.com/office/drawing/2014/main" id="{496A0340-F8D1-4646-9192-614C035B87D2}"/>
              </a:ext>
            </a:extLst>
          </p:cNvPr>
          <p:cNvGrpSpPr/>
          <p:nvPr/>
        </p:nvGrpSpPr>
        <p:grpSpPr>
          <a:xfrm>
            <a:off x="6707963" y="1850631"/>
            <a:ext cx="4489961" cy="925740"/>
            <a:chOff x="6707963" y="1850631"/>
            <a:chExt cx="4489961" cy="925740"/>
          </a:xfrm>
          <a:solidFill>
            <a:srgbClr val="BDC2BC"/>
          </a:solidFill>
        </p:grpSpPr>
        <p:sp>
          <p:nvSpPr>
            <p:cNvPr id="12" name="Corner Rectangle 8">
              <a:extLst>
                <a:ext uri="{FF2B5EF4-FFF2-40B4-BE49-F238E27FC236}">
                  <a16:creationId xmlns:a16="http://schemas.microsoft.com/office/drawing/2014/main" id="{BDC8482B-6723-40C3-8B6E-7B70329DCB8F}"/>
                </a:ext>
              </a:extLst>
            </p:cNvPr>
            <p:cNvSpPr/>
            <p:nvPr/>
          </p:nvSpPr>
          <p:spPr>
            <a:xfrm>
              <a:off x="670796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3" name="Corner Rectangle 8">
              <a:extLst>
                <a:ext uri="{FF2B5EF4-FFF2-40B4-BE49-F238E27FC236}">
                  <a16:creationId xmlns:a16="http://schemas.microsoft.com/office/drawing/2014/main" id="{3B967342-0DC9-482B-BDAD-35A7B6724667}"/>
                </a:ext>
              </a:extLst>
            </p:cNvPr>
            <p:cNvSpPr/>
            <p:nvPr/>
          </p:nvSpPr>
          <p:spPr>
            <a:xfrm>
              <a:off x="716779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4" name="Corner Rectangle 8">
              <a:extLst>
                <a:ext uri="{FF2B5EF4-FFF2-40B4-BE49-F238E27FC236}">
                  <a16:creationId xmlns:a16="http://schemas.microsoft.com/office/drawing/2014/main" id="{415A8C05-2C2C-4C9E-8901-CB765126CF03}"/>
                </a:ext>
              </a:extLst>
            </p:cNvPr>
            <p:cNvSpPr/>
            <p:nvPr/>
          </p:nvSpPr>
          <p:spPr>
            <a:xfrm>
              <a:off x="762762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5" name="Corner Rectangle 8">
              <a:extLst>
                <a:ext uri="{FF2B5EF4-FFF2-40B4-BE49-F238E27FC236}">
                  <a16:creationId xmlns:a16="http://schemas.microsoft.com/office/drawing/2014/main" id="{2935E50B-1612-437E-A61C-B38D7F8C9694}"/>
                </a:ext>
              </a:extLst>
            </p:cNvPr>
            <p:cNvSpPr/>
            <p:nvPr/>
          </p:nvSpPr>
          <p:spPr>
            <a:xfrm>
              <a:off x="808745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6" name="Corner Rectangle 8">
              <a:extLst>
                <a:ext uri="{FF2B5EF4-FFF2-40B4-BE49-F238E27FC236}">
                  <a16:creationId xmlns:a16="http://schemas.microsoft.com/office/drawing/2014/main" id="{2FB85EC8-509E-462C-94A4-59D43C8D4DB2}"/>
                </a:ext>
              </a:extLst>
            </p:cNvPr>
            <p:cNvSpPr/>
            <p:nvPr/>
          </p:nvSpPr>
          <p:spPr>
            <a:xfrm>
              <a:off x="854728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7" name="Corner Rectangle 8">
              <a:extLst>
                <a:ext uri="{FF2B5EF4-FFF2-40B4-BE49-F238E27FC236}">
                  <a16:creationId xmlns:a16="http://schemas.microsoft.com/office/drawing/2014/main" id="{60CF06BA-B8CF-4599-A0D5-06C29189C4A4}"/>
                </a:ext>
              </a:extLst>
            </p:cNvPr>
            <p:cNvSpPr/>
            <p:nvPr/>
          </p:nvSpPr>
          <p:spPr>
            <a:xfrm>
              <a:off x="900711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8" name="Corner Rectangle 8" hidden="1">
              <a:extLst>
                <a:ext uri="{FF2B5EF4-FFF2-40B4-BE49-F238E27FC236}">
                  <a16:creationId xmlns:a16="http://schemas.microsoft.com/office/drawing/2014/main" id="{1B57FD16-FE59-47B2-85B0-AEE8CD33A369}"/>
                </a:ext>
              </a:extLst>
            </p:cNvPr>
            <p:cNvSpPr/>
            <p:nvPr/>
          </p:nvSpPr>
          <p:spPr>
            <a:xfrm>
              <a:off x="946694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19" name="Corner Rectangle 8">
              <a:extLst>
                <a:ext uri="{FF2B5EF4-FFF2-40B4-BE49-F238E27FC236}">
                  <a16:creationId xmlns:a16="http://schemas.microsoft.com/office/drawing/2014/main" id="{26EBC206-E717-485B-8AD6-A994BA2B6A41}"/>
                </a:ext>
              </a:extLst>
            </p:cNvPr>
            <p:cNvSpPr/>
            <p:nvPr/>
          </p:nvSpPr>
          <p:spPr>
            <a:xfrm>
              <a:off x="992677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0" name="Corner Rectangle 8">
              <a:extLst>
                <a:ext uri="{FF2B5EF4-FFF2-40B4-BE49-F238E27FC236}">
                  <a16:creationId xmlns:a16="http://schemas.microsoft.com/office/drawing/2014/main" id="{3923D58F-93E4-448B-A443-6650062A2A78}"/>
                </a:ext>
              </a:extLst>
            </p:cNvPr>
            <p:cNvSpPr/>
            <p:nvPr/>
          </p:nvSpPr>
          <p:spPr>
            <a:xfrm>
              <a:off x="1038660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1" name="Corner Rectangle 8">
              <a:extLst>
                <a:ext uri="{FF2B5EF4-FFF2-40B4-BE49-F238E27FC236}">
                  <a16:creationId xmlns:a16="http://schemas.microsoft.com/office/drawing/2014/main" id="{5F1179CE-3BF1-428E-8A5C-AC873FFD4CAD}"/>
                </a:ext>
              </a:extLst>
            </p:cNvPr>
            <p:cNvSpPr/>
            <p:nvPr/>
          </p:nvSpPr>
          <p:spPr>
            <a:xfrm>
              <a:off x="10846433" y="1850631"/>
              <a:ext cx="351491" cy="92574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2" name="22">
            <a:extLst>
              <a:ext uri="{FF2B5EF4-FFF2-40B4-BE49-F238E27FC236}">
                <a16:creationId xmlns:a16="http://schemas.microsoft.com/office/drawing/2014/main" id="{95A8CB49-7886-402C-BC4E-CFD770B4C42F}"/>
              </a:ext>
            </a:extLst>
          </p:cNvPr>
          <p:cNvGrpSpPr/>
          <p:nvPr/>
        </p:nvGrpSpPr>
        <p:grpSpPr>
          <a:xfrm>
            <a:off x="6666265" y="3091894"/>
            <a:ext cx="4547545" cy="925741"/>
            <a:chOff x="6666265" y="3091894"/>
            <a:chExt cx="4547545" cy="925741"/>
          </a:xfrm>
          <a:solidFill>
            <a:srgbClr val="E0CCB4"/>
          </a:solidFill>
        </p:grpSpPr>
        <p:sp>
          <p:nvSpPr>
            <p:cNvPr id="23" name="Corner Rectangle 20">
              <a:extLst>
                <a:ext uri="{FF2B5EF4-FFF2-40B4-BE49-F238E27FC236}">
                  <a16:creationId xmlns:a16="http://schemas.microsoft.com/office/drawing/2014/main" id="{DA249102-2528-4D13-B261-766D6B0AB65C}"/>
                </a:ext>
              </a:extLst>
            </p:cNvPr>
            <p:cNvSpPr/>
            <p:nvPr/>
          </p:nvSpPr>
          <p:spPr>
            <a:xfrm rot="10800000">
              <a:off x="6666265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4" name="Corner Rectangle 20">
              <a:extLst>
                <a:ext uri="{FF2B5EF4-FFF2-40B4-BE49-F238E27FC236}">
                  <a16:creationId xmlns:a16="http://schemas.microsoft.com/office/drawing/2014/main" id="{70FDF891-63C4-458F-B559-5B8329792AF7}"/>
                </a:ext>
              </a:extLst>
            </p:cNvPr>
            <p:cNvSpPr/>
            <p:nvPr/>
          </p:nvSpPr>
          <p:spPr>
            <a:xfrm rot="10800000">
              <a:off x="7123329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5" name="Corner Rectangle 20">
              <a:extLst>
                <a:ext uri="{FF2B5EF4-FFF2-40B4-BE49-F238E27FC236}">
                  <a16:creationId xmlns:a16="http://schemas.microsoft.com/office/drawing/2014/main" id="{C3337DCE-E768-4BDB-BAEA-E89118BBD5B7}"/>
                </a:ext>
              </a:extLst>
            </p:cNvPr>
            <p:cNvSpPr/>
            <p:nvPr/>
          </p:nvSpPr>
          <p:spPr>
            <a:xfrm rot="10800000">
              <a:off x="7580393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6" name="Corner Rectangle 20">
              <a:extLst>
                <a:ext uri="{FF2B5EF4-FFF2-40B4-BE49-F238E27FC236}">
                  <a16:creationId xmlns:a16="http://schemas.microsoft.com/office/drawing/2014/main" id="{FA162437-3CEF-4CB6-B70E-A691A994BD68}"/>
                </a:ext>
              </a:extLst>
            </p:cNvPr>
            <p:cNvSpPr/>
            <p:nvPr/>
          </p:nvSpPr>
          <p:spPr>
            <a:xfrm rot="10800000">
              <a:off x="8037457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7" name="Corner Rectangle 20">
              <a:extLst>
                <a:ext uri="{FF2B5EF4-FFF2-40B4-BE49-F238E27FC236}">
                  <a16:creationId xmlns:a16="http://schemas.microsoft.com/office/drawing/2014/main" id="{354B2CC3-8C38-4593-B544-C31EE60677F2}"/>
                </a:ext>
              </a:extLst>
            </p:cNvPr>
            <p:cNvSpPr/>
            <p:nvPr/>
          </p:nvSpPr>
          <p:spPr>
            <a:xfrm rot="10800000">
              <a:off x="8505824" y="3114674"/>
              <a:ext cx="422665" cy="902960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8" name="Corner Rectangle 20">
              <a:extLst>
                <a:ext uri="{FF2B5EF4-FFF2-40B4-BE49-F238E27FC236}">
                  <a16:creationId xmlns:a16="http://schemas.microsoft.com/office/drawing/2014/main" id="{BD742F77-6E1C-47E6-9B54-675053F9A8DE}"/>
                </a:ext>
              </a:extLst>
            </p:cNvPr>
            <p:cNvSpPr/>
            <p:nvPr/>
          </p:nvSpPr>
          <p:spPr>
            <a:xfrm rot="10800000">
              <a:off x="8951585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29" name="Corner Rectangle 20">
              <a:extLst>
                <a:ext uri="{FF2B5EF4-FFF2-40B4-BE49-F238E27FC236}">
                  <a16:creationId xmlns:a16="http://schemas.microsoft.com/office/drawing/2014/main" id="{25B55070-74CA-4055-A4E5-62033F60B061}"/>
                </a:ext>
              </a:extLst>
            </p:cNvPr>
            <p:cNvSpPr/>
            <p:nvPr/>
          </p:nvSpPr>
          <p:spPr>
            <a:xfrm rot="10800000">
              <a:off x="9408649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30" name="Corner Rectangle 20">
              <a:extLst>
                <a:ext uri="{FF2B5EF4-FFF2-40B4-BE49-F238E27FC236}">
                  <a16:creationId xmlns:a16="http://schemas.microsoft.com/office/drawing/2014/main" id="{0B9275AD-AA47-4019-B335-B85701DE2347}"/>
                </a:ext>
              </a:extLst>
            </p:cNvPr>
            <p:cNvSpPr/>
            <p:nvPr/>
          </p:nvSpPr>
          <p:spPr>
            <a:xfrm rot="10800000">
              <a:off x="9865713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31" name="Corner Rectangle 20">
              <a:extLst>
                <a:ext uri="{FF2B5EF4-FFF2-40B4-BE49-F238E27FC236}">
                  <a16:creationId xmlns:a16="http://schemas.microsoft.com/office/drawing/2014/main" id="{34A50176-C9DE-4210-AECC-1F1DAF792FFA}"/>
                </a:ext>
              </a:extLst>
            </p:cNvPr>
            <p:cNvSpPr/>
            <p:nvPr/>
          </p:nvSpPr>
          <p:spPr>
            <a:xfrm rot="10800000">
              <a:off x="10322777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32" name="Corner Rectangle 20">
              <a:extLst>
                <a:ext uri="{FF2B5EF4-FFF2-40B4-BE49-F238E27FC236}">
                  <a16:creationId xmlns:a16="http://schemas.microsoft.com/office/drawing/2014/main" id="{7AAF7F3B-9698-4CCA-9734-2D41BF2EAD24}"/>
                </a:ext>
              </a:extLst>
            </p:cNvPr>
            <p:cNvSpPr/>
            <p:nvPr/>
          </p:nvSpPr>
          <p:spPr>
            <a:xfrm rot="10800000">
              <a:off x="10779841" y="3091894"/>
              <a:ext cx="433969" cy="92574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987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BB96788-E9D4-4605-9D8B-F085D8D368A4}"/>
              </a:ext>
            </a:extLst>
          </p:cNvPr>
          <p:cNvGrpSpPr/>
          <p:nvPr/>
        </p:nvGrpSpPr>
        <p:grpSpPr>
          <a:xfrm>
            <a:off x="4992999" y="1560424"/>
            <a:ext cx="2206002" cy="1880958"/>
            <a:chOff x="4669360" y="1703658"/>
            <a:chExt cx="2853279" cy="2432862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87F4ADDC-3E03-48A4-B38A-B2A8576B32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9360" y="2721479"/>
              <a:ext cx="2853279" cy="1415041"/>
            </a:xfrm>
            <a:prstGeom prst="rect">
              <a:avLst/>
            </a:prstGeom>
          </p:spPr>
        </p:pic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BFDED210-AC3A-464D-8101-9347000726AE}"/>
                </a:ext>
              </a:extLst>
            </p:cNvPr>
            <p:cNvSpPr/>
            <p:nvPr userDrawn="1"/>
          </p:nvSpPr>
          <p:spPr>
            <a:xfrm>
              <a:off x="5083214" y="1703658"/>
              <a:ext cx="2025569" cy="2025569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056221D-7EDF-4C13-969E-3958F8FCD6C1}"/>
              </a:ext>
            </a:extLst>
          </p:cNvPr>
          <p:cNvSpPr txBox="1"/>
          <p:nvPr/>
        </p:nvSpPr>
        <p:spPr>
          <a:xfrm>
            <a:off x="5506736" y="1800487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05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59A5DF0-DF26-4F0A-988B-738C3976C745}"/>
              </a:ext>
            </a:extLst>
          </p:cNvPr>
          <p:cNvSpPr txBox="1"/>
          <p:nvPr/>
        </p:nvSpPr>
        <p:spPr>
          <a:xfrm>
            <a:off x="3949962" y="3405577"/>
            <a:ext cx="42920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E0CCB4"/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4DFE5D-B1FE-4DC4-BE88-D6BAEED06A0D}"/>
              </a:ext>
            </a:extLst>
          </p:cNvPr>
          <p:cNvSpPr txBox="1"/>
          <p:nvPr/>
        </p:nvSpPr>
        <p:spPr>
          <a:xfrm>
            <a:off x="2779707" y="4265854"/>
            <a:ext cx="663258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solidFill>
                  <a:srgbClr val="828979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326309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17" name="Google Shape;1003;p32">
            <a:extLst>
              <a:ext uri="{FF2B5EF4-FFF2-40B4-BE49-F238E27FC236}">
                <a16:creationId xmlns:a16="http://schemas.microsoft.com/office/drawing/2014/main" id="{5A73F9FE-5A50-4185-A1CA-7DE870004DE2}"/>
              </a:ext>
            </a:extLst>
          </p:cNvPr>
          <p:cNvSpPr/>
          <p:nvPr/>
        </p:nvSpPr>
        <p:spPr>
          <a:xfrm>
            <a:off x="5982959" y="2865004"/>
            <a:ext cx="1790951" cy="1791225"/>
          </a:xfrm>
          <a:custGeom>
            <a:avLst/>
            <a:gdLst/>
            <a:ahLst/>
            <a:cxnLst/>
            <a:rect l="l" t="t" r="r" b="b"/>
            <a:pathLst>
              <a:path w="9649" h="9651" extrusionOk="0">
                <a:moveTo>
                  <a:pt x="4922" y="1"/>
                </a:moveTo>
                <a:cubicBezTo>
                  <a:pt x="4890" y="1"/>
                  <a:pt x="4858" y="2"/>
                  <a:pt x="4826" y="2"/>
                </a:cubicBezTo>
                <a:lnTo>
                  <a:pt x="4826" y="1251"/>
                </a:lnTo>
                <a:cubicBezTo>
                  <a:pt x="4858" y="1251"/>
                  <a:pt x="4890" y="1251"/>
                  <a:pt x="4922" y="1253"/>
                </a:cubicBezTo>
                <a:lnTo>
                  <a:pt x="4925" y="1253"/>
                </a:lnTo>
                <a:cubicBezTo>
                  <a:pt x="6858" y="1309"/>
                  <a:pt x="8395" y="2891"/>
                  <a:pt x="8395" y="4825"/>
                </a:cubicBezTo>
                <a:cubicBezTo>
                  <a:pt x="8395" y="4845"/>
                  <a:pt x="8393" y="4864"/>
                  <a:pt x="8393" y="4883"/>
                </a:cubicBezTo>
                <a:cubicBezTo>
                  <a:pt x="8361" y="6814"/>
                  <a:pt x="6800" y="8371"/>
                  <a:pt x="4869" y="8396"/>
                </a:cubicBezTo>
                <a:cubicBezTo>
                  <a:pt x="4853" y="8397"/>
                  <a:pt x="4837" y="8397"/>
                  <a:pt x="4820" y="8397"/>
                </a:cubicBezTo>
                <a:cubicBezTo>
                  <a:pt x="2911" y="8397"/>
                  <a:pt x="1336" y="6893"/>
                  <a:pt x="1253" y="4979"/>
                </a:cubicBezTo>
                <a:lnTo>
                  <a:pt x="1253" y="4971"/>
                </a:lnTo>
                <a:cubicBezTo>
                  <a:pt x="1251" y="4942"/>
                  <a:pt x="1251" y="4912"/>
                  <a:pt x="1251" y="4883"/>
                </a:cubicBezTo>
                <a:lnTo>
                  <a:pt x="2" y="4883"/>
                </a:lnTo>
                <a:cubicBezTo>
                  <a:pt x="2" y="4913"/>
                  <a:pt x="2" y="4944"/>
                  <a:pt x="1" y="4976"/>
                </a:cubicBezTo>
                <a:lnTo>
                  <a:pt x="1" y="4979"/>
                </a:lnTo>
                <a:cubicBezTo>
                  <a:pt x="23" y="5762"/>
                  <a:pt x="238" y="6528"/>
                  <a:pt x="627" y="7208"/>
                </a:cubicBezTo>
                <a:cubicBezTo>
                  <a:pt x="1484" y="8717"/>
                  <a:pt x="3085" y="9650"/>
                  <a:pt x="4822" y="9650"/>
                </a:cubicBezTo>
                <a:cubicBezTo>
                  <a:pt x="7468" y="9650"/>
                  <a:pt x="9614" y="7520"/>
                  <a:pt x="9646" y="4883"/>
                </a:cubicBezTo>
                <a:cubicBezTo>
                  <a:pt x="9646" y="4864"/>
                  <a:pt x="9647" y="4845"/>
                  <a:pt x="9647" y="4825"/>
                </a:cubicBezTo>
                <a:cubicBezTo>
                  <a:pt x="9649" y="3088"/>
                  <a:pt x="8714" y="1483"/>
                  <a:pt x="7200" y="628"/>
                </a:cubicBezTo>
                <a:cubicBezTo>
                  <a:pt x="6746" y="369"/>
                  <a:pt x="6251" y="186"/>
                  <a:pt x="5737" y="87"/>
                </a:cubicBezTo>
                <a:cubicBezTo>
                  <a:pt x="5468" y="36"/>
                  <a:pt x="5195" y="7"/>
                  <a:pt x="4922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8" name="Google Shape;1004;p32">
            <a:extLst>
              <a:ext uri="{FF2B5EF4-FFF2-40B4-BE49-F238E27FC236}">
                <a16:creationId xmlns:a16="http://schemas.microsoft.com/office/drawing/2014/main" id="{2F1F32FF-7DA9-40E6-B4D2-BE2B45DEE2A6}"/>
              </a:ext>
            </a:extLst>
          </p:cNvPr>
          <p:cNvSpPr/>
          <p:nvPr/>
        </p:nvSpPr>
        <p:spPr>
          <a:xfrm>
            <a:off x="7391165" y="3346441"/>
            <a:ext cx="1626687" cy="830931"/>
          </a:xfrm>
          <a:custGeom>
            <a:avLst/>
            <a:gdLst/>
            <a:ahLst/>
            <a:cxnLst/>
            <a:rect l="l" t="t" r="r" b="b"/>
            <a:pathLst>
              <a:path w="8764" h="4477" extrusionOk="0">
                <a:moveTo>
                  <a:pt x="6645" y="1"/>
                </a:moveTo>
                <a:cubicBezTo>
                  <a:pt x="6644" y="1"/>
                  <a:pt x="6643" y="1"/>
                  <a:pt x="6642" y="1"/>
                </a:cubicBezTo>
                <a:lnTo>
                  <a:pt x="14" y="1"/>
                </a:lnTo>
                <a:cubicBezTo>
                  <a:pt x="1061" y="1309"/>
                  <a:pt x="1055" y="3173"/>
                  <a:pt x="1" y="4476"/>
                </a:cubicBezTo>
                <a:lnTo>
                  <a:pt x="6642" y="4476"/>
                </a:lnTo>
                <a:cubicBezTo>
                  <a:pt x="7814" y="4476"/>
                  <a:pt x="8763" y="3527"/>
                  <a:pt x="8763" y="2355"/>
                </a:cubicBezTo>
                <a:lnTo>
                  <a:pt x="8763" y="2121"/>
                </a:lnTo>
                <a:cubicBezTo>
                  <a:pt x="8762" y="950"/>
                  <a:pt x="7814" y="1"/>
                  <a:pt x="6645" y="1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Google Shape;1005;p32">
            <a:extLst>
              <a:ext uri="{FF2B5EF4-FFF2-40B4-BE49-F238E27FC236}">
                <a16:creationId xmlns:a16="http://schemas.microsoft.com/office/drawing/2014/main" id="{72462CC6-C519-43D1-8740-F765B98DFB92}"/>
              </a:ext>
            </a:extLst>
          </p:cNvPr>
          <p:cNvSpPr/>
          <p:nvPr/>
        </p:nvSpPr>
        <p:spPr>
          <a:xfrm>
            <a:off x="6864780" y="1306734"/>
            <a:ext cx="2645499" cy="1335207"/>
          </a:xfrm>
          <a:custGeom>
            <a:avLst/>
            <a:gdLst/>
            <a:ahLst/>
            <a:cxnLst/>
            <a:rect l="l" t="t" r="r" b="b"/>
            <a:pathLst>
              <a:path w="14253" h="7194" extrusionOk="0">
                <a:moveTo>
                  <a:pt x="1" y="1"/>
                </a:moveTo>
                <a:lnTo>
                  <a:pt x="1" y="1255"/>
                </a:lnTo>
                <a:cubicBezTo>
                  <a:pt x="1972" y="1256"/>
                  <a:pt x="3570" y="2856"/>
                  <a:pt x="3570" y="4826"/>
                </a:cubicBezTo>
                <a:lnTo>
                  <a:pt x="3570" y="4827"/>
                </a:lnTo>
                <a:cubicBezTo>
                  <a:pt x="3570" y="4994"/>
                  <a:pt x="3578" y="5160"/>
                  <a:pt x="3594" y="5322"/>
                </a:cubicBezTo>
                <a:cubicBezTo>
                  <a:pt x="3703" y="6385"/>
                  <a:pt x="4598" y="7194"/>
                  <a:pt x="5668" y="7194"/>
                </a:cubicBezTo>
                <a:lnTo>
                  <a:pt x="14253" y="7194"/>
                </a:lnTo>
                <a:lnTo>
                  <a:pt x="14253" y="6015"/>
                </a:lnTo>
                <a:lnTo>
                  <a:pt x="5982" y="6017"/>
                </a:lnTo>
                <a:cubicBezTo>
                  <a:pt x="5333" y="6017"/>
                  <a:pt x="4819" y="5485"/>
                  <a:pt x="4821" y="4838"/>
                </a:cubicBezTo>
                <a:lnTo>
                  <a:pt x="4821" y="4826"/>
                </a:lnTo>
                <a:cubicBezTo>
                  <a:pt x="4821" y="2163"/>
                  <a:pt x="2662" y="2"/>
                  <a:pt x="1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Google Shape;1006;p32">
            <a:extLst>
              <a:ext uri="{FF2B5EF4-FFF2-40B4-BE49-F238E27FC236}">
                <a16:creationId xmlns:a16="http://schemas.microsoft.com/office/drawing/2014/main" id="{6B9C2B9C-D358-4F7C-A98B-C8DCD36C8602}"/>
              </a:ext>
            </a:extLst>
          </p:cNvPr>
          <p:cNvSpPr/>
          <p:nvPr/>
        </p:nvSpPr>
        <p:spPr>
          <a:xfrm>
            <a:off x="5982031" y="1306734"/>
            <a:ext cx="894640" cy="1790855"/>
          </a:xfrm>
          <a:custGeom>
            <a:avLst/>
            <a:gdLst/>
            <a:ahLst/>
            <a:cxnLst/>
            <a:rect l="l" t="t" r="r" b="b"/>
            <a:pathLst>
              <a:path w="4820" h="9649" extrusionOk="0">
                <a:moveTo>
                  <a:pt x="4819" y="1"/>
                </a:moveTo>
                <a:cubicBezTo>
                  <a:pt x="2161" y="4"/>
                  <a:pt x="1" y="2167"/>
                  <a:pt x="1" y="4827"/>
                </a:cubicBezTo>
                <a:cubicBezTo>
                  <a:pt x="1" y="6565"/>
                  <a:pt x="934" y="8168"/>
                  <a:pt x="2446" y="9023"/>
                </a:cubicBezTo>
                <a:cubicBezTo>
                  <a:pt x="3141" y="9418"/>
                  <a:pt x="3924" y="9634"/>
                  <a:pt x="4725" y="9649"/>
                </a:cubicBezTo>
                <a:cubicBezTo>
                  <a:pt x="4757" y="9649"/>
                  <a:pt x="4789" y="9647"/>
                  <a:pt x="4819" y="9647"/>
                </a:cubicBezTo>
                <a:lnTo>
                  <a:pt x="4819" y="8398"/>
                </a:lnTo>
                <a:cubicBezTo>
                  <a:pt x="4787" y="8398"/>
                  <a:pt x="4757" y="8398"/>
                  <a:pt x="4725" y="8397"/>
                </a:cubicBezTo>
                <a:lnTo>
                  <a:pt x="4723" y="8397"/>
                </a:lnTo>
                <a:cubicBezTo>
                  <a:pt x="2742" y="8342"/>
                  <a:pt x="1165" y="6672"/>
                  <a:pt x="1256" y="4657"/>
                </a:cubicBezTo>
                <a:cubicBezTo>
                  <a:pt x="1340" y="2818"/>
                  <a:pt x="2843" y="1327"/>
                  <a:pt x="4685" y="1255"/>
                </a:cubicBezTo>
                <a:cubicBezTo>
                  <a:pt x="4730" y="1253"/>
                  <a:pt x="4774" y="1253"/>
                  <a:pt x="4819" y="1253"/>
                </a:cubicBezTo>
                <a:lnTo>
                  <a:pt x="4819" y="1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Google Shape;1007;p32">
            <a:extLst>
              <a:ext uri="{FF2B5EF4-FFF2-40B4-BE49-F238E27FC236}">
                <a16:creationId xmlns:a16="http://schemas.microsoft.com/office/drawing/2014/main" id="{60024733-D8C6-4216-B0AE-CA11E3F878DC}"/>
              </a:ext>
            </a:extLst>
          </p:cNvPr>
          <p:cNvSpPr/>
          <p:nvPr/>
        </p:nvSpPr>
        <p:spPr>
          <a:xfrm>
            <a:off x="4737901" y="1792069"/>
            <a:ext cx="1627243" cy="831303"/>
          </a:xfrm>
          <a:custGeom>
            <a:avLst/>
            <a:gdLst/>
            <a:ahLst/>
            <a:cxnLst/>
            <a:rect l="l" t="t" r="r" b="b"/>
            <a:pathLst>
              <a:path w="8767" h="4479" extrusionOk="0">
                <a:moveTo>
                  <a:pt x="2123" y="1"/>
                </a:moveTo>
                <a:cubicBezTo>
                  <a:pt x="952" y="1"/>
                  <a:pt x="1" y="950"/>
                  <a:pt x="1" y="2123"/>
                </a:cubicBezTo>
                <a:lnTo>
                  <a:pt x="1" y="2356"/>
                </a:lnTo>
                <a:cubicBezTo>
                  <a:pt x="1" y="3527"/>
                  <a:pt x="952" y="4478"/>
                  <a:pt x="2123" y="4478"/>
                </a:cubicBezTo>
                <a:lnTo>
                  <a:pt x="8766" y="4478"/>
                </a:lnTo>
                <a:cubicBezTo>
                  <a:pt x="7702" y="3181"/>
                  <a:pt x="7684" y="1319"/>
                  <a:pt x="8723" y="1"/>
                </a:cubicBezTo>
                <a:close/>
              </a:path>
            </a:pathLst>
          </a:custGeom>
          <a:solidFill>
            <a:srgbClr val="BDC2B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2" name="Google Shape;1008;p32">
            <a:extLst>
              <a:ext uri="{FF2B5EF4-FFF2-40B4-BE49-F238E27FC236}">
                <a16:creationId xmlns:a16="http://schemas.microsoft.com/office/drawing/2014/main" id="{5D5C3636-EA18-43EB-8329-F90468ECF9B3}"/>
              </a:ext>
            </a:extLst>
          </p:cNvPr>
          <p:cNvSpPr/>
          <p:nvPr/>
        </p:nvSpPr>
        <p:spPr>
          <a:xfrm>
            <a:off x="6463868" y="1784088"/>
            <a:ext cx="849723" cy="849677"/>
          </a:xfrm>
          <a:custGeom>
            <a:avLst/>
            <a:gdLst/>
            <a:ahLst/>
            <a:cxnLst/>
            <a:rect l="l" t="t" r="r" b="b"/>
            <a:pathLst>
              <a:path w="4578" h="4578" extrusionOk="0">
                <a:moveTo>
                  <a:pt x="2289" y="1"/>
                </a:moveTo>
                <a:cubicBezTo>
                  <a:pt x="1026" y="1"/>
                  <a:pt x="1" y="1024"/>
                  <a:pt x="1" y="2289"/>
                </a:cubicBezTo>
                <a:cubicBezTo>
                  <a:pt x="1" y="3552"/>
                  <a:pt x="1026" y="4577"/>
                  <a:pt x="2289" y="4577"/>
                </a:cubicBezTo>
                <a:cubicBezTo>
                  <a:pt x="3552" y="4577"/>
                  <a:pt x="4577" y="3552"/>
                  <a:pt x="4577" y="2289"/>
                </a:cubicBezTo>
                <a:cubicBezTo>
                  <a:pt x="4577" y="1024"/>
                  <a:pt x="3552" y="1"/>
                  <a:pt x="2289" y="1"/>
                </a:cubicBezTo>
                <a:close/>
              </a:path>
            </a:pathLst>
          </a:custGeom>
          <a:solidFill>
            <a:srgbClr val="BDC2B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3" name="Google Shape;1009;p32">
            <a:extLst>
              <a:ext uri="{FF2B5EF4-FFF2-40B4-BE49-F238E27FC236}">
                <a16:creationId xmlns:a16="http://schemas.microsoft.com/office/drawing/2014/main" id="{D8694AF9-D1E4-4EC1-99DB-B8F2308AF066}"/>
              </a:ext>
            </a:extLst>
          </p:cNvPr>
          <p:cNvSpPr/>
          <p:nvPr/>
        </p:nvSpPr>
        <p:spPr>
          <a:xfrm>
            <a:off x="6450320" y="3332151"/>
            <a:ext cx="849537" cy="849677"/>
          </a:xfrm>
          <a:custGeom>
            <a:avLst/>
            <a:gdLst/>
            <a:ahLst/>
            <a:cxnLst/>
            <a:rect l="l" t="t" r="r" b="b"/>
            <a:pathLst>
              <a:path w="4577" h="4578" extrusionOk="0">
                <a:moveTo>
                  <a:pt x="2288" y="1"/>
                </a:moveTo>
                <a:cubicBezTo>
                  <a:pt x="1025" y="1"/>
                  <a:pt x="0" y="1024"/>
                  <a:pt x="0" y="2289"/>
                </a:cubicBezTo>
                <a:cubicBezTo>
                  <a:pt x="0" y="3553"/>
                  <a:pt x="1025" y="4577"/>
                  <a:pt x="2288" y="4577"/>
                </a:cubicBezTo>
                <a:cubicBezTo>
                  <a:pt x="3552" y="4577"/>
                  <a:pt x="4577" y="3553"/>
                  <a:pt x="4577" y="2289"/>
                </a:cubicBezTo>
                <a:cubicBezTo>
                  <a:pt x="4577" y="1024"/>
                  <a:pt x="3552" y="1"/>
                  <a:pt x="2288" y="1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4" name="Google Shape;1010;p32">
            <a:extLst>
              <a:ext uri="{FF2B5EF4-FFF2-40B4-BE49-F238E27FC236}">
                <a16:creationId xmlns:a16="http://schemas.microsoft.com/office/drawing/2014/main" id="{17BA6F33-8EBB-4C64-947D-DC6D4EE60A0E}"/>
              </a:ext>
            </a:extLst>
          </p:cNvPr>
          <p:cNvSpPr/>
          <p:nvPr/>
        </p:nvSpPr>
        <p:spPr>
          <a:xfrm>
            <a:off x="4424967" y="2864633"/>
            <a:ext cx="1790395" cy="1790855"/>
          </a:xfrm>
          <a:custGeom>
            <a:avLst/>
            <a:gdLst/>
            <a:ahLst/>
            <a:cxnLst/>
            <a:rect l="l" t="t" r="r" b="b"/>
            <a:pathLst>
              <a:path w="9646" h="9649" extrusionOk="0">
                <a:moveTo>
                  <a:pt x="4824" y="1"/>
                </a:moveTo>
                <a:cubicBezTo>
                  <a:pt x="2159" y="1"/>
                  <a:pt x="1" y="2161"/>
                  <a:pt x="1" y="4826"/>
                </a:cubicBezTo>
                <a:lnTo>
                  <a:pt x="1" y="4883"/>
                </a:lnTo>
                <a:cubicBezTo>
                  <a:pt x="31" y="7486"/>
                  <a:pt x="2121" y="9594"/>
                  <a:pt x="4724" y="9647"/>
                </a:cubicBezTo>
                <a:cubicBezTo>
                  <a:pt x="4756" y="9647"/>
                  <a:pt x="4790" y="9649"/>
                  <a:pt x="4824" y="9649"/>
                </a:cubicBezTo>
                <a:lnTo>
                  <a:pt x="4829" y="9649"/>
                </a:lnTo>
                <a:cubicBezTo>
                  <a:pt x="4861" y="9649"/>
                  <a:pt x="4893" y="9649"/>
                  <a:pt x="4925" y="9647"/>
                </a:cubicBezTo>
                <a:cubicBezTo>
                  <a:pt x="5725" y="9633"/>
                  <a:pt x="6508" y="9417"/>
                  <a:pt x="7205" y="9021"/>
                </a:cubicBezTo>
                <a:cubicBezTo>
                  <a:pt x="6508" y="8626"/>
                  <a:pt x="5725" y="8411"/>
                  <a:pt x="4925" y="8395"/>
                </a:cubicBezTo>
                <a:cubicBezTo>
                  <a:pt x="4893" y="8397"/>
                  <a:pt x="4861" y="8397"/>
                  <a:pt x="4829" y="8397"/>
                </a:cubicBezTo>
                <a:lnTo>
                  <a:pt x="4824" y="8397"/>
                </a:lnTo>
                <a:cubicBezTo>
                  <a:pt x="4790" y="8397"/>
                  <a:pt x="4756" y="8397"/>
                  <a:pt x="4724" y="8395"/>
                </a:cubicBezTo>
                <a:cubicBezTo>
                  <a:pt x="2817" y="8344"/>
                  <a:pt x="1283" y="6795"/>
                  <a:pt x="1253" y="4883"/>
                </a:cubicBezTo>
                <a:cubicBezTo>
                  <a:pt x="1253" y="4863"/>
                  <a:pt x="1251" y="4843"/>
                  <a:pt x="1251" y="4824"/>
                </a:cubicBezTo>
                <a:cubicBezTo>
                  <a:pt x="1251" y="2851"/>
                  <a:pt x="2851" y="1252"/>
                  <a:pt x="4824" y="1252"/>
                </a:cubicBezTo>
                <a:cubicBezTo>
                  <a:pt x="6745" y="1252"/>
                  <a:pt x="8313" y="2768"/>
                  <a:pt x="8393" y="4670"/>
                </a:cubicBezTo>
                <a:lnTo>
                  <a:pt x="8393" y="4674"/>
                </a:lnTo>
                <a:cubicBezTo>
                  <a:pt x="8396" y="4723"/>
                  <a:pt x="8396" y="4774"/>
                  <a:pt x="8396" y="4824"/>
                </a:cubicBezTo>
                <a:cubicBezTo>
                  <a:pt x="8396" y="4845"/>
                  <a:pt x="8396" y="4863"/>
                  <a:pt x="8396" y="4883"/>
                </a:cubicBezTo>
                <a:lnTo>
                  <a:pt x="9644" y="4883"/>
                </a:lnTo>
                <a:cubicBezTo>
                  <a:pt x="9644" y="4863"/>
                  <a:pt x="9642" y="4843"/>
                  <a:pt x="9642" y="4824"/>
                </a:cubicBezTo>
                <a:cubicBezTo>
                  <a:pt x="9644" y="4778"/>
                  <a:pt x="9644" y="4728"/>
                  <a:pt x="9645" y="4680"/>
                </a:cubicBezTo>
                <a:lnTo>
                  <a:pt x="9645" y="4672"/>
                </a:lnTo>
                <a:cubicBezTo>
                  <a:pt x="9623" y="3889"/>
                  <a:pt x="9407" y="3124"/>
                  <a:pt x="9019" y="2443"/>
                </a:cubicBezTo>
                <a:cubicBezTo>
                  <a:pt x="8163" y="933"/>
                  <a:pt x="6560" y="1"/>
                  <a:pt x="4824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5" name="Google Shape;1011;p32">
            <a:extLst>
              <a:ext uri="{FF2B5EF4-FFF2-40B4-BE49-F238E27FC236}">
                <a16:creationId xmlns:a16="http://schemas.microsoft.com/office/drawing/2014/main" id="{6675FB5F-4113-4582-9314-8A3D550E8519}"/>
              </a:ext>
            </a:extLst>
          </p:cNvPr>
          <p:cNvSpPr/>
          <p:nvPr/>
        </p:nvSpPr>
        <p:spPr>
          <a:xfrm>
            <a:off x="3179539" y="3347370"/>
            <a:ext cx="1625757" cy="831117"/>
          </a:xfrm>
          <a:custGeom>
            <a:avLst/>
            <a:gdLst/>
            <a:ahLst/>
            <a:cxnLst/>
            <a:rect l="l" t="t" r="r" b="b"/>
            <a:pathLst>
              <a:path w="8759" h="4478" extrusionOk="0">
                <a:moveTo>
                  <a:pt x="2123" y="0"/>
                </a:moveTo>
                <a:cubicBezTo>
                  <a:pt x="951" y="0"/>
                  <a:pt x="1" y="950"/>
                  <a:pt x="1" y="2122"/>
                </a:cubicBezTo>
                <a:lnTo>
                  <a:pt x="1" y="2356"/>
                </a:lnTo>
                <a:cubicBezTo>
                  <a:pt x="1" y="3528"/>
                  <a:pt x="951" y="4478"/>
                  <a:pt x="2123" y="4478"/>
                </a:cubicBezTo>
                <a:lnTo>
                  <a:pt x="8759" y="4478"/>
                </a:lnTo>
                <a:cubicBezTo>
                  <a:pt x="7702" y="3176"/>
                  <a:pt x="7694" y="1314"/>
                  <a:pt x="8739" y="2"/>
                </a:cubicBezTo>
                <a:lnTo>
                  <a:pt x="873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6" name="Google Shape;1012;p32">
            <a:extLst>
              <a:ext uri="{FF2B5EF4-FFF2-40B4-BE49-F238E27FC236}">
                <a16:creationId xmlns:a16="http://schemas.microsoft.com/office/drawing/2014/main" id="{03C34CAF-156A-4D44-B13B-6D4E3164C10C}"/>
              </a:ext>
            </a:extLst>
          </p:cNvPr>
          <p:cNvSpPr/>
          <p:nvPr/>
        </p:nvSpPr>
        <p:spPr>
          <a:xfrm>
            <a:off x="4901979" y="3332151"/>
            <a:ext cx="849723" cy="849677"/>
          </a:xfrm>
          <a:custGeom>
            <a:avLst/>
            <a:gdLst/>
            <a:ahLst/>
            <a:cxnLst/>
            <a:rect l="l" t="t" r="r" b="b"/>
            <a:pathLst>
              <a:path w="4578" h="4578" extrusionOk="0">
                <a:moveTo>
                  <a:pt x="2289" y="1"/>
                </a:moveTo>
                <a:cubicBezTo>
                  <a:pt x="1026" y="1"/>
                  <a:pt x="1" y="1024"/>
                  <a:pt x="1" y="2289"/>
                </a:cubicBezTo>
                <a:cubicBezTo>
                  <a:pt x="1" y="3553"/>
                  <a:pt x="1026" y="4577"/>
                  <a:pt x="2289" y="4577"/>
                </a:cubicBezTo>
                <a:cubicBezTo>
                  <a:pt x="3552" y="4577"/>
                  <a:pt x="4577" y="3553"/>
                  <a:pt x="4577" y="2289"/>
                </a:cubicBezTo>
                <a:cubicBezTo>
                  <a:pt x="4577" y="1024"/>
                  <a:pt x="3552" y="1"/>
                  <a:pt x="228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7" name="Google Shape;1013;p32">
            <a:extLst>
              <a:ext uri="{FF2B5EF4-FFF2-40B4-BE49-F238E27FC236}">
                <a16:creationId xmlns:a16="http://schemas.microsoft.com/office/drawing/2014/main" id="{0D2A2F90-86F6-4F4C-AE7E-8DF49F3E699F}"/>
              </a:ext>
            </a:extLst>
          </p:cNvPr>
          <p:cNvSpPr/>
          <p:nvPr/>
        </p:nvSpPr>
        <p:spPr>
          <a:xfrm>
            <a:off x="4901979" y="4893947"/>
            <a:ext cx="849723" cy="849677"/>
          </a:xfrm>
          <a:custGeom>
            <a:avLst/>
            <a:gdLst/>
            <a:ahLst/>
            <a:cxnLst/>
            <a:rect l="l" t="t" r="r" b="b"/>
            <a:pathLst>
              <a:path w="4578" h="4578" extrusionOk="0">
                <a:moveTo>
                  <a:pt x="2289" y="1"/>
                </a:moveTo>
                <a:cubicBezTo>
                  <a:pt x="1026" y="1"/>
                  <a:pt x="1" y="1024"/>
                  <a:pt x="1" y="2289"/>
                </a:cubicBezTo>
                <a:cubicBezTo>
                  <a:pt x="1" y="3553"/>
                  <a:pt x="1026" y="4577"/>
                  <a:pt x="2289" y="4577"/>
                </a:cubicBezTo>
                <a:cubicBezTo>
                  <a:pt x="3552" y="4577"/>
                  <a:pt x="4577" y="3553"/>
                  <a:pt x="4577" y="2289"/>
                </a:cubicBezTo>
                <a:cubicBezTo>
                  <a:pt x="4577" y="1024"/>
                  <a:pt x="3552" y="1"/>
                  <a:pt x="2289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8" name="Google Shape;1014;p32">
            <a:extLst>
              <a:ext uri="{FF2B5EF4-FFF2-40B4-BE49-F238E27FC236}">
                <a16:creationId xmlns:a16="http://schemas.microsoft.com/office/drawing/2014/main" id="{FCF1C6AF-C2B4-41E3-AAB5-BA4C97276B91}"/>
              </a:ext>
            </a:extLst>
          </p:cNvPr>
          <p:cNvSpPr/>
          <p:nvPr/>
        </p:nvSpPr>
        <p:spPr>
          <a:xfrm>
            <a:off x="2673387" y="4422902"/>
            <a:ext cx="3542924" cy="1791225"/>
          </a:xfrm>
          <a:custGeom>
            <a:avLst/>
            <a:gdLst/>
            <a:ahLst/>
            <a:cxnLst/>
            <a:rect l="l" t="t" r="r" b="b"/>
            <a:pathLst>
              <a:path w="19088" h="9651" extrusionOk="0">
                <a:moveTo>
                  <a:pt x="14266" y="1"/>
                </a:moveTo>
                <a:lnTo>
                  <a:pt x="14266" y="1253"/>
                </a:lnTo>
                <a:cubicBezTo>
                  <a:pt x="14298" y="1253"/>
                  <a:pt x="14330" y="1253"/>
                  <a:pt x="14362" y="1255"/>
                </a:cubicBezTo>
                <a:cubicBezTo>
                  <a:pt x="16314" y="1309"/>
                  <a:pt x="17861" y="2922"/>
                  <a:pt x="17833" y="4874"/>
                </a:cubicBezTo>
                <a:cubicBezTo>
                  <a:pt x="17808" y="6827"/>
                  <a:pt x="16218" y="8396"/>
                  <a:pt x="14266" y="8398"/>
                </a:cubicBezTo>
                <a:lnTo>
                  <a:pt x="14261" y="8398"/>
                </a:lnTo>
                <a:cubicBezTo>
                  <a:pt x="12331" y="8398"/>
                  <a:pt x="10757" y="6867"/>
                  <a:pt x="10691" y="4952"/>
                </a:cubicBezTo>
                <a:lnTo>
                  <a:pt x="10691" y="4950"/>
                </a:lnTo>
                <a:cubicBezTo>
                  <a:pt x="10688" y="4909"/>
                  <a:pt x="10688" y="4867"/>
                  <a:pt x="10688" y="4825"/>
                </a:cubicBezTo>
                <a:cubicBezTo>
                  <a:pt x="10688" y="4784"/>
                  <a:pt x="10688" y="4744"/>
                  <a:pt x="10691" y="4704"/>
                </a:cubicBezTo>
                <a:lnTo>
                  <a:pt x="10691" y="4680"/>
                </a:lnTo>
                <a:cubicBezTo>
                  <a:pt x="10653" y="3432"/>
                  <a:pt x="9614" y="2446"/>
                  <a:pt x="8364" y="2446"/>
                </a:cubicBezTo>
                <a:cubicBezTo>
                  <a:pt x="8363" y="2446"/>
                  <a:pt x="8362" y="2446"/>
                  <a:pt x="8361" y="2446"/>
                </a:cubicBezTo>
                <a:cubicBezTo>
                  <a:pt x="6936" y="2446"/>
                  <a:pt x="2798" y="2449"/>
                  <a:pt x="1" y="2449"/>
                </a:cubicBezTo>
                <a:lnTo>
                  <a:pt x="1" y="3626"/>
                </a:lnTo>
                <a:lnTo>
                  <a:pt x="8387" y="3626"/>
                </a:lnTo>
                <a:cubicBezTo>
                  <a:pt x="8978" y="3626"/>
                  <a:pt x="9452" y="4113"/>
                  <a:pt x="9438" y="4704"/>
                </a:cubicBezTo>
                <a:lnTo>
                  <a:pt x="9438" y="4715"/>
                </a:lnTo>
                <a:cubicBezTo>
                  <a:pt x="9438" y="4752"/>
                  <a:pt x="9438" y="4789"/>
                  <a:pt x="9438" y="4825"/>
                </a:cubicBezTo>
                <a:cubicBezTo>
                  <a:pt x="9438" y="4862"/>
                  <a:pt x="9438" y="4901"/>
                  <a:pt x="9438" y="4939"/>
                </a:cubicBezTo>
                <a:cubicBezTo>
                  <a:pt x="9498" y="7558"/>
                  <a:pt x="11639" y="9650"/>
                  <a:pt x="14259" y="9650"/>
                </a:cubicBezTo>
                <a:cubicBezTo>
                  <a:pt x="14260" y="9650"/>
                  <a:pt x="14261" y="9650"/>
                  <a:pt x="14262" y="9650"/>
                </a:cubicBezTo>
                <a:lnTo>
                  <a:pt x="14267" y="9650"/>
                </a:lnTo>
                <a:cubicBezTo>
                  <a:pt x="16929" y="9647"/>
                  <a:pt x="19087" y="7488"/>
                  <a:pt x="19087" y="4825"/>
                </a:cubicBezTo>
                <a:cubicBezTo>
                  <a:pt x="19087" y="3088"/>
                  <a:pt x="18154" y="1484"/>
                  <a:pt x="16640" y="628"/>
                </a:cubicBezTo>
                <a:cubicBezTo>
                  <a:pt x="15945" y="233"/>
                  <a:pt x="15162" y="17"/>
                  <a:pt x="14362" y="2"/>
                </a:cubicBezTo>
                <a:cubicBezTo>
                  <a:pt x="14330" y="2"/>
                  <a:pt x="14298" y="1"/>
                  <a:pt x="14266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9" name="Google Shape;1015;p32">
            <a:extLst>
              <a:ext uri="{FF2B5EF4-FFF2-40B4-BE49-F238E27FC236}">
                <a16:creationId xmlns:a16="http://schemas.microsoft.com/office/drawing/2014/main" id="{EA6D8295-B168-40D7-8760-85943D700912}"/>
              </a:ext>
            </a:extLst>
          </p:cNvPr>
          <p:cNvSpPr/>
          <p:nvPr/>
        </p:nvSpPr>
        <p:spPr>
          <a:xfrm>
            <a:off x="5837071" y="4902670"/>
            <a:ext cx="1607197" cy="831117"/>
          </a:xfrm>
          <a:custGeom>
            <a:avLst/>
            <a:gdLst/>
            <a:ahLst/>
            <a:cxnLst/>
            <a:rect l="l" t="t" r="r" b="b"/>
            <a:pathLst>
              <a:path w="8659" h="4478" extrusionOk="0">
                <a:moveTo>
                  <a:pt x="0" y="0"/>
                </a:moveTo>
                <a:cubicBezTo>
                  <a:pt x="1051" y="1307"/>
                  <a:pt x="1051" y="3169"/>
                  <a:pt x="0" y="4478"/>
                </a:cubicBezTo>
                <a:lnTo>
                  <a:pt x="6537" y="4478"/>
                </a:lnTo>
                <a:cubicBezTo>
                  <a:pt x="7708" y="4478"/>
                  <a:pt x="8659" y="3526"/>
                  <a:pt x="8659" y="2356"/>
                </a:cubicBezTo>
                <a:lnTo>
                  <a:pt x="8659" y="2120"/>
                </a:lnTo>
                <a:cubicBezTo>
                  <a:pt x="8657" y="950"/>
                  <a:pt x="7708" y="0"/>
                  <a:pt x="6537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0" name="Google Shape;1016;p32">
            <a:extLst>
              <a:ext uri="{FF2B5EF4-FFF2-40B4-BE49-F238E27FC236}">
                <a16:creationId xmlns:a16="http://schemas.microsoft.com/office/drawing/2014/main" id="{7BBD5075-DA55-4E4F-B0C0-FF500C226AC4}"/>
              </a:ext>
            </a:extLst>
          </p:cNvPr>
          <p:cNvSpPr txBox="1"/>
          <p:nvPr/>
        </p:nvSpPr>
        <p:spPr>
          <a:xfrm>
            <a:off x="1909579" y="1764973"/>
            <a:ext cx="2729600" cy="8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Venus has a beautiful name and is the second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31" name="Google Shape;1017;p32">
            <a:extLst>
              <a:ext uri="{FF2B5EF4-FFF2-40B4-BE49-F238E27FC236}">
                <a16:creationId xmlns:a16="http://schemas.microsoft.com/office/drawing/2014/main" id="{0CBB4833-1471-4E85-A81F-30C9D5BD028F}"/>
              </a:ext>
            </a:extLst>
          </p:cNvPr>
          <p:cNvSpPr txBox="1"/>
          <p:nvPr/>
        </p:nvSpPr>
        <p:spPr>
          <a:xfrm>
            <a:off x="4901983" y="2007161"/>
            <a:ext cx="1190000" cy="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rgbClr val="FFFFFF"/>
                </a:solidFill>
                <a:cs typeface="+mn-ea"/>
                <a:sym typeface="+mn-lt"/>
              </a:rPr>
              <a:t>Venus</a:t>
            </a:r>
            <a:endParaRPr sz="2267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2" name="Google Shape;1018;p32">
            <a:extLst>
              <a:ext uri="{FF2B5EF4-FFF2-40B4-BE49-F238E27FC236}">
                <a16:creationId xmlns:a16="http://schemas.microsoft.com/office/drawing/2014/main" id="{6253A845-8B09-48DD-A5BC-5A7EC40702BF}"/>
              </a:ext>
            </a:extLst>
          </p:cNvPr>
          <p:cNvSpPr txBox="1"/>
          <p:nvPr/>
        </p:nvSpPr>
        <p:spPr>
          <a:xfrm>
            <a:off x="353243" y="3319811"/>
            <a:ext cx="2729600" cy="8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Saturn is a gas giant and also has several rings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33" name="Google Shape;1019;p32">
            <a:extLst>
              <a:ext uri="{FF2B5EF4-FFF2-40B4-BE49-F238E27FC236}">
                <a16:creationId xmlns:a16="http://schemas.microsoft.com/office/drawing/2014/main" id="{69949E67-3781-4D56-92F8-66FD5478D0B3}"/>
              </a:ext>
            </a:extLst>
          </p:cNvPr>
          <p:cNvSpPr txBox="1"/>
          <p:nvPr/>
        </p:nvSpPr>
        <p:spPr>
          <a:xfrm>
            <a:off x="3319065" y="3561999"/>
            <a:ext cx="1190000" cy="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rgbClr val="FFFFFF"/>
                </a:solidFill>
                <a:cs typeface="+mn-ea"/>
                <a:sym typeface="+mn-lt"/>
              </a:rPr>
              <a:t>Saturn</a:t>
            </a:r>
            <a:endParaRPr sz="2267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4" name="Google Shape;1020;p32">
            <a:extLst>
              <a:ext uri="{FF2B5EF4-FFF2-40B4-BE49-F238E27FC236}">
                <a16:creationId xmlns:a16="http://schemas.microsoft.com/office/drawing/2014/main" id="{B7C4EE68-D50E-4A7C-B2DE-9B2EA93965C4}"/>
              </a:ext>
            </a:extLst>
          </p:cNvPr>
          <p:cNvSpPr txBox="1"/>
          <p:nvPr/>
        </p:nvSpPr>
        <p:spPr>
          <a:xfrm>
            <a:off x="7657456" y="3561999"/>
            <a:ext cx="1190000" cy="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rgbClr val="FFFFFF"/>
                </a:solidFill>
                <a:cs typeface="+mn-ea"/>
                <a:sym typeface="+mn-lt"/>
              </a:rPr>
              <a:t>Jupiter</a:t>
            </a:r>
            <a:endParaRPr sz="2267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5" name="Google Shape;1021;p32">
            <a:extLst>
              <a:ext uri="{FF2B5EF4-FFF2-40B4-BE49-F238E27FC236}">
                <a16:creationId xmlns:a16="http://schemas.microsoft.com/office/drawing/2014/main" id="{CF627968-8B39-43A0-AAC4-656940D468B2}"/>
              </a:ext>
            </a:extLst>
          </p:cNvPr>
          <p:cNvSpPr txBox="1"/>
          <p:nvPr/>
        </p:nvSpPr>
        <p:spPr>
          <a:xfrm>
            <a:off x="9109157" y="3319811"/>
            <a:ext cx="2729600" cy="8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It’s a gas giant and also the biggest of them all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36" name="Google Shape;1022;p32">
            <a:extLst>
              <a:ext uri="{FF2B5EF4-FFF2-40B4-BE49-F238E27FC236}">
                <a16:creationId xmlns:a16="http://schemas.microsoft.com/office/drawing/2014/main" id="{0FF3E918-04D5-4D02-9836-D562EDEC4000}"/>
              </a:ext>
            </a:extLst>
          </p:cNvPr>
          <p:cNvSpPr txBox="1"/>
          <p:nvPr/>
        </p:nvSpPr>
        <p:spPr>
          <a:xfrm>
            <a:off x="6113825" y="5121499"/>
            <a:ext cx="1190000" cy="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rgbClr val="FFFFFF"/>
                </a:solidFill>
                <a:cs typeface="+mn-ea"/>
                <a:sym typeface="+mn-lt"/>
              </a:rPr>
              <a:t>Mars</a:t>
            </a:r>
            <a:endParaRPr sz="2267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7" name="Google Shape;1023;p32">
            <a:extLst>
              <a:ext uri="{FF2B5EF4-FFF2-40B4-BE49-F238E27FC236}">
                <a16:creationId xmlns:a16="http://schemas.microsoft.com/office/drawing/2014/main" id="{6814942C-F26F-4607-8BCC-E926D6BB661F}"/>
              </a:ext>
            </a:extLst>
          </p:cNvPr>
          <p:cNvSpPr txBox="1"/>
          <p:nvPr/>
        </p:nvSpPr>
        <p:spPr>
          <a:xfrm>
            <a:off x="7565525" y="4879311"/>
            <a:ext cx="2729600" cy="8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Despite being red, Mars is actually a very cold place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grpSp>
        <p:nvGrpSpPr>
          <p:cNvPr id="38" name="Google Shape;1024;p32">
            <a:extLst>
              <a:ext uri="{FF2B5EF4-FFF2-40B4-BE49-F238E27FC236}">
                <a16:creationId xmlns:a16="http://schemas.microsoft.com/office/drawing/2014/main" id="{E7BAA77C-2908-497E-85A3-299CEB26B013}"/>
              </a:ext>
            </a:extLst>
          </p:cNvPr>
          <p:cNvGrpSpPr/>
          <p:nvPr/>
        </p:nvGrpSpPr>
        <p:grpSpPr>
          <a:xfrm>
            <a:off x="6729274" y="1982136"/>
            <a:ext cx="318911" cy="453581"/>
            <a:chOff x="3342275" y="2615925"/>
            <a:chExt cx="339700" cy="483150"/>
          </a:xfrm>
        </p:grpSpPr>
        <p:sp>
          <p:nvSpPr>
            <p:cNvPr id="39" name="Google Shape;1025;p32">
              <a:extLst>
                <a:ext uri="{FF2B5EF4-FFF2-40B4-BE49-F238E27FC236}">
                  <a16:creationId xmlns:a16="http://schemas.microsoft.com/office/drawing/2014/main" id="{BCF16C19-0755-469C-8F3C-CAF3AFB86CDA}"/>
                </a:ext>
              </a:extLst>
            </p:cNvPr>
            <p:cNvSpPr/>
            <p:nvPr/>
          </p:nvSpPr>
          <p:spPr>
            <a:xfrm>
              <a:off x="3342275" y="2615925"/>
              <a:ext cx="339700" cy="483150"/>
            </a:xfrm>
            <a:custGeom>
              <a:avLst/>
              <a:gdLst/>
              <a:ahLst/>
              <a:cxnLst/>
              <a:rect l="l" t="t" r="r" b="b"/>
              <a:pathLst>
                <a:path w="13588" h="19326" extrusionOk="0">
                  <a:moveTo>
                    <a:pt x="11891" y="1133"/>
                  </a:moveTo>
                  <a:cubicBezTo>
                    <a:pt x="12202" y="1133"/>
                    <a:pt x="12455" y="1387"/>
                    <a:pt x="12455" y="1701"/>
                  </a:cubicBezTo>
                  <a:lnTo>
                    <a:pt x="12455" y="2265"/>
                  </a:lnTo>
                  <a:lnTo>
                    <a:pt x="1132" y="2265"/>
                  </a:lnTo>
                  <a:lnTo>
                    <a:pt x="1132" y="1701"/>
                  </a:lnTo>
                  <a:cubicBezTo>
                    <a:pt x="1132" y="1387"/>
                    <a:pt x="1386" y="1133"/>
                    <a:pt x="1700" y="1133"/>
                  </a:cubicBezTo>
                  <a:close/>
                  <a:moveTo>
                    <a:pt x="12455" y="3398"/>
                  </a:moveTo>
                  <a:lnTo>
                    <a:pt x="12455" y="14796"/>
                  </a:lnTo>
                  <a:lnTo>
                    <a:pt x="1132" y="14796"/>
                  </a:lnTo>
                  <a:lnTo>
                    <a:pt x="1132" y="3398"/>
                  </a:lnTo>
                  <a:close/>
                  <a:moveTo>
                    <a:pt x="12455" y="15928"/>
                  </a:moveTo>
                  <a:lnTo>
                    <a:pt x="12455" y="17628"/>
                  </a:lnTo>
                  <a:cubicBezTo>
                    <a:pt x="12455" y="17939"/>
                    <a:pt x="12202" y="18193"/>
                    <a:pt x="11891" y="18193"/>
                  </a:cubicBezTo>
                  <a:lnTo>
                    <a:pt x="1700" y="18193"/>
                  </a:lnTo>
                  <a:cubicBezTo>
                    <a:pt x="1386" y="18193"/>
                    <a:pt x="1132" y="17939"/>
                    <a:pt x="1132" y="17628"/>
                  </a:cubicBezTo>
                  <a:lnTo>
                    <a:pt x="1132" y="15928"/>
                  </a:lnTo>
                  <a:close/>
                  <a:moveTo>
                    <a:pt x="1700" y="1"/>
                  </a:moveTo>
                  <a:cubicBezTo>
                    <a:pt x="761" y="1"/>
                    <a:pt x="0" y="762"/>
                    <a:pt x="0" y="1701"/>
                  </a:cubicBezTo>
                  <a:lnTo>
                    <a:pt x="0" y="17628"/>
                  </a:lnTo>
                  <a:cubicBezTo>
                    <a:pt x="0" y="18564"/>
                    <a:pt x="761" y="19325"/>
                    <a:pt x="1700" y="19325"/>
                  </a:cubicBezTo>
                  <a:lnTo>
                    <a:pt x="11891" y="19325"/>
                  </a:lnTo>
                  <a:cubicBezTo>
                    <a:pt x="12827" y="19325"/>
                    <a:pt x="13588" y="18564"/>
                    <a:pt x="13588" y="17628"/>
                  </a:cubicBezTo>
                  <a:lnTo>
                    <a:pt x="13588" y="1701"/>
                  </a:lnTo>
                  <a:cubicBezTo>
                    <a:pt x="13588" y="762"/>
                    <a:pt x="12827" y="1"/>
                    <a:pt x="118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40" name="Google Shape;1026;p32">
              <a:extLst>
                <a:ext uri="{FF2B5EF4-FFF2-40B4-BE49-F238E27FC236}">
                  <a16:creationId xmlns:a16="http://schemas.microsoft.com/office/drawing/2014/main" id="{BA78753E-C83F-4735-826C-CDB4DFCEFFCC}"/>
                </a:ext>
              </a:extLst>
            </p:cNvPr>
            <p:cNvSpPr/>
            <p:nvPr/>
          </p:nvSpPr>
          <p:spPr>
            <a:xfrm>
              <a:off x="3461600" y="3030200"/>
              <a:ext cx="101025" cy="28325"/>
            </a:xfrm>
            <a:custGeom>
              <a:avLst/>
              <a:gdLst/>
              <a:ahLst/>
              <a:cxnLst/>
              <a:rect l="l" t="t" r="r" b="b"/>
              <a:pathLst>
                <a:path w="4041" h="1133" extrusionOk="0">
                  <a:moveTo>
                    <a:pt x="568" y="1"/>
                  </a:moveTo>
                  <a:cubicBezTo>
                    <a:pt x="254" y="1"/>
                    <a:pt x="1" y="251"/>
                    <a:pt x="1" y="565"/>
                  </a:cubicBezTo>
                  <a:cubicBezTo>
                    <a:pt x="1" y="879"/>
                    <a:pt x="254" y="1133"/>
                    <a:pt x="568" y="1133"/>
                  </a:cubicBezTo>
                  <a:lnTo>
                    <a:pt x="3473" y="1133"/>
                  </a:lnTo>
                  <a:cubicBezTo>
                    <a:pt x="3787" y="1133"/>
                    <a:pt x="4041" y="879"/>
                    <a:pt x="4041" y="565"/>
                  </a:cubicBezTo>
                  <a:cubicBezTo>
                    <a:pt x="4041" y="251"/>
                    <a:pt x="3787" y="1"/>
                    <a:pt x="34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Google Shape;1027;p32">
            <a:extLst>
              <a:ext uri="{FF2B5EF4-FFF2-40B4-BE49-F238E27FC236}">
                <a16:creationId xmlns:a16="http://schemas.microsoft.com/office/drawing/2014/main" id="{B0F2B702-A8F6-41B0-8F17-2246BD6E2898}"/>
              </a:ext>
            </a:extLst>
          </p:cNvPr>
          <p:cNvSpPr/>
          <p:nvPr/>
        </p:nvSpPr>
        <p:spPr>
          <a:xfrm>
            <a:off x="5140806" y="5091994"/>
            <a:ext cx="372069" cy="453581"/>
          </a:xfrm>
          <a:custGeom>
            <a:avLst/>
            <a:gdLst/>
            <a:ahLst/>
            <a:cxnLst/>
            <a:rect l="l" t="t" r="r" b="b"/>
            <a:pathLst>
              <a:path w="15853" h="19326" extrusionOk="0">
                <a:moveTo>
                  <a:pt x="9627" y="1133"/>
                </a:moveTo>
                <a:cubicBezTo>
                  <a:pt x="9938" y="1133"/>
                  <a:pt x="10191" y="1387"/>
                  <a:pt x="10191" y="1701"/>
                </a:cubicBezTo>
                <a:lnTo>
                  <a:pt x="10191" y="2265"/>
                </a:lnTo>
                <a:lnTo>
                  <a:pt x="1133" y="2265"/>
                </a:lnTo>
                <a:lnTo>
                  <a:pt x="1133" y="1701"/>
                </a:lnTo>
                <a:cubicBezTo>
                  <a:pt x="1133" y="1387"/>
                  <a:pt x="1387" y="1133"/>
                  <a:pt x="1701" y="1133"/>
                </a:cubicBezTo>
                <a:close/>
                <a:moveTo>
                  <a:pt x="10191" y="3398"/>
                </a:moveTo>
                <a:lnTo>
                  <a:pt x="10191" y="8063"/>
                </a:lnTo>
                <a:cubicBezTo>
                  <a:pt x="10009" y="7998"/>
                  <a:pt x="9817" y="7965"/>
                  <a:pt x="9625" y="7965"/>
                </a:cubicBezTo>
                <a:cubicBezTo>
                  <a:pt x="9434" y="7965"/>
                  <a:pt x="9242" y="7998"/>
                  <a:pt x="9059" y="8063"/>
                </a:cubicBezTo>
                <a:lnTo>
                  <a:pt x="9059" y="6230"/>
                </a:lnTo>
                <a:cubicBezTo>
                  <a:pt x="9059" y="5291"/>
                  <a:pt x="8298" y="4530"/>
                  <a:pt x="7362" y="4530"/>
                </a:cubicBezTo>
                <a:cubicBezTo>
                  <a:pt x="6423" y="4530"/>
                  <a:pt x="5662" y="5291"/>
                  <a:pt x="5662" y="6230"/>
                </a:cubicBezTo>
                <a:lnTo>
                  <a:pt x="5662" y="10285"/>
                </a:lnTo>
                <a:cubicBezTo>
                  <a:pt x="4346" y="10557"/>
                  <a:pt x="3401" y="11716"/>
                  <a:pt x="3398" y="13060"/>
                </a:cubicBezTo>
                <a:lnTo>
                  <a:pt x="3398" y="14231"/>
                </a:lnTo>
                <a:cubicBezTo>
                  <a:pt x="3398" y="14419"/>
                  <a:pt x="3404" y="14609"/>
                  <a:pt x="3413" y="14796"/>
                </a:cubicBezTo>
                <a:lnTo>
                  <a:pt x="1133" y="14796"/>
                </a:lnTo>
                <a:lnTo>
                  <a:pt x="1133" y="3398"/>
                </a:lnTo>
                <a:close/>
                <a:moveTo>
                  <a:pt x="3543" y="15928"/>
                </a:moveTo>
                <a:cubicBezTo>
                  <a:pt x="3606" y="16312"/>
                  <a:pt x="3694" y="16689"/>
                  <a:pt x="3802" y="17061"/>
                </a:cubicBezTo>
                <a:lnTo>
                  <a:pt x="1701" y="17061"/>
                </a:lnTo>
                <a:cubicBezTo>
                  <a:pt x="1387" y="17061"/>
                  <a:pt x="1133" y="16807"/>
                  <a:pt x="1133" y="16496"/>
                </a:cubicBezTo>
                <a:lnTo>
                  <a:pt x="1133" y="15928"/>
                </a:lnTo>
                <a:close/>
                <a:moveTo>
                  <a:pt x="7362" y="5662"/>
                </a:moveTo>
                <a:cubicBezTo>
                  <a:pt x="7673" y="5662"/>
                  <a:pt x="7927" y="5916"/>
                  <a:pt x="7927" y="6230"/>
                </a:cubicBezTo>
                <a:lnTo>
                  <a:pt x="7927" y="11928"/>
                </a:lnTo>
                <a:cubicBezTo>
                  <a:pt x="7927" y="12242"/>
                  <a:pt x="8181" y="12492"/>
                  <a:pt x="8495" y="12492"/>
                </a:cubicBezTo>
                <a:cubicBezTo>
                  <a:pt x="8806" y="12492"/>
                  <a:pt x="9059" y="12242"/>
                  <a:pt x="9059" y="11928"/>
                </a:cubicBezTo>
                <a:lnTo>
                  <a:pt x="9059" y="9663"/>
                </a:lnTo>
                <a:cubicBezTo>
                  <a:pt x="9059" y="9349"/>
                  <a:pt x="9313" y="9098"/>
                  <a:pt x="9627" y="9098"/>
                </a:cubicBezTo>
                <a:cubicBezTo>
                  <a:pt x="9938" y="9098"/>
                  <a:pt x="10191" y="9349"/>
                  <a:pt x="10191" y="9663"/>
                </a:cubicBezTo>
                <a:lnTo>
                  <a:pt x="10191" y="11928"/>
                </a:lnTo>
                <a:cubicBezTo>
                  <a:pt x="10191" y="12242"/>
                  <a:pt x="10445" y="12492"/>
                  <a:pt x="10759" y="12492"/>
                </a:cubicBezTo>
                <a:cubicBezTo>
                  <a:pt x="11070" y="12492"/>
                  <a:pt x="11324" y="12242"/>
                  <a:pt x="11324" y="11928"/>
                </a:cubicBezTo>
                <a:lnTo>
                  <a:pt x="11324" y="10795"/>
                </a:lnTo>
                <a:cubicBezTo>
                  <a:pt x="11324" y="10481"/>
                  <a:pt x="11577" y="10231"/>
                  <a:pt x="11891" y="10231"/>
                </a:cubicBezTo>
                <a:cubicBezTo>
                  <a:pt x="12202" y="10231"/>
                  <a:pt x="12456" y="10481"/>
                  <a:pt x="12456" y="10795"/>
                </a:cubicBezTo>
                <a:lnTo>
                  <a:pt x="12456" y="13060"/>
                </a:lnTo>
                <a:cubicBezTo>
                  <a:pt x="12456" y="13374"/>
                  <a:pt x="12710" y="13625"/>
                  <a:pt x="13024" y="13625"/>
                </a:cubicBezTo>
                <a:cubicBezTo>
                  <a:pt x="13335" y="13625"/>
                  <a:pt x="13588" y="13374"/>
                  <a:pt x="13588" y="13060"/>
                </a:cubicBezTo>
                <a:lnTo>
                  <a:pt x="13588" y="11928"/>
                </a:lnTo>
                <a:cubicBezTo>
                  <a:pt x="13588" y="11614"/>
                  <a:pt x="13842" y="11363"/>
                  <a:pt x="14156" y="11363"/>
                </a:cubicBezTo>
                <a:cubicBezTo>
                  <a:pt x="14467" y="11363"/>
                  <a:pt x="14721" y="11614"/>
                  <a:pt x="14721" y="11928"/>
                </a:cubicBezTo>
                <a:lnTo>
                  <a:pt x="14721" y="14231"/>
                </a:lnTo>
                <a:cubicBezTo>
                  <a:pt x="14718" y="15602"/>
                  <a:pt x="14407" y="16958"/>
                  <a:pt x="13806" y="18193"/>
                </a:cubicBezTo>
                <a:lnTo>
                  <a:pt x="5448" y="18193"/>
                </a:lnTo>
                <a:cubicBezTo>
                  <a:pt x="4844" y="16958"/>
                  <a:pt x="4533" y="15602"/>
                  <a:pt x="4530" y="14231"/>
                </a:cubicBezTo>
                <a:lnTo>
                  <a:pt x="4530" y="13060"/>
                </a:lnTo>
                <a:cubicBezTo>
                  <a:pt x="4530" y="12341"/>
                  <a:pt x="4983" y="11698"/>
                  <a:pt x="5662" y="11460"/>
                </a:cubicBezTo>
                <a:lnTo>
                  <a:pt x="5662" y="14231"/>
                </a:lnTo>
                <a:cubicBezTo>
                  <a:pt x="5662" y="14542"/>
                  <a:pt x="5916" y="14796"/>
                  <a:pt x="6230" y="14796"/>
                </a:cubicBezTo>
                <a:cubicBezTo>
                  <a:pt x="6541" y="14796"/>
                  <a:pt x="6795" y="14542"/>
                  <a:pt x="6795" y="14231"/>
                </a:cubicBezTo>
                <a:lnTo>
                  <a:pt x="6795" y="6230"/>
                </a:lnTo>
                <a:cubicBezTo>
                  <a:pt x="6795" y="5916"/>
                  <a:pt x="7048" y="5662"/>
                  <a:pt x="7362" y="5662"/>
                </a:cubicBezTo>
                <a:close/>
                <a:moveTo>
                  <a:pt x="1701" y="1"/>
                </a:moveTo>
                <a:cubicBezTo>
                  <a:pt x="762" y="1"/>
                  <a:pt x="1" y="762"/>
                  <a:pt x="1" y="1701"/>
                </a:cubicBezTo>
                <a:lnTo>
                  <a:pt x="1" y="16496"/>
                </a:lnTo>
                <a:cubicBezTo>
                  <a:pt x="1" y="17432"/>
                  <a:pt x="762" y="18193"/>
                  <a:pt x="1701" y="18193"/>
                </a:cubicBezTo>
                <a:lnTo>
                  <a:pt x="4204" y="18193"/>
                </a:lnTo>
                <a:cubicBezTo>
                  <a:pt x="4285" y="18389"/>
                  <a:pt x="4376" y="18582"/>
                  <a:pt x="4470" y="18773"/>
                </a:cubicBezTo>
                <a:lnTo>
                  <a:pt x="4590" y="19011"/>
                </a:lnTo>
                <a:cubicBezTo>
                  <a:pt x="4687" y="19204"/>
                  <a:pt x="4880" y="19325"/>
                  <a:pt x="5098" y="19325"/>
                </a:cubicBezTo>
                <a:lnTo>
                  <a:pt x="14156" y="19325"/>
                </a:lnTo>
                <a:cubicBezTo>
                  <a:pt x="14370" y="19325"/>
                  <a:pt x="14564" y="19204"/>
                  <a:pt x="14660" y="19011"/>
                </a:cubicBezTo>
                <a:lnTo>
                  <a:pt x="14781" y="18773"/>
                </a:lnTo>
                <a:cubicBezTo>
                  <a:pt x="15485" y="17363"/>
                  <a:pt x="15850" y="15808"/>
                  <a:pt x="15853" y="14231"/>
                </a:cubicBezTo>
                <a:lnTo>
                  <a:pt x="15853" y="11928"/>
                </a:lnTo>
                <a:cubicBezTo>
                  <a:pt x="15853" y="10953"/>
                  <a:pt x="15054" y="10228"/>
                  <a:pt x="14155" y="10228"/>
                </a:cubicBezTo>
                <a:cubicBezTo>
                  <a:pt x="13949" y="10228"/>
                  <a:pt x="13737" y="10266"/>
                  <a:pt x="13528" y="10348"/>
                </a:cubicBezTo>
                <a:cubicBezTo>
                  <a:pt x="13326" y="9609"/>
                  <a:pt x="12655" y="9098"/>
                  <a:pt x="11891" y="9098"/>
                </a:cubicBezTo>
                <a:cubicBezTo>
                  <a:pt x="11883" y="9098"/>
                  <a:pt x="11875" y="9098"/>
                  <a:pt x="11867" y="9098"/>
                </a:cubicBezTo>
                <a:cubicBezTo>
                  <a:pt x="11682" y="9098"/>
                  <a:pt x="11497" y="9131"/>
                  <a:pt x="11324" y="9195"/>
                </a:cubicBezTo>
                <a:lnTo>
                  <a:pt x="11324" y="1701"/>
                </a:lnTo>
                <a:cubicBezTo>
                  <a:pt x="11324" y="762"/>
                  <a:pt x="10563" y="1"/>
                  <a:pt x="962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435D74"/>
              </a:solidFill>
              <a:cs typeface="+mn-ea"/>
              <a:sym typeface="+mn-lt"/>
            </a:endParaRPr>
          </a:p>
        </p:txBody>
      </p:sp>
      <p:sp>
        <p:nvSpPr>
          <p:cNvPr id="42" name="Google Shape;1028;p32">
            <a:extLst>
              <a:ext uri="{FF2B5EF4-FFF2-40B4-BE49-F238E27FC236}">
                <a16:creationId xmlns:a16="http://schemas.microsoft.com/office/drawing/2014/main" id="{FC3130BF-8C60-46B4-925E-92D745432F1C}"/>
              </a:ext>
            </a:extLst>
          </p:cNvPr>
          <p:cNvSpPr/>
          <p:nvPr/>
        </p:nvSpPr>
        <p:spPr>
          <a:xfrm>
            <a:off x="5100050" y="3544374"/>
            <a:ext cx="453581" cy="425229"/>
          </a:xfrm>
          <a:custGeom>
            <a:avLst/>
            <a:gdLst/>
            <a:ahLst/>
            <a:cxnLst/>
            <a:rect l="l" t="t" r="r" b="b"/>
            <a:pathLst>
              <a:path w="19326" h="18118" extrusionOk="0">
                <a:moveTo>
                  <a:pt x="17628" y="6794"/>
                </a:moveTo>
                <a:cubicBezTo>
                  <a:pt x="17939" y="6794"/>
                  <a:pt x="18193" y="7048"/>
                  <a:pt x="18193" y="7362"/>
                </a:cubicBezTo>
                <a:lnTo>
                  <a:pt x="18193" y="7927"/>
                </a:lnTo>
                <a:lnTo>
                  <a:pt x="12532" y="7927"/>
                </a:lnTo>
                <a:lnTo>
                  <a:pt x="12532" y="7362"/>
                </a:lnTo>
                <a:cubicBezTo>
                  <a:pt x="12532" y="7048"/>
                  <a:pt x="12785" y="6794"/>
                  <a:pt x="13099" y="6794"/>
                </a:cubicBezTo>
                <a:close/>
                <a:moveTo>
                  <a:pt x="17628" y="1133"/>
                </a:moveTo>
                <a:cubicBezTo>
                  <a:pt x="17939" y="1133"/>
                  <a:pt x="18193" y="1387"/>
                  <a:pt x="18193" y="1701"/>
                </a:cubicBezTo>
                <a:lnTo>
                  <a:pt x="18193" y="5759"/>
                </a:lnTo>
                <a:cubicBezTo>
                  <a:pt x="18012" y="5695"/>
                  <a:pt x="17819" y="5662"/>
                  <a:pt x="17628" y="5662"/>
                </a:cubicBezTo>
                <a:lnTo>
                  <a:pt x="13099" y="5662"/>
                </a:lnTo>
                <a:cubicBezTo>
                  <a:pt x="12160" y="5662"/>
                  <a:pt x="11399" y="6423"/>
                  <a:pt x="11399" y="7362"/>
                </a:cubicBezTo>
                <a:lnTo>
                  <a:pt x="11399" y="11324"/>
                </a:lnTo>
                <a:lnTo>
                  <a:pt x="1133" y="11324"/>
                </a:lnTo>
                <a:lnTo>
                  <a:pt x="1133" y="1701"/>
                </a:lnTo>
                <a:cubicBezTo>
                  <a:pt x="1133" y="1387"/>
                  <a:pt x="1387" y="1133"/>
                  <a:pt x="1701" y="1133"/>
                </a:cubicBezTo>
                <a:close/>
                <a:moveTo>
                  <a:pt x="11399" y="12456"/>
                </a:moveTo>
                <a:lnTo>
                  <a:pt x="11399" y="13588"/>
                </a:lnTo>
                <a:lnTo>
                  <a:pt x="1701" y="13588"/>
                </a:lnTo>
                <a:cubicBezTo>
                  <a:pt x="1387" y="13588"/>
                  <a:pt x="1133" y="13335"/>
                  <a:pt x="1133" y="13024"/>
                </a:cubicBezTo>
                <a:lnTo>
                  <a:pt x="1133" y="12456"/>
                </a:lnTo>
                <a:close/>
                <a:moveTo>
                  <a:pt x="18193" y="9059"/>
                </a:moveTo>
                <a:lnTo>
                  <a:pt x="18193" y="14720"/>
                </a:lnTo>
                <a:lnTo>
                  <a:pt x="12532" y="14720"/>
                </a:lnTo>
                <a:lnTo>
                  <a:pt x="12532" y="9059"/>
                </a:lnTo>
                <a:close/>
                <a:moveTo>
                  <a:pt x="11399" y="14720"/>
                </a:moveTo>
                <a:lnTo>
                  <a:pt x="11399" y="16420"/>
                </a:lnTo>
                <a:cubicBezTo>
                  <a:pt x="11399" y="16611"/>
                  <a:pt x="11432" y="16804"/>
                  <a:pt x="11496" y="16985"/>
                </a:cubicBezTo>
                <a:lnTo>
                  <a:pt x="7051" y="16985"/>
                </a:lnTo>
                <a:lnTo>
                  <a:pt x="7806" y="14720"/>
                </a:lnTo>
                <a:close/>
                <a:moveTo>
                  <a:pt x="18193" y="15853"/>
                </a:moveTo>
                <a:lnTo>
                  <a:pt x="18193" y="16420"/>
                </a:lnTo>
                <a:cubicBezTo>
                  <a:pt x="18193" y="16731"/>
                  <a:pt x="17939" y="16985"/>
                  <a:pt x="17628" y="16985"/>
                </a:cubicBezTo>
                <a:lnTo>
                  <a:pt x="13099" y="16985"/>
                </a:lnTo>
                <a:cubicBezTo>
                  <a:pt x="12785" y="16985"/>
                  <a:pt x="12532" y="16731"/>
                  <a:pt x="12532" y="16420"/>
                </a:cubicBezTo>
                <a:lnTo>
                  <a:pt x="12532" y="15853"/>
                </a:lnTo>
                <a:close/>
                <a:moveTo>
                  <a:pt x="1701" y="1"/>
                </a:moveTo>
                <a:cubicBezTo>
                  <a:pt x="762" y="1"/>
                  <a:pt x="1" y="762"/>
                  <a:pt x="1" y="1701"/>
                </a:cubicBezTo>
                <a:lnTo>
                  <a:pt x="1" y="13024"/>
                </a:lnTo>
                <a:cubicBezTo>
                  <a:pt x="1" y="13960"/>
                  <a:pt x="762" y="14720"/>
                  <a:pt x="1701" y="14720"/>
                </a:cubicBezTo>
                <a:lnTo>
                  <a:pt x="6613" y="14720"/>
                </a:lnTo>
                <a:lnTo>
                  <a:pt x="5859" y="16985"/>
                </a:lnTo>
                <a:lnTo>
                  <a:pt x="4002" y="16985"/>
                </a:lnTo>
                <a:cubicBezTo>
                  <a:pt x="3688" y="16985"/>
                  <a:pt x="3437" y="17239"/>
                  <a:pt x="3437" y="17553"/>
                </a:cubicBezTo>
                <a:cubicBezTo>
                  <a:pt x="3437" y="17864"/>
                  <a:pt x="3688" y="18117"/>
                  <a:pt x="4002" y="18117"/>
                </a:cubicBezTo>
                <a:lnTo>
                  <a:pt x="17628" y="18117"/>
                </a:lnTo>
                <a:cubicBezTo>
                  <a:pt x="18564" y="18117"/>
                  <a:pt x="19325" y="17356"/>
                  <a:pt x="19325" y="16420"/>
                </a:cubicBezTo>
                <a:lnTo>
                  <a:pt x="19325" y="1701"/>
                </a:lnTo>
                <a:cubicBezTo>
                  <a:pt x="19325" y="762"/>
                  <a:pt x="18564" y="1"/>
                  <a:pt x="176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435D74"/>
              </a:solidFill>
              <a:cs typeface="+mn-ea"/>
              <a:sym typeface="+mn-lt"/>
            </a:endParaRPr>
          </a:p>
        </p:txBody>
      </p:sp>
      <p:sp>
        <p:nvSpPr>
          <p:cNvPr id="43" name="Google Shape;1029;p32">
            <a:extLst>
              <a:ext uri="{FF2B5EF4-FFF2-40B4-BE49-F238E27FC236}">
                <a16:creationId xmlns:a16="http://schemas.microsoft.com/office/drawing/2014/main" id="{8CEB2E81-CE33-44D9-9C89-69AA16CFD7E6}"/>
              </a:ext>
            </a:extLst>
          </p:cNvPr>
          <p:cNvSpPr/>
          <p:nvPr/>
        </p:nvSpPr>
        <p:spPr>
          <a:xfrm>
            <a:off x="6648296" y="3544374"/>
            <a:ext cx="453581" cy="425229"/>
          </a:xfrm>
          <a:custGeom>
            <a:avLst/>
            <a:gdLst/>
            <a:ahLst/>
            <a:cxnLst/>
            <a:rect l="l" t="t" r="r" b="b"/>
            <a:pathLst>
              <a:path w="19326" h="18118" extrusionOk="0">
                <a:moveTo>
                  <a:pt x="17628" y="1133"/>
                </a:moveTo>
                <a:cubicBezTo>
                  <a:pt x="17939" y="1133"/>
                  <a:pt x="18193" y="1387"/>
                  <a:pt x="18193" y="1701"/>
                </a:cubicBezTo>
                <a:lnTo>
                  <a:pt x="18193" y="11324"/>
                </a:lnTo>
                <a:lnTo>
                  <a:pt x="1133" y="11324"/>
                </a:lnTo>
                <a:lnTo>
                  <a:pt x="1133" y="1701"/>
                </a:lnTo>
                <a:cubicBezTo>
                  <a:pt x="1133" y="1387"/>
                  <a:pt x="1387" y="1133"/>
                  <a:pt x="1701" y="1133"/>
                </a:cubicBezTo>
                <a:close/>
                <a:moveTo>
                  <a:pt x="18193" y="12456"/>
                </a:moveTo>
                <a:lnTo>
                  <a:pt x="18193" y="13024"/>
                </a:lnTo>
                <a:cubicBezTo>
                  <a:pt x="18193" y="13335"/>
                  <a:pt x="17939" y="13588"/>
                  <a:pt x="17628" y="13588"/>
                </a:cubicBezTo>
                <a:lnTo>
                  <a:pt x="1701" y="13588"/>
                </a:lnTo>
                <a:cubicBezTo>
                  <a:pt x="1387" y="13588"/>
                  <a:pt x="1133" y="13335"/>
                  <a:pt x="1133" y="13024"/>
                </a:cubicBezTo>
                <a:lnTo>
                  <a:pt x="1133" y="12456"/>
                </a:lnTo>
                <a:close/>
                <a:moveTo>
                  <a:pt x="11520" y="14720"/>
                </a:moveTo>
                <a:lnTo>
                  <a:pt x="12275" y="16985"/>
                </a:lnTo>
                <a:lnTo>
                  <a:pt x="7051" y="16985"/>
                </a:lnTo>
                <a:lnTo>
                  <a:pt x="7806" y="14720"/>
                </a:lnTo>
                <a:close/>
                <a:moveTo>
                  <a:pt x="1701" y="1"/>
                </a:moveTo>
                <a:cubicBezTo>
                  <a:pt x="762" y="1"/>
                  <a:pt x="1" y="762"/>
                  <a:pt x="1" y="1701"/>
                </a:cubicBezTo>
                <a:lnTo>
                  <a:pt x="1" y="13024"/>
                </a:lnTo>
                <a:cubicBezTo>
                  <a:pt x="1" y="13960"/>
                  <a:pt x="762" y="14720"/>
                  <a:pt x="1701" y="14720"/>
                </a:cubicBezTo>
                <a:lnTo>
                  <a:pt x="6614" y="14720"/>
                </a:lnTo>
                <a:lnTo>
                  <a:pt x="5859" y="16985"/>
                </a:lnTo>
                <a:lnTo>
                  <a:pt x="4002" y="16985"/>
                </a:lnTo>
                <a:cubicBezTo>
                  <a:pt x="3688" y="16985"/>
                  <a:pt x="3437" y="17239"/>
                  <a:pt x="3437" y="17553"/>
                </a:cubicBezTo>
                <a:cubicBezTo>
                  <a:pt x="3437" y="17864"/>
                  <a:pt x="3688" y="18117"/>
                  <a:pt x="4002" y="18117"/>
                </a:cubicBezTo>
                <a:lnTo>
                  <a:pt x="15325" y="18117"/>
                </a:lnTo>
                <a:cubicBezTo>
                  <a:pt x="15639" y="18117"/>
                  <a:pt x="15889" y="17864"/>
                  <a:pt x="15889" y="17553"/>
                </a:cubicBezTo>
                <a:cubicBezTo>
                  <a:pt x="15889" y="17239"/>
                  <a:pt x="15639" y="16985"/>
                  <a:pt x="15325" y="16985"/>
                </a:cubicBezTo>
                <a:lnTo>
                  <a:pt x="13468" y="16985"/>
                </a:lnTo>
                <a:lnTo>
                  <a:pt x="12713" y="14720"/>
                </a:lnTo>
                <a:lnTo>
                  <a:pt x="17628" y="14720"/>
                </a:lnTo>
                <a:cubicBezTo>
                  <a:pt x="18565" y="14720"/>
                  <a:pt x="19325" y="13960"/>
                  <a:pt x="19325" y="13024"/>
                </a:cubicBezTo>
                <a:lnTo>
                  <a:pt x="19325" y="1701"/>
                </a:lnTo>
                <a:cubicBezTo>
                  <a:pt x="19325" y="762"/>
                  <a:pt x="18565" y="1"/>
                  <a:pt x="176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435D7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266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grpSp>
        <p:nvGrpSpPr>
          <p:cNvPr id="31" name="32">
            <a:extLst>
              <a:ext uri="{FF2B5EF4-FFF2-40B4-BE49-F238E27FC236}">
                <a16:creationId xmlns:a16="http://schemas.microsoft.com/office/drawing/2014/main" id="{9B554ED1-EB6D-4292-9EF2-11C2C873C70E}"/>
              </a:ext>
            </a:extLst>
          </p:cNvPr>
          <p:cNvGrpSpPr/>
          <p:nvPr/>
        </p:nvGrpSpPr>
        <p:grpSpPr>
          <a:xfrm>
            <a:off x="1593739" y="5929754"/>
            <a:ext cx="9070587" cy="824998"/>
            <a:chOff x="971599" y="4571604"/>
            <a:chExt cx="7694910" cy="824998"/>
          </a:xfrm>
        </p:grpSpPr>
        <p:sp>
          <p:nvSpPr>
            <p:cNvPr id="32" name="TextBox 30">
              <a:extLst>
                <a:ext uri="{FF2B5EF4-FFF2-40B4-BE49-F238E27FC236}">
                  <a16:creationId xmlns:a16="http://schemas.microsoft.com/office/drawing/2014/main" id="{26D38527-1E3A-4F87-875B-1C3795095CAE}"/>
                </a:ext>
              </a:extLst>
            </p:cNvPr>
            <p:cNvSpPr txBox="1"/>
            <p:nvPr/>
          </p:nvSpPr>
          <p:spPr>
            <a:xfrm>
              <a:off x="971600" y="4571604"/>
              <a:ext cx="769490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Box 31">
              <a:extLst>
                <a:ext uri="{FF2B5EF4-FFF2-40B4-BE49-F238E27FC236}">
                  <a16:creationId xmlns:a16="http://schemas.microsoft.com/office/drawing/2014/main" id="{A6075AE9-8AEB-4F0E-AB0D-F0BB0BB4B0A3}"/>
                </a:ext>
              </a:extLst>
            </p:cNvPr>
            <p:cNvSpPr txBox="1"/>
            <p:nvPr/>
          </p:nvSpPr>
          <p:spPr>
            <a:xfrm>
              <a:off x="971599" y="4934937"/>
              <a:ext cx="76949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  <a:cs typeface="+mn-ea"/>
                  <a:sym typeface="+mn-lt"/>
                </a:rPr>
                <a:t>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9" name="Google Shape;917;p31">
            <a:extLst>
              <a:ext uri="{FF2B5EF4-FFF2-40B4-BE49-F238E27FC236}">
                <a16:creationId xmlns:a16="http://schemas.microsoft.com/office/drawing/2014/main" id="{A0AB2A6A-CF7F-455D-868B-3385239BAFEB}"/>
              </a:ext>
            </a:extLst>
          </p:cNvPr>
          <p:cNvSpPr/>
          <p:nvPr/>
        </p:nvSpPr>
        <p:spPr>
          <a:xfrm>
            <a:off x="1510865" y="3731621"/>
            <a:ext cx="63515" cy="158496"/>
          </a:xfrm>
          <a:custGeom>
            <a:avLst/>
            <a:gdLst/>
            <a:ahLst/>
            <a:cxnLst/>
            <a:rect l="l" t="t" r="r" b="b"/>
            <a:pathLst>
              <a:path w="1203" h="3002" extrusionOk="0">
                <a:moveTo>
                  <a:pt x="601" y="0"/>
                </a:moveTo>
                <a:cubicBezTo>
                  <a:pt x="269" y="0"/>
                  <a:pt x="0" y="271"/>
                  <a:pt x="0" y="601"/>
                </a:cubicBezTo>
                <a:lnTo>
                  <a:pt x="0" y="2401"/>
                </a:lnTo>
                <a:cubicBezTo>
                  <a:pt x="0" y="2734"/>
                  <a:pt x="271" y="3002"/>
                  <a:pt x="601" y="3002"/>
                </a:cubicBezTo>
                <a:cubicBezTo>
                  <a:pt x="931" y="3002"/>
                  <a:pt x="1201" y="2731"/>
                  <a:pt x="1202" y="2401"/>
                </a:cubicBezTo>
                <a:lnTo>
                  <a:pt x="1202" y="601"/>
                </a:lnTo>
                <a:cubicBezTo>
                  <a:pt x="1202" y="269"/>
                  <a:pt x="931" y="0"/>
                  <a:pt x="601" y="0"/>
                </a:cubicBezTo>
                <a:close/>
              </a:path>
            </a:pathLst>
          </a:custGeom>
          <a:solidFill>
            <a:srgbClr val="F3986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0" name="Google Shape;918;p31">
            <a:extLst>
              <a:ext uri="{FF2B5EF4-FFF2-40B4-BE49-F238E27FC236}">
                <a16:creationId xmlns:a16="http://schemas.microsoft.com/office/drawing/2014/main" id="{22D38356-3469-48D0-BA64-C99A095ED91B}"/>
              </a:ext>
            </a:extLst>
          </p:cNvPr>
          <p:cNvSpPr/>
          <p:nvPr/>
        </p:nvSpPr>
        <p:spPr>
          <a:xfrm>
            <a:off x="3533868" y="4506007"/>
            <a:ext cx="63515" cy="256751"/>
          </a:xfrm>
          <a:custGeom>
            <a:avLst/>
            <a:gdLst/>
            <a:ahLst/>
            <a:cxnLst/>
            <a:rect l="l" t="t" r="r" b="b"/>
            <a:pathLst>
              <a:path w="1203" h="4863" extrusionOk="0">
                <a:moveTo>
                  <a:pt x="601" y="1"/>
                </a:moveTo>
                <a:cubicBezTo>
                  <a:pt x="269" y="1"/>
                  <a:pt x="0" y="270"/>
                  <a:pt x="0" y="602"/>
                </a:cubicBezTo>
                <a:lnTo>
                  <a:pt x="0" y="4264"/>
                </a:lnTo>
                <a:cubicBezTo>
                  <a:pt x="0" y="4595"/>
                  <a:pt x="271" y="4863"/>
                  <a:pt x="601" y="4863"/>
                </a:cubicBezTo>
                <a:cubicBezTo>
                  <a:pt x="935" y="4863"/>
                  <a:pt x="1202" y="4595"/>
                  <a:pt x="1202" y="4264"/>
                </a:cubicBezTo>
                <a:lnTo>
                  <a:pt x="1202" y="602"/>
                </a:lnTo>
                <a:cubicBezTo>
                  <a:pt x="1202" y="268"/>
                  <a:pt x="935" y="1"/>
                  <a:pt x="601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1" name="Google Shape;919;p31">
            <a:extLst>
              <a:ext uri="{FF2B5EF4-FFF2-40B4-BE49-F238E27FC236}">
                <a16:creationId xmlns:a16="http://schemas.microsoft.com/office/drawing/2014/main" id="{FA7FD85D-6D96-4F43-B700-D8CE7E65D65F}"/>
              </a:ext>
            </a:extLst>
          </p:cNvPr>
          <p:cNvSpPr/>
          <p:nvPr/>
        </p:nvSpPr>
        <p:spPr>
          <a:xfrm>
            <a:off x="3533868" y="4119421"/>
            <a:ext cx="63515" cy="256856"/>
          </a:xfrm>
          <a:custGeom>
            <a:avLst/>
            <a:gdLst/>
            <a:ahLst/>
            <a:cxnLst/>
            <a:rect l="l" t="t" r="r" b="b"/>
            <a:pathLst>
              <a:path w="1203" h="4865" extrusionOk="0">
                <a:moveTo>
                  <a:pt x="601" y="1"/>
                </a:moveTo>
                <a:cubicBezTo>
                  <a:pt x="269" y="1"/>
                  <a:pt x="0" y="272"/>
                  <a:pt x="0" y="602"/>
                </a:cubicBezTo>
                <a:lnTo>
                  <a:pt x="0" y="4264"/>
                </a:lnTo>
                <a:cubicBezTo>
                  <a:pt x="0" y="4595"/>
                  <a:pt x="271" y="4864"/>
                  <a:pt x="601" y="4864"/>
                </a:cubicBezTo>
                <a:cubicBezTo>
                  <a:pt x="935" y="4864"/>
                  <a:pt x="1202" y="4594"/>
                  <a:pt x="1202" y="4264"/>
                </a:cubicBezTo>
                <a:lnTo>
                  <a:pt x="1202" y="602"/>
                </a:lnTo>
                <a:cubicBezTo>
                  <a:pt x="1202" y="268"/>
                  <a:pt x="935" y="1"/>
                  <a:pt x="601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2" name="Google Shape;920;p31">
            <a:extLst>
              <a:ext uri="{FF2B5EF4-FFF2-40B4-BE49-F238E27FC236}">
                <a16:creationId xmlns:a16="http://schemas.microsoft.com/office/drawing/2014/main" id="{21BA7958-6F18-4D23-A1CF-62044D31FACF}"/>
              </a:ext>
            </a:extLst>
          </p:cNvPr>
          <p:cNvSpPr/>
          <p:nvPr/>
        </p:nvSpPr>
        <p:spPr>
          <a:xfrm>
            <a:off x="3533868" y="3732783"/>
            <a:ext cx="63515" cy="256751"/>
          </a:xfrm>
          <a:custGeom>
            <a:avLst/>
            <a:gdLst/>
            <a:ahLst/>
            <a:cxnLst/>
            <a:rect l="l" t="t" r="r" b="b"/>
            <a:pathLst>
              <a:path w="1203" h="4863" extrusionOk="0">
                <a:moveTo>
                  <a:pt x="601" y="0"/>
                </a:moveTo>
                <a:cubicBezTo>
                  <a:pt x="269" y="0"/>
                  <a:pt x="0" y="271"/>
                  <a:pt x="0" y="601"/>
                </a:cubicBezTo>
                <a:lnTo>
                  <a:pt x="0" y="4263"/>
                </a:lnTo>
                <a:cubicBezTo>
                  <a:pt x="0" y="4595"/>
                  <a:pt x="271" y="4862"/>
                  <a:pt x="601" y="4862"/>
                </a:cubicBezTo>
                <a:cubicBezTo>
                  <a:pt x="935" y="4862"/>
                  <a:pt x="1202" y="4595"/>
                  <a:pt x="1202" y="4263"/>
                </a:cubicBezTo>
                <a:lnTo>
                  <a:pt x="1202" y="601"/>
                </a:lnTo>
                <a:cubicBezTo>
                  <a:pt x="1202" y="268"/>
                  <a:pt x="935" y="0"/>
                  <a:pt x="601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3" name="Google Shape;921;p31">
            <a:extLst>
              <a:ext uri="{FF2B5EF4-FFF2-40B4-BE49-F238E27FC236}">
                <a16:creationId xmlns:a16="http://schemas.microsoft.com/office/drawing/2014/main" id="{6BCC2CF5-D856-42A0-A426-451279113D3D}"/>
              </a:ext>
            </a:extLst>
          </p:cNvPr>
          <p:cNvSpPr/>
          <p:nvPr/>
        </p:nvSpPr>
        <p:spPr>
          <a:xfrm>
            <a:off x="3533868" y="3346196"/>
            <a:ext cx="63515" cy="256803"/>
          </a:xfrm>
          <a:custGeom>
            <a:avLst/>
            <a:gdLst/>
            <a:ahLst/>
            <a:cxnLst/>
            <a:rect l="l" t="t" r="r" b="b"/>
            <a:pathLst>
              <a:path w="1203" h="4864" extrusionOk="0">
                <a:moveTo>
                  <a:pt x="601" y="0"/>
                </a:moveTo>
                <a:cubicBezTo>
                  <a:pt x="269" y="0"/>
                  <a:pt x="0" y="271"/>
                  <a:pt x="0" y="601"/>
                </a:cubicBezTo>
                <a:lnTo>
                  <a:pt x="0" y="4263"/>
                </a:lnTo>
                <a:cubicBezTo>
                  <a:pt x="0" y="4596"/>
                  <a:pt x="271" y="4864"/>
                  <a:pt x="601" y="4864"/>
                </a:cubicBezTo>
                <a:cubicBezTo>
                  <a:pt x="935" y="4864"/>
                  <a:pt x="1202" y="4595"/>
                  <a:pt x="1202" y="4263"/>
                </a:cubicBezTo>
                <a:lnTo>
                  <a:pt x="1202" y="601"/>
                </a:lnTo>
                <a:cubicBezTo>
                  <a:pt x="1202" y="269"/>
                  <a:pt x="935" y="0"/>
                  <a:pt x="601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4" name="Google Shape;922;p31">
            <a:extLst>
              <a:ext uri="{FF2B5EF4-FFF2-40B4-BE49-F238E27FC236}">
                <a16:creationId xmlns:a16="http://schemas.microsoft.com/office/drawing/2014/main" id="{92840242-C5A0-498C-9881-7F5159742F54}"/>
              </a:ext>
            </a:extLst>
          </p:cNvPr>
          <p:cNvSpPr/>
          <p:nvPr/>
        </p:nvSpPr>
        <p:spPr>
          <a:xfrm>
            <a:off x="1510865" y="3344929"/>
            <a:ext cx="63515" cy="256856"/>
          </a:xfrm>
          <a:custGeom>
            <a:avLst/>
            <a:gdLst/>
            <a:ahLst/>
            <a:cxnLst/>
            <a:rect l="l" t="t" r="r" b="b"/>
            <a:pathLst>
              <a:path w="1203" h="4865" extrusionOk="0">
                <a:moveTo>
                  <a:pt x="601" y="1"/>
                </a:moveTo>
                <a:cubicBezTo>
                  <a:pt x="269" y="1"/>
                  <a:pt x="0" y="271"/>
                  <a:pt x="0" y="602"/>
                </a:cubicBezTo>
                <a:lnTo>
                  <a:pt x="0" y="4263"/>
                </a:lnTo>
                <a:cubicBezTo>
                  <a:pt x="0" y="4597"/>
                  <a:pt x="271" y="4864"/>
                  <a:pt x="601" y="4864"/>
                </a:cubicBezTo>
                <a:cubicBezTo>
                  <a:pt x="931" y="4864"/>
                  <a:pt x="1201" y="4597"/>
                  <a:pt x="1202" y="4263"/>
                </a:cubicBezTo>
                <a:lnTo>
                  <a:pt x="1202" y="602"/>
                </a:lnTo>
                <a:cubicBezTo>
                  <a:pt x="1202" y="270"/>
                  <a:pt x="931" y="1"/>
                  <a:pt x="601" y="1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5" name="Google Shape;923;p31">
            <a:extLst>
              <a:ext uri="{FF2B5EF4-FFF2-40B4-BE49-F238E27FC236}">
                <a16:creationId xmlns:a16="http://schemas.microsoft.com/office/drawing/2014/main" id="{ABBEB8DF-7195-41CE-A922-8F197319C91D}"/>
              </a:ext>
            </a:extLst>
          </p:cNvPr>
          <p:cNvSpPr/>
          <p:nvPr/>
        </p:nvSpPr>
        <p:spPr>
          <a:xfrm>
            <a:off x="3533868" y="2959505"/>
            <a:ext cx="63515" cy="256856"/>
          </a:xfrm>
          <a:custGeom>
            <a:avLst/>
            <a:gdLst/>
            <a:ahLst/>
            <a:cxnLst/>
            <a:rect l="l" t="t" r="r" b="b"/>
            <a:pathLst>
              <a:path w="1203" h="4865" extrusionOk="0">
                <a:moveTo>
                  <a:pt x="601" y="1"/>
                </a:moveTo>
                <a:cubicBezTo>
                  <a:pt x="269" y="1"/>
                  <a:pt x="0" y="271"/>
                  <a:pt x="0" y="601"/>
                </a:cubicBezTo>
                <a:lnTo>
                  <a:pt x="0" y="4263"/>
                </a:lnTo>
                <a:cubicBezTo>
                  <a:pt x="0" y="4597"/>
                  <a:pt x="271" y="4864"/>
                  <a:pt x="601" y="4864"/>
                </a:cubicBezTo>
                <a:cubicBezTo>
                  <a:pt x="935" y="4864"/>
                  <a:pt x="1202" y="4597"/>
                  <a:pt x="1202" y="4263"/>
                </a:cubicBezTo>
                <a:lnTo>
                  <a:pt x="1202" y="601"/>
                </a:lnTo>
                <a:cubicBezTo>
                  <a:pt x="1202" y="270"/>
                  <a:pt x="935" y="1"/>
                  <a:pt x="601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6" name="Google Shape;924;p31">
            <a:extLst>
              <a:ext uri="{FF2B5EF4-FFF2-40B4-BE49-F238E27FC236}">
                <a16:creationId xmlns:a16="http://schemas.microsoft.com/office/drawing/2014/main" id="{2EB451BD-0588-4EF2-B1E1-4C7996F5D04D}"/>
              </a:ext>
            </a:extLst>
          </p:cNvPr>
          <p:cNvSpPr/>
          <p:nvPr/>
        </p:nvSpPr>
        <p:spPr>
          <a:xfrm>
            <a:off x="1510865" y="2958450"/>
            <a:ext cx="63515" cy="256751"/>
          </a:xfrm>
          <a:custGeom>
            <a:avLst/>
            <a:gdLst/>
            <a:ahLst/>
            <a:cxnLst/>
            <a:rect l="l" t="t" r="r" b="b"/>
            <a:pathLst>
              <a:path w="1203" h="4863" extrusionOk="0">
                <a:moveTo>
                  <a:pt x="601" y="0"/>
                </a:moveTo>
                <a:cubicBezTo>
                  <a:pt x="269" y="0"/>
                  <a:pt x="0" y="269"/>
                  <a:pt x="0" y="600"/>
                </a:cubicBezTo>
                <a:lnTo>
                  <a:pt x="0" y="4261"/>
                </a:lnTo>
                <a:cubicBezTo>
                  <a:pt x="0" y="4595"/>
                  <a:pt x="271" y="4862"/>
                  <a:pt x="601" y="4862"/>
                </a:cubicBezTo>
                <a:cubicBezTo>
                  <a:pt x="931" y="4862"/>
                  <a:pt x="1201" y="4595"/>
                  <a:pt x="1202" y="4261"/>
                </a:cubicBezTo>
                <a:lnTo>
                  <a:pt x="1202" y="600"/>
                </a:lnTo>
                <a:cubicBezTo>
                  <a:pt x="1202" y="268"/>
                  <a:pt x="931" y="0"/>
                  <a:pt x="601" y="0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7" name="Google Shape;925;p31">
            <a:extLst>
              <a:ext uri="{FF2B5EF4-FFF2-40B4-BE49-F238E27FC236}">
                <a16:creationId xmlns:a16="http://schemas.microsoft.com/office/drawing/2014/main" id="{FF53D1A7-AE4B-42BD-A6D0-02D54E77684C}"/>
              </a:ext>
            </a:extLst>
          </p:cNvPr>
          <p:cNvSpPr/>
          <p:nvPr/>
        </p:nvSpPr>
        <p:spPr>
          <a:xfrm>
            <a:off x="3528431" y="2573290"/>
            <a:ext cx="68952" cy="256487"/>
          </a:xfrm>
          <a:custGeom>
            <a:avLst/>
            <a:gdLst/>
            <a:ahLst/>
            <a:cxnLst/>
            <a:rect l="l" t="t" r="r" b="b"/>
            <a:pathLst>
              <a:path w="1306" h="4858" extrusionOk="0">
                <a:moveTo>
                  <a:pt x="626" y="0"/>
                </a:moveTo>
                <a:cubicBezTo>
                  <a:pt x="608" y="0"/>
                  <a:pt x="590" y="1"/>
                  <a:pt x="571" y="3"/>
                </a:cubicBezTo>
                <a:cubicBezTo>
                  <a:pt x="243" y="34"/>
                  <a:pt x="0" y="325"/>
                  <a:pt x="31" y="655"/>
                </a:cubicBezTo>
                <a:cubicBezTo>
                  <a:pt x="80" y="1156"/>
                  <a:pt x="103" y="1666"/>
                  <a:pt x="103" y="2172"/>
                </a:cubicBezTo>
                <a:lnTo>
                  <a:pt x="103" y="4256"/>
                </a:lnTo>
                <a:cubicBezTo>
                  <a:pt x="103" y="4590"/>
                  <a:pt x="374" y="4857"/>
                  <a:pt x="704" y="4857"/>
                </a:cubicBezTo>
                <a:cubicBezTo>
                  <a:pt x="1038" y="4857"/>
                  <a:pt x="1305" y="4590"/>
                  <a:pt x="1300" y="4256"/>
                </a:cubicBezTo>
                <a:lnTo>
                  <a:pt x="1300" y="2172"/>
                </a:lnTo>
                <a:cubicBezTo>
                  <a:pt x="1300" y="1627"/>
                  <a:pt x="1275" y="1079"/>
                  <a:pt x="1225" y="543"/>
                </a:cubicBezTo>
                <a:cubicBezTo>
                  <a:pt x="1196" y="233"/>
                  <a:pt x="932" y="0"/>
                  <a:pt x="626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8" name="Google Shape;926;p31">
            <a:extLst>
              <a:ext uri="{FF2B5EF4-FFF2-40B4-BE49-F238E27FC236}">
                <a16:creationId xmlns:a16="http://schemas.microsoft.com/office/drawing/2014/main" id="{3CF5071E-9A15-4A04-BD35-14AFF07D017D}"/>
              </a:ext>
            </a:extLst>
          </p:cNvPr>
          <p:cNvSpPr/>
          <p:nvPr/>
        </p:nvSpPr>
        <p:spPr>
          <a:xfrm>
            <a:off x="1510865" y="2571865"/>
            <a:ext cx="68952" cy="256644"/>
          </a:xfrm>
          <a:custGeom>
            <a:avLst/>
            <a:gdLst/>
            <a:ahLst/>
            <a:cxnLst/>
            <a:rect l="l" t="t" r="r" b="b"/>
            <a:pathLst>
              <a:path w="1306" h="4861" extrusionOk="0">
                <a:moveTo>
                  <a:pt x="675" y="0"/>
                </a:moveTo>
                <a:cubicBezTo>
                  <a:pt x="372" y="0"/>
                  <a:pt x="111" y="233"/>
                  <a:pt x="82" y="543"/>
                </a:cubicBezTo>
                <a:cubicBezTo>
                  <a:pt x="28" y="1091"/>
                  <a:pt x="0" y="1646"/>
                  <a:pt x="0" y="2197"/>
                </a:cubicBezTo>
                <a:lnTo>
                  <a:pt x="0" y="4260"/>
                </a:lnTo>
                <a:cubicBezTo>
                  <a:pt x="0" y="4593"/>
                  <a:pt x="271" y="4861"/>
                  <a:pt x="601" y="4861"/>
                </a:cubicBezTo>
                <a:cubicBezTo>
                  <a:pt x="931" y="4861"/>
                  <a:pt x="1201" y="4593"/>
                  <a:pt x="1201" y="4258"/>
                </a:cubicBezTo>
                <a:lnTo>
                  <a:pt x="1201" y="2194"/>
                </a:lnTo>
                <a:cubicBezTo>
                  <a:pt x="1201" y="1682"/>
                  <a:pt x="1226" y="1166"/>
                  <a:pt x="1274" y="657"/>
                </a:cubicBezTo>
                <a:cubicBezTo>
                  <a:pt x="1305" y="329"/>
                  <a:pt x="1064" y="35"/>
                  <a:pt x="734" y="3"/>
                </a:cubicBezTo>
                <a:cubicBezTo>
                  <a:pt x="714" y="1"/>
                  <a:pt x="694" y="0"/>
                  <a:pt x="675" y="0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9" name="Google Shape;927;p31">
            <a:extLst>
              <a:ext uri="{FF2B5EF4-FFF2-40B4-BE49-F238E27FC236}">
                <a16:creationId xmlns:a16="http://schemas.microsoft.com/office/drawing/2014/main" id="{FDB0C868-A083-4B92-980B-58DC1A2582CD}"/>
              </a:ext>
            </a:extLst>
          </p:cNvPr>
          <p:cNvSpPr/>
          <p:nvPr/>
        </p:nvSpPr>
        <p:spPr>
          <a:xfrm>
            <a:off x="3406890" y="2208826"/>
            <a:ext cx="151157" cy="239063"/>
          </a:xfrm>
          <a:custGeom>
            <a:avLst/>
            <a:gdLst/>
            <a:ahLst/>
            <a:cxnLst/>
            <a:rect l="l" t="t" r="r" b="b"/>
            <a:pathLst>
              <a:path w="2863" h="4528" extrusionOk="0">
                <a:moveTo>
                  <a:pt x="687" y="0"/>
                </a:moveTo>
                <a:cubicBezTo>
                  <a:pt x="584" y="0"/>
                  <a:pt x="479" y="27"/>
                  <a:pt x="384" y="83"/>
                </a:cubicBezTo>
                <a:cubicBezTo>
                  <a:pt x="96" y="249"/>
                  <a:pt x="0" y="617"/>
                  <a:pt x="168" y="901"/>
                </a:cubicBezTo>
                <a:cubicBezTo>
                  <a:pt x="768" y="1925"/>
                  <a:pt x="1255" y="3005"/>
                  <a:pt x="1618" y="4114"/>
                </a:cubicBezTo>
                <a:cubicBezTo>
                  <a:pt x="1700" y="4366"/>
                  <a:pt x="1934" y="4527"/>
                  <a:pt x="2186" y="4527"/>
                </a:cubicBezTo>
                <a:cubicBezTo>
                  <a:pt x="2249" y="4527"/>
                  <a:pt x="2311" y="4516"/>
                  <a:pt x="2374" y="4501"/>
                </a:cubicBezTo>
                <a:cubicBezTo>
                  <a:pt x="2690" y="4397"/>
                  <a:pt x="2862" y="4059"/>
                  <a:pt x="2757" y="3745"/>
                </a:cubicBezTo>
                <a:cubicBezTo>
                  <a:pt x="2369" y="2552"/>
                  <a:pt x="1847" y="1394"/>
                  <a:pt x="1204" y="297"/>
                </a:cubicBezTo>
                <a:cubicBezTo>
                  <a:pt x="1092" y="106"/>
                  <a:pt x="892" y="0"/>
                  <a:pt x="687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0" name="Google Shape;928;p31">
            <a:extLst>
              <a:ext uri="{FF2B5EF4-FFF2-40B4-BE49-F238E27FC236}">
                <a16:creationId xmlns:a16="http://schemas.microsoft.com/office/drawing/2014/main" id="{DA665597-424E-45CD-9064-B3808D4C518F}"/>
              </a:ext>
            </a:extLst>
          </p:cNvPr>
          <p:cNvSpPr/>
          <p:nvPr/>
        </p:nvSpPr>
        <p:spPr>
          <a:xfrm>
            <a:off x="1550677" y="2207716"/>
            <a:ext cx="151263" cy="239011"/>
          </a:xfrm>
          <a:custGeom>
            <a:avLst/>
            <a:gdLst/>
            <a:ahLst/>
            <a:cxnLst/>
            <a:rect l="l" t="t" r="r" b="b"/>
            <a:pathLst>
              <a:path w="2865" h="4527" extrusionOk="0">
                <a:moveTo>
                  <a:pt x="2179" y="0"/>
                </a:moveTo>
                <a:cubicBezTo>
                  <a:pt x="1973" y="0"/>
                  <a:pt x="1772" y="105"/>
                  <a:pt x="1661" y="295"/>
                </a:cubicBezTo>
                <a:cubicBezTo>
                  <a:pt x="1016" y="1390"/>
                  <a:pt x="493" y="2548"/>
                  <a:pt x="102" y="3739"/>
                </a:cubicBezTo>
                <a:cubicBezTo>
                  <a:pt x="1" y="4055"/>
                  <a:pt x="170" y="4393"/>
                  <a:pt x="486" y="4497"/>
                </a:cubicBezTo>
                <a:cubicBezTo>
                  <a:pt x="548" y="4517"/>
                  <a:pt x="611" y="4526"/>
                  <a:pt x="673" y="4526"/>
                </a:cubicBezTo>
                <a:cubicBezTo>
                  <a:pt x="925" y="4526"/>
                  <a:pt x="1160" y="4365"/>
                  <a:pt x="1241" y="4113"/>
                </a:cubicBezTo>
                <a:cubicBezTo>
                  <a:pt x="1606" y="3004"/>
                  <a:pt x="2094" y="1924"/>
                  <a:pt x="2695" y="904"/>
                </a:cubicBezTo>
                <a:cubicBezTo>
                  <a:pt x="2864" y="617"/>
                  <a:pt x="2767" y="250"/>
                  <a:pt x="2482" y="82"/>
                </a:cubicBezTo>
                <a:cubicBezTo>
                  <a:pt x="2387" y="27"/>
                  <a:pt x="2282" y="0"/>
                  <a:pt x="2179" y="0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1" name="Google Shape;929;p31">
            <a:extLst>
              <a:ext uri="{FF2B5EF4-FFF2-40B4-BE49-F238E27FC236}">
                <a16:creationId xmlns:a16="http://schemas.microsoft.com/office/drawing/2014/main" id="{5A9D28EA-6FB8-413A-8AF7-E1C10AD0B1CF}"/>
              </a:ext>
            </a:extLst>
          </p:cNvPr>
          <p:cNvSpPr/>
          <p:nvPr/>
        </p:nvSpPr>
        <p:spPr>
          <a:xfrm>
            <a:off x="1744919" y="1922449"/>
            <a:ext cx="213773" cy="193131"/>
          </a:xfrm>
          <a:custGeom>
            <a:avLst/>
            <a:gdLst/>
            <a:ahLst/>
            <a:cxnLst/>
            <a:rect l="l" t="t" r="r" b="b"/>
            <a:pathLst>
              <a:path w="4049" h="3658" extrusionOk="0">
                <a:moveTo>
                  <a:pt x="3371" y="1"/>
                </a:moveTo>
                <a:cubicBezTo>
                  <a:pt x="3246" y="1"/>
                  <a:pt x="3121" y="39"/>
                  <a:pt x="3013" y="119"/>
                </a:cubicBezTo>
                <a:cubicBezTo>
                  <a:pt x="1997" y="877"/>
                  <a:pt x="1058" y="1729"/>
                  <a:pt x="221" y="2656"/>
                </a:cubicBezTo>
                <a:cubicBezTo>
                  <a:pt x="1" y="2901"/>
                  <a:pt x="18" y="3280"/>
                  <a:pt x="265" y="3504"/>
                </a:cubicBezTo>
                <a:cubicBezTo>
                  <a:pt x="378" y="3607"/>
                  <a:pt x="523" y="3657"/>
                  <a:pt x="666" y="3657"/>
                </a:cubicBezTo>
                <a:cubicBezTo>
                  <a:pt x="830" y="3657"/>
                  <a:pt x="993" y="3592"/>
                  <a:pt x="1113" y="3459"/>
                </a:cubicBezTo>
                <a:cubicBezTo>
                  <a:pt x="1897" y="2590"/>
                  <a:pt x="2778" y="1790"/>
                  <a:pt x="3731" y="1080"/>
                </a:cubicBezTo>
                <a:cubicBezTo>
                  <a:pt x="3994" y="883"/>
                  <a:pt x="4049" y="507"/>
                  <a:pt x="3852" y="241"/>
                </a:cubicBezTo>
                <a:cubicBezTo>
                  <a:pt x="3734" y="84"/>
                  <a:pt x="3554" y="1"/>
                  <a:pt x="3371" y="1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2" name="Google Shape;930;p31">
            <a:extLst>
              <a:ext uri="{FF2B5EF4-FFF2-40B4-BE49-F238E27FC236}">
                <a16:creationId xmlns:a16="http://schemas.microsoft.com/office/drawing/2014/main" id="{6828A74E-07D4-47B3-AA07-983949885E79}"/>
              </a:ext>
            </a:extLst>
          </p:cNvPr>
          <p:cNvSpPr/>
          <p:nvPr/>
        </p:nvSpPr>
        <p:spPr>
          <a:xfrm>
            <a:off x="2805893" y="1754290"/>
            <a:ext cx="251681" cy="131780"/>
          </a:xfrm>
          <a:custGeom>
            <a:avLst/>
            <a:gdLst/>
            <a:ahLst/>
            <a:cxnLst/>
            <a:rect l="l" t="t" r="r" b="b"/>
            <a:pathLst>
              <a:path w="4767" h="2496" extrusionOk="0">
                <a:moveTo>
                  <a:pt x="664" y="0"/>
                </a:moveTo>
                <a:cubicBezTo>
                  <a:pt x="402" y="0"/>
                  <a:pt x="161" y="175"/>
                  <a:pt x="88" y="440"/>
                </a:cubicBezTo>
                <a:cubicBezTo>
                  <a:pt x="0" y="760"/>
                  <a:pt x="188" y="1090"/>
                  <a:pt x="507" y="1177"/>
                </a:cubicBezTo>
                <a:cubicBezTo>
                  <a:pt x="1650" y="1495"/>
                  <a:pt x="2764" y="1918"/>
                  <a:pt x="3822" y="2434"/>
                </a:cubicBezTo>
                <a:cubicBezTo>
                  <a:pt x="3906" y="2475"/>
                  <a:pt x="3997" y="2495"/>
                  <a:pt x="4085" y="2495"/>
                </a:cubicBezTo>
                <a:cubicBezTo>
                  <a:pt x="4305" y="2495"/>
                  <a:pt x="4520" y="2370"/>
                  <a:pt x="4623" y="2159"/>
                </a:cubicBezTo>
                <a:cubicBezTo>
                  <a:pt x="4767" y="1861"/>
                  <a:pt x="4643" y="1501"/>
                  <a:pt x="4346" y="1356"/>
                </a:cubicBezTo>
                <a:cubicBezTo>
                  <a:pt x="3222" y="807"/>
                  <a:pt x="2038" y="359"/>
                  <a:pt x="825" y="23"/>
                </a:cubicBezTo>
                <a:cubicBezTo>
                  <a:pt x="771" y="8"/>
                  <a:pt x="717" y="0"/>
                  <a:pt x="664" y="0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3" name="Google Shape;931;p31">
            <a:extLst>
              <a:ext uri="{FF2B5EF4-FFF2-40B4-BE49-F238E27FC236}">
                <a16:creationId xmlns:a16="http://schemas.microsoft.com/office/drawing/2014/main" id="{0F526F0D-2E2C-445B-8891-09C47F34C3DF}"/>
              </a:ext>
            </a:extLst>
          </p:cNvPr>
          <p:cNvSpPr/>
          <p:nvPr/>
        </p:nvSpPr>
        <p:spPr>
          <a:xfrm>
            <a:off x="2051516" y="1753973"/>
            <a:ext cx="251893" cy="131516"/>
          </a:xfrm>
          <a:custGeom>
            <a:avLst/>
            <a:gdLst/>
            <a:ahLst/>
            <a:cxnLst/>
            <a:rect l="l" t="t" r="r" b="b"/>
            <a:pathLst>
              <a:path w="4771" h="2491" extrusionOk="0">
                <a:moveTo>
                  <a:pt x="4104" y="1"/>
                </a:moveTo>
                <a:cubicBezTo>
                  <a:pt x="4051" y="1"/>
                  <a:pt x="3998" y="8"/>
                  <a:pt x="3944" y="22"/>
                </a:cubicBezTo>
                <a:cubicBezTo>
                  <a:pt x="2732" y="357"/>
                  <a:pt x="1547" y="805"/>
                  <a:pt x="422" y="1352"/>
                </a:cubicBezTo>
                <a:cubicBezTo>
                  <a:pt x="124" y="1496"/>
                  <a:pt x="1" y="1856"/>
                  <a:pt x="146" y="2154"/>
                </a:cubicBezTo>
                <a:cubicBezTo>
                  <a:pt x="250" y="2368"/>
                  <a:pt x="462" y="2490"/>
                  <a:pt x="686" y="2490"/>
                </a:cubicBezTo>
                <a:cubicBezTo>
                  <a:pt x="774" y="2490"/>
                  <a:pt x="863" y="2471"/>
                  <a:pt x="946" y="2431"/>
                </a:cubicBezTo>
                <a:cubicBezTo>
                  <a:pt x="2004" y="1914"/>
                  <a:pt x="3121" y="1493"/>
                  <a:pt x="4264" y="1179"/>
                </a:cubicBezTo>
                <a:cubicBezTo>
                  <a:pt x="4583" y="1090"/>
                  <a:pt x="4771" y="759"/>
                  <a:pt x="4681" y="440"/>
                </a:cubicBezTo>
                <a:cubicBezTo>
                  <a:pt x="4608" y="175"/>
                  <a:pt x="4368" y="1"/>
                  <a:pt x="4104" y="1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4" name="Google Shape;932;p31">
            <a:extLst>
              <a:ext uri="{FF2B5EF4-FFF2-40B4-BE49-F238E27FC236}">
                <a16:creationId xmlns:a16="http://schemas.microsoft.com/office/drawing/2014/main" id="{9C862D23-9259-4C00-BDAC-95AF207E551B}"/>
              </a:ext>
            </a:extLst>
          </p:cNvPr>
          <p:cNvSpPr/>
          <p:nvPr/>
        </p:nvSpPr>
        <p:spPr>
          <a:xfrm>
            <a:off x="2425061" y="1715589"/>
            <a:ext cx="259179" cy="67580"/>
          </a:xfrm>
          <a:custGeom>
            <a:avLst/>
            <a:gdLst/>
            <a:ahLst/>
            <a:cxnLst/>
            <a:rect l="l" t="t" r="r" b="b"/>
            <a:pathLst>
              <a:path w="4909" h="1280" extrusionOk="0">
                <a:moveTo>
                  <a:pt x="2448" y="1"/>
                </a:moveTo>
                <a:cubicBezTo>
                  <a:pt x="1821" y="1"/>
                  <a:pt x="1193" y="28"/>
                  <a:pt x="573" y="83"/>
                </a:cubicBezTo>
                <a:cubicBezTo>
                  <a:pt x="245" y="111"/>
                  <a:pt x="1" y="400"/>
                  <a:pt x="30" y="732"/>
                </a:cubicBezTo>
                <a:cubicBezTo>
                  <a:pt x="57" y="1043"/>
                  <a:pt x="320" y="1278"/>
                  <a:pt x="626" y="1278"/>
                </a:cubicBezTo>
                <a:cubicBezTo>
                  <a:pt x="644" y="1278"/>
                  <a:pt x="662" y="1277"/>
                  <a:pt x="680" y="1275"/>
                </a:cubicBezTo>
                <a:cubicBezTo>
                  <a:pt x="1264" y="1224"/>
                  <a:pt x="1856" y="1198"/>
                  <a:pt x="2448" y="1198"/>
                </a:cubicBezTo>
                <a:cubicBezTo>
                  <a:pt x="3045" y="1198"/>
                  <a:pt x="3641" y="1224"/>
                  <a:pt x="4229" y="1277"/>
                </a:cubicBezTo>
                <a:cubicBezTo>
                  <a:pt x="4248" y="1280"/>
                  <a:pt x="4265" y="1280"/>
                  <a:pt x="4284" y="1280"/>
                </a:cubicBezTo>
                <a:cubicBezTo>
                  <a:pt x="4590" y="1280"/>
                  <a:pt x="4852" y="1045"/>
                  <a:pt x="4880" y="735"/>
                </a:cubicBezTo>
                <a:cubicBezTo>
                  <a:pt x="4908" y="405"/>
                  <a:pt x="4666" y="114"/>
                  <a:pt x="4335" y="84"/>
                </a:cubicBezTo>
                <a:cubicBezTo>
                  <a:pt x="3712" y="29"/>
                  <a:pt x="3080" y="1"/>
                  <a:pt x="2448" y="1"/>
                </a:cubicBezTo>
                <a:close/>
              </a:path>
            </a:pathLst>
          </a:custGeom>
          <a:solidFill>
            <a:srgbClr val="CAB8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5" name="Google Shape;933;p31">
            <a:extLst>
              <a:ext uri="{FF2B5EF4-FFF2-40B4-BE49-F238E27FC236}">
                <a16:creationId xmlns:a16="http://schemas.microsoft.com/office/drawing/2014/main" id="{4521BE39-3B0C-4471-A05C-353C4C2AFB37}"/>
              </a:ext>
            </a:extLst>
          </p:cNvPr>
          <p:cNvSpPr/>
          <p:nvPr/>
        </p:nvSpPr>
        <p:spPr>
          <a:xfrm>
            <a:off x="3533856" y="4893686"/>
            <a:ext cx="63515" cy="239300"/>
          </a:xfrm>
          <a:custGeom>
            <a:avLst/>
            <a:gdLst/>
            <a:ahLst/>
            <a:cxnLst/>
            <a:rect l="l" t="t" r="r" b="b"/>
            <a:pathLst>
              <a:path w="1203" h="3002" extrusionOk="0">
                <a:moveTo>
                  <a:pt x="601" y="0"/>
                </a:moveTo>
                <a:cubicBezTo>
                  <a:pt x="269" y="0"/>
                  <a:pt x="0" y="271"/>
                  <a:pt x="0" y="601"/>
                </a:cubicBezTo>
                <a:lnTo>
                  <a:pt x="0" y="2401"/>
                </a:lnTo>
                <a:cubicBezTo>
                  <a:pt x="0" y="2734"/>
                  <a:pt x="271" y="3002"/>
                  <a:pt x="601" y="3002"/>
                </a:cubicBezTo>
                <a:cubicBezTo>
                  <a:pt x="935" y="3002"/>
                  <a:pt x="1202" y="2734"/>
                  <a:pt x="1202" y="2401"/>
                </a:cubicBezTo>
                <a:lnTo>
                  <a:pt x="1202" y="601"/>
                </a:lnTo>
                <a:cubicBezTo>
                  <a:pt x="1202" y="269"/>
                  <a:pt x="935" y="0"/>
                  <a:pt x="601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6" name="Google Shape;934;p31">
            <a:extLst>
              <a:ext uri="{FF2B5EF4-FFF2-40B4-BE49-F238E27FC236}">
                <a16:creationId xmlns:a16="http://schemas.microsoft.com/office/drawing/2014/main" id="{BA0DECED-1B57-4DED-8A88-C5432A9E2075}"/>
              </a:ext>
            </a:extLst>
          </p:cNvPr>
          <p:cNvSpPr/>
          <p:nvPr/>
        </p:nvSpPr>
        <p:spPr>
          <a:xfrm>
            <a:off x="4459469" y="5924580"/>
            <a:ext cx="258809" cy="68424"/>
          </a:xfrm>
          <a:custGeom>
            <a:avLst/>
            <a:gdLst/>
            <a:ahLst/>
            <a:cxnLst/>
            <a:rect l="l" t="t" r="r" b="b"/>
            <a:pathLst>
              <a:path w="4902" h="1296" extrusionOk="0">
                <a:moveTo>
                  <a:pt x="4274" y="1"/>
                </a:moveTo>
                <a:cubicBezTo>
                  <a:pt x="4255" y="1"/>
                  <a:pt x="4236" y="1"/>
                  <a:pt x="4216" y="3"/>
                </a:cubicBezTo>
                <a:cubicBezTo>
                  <a:pt x="3574" y="67"/>
                  <a:pt x="2924" y="98"/>
                  <a:pt x="2274" y="98"/>
                </a:cubicBezTo>
                <a:cubicBezTo>
                  <a:pt x="1738" y="98"/>
                  <a:pt x="1203" y="77"/>
                  <a:pt x="674" y="35"/>
                </a:cubicBezTo>
                <a:cubicBezTo>
                  <a:pt x="659" y="34"/>
                  <a:pt x="644" y="33"/>
                  <a:pt x="630" y="33"/>
                </a:cubicBezTo>
                <a:cubicBezTo>
                  <a:pt x="320" y="33"/>
                  <a:pt x="54" y="268"/>
                  <a:pt x="27" y="584"/>
                </a:cubicBezTo>
                <a:cubicBezTo>
                  <a:pt x="1" y="916"/>
                  <a:pt x="246" y="1202"/>
                  <a:pt x="578" y="1230"/>
                </a:cubicBezTo>
                <a:cubicBezTo>
                  <a:pt x="1138" y="1272"/>
                  <a:pt x="1708" y="1296"/>
                  <a:pt x="2271" y="1296"/>
                </a:cubicBezTo>
                <a:cubicBezTo>
                  <a:pt x="2958" y="1296"/>
                  <a:pt x="3650" y="1263"/>
                  <a:pt x="4334" y="1197"/>
                </a:cubicBezTo>
                <a:cubicBezTo>
                  <a:pt x="4662" y="1166"/>
                  <a:pt x="4902" y="872"/>
                  <a:pt x="4871" y="542"/>
                </a:cubicBezTo>
                <a:cubicBezTo>
                  <a:pt x="4841" y="232"/>
                  <a:pt x="4581" y="1"/>
                  <a:pt x="4274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7" name="Google Shape;935;p31">
            <a:extLst>
              <a:ext uri="{FF2B5EF4-FFF2-40B4-BE49-F238E27FC236}">
                <a16:creationId xmlns:a16="http://schemas.microsoft.com/office/drawing/2014/main" id="{18DA6422-E66F-4F56-98FE-343768A8B7FA}"/>
              </a:ext>
            </a:extLst>
          </p:cNvPr>
          <p:cNvSpPr/>
          <p:nvPr/>
        </p:nvSpPr>
        <p:spPr>
          <a:xfrm>
            <a:off x="4085713" y="5827115"/>
            <a:ext cx="252263" cy="129880"/>
          </a:xfrm>
          <a:custGeom>
            <a:avLst/>
            <a:gdLst/>
            <a:ahLst/>
            <a:cxnLst/>
            <a:rect l="l" t="t" r="r" b="b"/>
            <a:pathLst>
              <a:path w="4778" h="2460" extrusionOk="0">
                <a:moveTo>
                  <a:pt x="686" y="1"/>
                </a:moveTo>
                <a:cubicBezTo>
                  <a:pt x="461" y="1"/>
                  <a:pt x="246" y="127"/>
                  <a:pt x="143" y="344"/>
                </a:cubicBezTo>
                <a:cubicBezTo>
                  <a:pt x="0" y="643"/>
                  <a:pt x="127" y="1000"/>
                  <a:pt x="426" y="1144"/>
                </a:cubicBezTo>
                <a:cubicBezTo>
                  <a:pt x="1556" y="1682"/>
                  <a:pt x="2743" y="2117"/>
                  <a:pt x="3956" y="2441"/>
                </a:cubicBezTo>
                <a:cubicBezTo>
                  <a:pt x="4006" y="2453"/>
                  <a:pt x="4059" y="2460"/>
                  <a:pt x="4110" y="2460"/>
                </a:cubicBezTo>
                <a:cubicBezTo>
                  <a:pt x="4374" y="2460"/>
                  <a:pt x="4617" y="2281"/>
                  <a:pt x="4690" y="2014"/>
                </a:cubicBezTo>
                <a:cubicBezTo>
                  <a:pt x="4778" y="1694"/>
                  <a:pt x="4587" y="1366"/>
                  <a:pt x="4266" y="1280"/>
                </a:cubicBezTo>
                <a:cubicBezTo>
                  <a:pt x="3122" y="975"/>
                  <a:pt x="2005" y="565"/>
                  <a:pt x="944" y="59"/>
                </a:cubicBezTo>
                <a:cubicBezTo>
                  <a:pt x="860" y="19"/>
                  <a:pt x="772" y="1"/>
                  <a:pt x="686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8" name="Google Shape;936;p31">
            <a:extLst>
              <a:ext uri="{FF2B5EF4-FFF2-40B4-BE49-F238E27FC236}">
                <a16:creationId xmlns:a16="http://schemas.microsoft.com/office/drawing/2014/main" id="{AA009E39-711B-4001-98C3-34483261F243}"/>
              </a:ext>
            </a:extLst>
          </p:cNvPr>
          <p:cNvSpPr/>
          <p:nvPr/>
        </p:nvSpPr>
        <p:spPr>
          <a:xfrm>
            <a:off x="4839032" y="5819090"/>
            <a:ext cx="250889" cy="132943"/>
          </a:xfrm>
          <a:custGeom>
            <a:avLst/>
            <a:gdLst/>
            <a:ahLst/>
            <a:cxnLst/>
            <a:rect l="l" t="t" r="r" b="b"/>
            <a:pathLst>
              <a:path w="4752" h="2518" extrusionOk="0">
                <a:moveTo>
                  <a:pt x="4067" y="0"/>
                </a:moveTo>
                <a:cubicBezTo>
                  <a:pt x="3977" y="0"/>
                  <a:pt x="3886" y="20"/>
                  <a:pt x="3800" y="62"/>
                </a:cubicBezTo>
                <a:cubicBezTo>
                  <a:pt x="2750" y="587"/>
                  <a:pt x="1639" y="1017"/>
                  <a:pt x="503" y="1343"/>
                </a:cubicBezTo>
                <a:cubicBezTo>
                  <a:pt x="184" y="1435"/>
                  <a:pt x="1" y="1765"/>
                  <a:pt x="90" y="2084"/>
                </a:cubicBezTo>
                <a:cubicBezTo>
                  <a:pt x="167" y="2346"/>
                  <a:pt x="408" y="2518"/>
                  <a:pt x="667" y="2518"/>
                </a:cubicBezTo>
                <a:cubicBezTo>
                  <a:pt x="722" y="2518"/>
                  <a:pt x="778" y="2510"/>
                  <a:pt x="832" y="2494"/>
                </a:cubicBezTo>
                <a:cubicBezTo>
                  <a:pt x="2038" y="2150"/>
                  <a:pt x="3218" y="1693"/>
                  <a:pt x="4335" y="1138"/>
                </a:cubicBezTo>
                <a:cubicBezTo>
                  <a:pt x="4633" y="990"/>
                  <a:pt x="4752" y="630"/>
                  <a:pt x="4605" y="333"/>
                </a:cubicBezTo>
                <a:cubicBezTo>
                  <a:pt x="4500" y="122"/>
                  <a:pt x="4288" y="0"/>
                  <a:pt x="406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9" name="Google Shape;937;p31">
            <a:extLst>
              <a:ext uri="{FF2B5EF4-FFF2-40B4-BE49-F238E27FC236}">
                <a16:creationId xmlns:a16="http://schemas.microsoft.com/office/drawing/2014/main" id="{67EE3BD9-0B40-4C5F-B954-B5304AC998D1}"/>
              </a:ext>
            </a:extLst>
          </p:cNvPr>
          <p:cNvSpPr/>
          <p:nvPr/>
        </p:nvSpPr>
        <p:spPr>
          <a:xfrm>
            <a:off x="3777161" y="5600507"/>
            <a:ext cx="214883" cy="191493"/>
          </a:xfrm>
          <a:custGeom>
            <a:avLst/>
            <a:gdLst/>
            <a:ahLst/>
            <a:cxnLst/>
            <a:rect l="l" t="t" r="r" b="b"/>
            <a:pathLst>
              <a:path w="4070" h="3627" extrusionOk="0">
                <a:moveTo>
                  <a:pt x="666" y="1"/>
                </a:moveTo>
                <a:cubicBezTo>
                  <a:pt x="520" y="1"/>
                  <a:pt x="374" y="54"/>
                  <a:pt x="259" y="160"/>
                </a:cubicBezTo>
                <a:cubicBezTo>
                  <a:pt x="17" y="384"/>
                  <a:pt x="1" y="764"/>
                  <a:pt x="226" y="1007"/>
                </a:cubicBezTo>
                <a:cubicBezTo>
                  <a:pt x="1071" y="1922"/>
                  <a:pt x="2018" y="2766"/>
                  <a:pt x="3037" y="3511"/>
                </a:cubicBezTo>
                <a:cubicBezTo>
                  <a:pt x="3145" y="3589"/>
                  <a:pt x="3268" y="3627"/>
                  <a:pt x="3392" y="3627"/>
                </a:cubicBezTo>
                <a:cubicBezTo>
                  <a:pt x="3575" y="3627"/>
                  <a:pt x="3757" y="3541"/>
                  <a:pt x="3874" y="3379"/>
                </a:cubicBezTo>
                <a:cubicBezTo>
                  <a:pt x="4070" y="3113"/>
                  <a:pt x="4013" y="2738"/>
                  <a:pt x="3746" y="2542"/>
                </a:cubicBezTo>
                <a:cubicBezTo>
                  <a:pt x="2790" y="1843"/>
                  <a:pt x="1901" y="1052"/>
                  <a:pt x="1107" y="193"/>
                </a:cubicBezTo>
                <a:cubicBezTo>
                  <a:pt x="989" y="66"/>
                  <a:pt x="827" y="1"/>
                  <a:pt x="666" y="1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0" name="Google Shape;938;p31">
            <a:extLst>
              <a:ext uri="{FF2B5EF4-FFF2-40B4-BE49-F238E27FC236}">
                <a16:creationId xmlns:a16="http://schemas.microsoft.com/office/drawing/2014/main" id="{A0369A88-90C6-411E-BBC1-000657D7C382}"/>
              </a:ext>
            </a:extLst>
          </p:cNvPr>
          <p:cNvSpPr/>
          <p:nvPr/>
        </p:nvSpPr>
        <p:spPr>
          <a:xfrm>
            <a:off x="5181742" y="5586727"/>
            <a:ext cx="212665" cy="194133"/>
          </a:xfrm>
          <a:custGeom>
            <a:avLst/>
            <a:gdLst/>
            <a:ahLst/>
            <a:cxnLst/>
            <a:rect l="l" t="t" r="r" b="b"/>
            <a:pathLst>
              <a:path w="4028" h="3677" extrusionOk="0">
                <a:moveTo>
                  <a:pt x="3358" y="0"/>
                </a:moveTo>
                <a:cubicBezTo>
                  <a:pt x="3193" y="0"/>
                  <a:pt x="3028" y="68"/>
                  <a:pt x="2910" y="202"/>
                </a:cubicBezTo>
                <a:cubicBezTo>
                  <a:pt x="2134" y="1074"/>
                  <a:pt x="1261" y="1880"/>
                  <a:pt x="317" y="2598"/>
                </a:cubicBezTo>
                <a:cubicBezTo>
                  <a:pt x="52" y="2800"/>
                  <a:pt x="1" y="3176"/>
                  <a:pt x="201" y="3438"/>
                </a:cubicBezTo>
                <a:cubicBezTo>
                  <a:pt x="319" y="3593"/>
                  <a:pt x="497" y="3676"/>
                  <a:pt x="678" y="3676"/>
                </a:cubicBezTo>
                <a:cubicBezTo>
                  <a:pt x="805" y="3676"/>
                  <a:pt x="932" y="3637"/>
                  <a:pt x="1041" y="3554"/>
                </a:cubicBezTo>
                <a:cubicBezTo>
                  <a:pt x="2048" y="2792"/>
                  <a:pt x="2979" y="1931"/>
                  <a:pt x="3807" y="1000"/>
                </a:cubicBezTo>
                <a:cubicBezTo>
                  <a:pt x="4027" y="752"/>
                  <a:pt x="4005" y="371"/>
                  <a:pt x="3757" y="152"/>
                </a:cubicBezTo>
                <a:cubicBezTo>
                  <a:pt x="3642" y="50"/>
                  <a:pt x="3500" y="0"/>
                  <a:pt x="33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1" name="Google Shape;939;p31">
            <a:extLst>
              <a:ext uri="{FF2B5EF4-FFF2-40B4-BE49-F238E27FC236}">
                <a16:creationId xmlns:a16="http://schemas.microsoft.com/office/drawing/2014/main" id="{635DE533-69FF-494B-BE49-87C2EEAE712B}"/>
              </a:ext>
            </a:extLst>
          </p:cNvPr>
          <p:cNvSpPr/>
          <p:nvPr/>
        </p:nvSpPr>
        <p:spPr>
          <a:xfrm>
            <a:off x="3579327" y="5272368"/>
            <a:ext cx="153216" cy="237637"/>
          </a:xfrm>
          <a:custGeom>
            <a:avLst/>
            <a:gdLst/>
            <a:ahLst/>
            <a:cxnLst/>
            <a:rect l="l" t="t" r="r" b="b"/>
            <a:pathLst>
              <a:path w="2902" h="4501" extrusionOk="0">
                <a:moveTo>
                  <a:pt x="676" y="0"/>
                </a:moveTo>
                <a:cubicBezTo>
                  <a:pt x="611" y="0"/>
                  <a:pt x="546" y="11"/>
                  <a:pt x="482" y="33"/>
                </a:cubicBezTo>
                <a:cubicBezTo>
                  <a:pt x="169" y="141"/>
                  <a:pt x="0" y="480"/>
                  <a:pt x="108" y="793"/>
                </a:cubicBezTo>
                <a:cubicBezTo>
                  <a:pt x="513" y="1975"/>
                  <a:pt x="1052" y="3125"/>
                  <a:pt x="1706" y="4211"/>
                </a:cubicBezTo>
                <a:cubicBezTo>
                  <a:pt x="1820" y="4397"/>
                  <a:pt x="2017" y="4501"/>
                  <a:pt x="2221" y="4501"/>
                </a:cubicBezTo>
                <a:cubicBezTo>
                  <a:pt x="2327" y="4501"/>
                  <a:pt x="2433" y="4471"/>
                  <a:pt x="2527" y="4416"/>
                </a:cubicBezTo>
                <a:cubicBezTo>
                  <a:pt x="2812" y="4244"/>
                  <a:pt x="2901" y="3876"/>
                  <a:pt x="2731" y="3593"/>
                </a:cubicBezTo>
                <a:cubicBezTo>
                  <a:pt x="2120" y="2581"/>
                  <a:pt x="1620" y="1509"/>
                  <a:pt x="1243" y="407"/>
                </a:cubicBezTo>
                <a:cubicBezTo>
                  <a:pt x="1157" y="158"/>
                  <a:pt x="924" y="0"/>
                  <a:pt x="676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2" name="Google Shape;940;p31">
            <a:extLst>
              <a:ext uri="{FF2B5EF4-FFF2-40B4-BE49-F238E27FC236}">
                <a16:creationId xmlns:a16="http://schemas.microsoft.com/office/drawing/2014/main" id="{3458C1DF-80B9-4C11-A271-A96358A80664}"/>
              </a:ext>
            </a:extLst>
          </p:cNvPr>
          <p:cNvSpPr/>
          <p:nvPr/>
        </p:nvSpPr>
        <p:spPr>
          <a:xfrm>
            <a:off x="5435595" y="5254681"/>
            <a:ext cx="149415" cy="239327"/>
          </a:xfrm>
          <a:custGeom>
            <a:avLst/>
            <a:gdLst/>
            <a:ahLst/>
            <a:cxnLst/>
            <a:rect l="l" t="t" r="r" b="b"/>
            <a:pathLst>
              <a:path w="2830" h="4533" extrusionOk="0">
                <a:moveTo>
                  <a:pt x="2159" y="0"/>
                </a:moveTo>
                <a:cubicBezTo>
                  <a:pt x="1905" y="0"/>
                  <a:pt x="1668" y="162"/>
                  <a:pt x="1589" y="416"/>
                </a:cubicBezTo>
                <a:cubicBezTo>
                  <a:pt x="1233" y="1526"/>
                  <a:pt x="754" y="2607"/>
                  <a:pt x="164" y="3632"/>
                </a:cubicBezTo>
                <a:cubicBezTo>
                  <a:pt x="0" y="3920"/>
                  <a:pt x="97" y="4286"/>
                  <a:pt x="385" y="4452"/>
                </a:cubicBezTo>
                <a:cubicBezTo>
                  <a:pt x="479" y="4507"/>
                  <a:pt x="582" y="4532"/>
                  <a:pt x="684" y="4532"/>
                </a:cubicBezTo>
                <a:cubicBezTo>
                  <a:pt x="892" y="4532"/>
                  <a:pt x="1092" y="4426"/>
                  <a:pt x="1202" y="4232"/>
                </a:cubicBezTo>
                <a:cubicBezTo>
                  <a:pt x="1836" y="3132"/>
                  <a:pt x="2351" y="1972"/>
                  <a:pt x="2731" y="781"/>
                </a:cubicBezTo>
                <a:cubicBezTo>
                  <a:pt x="2829" y="467"/>
                  <a:pt x="2656" y="127"/>
                  <a:pt x="2341" y="28"/>
                </a:cubicBezTo>
                <a:cubicBezTo>
                  <a:pt x="2281" y="9"/>
                  <a:pt x="2220" y="0"/>
                  <a:pt x="21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3" name="Google Shape;941;p31">
            <a:extLst>
              <a:ext uri="{FF2B5EF4-FFF2-40B4-BE49-F238E27FC236}">
                <a16:creationId xmlns:a16="http://schemas.microsoft.com/office/drawing/2014/main" id="{4C05349A-7F3F-4488-87B7-38202ACEDA05}"/>
              </a:ext>
            </a:extLst>
          </p:cNvPr>
          <p:cNvSpPr/>
          <p:nvPr/>
        </p:nvSpPr>
        <p:spPr>
          <a:xfrm>
            <a:off x="5554548" y="4873270"/>
            <a:ext cx="68213" cy="256116"/>
          </a:xfrm>
          <a:custGeom>
            <a:avLst/>
            <a:gdLst/>
            <a:ahLst/>
            <a:cxnLst/>
            <a:rect l="l" t="t" r="r" b="b"/>
            <a:pathLst>
              <a:path w="1292" h="4851" extrusionOk="0">
                <a:moveTo>
                  <a:pt x="691" y="1"/>
                </a:moveTo>
                <a:cubicBezTo>
                  <a:pt x="357" y="1"/>
                  <a:pt x="90" y="270"/>
                  <a:pt x="90" y="602"/>
                </a:cubicBezTo>
                <a:lnTo>
                  <a:pt x="90" y="2789"/>
                </a:lnTo>
                <a:cubicBezTo>
                  <a:pt x="90" y="3257"/>
                  <a:pt x="68" y="3731"/>
                  <a:pt x="27" y="4198"/>
                </a:cubicBezTo>
                <a:cubicBezTo>
                  <a:pt x="1" y="4526"/>
                  <a:pt x="243" y="4819"/>
                  <a:pt x="573" y="4847"/>
                </a:cubicBezTo>
                <a:cubicBezTo>
                  <a:pt x="591" y="4850"/>
                  <a:pt x="608" y="4850"/>
                  <a:pt x="627" y="4850"/>
                </a:cubicBezTo>
                <a:cubicBezTo>
                  <a:pt x="933" y="4850"/>
                  <a:pt x="1195" y="4616"/>
                  <a:pt x="1224" y="4304"/>
                </a:cubicBezTo>
                <a:cubicBezTo>
                  <a:pt x="1270" y="3803"/>
                  <a:pt x="1292" y="3293"/>
                  <a:pt x="1292" y="2789"/>
                </a:cubicBezTo>
                <a:lnTo>
                  <a:pt x="1292" y="602"/>
                </a:lnTo>
                <a:cubicBezTo>
                  <a:pt x="1292" y="268"/>
                  <a:pt x="1021" y="1"/>
                  <a:pt x="69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4" name="Google Shape;942;p31">
            <a:extLst>
              <a:ext uri="{FF2B5EF4-FFF2-40B4-BE49-F238E27FC236}">
                <a16:creationId xmlns:a16="http://schemas.microsoft.com/office/drawing/2014/main" id="{6466312D-E607-41F1-AF0F-53D374A7BAD4}"/>
              </a:ext>
            </a:extLst>
          </p:cNvPr>
          <p:cNvSpPr/>
          <p:nvPr/>
        </p:nvSpPr>
        <p:spPr>
          <a:xfrm>
            <a:off x="5559247" y="4487369"/>
            <a:ext cx="63515" cy="256328"/>
          </a:xfrm>
          <a:custGeom>
            <a:avLst/>
            <a:gdLst/>
            <a:ahLst/>
            <a:cxnLst/>
            <a:rect l="l" t="t" r="r" b="b"/>
            <a:pathLst>
              <a:path w="1203" h="4855" extrusionOk="0">
                <a:moveTo>
                  <a:pt x="602" y="0"/>
                </a:moveTo>
                <a:cubicBezTo>
                  <a:pt x="268" y="0"/>
                  <a:pt x="1" y="269"/>
                  <a:pt x="1" y="600"/>
                </a:cubicBezTo>
                <a:lnTo>
                  <a:pt x="1" y="4254"/>
                </a:lnTo>
                <a:cubicBezTo>
                  <a:pt x="1" y="4587"/>
                  <a:pt x="271" y="4854"/>
                  <a:pt x="602" y="4854"/>
                </a:cubicBezTo>
                <a:cubicBezTo>
                  <a:pt x="932" y="4854"/>
                  <a:pt x="1199" y="4587"/>
                  <a:pt x="1203" y="4254"/>
                </a:cubicBezTo>
                <a:lnTo>
                  <a:pt x="1203" y="600"/>
                </a:lnTo>
                <a:cubicBezTo>
                  <a:pt x="1203" y="268"/>
                  <a:pt x="932" y="0"/>
                  <a:pt x="60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5" name="Google Shape;943;p31">
            <a:extLst>
              <a:ext uri="{FF2B5EF4-FFF2-40B4-BE49-F238E27FC236}">
                <a16:creationId xmlns:a16="http://schemas.microsoft.com/office/drawing/2014/main" id="{BA06D385-90A3-4C59-8D35-F6E9F702E0D3}"/>
              </a:ext>
            </a:extLst>
          </p:cNvPr>
          <p:cNvSpPr/>
          <p:nvPr/>
        </p:nvSpPr>
        <p:spPr>
          <a:xfrm>
            <a:off x="5559247" y="4101523"/>
            <a:ext cx="63515" cy="256328"/>
          </a:xfrm>
          <a:custGeom>
            <a:avLst/>
            <a:gdLst/>
            <a:ahLst/>
            <a:cxnLst/>
            <a:rect l="l" t="t" r="r" b="b"/>
            <a:pathLst>
              <a:path w="1203" h="4855" extrusionOk="0">
                <a:moveTo>
                  <a:pt x="602" y="0"/>
                </a:moveTo>
                <a:cubicBezTo>
                  <a:pt x="268" y="0"/>
                  <a:pt x="1" y="269"/>
                  <a:pt x="1" y="600"/>
                </a:cubicBezTo>
                <a:lnTo>
                  <a:pt x="1" y="4254"/>
                </a:lnTo>
                <a:cubicBezTo>
                  <a:pt x="1" y="4587"/>
                  <a:pt x="271" y="4854"/>
                  <a:pt x="602" y="4854"/>
                </a:cubicBezTo>
                <a:cubicBezTo>
                  <a:pt x="932" y="4854"/>
                  <a:pt x="1199" y="4587"/>
                  <a:pt x="1203" y="4254"/>
                </a:cubicBezTo>
                <a:lnTo>
                  <a:pt x="1203" y="600"/>
                </a:lnTo>
                <a:cubicBezTo>
                  <a:pt x="1203" y="268"/>
                  <a:pt x="932" y="0"/>
                  <a:pt x="60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6" name="Google Shape;944;p31">
            <a:extLst>
              <a:ext uri="{FF2B5EF4-FFF2-40B4-BE49-F238E27FC236}">
                <a16:creationId xmlns:a16="http://schemas.microsoft.com/office/drawing/2014/main" id="{466E292F-8C2C-4FC6-9479-28DD242C1521}"/>
              </a:ext>
            </a:extLst>
          </p:cNvPr>
          <p:cNvSpPr/>
          <p:nvPr/>
        </p:nvSpPr>
        <p:spPr>
          <a:xfrm>
            <a:off x="5559247" y="3715729"/>
            <a:ext cx="63515" cy="256275"/>
          </a:xfrm>
          <a:custGeom>
            <a:avLst/>
            <a:gdLst/>
            <a:ahLst/>
            <a:cxnLst/>
            <a:rect l="l" t="t" r="r" b="b"/>
            <a:pathLst>
              <a:path w="1203" h="4854" extrusionOk="0">
                <a:moveTo>
                  <a:pt x="602" y="1"/>
                </a:moveTo>
                <a:cubicBezTo>
                  <a:pt x="268" y="1"/>
                  <a:pt x="1" y="270"/>
                  <a:pt x="1" y="602"/>
                </a:cubicBezTo>
                <a:lnTo>
                  <a:pt x="1" y="4253"/>
                </a:lnTo>
                <a:cubicBezTo>
                  <a:pt x="1" y="4586"/>
                  <a:pt x="271" y="4854"/>
                  <a:pt x="602" y="4854"/>
                </a:cubicBezTo>
                <a:cubicBezTo>
                  <a:pt x="932" y="4854"/>
                  <a:pt x="1199" y="4586"/>
                  <a:pt x="1203" y="4256"/>
                </a:cubicBezTo>
                <a:lnTo>
                  <a:pt x="1203" y="602"/>
                </a:lnTo>
                <a:cubicBezTo>
                  <a:pt x="1203" y="268"/>
                  <a:pt x="932" y="1"/>
                  <a:pt x="6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7" name="Google Shape;945;p31">
            <a:extLst>
              <a:ext uri="{FF2B5EF4-FFF2-40B4-BE49-F238E27FC236}">
                <a16:creationId xmlns:a16="http://schemas.microsoft.com/office/drawing/2014/main" id="{9A79DED9-C366-44E0-A210-AD8712E93506}"/>
              </a:ext>
            </a:extLst>
          </p:cNvPr>
          <p:cNvSpPr/>
          <p:nvPr/>
        </p:nvSpPr>
        <p:spPr>
          <a:xfrm>
            <a:off x="5559247" y="3329883"/>
            <a:ext cx="63515" cy="256380"/>
          </a:xfrm>
          <a:custGeom>
            <a:avLst/>
            <a:gdLst/>
            <a:ahLst/>
            <a:cxnLst/>
            <a:rect l="l" t="t" r="r" b="b"/>
            <a:pathLst>
              <a:path w="1203" h="4856" extrusionOk="0">
                <a:moveTo>
                  <a:pt x="602" y="1"/>
                </a:moveTo>
                <a:cubicBezTo>
                  <a:pt x="268" y="1"/>
                  <a:pt x="1" y="270"/>
                  <a:pt x="1" y="600"/>
                </a:cubicBezTo>
                <a:lnTo>
                  <a:pt x="1" y="4256"/>
                </a:lnTo>
                <a:cubicBezTo>
                  <a:pt x="1" y="4588"/>
                  <a:pt x="271" y="4855"/>
                  <a:pt x="602" y="4855"/>
                </a:cubicBezTo>
                <a:cubicBezTo>
                  <a:pt x="932" y="4855"/>
                  <a:pt x="1199" y="4588"/>
                  <a:pt x="1203" y="4256"/>
                </a:cubicBezTo>
                <a:lnTo>
                  <a:pt x="1203" y="600"/>
                </a:lnTo>
                <a:cubicBezTo>
                  <a:pt x="1203" y="268"/>
                  <a:pt x="932" y="1"/>
                  <a:pt x="6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8" name="Google Shape;946;p31">
            <a:extLst>
              <a:ext uri="{FF2B5EF4-FFF2-40B4-BE49-F238E27FC236}">
                <a16:creationId xmlns:a16="http://schemas.microsoft.com/office/drawing/2014/main" id="{FC73A0AE-ED59-4EE7-8D72-E18FB5D337EF}"/>
              </a:ext>
            </a:extLst>
          </p:cNvPr>
          <p:cNvSpPr/>
          <p:nvPr/>
        </p:nvSpPr>
        <p:spPr>
          <a:xfrm>
            <a:off x="5559247" y="2944037"/>
            <a:ext cx="63515" cy="256380"/>
          </a:xfrm>
          <a:custGeom>
            <a:avLst/>
            <a:gdLst/>
            <a:ahLst/>
            <a:cxnLst/>
            <a:rect l="l" t="t" r="r" b="b"/>
            <a:pathLst>
              <a:path w="1203" h="4856" extrusionOk="0">
                <a:moveTo>
                  <a:pt x="602" y="1"/>
                </a:moveTo>
                <a:cubicBezTo>
                  <a:pt x="268" y="1"/>
                  <a:pt x="1" y="270"/>
                  <a:pt x="1" y="602"/>
                </a:cubicBezTo>
                <a:lnTo>
                  <a:pt x="1" y="4256"/>
                </a:lnTo>
                <a:cubicBezTo>
                  <a:pt x="1" y="4588"/>
                  <a:pt x="271" y="4855"/>
                  <a:pt x="602" y="4855"/>
                </a:cubicBezTo>
                <a:cubicBezTo>
                  <a:pt x="932" y="4855"/>
                  <a:pt x="1199" y="4588"/>
                  <a:pt x="1203" y="4256"/>
                </a:cubicBezTo>
                <a:lnTo>
                  <a:pt x="1203" y="602"/>
                </a:lnTo>
                <a:cubicBezTo>
                  <a:pt x="1203" y="268"/>
                  <a:pt x="932" y="1"/>
                  <a:pt x="6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9" name="Google Shape;947;p31">
            <a:extLst>
              <a:ext uri="{FF2B5EF4-FFF2-40B4-BE49-F238E27FC236}">
                <a16:creationId xmlns:a16="http://schemas.microsoft.com/office/drawing/2014/main" id="{F592F129-96A1-4AB9-AE06-0E384060C307}"/>
              </a:ext>
            </a:extLst>
          </p:cNvPr>
          <p:cNvSpPr/>
          <p:nvPr/>
        </p:nvSpPr>
        <p:spPr>
          <a:xfrm>
            <a:off x="5561409" y="2561405"/>
            <a:ext cx="70211" cy="239300"/>
          </a:xfrm>
          <a:custGeom>
            <a:avLst/>
            <a:gdLst/>
            <a:ahLst/>
            <a:cxnLst/>
            <a:rect l="l" t="t" r="r" b="b"/>
            <a:pathLst>
              <a:path w="1330" h="2998" extrusionOk="0">
                <a:moveTo>
                  <a:pt x="699" y="1"/>
                </a:moveTo>
                <a:cubicBezTo>
                  <a:pt x="392" y="1"/>
                  <a:pt x="134" y="229"/>
                  <a:pt x="101" y="536"/>
                </a:cubicBezTo>
                <a:cubicBezTo>
                  <a:pt x="35" y="1151"/>
                  <a:pt x="0" y="1777"/>
                  <a:pt x="0" y="2397"/>
                </a:cubicBezTo>
                <a:cubicBezTo>
                  <a:pt x="0" y="2729"/>
                  <a:pt x="271" y="2998"/>
                  <a:pt x="601" y="2998"/>
                </a:cubicBezTo>
                <a:cubicBezTo>
                  <a:pt x="935" y="2998"/>
                  <a:pt x="1202" y="2727"/>
                  <a:pt x="1201" y="2397"/>
                </a:cubicBezTo>
                <a:cubicBezTo>
                  <a:pt x="1201" y="1819"/>
                  <a:pt x="1232" y="1239"/>
                  <a:pt x="1295" y="666"/>
                </a:cubicBezTo>
                <a:cubicBezTo>
                  <a:pt x="1329" y="337"/>
                  <a:pt x="1091" y="40"/>
                  <a:pt x="763" y="4"/>
                </a:cubicBezTo>
                <a:cubicBezTo>
                  <a:pt x="741" y="2"/>
                  <a:pt x="720" y="1"/>
                  <a:pt x="69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0" name="Google Shape;948;p31">
            <a:extLst>
              <a:ext uri="{FF2B5EF4-FFF2-40B4-BE49-F238E27FC236}">
                <a16:creationId xmlns:a16="http://schemas.microsoft.com/office/drawing/2014/main" id="{40F3A513-1A1E-441F-9A7F-07683D480274}"/>
              </a:ext>
            </a:extLst>
          </p:cNvPr>
          <p:cNvSpPr/>
          <p:nvPr/>
        </p:nvSpPr>
        <p:spPr>
          <a:xfrm>
            <a:off x="5604126" y="2201223"/>
            <a:ext cx="152265" cy="236845"/>
          </a:xfrm>
          <a:custGeom>
            <a:avLst/>
            <a:gdLst/>
            <a:ahLst/>
            <a:cxnLst/>
            <a:rect l="l" t="t" r="r" b="b"/>
            <a:pathLst>
              <a:path w="2884" h="4486" extrusionOk="0">
                <a:moveTo>
                  <a:pt x="2198" y="1"/>
                </a:moveTo>
                <a:cubicBezTo>
                  <a:pt x="1995" y="1"/>
                  <a:pt x="1797" y="104"/>
                  <a:pt x="1684" y="291"/>
                </a:cubicBezTo>
                <a:cubicBezTo>
                  <a:pt x="1036" y="1372"/>
                  <a:pt x="504" y="2516"/>
                  <a:pt x="105" y="3693"/>
                </a:cubicBezTo>
                <a:cubicBezTo>
                  <a:pt x="1" y="4006"/>
                  <a:pt x="168" y="4347"/>
                  <a:pt x="481" y="4454"/>
                </a:cubicBezTo>
                <a:cubicBezTo>
                  <a:pt x="545" y="4476"/>
                  <a:pt x="611" y="4485"/>
                  <a:pt x="675" y="4485"/>
                </a:cubicBezTo>
                <a:cubicBezTo>
                  <a:pt x="925" y="4485"/>
                  <a:pt x="1159" y="4327"/>
                  <a:pt x="1240" y="4080"/>
                </a:cubicBezTo>
                <a:cubicBezTo>
                  <a:pt x="1612" y="2984"/>
                  <a:pt x="2107" y="1917"/>
                  <a:pt x="2711" y="908"/>
                </a:cubicBezTo>
                <a:cubicBezTo>
                  <a:pt x="2883" y="623"/>
                  <a:pt x="2789" y="255"/>
                  <a:pt x="2506" y="86"/>
                </a:cubicBezTo>
                <a:cubicBezTo>
                  <a:pt x="2410" y="28"/>
                  <a:pt x="2303" y="1"/>
                  <a:pt x="21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1" name="Google Shape;949;p31">
            <a:extLst>
              <a:ext uri="{FF2B5EF4-FFF2-40B4-BE49-F238E27FC236}">
                <a16:creationId xmlns:a16="http://schemas.microsoft.com/office/drawing/2014/main" id="{349DA2E6-B1D9-488D-85AA-4E6A0642952A}"/>
              </a:ext>
            </a:extLst>
          </p:cNvPr>
          <p:cNvSpPr/>
          <p:nvPr/>
        </p:nvSpPr>
        <p:spPr>
          <a:xfrm>
            <a:off x="7452788" y="2200483"/>
            <a:ext cx="152477" cy="236899"/>
          </a:xfrm>
          <a:custGeom>
            <a:avLst/>
            <a:gdLst/>
            <a:ahLst/>
            <a:cxnLst/>
            <a:rect l="l" t="t" r="r" b="b"/>
            <a:pathLst>
              <a:path w="2888" h="4487" extrusionOk="0">
                <a:moveTo>
                  <a:pt x="684" y="0"/>
                </a:moveTo>
                <a:cubicBezTo>
                  <a:pt x="579" y="0"/>
                  <a:pt x="473" y="28"/>
                  <a:pt x="376" y="86"/>
                </a:cubicBezTo>
                <a:cubicBezTo>
                  <a:pt x="91" y="258"/>
                  <a:pt x="1" y="626"/>
                  <a:pt x="170" y="909"/>
                </a:cubicBezTo>
                <a:cubicBezTo>
                  <a:pt x="775" y="1919"/>
                  <a:pt x="1270" y="2984"/>
                  <a:pt x="1644" y="4080"/>
                </a:cubicBezTo>
                <a:cubicBezTo>
                  <a:pt x="1727" y="4330"/>
                  <a:pt x="1960" y="4487"/>
                  <a:pt x="2210" y="4487"/>
                </a:cubicBezTo>
                <a:cubicBezTo>
                  <a:pt x="2274" y="4487"/>
                  <a:pt x="2340" y="4476"/>
                  <a:pt x="2406" y="4452"/>
                </a:cubicBezTo>
                <a:cubicBezTo>
                  <a:pt x="2719" y="4344"/>
                  <a:pt x="2888" y="4005"/>
                  <a:pt x="2780" y="3692"/>
                </a:cubicBezTo>
                <a:cubicBezTo>
                  <a:pt x="2379" y="2518"/>
                  <a:pt x="1849" y="1372"/>
                  <a:pt x="1199" y="291"/>
                </a:cubicBezTo>
                <a:cubicBezTo>
                  <a:pt x="1086" y="104"/>
                  <a:pt x="887" y="0"/>
                  <a:pt x="684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2" name="Google Shape;950;p31">
            <a:extLst>
              <a:ext uri="{FF2B5EF4-FFF2-40B4-BE49-F238E27FC236}">
                <a16:creationId xmlns:a16="http://schemas.microsoft.com/office/drawing/2014/main" id="{091B5787-9D33-4554-83F6-CC8383032AF5}"/>
              </a:ext>
            </a:extLst>
          </p:cNvPr>
          <p:cNvSpPr/>
          <p:nvPr/>
        </p:nvSpPr>
        <p:spPr>
          <a:xfrm>
            <a:off x="5799635" y="1919916"/>
            <a:ext cx="213245" cy="191283"/>
          </a:xfrm>
          <a:custGeom>
            <a:avLst/>
            <a:gdLst/>
            <a:ahLst/>
            <a:cxnLst/>
            <a:rect l="l" t="t" r="r" b="b"/>
            <a:pathLst>
              <a:path w="4039" h="3623" extrusionOk="0">
                <a:moveTo>
                  <a:pt x="3359" y="0"/>
                </a:moveTo>
                <a:cubicBezTo>
                  <a:pt x="3235" y="0"/>
                  <a:pt x="3110" y="39"/>
                  <a:pt x="3003" y="119"/>
                </a:cubicBezTo>
                <a:cubicBezTo>
                  <a:pt x="1995" y="864"/>
                  <a:pt x="1058" y="1705"/>
                  <a:pt x="222" y="2618"/>
                </a:cubicBezTo>
                <a:cubicBezTo>
                  <a:pt x="0" y="2863"/>
                  <a:pt x="16" y="3242"/>
                  <a:pt x="260" y="3466"/>
                </a:cubicBezTo>
                <a:cubicBezTo>
                  <a:pt x="376" y="3569"/>
                  <a:pt x="520" y="3622"/>
                  <a:pt x="665" y="3622"/>
                </a:cubicBezTo>
                <a:cubicBezTo>
                  <a:pt x="826" y="3622"/>
                  <a:pt x="989" y="3555"/>
                  <a:pt x="1106" y="3430"/>
                </a:cubicBezTo>
                <a:cubicBezTo>
                  <a:pt x="1892" y="2572"/>
                  <a:pt x="2770" y="1784"/>
                  <a:pt x="3717" y="1083"/>
                </a:cubicBezTo>
                <a:cubicBezTo>
                  <a:pt x="3983" y="885"/>
                  <a:pt x="4039" y="510"/>
                  <a:pt x="3842" y="244"/>
                </a:cubicBezTo>
                <a:cubicBezTo>
                  <a:pt x="3724" y="85"/>
                  <a:pt x="3542" y="0"/>
                  <a:pt x="33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3" name="Google Shape;951;p31">
            <a:extLst>
              <a:ext uri="{FF2B5EF4-FFF2-40B4-BE49-F238E27FC236}">
                <a16:creationId xmlns:a16="http://schemas.microsoft.com/office/drawing/2014/main" id="{9616AACA-D515-42DA-A25F-3930287527F0}"/>
              </a:ext>
            </a:extLst>
          </p:cNvPr>
          <p:cNvSpPr/>
          <p:nvPr/>
        </p:nvSpPr>
        <p:spPr>
          <a:xfrm>
            <a:off x="7196034" y="1919388"/>
            <a:ext cx="213509" cy="191229"/>
          </a:xfrm>
          <a:custGeom>
            <a:avLst/>
            <a:gdLst/>
            <a:ahLst/>
            <a:cxnLst/>
            <a:rect l="l" t="t" r="r" b="b"/>
            <a:pathLst>
              <a:path w="4044" h="3622" extrusionOk="0">
                <a:moveTo>
                  <a:pt x="680" y="0"/>
                </a:moveTo>
                <a:cubicBezTo>
                  <a:pt x="496" y="0"/>
                  <a:pt x="314" y="85"/>
                  <a:pt x="197" y="243"/>
                </a:cubicBezTo>
                <a:cubicBezTo>
                  <a:pt x="0" y="512"/>
                  <a:pt x="56" y="888"/>
                  <a:pt x="322" y="1083"/>
                </a:cubicBezTo>
                <a:cubicBezTo>
                  <a:pt x="1269" y="1781"/>
                  <a:pt x="2149" y="2571"/>
                  <a:pt x="2934" y="3429"/>
                </a:cubicBezTo>
                <a:cubicBezTo>
                  <a:pt x="3052" y="3557"/>
                  <a:pt x="3214" y="3621"/>
                  <a:pt x="3377" y="3621"/>
                </a:cubicBezTo>
                <a:cubicBezTo>
                  <a:pt x="3521" y="3621"/>
                  <a:pt x="3667" y="3570"/>
                  <a:pt x="3784" y="3465"/>
                </a:cubicBezTo>
                <a:cubicBezTo>
                  <a:pt x="4028" y="3243"/>
                  <a:pt x="4044" y="2862"/>
                  <a:pt x="3820" y="2618"/>
                </a:cubicBezTo>
                <a:cubicBezTo>
                  <a:pt x="2983" y="1704"/>
                  <a:pt x="2047" y="864"/>
                  <a:pt x="1038" y="118"/>
                </a:cubicBezTo>
                <a:cubicBezTo>
                  <a:pt x="929" y="38"/>
                  <a:pt x="804" y="0"/>
                  <a:pt x="680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4" name="Google Shape;952;p31">
            <a:extLst>
              <a:ext uri="{FF2B5EF4-FFF2-40B4-BE49-F238E27FC236}">
                <a16:creationId xmlns:a16="http://schemas.microsoft.com/office/drawing/2014/main" id="{CD6A5D06-EBC8-40A9-9026-E9EDE829939E}"/>
              </a:ext>
            </a:extLst>
          </p:cNvPr>
          <p:cNvSpPr/>
          <p:nvPr/>
        </p:nvSpPr>
        <p:spPr>
          <a:xfrm>
            <a:off x="6104649" y="1753655"/>
            <a:ext cx="250625" cy="130567"/>
          </a:xfrm>
          <a:custGeom>
            <a:avLst/>
            <a:gdLst/>
            <a:ahLst/>
            <a:cxnLst/>
            <a:rect l="l" t="t" r="r" b="b"/>
            <a:pathLst>
              <a:path w="4747" h="2473" extrusionOk="0">
                <a:moveTo>
                  <a:pt x="4080" y="1"/>
                </a:moveTo>
                <a:cubicBezTo>
                  <a:pt x="4027" y="1"/>
                  <a:pt x="3974" y="8"/>
                  <a:pt x="3921" y="22"/>
                </a:cubicBezTo>
                <a:cubicBezTo>
                  <a:pt x="2719" y="352"/>
                  <a:pt x="1540" y="795"/>
                  <a:pt x="423" y="1335"/>
                </a:cubicBezTo>
                <a:cubicBezTo>
                  <a:pt x="126" y="1477"/>
                  <a:pt x="1" y="1837"/>
                  <a:pt x="146" y="2135"/>
                </a:cubicBezTo>
                <a:cubicBezTo>
                  <a:pt x="249" y="2347"/>
                  <a:pt x="462" y="2473"/>
                  <a:pt x="686" y="2473"/>
                </a:cubicBezTo>
                <a:cubicBezTo>
                  <a:pt x="774" y="2473"/>
                  <a:pt x="864" y="2454"/>
                  <a:pt x="947" y="2415"/>
                </a:cubicBezTo>
                <a:cubicBezTo>
                  <a:pt x="1999" y="1906"/>
                  <a:pt x="3107" y="1490"/>
                  <a:pt x="4240" y="1179"/>
                </a:cubicBezTo>
                <a:cubicBezTo>
                  <a:pt x="4559" y="1091"/>
                  <a:pt x="4747" y="759"/>
                  <a:pt x="4659" y="441"/>
                </a:cubicBezTo>
                <a:cubicBezTo>
                  <a:pt x="4585" y="175"/>
                  <a:pt x="4344" y="1"/>
                  <a:pt x="40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5" name="Google Shape;953;p31">
            <a:extLst>
              <a:ext uri="{FF2B5EF4-FFF2-40B4-BE49-F238E27FC236}">
                <a16:creationId xmlns:a16="http://schemas.microsoft.com/office/drawing/2014/main" id="{2365F746-2ECB-4574-BE6B-6DA08E3154B1}"/>
              </a:ext>
            </a:extLst>
          </p:cNvPr>
          <p:cNvSpPr/>
          <p:nvPr/>
        </p:nvSpPr>
        <p:spPr>
          <a:xfrm>
            <a:off x="6853375" y="1753180"/>
            <a:ext cx="250573" cy="130619"/>
          </a:xfrm>
          <a:custGeom>
            <a:avLst/>
            <a:gdLst/>
            <a:ahLst/>
            <a:cxnLst/>
            <a:rect l="l" t="t" r="r" b="b"/>
            <a:pathLst>
              <a:path w="4746" h="2474" extrusionOk="0">
                <a:moveTo>
                  <a:pt x="664" y="0"/>
                </a:moveTo>
                <a:cubicBezTo>
                  <a:pt x="400" y="0"/>
                  <a:pt x="160" y="176"/>
                  <a:pt x="87" y="443"/>
                </a:cubicBezTo>
                <a:cubicBezTo>
                  <a:pt x="0" y="763"/>
                  <a:pt x="188" y="1092"/>
                  <a:pt x="506" y="1180"/>
                </a:cubicBezTo>
                <a:cubicBezTo>
                  <a:pt x="1639" y="1491"/>
                  <a:pt x="2748" y="1906"/>
                  <a:pt x="3800" y="2414"/>
                </a:cubicBezTo>
                <a:cubicBezTo>
                  <a:pt x="3885" y="2455"/>
                  <a:pt x="3972" y="2474"/>
                  <a:pt x="4061" y="2474"/>
                </a:cubicBezTo>
                <a:cubicBezTo>
                  <a:pt x="4284" y="2474"/>
                  <a:pt x="4496" y="2349"/>
                  <a:pt x="4603" y="2133"/>
                </a:cubicBezTo>
                <a:cubicBezTo>
                  <a:pt x="4745" y="1835"/>
                  <a:pt x="4620" y="1477"/>
                  <a:pt x="4323" y="1331"/>
                </a:cubicBezTo>
                <a:cubicBezTo>
                  <a:pt x="3205" y="792"/>
                  <a:pt x="2029" y="350"/>
                  <a:pt x="824" y="22"/>
                </a:cubicBezTo>
                <a:cubicBezTo>
                  <a:pt x="770" y="7"/>
                  <a:pt x="717" y="0"/>
                  <a:pt x="66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6" name="Google Shape;954;p31">
            <a:extLst>
              <a:ext uri="{FF2B5EF4-FFF2-40B4-BE49-F238E27FC236}">
                <a16:creationId xmlns:a16="http://schemas.microsoft.com/office/drawing/2014/main" id="{5C59B3C8-5F30-466F-8F3A-14C1E0E6EA11}"/>
              </a:ext>
            </a:extLst>
          </p:cNvPr>
          <p:cNvSpPr/>
          <p:nvPr/>
        </p:nvSpPr>
        <p:spPr>
          <a:xfrm>
            <a:off x="6475448" y="1715430"/>
            <a:ext cx="257595" cy="67580"/>
          </a:xfrm>
          <a:custGeom>
            <a:avLst/>
            <a:gdLst/>
            <a:ahLst/>
            <a:cxnLst/>
            <a:rect l="l" t="t" r="r" b="b"/>
            <a:pathLst>
              <a:path w="4879" h="1280" extrusionOk="0">
                <a:moveTo>
                  <a:pt x="2446" y="0"/>
                </a:moveTo>
                <a:cubicBezTo>
                  <a:pt x="1818" y="0"/>
                  <a:pt x="1191" y="28"/>
                  <a:pt x="573" y="83"/>
                </a:cubicBezTo>
                <a:cubicBezTo>
                  <a:pt x="245" y="112"/>
                  <a:pt x="1" y="403"/>
                  <a:pt x="30" y="735"/>
                </a:cubicBezTo>
                <a:cubicBezTo>
                  <a:pt x="57" y="1045"/>
                  <a:pt x="320" y="1280"/>
                  <a:pt x="627" y="1280"/>
                </a:cubicBezTo>
                <a:cubicBezTo>
                  <a:pt x="644" y="1280"/>
                  <a:pt x="661" y="1280"/>
                  <a:pt x="681" y="1278"/>
                </a:cubicBezTo>
                <a:cubicBezTo>
                  <a:pt x="1263" y="1226"/>
                  <a:pt x="1855" y="1200"/>
                  <a:pt x="2448" y="1200"/>
                </a:cubicBezTo>
                <a:cubicBezTo>
                  <a:pt x="3035" y="1200"/>
                  <a:pt x="3623" y="1226"/>
                  <a:pt x="4202" y="1277"/>
                </a:cubicBezTo>
                <a:cubicBezTo>
                  <a:pt x="4220" y="1278"/>
                  <a:pt x="4238" y="1279"/>
                  <a:pt x="4256" y="1279"/>
                </a:cubicBezTo>
                <a:cubicBezTo>
                  <a:pt x="4562" y="1279"/>
                  <a:pt x="4824" y="1042"/>
                  <a:pt x="4852" y="730"/>
                </a:cubicBezTo>
                <a:cubicBezTo>
                  <a:pt x="4878" y="402"/>
                  <a:pt x="4636" y="111"/>
                  <a:pt x="4306" y="81"/>
                </a:cubicBezTo>
                <a:cubicBezTo>
                  <a:pt x="3692" y="27"/>
                  <a:pt x="3069" y="0"/>
                  <a:pt x="24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7" name="Google Shape;955;p31">
            <a:extLst>
              <a:ext uri="{FF2B5EF4-FFF2-40B4-BE49-F238E27FC236}">
                <a16:creationId xmlns:a16="http://schemas.microsoft.com/office/drawing/2014/main" id="{7E15B31C-D9F5-44A8-BEB7-63B958E77941}"/>
              </a:ext>
            </a:extLst>
          </p:cNvPr>
          <p:cNvSpPr/>
          <p:nvPr/>
        </p:nvSpPr>
        <p:spPr>
          <a:xfrm>
            <a:off x="7577720" y="2561405"/>
            <a:ext cx="70245" cy="256868"/>
          </a:xfrm>
          <a:custGeom>
            <a:avLst/>
            <a:gdLst/>
            <a:ahLst/>
            <a:cxnLst/>
            <a:rect l="l" t="t" r="r" b="b"/>
            <a:pathLst>
              <a:path w="1331" h="2998" extrusionOk="0">
                <a:moveTo>
                  <a:pt x="632" y="1"/>
                </a:moveTo>
                <a:cubicBezTo>
                  <a:pt x="611" y="1"/>
                  <a:pt x="590" y="2"/>
                  <a:pt x="569" y="4"/>
                </a:cubicBezTo>
                <a:cubicBezTo>
                  <a:pt x="237" y="42"/>
                  <a:pt x="1" y="337"/>
                  <a:pt x="37" y="666"/>
                </a:cubicBezTo>
                <a:cubicBezTo>
                  <a:pt x="99" y="1239"/>
                  <a:pt x="131" y="1819"/>
                  <a:pt x="131" y="2397"/>
                </a:cubicBezTo>
                <a:cubicBezTo>
                  <a:pt x="131" y="2729"/>
                  <a:pt x="400" y="2998"/>
                  <a:pt x="730" y="2998"/>
                </a:cubicBezTo>
                <a:cubicBezTo>
                  <a:pt x="1062" y="2998"/>
                  <a:pt x="1331" y="2727"/>
                  <a:pt x="1329" y="2397"/>
                </a:cubicBezTo>
                <a:cubicBezTo>
                  <a:pt x="1329" y="1779"/>
                  <a:pt x="1296" y="1153"/>
                  <a:pt x="1229" y="536"/>
                </a:cubicBezTo>
                <a:cubicBezTo>
                  <a:pt x="1197" y="227"/>
                  <a:pt x="932" y="1"/>
                  <a:pt x="632" y="1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8" name="Google Shape;956;p31">
            <a:extLst>
              <a:ext uri="{FF2B5EF4-FFF2-40B4-BE49-F238E27FC236}">
                <a16:creationId xmlns:a16="http://schemas.microsoft.com/office/drawing/2014/main" id="{26CE26B2-1FCA-476A-A129-563D76F80990}"/>
              </a:ext>
            </a:extLst>
          </p:cNvPr>
          <p:cNvSpPr/>
          <p:nvPr/>
        </p:nvSpPr>
        <p:spPr>
          <a:xfrm>
            <a:off x="8497396" y="5925214"/>
            <a:ext cx="259073" cy="67791"/>
          </a:xfrm>
          <a:custGeom>
            <a:avLst/>
            <a:gdLst/>
            <a:ahLst/>
            <a:cxnLst/>
            <a:rect l="l" t="t" r="r" b="b"/>
            <a:pathLst>
              <a:path w="4907" h="1284" extrusionOk="0">
                <a:moveTo>
                  <a:pt x="620" y="0"/>
                </a:moveTo>
                <a:cubicBezTo>
                  <a:pt x="314" y="0"/>
                  <a:pt x="60" y="237"/>
                  <a:pt x="32" y="545"/>
                </a:cubicBezTo>
                <a:cubicBezTo>
                  <a:pt x="0" y="874"/>
                  <a:pt x="243" y="1167"/>
                  <a:pt x="575" y="1196"/>
                </a:cubicBezTo>
                <a:cubicBezTo>
                  <a:pt x="1213" y="1256"/>
                  <a:pt x="1866" y="1284"/>
                  <a:pt x="2512" y="1284"/>
                </a:cubicBezTo>
                <a:cubicBezTo>
                  <a:pt x="3119" y="1284"/>
                  <a:pt x="3731" y="1257"/>
                  <a:pt x="4334" y="1209"/>
                </a:cubicBezTo>
                <a:cubicBezTo>
                  <a:pt x="4662" y="1179"/>
                  <a:pt x="4906" y="890"/>
                  <a:pt x="4880" y="559"/>
                </a:cubicBezTo>
                <a:cubicBezTo>
                  <a:pt x="4852" y="248"/>
                  <a:pt x="4589" y="11"/>
                  <a:pt x="4282" y="11"/>
                </a:cubicBezTo>
                <a:cubicBezTo>
                  <a:pt x="4265" y="11"/>
                  <a:pt x="4248" y="12"/>
                  <a:pt x="4230" y="13"/>
                </a:cubicBezTo>
                <a:cubicBezTo>
                  <a:pt x="3663" y="62"/>
                  <a:pt x="3089" y="87"/>
                  <a:pt x="2515" y="87"/>
                </a:cubicBezTo>
                <a:cubicBezTo>
                  <a:pt x="1901" y="87"/>
                  <a:pt x="1288" y="59"/>
                  <a:pt x="684" y="4"/>
                </a:cubicBezTo>
                <a:cubicBezTo>
                  <a:pt x="663" y="2"/>
                  <a:pt x="641" y="0"/>
                  <a:pt x="620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9" name="Google Shape;957;p31">
            <a:extLst>
              <a:ext uri="{FF2B5EF4-FFF2-40B4-BE49-F238E27FC236}">
                <a16:creationId xmlns:a16="http://schemas.microsoft.com/office/drawing/2014/main" id="{B922A13C-7B6D-4B17-A583-E9B8A81325F3}"/>
              </a:ext>
            </a:extLst>
          </p:cNvPr>
          <p:cNvSpPr/>
          <p:nvPr/>
        </p:nvSpPr>
        <p:spPr>
          <a:xfrm>
            <a:off x="8878120" y="5824265"/>
            <a:ext cx="251893" cy="130988"/>
          </a:xfrm>
          <a:custGeom>
            <a:avLst/>
            <a:gdLst/>
            <a:ahLst/>
            <a:cxnLst/>
            <a:rect l="l" t="t" r="r" b="b"/>
            <a:pathLst>
              <a:path w="4771" h="2481" extrusionOk="0">
                <a:moveTo>
                  <a:pt x="4086" y="0"/>
                </a:moveTo>
                <a:cubicBezTo>
                  <a:pt x="3999" y="0"/>
                  <a:pt x="3910" y="19"/>
                  <a:pt x="3827" y="60"/>
                </a:cubicBezTo>
                <a:cubicBezTo>
                  <a:pt x="2766" y="573"/>
                  <a:pt x="1651" y="993"/>
                  <a:pt x="509" y="1302"/>
                </a:cubicBezTo>
                <a:cubicBezTo>
                  <a:pt x="190" y="1388"/>
                  <a:pt x="0" y="1719"/>
                  <a:pt x="88" y="2038"/>
                </a:cubicBezTo>
                <a:cubicBezTo>
                  <a:pt x="163" y="2304"/>
                  <a:pt x="403" y="2481"/>
                  <a:pt x="667" y="2481"/>
                </a:cubicBezTo>
                <a:cubicBezTo>
                  <a:pt x="720" y="2481"/>
                  <a:pt x="773" y="2473"/>
                  <a:pt x="825" y="2459"/>
                </a:cubicBezTo>
                <a:cubicBezTo>
                  <a:pt x="2036" y="2129"/>
                  <a:pt x="3222" y="1684"/>
                  <a:pt x="4349" y="1138"/>
                </a:cubicBezTo>
                <a:cubicBezTo>
                  <a:pt x="4647" y="996"/>
                  <a:pt x="4770" y="636"/>
                  <a:pt x="4626" y="338"/>
                </a:cubicBezTo>
                <a:cubicBezTo>
                  <a:pt x="4524" y="125"/>
                  <a:pt x="4309" y="0"/>
                  <a:pt x="4086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0" name="Google Shape;958;p31">
            <a:extLst>
              <a:ext uri="{FF2B5EF4-FFF2-40B4-BE49-F238E27FC236}">
                <a16:creationId xmlns:a16="http://schemas.microsoft.com/office/drawing/2014/main" id="{FABC2CD8-0098-4D43-8693-D4E6BB10EFDC}"/>
              </a:ext>
            </a:extLst>
          </p:cNvPr>
          <p:cNvSpPr/>
          <p:nvPr/>
        </p:nvSpPr>
        <p:spPr>
          <a:xfrm>
            <a:off x="9223154" y="5595121"/>
            <a:ext cx="214037" cy="192603"/>
          </a:xfrm>
          <a:custGeom>
            <a:avLst/>
            <a:gdLst/>
            <a:ahLst/>
            <a:cxnLst/>
            <a:rect l="l" t="t" r="r" b="b"/>
            <a:pathLst>
              <a:path w="4054" h="3648" extrusionOk="0">
                <a:moveTo>
                  <a:pt x="3387" y="0"/>
                </a:moveTo>
                <a:cubicBezTo>
                  <a:pt x="3225" y="0"/>
                  <a:pt x="3063" y="66"/>
                  <a:pt x="2944" y="195"/>
                </a:cubicBezTo>
                <a:cubicBezTo>
                  <a:pt x="2158" y="1062"/>
                  <a:pt x="1274" y="1859"/>
                  <a:pt x="321" y="2566"/>
                </a:cubicBezTo>
                <a:cubicBezTo>
                  <a:pt x="57" y="2763"/>
                  <a:pt x="0" y="3139"/>
                  <a:pt x="198" y="3405"/>
                </a:cubicBezTo>
                <a:cubicBezTo>
                  <a:pt x="315" y="3564"/>
                  <a:pt x="495" y="3647"/>
                  <a:pt x="679" y="3647"/>
                </a:cubicBezTo>
                <a:cubicBezTo>
                  <a:pt x="805" y="3647"/>
                  <a:pt x="930" y="3608"/>
                  <a:pt x="1035" y="3530"/>
                </a:cubicBezTo>
                <a:cubicBezTo>
                  <a:pt x="2050" y="2776"/>
                  <a:pt x="2991" y="1926"/>
                  <a:pt x="3830" y="1003"/>
                </a:cubicBezTo>
                <a:cubicBezTo>
                  <a:pt x="4053" y="758"/>
                  <a:pt x="4036" y="380"/>
                  <a:pt x="3790" y="156"/>
                </a:cubicBezTo>
                <a:cubicBezTo>
                  <a:pt x="3676" y="52"/>
                  <a:pt x="3531" y="0"/>
                  <a:pt x="3387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1" name="Google Shape;959;p31">
            <a:extLst>
              <a:ext uri="{FF2B5EF4-FFF2-40B4-BE49-F238E27FC236}">
                <a16:creationId xmlns:a16="http://schemas.microsoft.com/office/drawing/2014/main" id="{87C2D370-60B4-4E3F-B6AB-BE4062510E03}"/>
              </a:ext>
            </a:extLst>
          </p:cNvPr>
          <p:cNvSpPr/>
          <p:nvPr/>
        </p:nvSpPr>
        <p:spPr>
          <a:xfrm>
            <a:off x="7818626" y="5590475"/>
            <a:ext cx="213509" cy="193659"/>
          </a:xfrm>
          <a:custGeom>
            <a:avLst/>
            <a:gdLst/>
            <a:ahLst/>
            <a:cxnLst/>
            <a:rect l="l" t="t" r="r" b="b"/>
            <a:pathLst>
              <a:path w="4044" h="3668" extrusionOk="0">
                <a:moveTo>
                  <a:pt x="669" y="0"/>
                </a:moveTo>
                <a:cubicBezTo>
                  <a:pt x="526" y="0"/>
                  <a:pt x="382" y="51"/>
                  <a:pt x="267" y="155"/>
                </a:cubicBezTo>
                <a:cubicBezTo>
                  <a:pt x="21" y="375"/>
                  <a:pt x="1" y="754"/>
                  <a:pt x="223" y="1001"/>
                </a:cubicBezTo>
                <a:cubicBezTo>
                  <a:pt x="1057" y="1931"/>
                  <a:pt x="1993" y="2787"/>
                  <a:pt x="3004" y="3546"/>
                </a:cubicBezTo>
                <a:cubicBezTo>
                  <a:pt x="3112" y="3629"/>
                  <a:pt x="3239" y="3668"/>
                  <a:pt x="3364" y="3668"/>
                </a:cubicBezTo>
                <a:cubicBezTo>
                  <a:pt x="3545" y="3668"/>
                  <a:pt x="3725" y="3583"/>
                  <a:pt x="3843" y="3425"/>
                </a:cubicBezTo>
                <a:cubicBezTo>
                  <a:pt x="4043" y="3161"/>
                  <a:pt x="3988" y="2785"/>
                  <a:pt x="3724" y="2585"/>
                </a:cubicBezTo>
                <a:cubicBezTo>
                  <a:pt x="2775" y="1873"/>
                  <a:pt x="1898" y="1070"/>
                  <a:pt x="1115" y="199"/>
                </a:cubicBezTo>
                <a:cubicBezTo>
                  <a:pt x="996" y="67"/>
                  <a:pt x="833" y="0"/>
                  <a:pt x="669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2" name="Google Shape;960;p31">
            <a:extLst>
              <a:ext uri="{FF2B5EF4-FFF2-40B4-BE49-F238E27FC236}">
                <a16:creationId xmlns:a16="http://schemas.microsoft.com/office/drawing/2014/main" id="{AB897845-CACD-4EBA-9233-1E8E142F92DA}"/>
              </a:ext>
            </a:extLst>
          </p:cNvPr>
          <p:cNvSpPr/>
          <p:nvPr/>
        </p:nvSpPr>
        <p:spPr>
          <a:xfrm>
            <a:off x="9480596" y="5264818"/>
            <a:ext cx="151896" cy="238693"/>
          </a:xfrm>
          <a:custGeom>
            <a:avLst/>
            <a:gdLst/>
            <a:ahLst/>
            <a:cxnLst/>
            <a:rect l="l" t="t" r="r" b="b"/>
            <a:pathLst>
              <a:path w="2877" h="4521" extrusionOk="0">
                <a:moveTo>
                  <a:pt x="2200" y="0"/>
                </a:moveTo>
                <a:cubicBezTo>
                  <a:pt x="1950" y="0"/>
                  <a:pt x="1717" y="160"/>
                  <a:pt x="1634" y="411"/>
                </a:cubicBezTo>
                <a:cubicBezTo>
                  <a:pt x="1266" y="1519"/>
                  <a:pt x="774" y="2595"/>
                  <a:pt x="169" y="3616"/>
                </a:cubicBezTo>
                <a:cubicBezTo>
                  <a:pt x="0" y="3900"/>
                  <a:pt x="94" y="4268"/>
                  <a:pt x="381" y="4437"/>
                </a:cubicBezTo>
                <a:cubicBezTo>
                  <a:pt x="476" y="4493"/>
                  <a:pt x="583" y="4520"/>
                  <a:pt x="686" y="4520"/>
                </a:cubicBezTo>
                <a:cubicBezTo>
                  <a:pt x="889" y="4520"/>
                  <a:pt x="1088" y="4415"/>
                  <a:pt x="1201" y="4226"/>
                </a:cubicBezTo>
                <a:cubicBezTo>
                  <a:pt x="1847" y="3132"/>
                  <a:pt x="2376" y="1976"/>
                  <a:pt x="2770" y="788"/>
                </a:cubicBezTo>
                <a:cubicBezTo>
                  <a:pt x="2877" y="475"/>
                  <a:pt x="2706" y="135"/>
                  <a:pt x="2392" y="32"/>
                </a:cubicBezTo>
                <a:cubicBezTo>
                  <a:pt x="2328" y="10"/>
                  <a:pt x="2264" y="0"/>
                  <a:pt x="2200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Google Shape;961;p31">
            <a:extLst>
              <a:ext uri="{FF2B5EF4-FFF2-40B4-BE49-F238E27FC236}">
                <a16:creationId xmlns:a16="http://schemas.microsoft.com/office/drawing/2014/main" id="{64EF625C-0006-4854-973B-897B544160B1}"/>
              </a:ext>
            </a:extLst>
          </p:cNvPr>
          <p:cNvSpPr/>
          <p:nvPr/>
        </p:nvSpPr>
        <p:spPr>
          <a:xfrm>
            <a:off x="7625702" y="5259169"/>
            <a:ext cx="150629" cy="239116"/>
          </a:xfrm>
          <a:custGeom>
            <a:avLst/>
            <a:gdLst/>
            <a:ahLst/>
            <a:cxnLst/>
            <a:rect l="l" t="t" r="r" b="b"/>
            <a:pathLst>
              <a:path w="2853" h="4529" extrusionOk="0">
                <a:moveTo>
                  <a:pt x="673" y="0"/>
                </a:moveTo>
                <a:cubicBezTo>
                  <a:pt x="612" y="0"/>
                  <a:pt x="550" y="10"/>
                  <a:pt x="489" y="29"/>
                </a:cubicBezTo>
                <a:cubicBezTo>
                  <a:pt x="173" y="131"/>
                  <a:pt x="1" y="469"/>
                  <a:pt x="103" y="784"/>
                </a:cubicBezTo>
                <a:cubicBezTo>
                  <a:pt x="491" y="1975"/>
                  <a:pt x="1010" y="3136"/>
                  <a:pt x="1650" y="4231"/>
                </a:cubicBezTo>
                <a:cubicBezTo>
                  <a:pt x="1761" y="4422"/>
                  <a:pt x="1963" y="4528"/>
                  <a:pt x="2168" y="4528"/>
                </a:cubicBezTo>
                <a:cubicBezTo>
                  <a:pt x="2273" y="4528"/>
                  <a:pt x="2376" y="4500"/>
                  <a:pt x="2470" y="4447"/>
                </a:cubicBezTo>
                <a:cubicBezTo>
                  <a:pt x="2755" y="4281"/>
                  <a:pt x="2852" y="3913"/>
                  <a:pt x="2685" y="3629"/>
                </a:cubicBezTo>
                <a:cubicBezTo>
                  <a:pt x="2089" y="2605"/>
                  <a:pt x="1603" y="1524"/>
                  <a:pt x="1243" y="414"/>
                </a:cubicBezTo>
                <a:cubicBezTo>
                  <a:pt x="1162" y="161"/>
                  <a:pt x="925" y="0"/>
                  <a:pt x="673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4" name="Google Shape;962;p31">
            <a:extLst>
              <a:ext uri="{FF2B5EF4-FFF2-40B4-BE49-F238E27FC236}">
                <a16:creationId xmlns:a16="http://schemas.microsoft.com/office/drawing/2014/main" id="{F8B511F6-77B5-47D5-AB2F-17D4B1DB5BCE}"/>
              </a:ext>
            </a:extLst>
          </p:cNvPr>
          <p:cNvSpPr/>
          <p:nvPr/>
        </p:nvSpPr>
        <p:spPr>
          <a:xfrm>
            <a:off x="9603932" y="4883301"/>
            <a:ext cx="69480" cy="256487"/>
          </a:xfrm>
          <a:custGeom>
            <a:avLst/>
            <a:gdLst/>
            <a:ahLst/>
            <a:cxnLst/>
            <a:rect l="l" t="t" r="r" b="b"/>
            <a:pathLst>
              <a:path w="1316" h="4858" extrusionOk="0">
                <a:moveTo>
                  <a:pt x="714" y="0"/>
                </a:moveTo>
                <a:cubicBezTo>
                  <a:pt x="383" y="0"/>
                  <a:pt x="114" y="271"/>
                  <a:pt x="114" y="601"/>
                </a:cubicBezTo>
                <a:lnTo>
                  <a:pt x="114" y="2598"/>
                </a:lnTo>
                <a:cubicBezTo>
                  <a:pt x="114" y="3130"/>
                  <a:pt x="87" y="3668"/>
                  <a:pt x="34" y="4196"/>
                </a:cubicBezTo>
                <a:cubicBezTo>
                  <a:pt x="1" y="4527"/>
                  <a:pt x="242" y="4820"/>
                  <a:pt x="569" y="4853"/>
                </a:cubicBezTo>
                <a:cubicBezTo>
                  <a:pt x="589" y="4857"/>
                  <a:pt x="611" y="4857"/>
                  <a:pt x="630" y="4857"/>
                </a:cubicBezTo>
                <a:cubicBezTo>
                  <a:pt x="935" y="4857"/>
                  <a:pt x="1195" y="4626"/>
                  <a:pt x="1229" y="4318"/>
                </a:cubicBezTo>
                <a:cubicBezTo>
                  <a:pt x="1286" y="3748"/>
                  <a:pt x="1315" y="3171"/>
                  <a:pt x="1315" y="2598"/>
                </a:cubicBezTo>
                <a:lnTo>
                  <a:pt x="1315" y="601"/>
                </a:lnTo>
                <a:cubicBezTo>
                  <a:pt x="1315" y="268"/>
                  <a:pt x="1045" y="0"/>
                  <a:pt x="714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5" name="Google Shape;963;p31">
            <a:extLst>
              <a:ext uri="{FF2B5EF4-FFF2-40B4-BE49-F238E27FC236}">
                <a16:creationId xmlns:a16="http://schemas.microsoft.com/office/drawing/2014/main" id="{3C6C3E61-8505-4486-B8F2-0C6324BB87CF}"/>
              </a:ext>
            </a:extLst>
          </p:cNvPr>
          <p:cNvSpPr/>
          <p:nvPr/>
        </p:nvSpPr>
        <p:spPr>
          <a:xfrm>
            <a:off x="7586790" y="4877177"/>
            <a:ext cx="68741" cy="256487"/>
          </a:xfrm>
          <a:custGeom>
            <a:avLst/>
            <a:gdLst/>
            <a:ahLst/>
            <a:cxnLst/>
            <a:rect l="l" t="t" r="r" b="b"/>
            <a:pathLst>
              <a:path w="1302" h="4858" extrusionOk="0">
                <a:moveTo>
                  <a:pt x="602" y="0"/>
                </a:moveTo>
                <a:cubicBezTo>
                  <a:pt x="268" y="0"/>
                  <a:pt x="1" y="271"/>
                  <a:pt x="1" y="601"/>
                </a:cubicBezTo>
                <a:lnTo>
                  <a:pt x="1" y="2714"/>
                </a:lnTo>
                <a:cubicBezTo>
                  <a:pt x="1" y="3246"/>
                  <a:pt x="26" y="3784"/>
                  <a:pt x="76" y="4315"/>
                </a:cubicBezTo>
                <a:cubicBezTo>
                  <a:pt x="104" y="4624"/>
                  <a:pt x="367" y="4858"/>
                  <a:pt x="672" y="4858"/>
                </a:cubicBezTo>
                <a:cubicBezTo>
                  <a:pt x="689" y="4858"/>
                  <a:pt x="710" y="4858"/>
                  <a:pt x="729" y="4856"/>
                </a:cubicBezTo>
                <a:cubicBezTo>
                  <a:pt x="1059" y="4825"/>
                  <a:pt x="1301" y="4534"/>
                  <a:pt x="1270" y="4202"/>
                </a:cubicBezTo>
                <a:cubicBezTo>
                  <a:pt x="1225" y="3709"/>
                  <a:pt x="1201" y="3208"/>
                  <a:pt x="1201" y="2714"/>
                </a:cubicBezTo>
                <a:lnTo>
                  <a:pt x="1201" y="601"/>
                </a:lnTo>
                <a:cubicBezTo>
                  <a:pt x="1201" y="269"/>
                  <a:pt x="932" y="0"/>
                  <a:pt x="602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6" name="Google Shape;964;p31">
            <a:extLst>
              <a:ext uri="{FF2B5EF4-FFF2-40B4-BE49-F238E27FC236}">
                <a16:creationId xmlns:a16="http://schemas.microsoft.com/office/drawing/2014/main" id="{9B21A8B0-0684-415B-A742-F0C14B492864}"/>
              </a:ext>
            </a:extLst>
          </p:cNvPr>
          <p:cNvSpPr/>
          <p:nvPr/>
        </p:nvSpPr>
        <p:spPr>
          <a:xfrm>
            <a:off x="9609792" y="4497031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0"/>
                </a:moveTo>
                <a:cubicBezTo>
                  <a:pt x="269" y="0"/>
                  <a:pt x="1" y="271"/>
                  <a:pt x="1" y="601"/>
                </a:cubicBezTo>
                <a:lnTo>
                  <a:pt x="1" y="4258"/>
                </a:lnTo>
                <a:cubicBezTo>
                  <a:pt x="1" y="4592"/>
                  <a:pt x="272" y="4859"/>
                  <a:pt x="602" y="4859"/>
                </a:cubicBezTo>
                <a:cubicBezTo>
                  <a:pt x="934" y="4859"/>
                  <a:pt x="1201" y="4592"/>
                  <a:pt x="1203" y="4258"/>
                </a:cubicBezTo>
                <a:lnTo>
                  <a:pt x="1203" y="601"/>
                </a:lnTo>
                <a:cubicBezTo>
                  <a:pt x="1203" y="268"/>
                  <a:pt x="932" y="0"/>
                  <a:pt x="602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7" name="Google Shape;965;p31">
            <a:extLst>
              <a:ext uri="{FF2B5EF4-FFF2-40B4-BE49-F238E27FC236}">
                <a16:creationId xmlns:a16="http://schemas.microsoft.com/office/drawing/2014/main" id="{6EA4EEF2-9A2E-4A65-945B-698A99DB24F9}"/>
              </a:ext>
            </a:extLst>
          </p:cNvPr>
          <p:cNvSpPr/>
          <p:nvPr/>
        </p:nvSpPr>
        <p:spPr>
          <a:xfrm>
            <a:off x="7586789" y="4490907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0"/>
                </a:moveTo>
                <a:cubicBezTo>
                  <a:pt x="268" y="0"/>
                  <a:pt x="1" y="271"/>
                  <a:pt x="1" y="601"/>
                </a:cubicBezTo>
                <a:lnTo>
                  <a:pt x="1" y="4260"/>
                </a:lnTo>
                <a:cubicBezTo>
                  <a:pt x="1" y="4592"/>
                  <a:pt x="272" y="4859"/>
                  <a:pt x="602" y="4859"/>
                </a:cubicBezTo>
                <a:cubicBezTo>
                  <a:pt x="932" y="4859"/>
                  <a:pt x="1200" y="4590"/>
                  <a:pt x="1203" y="4260"/>
                </a:cubicBezTo>
                <a:lnTo>
                  <a:pt x="1203" y="601"/>
                </a:lnTo>
                <a:cubicBezTo>
                  <a:pt x="1203" y="270"/>
                  <a:pt x="932" y="0"/>
                  <a:pt x="602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8" name="Google Shape;966;p31">
            <a:extLst>
              <a:ext uri="{FF2B5EF4-FFF2-40B4-BE49-F238E27FC236}">
                <a16:creationId xmlns:a16="http://schemas.microsoft.com/office/drawing/2014/main" id="{DB983B1A-E671-4B02-8229-B53BC2B2B59C}"/>
              </a:ext>
            </a:extLst>
          </p:cNvPr>
          <p:cNvSpPr/>
          <p:nvPr/>
        </p:nvSpPr>
        <p:spPr>
          <a:xfrm>
            <a:off x="9609792" y="4110657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1"/>
                </a:moveTo>
                <a:cubicBezTo>
                  <a:pt x="269" y="1"/>
                  <a:pt x="1" y="270"/>
                  <a:pt x="1" y="602"/>
                </a:cubicBezTo>
                <a:lnTo>
                  <a:pt x="1" y="4259"/>
                </a:lnTo>
                <a:cubicBezTo>
                  <a:pt x="1" y="4592"/>
                  <a:pt x="272" y="4860"/>
                  <a:pt x="602" y="4860"/>
                </a:cubicBezTo>
                <a:cubicBezTo>
                  <a:pt x="934" y="4860"/>
                  <a:pt x="1201" y="4591"/>
                  <a:pt x="1203" y="4259"/>
                </a:cubicBezTo>
                <a:lnTo>
                  <a:pt x="1203" y="602"/>
                </a:lnTo>
                <a:cubicBezTo>
                  <a:pt x="1203" y="269"/>
                  <a:pt x="932" y="1"/>
                  <a:pt x="602" y="1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9" name="Google Shape;967;p31">
            <a:extLst>
              <a:ext uri="{FF2B5EF4-FFF2-40B4-BE49-F238E27FC236}">
                <a16:creationId xmlns:a16="http://schemas.microsoft.com/office/drawing/2014/main" id="{AFB332CC-D1E2-44C6-AB30-520EDD75005C}"/>
              </a:ext>
            </a:extLst>
          </p:cNvPr>
          <p:cNvSpPr/>
          <p:nvPr/>
        </p:nvSpPr>
        <p:spPr>
          <a:xfrm>
            <a:off x="7586789" y="4104585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0"/>
                </a:moveTo>
                <a:cubicBezTo>
                  <a:pt x="268" y="0"/>
                  <a:pt x="1" y="271"/>
                  <a:pt x="1" y="601"/>
                </a:cubicBezTo>
                <a:lnTo>
                  <a:pt x="1" y="4258"/>
                </a:lnTo>
                <a:cubicBezTo>
                  <a:pt x="1" y="4591"/>
                  <a:pt x="272" y="4859"/>
                  <a:pt x="602" y="4859"/>
                </a:cubicBezTo>
                <a:cubicBezTo>
                  <a:pt x="932" y="4859"/>
                  <a:pt x="1200" y="4588"/>
                  <a:pt x="1203" y="4258"/>
                </a:cubicBezTo>
                <a:lnTo>
                  <a:pt x="1203" y="601"/>
                </a:lnTo>
                <a:cubicBezTo>
                  <a:pt x="1203" y="268"/>
                  <a:pt x="932" y="0"/>
                  <a:pt x="602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0" name="Google Shape;968;p31">
            <a:extLst>
              <a:ext uri="{FF2B5EF4-FFF2-40B4-BE49-F238E27FC236}">
                <a16:creationId xmlns:a16="http://schemas.microsoft.com/office/drawing/2014/main" id="{E0D3C941-5BF7-4629-BEE1-945EE6C7380C}"/>
              </a:ext>
            </a:extLst>
          </p:cNvPr>
          <p:cNvSpPr/>
          <p:nvPr/>
        </p:nvSpPr>
        <p:spPr>
          <a:xfrm>
            <a:off x="7586789" y="3718211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1"/>
                </a:moveTo>
                <a:cubicBezTo>
                  <a:pt x="268" y="1"/>
                  <a:pt x="1" y="270"/>
                  <a:pt x="1" y="602"/>
                </a:cubicBezTo>
                <a:lnTo>
                  <a:pt x="1" y="4259"/>
                </a:lnTo>
                <a:cubicBezTo>
                  <a:pt x="1" y="4592"/>
                  <a:pt x="272" y="4860"/>
                  <a:pt x="602" y="4860"/>
                </a:cubicBezTo>
                <a:cubicBezTo>
                  <a:pt x="932" y="4860"/>
                  <a:pt x="1200" y="4589"/>
                  <a:pt x="1203" y="4259"/>
                </a:cubicBezTo>
                <a:lnTo>
                  <a:pt x="1203" y="602"/>
                </a:lnTo>
                <a:cubicBezTo>
                  <a:pt x="1203" y="268"/>
                  <a:pt x="932" y="1"/>
                  <a:pt x="602" y="1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1" name="Google Shape;969;p31">
            <a:extLst>
              <a:ext uri="{FF2B5EF4-FFF2-40B4-BE49-F238E27FC236}">
                <a16:creationId xmlns:a16="http://schemas.microsoft.com/office/drawing/2014/main" id="{E1F8F32A-6782-41A0-A9D7-9C3F6915E6EC}"/>
              </a:ext>
            </a:extLst>
          </p:cNvPr>
          <p:cNvSpPr/>
          <p:nvPr/>
        </p:nvSpPr>
        <p:spPr>
          <a:xfrm>
            <a:off x="7586789" y="3331888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0"/>
                </a:moveTo>
                <a:cubicBezTo>
                  <a:pt x="268" y="0"/>
                  <a:pt x="1" y="270"/>
                  <a:pt x="1" y="600"/>
                </a:cubicBezTo>
                <a:lnTo>
                  <a:pt x="1" y="4258"/>
                </a:lnTo>
                <a:cubicBezTo>
                  <a:pt x="1" y="4590"/>
                  <a:pt x="272" y="4859"/>
                  <a:pt x="602" y="4859"/>
                </a:cubicBezTo>
                <a:cubicBezTo>
                  <a:pt x="932" y="4859"/>
                  <a:pt x="1200" y="4590"/>
                  <a:pt x="1203" y="4258"/>
                </a:cubicBezTo>
                <a:lnTo>
                  <a:pt x="1203" y="600"/>
                </a:lnTo>
                <a:cubicBezTo>
                  <a:pt x="1203" y="268"/>
                  <a:pt x="932" y="0"/>
                  <a:pt x="602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2" name="Google Shape;970;p31">
            <a:extLst>
              <a:ext uri="{FF2B5EF4-FFF2-40B4-BE49-F238E27FC236}">
                <a16:creationId xmlns:a16="http://schemas.microsoft.com/office/drawing/2014/main" id="{282287AF-C542-4B3F-A1A2-D4D5C62508F1}"/>
              </a:ext>
            </a:extLst>
          </p:cNvPr>
          <p:cNvSpPr/>
          <p:nvPr/>
        </p:nvSpPr>
        <p:spPr>
          <a:xfrm>
            <a:off x="7586789" y="2945461"/>
            <a:ext cx="63515" cy="256592"/>
          </a:xfrm>
          <a:custGeom>
            <a:avLst/>
            <a:gdLst/>
            <a:ahLst/>
            <a:cxnLst/>
            <a:rect l="l" t="t" r="r" b="b"/>
            <a:pathLst>
              <a:path w="1203" h="4860" extrusionOk="0">
                <a:moveTo>
                  <a:pt x="602" y="0"/>
                </a:moveTo>
                <a:cubicBezTo>
                  <a:pt x="268" y="0"/>
                  <a:pt x="1" y="271"/>
                  <a:pt x="1" y="601"/>
                </a:cubicBezTo>
                <a:lnTo>
                  <a:pt x="1" y="4260"/>
                </a:lnTo>
                <a:cubicBezTo>
                  <a:pt x="1" y="4592"/>
                  <a:pt x="272" y="4859"/>
                  <a:pt x="602" y="4859"/>
                </a:cubicBezTo>
                <a:cubicBezTo>
                  <a:pt x="932" y="4859"/>
                  <a:pt x="1200" y="4592"/>
                  <a:pt x="1203" y="4260"/>
                </a:cubicBezTo>
                <a:lnTo>
                  <a:pt x="1203" y="601"/>
                </a:lnTo>
                <a:cubicBezTo>
                  <a:pt x="1203" y="270"/>
                  <a:pt x="932" y="0"/>
                  <a:pt x="602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3" name="Google Shape;971;p31">
            <a:extLst>
              <a:ext uri="{FF2B5EF4-FFF2-40B4-BE49-F238E27FC236}">
                <a16:creationId xmlns:a16="http://schemas.microsoft.com/office/drawing/2014/main" id="{09EF10FE-3552-497E-92D7-13E03A35B482}"/>
              </a:ext>
            </a:extLst>
          </p:cNvPr>
          <p:cNvSpPr/>
          <p:nvPr/>
        </p:nvSpPr>
        <p:spPr>
          <a:xfrm>
            <a:off x="1315778" y="3663300"/>
            <a:ext cx="453629" cy="453629"/>
          </a:xfrm>
          <a:custGeom>
            <a:avLst/>
            <a:gdLst/>
            <a:ahLst/>
            <a:cxnLst/>
            <a:rect l="l" t="t" r="r" b="b"/>
            <a:pathLst>
              <a:path w="8592" h="8592" extrusionOk="0">
                <a:moveTo>
                  <a:pt x="4296" y="0"/>
                </a:moveTo>
                <a:cubicBezTo>
                  <a:pt x="1924" y="0"/>
                  <a:pt x="1" y="1923"/>
                  <a:pt x="1" y="4296"/>
                </a:cubicBezTo>
                <a:cubicBezTo>
                  <a:pt x="1" y="6668"/>
                  <a:pt x="1924" y="8591"/>
                  <a:pt x="4296" y="8591"/>
                </a:cubicBezTo>
                <a:cubicBezTo>
                  <a:pt x="6669" y="8591"/>
                  <a:pt x="8592" y="6668"/>
                  <a:pt x="8592" y="4296"/>
                </a:cubicBezTo>
                <a:cubicBezTo>
                  <a:pt x="8592" y="1923"/>
                  <a:pt x="6669" y="0"/>
                  <a:pt x="4296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4" name="Google Shape;974;p31">
            <a:extLst>
              <a:ext uri="{FF2B5EF4-FFF2-40B4-BE49-F238E27FC236}">
                <a16:creationId xmlns:a16="http://schemas.microsoft.com/office/drawing/2014/main" id="{5046F72C-E0A8-4B3E-81E6-F46302632091}"/>
              </a:ext>
            </a:extLst>
          </p:cNvPr>
          <p:cNvSpPr txBox="1"/>
          <p:nvPr/>
        </p:nvSpPr>
        <p:spPr>
          <a:xfrm>
            <a:off x="3759697" y="4174345"/>
            <a:ext cx="16800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Venus</a:t>
            </a:r>
            <a:endParaRPr sz="2267" kern="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5" name="Google Shape;975;p31">
            <a:extLst>
              <a:ext uri="{FF2B5EF4-FFF2-40B4-BE49-F238E27FC236}">
                <a16:creationId xmlns:a16="http://schemas.microsoft.com/office/drawing/2014/main" id="{9BD02062-FE78-4C99-9E52-0BBC92D71C20}"/>
              </a:ext>
            </a:extLst>
          </p:cNvPr>
          <p:cNvSpPr txBox="1"/>
          <p:nvPr/>
        </p:nvSpPr>
        <p:spPr>
          <a:xfrm>
            <a:off x="3759697" y="4520660"/>
            <a:ext cx="16800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Venus is the second planet from the Sun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96" name="Google Shape;976;p31">
            <a:extLst>
              <a:ext uri="{FF2B5EF4-FFF2-40B4-BE49-F238E27FC236}">
                <a16:creationId xmlns:a16="http://schemas.microsoft.com/office/drawing/2014/main" id="{F45895EE-5622-4773-90F3-1D5BB7EF60D9}"/>
              </a:ext>
            </a:extLst>
          </p:cNvPr>
          <p:cNvSpPr txBox="1"/>
          <p:nvPr/>
        </p:nvSpPr>
        <p:spPr>
          <a:xfrm>
            <a:off x="7782584" y="4174345"/>
            <a:ext cx="16800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Saturn</a:t>
            </a:r>
            <a:endParaRPr sz="2267" kern="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7" name="Google Shape;977;p31">
            <a:extLst>
              <a:ext uri="{FF2B5EF4-FFF2-40B4-BE49-F238E27FC236}">
                <a16:creationId xmlns:a16="http://schemas.microsoft.com/office/drawing/2014/main" id="{9B904FB0-B9D4-40A6-A07C-51C1EBE8F5C6}"/>
              </a:ext>
            </a:extLst>
          </p:cNvPr>
          <p:cNvSpPr txBox="1"/>
          <p:nvPr/>
        </p:nvSpPr>
        <p:spPr>
          <a:xfrm>
            <a:off x="7782584" y="4520660"/>
            <a:ext cx="16800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Saturn is a gas giant and has several rings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98" name="Google Shape;978;p31">
            <a:extLst>
              <a:ext uri="{FF2B5EF4-FFF2-40B4-BE49-F238E27FC236}">
                <a16:creationId xmlns:a16="http://schemas.microsoft.com/office/drawing/2014/main" id="{CBBBAF45-2C04-499E-B463-6CE8CE219D45}"/>
              </a:ext>
            </a:extLst>
          </p:cNvPr>
          <p:cNvSpPr txBox="1"/>
          <p:nvPr/>
        </p:nvSpPr>
        <p:spPr>
          <a:xfrm>
            <a:off x="1748237" y="2134732"/>
            <a:ext cx="16800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Earth</a:t>
            </a:r>
            <a:endParaRPr sz="2267" kern="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9" name="Google Shape;979;p31">
            <a:extLst>
              <a:ext uri="{FF2B5EF4-FFF2-40B4-BE49-F238E27FC236}">
                <a16:creationId xmlns:a16="http://schemas.microsoft.com/office/drawing/2014/main" id="{D052F580-79B3-455C-9505-A979201F8CB1}"/>
              </a:ext>
            </a:extLst>
          </p:cNvPr>
          <p:cNvSpPr txBox="1"/>
          <p:nvPr/>
        </p:nvSpPr>
        <p:spPr>
          <a:xfrm>
            <a:off x="1748237" y="2481047"/>
            <a:ext cx="16800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It’s the only object known to harbor life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100" name="Google Shape;980;p31">
            <a:extLst>
              <a:ext uri="{FF2B5EF4-FFF2-40B4-BE49-F238E27FC236}">
                <a16:creationId xmlns:a16="http://schemas.microsoft.com/office/drawing/2014/main" id="{C0D8CE6A-F6D6-4657-B1BF-790558AC1B80}"/>
              </a:ext>
            </a:extLst>
          </p:cNvPr>
          <p:cNvSpPr txBox="1"/>
          <p:nvPr/>
        </p:nvSpPr>
        <p:spPr>
          <a:xfrm>
            <a:off x="5771124" y="2134732"/>
            <a:ext cx="16800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Mercury</a:t>
            </a:r>
            <a:endParaRPr sz="2267" kern="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1" name="Google Shape;981;p31">
            <a:extLst>
              <a:ext uri="{FF2B5EF4-FFF2-40B4-BE49-F238E27FC236}">
                <a16:creationId xmlns:a16="http://schemas.microsoft.com/office/drawing/2014/main" id="{9816D9F2-160A-4D7E-8635-035BC2B4DB18}"/>
              </a:ext>
            </a:extLst>
          </p:cNvPr>
          <p:cNvSpPr txBox="1"/>
          <p:nvPr/>
        </p:nvSpPr>
        <p:spPr>
          <a:xfrm>
            <a:off x="5771124" y="2481047"/>
            <a:ext cx="16800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Mercury is the closest planet to the Sun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102" name="Google Shape;982;p31">
            <a:extLst>
              <a:ext uri="{FF2B5EF4-FFF2-40B4-BE49-F238E27FC236}">
                <a16:creationId xmlns:a16="http://schemas.microsoft.com/office/drawing/2014/main" id="{B564294F-1A8C-43BE-B757-F8D1607A1419}"/>
              </a:ext>
            </a:extLst>
          </p:cNvPr>
          <p:cNvSpPr/>
          <p:nvPr/>
        </p:nvSpPr>
        <p:spPr>
          <a:xfrm>
            <a:off x="9602324" y="3344929"/>
            <a:ext cx="63515" cy="256856"/>
          </a:xfrm>
          <a:custGeom>
            <a:avLst/>
            <a:gdLst/>
            <a:ahLst/>
            <a:cxnLst/>
            <a:rect l="l" t="t" r="r" b="b"/>
            <a:pathLst>
              <a:path w="1203" h="4865" extrusionOk="0">
                <a:moveTo>
                  <a:pt x="601" y="1"/>
                </a:moveTo>
                <a:cubicBezTo>
                  <a:pt x="269" y="1"/>
                  <a:pt x="0" y="271"/>
                  <a:pt x="0" y="602"/>
                </a:cubicBezTo>
                <a:lnTo>
                  <a:pt x="0" y="4263"/>
                </a:lnTo>
                <a:cubicBezTo>
                  <a:pt x="0" y="4597"/>
                  <a:pt x="271" y="4864"/>
                  <a:pt x="601" y="4864"/>
                </a:cubicBezTo>
                <a:cubicBezTo>
                  <a:pt x="931" y="4864"/>
                  <a:pt x="1201" y="4597"/>
                  <a:pt x="1202" y="4263"/>
                </a:cubicBezTo>
                <a:lnTo>
                  <a:pt x="1202" y="602"/>
                </a:lnTo>
                <a:cubicBezTo>
                  <a:pt x="1202" y="270"/>
                  <a:pt x="931" y="1"/>
                  <a:pt x="601" y="1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3" name="Google Shape;983;p31">
            <a:extLst>
              <a:ext uri="{FF2B5EF4-FFF2-40B4-BE49-F238E27FC236}">
                <a16:creationId xmlns:a16="http://schemas.microsoft.com/office/drawing/2014/main" id="{2D74DA68-0EAF-43F7-ADB6-0DA0D5D4204C}"/>
              </a:ext>
            </a:extLst>
          </p:cNvPr>
          <p:cNvSpPr/>
          <p:nvPr/>
        </p:nvSpPr>
        <p:spPr>
          <a:xfrm>
            <a:off x="9602324" y="2958450"/>
            <a:ext cx="63515" cy="256751"/>
          </a:xfrm>
          <a:custGeom>
            <a:avLst/>
            <a:gdLst/>
            <a:ahLst/>
            <a:cxnLst/>
            <a:rect l="l" t="t" r="r" b="b"/>
            <a:pathLst>
              <a:path w="1203" h="4863" extrusionOk="0">
                <a:moveTo>
                  <a:pt x="601" y="0"/>
                </a:moveTo>
                <a:cubicBezTo>
                  <a:pt x="269" y="0"/>
                  <a:pt x="0" y="269"/>
                  <a:pt x="0" y="600"/>
                </a:cubicBezTo>
                <a:lnTo>
                  <a:pt x="0" y="4261"/>
                </a:lnTo>
                <a:cubicBezTo>
                  <a:pt x="0" y="4595"/>
                  <a:pt x="271" y="4862"/>
                  <a:pt x="601" y="4862"/>
                </a:cubicBezTo>
                <a:cubicBezTo>
                  <a:pt x="931" y="4862"/>
                  <a:pt x="1201" y="4595"/>
                  <a:pt x="1202" y="4261"/>
                </a:cubicBezTo>
                <a:lnTo>
                  <a:pt x="1202" y="600"/>
                </a:lnTo>
                <a:cubicBezTo>
                  <a:pt x="1202" y="268"/>
                  <a:pt x="931" y="0"/>
                  <a:pt x="601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4" name="Google Shape;984;p31">
            <a:extLst>
              <a:ext uri="{FF2B5EF4-FFF2-40B4-BE49-F238E27FC236}">
                <a16:creationId xmlns:a16="http://schemas.microsoft.com/office/drawing/2014/main" id="{0ADE0AA0-EA11-41DD-880B-3EFEF0A1B3BF}"/>
              </a:ext>
            </a:extLst>
          </p:cNvPr>
          <p:cNvSpPr/>
          <p:nvPr/>
        </p:nvSpPr>
        <p:spPr>
          <a:xfrm>
            <a:off x="9602324" y="2571865"/>
            <a:ext cx="68952" cy="256644"/>
          </a:xfrm>
          <a:custGeom>
            <a:avLst/>
            <a:gdLst/>
            <a:ahLst/>
            <a:cxnLst/>
            <a:rect l="l" t="t" r="r" b="b"/>
            <a:pathLst>
              <a:path w="1306" h="4861" extrusionOk="0">
                <a:moveTo>
                  <a:pt x="675" y="0"/>
                </a:moveTo>
                <a:cubicBezTo>
                  <a:pt x="372" y="0"/>
                  <a:pt x="111" y="233"/>
                  <a:pt x="82" y="543"/>
                </a:cubicBezTo>
                <a:cubicBezTo>
                  <a:pt x="28" y="1091"/>
                  <a:pt x="0" y="1646"/>
                  <a:pt x="0" y="2197"/>
                </a:cubicBezTo>
                <a:lnTo>
                  <a:pt x="0" y="4260"/>
                </a:lnTo>
                <a:cubicBezTo>
                  <a:pt x="0" y="4593"/>
                  <a:pt x="271" y="4861"/>
                  <a:pt x="601" y="4861"/>
                </a:cubicBezTo>
                <a:cubicBezTo>
                  <a:pt x="931" y="4861"/>
                  <a:pt x="1201" y="4593"/>
                  <a:pt x="1201" y="4258"/>
                </a:cubicBezTo>
                <a:lnTo>
                  <a:pt x="1201" y="2194"/>
                </a:lnTo>
                <a:cubicBezTo>
                  <a:pt x="1201" y="1682"/>
                  <a:pt x="1226" y="1166"/>
                  <a:pt x="1274" y="657"/>
                </a:cubicBezTo>
                <a:cubicBezTo>
                  <a:pt x="1305" y="329"/>
                  <a:pt x="1064" y="35"/>
                  <a:pt x="734" y="3"/>
                </a:cubicBezTo>
                <a:cubicBezTo>
                  <a:pt x="714" y="1"/>
                  <a:pt x="694" y="0"/>
                  <a:pt x="675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5" name="Google Shape;985;p31">
            <a:extLst>
              <a:ext uri="{FF2B5EF4-FFF2-40B4-BE49-F238E27FC236}">
                <a16:creationId xmlns:a16="http://schemas.microsoft.com/office/drawing/2014/main" id="{57818685-3406-44F8-B302-35E1570A3136}"/>
              </a:ext>
            </a:extLst>
          </p:cNvPr>
          <p:cNvSpPr/>
          <p:nvPr/>
        </p:nvSpPr>
        <p:spPr>
          <a:xfrm>
            <a:off x="9642134" y="2207716"/>
            <a:ext cx="151263" cy="239011"/>
          </a:xfrm>
          <a:custGeom>
            <a:avLst/>
            <a:gdLst/>
            <a:ahLst/>
            <a:cxnLst/>
            <a:rect l="l" t="t" r="r" b="b"/>
            <a:pathLst>
              <a:path w="2865" h="4527" extrusionOk="0">
                <a:moveTo>
                  <a:pt x="2179" y="0"/>
                </a:moveTo>
                <a:cubicBezTo>
                  <a:pt x="1973" y="0"/>
                  <a:pt x="1772" y="105"/>
                  <a:pt x="1661" y="295"/>
                </a:cubicBezTo>
                <a:cubicBezTo>
                  <a:pt x="1016" y="1390"/>
                  <a:pt x="493" y="2548"/>
                  <a:pt x="102" y="3739"/>
                </a:cubicBezTo>
                <a:cubicBezTo>
                  <a:pt x="1" y="4055"/>
                  <a:pt x="170" y="4393"/>
                  <a:pt x="486" y="4497"/>
                </a:cubicBezTo>
                <a:cubicBezTo>
                  <a:pt x="548" y="4517"/>
                  <a:pt x="611" y="4526"/>
                  <a:pt x="673" y="4526"/>
                </a:cubicBezTo>
                <a:cubicBezTo>
                  <a:pt x="925" y="4526"/>
                  <a:pt x="1160" y="4365"/>
                  <a:pt x="1241" y="4113"/>
                </a:cubicBezTo>
                <a:cubicBezTo>
                  <a:pt x="1606" y="3004"/>
                  <a:pt x="2094" y="1924"/>
                  <a:pt x="2695" y="904"/>
                </a:cubicBezTo>
                <a:cubicBezTo>
                  <a:pt x="2864" y="617"/>
                  <a:pt x="2767" y="250"/>
                  <a:pt x="2482" y="82"/>
                </a:cubicBezTo>
                <a:cubicBezTo>
                  <a:pt x="2387" y="27"/>
                  <a:pt x="2282" y="0"/>
                  <a:pt x="2179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6" name="Google Shape;986;p31">
            <a:extLst>
              <a:ext uri="{FF2B5EF4-FFF2-40B4-BE49-F238E27FC236}">
                <a16:creationId xmlns:a16="http://schemas.microsoft.com/office/drawing/2014/main" id="{D1D05066-5293-4BE5-9812-87F46B9A8399}"/>
              </a:ext>
            </a:extLst>
          </p:cNvPr>
          <p:cNvSpPr/>
          <p:nvPr/>
        </p:nvSpPr>
        <p:spPr>
          <a:xfrm>
            <a:off x="9836376" y="1922449"/>
            <a:ext cx="213773" cy="193131"/>
          </a:xfrm>
          <a:custGeom>
            <a:avLst/>
            <a:gdLst/>
            <a:ahLst/>
            <a:cxnLst/>
            <a:rect l="l" t="t" r="r" b="b"/>
            <a:pathLst>
              <a:path w="4049" h="3658" extrusionOk="0">
                <a:moveTo>
                  <a:pt x="3371" y="1"/>
                </a:moveTo>
                <a:cubicBezTo>
                  <a:pt x="3246" y="1"/>
                  <a:pt x="3121" y="39"/>
                  <a:pt x="3013" y="119"/>
                </a:cubicBezTo>
                <a:cubicBezTo>
                  <a:pt x="1997" y="877"/>
                  <a:pt x="1058" y="1729"/>
                  <a:pt x="221" y="2656"/>
                </a:cubicBezTo>
                <a:cubicBezTo>
                  <a:pt x="1" y="2901"/>
                  <a:pt x="18" y="3280"/>
                  <a:pt x="265" y="3504"/>
                </a:cubicBezTo>
                <a:cubicBezTo>
                  <a:pt x="378" y="3607"/>
                  <a:pt x="523" y="3657"/>
                  <a:pt x="666" y="3657"/>
                </a:cubicBezTo>
                <a:cubicBezTo>
                  <a:pt x="830" y="3657"/>
                  <a:pt x="993" y="3592"/>
                  <a:pt x="1113" y="3459"/>
                </a:cubicBezTo>
                <a:cubicBezTo>
                  <a:pt x="1897" y="2590"/>
                  <a:pt x="2778" y="1790"/>
                  <a:pt x="3731" y="1080"/>
                </a:cubicBezTo>
                <a:cubicBezTo>
                  <a:pt x="3994" y="883"/>
                  <a:pt x="4049" y="507"/>
                  <a:pt x="3852" y="241"/>
                </a:cubicBezTo>
                <a:cubicBezTo>
                  <a:pt x="3734" y="84"/>
                  <a:pt x="3554" y="1"/>
                  <a:pt x="3371" y="1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7" name="Google Shape;987;p31">
            <a:extLst>
              <a:ext uri="{FF2B5EF4-FFF2-40B4-BE49-F238E27FC236}">
                <a16:creationId xmlns:a16="http://schemas.microsoft.com/office/drawing/2014/main" id="{3EB5F577-CA22-4518-A535-3A0CB35C44BE}"/>
              </a:ext>
            </a:extLst>
          </p:cNvPr>
          <p:cNvSpPr/>
          <p:nvPr/>
        </p:nvSpPr>
        <p:spPr>
          <a:xfrm>
            <a:off x="10897350" y="1754290"/>
            <a:ext cx="251681" cy="131780"/>
          </a:xfrm>
          <a:custGeom>
            <a:avLst/>
            <a:gdLst/>
            <a:ahLst/>
            <a:cxnLst/>
            <a:rect l="l" t="t" r="r" b="b"/>
            <a:pathLst>
              <a:path w="4767" h="2496" extrusionOk="0">
                <a:moveTo>
                  <a:pt x="664" y="0"/>
                </a:moveTo>
                <a:cubicBezTo>
                  <a:pt x="402" y="0"/>
                  <a:pt x="161" y="175"/>
                  <a:pt x="88" y="440"/>
                </a:cubicBezTo>
                <a:cubicBezTo>
                  <a:pt x="0" y="760"/>
                  <a:pt x="188" y="1090"/>
                  <a:pt x="507" y="1177"/>
                </a:cubicBezTo>
                <a:cubicBezTo>
                  <a:pt x="1650" y="1495"/>
                  <a:pt x="2764" y="1918"/>
                  <a:pt x="3822" y="2434"/>
                </a:cubicBezTo>
                <a:cubicBezTo>
                  <a:pt x="3906" y="2475"/>
                  <a:pt x="3997" y="2495"/>
                  <a:pt x="4085" y="2495"/>
                </a:cubicBezTo>
                <a:cubicBezTo>
                  <a:pt x="4305" y="2495"/>
                  <a:pt x="4520" y="2370"/>
                  <a:pt x="4623" y="2159"/>
                </a:cubicBezTo>
                <a:cubicBezTo>
                  <a:pt x="4767" y="1861"/>
                  <a:pt x="4643" y="1501"/>
                  <a:pt x="4346" y="1356"/>
                </a:cubicBezTo>
                <a:cubicBezTo>
                  <a:pt x="3222" y="807"/>
                  <a:pt x="2038" y="359"/>
                  <a:pt x="825" y="23"/>
                </a:cubicBezTo>
                <a:cubicBezTo>
                  <a:pt x="771" y="8"/>
                  <a:pt x="717" y="0"/>
                  <a:pt x="664" y="0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8" name="Google Shape;988;p31">
            <a:extLst>
              <a:ext uri="{FF2B5EF4-FFF2-40B4-BE49-F238E27FC236}">
                <a16:creationId xmlns:a16="http://schemas.microsoft.com/office/drawing/2014/main" id="{2FC8D394-36DD-4D67-83D6-DC13650AFD27}"/>
              </a:ext>
            </a:extLst>
          </p:cNvPr>
          <p:cNvSpPr/>
          <p:nvPr/>
        </p:nvSpPr>
        <p:spPr>
          <a:xfrm>
            <a:off x="10142974" y="1753973"/>
            <a:ext cx="251893" cy="131516"/>
          </a:xfrm>
          <a:custGeom>
            <a:avLst/>
            <a:gdLst/>
            <a:ahLst/>
            <a:cxnLst/>
            <a:rect l="l" t="t" r="r" b="b"/>
            <a:pathLst>
              <a:path w="4771" h="2491" extrusionOk="0">
                <a:moveTo>
                  <a:pt x="4104" y="1"/>
                </a:moveTo>
                <a:cubicBezTo>
                  <a:pt x="4051" y="1"/>
                  <a:pt x="3998" y="8"/>
                  <a:pt x="3944" y="22"/>
                </a:cubicBezTo>
                <a:cubicBezTo>
                  <a:pt x="2732" y="357"/>
                  <a:pt x="1547" y="805"/>
                  <a:pt x="422" y="1352"/>
                </a:cubicBezTo>
                <a:cubicBezTo>
                  <a:pt x="124" y="1496"/>
                  <a:pt x="1" y="1856"/>
                  <a:pt x="146" y="2154"/>
                </a:cubicBezTo>
                <a:cubicBezTo>
                  <a:pt x="250" y="2368"/>
                  <a:pt x="462" y="2490"/>
                  <a:pt x="686" y="2490"/>
                </a:cubicBezTo>
                <a:cubicBezTo>
                  <a:pt x="774" y="2490"/>
                  <a:pt x="863" y="2471"/>
                  <a:pt x="946" y="2431"/>
                </a:cubicBezTo>
                <a:cubicBezTo>
                  <a:pt x="2004" y="1914"/>
                  <a:pt x="3121" y="1493"/>
                  <a:pt x="4264" y="1179"/>
                </a:cubicBezTo>
                <a:cubicBezTo>
                  <a:pt x="4583" y="1090"/>
                  <a:pt x="4771" y="759"/>
                  <a:pt x="4681" y="440"/>
                </a:cubicBezTo>
                <a:cubicBezTo>
                  <a:pt x="4608" y="175"/>
                  <a:pt x="4368" y="1"/>
                  <a:pt x="4104" y="1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9" name="Google Shape;989;p31">
            <a:extLst>
              <a:ext uri="{FF2B5EF4-FFF2-40B4-BE49-F238E27FC236}">
                <a16:creationId xmlns:a16="http://schemas.microsoft.com/office/drawing/2014/main" id="{D3C3F321-E86C-4DA9-92CD-699B7F28C26D}"/>
              </a:ext>
            </a:extLst>
          </p:cNvPr>
          <p:cNvSpPr/>
          <p:nvPr/>
        </p:nvSpPr>
        <p:spPr>
          <a:xfrm>
            <a:off x="10516519" y="1715589"/>
            <a:ext cx="259179" cy="67580"/>
          </a:xfrm>
          <a:custGeom>
            <a:avLst/>
            <a:gdLst/>
            <a:ahLst/>
            <a:cxnLst/>
            <a:rect l="l" t="t" r="r" b="b"/>
            <a:pathLst>
              <a:path w="4909" h="1280" extrusionOk="0">
                <a:moveTo>
                  <a:pt x="2448" y="1"/>
                </a:moveTo>
                <a:cubicBezTo>
                  <a:pt x="1821" y="1"/>
                  <a:pt x="1193" y="28"/>
                  <a:pt x="573" y="83"/>
                </a:cubicBezTo>
                <a:cubicBezTo>
                  <a:pt x="245" y="111"/>
                  <a:pt x="1" y="400"/>
                  <a:pt x="30" y="732"/>
                </a:cubicBezTo>
                <a:cubicBezTo>
                  <a:pt x="57" y="1043"/>
                  <a:pt x="320" y="1278"/>
                  <a:pt x="626" y="1278"/>
                </a:cubicBezTo>
                <a:cubicBezTo>
                  <a:pt x="644" y="1278"/>
                  <a:pt x="662" y="1277"/>
                  <a:pt x="680" y="1275"/>
                </a:cubicBezTo>
                <a:cubicBezTo>
                  <a:pt x="1264" y="1224"/>
                  <a:pt x="1856" y="1198"/>
                  <a:pt x="2448" y="1198"/>
                </a:cubicBezTo>
                <a:cubicBezTo>
                  <a:pt x="3045" y="1198"/>
                  <a:pt x="3641" y="1224"/>
                  <a:pt x="4229" y="1277"/>
                </a:cubicBezTo>
                <a:cubicBezTo>
                  <a:pt x="4248" y="1280"/>
                  <a:pt x="4265" y="1280"/>
                  <a:pt x="4284" y="1280"/>
                </a:cubicBezTo>
                <a:cubicBezTo>
                  <a:pt x="4590" y="1280"/>
                  <a:pt x="4852" y="1045"/>
                  <a:pt x="4880" y="735"/>
                </a:cubicBezTo>
                <a:cubicBezTo>
                  <a:pt x="4908" y="405"/>
                  <a:pt x="4666" y="114"/>
                  <a:pt x="4335" y="84"/>
                </a:cubicBezTo>
                <a:cubicBezTo>
                  <a:pt x="3712" y="29"/>
                  <a:pt x="3080" y="1"/>
                  <a:pt x="2448" y="1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0" name="Google Shape;990;p31">
            <a:extLst>
              <a:ext uri="{FF2B5EF4-FFF2-40B4-BE49-F238E27FC236}">
                <a16:creationId xmlns:a16="http://schemas.microsoft.com/office/drawing/2014/main" id="{74EA52D9-2E02-4ED4-9A8F-F5F70A412FAA}"/>
              </a:ext>
            </a:extLst>
          </p:cNvPr>
          <p:cNvSpPr txBox="1"/>
          <p:nvPr/>
        </p:nvSpPr>
        <p:spPr>
          <a:xfrm>
            <a:off x="9839696" y="2134732"/>
            <a:ext cx="16800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267" kern="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Mars</a:t>
            </a:r>
            <a:endParaRPr sz="2267" kern="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1" name="Google Shape;991;p31">
            <a:extLst>
              <a:ext uri="{FF2B5EF4-FFF2-40B4-BE49-F238E27FC236}">
                <a16:creationId xmlns:a16="http://schemas.microsoft.com/office/drawing/2014/main" id="{1F86480E-0603-4772-8A77-4A36459F1EE6}"/>
              </a:ext>
            </a:extLst>
          </p:cNvPr>
          <p:cNvSpPr txBox="1"/>
          <p:nvPr/>
        </p:nvSpPr>
        <p:spPr>
          <a:xfrm>
            <a:off x="9839696" y="2481047"/>
            <a:ext cx="16800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 dirty="0">
                <a:solidFill>
                  <a:srgbClr val="252525"/>
                </a:solidFill>
                <a:cs typeface="+mn-ea"/>
                <a:sym typeface="+mn-lt"/>
              </a:rPr>
              <a:t>Mars is the red planet in the Solar System</a:t>
            </a:r>
            <a:endParaRPr sz="1600" kern="0" dirty="0">
              <a:solidFill>
                <a:srgbClr val="252525"/>
              </a:solidFill>
              <a:cs typeface="+mn-ea"/>
              <a:sym typeface="+mn-lt"/>
            </a:endParaRPr>
          </a:p>
        </p:txBody>
      </p:sp>
      <p:sp>
        <p:nvSpPr>
          <p:cNvPr id="112" name="Google Shape;992;p31">
            <a:extLst>
              <a:ext uri="{FF2B5EF4-FFF2-40B4-BE49-F238E27FC236}">
                <a16:creationId xmlns:a16="http://schemas.microsoft.com/office/drawing/2014/main" id="{DCBAAE1E-2635-47CE-BAF6-8140AC1B9003}"/>
              </a:ext>
            </a:extLst>
          </p:cNvPr>
          <p:cNvSpPr/>
          <p:nvPr/>
        </p:nvSpPr>
        <p:spPr>
          <a:xfrm>
            <a:off x="9602324" y="3739417"/>
            <a:ext cx="63515" cy="256856"/>
          </a:xfrm>
          <a:custGeom>
            <a:avLst/>
            <a:gdLst/>
            <a:ahLst/>
            <a:cxnLst/>
            <a:rect l="l" t="t" r="r" b="b"/>
            <a:pathLst>
              <a:path w="1203" h="4865" extrusionOk="0">
                <a:moveTo>
                  <a:pt x="601" y="1"/>
                </a:moveTo>
                <a:cubicBezTo>
                  <a:pt x="269" y="1"/>
                  <a:pt x="0" y="271"/>
                  <a:pt x="0" y="602"/>
                </a:cubicBezTo>
                <a:lnTo>
                  <a:pt x="0" y="4263"/>
                </a:lnTo>
                <a:cubicBezTo>
                  <a:pt x="0" y="4597"/>
                  <a:pt x="271" y="4864"/>
                  <a:pt x="601" y="4864"/>
                </a:cubicBezTo>
                <a:cubicBezTo>
                  <a:pt x="931" y="4864"/>
                  <a:pt x="1201" y="4597"/>
                  <a:pt x="1202" y="4263"/>
                </a:cubicBezTo>
                <a:lnTo>
                  <a:pt x="1202" y="602"/>
                </a:lnTo>
                <a:cubicBezTo>
                  <a:pt x="1202" y="270"/>
                  <a:pt x="931" y="1"/>
                  <a:pt x="601" y="1"/>
                </a:cubicBezTo>
                <a:close/>
              </a:path>
            </a:pathLst>
          </a:custGeom>
          <a:solidFill>
            <a:srgbClr val="828979"/>
          </a:solidFill>
          <a:ln>
            <a:solidFill>
              <a:srgbClr val="BDC2B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3" name="Google Shape;993;p31">
            <a:extLst>
              <a:ext uri="{FF2B5EF4-FFF2-40B4-BE49-F238E27FC236}">
                <a16:creationId xmlns:a16="http://schemas.microsoft.com/office/drawing/2014/main" id="{BED49F7E-EDDE-4145-993C-F0116529F9A1}"/>
              </a:ext>
            </a:extLst>
          </p:cNvPr>
          <p:cNvSpPr/>
          <p:nvPr/>
        </p:nvSpPr>
        <p:spPr>
          <a:xfrm>
            <a:off x="4725094" y="5658690"/>
            <a:ext cx="453629" cy="453629"/>
          </a:xfrm>
          <a:custGeom>
            <a:avLst/>
            <a:gdLst/>
            <a:ahLst/>
            <a:cxnLst/>
            <a:rect l="l" t="t" r="r" b="b"/>
            <a:pathLst>
              <a:path w="8592" h="8592" extrusionOk="0">
                <a:moveTo>
                  <a:pt x="4296" y="0"/>
                </a:moveTo>
                <a:cubicBezTo>
                  <a:pt x="1924" y="0"/>
                  <a:pt x="1" y="1924"/>
                  <a:pt x="1" y="4296"/>
                </a:cubicBezTo>
                <a:cubicBezTo>
                  <a:pt x="1" y="6668"/>
                  <a:pt x="1924" y="8592"/>
                  <a:pt x="4296" y="8592"/>
                </a:cubicBezTo>
                <a:cubicBezTo>
                  <a:pt x="6669" y="8592"/>
                  <a:pt x="8592" y="6668"/>
                  <a:pt x="8592" y="4296"/>
                </a:cubicBezTo>
                <a:cubicBezTo>
                  <a:pt x="8592" y="1924"/>
                  <a:pt x="6669" y="0"/>
                  <a:pt x="429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4" name="Google Shape;994;p31">
            <a:extLst>
              <a:ext uri="{FF2B5EF4-FFF2-40B4-BE49-F238E27FC236}">
                <a16:creationId xmlns:a16="http://schemas.microsoft.com/office/drawing/2014/main" id="{293C1461-168E-4C69-BB88-E220449EB87C}"/>
              </a:ext>
            </a:extLst>
          </p:cNvPr>
          <p:cNvSpPr/>
          <p:nvPr/>
        </p:nvSpPr>
        <p:spPr>
          <a:xfrm>
            <a:off x="6751159" y="1593255"/>
            <a:ext cx="453629" cy="453629"/>
          </a:xfrm>
          <a:custGeom>
            <a:avLst/>
            <a:gdLst/>
            <a:ahLst/>
            <a:cxnLst/>
            <a:rect l="l" t="t" r="r" b="b"/>
            <a:pathLst>
              <a:path w="8592" h="8592" extrusionOk="0">
                <a:moveTo>
                  <a:pt x="4296" y="1"/>
                </a:moveTo>
                <a:cubicBezTo>
                  <a:pt x="1924" y="1"/>
                  <a:pt x="1" y="1924"/>
                  <a:pt x="1" y="4296"/>
                </a:cubicBezTo>
                <a:cubicBezTo>
                  <a:pt x="1" y="6669"/>
                  <a:pt x="1924" y="8592"/>
                  <a:pt x="4296" y="8592"/>
                </a:cubicBezTo>
                <a:cubicBezTo>
                  <a:pt x="6669" y="8592"/>
                  <a:pt x="8592" y="6669"/>
                  <a:pt x="8592" y="4296"/>
                </a:cubicBezTo>
                <a:cubicBezTo>
                  <a:pt x="8592" y="1924"/>
                  <a:pt x="6669" y="1"/>
                  <a:pt x="4296" y="1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5" name="Google Shape;995;p31">
            <a:extLst>
              <a:ext uri="{FF2B5EF4-FFF2-40B4-BE49-F238E27FC236}">
                <a16:creationId xmlns:a16="http://schemas.microsoft.com/office/drawing/2014/main" id="{7BBBA828-CCAA-4735-9CB1-2B821F9A5616}"/>
              </a:ext>
            </a:extLst>
          </p:cNvPr>
          <p:cNvSpPr/>
          <p:nvPr/>
        </p:nvSpPr>
        <p:spPr>
          <a:xfrm>
            <a:off x="8032154" y="5658690"/>
            <a:ext cx="453629" cy="453629"/>
          </a:xfrm>
          <a:custGeom>
            <a:avLst/>
            <a:gdLst/>
            <a:ahLst/>
            <a:cxnLst/>
            <a:rect l="l" t="t" r="r" b="b"/>
            <a:pathLst>
              <a:path w="8592" h="8592" extrusionOk="0">
                <a:moveTo>
                  <a:pt x="4296" y="0"/>
                </a:moveTo>
                <a:cubicBezTo>
                  <a:pt x="1924" y="0"/>
                  <a:pt x="1" y="1924"/>
                  <a:pt x="1" y="4296"/>
                </a:cubicBezTo>
                <a:cubicBezTo>
                  <a:pt x="1" y="6668"/>
                  <a:pt x="1924" y="8592"/>
                  <a:pt x="4296" y="8592"/>
                </a:cubicBezTo>
                <a:cubicBezTo>
                  <a:pt x="6669" y="8592"/>
                  <a:pt x="8592" y="6668"/>
                  <a:pt x="8592" y="4296"/>
                </a:cubicBezTo>
                <a:cubicBezTo>
                  <a:pt x="8592" y="1924"/>
                  <a:pt x="6669" y="0"/>
                  <a:pt x="4296" y="0"/>
                </a:cubicBezTo>
                <a:close/>
              </a:path>
            </a:pathLst>
          </a:custGeom>
          <a:solidFill>
            <a:srgbClr val="EBE7E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6" name="Google Shape;996;p31">
            <a:extLst>
              <a:ext uri="{FF2B5EF4-FFF2-40B4-BE49-F238E27FC236}">
                <a16:creationId xmlns:a16="http://schemas.microsoft.com/office/drawing/2014/main" id="{5B97A938-ADB0-4D3F-A79F-27046D698790}"/>
              </a:ext>
            </a:extLst>
          </p:cNvPr>
          <p:cNvSpPr/>
          <p:nvPr/>
        </p:nvSpPr>
        <p:spPr>
          <a:xfrm>
            <a:off x="11044706" y="1715447"/>
            <a:ext cx="453629" cy="453629"/>
          </a:xfrm>
          <a:custGeom>
            <a:avLst/>
            <a:gdLst/>
            <a:ahLst/>
            <a:cxnLst/>
            <a:rect l="l" t="t" r="r" b="b"/>
            <a:pathLst>
              <a:path w="8592" h="8592" extrusionOk="0">
                <a:moveTo>
                  <a:pt x="4296" y="0"/>
                </a:moveTo>
                <a:cubicBezTo>
                  <a:pt x="1924" y="0"/>
                  <a:pt x="1" y="1922"/>
                  <a:pt x="1" y="4296"/>
                </a:cubicBezTo>
                <a:cubicBezTo>
                  <a:pt x="1" y="6668"/>
                  <a:pt x="1924" y="8591"/>
                  <a:pt x="4296" y="8591"/>
                </a:cubicBezTo>
                <a:cubicBezTo>
                  <a:pt x="6669" y="8591"/>
                  <a:pt x="8592" y="6668"/>
                  <a:pt x="8592" y="4296"/>
                </a:cubicBezTo>
                <a:cubicBezTo>
                  <a:pt x="8592" y="1922"/>
                  <a:pt x="6669" y="0"/>
                  <a:pt x="4296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7" name="Google Shape;997;p31">
            <a:extLst>
              <a:ext uri="{FF2B5EF4-FFF2-40B4-BE49-F238E27FC236}">
                <a16:creationId xmlns:a16="http://schemas.microsoft.com/office/drawing/2014/main" id="{5ECE197E-1837-49A2-8AF7-C3F1F77E1F8F}"/>
              </a:ext>
            </a:extLst>
          </p:cNvPr>
          <p:cNvSpPr/>
          <p:nvPr/>
        </p:nvSpPr>
        <p:spPr>
          <a:xfrm>
            <a:off x="2953248" y="1715447"/>
            <a:ext cx="453629" cy="453629"/>
          </a:xfrm>
          <a:custGeom>
            <a:avLst/>
            <a:gdLst/>
            <a:ahLst/>
            <a:cxnLst/>
            <a:rect l="l" t="t" r="r" b="b"/>
            <a:pathLst>
              <a:path w="8592" h="8592" extrusionOk="0">
                <a:moveTo>
                  <a:pt x="4296" y="0"/>
                </a:moveTo>
                <a:cubicBezTo>
                  <a:pt x="1924" y="0"/>
                  <a:pt x="1" y="1922"/>
                  <a:pt x="1" y="4296"/>
                </a:cubicBezTo>
                <a:cubicBezTo>
                  <a:pt x="1" y="6668"/>
                  <a:pt x="1924" y="8591"/>
                  <a:pt x="4296" y="8591"/>
                </a:cubicBezTo>
                <a:cubicBezTo>
                  <a:pt x="6669" y="8591"/>
                  <a:pt x="8592" y="6668"/>
                  <a:pt x="8592" y="4296"/>
                </a:cubicBezTo>
                <a:cubicBezTo>
                  <a:pt x="8592" y="1922"/>
                  <a:pt x="6669" y="0"/>
                  <a:pt x="4296" y="0"/>
                </a:cubicBezTo>
                <a:close/>
              </a:path>
            </a:pathLst>
          </a:custGeom>
          <a:solidFill>
            <a:srgbClr val="82897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997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BB96788-E9D4-4605-9D8B-F085D8D368A4}"/>
              </a:ext>
            </a:extLst>
          </p:cNvPr>
          <p:cNvGrpSpPr/>
          <p:nvPr/>
        </p:nvGrpSpPr>
        <p:grpSpPr>
          <a:xfrm>
            <a:off x="4992999" y="1560424"/>
            <a:ext cx="2206002" cy="1880958"/>
            <a:chOff x="4669360" y="1703658"/>
            <a:chExt cx="2853279" cy="2432862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87F4ADDC-3E03-48A4-B38A-B2A8576B32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9360" y="2721479"/>
              <a:ext cx="2853279" cy="1415041"/>
            </a:xfrm>
            <a:prstGeom prst="rect">
              <a:avLst/>
            </a:prstGeom>
          </p:spPr>
        </p:pic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BFDED210-AC3A-464D-8101-9347000726AE}"/>
                </a:ext>
              </a:extLst>
            </p:cNvPr>
            <p:cNvSpPr/>
            <p:nvPr userDrawn="1"/>
          </p:nvSpPr>
          <p:spPr>
            <a:xfrm>
              <a:off x="5083214" y="1703658"/>
              <a:ext cx="2025569" cy="2025569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056221D-7EDF-4C13-969E-3958F8FCD6C1}"/>
              </a:ext>
            </a:extLst>
          </p:cNvPr>
          <p:cNvSpPr txBox="1"/>
          <p:nvPr/>
        </p:nvSpPr>
        <p:spPr>
          <a:xfrm>
            <a:off x="5506736" y="1800487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06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59A5DF0-DF26-4F0A-988B-738C3976C745}"/>
              </a:ext>
            </a:extLst>
          </p:cNvPr>
          <p:cNvSpPr txBox="1"/>
          <p:nvPr/>
        </p:nvSpPr>
        <p:spPr>
          <a:xfrm>
            <a:off x="3949962" y="3405577"/>
            <a:ext cx="42920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E0CCB4"/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4DFE5D-B1FE-4DC4-BE88-D6BAEED06A0D}"/>
              </a:ext>
            </a:extLst>
          </p:cNvPr>
          <p:cNvSpPr txBox="1"/>
          <p:nvPr/>
        </p:nvSpPr>
        <p:spPr>
          <a:xfrm>
            <a:off x="2651760" y="4508806"/>
            <a:ext cx="692331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solidFill>
                  <a:srgbClr val="828979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105808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B88EE5B1-5E93-4C2C-8D86-C1A1096D71FC}"/>
              </a:ext>
            </a:extLst>
          </p:cNvPr>
          <p:cNvSpPr/>
          <p:nvPr/>
        </p:nvSpPr>
        <p:spPr>
          <a:xfrm>
            <a:off x="203475" y="2735653"/>
            <a:ext cx="2783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CONTENTS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45AB77DA-8B67-4C29-9924-2341B42242D0}"/>
              </a:ext>
            </a:extLst>
          </p:cNvPr>
          <p:cNvGrpSpPr/>
          <p:nvPr/>
        </p:nvGrpSpPr>
        <p:grpSpPr>
          <a:xfrm>
            <a:off x="3272291" y="1756924"/>
            <a:ext cx="4265474" cy="978729"/>
            <a:chOff x="3846235" y="1363559"/>
            <a:chExt cx="4265474" cy="978729"/>
          </a:xfrm>
        </p:grpSpPr>
        <p:sp>
          <p:nvSpPr>
            <p:cNvPr id="4" name="TextBox 30">
              <a:extLst>
                <a:ext uri="{FF2B5EF4-FFF2-40B4-BE49-F238E27FC236}">
                  <a16:creationId xmlns:a16="http://schemas.microsoft.com/office/drawing/2014/main" id="{CE6BD191-6CC9-48F8-AA22-739AFBB6F767}"/>
                </a:ext>
              </a:extLst>
            </p:cNvPr>
            <p:cNvSpPr txBox="1"/>
            <p:nvPr/>
          </p:nvSpPr>
          <p:spPr>
            <a:xfrm>
              <a:off x="4934808" y="1363559"/>
              <a:ext cx="3176901" cy="97872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Y</a:t>
              </a:r>
              <a:r>
                <a:rPr lang="en-US" altLang="zh-CN" sz="2400" b="1" dirty="0">
                  <a:solidFill>
                    <a:srgbClr val="BAA9A1"/>
                  </a:solidFill>
                  <a:cs typeface="+mn-ea"/>
                  <a:sym typeface="+mn-lt"/>
                </a:rPr>
                <a:t>our </a:t>
              </a: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Title Here </a:t>
              </a:r>
            </a:p>
            <a:p>
              <a:pPr defTabSz="1219170">
                <a:spcBef>
                  <a:spcPct val="20000"/>
                </a:spcBef>
                <a:defRPr/>
              </a:pPr>
              <a:r>
                <a:rPr lang="en-US" dirty="0">
                  <a:solidFill>
                    <a:srgbClr val="828979"/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pic>
          <p:nvPicPr>
            <p:cNvPr id="5" name="图形 4">
              <a:extLst>
                <a:ext uri="{FF2B5EF4-FFF2-40B4-BE49-F238E27FC236}">
                  <a16:creationId xmlns:a16="http://schemas.microsoft.com/office/drawing/2014/main" id="{DFF9AB1E-5946-4C69-B026-AE5694574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884309" y="1512420"/>
              <a:ext cx="829868" cy="829868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930EC125-3A24-4926-9B15-E55FB74A4AAA}"/>
                </a:ext>
              </a:extLst>
            </p:cNvPr>
            <p:cNvSpPr txBox="1"/>
            <p:nvPr/>
          </p:nvSpPr>
          <p:spPr>
            <a:xfrm>
              <a:off x="3846235" y="1511291"/>
              <a:ext cx="90601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828979"/>
                  </a:solidFill>
                  <a:cs typeface="+mn-ea"/>
                  <a:sym typeface="+mn-lt"/>
                </a:rPr>
                <a:t>01</a:t>
              </a:r>
              <a:endParaRPr lang="zh-CN" altLang="en-US" sz="48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65C7D72B-C126-42A4-85DE-960214432992}"/>
              </a:ext>
            </a:extLst>
          </p:cNvPr>
          <p:cNvGrpSpPr/>
          <p:nvPr/>
        </p:nvGrpSpPr>
        <p:grpSpPr>
          <a:xfrm>
            <a:off x="7640733" y="1756924"/>
            <a:ext cx="4102776" cy="978729"/>
            <a:chOff x="3846235" y="1363559"/>
            <a:chExt cx="4102776" cy="978729"/>
          </a:xfrm>
        </p:grpSpPr>
        <p:sp>
          <p:nvSpPr>
            <p:cNvPr id="29" name="TextBox 30">
              <a:extLst>
                <a:ext uri="{FF2B5EF4-FFF2-40B4-BE49-F238E27FC236}">
                  <a16:creationId xmlns:a16="http://schemas.microsoft.com/office/drawing/2014/main" id="{324712F1-CE19-4298-B048-AF10E6B58BD6}"/>
                </a:ext>
              </a:extLst>
            </p:cNvPr>
            <p:cNvSpPr txBox="1"/>
            <p:nvPr/>
          </p:nvSpPr>
          <p:spPr>
            <a:xfrm>
              <a:off x="4934808" y="1363559"/>
              <a:ext cx="3014203" cy="97872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Y</a:t>
              </a:r>
              <a:r>
                <a:rPr lang="en-US" altLang="zh-CN" sz="2400" b="1" dirty="0">
                  <a:solidFill>
                    <a:srgbClr val="BAA9A1"/>
                  </a:solidFill>
                  <a:cs typeface="+mn-ea"/>
                  <a:sym typeface="+mn-lt"/>
                </a:rPr>
                <a:t>our </a:t>
              </a: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Title Here </a:t>
              </a:r>
            </a:p>
            <a:p>
              <a:pPr defTabSz="1219170">
                <a:spcBef>
                  <a:spcPct val="20000"/>
                </a:spcBef>
                <a:defRPr/>
              </a:pPr>
              <a:r>
                <a:rPr lang="en-US" dirty="0">
                  <a:solidFill>
                    <a:srgbClr val="828979"/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pic>
          <p:nvPicPr>
            <p:cNvPr id="30" name="图形 29">
              <a:extLst>
                <a:ext uri="{FF2B5EF4-FFF2-40B4-BE49-F238E27FC236}">
                  <a16:creationId xmlns:a16="http://schemas.microsoft.com/office/drawing/2014/main" id="{43E710D9-A510-4118-A0CC-798ACA5D3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884309" y="1512420"/>
              <a:ext cx="829868" cy="829868"/>
            </a:xfrm>
            <a:prstGeom prst="rect">
              <a:avLst/>
            </a:prstGeom>
          </p:spPr>
        </p:pic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0F51B258-8A92-4041-9E6D-CD242D12D48C}"/>
                </a:ext>
              </a:extLst>
            </p:cNvPr>
            <p:cNvSpPr txBox="1"/>
            <p:nvPr/>
          </p:nvSpPr>
          <p:spPr>
            <a:xfrm>
              <a:off x="3846235" y="1511291"/>
              <a:ext cx="90601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828979"/>
                  </a:solidFill>
                  <a:cs typeface="+mn-ea"/>
                  <a:sym typeface="+mn-lt"/>
                </a:rPr>
                <a:t>02</a:t>
              </a:r>
              <a:endParaRPr lang="zh-CN" altLang="en-US" sz="48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8C911430-DFA2-4CBB-8105-F90D3EB1DB61}"/>
              </a:ext>
            </a:extLst>
          </p:cNvPr>
          <p:cNvGrpSpPr/>
          <p:nvPr/>
        </p:nvGrpSpPr>
        <p:grpSpPr>
          <a:xfrm>
            <a:off x="3272291" y="4134733"/>
            <a:ext cx="4185886" cy="978729"/>
            <a:chOff x="3846235" y="1363559"/>
            <a:chExt cx="4185886" cy="978729"/>
          </a:xfrm>
        </p:grpSpPr>
        <p:sp>
          <p:nvSpPr>
            <p:cNvPr id="33" name="TextBox 30">
              <a:extLst>
                <a:ext uri="{FF2B5EF4-FFF2-40B4-BE49-F238E27FC236}">
                  <a16:creationId xmlns:a16="http://schemas.microsoft.com/office/drawing/2014/main" id="{D0C10F5A-4F92-4448-A9B0-E270EE7BB193}"/>
                </a:ext>
              </a:extLst>
            </p:cNvPr>
            <p:cNvSpPr txBox="1"/>
            <p:nvPr/>
          </p:nvSpPr>
          <p:spPr>
            <a:xfrm>
              <a:off x="4934808" y="1363559"/>
              <a:ext cx="3097313" cy="97872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Y</a:t>
              </a:r>
              <a:r>
                <a:rPr lang="en-US" altLang="zh-CN" sz="2400" b="1" dirty="0">
                  <a:solidFill>
                    <a:srgbClr val="BAA9A1"/>
                  </a:solidFill>
                  <a:cs typeface="+mn-ea"/>
                  <a:sym typeface="+mn-lt"/>
                </a:rPr>
                <a:t>our </a:t>
              </a: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Title Here </a:t>
              </a:r>
            </a:p>
            <a:p>
              <a:pPr defTabSz="1219170">
                <a:spcBef>
                  <a:spcPct val="20000"/>
                </a:spcBef>
                <a:defRPr/>
              </a:pPr>
              <a:r>
                <a:rPr lang="en-US" dirty="0">
                  <a:solidFill>
                    <a:srgbClr val="828979"/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pic>
          <p:nvPicPr>
            <p:cNvPr id="34" name="图形 33">
              <a:extLst>
                <a:ext uri="{FF2B5EF4-FFF2-40B4-BE49-F238E27FC236}">
                  <a16:creationId xmlns:a16="http://schemas.microsoft.com/office/drawing/2014/main" id="{AA47FC68-185C-48FE-A81F-8972CDB7D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884309" y="1512420"/>
              <a:ext cx="829868" cy="829868"/>
            </a:xfrm>
            <a:prstGeom prst="rect">
              <a:avLst/>
            </a:prstGeom>
          </p:spPr>
        </p:pic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C73BFEC2-724F-4849-BF4E-C7581D61C562}"/>
                </a:ext>
              </a:extLst>
            </p:cNvPr>
            <p:cNvSpPr txBox="1"/>
            <p:nvPr/>
          </p:nvSpPr>
          <p:spPr>
            <a:xfrm>
              <a:off x="3846235" y="1511291"/>
              <a:ext cx="90601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828979"/>
                  </a:solidFill>
                  <a:cs typeface="+mn-ea"/>
                  <a:sym typeface="+mn-lt"/>
                </a:rPr>
                <a:t>03</a:t>
              </a:r>
              <a:endParaRPr lang="zh-CN" altLang="en-US" sz="48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0A726771-7298-418F-87BD-9F503FFA580A}"/>
              </a:ext>
            </a:extLst>
          </p:cNvPr>
          <p:cNvGrpSpPr/>
          <p:nvPr/>
        </p:nvGrpSpPr>
        <p:grpSpPr>
          <a:xfrm>
            <a:off x="7640733" y="4134733"/>
            <a:ext cx="4011336" cy="978729"/>
            <a:chOff x="3846235" y="1363559"/>
            <a:chExt cx="4011336" cy="978729"/>
          </a:xfrm>
        </p:grpSpPr>
        <p:sp>
          <p:nvSpPr>
            <p:cNvPr id="37" name="TextBox 30">
              <a:extLst>
                <a:ext uri="{FF2B5EF4-FFF2-40B4-BE49-F238E27FC236}">
                  <a16:creationId xmlns:a16="http://schemas.microsoft.com/office/drawing/2014/main" id="{2C3ADA33-7AF2-4F83-9C8C-395F627CD371}"/>
                </a:ext>
              </a:extLst>
            </p:cNvPr>
            <p:cNvSpPr txBox="1"/>
            <p:nvPr/>
          </p:nvSpPr>
          <p:spPr>
            <a:xfrm>
              <a:off x="4934808" y="1363559"/>
              <a:ext cx="2922763" cy="97872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Y</a:t>
              </a:r>
              <a:r>
                <a:rPr lang="en-US" altLang="zh-CN" sz="2400" b="1" dirty="0">
                  <a:solidFill>
                    <a:srgbClr val="BAA9A1"/>
                  </a:solidFill>
                  <a:cs typeface="+mn-ea"/>
                  <a:sym typeface="+mn-lt"/>
                </a:rPr>
                <a:t>our </a:t>
              </a:r>
              <a:r>
                <a:rPr lang="en-US" sz="2400" b="1" dirty="0">
                  <a:solidFill>
                    <a:srgbClr val="BAA9A1"/>
                  </a:solidFill>
                  <a:cs typeface="+mn-ea"/>
                  <a:sym typeface="+mn-lt"/>
                </a:rPr>
                <a:t>Title Here </a:t>
              </a:r>
            </a:p>
            <a:p>
              <a:pPr defTabSz="1219170">
                <a:spcBef>
                  <a:spcPct val="20000"/>
                </a:spcBef>
                <a:defRPr/>
              </a:pPr>
              <a:r>
                <a:rPr lang="en-US" dirty="0">
                  <a:solidFill>
                    <a:srgbClr val="828979"/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pic>
          <p:nvPicPr>
            <p:cNvPr id="38" name="图形 37">
              <a:extLst>
                <a:ext uri="{FF2B5EF4-FFF2-40B4-BE49-F238E27FC236}">
                  <a16:creationId xmlns:a16="http://schemas.microsoft.com/office/drawing/2014/main" id="{94E073FD-C9EF-4154-9133-3B35F6FE7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884309" y="1512420"/>
              <a:ext cx="829868" cy="829868"/>
            </a:xfrm>
            <a:prstGeom prst="rect">
              <a:avLst/>
            </a:prstGeom>
          </p:spPr>
        </p:pic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8EF5ECA9-828D-48E2-ACCB-868994521453}"/>
                </a:ext>
              </a:extLst>
            </p:cNvPr>
            <p:cNvSpPr txBox="1"/>
            <p:nvPr/>
          </p:nvSpPr>
          <p:spPr>
            <a:xfrm>
              <a:off x="3846235" y="1511291"/>
              <a:ext cx="90601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828979"/>
                  </a:solidFill>
                  <a:cs typeface="+mn-ea"/>
                  <a:sym typeface="+mn-lt"/>
                </a:rPr>
                <a:t>04</a:t>
              </a:r>
              <a:endParaRPr lang="zh-CN" altLang="en-US" sz="48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31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cxnSp>
        <p:nvCxnSpPr>
          <p:cNvPr id="56" name="Google Shape;303;p20">
            <a:extLst>
              <a:ext uri="{FF2B5EF4-FFF2-40B4-BE49-F238E27FC236}">
                <a16:creationId xmlns:a16="http://schemas.microsoft.com/office/drawing/2014/main" id="{BE07DC5D-CF72-44BB-B241-A6A54C85FD6C}"/>
              </a:ext>
            </a:extLst>
          </p:cNvPr>
          <p:cNvCxnSpPr>
            <a:stCxn id="63" idx="6"/>
          </p:cNvCxnSpPr>
          <p:nvPr/>
        </p:nvCxnSpPr>
        <p:spPr>
          <a:xfrm rot="10800000" flipH="1">
            <a:off x="2101533" y="3079801"/>
            <a:ext cx="1216800" cy="1339600"/>
          </a:xfrm>
          <a:prstGeom prst="bentConnector2">
            <a:avLst/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57" name="Google Shape;305;p20">
            <a:extLst>
              <a:ext uri="{FF2B5EF4-FFF2-40B4-BE49-F238E27FC236}">
                <a16:creationId xmlns:a16="http://schemas.microsoft.com/office/drawing/2014/main" id="{2F2C6464-AC25-4AB9-84FF-EAE30B217BD6}"/>
              </a:ext>
            </a:extLst>
          </p:cNvPr>
          <p:cNvCxnSpPr/>
          <p:nvPr/>
        </p:nvCxnSpPr>
        <p:spPr>
          <a:xfrm rot="-5400000">
            <a:off x="3318933" y="1691023"/>
            <a:ext cx="1375200" cy="1372000"/>
          </a:xfrm>
          <a:prstGeom prst="bentConnector3">
            <a:avLst>
              <a:gd name="adj1" fmla="val 100182"/>
            </a:avLst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58" name="Google Shape;306;p20">
            <a:extLst>
              <a:ext uri="{FF2B5EF4-FFF2-40B4-BE49-F238E27FC236}">
                <a16:creationId xmlns:a16="http://schemas.microsoft.com/office/drawing/2014/main" id="{23D3252A-149C-431A-AFB1-ABFA4D56E291}"/>
              </a:ext>
            </a:extLst>
          </p:cNvPr>
          <p:cNvCxnSpPr/>
          <p:nvPr/>
        </p:nvCxnSpPr>
        <p:spPr>
          <a:xfrm rot="5400000" flipH="1">
            <a:off x="4675100" y="1697952"/>
            <a:ext cx="1376000" cy="1338800"/>
          </a:xfrm>
          <a:prstGeom prst="bentConnector3">
            <a:avLst>
              <a:gd name="adj1" fmla="val 100012"/>
            </a:avLst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59" name="Google Shape;307;p20">
            <a:extLst>
              <a:ext uri="{FF2B5EF4-FFF2-40B4-BE49-F238E27FC236}">
                <a16:creationId xmlns:a16="http://schemas.microsoft.com/office/drawing/2014/main" id="{B0701CFE-0434-40D7-9732-2E73B86E8DC3}"/>
              </a:ext>
            </a:extLst>
          </p:cNvPr>
          <p:cNvCxnSpPr>
            <a:stCxn id="79" idx="2"/>
          </p:cNvCxnSpPr>
          <p:nvPr/>
        </p:nvCxnSpPr>
        <p:spPr>
          <a:xfrm rot="10800000">
            <a:off x="6035933" y="3105001"/>
            <a:ext cx="1186000" cy="1314400"/>
          </a:xfrm>
          <a:prstGeom prst="bentConnector2">
            <a:avLst/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60" name="Google Shape;309;p20">
            <a:extLst>
              <a:ext uri="{FF2B5EF4-FFF2-40B4-BE49-F238E27FC236}">
                <a16:creationId xmlns:a16="http://schemas.microsoft.com/office/drawing/2014/main" id="{6E7E7811-6442-4BF2-8431-391E5A2336D6}"/>
              </a:ext>
            </a:extLst>
          </p:cNvPr>
          <p:cNvCxnSpPr>
            <a:stCxn id="79" idx="6"/>
          </p:cNvCxnSpPr>
          <p:nvPr/>
        </p:nvCxnSpPr>
        <p:spPr>
          <a:xfrm rot="10800000" flipH="1">
            <a:off x="7537133" y="3117801"/>
            <a:ext cx="1206800" cy="1301600"/>
          </a:xfrm>
          <a:prstGeom prst="bentConnector2">
            <a:avLst/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61" name="Google Shape;310;p20">
            <a:extLst>
              <a:ext uri="{FF2B5EF4-FFF2-40B4-BE49-F238E27FC236}">
                <a16:creationId xmlns:a16="http://schemas.microsoft.com/office/drawing/2014/main" id="{AC86F291-3733-4A66-8CD9-614F55E22E83}"/>
              </a:ext>
            </a:extLst>
          </p:cNvPr>
          <p:cNvCxnSpPr/>
          <p:nvPr/>
        </p:nvCxnSpPr>
        <p:spPr>
          <a:xfrm rot="-5400000">
            <a:off x="8753333" y="1672907"/>
            <a:ext cx="1373600" cy="1386000"/>
          </a:xfrm>
          <a:prstGeom prst="bentConnector3">
            <a:avLst>
              <a:gd name="adj1" fmla="val 100209"/>
            </a:avLst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62" name="Google Shape;311;p20">
            <a:extLst>
              <a:ext uri="{FF2B5EF4-FFF2-40B4-BE49-F238E27FC236}">
                <a16:creationId xmlns:a16="http://schemas.microsoft.com/office/drawing/2014/main" id="{6DC29620-FFF9-470A-8ACD-017D242B74B8}"/>
              </a:ext>
            </a:extLst>
          </p:cNvPr>
          <p:cNvCxnSpPr/>
          <p:nvPr/>
        </p:nvCxnSpPr>
        <p:spPr>
          <a:xfrm rot="5400000" flipH="1">
            <a:off x="10112667" y="1714767"/>
            <a:ext cx="1397200" cy="1326400"/>
          </a:xfrm>
          <a:prstGeom prst="bentConnector3">
            <a:avLst>
              <a:gd name="adj1" fmla="val 100215"/>
            </a:avLst>
          </a:prstGeom>
          <a:noFill/>
          <a:ln w="28575" cap="flat" cmpd="sng">
            <a:solidFill>
              <a:srgbClr val="AAAAAA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63" name="Google Shape;304;p20">
            <a:extLst>
              <a:ext uri="{FF2B5EF4-FFF2-40B4-BE49-F238E27FC236}">
                <a16:creationId xmlns:a16="http://schemas.microsoft.com/office/drawing/2014/main" id="{48355AC0-BB7F-4442-8AC2-024037DA1648}"/>
              </a:ext>
            </a:extLst>
          </p:cNvPr>
          <p:cNvSpPr/>
          <p:nvPr/>
        </p:nvSpPr>
        <p:spPr>
          <a:xfrm>
            <a:off x="1786333" y="4261801"/>
            <a:ext cx="315200" cy="315200"/>
          </a:xfrm>
          <a:prstGeom prst="ellipse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dirty="0">
              <a:solidFill>
                <a:schemeClr val="lt1"/>
              </a:solidFill>
              <a:cs typeface="+mn-ea"/>
              <a:sym typeface="+mn-lt"/>
            </a:endParaRPr>
          </a:p>
        </p:txBody>
      </p:sp>
      <p:grpSp>
        <p:nvGrpSpPr>
          <p:cNvPr id="64" name="Google Shape;312;p20">
            <a:extLst>
              <a:ext uri="{FF2B5EF4-FFF2-40B4-BE49-F238E27FC236}">
                <a16:creationId xmlns:a16="http://schemas.microsoft.com/office/drawing/2014/main" id="{4F91C90D-846E-408A-B406-2A887D51BD7C}"/>
              </a:ext>
            </a:extLst>
          </p:cNvPr>
          <p:cNvGrpSpPr/>
          <p:nvPr/>
        </p:nvGrpSpPr>
        <p:grpSpPr>
          <a:xfrm>
            <a:off x="984367" y="2120902"/>
            <a:ext cx="2387500" cy="2140324"/>
            <a:chOff x="738275" y="1590676"/>
            <a:chExt cx="1790625" cy="1605243"/>
          </a:xfrm>
        </p:grpSpPr>
        <p:cxnSp>
          <p:nvCxnSpPr>
            <p:cNvPr id="65" name="Google Shape;313;p20">
              <a:extLst>
                <a:ext uri="{FF2B5EF4-FFF2-40B4-BE49-F238E27FC236}">
                  <a16:creationId xmlns:a16="http://schemas.microsoft.com/office/drawing/2014/main" id="{5EFCEFC0-EA9B-417E-8A9C-FE3376C5427B}"/>
                </a:ext>
              </a:extLst>
            </p:cNvPr>
            <p:cNvCxnSpPr/>
            <p:nvPr/>
          </p:nvCxnSpPr>
          <p:spPr>
            <a:xfrm>
              <a:off x="1458044" y="3021319"/>
              <a:ext cx="0" cy="174600"/>
            </a:xfrm>
            <a:prstGeom prst="straightConnector1">
              <a:avLst/>
            </a:prstGeom>
            <a:noFill/>
            <a:ln w="19050" cap="flat" cmpd="sng">
              <a:solidFill>
                <a:srgbClr val="82897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" name="Google Shape;314;p20">
              <a:extLst>
                <a:ext uri="{FF2B5EF4-FFF2-40B4-BE49-F238E27FC236}">
                  <a16:creationId xmlns:a16="http://schemas.microsoft.com/office/drawing/2014/main" id="{B099A350-95DB-4EEE-A0F0-D517A27FAF53}"/>
                </a:ext>
              </a:extLst>
            </p:cNvPr>
            <p:cNvSpPr/>
            <p:nvPr/>
          </p:nvSpPr>
          <p:spPr>
            <a:xfrm>
              <a:off x="738275" y="1590676"/>
              <a:ext cx="1439100" cy="1439100"/>
            </a:xfrm>
            <a:prstGeom prst="arc">
              <a:avLst>
                <a:gd name="adj1" fmla="val 5393301"/>
                <a:gd name="adj2" fmla="val 0"/>
              </a:avLst>
            </a:prstGeom>
            <a:noFill/>
            <a:ln w="19050" cap="flat" cmpd="sng">
              <a:solidFill>
                <a:srgbClr val="82897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67" name="Google Shape;315;p20">
              <a:extLst>
                <a:ext uri="{FF2B5EF4-FFF2-40B4-BE49-F238E27FC236}">
                  <a16:creationId xmlns:a16="http://schemas.microsoft.com/office/drawing/2014/main" id="{A1A95135-01DD-4C46-90E7-38C5B2754524}"/>
                </a:ext>
              </a:extLst>
            </p:cNvPr>
            <p:cNvCxnSpPr/>
            <p:nvPr/>
          </p:nvCxnSpPr>
          <p:spPr>
            <a:xfrm rot="10800000">
              <a:off x="2171600" y="2307257"/>
              <a:ext cx="357300" cy="0"/>
            </a:xfrm>
            <a:prstGeom prst="straightConnector1">
              <a:avLst/>
            </a:prstGeom>
            <a:noFill/>
            <a:ln w="19050" cap="flat" cmpd="sng">
              <a:solidFill>
                <a:srgbClr val="828979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68" name="Google Shape;316;p20">
            <a:extLst>
              <a:ext uri="{FF2B5EF4-FFF2-40B4-BE49-F238E27FC236}">
                <a16:creationId xmlns:a16="http://schemas.microsoft.com/office/drawing/2014/main" id="{5B761435-032F-449B-9349-4C7114C37FF8}"/>
              </a:ext>
            </a:extLst>
          </p:cNvPr>
          <p:cNvSpPr/>
          <p:nvPr/>
        </p:nvSpPr>
        <p:spPr>
          <a:xfrm>
            <a:off x="1148084" y="2284565"/>
            <a:ext cx="1591600" cy="1591600"/>
          </a:xfrm>
          <a:prstGeom prst="ellipse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69" name="Google Shape;317;p20">
            <a:extLst>
              <a:ext uri="{FF2B5EF4-FFF2-40B4-BE49-F238E27FC236}">
                <a16:creationId xmlns:a16="http://schemas.microsoft.com/office/drawing/2014/main" id="{B19E4523-FCA0-491A-A2BC-182EFDA27BD6}"/>
              </a:ext>
            </a:extLst>
          </p:cNvPr>
          <p:cNvSpPr/>
          <p:nvPr/>
        </p:nvSpPr>
        <p:spPr>
          <a:xfrm>
            <a:off x="1399584" y="2536127"/>
            <a:ext cx="1088800" cy="1088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0" name="Google Shape;318;p20">
            <a:extLst>
              <a:ext uri="{FF2B5EF4-FFF2-40B4-BE49-F238E27FC236}">
                <a16:creationId xmlns:a16="http://schemas.microsoft.com/office/drawing/2014/main" id="{38112164-3346-4E50-AEC0-6B4732CA93E0}"/>
              </a:ext>
            </a:extLst>
          </p:cNvPr>
          <p:cNvSpPr txBox="1"/>
          <p:nvPr/>
        </p:nvSpPr>
        <p:spPr>
          <a:xfrm>
            <a:off x="1503497" y="2756029"/>
            <a:ext cx="8812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1st</a:t>
            </a:r>
            <a:endParaRPr sz="2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1" name="Google Shape;320;p20">
            <a:extLst>
              <a:ext uri="{FF2B5EF4-FFF2-40B4-BE49-F238E27FC236}">
                <a16:creationId xmlns:a16="http://schemas.microsoft.com/office/drawing/2014/main" id="{BA9DCE0B-C619-40CF-8461-091E3CB24245}"/>
              </a:ext>
            </a:extLst>
          </p:cNvPr>
          <p:cNvSpPr/>
          <p:nvPr/>
        </p:nvSpPr>
        <p:spPr>
          <a:xfrm>
            <a:off x="4504133" y="4261801"/>
            <a:ext cx="315200" cy="315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72" name="Google Shape;321;p20">
            <a:extLst>
              <a:ext uri="{FF2B5EF4-FFF2-40B4-BE49-F238E27FC236}">
                <a16:creationId xmlns:a16="http://schemas.microsoft.com/office/drawing/2014/main" id="{5EC15934-33AF-4E8A-8777-5D3C6C4F441D}"/>
              </a:ext>
            </a:extLst>
          </p:cNvPr>
          <p:cNvGrpSpPr/>
          <p:nvPr/>
        </p:nvGrpSpPr>
        <p:grpSpPr>
          <a:xfrm>
            <a:off x="3702167" y="2120902"/>
            <a:ext cx="2387500" cy="2140324"/>
            <a:chOff x="2776625" y="1590676"/>
            <a:chExt cx="1790625" cy="1605243"/>
          </a:xfrm>
        </p:grpSpPr>
        <p:cxnSp>
          <p:nvCxnSpPr>
            <p:cNvPr id="73" name="Google Shape;322;p20">
              <a:extLst>
                <a:ext uri="{FF2B5EF4-FFF2-40B4-BE49-F238E27FC236}">
                  <a16:creationId xmlns:a16="http://schemas.microsoft.com/office/drawing/2014/main" id="{B8D9B772-37DF-4644-87D1-2B788BB14DE1}"/>
                </a:ext>
              </a:extLst>
            </p:cNvPr>
            <p:cNvCxnSpPr/>
            <p:nvPr/>
          </p:nvCxnSpPr>
          <p:spPr>
            <a:xfrm>
              <a:off x="3496394" y="3021319"/>
              <a:ext cx="0" cy="174600"/>
            </a:xfrm>
            <a:prstGeom prst="straightConnector1">
              <a:avLst/>
            </a:pr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" name="Google Shape;323;p20">
              <a:extLst>
                <a:ext uri="{FF2B5EF4-FFF2-40B4-BE49-F238E27FC236}">
                  <a16:creationId xmlns:a16="http://schemas.microsoft.com/office/drawing/2014/main" id="{35E1EAE4-2FDF-4C64-945E-FABD25F2A50E}"/>
                </a:ext>
              </a:extLst>
            </p:cNvPr>
            <p:cNvSpPr/>
            <p:nvPr/>
          </p:nvSpPr>
          <p:spPr>
            <a:xfrm>
              <a:off x="2776625" y="1590676"/>
              <a:ext cx="1439100" cy="1439100"/>
            </a:xfrm>
            <a:prstGeom prst="arc">
              <a:avLst>
                <a:gd name="adj1" fmla="val 5393301"/>
                <a:gd name="adj2" fmla="val 0"/>
              </a:avLst>
            </a:pr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75" name="Google Shape;324;p20">
              <a:extLst>
                <a:ext uri="{FF2B5EF4-FFF2-40B4-BE49-F238E27FC236}">
                  <a16:creationId xmlns:a16="http://schemas.microsoft.com/office/drawing/2014/main" id="{985010F3-9A9C-4E7F-B9B7-96F714C8A9B1}"/>
                </a:ext>
              </a:extLst>
            </p:cNvPr>
            <p:cNvCxnSpPr/>
            <p:nvPr/>
          </p:nvCxnSpPr>
          <p:spPr>
            <a:xfrm rot="10800000">
              <a:off x="4209950" y="2307257"/>
              <a:ext cx="357300" cy="0"/>
            </a:xfrm>
            <a:prstGeom prst="straightConnector1">
              <a:avLst/>
            </a:pr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76" name="Google Shape;325;p20">
            <a:extLst>
              <a:ext uri="{FF2B5EF4-FFF2-40B4-BE49-F238E27FC236}">
                <a16:creationId xmlns:a16="http://schemas.microsoft.com/office/drawing/2014/main" id="{620C077B-CC41-4311-A5F9-0E7DFB860BB2}"/>
              </a:ext>
            </a:extLst>
          </p:cNvPr>
          <p:cNvSpPr/>
          <p:nvPr/>
        </p:nvSpPr>
        <p:spPr>
          <a:xfrm>
            <a:off x="3865884" y="2284565"/>
            <a:ext cx="1591600" cy="1591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7" name="Google Shape;326;p20">
            <a:extLst>
              <a:ext uri="{FF2B5EF4-FFF2-40B4-BE49-F238E27FC236}">
                <a16:creationId xmlns:a16="http://schemas.microsoft.com/office/drawing/2014/main" id="{15FD127A-12CF-4C72-B537-F364411E3CA4}"/>
              </a:ext>
            </a:extLst>
          </p:cNvPr>
          <p:cNvSpPr/>
          <p:nvPr/>
        </p:nvSpPr>
        <p:spPr>
          <a:xfrm>
            <a:off x="4117384" y="2536127"/>
            <a:ext cx="1088800" cy="1088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8" name="Google Shape;327;p20">
            <a:extLst>
              <a:ext uri="{FF2B5EF4-FFF2-40B4-BE49-F238E27FC236}">
                <a16:creationId xmlns:a16="http://schemas.microsoft.com/office/drawing/2014/main" id="{7872A228-055A-4E50-81FD-D82401DC31A3}"/>
              </a:ext>
            </a:extLst>
          </p:cNvPr>
          <p:cNvSpPr txBox="1"/>
          <p:nvPr/>
        </p:nvSpPr>
        <p:spPr>
          <a:xfrm>
            <a:off x="4221297" y="2756029"/>
            <a:ext cx="8812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2nd</a:t>
            </a:r>
            <a:endParaRPr sz="2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9" name="Google Shape;308;p20">
            <a:extLst>
              <a:ext uri="{FF2B5EF4-FFF2-40B4-BE49-F238E27FC236}">
                <a16:creationId xmlns:a16="http://schemas.microsoft.com/office/drawing/2014/main" id="{6AE2222C-E38C-4F12-AA30-3ECCD7AACEA1}"/>
              </a:ext>
            </a:extLst>
          </p:cNvPr>
          <p:cNvSpPr/>
          <p:nvPr/>
        </p:nvSpPr>
        <p:spPr>
          <a:xfrm>
            <a:off x="7221933" y="4261801"/>
            <a:ext cx="315200" cy="315200"/>
          </a:xfrm>
          <a:prstGeom prst="ellipse">
            <a:avLst/>
          </a:pr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80" name="Google Shape;329;p20">
            <a:extLst>
              <a:ext uri="{FF2B5EF4-FFF2-40B4-BE49-F238E27FC236}">
                <a16:creationId xmlns:a16="http://schemas.microsoft.com/office/drawing/2014/main" id="{51327F8D-5326-4FA4-A6AC-8B2D369CBEF9}"/>
              </a:ext>
            </a:extLst>
          </p:cNvPr>
          <p:cNvGrpSpPr/>
          <p:nvPr/>
        </p:nvGrpSpPr>
        <p:grpSpPr>
          <a:xfrm>
            <a:off x="6419967" y="2120902"/>
            <a:ext cx="2387500" cy="2140324"/>
            <a:chOff x="4814975" y="1590676"/>
            <a:chExt cx="1790625" cy="1605243"/>
          </a:xfrm>
        </p:grpSpPr>
        <p:cxnSp>
          <p:nvCxnSpPr>
            <p:cNvPr id="81" name="Google Shape;330;p20">
              <a:extLst>
                <a:ext uri="{FF2B5EF4-FFF2-40B4-BE49-F238E27FC236}">
                  <a16:creationId xmlns:a16="http://schemas.microsoft.com/office/drawing/2014/main" id="{C29B3D30-BA3D-4275-9A0D-4F2EDF05AF84}"/>
                </a:ext>
              </a:extLst>
            </p:cNvPr>
            <p:cNvCxnSpPr/>
            <p:nvPr/>
          </p:nvCxnSpPr>
          <p:spPr>
            <a:xfrm>
              <a:off x="5534744" y="3021319"/>
              <a:ext cx="0" cy="174600"/>
            </a:xfrm>
            <a:prstGeom prst="straightConnector1">
              <a:avLst/>
            </a:prstGeom>
            <a:noFill/>
            <a:ln w="19050" cap="flat" cmpd="sng">
              <a:solidFill>
                <a:srgbClr val="E0CCB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" name="Google Shape;331;p20">
              <a:extLst>
                <a:ext uri="{FF2B5EF4-FFF2-40B4-BE49-F238E27FC236}">
                  <a16:creationId xmlns:a16="http://schemas.microsoft.com/office/drawing/2014/main" id="{64D9E0B3-1B32-4506-A308-97E27E72D5AF}"/>
                </a:ext>
              </a:extLst>
            </p:cNvPr>
            <p:cNvSpPr/>
            <p:nvPr/>
          </p:nvSpPr>
          <p:spPr>
            <a:xfrm>
              <a:off x="4814975" y="1590676"/>
              <a:ext cx="1439100" cy="1439100"/>
            </a:xfrm>
            <a:prstGeom prst="arc">
              <a:avLst>
                <a:gd name="adj1" fmla="val 5393301"/>
                <a:gd name="adj2" fmla="val 0"/>
              </a:avLst>
            </a:prstGeom>
            <a:noFill/>
            <a:ln w="19050" cap="flat" cmpd="sng">
              <a:solidFill>
                <a:srgbClr val="E0CC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83" name="Google Shape;332;p20">
              <a:extLst>
                <a:ext uri="{FF2B5EF4-FFF2-40B4-BE49-F238E27FC236}">
                  <a16:creationId xmlns:a16="http://schemas.microsoft.com/office/drawing/2014/main" id="{44D26A2A-7F14-40AB-8AD5-04736B494A8B}"/>
                </a:ext>
              </a:extLst>
            </p:cNvPr>
            <p:cNvCxnSpPr/>
            <p:nvPr/>
          </p:nvCxnSpPr>
          <p:spPr>
            <a:xfrm rot="10800000">
              <a:off x="6248300" y="2307257"/>
              <a:ext cx="357300" cy="0"/>
            </a:xfrm>
            <a:prstGeom prst="straightConnector1">
              <a:avLst/>
            </a:prstGeom>
            <a:noFill/>
            <a:ln w="19050" cap="flat" cmpd="sng">
              <a:solidFill>
                <a:srgbClr val="E0CCB4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84" name="Google Shape;333;p20">
            <a:extLst>
              <a:ext uri="{FF2B5EF4-FFF2-40B4-BE49-F238E27FC236}">
                <a16:creationId xmlns:a16="http://schemas.microsoft.com/office/drawing/2014/main" id="{A86F2D73-7B67-492C-ACD6-7A6DB44EB86C}"/>
              </a:ext>
            </a:extLst>
          </p:cNvPr>
          <p:cNvSpPr/>
          <p:nvPr/>
        </p:nvSpPr>
        <p:spPr>
          <a:xfrm>
            <a:off x="6583684" y="2284565"/>
            <a:ext cx="1591600" cy="1591600"/>
          </a:xfrm>
          <a:prstGeom prst="ellipse">
            <a:avLst/>
          </a:prstGeom>
          <a:solidFill>
            <a:srgbClr val="E0CC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5" name="Google Shape;334;p20">
            <a:extLst>
              <a:ext uri="{FF2B5EF4-FFF2-40B4-BE49-F238E27FC236}">
                <a16:creationId xmlns:a16="http://schemas.microsoft.com/office/drawing/2014/main" id="{70E7AEAB-B5C4-4A4B-97AB-3248737453D5}"/>
              </a:ext>
            </a:extLst>
          </p:cNvPr>
          <p:cNvSpPr/>
          <p:nvPr/>
        </p:nvSpPr>
        <p:spPr>
          <a:xfrm>
            <a:off x="6835184" y="2536127"/>
            <a:ext cx="1088800" cy="1088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6" name="Google Shape;335;p20">
            <a:extLst>
              <a:ext uri="{FF2B5EF4-FFF2-40B4-BE49-F238E27FC236}">
                <a16:creationId xmlns:a16="http://schemas.microsoft.com/office/drawing/2014/main" id="{006FD54C-12C8-4D2C-A711-5538F3462647}"/>
              </a:ext>
            </a:extLst>
          </p:cNvPr>
          <p:cNvSpPr txBox="1"/>
          <p:nvPr/>
        </p:nvSpPr>
        <p:spPr>
          <a:xfrm>
            <a:off x="6939097" y="2756029"/>
            <a:ext cx="8812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3rd</a:t>
            </a:r>
            <a:endParaRPr sz="2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7" name="Google Shape;337;p20">
            <a:extLst>
              <a:ext uri="{FF2B5EF4-FFF2-40B4-BE49-F238E27FC236}">
                <a16:creationId xmlns:a16="http://schemas.microsoft.com/office/drawing/2014/main" id="{DE957101-A864-4472-9644-1883A4B03A98}"/>
              </a:ext>
            </a:extLst>
          </p:cNvPr>
          <p:cNvSpPr/>
          <p:nvPr/>
        </p:nvSpPr>
        <p:spPr>
          <a:xfrm>
            <a:off x="9939733" y="4261801"/>
            <a:ext cx="315200" cy="315200"/>
          </a:xfrm>
          <a:prstGeom prst="ellipse">
            <a:avLst/>
          </a:prstGeom>
          <a:solidFill>
            <a:srgbClr val="BDC2B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88" name="Google Shape;338;p20">
            <a:extLst>
              <a:ext uri="{FF2B5EF4-FFF2-40B4-BE49-F238E27FC236}">
                <a16:creationId xmlns:a16="http://schemas.microsoft.com/office/drawing/2014/main" id="{E4D04E05-6EAC-4ADE-ADA4-7FB6589F4D00}"/>
              </a:ext>
            </a:extLst>
          </p:cNvPr>
          <p:cNvGrpSpPr/>
          <p:nvPr/>
        </p:nvGrpSpPr>
        <p:grpSpPr>
          <a:xfrm>
            <a:off x="9137767" y="2120902"/>
            <a:ext cx="2387500" cy="2140324"/>
            <a:chOff x="6853325" y="1590676"/>
            <a:chExt cx="1790625" cy="1605243"/>
          </a:xfrm>
        </p:grpSpPr>
        <p:cxnSp>
          <p:nvCxnSpPr>
            <p:cNvPr id="89" name="Google Shape;339;p20">
              <a:extLst>
                <a:ext uri="{FF2B5EF4-FFF2-40B4-BE49-F238E27FC236}">
                  <a16:creationId xmlns:a16="http://schemas.microsoft.com/office/drawing/2014/main" id="{B1776DAE-1ED1-48DD-A36B-AEB302B43B6F}"/>
                </a:ext>
              </a:extLst>
            </p:cNvPr>
            <p:cNvCxnSpPr/>
            <p:nvPr/>
          </p:nvCxnSpPr>
          <p:spPr>
            <a:xfrm>
              <a:off x="7573094" y="3021319"/>
              <a:ext cx="0" cy="174600"/>
            </a:xfrm>
            <a:prstGeom prst="straightConnector1">
              <a:avLst/>
            </a:prstGeom>
            <a:noFill/>
            <a:ln w="19050" cap="flat" cmpd="sng">
              <a:solidFill>
                <a:srgbClr val="82897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0" name="Google Shape;340;p20">
              <a:extLst>
                <a:ext uri="{FF2B5EF4-FFF2-40B4-BE49-F238E27FC236}">
                  <a16:creationId xmlns:a16="http://schemas.microsoft.com/office/drawing/2014/main" id="{D3E6512E-9E49-4FBF-8EC1-C3FF30A5A784}"/>
                </a:ext>
              </a:extLst>
            </p:cNvPr>
            <p:cNvSpPr/>
            <p:nvPr/>
          </p:nvSpPr>
          <p:spPr>
            <a:xfrm>
              <a:off x="6853325" y="1590676"/>
              <a:ext cx="1439100" cy="1439100"/>
            </a:xfrm>
            <a:prstGeom prst="arc">
              <a:avLst>
                <a:gd name="adj1" fmla="val 5393301"/>
                <a:gd name="adj2" fmla="val 0"/>
              </a:avLst>
            </a:prstGeom>
            <a:noFill/>
            <a:ln w="19050" cap="flat" cmpd="sng">
              <a:solidFill>
                <a:srgbClr val="82897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cxnSp>
          <p:nvCxnSpPr>
            <p:cNvPr id="91" name="Google Shape;341;p20">
              <a:extLst>
                <a:ext uri="{FF2B5EF4-FFF2-40B4-BE49-F238E27FC236}">
                  <a16:creationId xmlns:a16="http://schemas.microsoft.com/office/drawing/2014/main" id="{F27C9BBC-47A8-4AFF-8E87-42F80FB3435C}"/>
                </a:ext>
              </a:extLst>
            </p:cNvPr>
            <p:cNvCxnSpPr/>
            <p:nvPr/>
          </p:nvCxnSpPr>
          <p:spPr>
            <a:xfrm rot="10800000">
              <a:off x="8286650" y="2307257"/>
              <a:ext cx="357300" cy="0"/>
            </a:xfrm>
            <a:prstGeom prst="straightConnector1">
              <a:avLst/>
            </a:prstGeom>
            <a:noFill/>
            <a:ln w="19050" cap="flat" cmpd="sng">
              <a:solidFill>
                <a:srgbClr val="828979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92" name="Google Shape;342;p20">
            <a:extLst>
              <a:ext uri="{FF2B5EF4-FFF2-40B4-BE49-F238E27FC236}">
                <a16:creationId xmlns:a16="http://schemas.microsoft.com/office/drawing/2014/main" id="{2859C944-64AA-4661-90F9-AE2A70833C15}"/>
              </a:ext>
            </a:extLst>
          </p:cNvPr>
          <p:cNvSpPr/>
          <p:nvPr/>
        </p:nvSpPr>
        <p:spPr>
          <a:xfrm>
            <a:off x="9301484" y="2284565"/>
            <a:ext cx="1591600" cy="1591600"/>
          </a:xfrm>
          <a:prstGeom prst="ellipse">
            <a:avLst/>
          </a:prstGeom>
          <a:solidFill>
            <a:srgbClr val="BDC2B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3" name="Google Shape;343;p20">
            <a:extLst>
              <a:ext uri="{FF2B5EF4-FFF2-40B4-BE49-F238E27FC236}">
                <a16:creationId xmlns:a16="http://schemas.microsoft.com/office/drawing/2014/main" id="{C84C77DC-CC0B-4906-A546-3C17400A8305}"/>
              </a:ext>
            </a:extLst>
          </p:cNvPr>
          <p:cNvSpPr/>
          <p:nvPr/>
        </p:nvSpPr>
        <p:spPr>
          <a:xfrm>
            <a:off x="9552984" y="2536127"/>
            <a:ext cx="1088800" cy="1088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4" name="Google Shape;344;p20">
            <a:extLst>
              <a:ext uri="{FF2B5EF4-FFF2-40B4-BE49-F238E27FC236}">
                <a16:creationId xmlns:a16="http://schemas.microsoft.com/office/drawing/2014/main" id="{806A5AF3-B3D8-4EAE-A8AE-DAAC64D625E2}"/>
              </a:ext>
            </a:extLst>
          </p:cNvPr>
          <p:cNvSpPr txBox="1"/>
          <p:nvPr/>
        </p:nvSpPr>
        <p:spPr>
          <a:xfrm>
            <a:off x="9656897" y="2756029"/>
            <a:ext cx="8812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4th</a:t>
            </a:r>
            <a:endParaRPr sz="2400" kern="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11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形 12">
            <a:extLst>
              <a:ext uri="{FF2B5EF4-FFF2-40B4-BE49-F238E27FC236}">
                <a16:creationId xmlns:a16="http://schemas.microsoft.com/office/drawing/2014/main" id="{CC7F49E9-275D-4C05-A6EA-382AC1086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3270" y="1218851"/>
            <a:ext cx="1645453" cy="164545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5E7101A5-0313-4503-95AD-A26930F0B848}"/>
              </a:ext>
            </a:extLst>
          </p:cNvPr>
          <p:cNvSpPr txBox="1"/>
          <p:nvPr/>
        </p:nvSpPr>
        <p:spPr>
          <a:xfrm>
            <a:off x="3914148" y="2989630"/>
            <a:ext cx="43636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8000" dirty="0">
                <a:solidFill>
                  <a:srgbClr val="828979"/>
                </a:solidFill>
                <a:cs typeface="+mn-ea"/>
                <a:sym typeface="+mn-lt"/>
              </a:rPr>
              <a:t>THANKS</a:t>
            </a:r>
            <a:endParaRPr lang="zh-CN" altLang="en-US" sz="8000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683AC098-CC05-45F6-9F0B-3C498A435E53}"/>
              </a:ext>
            </a:extLst>
          </p:cNvPr>
          <p:cNvCxnSpPr>
            <a:cxnSpLocks/>
          </p:cNvCxnSpPr>
          <p:nvPr/>
        </p:nvCxnSpPr>
        <p:spPr>
          <a:xfrm>
            <a:off x="2585897" y="4313069"/>
            <a:ext cx="7020206" cy="0"/>
          </a:xfrm>
          <a:prstGeom prst="line">
            <a:avLst/>
          </a:prstGeom>
          <a:ln w="28575">
            <a:solidFill>
              <a:srgbClr val="373C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8A14A54-74C3-409B-80B2-C042F9E0D3A7}"/>
              </a:ext>
            </a:extLst>
          </p:cNvPr>
          <p:cNvGrpSpPr/>
          <p:nvPr/>
        </p:nvGrpSpPr>
        <p:grpSpPr>
          <a:xfrm>
            <a:off x="5581774" y="5298310"/>
            <a:ext cx="1028453" cy="104172"/>
            <a:chOff x="4259484" y="4803494"/>
            <a:chExt cx="1028453" cy="104172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6D981746-00E3-4FD8-9C12-0F4569871685}"/>
                </a:ext>
              </a:extLst>
            </p:cNvPr>
            <p:cNvSpPr/>
            <p:nvPr/>
          </p:nvSpPr>
          <p:spPr>
            <a:xfrm>
              <a:off x="4259484" y="4803494"/>
              <a:ext cx="104172" cy="104172"/>
            </a:xfrm>
            <a:prstGeom prst="ellipse">
              <a:avLst/>
            </a:prstGeom>
            <a:solidFill>
              <a:srgbClr val="828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A9FD19D4-BC73-44A9-A3A1-84416E8124B6}"/>
                </a:ext>
              </a:extLst>
            </p:cNvPr>
            <p:cNvSpPr/>
            <p:nvPr/>
          </p:nvSpPr>
          <p:spPr>
            <a:xfrm>
              <a:off x="4567578" y="4803494"/>
              <a:ext cx="104172" cy="104172"/>
            </a:xfrm>
            <a:prstGeom prst="ellipse">
              <a:avLst/>
            </a:prstGeom>
            <a:solidFill>
              <a:srgbClr val="CAB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BF64C8BB-1047-49A3-BB05-D53888EE9D36}"/>
                </a:ext>
              </a:extLst>
            </p:cNvPr>
            <p:cNvSpPr/>
            <p:nvPr/>
          </p:nvSpPr>
          <p:spPr>
            <a:xfrm>
              <a:off x="4875671" y="4803494"/>
              <a:ext cx="104172" cy="104172"/>
            </a:xfrm>
            <a:prstGeom prst="ellipse">
              <a:avLst/>
            </a:prstGeom>
            <a:solidFill>
              <a:srgbClr val="E0CC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61688FBC-DCB0-4B52-ACF9-B147A0C89A90}"/>
                </a:ext>
              </a:extLst>
            </p:cNvPr>
            <p:cNvSpPr/>
            <p:nvPr/>
          </p:nvSpPr>
          <p:spPr>
            <a:xfrm>
              <a:off x="5183765" y="4803494"/>
              <a:ext cx="104172" cy="104172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F900FB81-7739-72AB-BDFD-A737C16AF398}"/>
              </a:ext>
            </a:extLst>
          </p:cNvPr>
          <p:cNvGrpSpPr/>
          <p:nvPr/>
        </p:nvGrpSpPr>
        <p:grpSpPr>
          <a:xfrm>
            <a:off x="4063414" y="4644522"/>
            <a:ext cx="4065161" cy="322334"/>
            <a:chOff x="4414802" y="4745227"/>
            <a:chExt cx="3572872" cy="3144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5681FD8B-87B5-EFBC-D687-EDD0AF34A69B}"/>
                </a:ext>
              </a:extLst>
            </p:cNvPr>
            <p:cNvGrpSpPr/>
            <p:nvPr/>
          </p:nvGrpSpPr>
          <p:grpSpPr>
            <a:xfrm>
              <a:off x="6654696" y="4763888"/>
              <a:ext cx="290407" cy="290407"/>
              <a:chOff x="2633025" y="5543873"/>
              <a:chExt cx="290407" cy="290407"/>
            </a:xfrm>
            <a:solidFill>
              <a:schemeClr val="bg1"/>
            </a:solidFill>
          </p:grpSpPr>
          <p:sp>
            <p:nvSpPr>
              <p:cNvPr id="22" name="Oval 15">
                <a:extLst>
                  <a:ext uri="{FF2B5EF4-FFF2-40B4-BE49-F238E27FC236}">
                    <a16:creationId xmlns:a16="http://schemas.microsoft.com/office/drawing/2014/main" id="{57C0CB46-6434-BD12-EDB8-9B7FED36D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3025" y="5543873"/>
                <a:ext cx="290407" cy="290407"/>
              </a:xfrm>
              <a:prstGeom prst="ellipse">
                <a:avLst/>
              </a:prstGeom>
              <a:solidFill>
                <a:srgbClr val="CAB8AC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828979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3" name="Group 16">
                <a:extLst>
                  <a:ext uri="{FF2B5EF4-FFF2-40B4-BE49-F238E27FC236}">
                    <a16:creationId xmlns:a16="http://schemas.microsoft.com/office/drawing/2014/main" id="{6520C7A6-8A6F-FAA5-E079-C758C2032F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602052"/>
                <a:ext cx="104062" cy="167263"/>
                <a:chOff x="4441" y="3144"/>
                <a:chExt cx="215" cy="345"/>
              </a:xfrm>
              <a:grpFill/>
            </p:grpSpPr>
            <p:sp>
              <p:nvSpPr>
                <p:cNvPr id="24" name="Freeform 17">
                  <a:extLst>
                    <a:ext uri="{FF2B5EF4-FFF2-40B4-BE49-F238E27FC236}">
                      <a16:creationId xmlns:a16="http://schemas.microsoft.com/office/drawing/2014/main" id="{0DF095D8-ACF1-3283-6E24-539315A2C6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4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 18">
                  <a:extLst>
                    <a:ext uri="{FF2B5EF4-FFF2-40B4-BE49-F238E27FC236}">
                      <a16:creationId xmlns:a16="http://schemas.microsoft.com/office/drawing/2014/main" id="{8E1F6D06-F39F-836F-1539-E0E553926C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3DFFEA23-38AD-552E-6FEF-861DA8E5695D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8" name="Oval 10">
                <a:extLst>
                  <a:ext uri="{FF2B5EF4-FFF2-40B4-BE49-F238E27FC236}">
                    <a16:creationId xmlns:a16="http://schemas.microsoft.com/office/drawing/2014/main" id="{880E506A-DC0B-7A3C-9FA7-87A26B96C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CAB8AC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828979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186048D7-586C-511B-6AA4-6CA19D7227A4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20" name="Freeform 12">
                  <a:extLst>
                    <a:ext uri="{FF2B5EF4-FFF2-40B4-BE49-F238E27FC236}">
                      <a16:creationId xmlns:a16="http://schemas.microsoft.com/office/drawing/2014/main" id="{57C37DA9-E85F-E952-90A9-C40064CC1E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3">
                  <a:extLst>
                    <a:ext uri="{FF2B5EF4-FFF2-40B4-BE49-F238E27FC236}">
                      <a16:creationId xmlns:a16="http://schemas.microsoft.com/office/drawing/2014/main" id="{F76988FB-EFD5-3B04-4F53-4194C959D3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828979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B9A298BD-8C14-1642-A576-288AB13D2FB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04257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28979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D57A311D-C6EA-6F68-2184-5EB29F6E7E80}"/>
                </a:ext>
              </a:extLst>
            </p:cNvPr>
            <p:cNvSpPr/>
            <p:nvPr/>
          </p:nvSpPr>
          <p:spPr>
            <a:xfrm>
              <a:off x="4705028" y="4751931"/>
              <a:ext cx="189454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28979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828979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828979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828979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60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464019CD-62CA-4147-838B-4115375019FA}"/>
              </a:ext>
            </a:extLst>
          </p:cNvPr>
          <p:cNvSpPr txBox="1"/>
          <p:nvPr/>
        </p:nvSpPr>
        <p:spPr>
          <a:xfrm>
            <a:off x="4646946" y="1332643"/>
            <a:ext cx="28981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373C3F"/>
                </a:solidFill>
                <a:cs typeface="+mn-ea"/>
                <a:sym typeface="+mn-lt"/>
              </a:rPr>
              <a:t>PREFACE</a:t>
            </a:r>
            <a:endParaRPr lang="zh-CN" altLang="en-US" sz="4800" b="1" dirty="0">
              <a:solidFill>
                <a:srgbClr val="373C3F"/>
              </a:solidFill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55BEEC1-DE0B-4266-8DE2-ED2BD1F93CB8}"/>
              </a:ext>
            </a:extLst>
          </p:cNvPr>
          <p:cNvSpPr/>
          <p:nvPr/>
        </p:nvSpPr>
        <p:spPr>
          <a:xfrm>
            <a:off x="2258009" y="2647858"/>
            <a:ext cx="7675977" cy="21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373C3F"/>
                </a:solidFill>
                <a:cs typeface="+mn-ea"/>
                <a:sym typeface="+mn-lt"/>
              </a:rPr>
              <a:t>This is a set of simple </a:t>
            </a:r>
            <a:r>
              <a:rPr lang="en-US" altLang="zh-CN" dirty="0" err="1">
                <a:solidFill>
                  <a:srgbClr val="373C3F"/>
                </a:solidFill>
                <a:cs typeface="+mn-ea"/>
                <a:sym typeface="+mn-lt"/>
              </a:rPr>
              <a:t>Morandi</a:t>
            </a:r>
            <a:r>
              <a:rPr lang="en-US" altLang="zh-CN" dirty="0">
                <a:solidFill>
                  <a:srgbClr val="373C3F"/>
                </a:solidFill>
                <a:cs typeface="+mn-ea"/>
                <a:sym typeface="+mn-lt"/>
              </a:rPr>
              <a:t> color matching PPT templates, a total of 21 pages. The cover of the PPT template uses the background patterns such as dots and semicircles in </a:t>
            </a:r>
            <a:r>
              <a:rPr lang="en-US" altLang="zh-CN" dirty="0" err="1">
                <a:solidFill>
                  <a:srgbClr val="373C3F"/>
                </a:solidFill>
                <a:cs typeface="+mn-ea"/>
                <a:sym typeface="+mn-lt"/>
              </a:rPr>
              <a:t>Morandi's</a:t>
            </a:r>
            <a:r>
              <a:rPr lang="en-US" altLang="zh-CN" dirty="0">
                <a:solidFill>
                  <a:srgbClr val="373C3F"/>
                </a:solidFill>
                <a:cs typeface="+mn-ea"/>
                <a:sym typeface="+mn-lt"/>
              </a:rPr>
              <a:t> color matching. Fill in PPT title text in the middle. The interface style is simple and artistic.</a:t>
            </a:r>
          </a:p>
        </p:txBody>
      </p:sp>
    </p:spTree>
    <p:extLst>
      <p:ext uri="{BB962C8B-B14F-4D97-AF65-F5344CB8AC3E}">
        <p14:creationId xmlns:p14="http://schemas.microsoft.com/office/powerpoint/2010/main" val="42130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BB96788-E9D4-4605-9D8B-F085D8D368A4}"/>
              </a:ext>
            </a:extLst>
          </p:cNvPr>
          <p:cNvGrpSpPr/>
          <p:nvPr/>
        </p:nvGrpSpPr>
        <p:grpSpPr>
          <a:xfrm>
            <a:off x="4992999" y="1560424"/>
            <a:ext cx="2206002" cy="1880958"/>
            <a:chOff x="4669360" y="1703658"/>
            <a:chExt cx="2853279" cy="2432862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87F4ADDC-3E03-48A4-B38A-B2A8576B32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9360" y="2721479"/>
              <a:ext cx="2853279" cy="1415041"/>
            </a:xfrm>
            <a:prstGeom prst="rect">
              <a:avLst/>
            </a:prstGeom>
          </p:spPr>
        </p:pic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BFDED210-AC3A-464D-8101-9347000726AE}"/>
                </a:ext>
              </a:extLst>
            </p:cNvPr>
            <p:cNvSpPr/>
            <p:nvPr userDrawn="1"/>
          </p:nvSpPr>
          <p:spPr>
            <a:xfrm>
              <a:off x="5083214" y="1703658"/>
              <a:ext cx="2025569" cy="2025569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056221D-7EDF-4C13-969E-3958F8FCD6C1}"/>
              </a:ext>
            </a:extLst>
          </p:cNvPr>
          <p:cNvSpPr txBox="1"/>
          <p:nvPr/>
        </p:nvSpPr>
        <p:spPr>
          <a:xfrm>
            <a:off x="5506736" y="1800487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59A5DF0-DF26-4F0A-988B-738C3976C745}"/>
              </a:ext>
            </a:extLst>
          </p:cNvPr>
          <p:cNvSpPr txBox="1"/>
          <p:nvPr/>
        </p:nvSpPr>
        <p:spPr>
          <a:xfrm>
            <a:off x="3949962" y="3405577"/>
            <a:ext cx="42920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E0CCB4"/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4DFE5D-B1FE-4DC4-BE88-D6BAEED06A0D}"/>
              </a:ext>
            </a:extLst>
          </p:cNvPr>
          <p:cNvSpPr txBox="1"/>
          <p:nvPr/>
        </p:nvSpPr>
        <p:spPr>
          <a:xfrm>
            <a:off x="2422658" y="4184714"/>
            <a:ext cx="734668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solidFill>
                  <a:srgbClr val="828979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10600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직사각형 53">
            <a:extLst>
              <a:ext uri="{FF2B5EF4-FFF2-40B4-BE49-F238E27FC236}">
                <a16:creationId xmlns:a16="http://schemas.microsoft.com/office/drawing/2014/main" id="{11A7E129-A6D9-4048-9FFF-0752A8C9D0D8}"/>
              </a:ext>
            </a:extLst>
          </p:cNvPr>
          <p:cNvSpPr/>
          <p:nvPr/>
        </p:nvSpPr>
        <p:spPr>
          <a:xfrm>
            <a:off x="6732760" y="1714736"/>
            <a:ext cx="304498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>
                <a:solidFill>
                  <a:schemeClr val="bg1"/>
                </a:solidFill>
                <a:cs typeface="+mn-ea"/>
                <a:sym typeface="+mn-lt"/>
              </a:rPr>
              <a:t>MEMBER</a:t>
            </a:r>
          </a:p>
          <a:p>
            <a:r>
              <a:rPr lang="en-US" altLang="ko-KR" sz="4400" dirty="0">
                <a:solidFill>
                  <a:schemeClr val="bg1"/>
                </a:solidFill>
                <a:cs typeface="+mn-ea"/>
                <a:sym typeface="+mn-lt"/>
              </a:rPr>
              <a:t>NAME</a:t>
            </a:r>
            <a:endParaRPr lang="ko-KR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73A0C814-F4B4-4076-8D5D-DC5CCDDC5432}"/>
              </a:ext>
            </a:extLst>
          </p:cNvPr>
          <p:cNvSpPr/>
          <p:nvPr/>
        </p:nvSpPr>
        <p:spPr>
          <a:xfrm>
            <a:off x="6732760" y="3227998"/>
            <a:ext cx="4819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+mn-ea"/>
                <a:sym typeface="+mn-lt"/>
              </a:rPr>
              <a:t>Get a modern PowerPoint  Presentation that is beautifully designed. I hope and I believe that this Template will your Time, Money and Reputation.</a:t>
            </a:r>
          </a:p>
          <a:p>
            <a:endParaRPr lang="en-US" altLang="ko-KR" sz="1200" dirty="0">
              <a:solidFill>
                <a:schemeClr val="bg1"/>
              </a:solidFill>
              <a:cs typeface="+mn-ea"/>
              <a:sym typeface="+mn-lt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+mn-ea"/>
                <a:sym typeface="+mn-lt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0CC59AA-7EC5-4E47-9A5E-5FB844D405DF}"/>
              </a:ext>
            </a:extLst>
          </p:cNvPr>
          <p:cNvSpPr txBox="1"/>
          <p:nvPr/>
        </p:nvSpPr>
        <p:spPr>
          <a:xfrm>
            <a:off x="4465007" y="329094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CAB8AC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CAB8AC"/>
              </a:solidFill>
              <a:cs typeface="+mn-ea"/>
              <a:sym typeface="+mn-lt"/>
            </a:endParaRPr>
          </a:p>
        </p:txBody>
      </p:sp>
      <p:sp>
        <p:nvSpPr>
          <p:cNvPr id="18" name="직사각형 54">
            <a:extLst>
              <a:ext uri="{FF2B5EF4-FFF2-40B4-BE49-F238E27FC236}">
                <a16:creationId xmlns:a16="http://schemas.microsoft.com/office/drawing/2014/main" id="{424EE600-75C1-4E17-9112-F4D446BE7803}"/>
              </a:ext>
            </a:extLst>
          </p:cNvPr>
          <p:cNvSpPr/>
          <p:nvPr/>
        </p:nvSpPr>
        <p:spPr>
          <a:xfrm>
            <a:off x="6732760" y="5009226"/>
            <a:ext cx="4819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rgbClr val="CAB8AC"/>
                </a:solidFill>
                <a:cs typeface="+mn-ea"/>
                <a:sym typeface="+mn-lt"/>
              </a:rPr>
              <a:t>Get a modern PowerPoint  Presentation that is beautifully designed. I hope and I believe that this Template will your Time, Money and Reputation.</a:t>
            </a:r>
          </a:p>
          <a:p>
            <a:endParaRPr lang="en-US" altLang="ko-KR" sz="1200" dirty="0">
              <a:solidFill>
                <a:srgbClr val="CAB8AC"/>
              </a:solidFill>
              <a:cs typeface="+mn-ea"/>
              <a:sym typeface="+mn-lt"/>
            </a:endParaRPr>
          </a:p>
          <a:p>
            <a:r>
              <a:rPr lang="en-US" altLang="ko-KR" sz="1200" dirty="0">
                <a:solidFill>
                  <a:srgbClr val="CAB8AC"/>
                </a:solidFill>
                <a:cs typeface="+mn-ea"/>
                <a:sym typeface="+mn-lt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rgbClr val="CAB8AC"/>
              </a:solidFill>
              <a:cs typeface="+mn-ea"/>
              <a:sym typeface="+mn-lt"/>
            </a:endParaRPr>
          </a:p>
        </p:txBody>
      </p:sp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2D7F8EA5-83BA-4A52-8135-E8CE4307F88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7003" y="1526885"/>
            <a:ext cx="4626886" cy="3096344"/>
          </a:xfrm>
        </p:spPr>
      </p:pic>
    </p:spTree>
    <p:extLst>
      <p:ext uri="{BB962C8B-B14F-4D97-AF65-F5344CB8AC3E}">
        <p14:creationId xmlns:p14="http://schemas.microsoft.com/office/powerpoint/2010/main" val="305021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24C9DF4E-802D-40D2-933F-F15B3FF19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01680"/>
              </p:ext>
            </p:extLst>
          </p:nvPr>
        </p:nvGraphicFramePr>
        <p:xfrm>
          <a:off x="931818" y="1731452"/>
          <a:ext cx="10389326" cy="3121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2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1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7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7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Text</a:t>
                      </a:r>
                      <a:r>
                        <a:rPr lang="en-US" altLang="ko-KR" sz="1400" b="1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Here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289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Text Here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Text Here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2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Text Here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5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7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9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95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7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95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95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7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95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95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7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Your Text 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95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B8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C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AE2D312-D074-4DBB-92BB-E8612EA96B76}"/>
              </a:ext>
            </a:extLst>
          </p:cNvPr>
          <p:cNvSpPr/>
          <p:nvPr/>
        </p:nvSpPr>
        <p:spPr>
          <a:xfrm>
            <a:off x="931818" y="5305698"/>
            <a:ext cx="10319394" cy="662583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dirty="0">
              <a:cs typeface="+mn-ea"/>
              <a:sym typeface="+mn-lt"/>
            </a:endParaRPr>
          </a:p>
        </p:txBody>
      </p:sp>
      <p:sp>
        <p:nvSpPr>
          <p:cNvPr id="6" name="Up Arrow 5">
            <a:extLst>
              <a:ext uri="{FF2B5EF4-FFF2-40B4-BE49-F238E27FC236}">
                <a16:creationId xmlns:a16="http://schemas.microsoft.com/office/drawing/2014/main" id="{48212762-70E8-473C-9F38-3953B2C8EEDE}"/>
              </a:ext>
            </a:extLst>
          </p:cNvPr>
          <p:cNvSpPr/>
          <p:nvPr/>
        </p:nvSpPr>
        <p:spPr>
          <a:xfrm>
            <a:off x="5120996" y="4913187"/>
            <a:ext cx="1941037" cy="401297"/>
          </a:xfrm>
          <a:prstGeom prst="upArrow">
            <a:avLst>
              <a:gd name="adj1" fmla="val 50000"/>
              <a:gd name="adj2" fmla="val 71362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+mn-ea"/>
              <a:sym typeface="+mn-lt"/>
            </a:endParaRPr>
          </a:p>
        </p:txBody>
      </p:sp>
      <p:grpSp>
        <p:nvGrpSpPr>
          <p:cNvPr id="7" name="Group 5">
            <a:extLst>
              <a:ext uri="{FF2B5EF4-FFF2-40B4-BE49-F238E27FC236}">
                <a16:creationId xmlns:a16="http://schemas.microsoft.com/office/drawing/2014/main" id="{1D3709B5-00C9-4CBB-BF9C-C74580C94C83}"/>
              </a:ext>
            </a:extLst>
          </p:cNvPr>
          <p:cNvGrpSpPr/>
          <p:nvPr/>
        </p:nvGrpSpPr>
        <p:grpSpPr>
          <a:xfrm>
            <a:off x="1567544" y="5377390"/>
            <a:ext cx="9047938" cy="580755"/>
            <a:chOff x="1775729" y="2166764"/>
            <a:chExt cx="3658207" cy="580755"/>
          </a:xfrm>
        </p:grpSpPr>
        <p:sp>
          <p:nvSpPr>
            <p:cNvPr id="8" name="TextBox 6">
              <a:extLst>
                <a:ext uri="{FF2B5EF4-FFF2-40B4-BE49-F238E27FC236}">
                  <a16:creationId xmlns:a16="http://schemas.microsoft.com/office/drawing/2014/main" id="{B3EC6DF2-C64D-4445-AA22-3D8EEE6AC3C3}"/>
                </a:ext>
              </a:extLst>
            </p:cNvPr>
            <p:cNvSpPr txBox="1"/>
            <p:nvPr/>
          </p:nvSpPr>
          <p:spPr>
            <a:xfrm>
              <a:off x="1775729" y="2408965"/>
              <a:ext cx="36582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Get a modern PowerPoint  Presentation that is beautifully designed. </a:t>
              </a:r>
              <a:endPara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2CFA8063-42D0-4792-BE79-BE91F64D82F3}"/>
                </a:ext>
              </a:extLst>
            </p:cNvPr>
            <p:cNvSpPr txBox="1"/>
            <p:nvPr/>
          </p:nvSpPr>
          <p:spPr>
            <a:xfrm>
              <a:off x="1775729" y="2166764"/>
              <a:ext cx="36582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Simple PowerPoint Presentation </a:t>
              </a:r>
              <a:endPara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220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BB96788-E9D4-4605-9D8B-F085D8D368A4}"/>
              </a:ext>
            </a:extLst>
          </p:cNvPr>
          <p:cNvGrpSpPr/>
          <p:nvPr/>
        </p:nvGrpSpPr>
        <p:grpSpPr>
          <a:xfrm>
            <a:off x="4992999" y="1560424"/>
            <a:ext cx="2206002" cy="1880958"/>
            <a:chOff x="4669360" y="1703658"/>
            <a:chExt cx="2853279" cy="2432862"/>
          </a:xfrm>
        </p:grpSpPr>
        <p:pic>
          <p:nvPicPr>
            <p:cNvPr id="7" name="图形 6">
              <a:extLst>
                <a:ext uri="{FF2B5EF4-FFF2-40B4-BE49-F238E27FC236}">
                  <a16:creationId xmlns:a16="http://schemas.microsoft.com/office/drawing/2014/main" id="{87F4ADDC-3E03-48A4-B38A-B2A8576B32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9360" y="2721479"/>
              <a:ext cx="2853279" cy="1415041"/>
            </a:xfrm>
            <a:prstGeom prst="rect">
              <a:avLst/>
            </a:prstGeom>
          </p:spPr>
        </p:pic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BFDED210-AC3A-464D-8101-9347000726AE}"/>
                </a:ext>
              </a:extLst>
            </p:cNvPr>
            <p:cNvSpPr/>
            <p:nvPr userDrawn="1"/>
          </p:nvSpPr>
          <p:spPr>
            <a:xfrm>
              <a:off x="5083214" y="1703658"/>
              <a:ext cx="2025569" cy="2025569"/>
            </a:xfrm>
            <a:prstGeom prst="ellipse">
              <a:avLst/>
            </a:prstGeom>
            <a:solidFill>
              <a:srgbClr val="BDC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056221D-7EDF-4C13-969E-3958F8FCD6C1}"/>
              </a:ext>
            </a:extLst>
          </p:cNvPr>
          <p:cNvSpPr txBox="1"/>
          <p:nvPr/>
        </p:nvSpPr>
        <p:spPr>
          <a:xfrm>
            <a:off x="5506736" y="1800487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59A5DF0-DF26-4F0A-988B-738C3976C745}"/>
              </a:ext>
            </a:extLst>
          </p:cNvPr>
          <p:cNvSpPr txBox="1"/>
          <p:nvPr/>
        </p:nvSpPr>
        <p:spPr>
          <a:xfrm>
            <a:off x="3949962" y="3405577"/>
            <a:ext cx="42920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E0CCB4"/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rgbClr val="E0CCB4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44DFE5D-B1FE-4DC4-BE88-D6BAEED06A0D}"/>
              </a:ext>
            </a:extLst>
          </p:cNvPr>
          <p:cNvSpPr txBox="1"/>
          <p:nvPr/>
        </p:nvSpPr>
        <p:spPr>
          <a:xfrm>
            <a:off x="2742698" y="4265854"/>
            <a:ext cx="670660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solidFill>
                  <a:srgbClr val="828979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240035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4" name="Teardrop 6">
            <a:extLst>
              <a:ext uri="{FF2B5EF4-FFF2-40B4-BE49-F238E27FC236}">
                <a16:creationId xmlns:a16="http://schemas.microsoft.com/office/drawing/2014/main" id="{CC4CBF42-AC18-4D75-B0D8-D69F0D24B426}"/>
              </a:ext>
            </a:extLst>
          </p:cNvPr>
          <p:cNvSpPr/>
          <p:nvPr/>
        </p:nvSpPr>
        <p:spPr>
          <a:xfrm rot="8100000">
            <a:off x="5488533" y="2216004"/>
            <a:ext cx="1214932" cy="1214933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rgbClr val="BDC2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5" name="Teardrop 6">
            <a:extLst>
              <a:ext uri="{FF2B5EF4-FFF2-40B4-BE49-F238E27FC236}">
                <a16:creationId xmlns:a16="http://schemas.microsoft.com/office/drawing/2014/main" id="{31B61D97-ABB7-4D1C-8E5B-BE4C444ED24F}"/>
              </a:ext>
            </a:extLst>
          </p:cNvPr>
          <p:cNvSpPr/>
          <p:nvPr/>
        </p:nvSpPr>
        <p:spPr>
          <a:xfrm rot="2700000">
            <a:off x="4434129" y="3221414"/>
            <a:ext cx="1214932" cy="1214933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rgbClr val="CAB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6" name="Teardrop 6">
            <a:extLst>
              <a:ext uri="{FF2B5EF4-FFF2-40B4-BE49-F238E27FC236}">
                <a16:creationId xmlns:a16="http://schemas.microsoft.com/office/drawing/2014/main" id="{6998D645-9A1B-4789-B837-699C9C2A30AF}"/>
              </a:ext>
            </a:extLst>
          </p:cNvPr>
          <p:cNvSpPr/>
          <p:nvPr/>
        </p:nvSpPr>
        <p:spPr>
          <a:xfrm rot="18900000">
            <a:off x="5488533" y="4225169"/>
            <a:ext cx="1214932" cy="1214933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rgbClr val="8289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7" name="Teardrop 6">
            <a:extLst>
              <a:ext uri="{FF2B5EF4-FFF2-40B4-BE49-F238E27FC236}">
                <a16:creationId xmlns:a16="http://schemas.microsoft.com/office/drawing/2014/main" id="{882D663A-C9BF-4F97-8E42-75226BBE2F98}"/>
              </a:ext>
            </a:extLst>
          </p:cNvPr>
          <p:cNvSpPr/>
          <p:nvPr/>
        </p:nvSpPr>
        <p:spPr>
          <a:xfrm rot="2700000">
            <a:off x="6542936" y="3221414"/>
            <a:ext cx="1214932" cy="1214933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rgbClr val="E0C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8" name="Oval 21">
            <a:extLst>
              <a:ext uri="{FF2B5EF4-FFF2-40B4-BE49-F238E27FC236}">
                <a16:creationId xmlns:a16="http://schemas.microsoft.com/office/drawing/2014/main" id="{F3CE64AF-8B00-41D7-9FDD-57C196F6909D}"/>
              </a:ext>
            </a:extLst>
          </p:cNvPr>
          <p:cNvSpPr>
            <a:spLocks noChangeAspect="1"/>
          </p:cNvSpPr>
          <p:nvPr/>
        </p:nvSpPr>
        <p:spPr>
          <a:xfrm>
            <a:off x="4792530" y="3604833"/>
            <a:ext cx="444381" cy="44809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rgbClr val="CAB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AC7A0722-0AC0-4B58-8F3A-88BF416D581C}"/>
              </a:ext>
            </a:extLst>
          </p:cNvPr>
          <p:cNvSpPr/>
          <p:nvPr/>
        </p:nvSpPr>
        <p:spPr>
          <a:xfrm>
            <a:off x="5901582" y="2595985"/>
            <a:ext cx="399330" cy="37380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0" name="Rounded Rectangle 7">
            <a:extLst>
              <a:ext uri="{FF2B5EF4-FFF2-40B4-BE49-F238E27FC236}">
                <a16:creationId xmlns:a16="http://schemas.microsoft.com/office/drawing/2014/main" id="{1B334E13-8B62-45BF-A920-D1C88F5500BF}"/>
              </a:ext>
            </a:extLst>
          </p:cNvPr>
          <p:cNvSpPr/>
          <p:nvPr/>
        </p:nvSpPr>
        <p:spPr>
          <a:xfrm>
            <a:off x="6955086" y="3613889"/>
            <a:ext cx="419159" cy="36172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694B3F11-33D2-40BF-BB62-C250FE65050C}"/>
              </a:ext>
            </a:extLst>
          </p:cNvPr>
          <p:cNvSpPr/>
          <p:nvPr/>
        </p:nvSpPr>
        <p:spPr>
          <a:xfrm>
            <a:off x="5880573" y="4648168"/>
            <a:ext cx="441348" cy="36893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13" name="TextBox 30">
            <a:extLst>
              <a:ext uri="{FF2B5EF4-FFF2-40B4-BE49-F238E27FC236}">
                <a16:creationId xmlns:a16="http://schemas.microsoft.com/office/drawing/2014/main" id="{62A42C5C-91C2-425D-BDCF-9130A4300E3D}"/>
              </a:ext>
            </a:extLst>
          </p:cNvPr>
          <p:cNvSpPr txBox="1"/>
          <p:nvPr/>
        </p:nvSpPr>
        <p:spPr>
          <a:xfrm>
            <a:off x="8222048" y="2433443"/>
            <a:ext cx="2191186" cy="6974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</a:t>
            </a: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our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Title Here </a:t>
            </a:r>
          </a:p>
          <a:p>
            <a:pPr defTabSz="1219170">
              <a:spcBef>
                <a:spcPct val="20000"/>
              </a:spcBef>
              <a:defRPr/>
            </a:pPr>
            <a:r>
              <a:rPr lang="en-US" sz="1333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D7603119-7554-48DC-A375-D62C4A2F127D}"/>
              </a:ext>
            </a:extLst>
          </p:cNvPr>
          <p:cNvSpPr txBox="1"/>
          <p:nvPr/>
        </p:nvSpPr>
        <p:spPr>
          <a:xfrm>
            <a:off x="8222048" y="4688903"/>
            <a:ext cx="2191186" cy="6974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</a:t>
            </a: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our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Title Here </a:t>
            </a:r>
          </a:p>
          <a:p>
            <a:pPr defTabSz="1219170">
              <a:spcBef>
                <a:spcPct val="20000"/>
              </a:spcBef>
              <a:defRPr/>
            </a:pPr>
            <a:r>
              <a:rPr lang="en-US" sz="1333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5" name="TextBox 30">
            <a:extLst>
              <a:ext uri="{FF2B5EF4-FFF2-40B4-BE49-F238E27FC236}">
                <a16:creationId xmlns:a16="http://schemas.microsoft.com/office/drawing/2014/main" id="{29934F0F-B88F-4D5B-8B57-77A64AFF3144}"/>
              </a:ext>
            </a:extLst>
          </p:cNvPr>
          <p:cNvSpPr txBox="1"/>
          <p:nvPr/>
        </p:nvSpPr>
        <p:spPr>
          <a:xfrm>
            <a:off x="1777064" y="2437963"/>
            <a:ext cx="2191186" cy="6974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</a:t>
            </a: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our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Title Here </a:t>
            </a:r>
          </a:p>
          <a:p>
            <a:pPr algn="r" defTabSz="1219170">
              <a:spcBef>
                <a:spcPct val="20000"/>
              </a:spcBef>
              <a:defRPr/>
            </a:pPr>
            <a:r>
              <a:rPr lang="en-US" sz="1333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6" name="TextBox 30">
            <a:extLst>
              <a:ext uri="{FF2B5EF4-FFF2-40B4-BE49-F238E27FC236}">
                <a16:creationId xmlns:a16="http://schemas.microsoft.com/office/drawing/2014/main" id="{5F9C409E-F90D-4023-BC9E-115B7C1727C2}"/>
              </a:ext>
            </a:extLst>
          </p:cNvPr>
          <p:cNvSpPr txBox="1"/>
          <p:nvPr/>
        </p:nvSpPr>
        <p:spPr>
          <a:xfrm>
            <a:off x="1777064" y="4693423"/>
            <a:ext cx="2191186" cy="6974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</a:t>
            </a: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our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Title Here </a:t>
            </a:r>
          </a:p>
          <a:p>
            <a:pPr algn="r" defTabSz="1219170">
              <a:spcBef>
                <a:spcPct val="20000"/>
              </a:spcBef>
              <a:defRPr/>
            </a:pPr>
            <a:r>
              <a:rPr lang="en-US" sz="1333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191497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5E1F71-2120-44E6-A8DF-336EE892CA9C}"/>
              </a:ext>
            </a:extLst>
          </p:cNvPr>
          <p:cNvSpPr txBox="1"/>
          <p:nvPr/>
        </p:nvSpPr>
        <p:spPr>
          <a:xfrm>
            <a:off x="4465007" y="51428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828979"/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rgbClr val="828979"/>
              </a:solidFill>
              <a:cs typeface="+mn-ea"/>
              <a:sym typeface="+mn-lt"/>
            </a:endParaRPr>
          </a:p>
        </p:txBody>
      </p:sp>
      <p:sp>
        <p:nvSpPr>
          <p:cNvPr id="4" name="Oval 100">
            <a:extLst>
              <a:ext uri="{FF2B5EF4-FFF2-40B4-BE49-F238E27FC236}">
                <a16:creationId xmlns:a16="http://schemas.microsoft.com/office/drawing/2014/main" id="{B302111D-1577-41A4-AA14-C63048E7CF21}"/>
              </a:ext>
            </a:extLst>
          </p:cNvPr>
          <p:cNvSpPr/>
          <p:nvPr/>
        </p:nvSpPr>
        <p:spPr>
          <a:xfrm>
            <a:off x="6275350" y="3322170"/>
            <a:ext cx="693414" cy="693414"/>
          </a:xfrm>
          <a:prstGeom prst="ellipse">
            <a:avLst/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5" name="Oval 101">
            <a:extLst>
              <a:ext uri="{FF2B5EF4-FFF2-40B4-BE49-F238E27FC236}">
                <a16:creationId xmlns:a16="http://schemas.microsoft.com/office/drawing/2014/main" id="{E4CFC1EF-B651-4819-849D-B227237F2228}"/>
              </a:ext>
            </a:extLst>
          </p:cNvPr>
          <p:cNvSpPr/>
          <p:nvPr/>
        </p:nvSpPr>
        <p:spPr>
          <a:xfrm>
            <a:off x="4725660" y="4005729"/>
            <a:ext cx="693414" cy="693414"/>
          </a:xfrm>
          <a:prstGeom prst="ellipse">
            <a:avLst/>
          </a:prstGeom>
          <a:solidFill>
            <a:srgbClr val="CAB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6" name="Oval 102">
            <a:extLst>
              <a:ext uri="{FF2B5EF4-FFF2-40B4-BE49-F238E27FC236}">
                <a16:creationId xmlns:a16="http://schemas.microsoft.com/office/drawing/2014/main" id="{06F47DD3-51FD-41D3-953C-1A3157C0F4EF}"/>
              </a:ext>
            </a:extLst>
          </p:cNvPr>
          <p:cNvSpPr/>
          <p:nvPr/>
        </p:nvSpPr>
        <p:spPr>
          <a:xfrm>
            <a:off x="3175970" y="3322170"/>
            <a:ext cx="693414" cy="693414"/>
          </a:xfrm>
          <a:prstGeom prst="ellipse">
            <a:avLst/>
          </a:pr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7" name="Oval 103">
            <a:extLst>
              <a:ext uri="{FF2B5EF4-FFF2-40B4-BE49-F238E27FC236}">
                <a16:creationId xmlns:a16="http://schemas.microsoft.com/office/drawing/2014/main" id="{811D9529-A959-4D52-A673-685036FAD2C5}"/>
              </a:ext>
            </a:extLst>
          </p:cNvPr>
          <p:cNvSpPr/>
          <p:nvPr/>
        </p:nvSpPr>
        <p:spPr>
          <a:xfrm>
            <a:off x="1626280" y="4005729"/>
            <a:ext cx="693414" cy="693414"/>
          </a:xfrm>
          <a:prstGeom prst="ellipse">
            <a:avLst/>
          </a:pr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8" name="Oval 104">
            <a:extLst>
              <a:ext uri="{FF2B5EF4-FFF2-40B4-BE49-F238E27FC236}">
                <a16:creationId xmlns:a16="http://schemas.microsoft.com/office/drawing/2014/main" id="{6620C022-0C3B-4C75-8F55-A2B31D1E2684}"/>
              </a:ext>
            </a:extLst>
          </p:cNvPr>
          <p:cNvSpPr/>
          <p:nvPr/>
        </p:nvSpPr>
        <p:spPr>
          <a:xfrm>
            <a:off x="7825040" y="4005729"/>
            <a:ext cx="693414" cy="693414"/>
          </a:xfrm>
          <a:prstGeom prst="ellipse">
            <a:avLst/>
          </a:pr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grpSp>
        <p:nvGrpSpPr>
          <p:cNvPr id="9" name="Group 110">
            <a:extLst>
              <a:ext uri="{FF2B5EF4-FFF2-40B4-BE49-F238E27FC236}">
                <a16:creationId xmlns:a16="http://schemas.microsoft.com/office/drawing/2014/main" id="{CEF3121D-CD61-4796-9E7A-D4EDA9C3F686}"/>
              </a:ext>
            </a:extLst>
          </p:cNvPr>
          <p:cNvGrpSpPr/>
          <p:nvPr/>
        </p:nvGrpSpPr>
        <p:grpSpPr>
          <a:xfrm>
            <a:off x="1031334" y="1799577"/>
            <a:ext cx="1883306" cy="923330"/>
            <a:chOff x="611560" y="1877923"/>
            <a:chExt cx="1883306" cy="923330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D2B10DA7-00D4-4CEB-B93A-3C1F27564A3F}"/>
                </a:ext>
              </a:extLst>
            </p:cNvPr>
            <p:cNvSpPr txBox="1"/>
            <p:nvPr/>
          </p:nvSpPr>
          <p:spPr>
            <a:xfrm>
              <a:off x="621347" y="2154922"/>
              <a:ext cx="1873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Text.</a:t>
              </a:r>
            </a:p>
          </p:txBody>
        </p:sp>
        <p:sp>
          <p:nvSpPr>
            <p:cNvPr id="11" name="TextBox 9">
              <a:extLst>
                <a:ext uri="{FF2B5EF4-FFF2-40B4-BE49-F238E27FC236}">
                  <a16:creationId xmlns:a16="http://schemas.microsoft.com/office/drawing/2014/main" id="{9C3A4B81-AB02-4CEA-AE07-59B509BE5587}"/>
                </a:ext>
              </a:extLst>
            </p:cNvPr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Graph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Group 114">
            <a:extLst>
              <a:ext uri="{FF2B5EF4-FFF2-40B4-BE49-F238E27FC236}">
                <a16:creationId xmlns:a16="http://schemas.microsoft.com/office/drawing/2014/main" id="{AD6728B8-7C21-43A7-AB2B-A1C439FD683D}"/>
              </a:ext>
            </a:extLst>
          </p:cNvPr>
          <p:cNvGrpSpPr/>
          <p:nvPr/>
        </p:nvGrpSpPr>
        <p:grpSpPr>
          <a:xfrm>
            <a:off x="2581024" y="4527131"/>
            <a:ext cx="1883306" cy="923330"/>
            <a:chOff x="611560" y="1877923"/>
            <a:chExt cx="1883306" cy="923330"/>
          </a:xfrm>
        </p:grpSpPr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1199CA19-F9B7-4C64-8737-6EBDCBBEA262}"/>
                </a:ext>
              </a:extLst>
            </p:cNvPr>
            <p:cNvSpPr txBox="1"/>
            <p:nvPr/>
          </p:nvSpPr>
          <p:spPr>
            <a:xfrm>
              <a:off x="621347" y="2154922"/>
              <a:ext cx="1873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Text.</a:t>
              </a: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418E35DB-B655-4E9A-9C39-BF2F863EE6B6}"/>
                </a:ext>
              </a:extLst>
            </p:cNvPr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Graph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Group 118">
            <a:extLst>
              <a:ext uri="{FF2B5EF4-FFF2-40B4-BE49-F238E27FC236}">
                <a16:creationId xmlns:a16="http://schemas.microsoft.com/office/drawing/2014/main" id="{2469D448-AA6D-4C52-903D-E946E9E8D363}"/>
              </a:ext>
            </a:extLst>
          </p:cNvPr>
          <p:cNvGrpSpPr/>
          <p:nvPr/>
        </p:nvGrpSpPr>
        <p:grpSpPr>
          <a:xfrm>
            <a:off x="5680404" y="4527131"/>
            <a:ext cx="1883306" cy="923330"/>
            <a:chOff x="611560" y="1877923"/>
            <a:chExt cx="1883306" cy="923330"/>
          </a:xfrm>
        </p:grpSpPr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636C03B5-6CB0-411A-8C49-49760CA7614E}"/>
                </a:ext>
              </a:extLst>
            </p:cNvPr>
            <p:cNvSpPr txBox="1"/>
            <p:nvPr/>
          </p:nvSpPr>
          <p:spPr>
            <a:xfrm>
              <a:off x="621347" y="2154922"/>
              <a:ext cx="1873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Text.</a:t>
              </a:r>
            </a:p>
          </p:txBody>
        </p:sp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71FC5F2C-CA3C-45A9-BDCA-43D6D156FB4F}"/>
                </a:ext>
              </a:extLst>
            </p:cNvPr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Graph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Group 149">
            <a:extLst>
              <a:ext uri="{FF2B5EF4-FFF2-40B4-BE49-F238E27FC236}">
                <a16:creationId xmlns:a16="http://schemas.microsoft.com/office/drawing/2014/main" id="{7AF09039-7733-4D5E-9722-C9E94B36AC71}"/>
              </a:ext>
            </a:extLst>
          </p:cNvPr>
          <p:cNvGrpSpPr/>
          <p:nvPr/>
        </p:nvGrpSpPr>
        <p:grpSpPr>
          <a:xfrm>
            <a:off x="4130714" y="1799577"/>
            <a:ext cx="1883306" cy="923330"/>
            <a:chOff x="611560" y="1877923"/>
            <a:chExt cx="1883306" cy="923330"/>
          </a:xfrm>
        </p:grpSpPr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8BADE96A-BC6C-4504-85B4-6FC5B8252D94}"/>
                </a:ext>
              </a:extLst>
            </p:cNvPr>
            <p:cNvSpPr txBox="1"/>
            <p:nvPr/>
          </p:nvSpPr>
          <p:spPr>
            <a:xfrm>
              <a:off x="621347" y="2154922"/>
              <a:ext cx="1873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Text.</a:t>
              </a: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8990B998-5C59-4341-8D0B-E5F8D73C24CD}"/>
                </a:ext>
              </a:extLst>
            </p:cNvPr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Graph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Group 153">
            <a:extLst>
              <a:ext uri="{FF2B5EF4-FFF2-40B4-BE49-F238E27FC236}">
                <a16:creationId xmlns:a16="http://schemas.microsoft.com/office/drawing/2014/main" id="{27252B09-48CD-4ABF-8C20-4872E9EF4051}"/>
              </a:ext>
            </a:extLst>
          </p:cNvPr>
          <p:cNvGrpSpPr/>
          <p:nvPr/>
        </p:nvGrpSpPr>
        <p:grpSpPr>
          <a:xfrm>
            <a:off x="7230094" y="1799577"/>
            <a:ext cx="1883306" cy="923330"/>
            <a:chOff x="611560" y="1877923"/>
            <a:chExt cx="1883306" cy="923330"/>
          </a:xfrm>
        </p:grpSpPr>
        <p:sp>
          <p:nvSpPr>
            <p:cNvPr id="22" name="TextBox 20">
              <a:extLst>
                <a:ext uri="{FF2B5EF4-FFF2-40B4-BE49-F238E27FC236}">
                  <a16:creationId xmlns:a16="http://schemas.microsoft.com/office/drawing/2014/main" id="{DC447B21-B750-49E3-A3DC-60032AA0D203}"/>
                </a:ext>
              </a:extLst>
            </p:cNvPr>
            <p:cNvSpPr txBox="1"/>
            <p:nvPr/>
          </p:nvSpPr>
          <p:spPr>
            <a:xfrm>
              <a:off x="621347" y="2154922"/>
              <a:ext cx="1873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Text.</a:t>
              </a:r>
            </a:p>
          </p:txBody>
        </p:sp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1A634093-CB83-4653-AF0D-BFEAF5FF3616}"/>
                </a:ext>
              </a:extLst>
            </p:cNvPr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Graph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Block Arc 92">
            <a:extLst>
              <a:ext uri="{FF2B5EF4-FFF2-40B4-BE49-F238E27FC236}">
                <a16:creationId xmlns:a16="http://schemas.microsoft.com/office/drawing/2014/main" id="{E9EA2FF8-C7E7-4D4D-95FC-EC9A533CCB36}"/>
              </a:ext>
            </a:extLst>
          </p:cNvPr>
          <p:cNvSpPr/>
          <p:nvPr/>
        </p:nvSpPr>
        <p:spPr>
          <a:xfrm>
            <a:off x="1093737" y="3358090"/>
            <a:ext cx="1834703" cy="1834703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5" name="Block Arc 157">
            <a:extLst>
              <a:ext uri="{FF2B5EF4-FFF2-40B4-BE49-F238E27FC236}">
                <a16:creationId xmlns:a16="http://schemas.microsoft.com/office/drawing/2014/main" id="{A4902E1C-1FA7-4A0B-8C43-8CAB15E7D37B}"/>
              </a:ext>
            </a:extLst>
          </p:cNvPr>
          <p:cNvSpPr/>
          <p:nvPr/>
        </p:nvSpPr>
        <p:spPr>
          <a:xfrm rot="10800000">
            <a:off x="2624377" y="2575192"/>
            <a:ext cx="1834703" cy="1834703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6" name="Block Arc 158">
            <a:extLst>
              <a:ext uri="{FF2B5EF4-FFF2-40B4-BE49-F238E27FC236}">
                <a16:creationId xmlns:a16="http://schemas.microsoft.com/office/drawing/2014/main" id="{0153366E-3931-463F-89D6-74ACF8DD1D50}"/>
              </a:ext>
            </a:extLst>
          </p:cNvPr>
          <p:cNvSpPr/>
          <p:nvPr/>
        </p:nvSpPr>
        <p:spPr>
          <a:xfrm>
            <a:off x="7216297" y="3358090"/>
            <a:ext cx="1834703" cy="1834703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E0C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7" name="Block Arc 159">
            <a:extLst>
              <a:ext uri="{FF2B5EF4-FFF2-40B4-BE49-F238E27FC236}">
                <a16:creationId xmlns:a16="http://schemas.microsoft.com/office/drawing/2014/main" id="{7CA279D1-EB85-46D8-8642-0628D41E02B8}"/>
              </a:ext>
            </a:extLst>
          </p:cNvPr>
          <p:cNvSpPr/>
          <p:nvPr/>
        </p:nvSpPr>
        <p:spPr>
          <a:xfrm>
            <a:off x="4155017" y="3358090"/>
            <a:ext cx="1834703" cy="1834703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CAB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8" name="Block Arc 160">
            <a:extLst>
              <a:ext uri="{FF2B5EF4-FFF2-40B4-BE49-F238E27FC236}">
                <a16:creationId xmlns:a16="http://schemas.microsoft.com/office/drawing/2014/main" id="{78B356A1-2475-480F-A732-93DFE2340E01}"/>
              </a:ext>
            </a:extLst>
          </p:cNvPr>
          <p:cNvSpPr/>
          <p:nvPr/>
        </p:nvSpPr>
        <p:spPr>
          <a:xfrm rot="10800000">
            <a:off x="5685657" y="2575192"/>
            <a:ext cx="1834703" cy="1834703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828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29" name="Oval 100">
            <a:extLst>
              <a:ext uri="{FF2B5EF4-FFF2-40B4-BE49-F238E27FC236}">
                <a16:creationId xmlns:a16="http://schemas.microsoft.com/office/drawing/2014/main" id="{88BA7E98-6D48-4A24-894C-970802CFCBC4}"/>
              </a:ext>
            </a:extLst>
          </p:cNvPr>
          <p:cNvSpPr/>
          <p:nvPr/>
        </p:nvSpPr>
        <p:spPr>
          <a:xfrm>
            <a:off x="9346859" y="3322170"/>
            <a:ext cx="693414" cy="693414"/>
          </a:xfrm>
          <a:prstGeom prst="ellipse">
            <a:avLst/>
          </a:pr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grpSp>
        <p:nvGrpSpPr>
          <p:cNvPr id="30" name="Group 118">
            <a:extLst>
              <a:ext uri="{FF2B5EF4-FFF2-40B4-BE49-F238E27FC236}">
                <a16:creationId xmlns:a16="http://schemas.microsoft.com/office/drawing/2014/main" id="{9A164215-AA41-4B72-8EBD-CEF408C4000A}"/>
              </a:ext>
            </a:extLst>
          </p:cNvPr>
          <p:cNvGrpSpPr/>
          <p:nvPr/>
        </p:nvGrpSpPr>
        <p:grpSpPr>
          <a:xfrm>
            <a:off x="8751913" y="4527131"/>
            <a:ext cx="1883306" cy="923330"/>
            <a:chOff x="611560" y="1877923"/>
            <a:chExt cx="1883306" cy="923330"/>
          </a:xfrm>
        </p:grpSpPr>
        <p:sp>
          <p:nvSpPr>
            <p:cNvPr id="31" name="TextBox 29">
              <a:extLst>
                <a:ext uri="{FF2B5EF4-FFF2-40B4-BE49-F238E27FC236}">
                  <a16:creationId xmlns:a16="http://schemas.microsoft.com/office/drawing/2014/main" id="{597AF71E-A2C7-4E89-870C-40C7B8CA3F0B}"/>
                </a:ext>
              </a:extLst>
            </p:cNvPr>
            <p:cNvSpPr txBox="1"/>
            <p:nvPr/>
          </p:nvSpPr>
          <p:spPr>
            <a:xfrm>
              <a:off x="621347" y="2154922"/>
              <a:ext cx="1873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Text.</a:t>
              </a:r>
            </a:p>
          </p:txBody>
        </p:sp>
        <p:sp>
          <p:nvSpPr>
            <p:cNvPr id="32" name="TextBox 30">
              <a:extLst>
                <a:ext uri="{FF2B5EF4-FFF2-40B4-BE49-F238E27FC236}">
                  <a16:creationId xmlns:a16="http://schemas.microsoft.com/office/drawing/2014/main" id="{1BD28BD2-4121-4A24-9E28-062CEE5D2053}"/>
                </a:ext>
              </a:extLst>
            </p:cNvPr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Contents Graph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3" name="Block Arc 160">
            <a:extLst>
              <a:ext uri="{FF2B5EF4-FFF2-40B4-BE49-F238E27FC236}">
                <a16:creationId xmlns:a16="http://schemas.microsoft.com/office/drawing/2014/main" id="{733BE095-C8C3-4FB5-97D2-4798F1434CAF}"/>
              </a:ext>
            </a:extLst>
          </p:cNvPr>
          <p:cNvSpPr/>
          <p:nvPr/>
        </p:nvSpPr>
        <p:spPr>
          <a:xfrm rot="10800000">
            <a:off x="8757166" y="2575192"/>
            <a:ext cx="1834703" cy="1834703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BDC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4" name="Rounded Rectangle 5">
            <a:extLst>
              <a:ext uri="{FF2B5EF4-FFF2-40B4-BE49-F238E27FC236}">
                <a16:creationId xmlns:a16="http://schemas.microsoft.com/office/drawing/2014/main" id="{6E572173-E87E-4C9D-80FC-21EFE5D7EDA2}"/>
              </a:ext>
            </a:extLst>
          </p:cNvPr>
          <p:cNvSpPr/>
          <p:nvPr/>
        </p:nvSpPr>
        <p:spPr>
          <a:xfrm flipH="1">
            <a:off x="7996271" y="4211445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5" name="Teardrop 1">
            <a:extLst>
              <a:ext uri="{FF2B5EF4-FFF2-40B4-BE49-F238E27FC236}">
                <a16:creationId xmlns:a16="http://schemas.microsoft.com/office/drawing/2014/main" id="{02ABC828-CCF5-49AD-8303-BAFD5E97737F}"/>
              </a:ext>
            </a:extLst>
          </p:cNvPr>
          <p:cNvSpPr/>
          <p:nvPr/>
        </p:nvSpPr>
        <p:spPr>
          <a:xfrm rot="18805991">
            <a:off x="9510028" y="347712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6" name="Rounded Rectangle 25">
            <a:extLst>
              <a:ext uri="{FF2B5EF4-FFF2-40B4-BE49-F238E27FC236}">
                <a16:creationId xmlns:a16="http://schemas.microsoft.com/office/drawing/2014/main" id="{DF9E6E80-4ACA-4EFE-9399-2BFC1F1A0ABB}"/>
              </a:ext>
            </a:extLst>
          </p:cNvPr>
          <p:cNvSpPr/>
          <p:nvPr/>
        </p:nvSpPr>
        <p:spPr>
          <a:xfrm>
            <a:off x="1782322" y="4199503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7" name="Donut 39">
            <a:extLst>
              <a:ext uri="{FF2B5EF4-FFF2-40B4-BE49-F238E27FC236}">
                <a16:creationId xmlns:a16="http://schemas.microsoft.com/office/drawing/2014/main" id="{7FC2D67C-DAEA-4FF1-BB91-8AB088A766CC}"/>
              </a:ext>
            </a:extLst>
          </p:cNvPr>
          <p:cNvSpPr/>
          <p:nvPr/>
        </p:nvSpPr>
        <p:spPr>
          <a:xfrm>
            <a:off x="3302841" y="3467052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8" name="Rectangle 36">
            <a:extLst>
              <a:ext uri="{FF2B5EF4-FFF2-40B4-BE49-F238E27FC236}">
                <a16:creationId xmlns:a16="http://schemas.microsoft.com/office/drawing/2014/main" id="{38091599-8E83-437D-91EA-B39A1B1A91AF}"/>
              </a:ext>
            </a:extLst>
          </p:cNvPr>
          <p:cNvSpPr/>
          <p:nvPr/>
        </p:nvSpPr>
        <p:spPr>
          <a:xfrm>
            <a:off x="6437627" y="3500847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39" name="Chord 15">
            <a:extLst>
              <a:ext uri="{FF2B5EF4-FFF2-40B4-BE49-F238E27FC236}">
                <a16:creationId xmlns:a16="http://schemas.microsoft.com/office/drawing/2014/main" id="{A861577A-1724-45E7-9E36-F5805AFB3FA1}"/>
              </a:ext>
            </a:extLst>
          </p:cNvPr>
          <p:cNvSpPr/>
          <p:nvPr/>
        </p:nvSpPr>
        <p:spPr>
          <a:xfrm>
            <a:off x="4968260" y="4102976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cs typeface="+mn-ea"/>
              <a:sym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1021" y="6631897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0534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5nxe3xpk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1130</Words>
  <Application>Microsoft Office PowerPoint</Application>
  <PresentationFormat>宽屏</PresentationFormat>
  <Paragraphs>180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包图简圆体</vt:lpstr>
      <vt:lpstr>方正正黑简体</vt:lpstr>
      <vt:lpstr>微软雅黑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莫兰迪</dc:title>
  <dc:creator>第一PPT</dc:creator>
  <cp:keywords>www.1ppt.com</cp:keywords>
  <dc:description>www.1ppt.com</dc:description>
  <cp:lastModifiedBy>之灵</cp:lastModifiedBy>
  <cp:revision>54</cp:revision>
  <dcterms:created xsi:type="dcterms:W3CDTF">2020-01-02T06:44:14Z</dcterms:created>
  <dcterms:modified xsi:type="dcterms:W3CDTF">2022-12-06T13:56:54Z</dcterms:modified>
</cp:coreProperties>
</file>