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8"/>
  </p:notesMasterIdLst>
  <p:sldIdLst>
    <p:sldId id="257" r:id="rId3"/>
    <p:sldId id="258" r:id="rId4"/>
    <p:sldId id="259" r:id="rId5"/>
    <p:sldId id="266" r:id="rId6"/>
    <p:sldId id="264" r:id="rId7"/>
    <p:sldId id="265" r:id="rId8"/>
    <p:sldId id="260" r:id="rId9"/>
    <p:sldId id="261" r:id="rId10"/>
    <p:sldId id="267" r:id="rId11"/>
    <p:sldId id="268" r:id="rId12"/>
    <p:sldId id="269" r:id="rId13"/>
    <p:sldId id="270" r:id="rId14"/>
    <p:sldId id="271" r:id="rId15"/>
    <p:sldId id="262" r:id="rId16"/>
    <p:sldId id="272" r:id="rId17"/>
    <p:sldId id="273" r:id="rId18"/>
    <p:sldId id="274" r:id="rId19"/>
    <p:sldId id="275" r:id="rId20"/>
    <p:sldId id="263" r:id="rId21"/>
    <p:sldId id="277" r:id="rId22"/>
    <p:sldId id="278" r:id="rId23"/>
    <p:sldId id="279" r:id="rId24"/>
    <p:sldId id="276" r:id="rId25"/>
    <p:sldId id="280" r:id="rId26"/>
    <p:sldId id="315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ts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646F"/>
    <a:srgbClr val="A04F4C"/>
    <a:srgbClr val="F3C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18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45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</c:spPr>
          <c:dPt>
            <c:idx val="0"/>
            <c:bubble3D val="0"/>
            <c:spPr>
              <a:solidFill>
                <a:srgbClr val="A04F4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9A-450C-9FCB-33F029484834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9A-450C-9FCB-33F029484834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0.68</c:v>
                </c:pt>
                <c:pt idx="1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9A-450C-9FCB-33F0294848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</c:spPr>
          <c:dPt>
            <c:idx val="0"/>
            <c:bubble3D val="0"/>
            <c:spPr>
              <a:solidFill>
                <a:srgbClr val="4964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04-417D-ABF6-443447523E61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04-417D-ABF6-443447523E61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04-417D-ABF6-443447523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</c:spPr>
          <c:dPt>
            <c:idx val="0"/>
            <c:bubble3D val="0"/>
            <c:spPr>
              <a:solidFill>
                <a:srgbClr val="4964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C8-497C-9A33-BBD78D597361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C8-497C-9A33-BBD78D597361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0.55000000000000004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C8-497C-9A33-BBD78D5973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5BA77-B9A1-4B07-B6BA-EADB366443D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27E3F-FFDE-4AED-8BAC-A149E125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2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71e807b215_2_16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8" name="Google Shape;2258;g71e807b215_2_16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1FDE98-D818-422C-96C0-71F19D66C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D72BF28-AD93-4028-89B7-AD459BD9E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0B4A9D-4D3E-4E7B-82E0-02B5E0E62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B6AF-67B0-4FA7-985F-0B2F6E10C8E1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9A8910-5A9E-4E2F-9AFA-B5250EEE7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B60557-A065-4F8A-85F3-E408DE0D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C11A-CD12-4D69-8EA2-CC4D59D99C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63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61442C-3793-468F-BB25-D5A4DB537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1C9F8C3-875F-465D-A608-897835A5C2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37267E9-4CE3-4599-8824-A78B4C225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FC3743-66EA-47AE-BFE6-6FA77C46B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B6AF-67B0-4FA7-985F-0B2F6E10C8E1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9377CDE-96C4-4A8C-A79B-684AAD61F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1BFAC2-4ADA-43C9-9975-7A56EB7B9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C11A-CD12-4D69-8EA2-CC4D59D99C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20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A02993-235A-453D-B96A-8FBB119F4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9782AC3-C21F-4F5F-ABEC-AE62CFDFC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65BFE5-FFA7-435E-BA66-345A46DE6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B6AF-67B0-4FA7-985F-0B2F6E10C8E1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6FDBE1-A0D0-4E04-96DE-000F738FA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05763B-962A-41D9-B582-A89366B0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C11A-CD12-4D69-8EA2-CC4D59D99C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61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BD8A294-2B49-4DD5-AE5E-10E8C26F3B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58A0D73-0EA9-45FE-A401-4E34C0C72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9CEE88-B754-4E4B-ABF3-D5E96E37B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B6AF-67B0-4FA7-985F-0B2F6E10C8E1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C409CE-76E9-4932-B3FE-E40058B46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3C8CEA-07FD-4320-B5B2-1E7BC6EE4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C11A-CD12-4D69-8EA2-CC4D59D99C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23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85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2022/12/7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56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2022/12/7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02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02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02857D-EBC0-4174-8183-AD6735457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116CE4-7CC2-462E-A4EA-126F66EAE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FC07CF-3526-4D7F-964E-F088FADF8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B6AF-67B0-4FA7-985F-0B2F6E10C8E1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095861-33D7-4F44-A7E4-729C4678F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3B32BD-8C5F-47A3-8A52-21429D2C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C11A-CD12-4D69-8EA2-CC4D59D99C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80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851D4E-827D-4F70-B4E2-A9B592C25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F4D8FB2-8BE5-4AEF-B5BD-CE91EA236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72D14A-1B65-4858-9ED3-44D31B536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B6AF-67B0-4FA7-985F-0B2F6E10C8E1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C0BFF7-C4AB-4A39-A931-8D94ACA43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CA52F4-3E75-404C-BB5C-14A12B470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C11A-CD12-4D69-8EA2-CC4D59D99C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95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ADB483-8504-4592-B060-136F049D6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BF2FA4-6C8E-4559-82DC-7A39DD93C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CDD5588-6F2D-4807-B415-17028C3CF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189D259-3286-41F2-BB5A-A217D3A3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B6AF-67B0-4FA7-985F-0B2F6E10C8E1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922720-1BC5-47F2-AA5E-93873628C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F90D22E-5A6D-4407-887D-67717D25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C11A-CD12-4D69-8EA2-CC4D59D99C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52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B13604-5FB3-4DA1-B7E9-F02146139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FE33EC-DC6A-415E-8154-464A2DF7D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73EB4FB-C2CA-4E48-8440-E57A39433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EB21DE-217A-4004-AF68-D4519CC755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FD5A01C-7B5E-4192-8EB7-5B3F6EA7C5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C2E4588-86A7-4987-A5D3-50C374D7E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B6AF-67B0-4FA7-985F-0B2F6E10C8E1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1C811F-B626-4225-9019-A7F8A33C9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27C0A34-709D-4D20-A470-588778821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C11A-CD12-4D69-8EA2-CC4D59D99C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2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B13604-5FB3-4DA1-B7E9-F02146139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FE33EC-DC6A-415E-8154-464A2DF7D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73EB4FB-C2CA-4E48-8440-E57A39433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EB21DE-217A-4004-AF68-D4519CC755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FD5A01C-7B5E-4192-8EB7-5B3F6EA7C5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C2E4588-86A7-4987-A5D3-50C374D7E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B6AF-67B0-4FA7-985F-0B2F6E10C8E1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1C811F-B626-4225-9019-A7F8A33C9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27C0A34-709D-4D20-A470-588778821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C11A-CD12-4D69-8EA2-CC4D59D99C7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25419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95077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8153A6-03C0-42EA-B1A0-10E4B7DDC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82ADF86-2A53-4CC9-9C49-41C63AB68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B6AF-67B0-4FA7-985F-0B2F6E10C8E1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CFD97B2-28A1-42ED-BEEF-181C77409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9199B55-BACF-42B2-9EB7-0B6FBBA77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C11A-CD12-4D69-8EA2-CC4D59D99C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4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ww.freeppt7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3F3E112-6AA7-4170-867B-0D4AB8127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B6AF-67B0-4FA7-985F-0B2F6E10C8E1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475A41C-24E6-4F69-8DA3-F54D14C78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4E02CB-62E6-4AE6-8F3D-DA5798F07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C11A-CD12-4D69-8EA2-CC4D59D99C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51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4882D1-E83E-4805-8884-6C83AC37F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30FA5F-1841-433B-A81B-96D3331BD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592919F-7694-40CE-BA5D-BCB317A88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87F9652-F226-4ABE-B81B-1F945D5EB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B6AF-67B0-4FA7-985F-0B2F6E10C8E1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CEDE47-E60C-45D3-80C0-42AE0DDCB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1E5776C-AEB5-4A4B-915B-9602DB14D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C11A-CD12-4D69-8EA2-CC4D59D99C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76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D4B8A1F-EE31-422B-A382-BC6537510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00147D-258D-4C1C-A997-C12D6CA9F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9129AA-C09F-477D-B5A3-85A9BE60F2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6B30B6AF-67B0-4FA7-985F-0B2F6E10C8E1}" type="datetimeFigureOut">
              <a:rPr lang="zh-CN" altLang="en-US" smtClean="0"/>
              <a:pPr/>
              <a:t>2022/12/7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E04743-A614-483C-9B4C-52B8C91DCB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FDB9FE-0FF9-42DB-87C0-A61F8F161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E5ACC11A-CD12-4D69-8EA2-CC4D59D99C7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271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7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31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Krona+On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fonts.google.com/specimen/Ubunt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A9B359BD-4B9C-4091-8752-58A1D2B6BE1B}"/>
              </a:ext>
            </a:extLst>
          </p:cNvPr>
          <p:cNvSpPr/>
          <p:nvPr/>
        </p:nvSpPr>
        <p:spPr>
          <a:xfrm rot="8906815" flipV="1">
            <a:off x="-2805539" y="-481822"/>
            <a:ext cx="5838095" cy="4150025"/>
          </a:xfrm>
          <a:custGeom>
            <a:avLst/>
            <a:gdLst>
              <a:gd name="connsiteX0" fmla="*/ 3849735 w 4044409"/>
              <a:gd name="connsiteY0" fmla="*/ 682717 h 2874979"/>
              <a:gd name="connsiteX1" fmla="*/ 3836066 w 4044409"/>
              <a:gd name="connsiteY1" fmla="*/ 669328 h 2874979"/>
              <a:gd name="connsiteX2" fmla="*/ 3818772 w 4044409"/>
              <a:gd name="connsiteY2" fmla="*/ 655660 h 2874979"/>
              <a:gd name="connsiteX3" fmla="*/ 3104400 w 4044409"/>
              <a:gd name="connsiteY3" fmla="*/ 471837 h 2874979"/>
              <a:gd name="connsiteX4" fmla="*/ 2289609 w 4044409"/>
              <a:gd name="connsiteY4" fmla="*/ 707264 h 2874979"/>
              <a:gd name="connsiteX5" fmla="*/ 1618194 w 4044409"/>
              <a:gd name="connsiteY5" fmla="*/ 390944 h 2874979"/>
              <a:gd name="connsiteX6" fmla="*/ 950684 w 4044409"/>
              <a:gd name="connsiteY6" fmla="*/ 9910 h 2874979"/>
              <a:gd name="connsiteX7" fmla="*/ 502702 w 4044409"/>
              <a:gd name="connsiteY7" fmla="*/ 51194 h 2874979"/>
              <a:gd name="connsiteX8" fmla="*/ 309116 w 4044409"/>
              <a:gd name="connsiteY8" fmla="*/ 156633 h 2874979"/>
              <a:gd name="connsiteX9" fmla="*/ 280664 w 4044409"/>
              <a:gd name="connsiteY9" fmla="*/ 250637 h 2874979"/>
              <a:gd name="connsiteX10" fmla="*/ 106046 w 4044409"/>
              <a:gd name="connsiteY10" fmla="*/ 1625819 h 2874979"/>
              <a:gd name="connsiteX11" fmla="*/ 637152 w 4044409"/>
              <a:gd name="connsiteY11" fmla="*/ 2132935 h 2874979"/>
              <a:gd name="connsiteX12" fmla="*/ 1394482 w 4044409"/>
              <a:gd name="connsiteY12" fmla="*/ 2284400 h 2874979"/>
              <a:gd name="connsiteX13" fmla="*/ 1951530 w 4044409"/>
              <a:gd name="connsiteY13" fmla="*/ 2781195 h 2874979"/>
              <a:gd name="connsiteX14" fmla="*/ 2633266 w 4044409"/>
              <a:gd name="connsiteY14" fmla="*/ 2735449 h 2874979"/>
              <a:gd name="connsiteX15" fmla="*/ 2925598 w 4044409"/>
              <a:gd name="connsiteY15" fmla="*/ 2104483 h 2874979"/>
              <a:gd name="connsiteX16" fmla="*/ 3093522 w 4044409"/>
              <a:gd name="connsiteY16" fmla="*/ 1821357 h 2874979"/>
              <a:gd name="connsiteX17" fmla="*/ 3389758 w 4044409"/>
              <a:gd name="connsiteY17" fmla="*/ 1705038 h 2874979"/>
              <a:gd name="connsiteX18" fmla="*/ 3987811 w 4044409"/>
              <a:gd name="connsiteY18" fmla="*/ 1367798 h 2874979"/>
              <a:gd name="connsiteX19" fmla="*/ 3849735 w 4044409"/>
              <a:gd name="connsiteY19" fmla="*/ 682717 h 287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44409" h="2874979">
                <a:moveTo>
                  <a:pt x="3849735" y="682717"/>
                </a:moveTo>
                <a:cubicBezTo>
                  <a:pt x="3845551" y="678254"/>
                  <a:pt x="3841088" y="673791"/>
                  <a:pt x="3836066" y="669328"/>
                </a:cubicBezTo>
                <a:cubicBezTo>
                  <a:pt x="3830488" y="664028"/>
                  <a:pt x="3824630" y="659565"/>
                  <a:pt x="3818772" y="655660"/>
                </a:cubicBezTo>
                <a:cubicBezTo>
                  <a:pt x="3615981" y="494711"/>
                  <a:pt x="3360469" y="437807"/>
                  <a:pt x="3104400" y="471837"/>
                </a:cubicBezTo>
                <a:cubicBezTo>
                  <a:pt x="2821273" y="509495"/>
                  <a:pt x="2570783" y="663749"/>
                  <a:pt x="2289609" y="707264"/>
                </a:cubicBezTo>
                <a:cubicBezTo>
                  <a:pt x="2000345" y="752174"/>
                  <a:pt x="1810664" y="578951"/>
                  <a:pt x="1618194" y="390944"/>
                </a:cubicBezTo>
                <a:cubicBezTo>
                  <a:pt x="1426560" y="203496"/>
                  <a:pt x="1223769" y="47567"/>
                  <a:pt x="950684" y="9910"/>
                </a:cubicBezTo>
                <a:cubicBezTo>
                  <a:pt x="801450" y="-10732"/>
                  <a:pt x="645242" y="-132"/>
                  <a:pt x="502702" y="51194"/>
                </a:cubicBezTo>
                <a:cubicBezTo>
                  <a:pt x="439661" y="73788"/>
                  <a:pt x="351236" y="101682"/>
                  <a:pt x="309116" y="156633"/>
                </a:cubicBezTo>
                <a:cubicBezTo>
                  <a:pt x="288195" y="183970"/>
                  <a:pt x="282895" y="216885"/>
                  <a:pt x="280664" y="250637"/>
                </a:cubicBezTo>
                <a:cubicBezTo>
                  <a:pt x="-11668" y="644781"/>
                  <a:pt x="-85588" y="1168076"/>
                  <a:pt x="106046" y="1625819"/>
                </a:cubicBezTo>
                <a:cubicBezTo>
                  <a:pt x="206186" y="1865151"/>
                  <a:pt x="375505" y="2069894"/>
                  <a:pt x="637152" y="2132935"/>
                </a:cubicBezTo>
                <a:cubicBezTo>
                  <a:pt x="889596" y="2193744"/>
                  <a:pt x="1170770" y="2127077"/>
                  <a:pt x="1394482" y="2284400"/>
                </a:cubicBezTo>
                <a:cubicBezTo>
                  <a:pt x="1599784" y="2428613"/>
                  <a:pt x="1731165" y="2653440"/>
                  <a:pt x="1951530" y="2781195"/>
                </a:cubicBezTo>
                <a:cubicBezTo>
                  <a:pt x="2172732" y="2909508"/>
                  <a:pt x="2438843" y="2917040"/>
                  <a:pt x="2633266" y="2735449"/>
                </a:cubicBezTo>
                <a:cubicBezTo>
                  <a:pt x="2812068" y="2568363"/>
                  <a:pt x="2854468" y="2326520"/>
                  <a:pt x="2925598" y="2104483"/>
                </a:cubicBezTo>
                <a:cubicBezTo>
                  <a:pt x="2959071" y="2000159"/>
                  <a:pt x="3003981" y="1890535"/>
                  <a:pt x="3093522" y="1821357"/>
                </a:cubicBezTo>
                <a:cubicBezTo>
                  <a:pt x="3178041" y="1756085"/>
                  <a:pt x="3288223" y="1730422"/>
                  <a:pt x="3389758" y="1705038"/>
                </a:cubicBezTo>
                <a:cubicBezTo>
                  <a:pt x="3614028" y="1648971"/>
                  <a:pt x="3870656" y="1591788"/>
                  <a:pt x="3987811" y="1367798"/>
                </a:cubicBezTo>
                <a:cubicBezTo>
                  <a:pt x="4107757" y="1139066"/>
                  <a:pt x="4025469" y="857056"/>
                  <a:pt x="3849735" y="682717"/>
                </a:cubicBezTo>
                <a:close/>
              </a:path>
            </a:pathLst>
          </a:custGeom>
          <a:solidFill>
            <a:srgbClr val="A04F4C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5128F579-CCF3-43A3-8CE1-15A15E4B76CE}"/>
              </a:ext>
            </a:extLst>
          </p:cNvPr>
          <p:cNvSpPr/>
          <p:nvPr/>
        </p:nvSpPr>
        <p:spPr>
          <a:xfrm rot="19222550" flipH="1">
            <a:off x="8246112" y="5761228"/>
            <a:ext cx="4197657" cy="3003452"/>
          </a:xfrm>
          <a:custGeom>
            <a:avLst/>
            <a:gdLst>
              <a:gd name="connsiteX0" fmla="*/ 6749971 w 6815402"/>
              <a:gd name="connsiteY0" fmla="*/ 786590 h 4876466"/>
              <a:gd name="connsiteX1" fmla="*/ 6748018 w 6815402"/>
              <a:gd name="connsiteY1" fmla="*/ 782405 h 4876466"/>
              <a:gd name="connsiteX2" fmla="*/ 6746902 w 6815402"/>
              <a:gd name="connsiteY2" fmla="*/ 779058 h 4876466"/>
              <a:gd name="connsiteX3" fmla="*/ 5340753 w 6815402"/>
              <a:gd name="connsiteY3" fmla="*/ 22847 h 4876466"/>
              <a:gd name="connsiteX4" fmla="*/ 3376439 w 6815402"/>
              <a:gd name="connsiteY4" fmla="*/ 789100 h 4876466"/>
              <a:gd name="connsiteX5" fmla="*/ 2839474 w 6815402"/>
              <a:gd name="connsiteY5" fmla="*/ 604441 h 4876466"/>
              <a:gd name="connsiteX6" fmla="*/ 2428592 w 6815402"/>
              <a:gd name="connsiteY6" fmla="*/ 310994 h 4876466"/>
              <a:gd name="connsiteX7" fmla="*/ 1587301 w 6815402"/>
              <a:gd name="connsiteY7" fmla="*/ 209459 h 4876466"/>
              <a:gd name="connsiteX8" fmla="*/ 968327 w 6815402"/>
              <a:gd name="connsiteY8" fmla="*/ 927455 h 4876466"/>
              <a:gd name="connsiteX9" fmla="*/ 850613 w 6815402"/>
              <a:gd name="connsiteY9" fmla="*/ 1348657 h 4876466"/>
              <a:gd name="connsiteX10" fmla="*/ 865118 w 6815402"/>
              <a:gd name="connsiteY10" fmla="*/ 1927182 h 4876466"/>
              <a:gd name="connsiteX11" fmla="*/ 441126 w 6815402"/>
              <a:gd name="connsiteY11" fmla="*/ 2960103 h 4876466"/>
              <a:gd name="connsiteX12" fmla="*/ 9601 w 6815402"/>
              <a:gd name="connsiteY12" fmla="*/ 3785212 h 4876466"/>
              <a:gd name="connsiteX13" fmla="*/ 267902 w 6815402"/>
              <a:gd name="connsiteY13" fmla="*/ 4615063 h 4876466"/>
              <a:gd name="connsiteX14" fmla="*/ 993432 w 6815402"/>
              <a:gd name="connsiteY14" fmla="*/ 4866111 h 4876466"/>
              <a:gd name="connsiteX15" fmla="*/ 1735140 w 6815402"/>
              <a:gd name="connsiteY15" fmla="*/ 4339469 h 4876466"/>
              <a:gd name="connsiteX16" fmla="*/ 2458718 w 6815402"/>
              <a:gd name="connsiteY16" fmla="*/ 3563732 h 4876466"/>
              <a:gd name="connsiteX17" fmla="*/ 3529299 w 6815402"/>
              <a:gd name="connsiteY17" fmla="*/ 3364847 h 4876466"/>
              <a:gd name="connsiteX18" fmla="*/ 4506156 w 6815402"/>
              <a:gd name="connsiteY18" fmla="*/ 3185487 h 4876466"/>
              <a:gd name="connsiteX19" fmla="*/ 4941307 w 6815402"/>
              <a:gd name="connsiteY19" fmla="*/ 2434855 h 4876466"/>
              <a:gd name="connsiteX20" fmla="*/ 5349679 w 6815402"/>
              <a:gd name="connsiteY20" fmla="*/ 1522158 h 4876466"/>
              <a:gd name="connsiteX21" fmla="*/ 5795987 w 6815402"/>
              <a:gd name="connsiteY21" fmla="*/ 1314068 h 4876466"/>
              <a:gd name="connsiteX22" fmla="*/ 6122071 w 6815402"/>
              <a:gd name="connsiteY22" fmla="*/ 1349773 h 4876466"/>
              <a:gd name="connsiteX23" fmla="*/ 6307847 w 6815402"/>
              <a:gd name="connsiteY23" fmla="*/ 1476412 h 4876466"/>
              <a:gd name="connsiteX24" fmla="*/ 6805202 w 6815402"/>
              <a:gd name="connsiteY24" fmla="*/ 1200539 h 4876466"/>
              <a:gd name="connsiteX25" fmla="*/ 6749971 w 6815402"/>
              <a:gd name="connsiteY25" fmla="*/ 786590 h 48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815402" h="4876466">
                <a:moveTo>
                  <a:pt x="6749971" y="786590"/>
                </a:moveTo>
                <a:cubicBezTo>
                  <a:pt x="6749413" y="785195"/>
                  <a:pt x="6748576" y="783800"/>
                  <a:pt x="6748018" y="782405"/>
                </a:cubicBezTo>
                <a:cubicBezTo>
                  <a:pt x="6747739" y="781290"/>
                  <a:pt x="6747460" y="780174"/>
                  <a:pt x="6746902" y="779058"/>
                </a:cubicBezTo>
                <a:cubicBezTo>
                  <a:pt x="6515101" y="236796"/>
                  <a:pt x="5922348" y="-92076"/>
                  <a:pt x="5340753" y="22847"/>
                </a:cubicBezTo>
                <a:cubicBezTo>
                  <a:pt x="4643675" y="160645"/>
                  <a:pt x="4114521" y="803047"/>
                  <a:pt x="3376439" y="789100"/>
                </a:cubicBezTo>
                <a:cubicBezTo>
                  <a:pt x="3178111" y="785474"/>
                  <a:pt x="3001261" y="716854"/>
                  <a:pt x="2839474" y="604441"/>
                </a:cubicBezTo>
                <a:cubicBezTo>
                  <a:pt x="2701119" y="508206"/>
                  <a:pt x="2575316" y="395234"/>
                  <a:pt x="2428592" y="310994"/>
                </a:cubicBezTo>
                <a:cubicBezTo>
                  <a:pt x="2178380" y="167339"/>
                  <a:pt x="1861501" y="80030"/>
                  <a:pt x="1587301" y="209459"/>
                </a:cubicBezTo>
                <a:cubicBezTo>
                  <a:pt x="1311984" y="339446"/>
                  <a:pt x="1093572" y="659671"/>
                  <a:pt x="968327" y="927455"/>
                </a:cubicBezTo>
                <a:cubicBezTo>
                  <a:pt x="906123" y="1060510"/>
                  <a:pt x="863166" y="1201934"/>
                  <a:pt x="850613" y="1348657"/>
                </a:cubicBezTo>
                <a:cubicBezTo>
                  <a:pt x="834156" y="1541405"/>
                  <a:pt x="872092" y="1734154"/>
                  <a:pt x="865118" y="1927182"/>
                </a:cubicBezTo>
                <a:cubicBezTo>
                  <a:pt x="850892" y="2320210"/>
                  <a:pt x="686037" y="2659961"/>
                  <a:pt x="441126" y="2960103"/>
                </a:cubicBezTo>
                <a:cubicBezTo>
                  <a:pt x="237776" y="3209476"/>
                  <a:pt x="52558" y="3456619"/>
                  <a:pt x="9601" y="3785212"/>
                </a:cubicBezTo>
                <a:cubicBezTo>
                  <a:pt x="-29730" y="4085632"/>
                  <a:pt x="50885" y="4397210"/>
                  <a:pt x="267902" y="4615063"/>
                </a:cubicBezTo>
                <a:cubicBezTo>
                  <a:pt x="455631" y="4803628"/>
                  <a:pt x="727321" y="4911578"/>
                  <a:pt x="993432" y="4866111"/>
                </a:cubicBezTo>
                <a:cubicBezTo>
                  <a:pt x="1305011" y="4813111"/>
                  <a:pt x="1546854" y="4578243"/>
                  <a:pt x="1735140" y="4339469"/>
                </a:cubicBezTo>
                <a:cubicBezTo>
                  <a:pt x="1956342" y="4058853"/>
                  <a:pt x="2145744" y="3753133"/>
                  <a:pt x="2458718" y="3563732"/>
                </a:cubicBezTo>
                <a:cubicBezTo>
                  <a:pt x="2792333" y="3361778"/>
                  <a:pt x="3149380" y="3339463"/>
                  <a:pt x="3529299" y="3364847"/>
                </a:cubicBezTo>
                <a:cubicBezTo>
                  <a:pt x="3871562" y="3387720"/>
                  <a:pt x="4215219" y="3393578"/>
                  <a:pt x="4506156" y="3185487"/>
                </a:cubicBezTo>
                <a:cubicBezTo>
                  <a:pt x="4761389" y="3003059"/>
                  <a:pt x="4883566" y="2736112"/>
                  <a:pt x="4941307" y="2434855"/>
                </a:cubicBezTo>
                <a:cubicBezTo>
                  <a:pt x="5007695" y="2088689"/>
                  <a:pt x="5061531" y="1758980"/>
                  <a:pt x="5349679" y="1522158"/>
                </a:cubicBezTo>
                <a:cubicBezTo>
                  <a:pt x="5477156" y="1417277"/>
                  <a:pt x="5633085" y="1342241"/>
                  <a:pt x="5795987" y="1314068"/>
                </a:cubicBezTo>
                <a:cubicBezTo>
                  <a:pt x="5903380" y="1295379"/>
                  <a:pt x="6022488" y="1302910"/>
                  <a:pt x="6122071" y="1349773"/>
                </a:cubicBezTo>
                <a:cubicBezTo>
                  <a:pt x="6191528" y="1382409"/>
                  <a:pt x="6240900" y="1441823"/>
                  <a:pt x="6307847" y="1476412"/>
                </a:cubicBezTo>
                <a:cubicBezTo>
                  <a:pt x="6526538" y="1589104"/>
                  <a:pt x="6762244" y="1420624"/>
                  <a:pt x="6805202" y="1200539"/>
                </a:cubicBezTo>
                <a:cubicBezTo>
                  <a:pt x="6832817" y="1060789"/>
                  <a:pt x="6801017" y="916855"/>
                  <a:pt x="6749971" y="786590"/>
                </a:cubicBezTo>
                <a:close/>
              </a:path>
            </a:pathLst>
          </a:custGeom>
          <a:solidFill>
            <a:srgbClr val="49646F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636E2828-DF7B-46DB-B0CF-667D55F677A9}"/>
              </a:ext>
            </a:extLst>
          </p:cNvPr>
          <p:cNvSpPr/>
          <p:nvPr/>
        </p:nvSpPr>
        <p:spPr>
          <a:xfrm rot="14143291" flipH="1">
            <a:off x="-1906859" y="3054162"/>
            <a:ext cx="4577223" cy="6437714"/>
          </a:xfrm>
          <a:custGeom>
            <a:avLst/>
            <a:gdLst>
              <a:gd name="connsiteX0" fmla="*/ 2291801 w 2659024"/>
              <a:gd name="connsiteY0" fmla="*/ 2285896 h 3739830"/>
              <a:gd name="connsiteX1" fmla="*/ 2038521 w 2659024"/>
              <a:gd name="connsiteY1" fmla="*/ 1784080 h 3739830"/>
              <a:gd name="connsiteX2" fmla="*/ 2231828 w 2659024"/>
              <a:gd name="connsiteY2" fmla="*/ 1284775 h 3739830"/>
              <a:gd name="connsiteX3" fmla="*/ 2388036 w 2659024"/>
              <a:gd name="connsiteY3" fmla="*/ 764270 h 3739830"/>
              <a:gd name="connsiteX4" fmla="*/ 2233502 w 2659024"/>
              <a:gd name="connsiteY4" fmla="*/ 269148 h 3739830"/>
              <a:gd name="connsiteX5" fmla="*/ 2050236 w 2659024"/>
              <a:gd name="connsiteY5" fmla="*/ 82536 h 3739830"/>
              <a:gd name="connsiteX6" fmla="*/ 1947585 w 2659024"/>
              <a:gd name="connsiteY6" fmla="*/ 80863 h 3739830"/>
              <a:gd name="connsiteX7" fmla="*/ 1938659 w 2659024"/>
              <a:gd name="connsiteY7" fmla="*/ 83094 h 3739830"/>
              <a:gd name="connsiteX8" fmla="*/ 1899328 w 2659024"/>
              <a:gd name="connsiteY8" fmla="*/ 63290 h 3739830"/>
              <a:gd name="connsiteX9" fmla="*/ 827352 w 2659024"/>
              <a:gd name="connsiteY9" fmla="*/ 150319 h 3739830"/>
              <a:gd name="connsiteX10" fmla="*/ 386622 w 2659024"/>
              <a:gd name="connsiteY10" fmla="*/ 500112 h 3739830"/>
              <a:gd name="connsiteX11" fmla="*/ 270582 w 2659024"/>
              <a:gd name="connsiteY11" fmla="*/ 1054648 h 3739830"/>
              <a:gd name="connsiteX12" fmla="*/ 337529 w 2659024"/>
              <a:gd name="connsiteY12" fmla="*/ 1627594 h 3739830"/>
              <a:gd name="connsiteX13" fmla="*/ 59981 w 2659024"/>
              <a:gd name="connsiteY13" fmla="*/ 2164557 h 3739830"/>
              <a:gd name="connsiteX14" fmla="*/ 66117 w 2659024"/>
              <a:gd name="connsiteY14" fmla="*/ 2707656 h 3739830"/>
              <a:gd name="connsiteX15" fmla="*/ 477558 w 2659024"/>
              <a:gd name="connsiteY15" fmla="*/ 2965677 h 3739830"/>
              <a:gd name="connsiteX16" fmla="*/ 1027911 w 2659024"/>
              <a:gd name="connsiteY16" fmla="*/ 2985203 h 3739830"/>
              <a:gd name="connsiteX17" fmla="*/ 1425126 w 2659024"/>
              <a:gd name="connsiteY17" fmla="*/ 3214772 h 3739830"/>
              <a:gd name="connsiteX18" fmla="*/ 2143961 w 2659024"/>
              <a:gd name="connsiteY18" fmla="*/ 3732766 h 3739830"/>
              <a:gd name="connsiteX19" fmla="*/ 2615374 w 2659024"/>
              <a:gd name="connsiteY19" fmla="*/ 2799428 h 3739830"/>
              <a:gd name="connsiteX20" fmla="*/ 2291801 w 2659024"/>
              <a:gd name="connsiteY20" fmla="*/ 2285896 h 373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59024" h="3739830">
                <a:moveTo>
                  <a:pt x="2291801" y="2285896"/>
                </a:moveTo>
                <a:cubicBezTo>
                  <a:pt x="2174087" y="2139173"/>
                  <a:pt x="2045494" y="1980176"/>
                  <a:pt x="2038521" y="1784080"/>
                </a:cubicBezTo>
                <a:cubicBezTo>
                  <a:pt x="2042147" y="1599421"/>
                  <a:pt x="2147308" y="1442377"/>
                  <a:pt x="2231828" y="1284775"/>
                </a:cubicBezTo>
                <a:cubicBezTo>
                  <a:pt x="2318858" y="1121873"/>
                  <a:pt x="2388873" y="951998"/>
                  <a:pt x="2388036" y="764270"/>
                </a:cubicBezTo>
                <a:cubicBezTo>
                  <a:pt x="2387199" y="590489"/>
                  <a:pt x="2333084" y="411967"/>
                  <a:pt x="2233502" y="269148"/>
                </a:cubicBezTo>
                <a:cubicBezTo>
                  <a:pt x="2188313" y="204434"/>
                  <a:pt x="2125551" y="114057"/>
                  <a:pt x="2050236" y="82536"/>
                </a:cubicBezTo>
                <a:cubicBezTo>
                  <a:pt x="2013695" y="67195"/>
                  <a:pt x="1984127" y="75284"/>
                  <a:pt x="1947585" y="80863"/>
                </a:cubicBezTo>
                <a:cubicBezTo>
                  <a:pt x="1944796" y="81421"/>
                  <a:pt x="1941728" y="81979"/>
                  <a:pt x="1938659" y="83094"/>
                </a:cubicBezTo>
                <a:cubicBezTo>
                  <a:pt x="1935312" y="77237"/>
                  <a:pt x="1914670" y="68032"/>
                  <a:pt x="1899328" y="63290"/>
                </a:cubicBezTo>
                <a:cubicBezTo>
                  <a:pt x="1547860" y="-47729"/>
                  <a:pt x="1157620" y="-8956"/>
                  <a:pt x="827352" y="150319"/>
                </a:cubicBezTo>
                <a:cubicBezTo>
                  <a:pt x="659149" y="231491"/>
                  <a:pt x="499873" y="350042"/>
                  <a:pt x="386622" y="500112"/>
                </a:cubicBezTo>
                <a:cubicBezTo>
                  <a:pt x="261656" y="665524"/>
                  <a:pt x="233204" y="853531"/>
                  <a:pt x="270582" y="1054648"/>
                </a:cubicBezTo>
                <a:cubicBezTo>
                  <a:pt x="306287" y="1245723"/>
                  <a:pt x="398338" y="1431777"/>
                  <a:pt x="337529" y="1627594"/>
                </a:cubicBezTo>
                <a:cubicBezTo>
                  <a:pt x="277277" y="1820343"/>
                  <a:pt x="134737" y="1977108"/>
                  <a:pt x="59981" y="2164557"/>
                </a:cubicBezTo>
                <a:cubicBezTo>
                  <a:pt x="-8639" y="2336943"/>
                  <a:pt x="-32907" y="2541407"/>
                  <a:pt x="66117" y="2707656"/>
                </a:cubicBezTo>
                <a:cubicBezTo>
                  <a:pt x="153426" y="2854379"/>
                  <a:pt x="313818" y="2936109"/>
                  <a:pt x="477558" y="2965677"/>
                </a:cubicBezTo>
                <a:cubicBezTo>
                  <a:pt x="660823" y="2998871"/>
                  <a:pt x="843530" y="2972929"/>
                  <a:pt x="1027911" y="2985203"/>
                </a:cubicBezTo>
                <a:cubicBezTo>
                  <a:pt x="1204203" y="2996918"/>
                  <a:pt x="1326101" y="3071396"/>
                  <a:pt x="1425126" y="3214772"/>
                </a:cubicBezTo>
                <a:cubicBezTo>
                  <a:pt x="1603928" y="3473908"/>
                  <a:pt x="1772967" y="3791344"/>
                  <a:pt x="2143961" y="3732766"/>
                </a:cubicBezTo>
                <a:cubicBezTo>
                  <a:pt x="2582180" y="3663868"/>
                  <a:pt x="2745919" y="3181299"/>
                  <a:pt x="2615374" y="2799428"/>
                </a:cubicBezTo>
                <a:cubicBezTo>
                  <a:pt x="2548428" y="2603332"/>
                  <a:pt x="2419835" y="2445451"/>
                  <a:pt x="2291801" y="2285896"/>
                </a:cubicBezTo>
                <a:close/>
              </a:path>
            </a:pathLst>
          </a:custGeom>
          <a:solidFill>
            <a:srgbClr val="49646F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420307B-64F9-47B7-ACAC-C3A4B695F069}"/>
              </a:ext>
            </a:extLst>
          </p:cNvPr>
          <p:cNvSpPr/>
          <p:nvPr/>
        </p:nvSpPr>
        <p:spPr>
          <a:xfrm rot="271844" flipH="1">
            <a:off x="-1676931" y="1927275"/>
            <a:ext cx="4197657" cy="3003452"/>
          </a:xfrm>
          <a:custGeom>
            <a:avLst/>
            <a:gdLst>
              <a:gd name="connsiteX0" fmla="*/ 6749971 w 6815402"/>
              <a:gd name="connsiteY0" fmla="*/ 786590 h 4876466"/>
              <a:gd name="connsiteX1" fmla="*/ 6748018 w 6815402"/>
              <a:gd name="connsiteY1" fmla="*/ 782405 h 4876466"/>
              <a:gd name="connsiteX2" fmla="*/ 6746902 w 6815402"/>
              <a:gd name="connsiteY2" fmla="*/ 779058 h 4876466"/>
              <a:gd name="connsiteX3" fmla="*/ 5340753 w 6815402"/>
              <a:gd name="connsiteY3" fmla="*/ 22847 h 4876466"/>
              <a:gd name="connsiteX4" fmla="*/ 3376439 w 6815402"/>
              <a:gd name="connsiteY4" fmla="*/ 789100 h 4876466"/>
              <a:gd name="connsiteX5" fmla="*/ 2839474 w 6815402"/>
              <a:gd name="connsiteY5" fmla="*/ 604441 h 4876466"/>
              <a:gd name="connsiteX6" fmla="*/ 2428592 w 6815402"/>
              <a:gd name="connsiteY6" fmla="*/ 310994 h 4876466"/>
              <a:gd name="connsiteX7" fmla="*/ 1587301 w 6815402"/>
              <a:gd name="connsiteY7" fmla="*/ 209459 h 4876466"/>
              <a:gd name="connsiteX8" fmla="*/ 968327 w 6815402"/>
              <a:gd name="connsiteY8" fmla="*/ 927455 h 4876466"/>
              <a:gd name="connsiteX9" fmla="*/ 850613 w 6815402"/>
              <a:gd name="connsiteY9" fmla="*/ 1348657 h 4876466"/>
              <a:gd name="connsiteX10" fmla="*/ 865118 w 6815402"/>
              <a:gd name="connsiteY10" fmla="*/ 1927182 h 4876466"/>
              <a:gd name="connsiteX11" fmla="*/ 441126 w 6815402"/>
              <a:gd name="connsiteY11" fmla="*/ 2960103 h 4876466"/>
              <a:gd name="connsiteX12" fmla="*/ 9601 w 6815402"/>
              <a:gd name="connsiteY12" fmla="*/ 3785212 h 4876466"/>
              <a:gd name="connsiteX13" fmla="*/ 267902 w 6815402"/>
              <a:gd name="connsiteY13" fmla="*/ 4615063 h 4876466"/>
              <a:gd name="connsiteX14" fmla="*/ 993432 w 6815402"/>
              <a:gd name="connsiteY14" fmla="*/ 4866111 h 4876466"/>
              <a:gd name="connsiteX15" fmla="*/ 1735140 w 6815402"/>
              <a:gd name="connsiteY15" fmla="*/ 4339469 h 4876466"/>
              <a:gd name="connsiteX16" fmla="*/ 2458718 w 6815402"/>
              <a:gd name="connsiteY16" fmla="*/ 3563732 h 4876466"/>
              <a:gd name="connsiteX17" fmla="*/ 3529299 w 6815402"/>
              <a:gd name="connsiteY17" fmla="*/ 3364847 h 4876466"/>
              <a:gd name="connsiteX18" fmla="*/ 4506156 w 6815402"/>
              <a:gd name="connsiteY18" fmla="*/ 3185487 h 4876466"/>
              <a:gd name="connsiteX19" fmla="*/ 4941307 w 6815402"/>
              <a:gd name="connsiteY19" fmla="*/ 2434855 h 4876466"/>
              <a:gd name="connsiteX20" fmla="*/ 5349679 w 6815402"/>
              <a:gd name="connsiteY20" fmla="*/ 1522158 h 4876466"/>
              <a:gd name="connsiteX21" fmla="*/ 5795987 w 6815402"/>
              <a:gd name="connsiteY21" fmla="*/ 1314068 h 4876466"/>
              <a:gd name="connsiteX22" fmla="*/ 6122071 w 6815402"/>
              <a:gd name="connsiteY22" fmla="*/ 1349773 h 4876466"/>
              <a:gd name="connsiteX23" fmla="*/ 6307847 w 6815402"/>
              <a:gd name="connsiteY23" fmla="*/ 1476412 h 4876466"/>
              <a:gd name="connsiteX24" fmla="*/ 6805202 w 6815402"/>
              <a:gd name="connsiteY24" fmla="*/ 1200539 h 4876466"/>
              <a:gd name="connsiteX25" fmla="*/ 6749971 w 6815402"/>
              <a:gd name="connsiteY25" fmla="*/ 786590 h 48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815402" h="4876466">
                <a:moveTo>
                  <a:pt x="6749971" y="786590"/>
                </a:moveTo>
                <a:cubicBezTo>
                  <a:pt x="6749413" y="785195"/>
                  <a:pt x="6748576" y="783800"/>
                  <a:pt x="6748018" y="782405"/>
                </a:cubicBezTo>
                <a:cubicBezTo>
                  <a:pt x="6747739" y="781290"/>
                  <a:pt x="6747460" y="780174"/>
                  <a:pt x="6746902" y="779058"/>
                </a:cubicBezTo>
                <a:cubicBezTo>
                  <a:pt x="6515101" y="236796"/>
                  <a:pt x="5922348" y="-92076"/>
                  <a:pt x="5340753" y="22847"/>
                </a:cubicBezTo>
                <a:cubicBezTo>
                  <a:pt x="4643675" y="160645"/>
                  <a:pt x="4114521" y="803047"/>
                  <a:pt x="3376439" y="789100"/>
                </a:cubicBezTo>
                <a:cubicBezTo>
                  <a:pt x="3178111" y="785474"/>
                  <a:pt x="3001261" y="716854"/>
                  <a:pt x="2839474" y="604441"/>
                </a:cubicBezTo>
                <a:cubicBezTo>
                  <a:pt x="2701119" y="508206"/>
                  <a:pt x="2575316" y="395234"/>
                  <a:pt x="2428592" y="310994"/>
                </a:cubicBezTo>
                <a:cubicBezTo>
                  <a:pt x="2178380" y="167339"/>
                  <a:pt x="1861501" y="80030"/>
                  <a:pt x="1587301" y="209459"/>
                </a:cubicBezTo>
                <a:cubicBezTo>
                  <a:pt x="1311984" y="339446"/>
                  <a:pt x="1093572" y="659671"/>
                  <a:pt x="968327" y="927455"/>
                </a:cubicBezTo>
                <a:cubicBezTo>
                  <a:pt x="906123" y="1060510"/>
                  <a:pt x="863166" y="1201934"/>
                  <a:pt x="850613" y="1348657"/>
                </a:cubicBezTo>
                <a:cubicBezTo>
                  <a:pt x="834156" y="1541405"/>
                  <a:pt x="872092" y="1734154"/>
                  <a:pt x="865118" y="1927182"/>
                </a:cubicBezTo>
                <a:cubicBezTo>
                  <a:pt x="850892" y="2320210"/>
                  <a:pt x="686037" y="2659961"/>
                  <a:pt x="441126" y="2960103"/>
                </a:cubicBezTo>
                <a:cubicBezTo>
                  <a:pt x="237776" y="3209476"/>
                  <a:pt x="52558" y="3456619"/>
                  <a:pt x="9601" y="3785212"/>
                </a:cubicBezTo>
                <a:cubicBezTo>
                  <a:pt x="-29730" y="4085632"/>
                  <a:pt x="50885" y="4397210"/>
                  <a:pt x="267902" y="4615063"/>
                </a:cubicBezTo>
                <a:cubicBezTo>
                  <a:pt x="455631" y="4803628"/>
                  <a:pt x="727321" y="4911578"/>
                  <a:pt x="993432" y="4866111"/>
                </a:cubicBezTo>
                <a:cubicBezTo>
                  <a:pt x="1305011" y="4813111"/>
                  <a:pt x="1546854" y="4578243"/>
                  <a:pt x="1735140" y="4339469"/>
                </a:cubicBezTo>
                <a:cubicBezTo>
                  <a:pt x="1956342" y="4058853"/>
                  <a:pt x="2145744" y="3753133"/>
                  <a:pt x="2458718" y="3563732"/>
                </a:cubicBezTo>
                <a:cubicBezTo>
                  <a:pt x="2792333" y="3361778"/>
                  <a:pt x="3149380" y="3339463"/>
                  <a:pt x="3529299" y="3364847"/>
                </a:cubicBezTo>
                <a:cubicBezTo>
                  <a:pt x="3871562" y="3387720"/>
                  <a:pt x="4215219" y="3393578"/>
                  <a:pt x="4506156" y="3185487"/>
                </a:cubicBezTo>
                <a:cubicBezTo>
                  <a:pt x="4761389" y="3003059"/>
                  <a:pt x="4883566" y="2736112"/>
                  <a:pt x="4941307" y="2434855"/>
                </a:cubicBezTo>
                <a:cubicBezTo>
                  <a:pt x="5007695" y="2088689"/>
                  <a:pt x="5061531" y="1758980"/>
                  <a:pt x="5349679" y="1522158"/>
                </a:cubicBezTo>
                <a:cubicBezTo>
                  <a:pt x="5477156" y="1417277"/>
                  <a:pt x="5633085" y="1342241"/>
                  <a:pt x="5795987" y="1314068"/>
                </a:cubicBezTo>
                <a:cubicBezTo>
                  <a:pt x="5903380" y="1295379"/>
                  <a:pt x="6022488" y="1302910"/>
                  <a:pt x="6122071" y="1349773"/>
                </a:cubicBezTo>
                <a:cubicBezTo>
                  <a:pt x="6191528" y="1382409"/>
                  <a:pt x="6240900" y="1441823"/>
                  <a:pt x="6307847" y="1476412"/>
                </a:cubicBezTo>
                <a:cubicBezTo>
                  <a:pt x="6526538" y="1589104"/>
                  <a:pt x="6762244" y="1420624"/>
                  <a:pt x="6805202" y="1200539"/>
                </a:cubicBezTo>
                <a:cubicBezTo>
                  <a:pt x="6832817" y="1060789"/>
                  <a:pt x="6801017" y="916855"/>
                  <a:pt x="6749971" y="786590"/>
                </a:cubicBezTo>
                <a:close/>
              </a:path>
            </a:pathLst>
          </a:custGeom>
          <a:solidFill>
            <a:srgbClr val="F3C894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82CCC836-165F-4797-8C14-E273F934A184}"/>
              </a:ext>
            </a:extLst>
          </p:cNvPr>
          <p:cNvSpPr/>
          <p:nvPr/>
        </p:nvSpPr>
        <p:spPr>
          <a:xfrm rot="7452514" flipH="1">
            <a:off x="9742409" y="4185406"/>
            <a:ext cx="3958268" cy="2813745"/>
          </a:xfrm>
          <a:custGeom>
            <a:avLst/>
            <a:gdLst>
              <a:gd name="connsiteX0" fmla="*/ 3849735 w 4044409"/>
              <a:gd name="connsiteY0" fmla="*/ 682717 h 2874979"/>
              <a:gd name="connsiteX1" fmla="*/ 3836066 w 4044409"/>
              <a:gd name="connsiteY1" fmla="*/ 669328 h 2874979"/>
              <a:gd name="connsiteX2" fmla="*/ 3818772 w 4044409"/>
              <a:gd name="connsiteY2" fmla="*/ 655660 h 2874979"/>
              <a:gd name="connsiteX3" fmla="*/ 3104400 w 4044409"/>
              <a:gd name="connsiteY3" fmla="*/ 471837 h 2874979"/>
              <a:gd name="connsiteX4" fmla="*/ 2289609 w 4044409"/>
              <a:gd name="connsiteY4" fmla="*/ 707264 h 2874979"/>
              <a:gd name="connsiteX5" fmla="*/ 1618194 w 4044409"/>
              <a:gd name="connsiteY5" fmla="*/ 390944 h 2874979"/>
              <a:gd name="connsiteX6" fmla="*/ 950684 w 4044409"/>
              <a:gd name="connsiteY6" fmla="*/ 9910 h 2874979"/>
              <a:gd name="connsiteX7" fmla="*/ 502702 w 4044409"/>
              <a:gd name="connsiteY7" fmla="*/ 51194 h 2874979"/>
              <a:gd name="connsiteX8" fmla="*/ 309116 w 4044409"/>
              <a:gd name="connsiteY8" fmla="*/ 156633 h 2874979"/>
              <a:gd name="connsiteX9" fmla="*/ 280664 w 4044409"/>
              <a:gd name="connsiteY9" fmla="*/ 250637 h 2874979"/>
              <a:gd name="connsiteX10" fmla="*/ 106046 w 4044409"/>
              <a:gd name="connsiteY10" fmla="*/ 1625819 h 2874979"/>
              <a:gd name="connsiteX11" fmla="*/ 637152 w 4044409"/>
              <a:gd name="connsiteY11" fmla="*/ 2132935 h 2874979"/>
              <a:gd name="connsiteX12" fmla="*/ 1394482 w 4044409"/>
              <a:gd name="connsiteY12" fmla="*/ 2284400 h 2874979"/>
              <a:gd name="connsiteX13" fmla="*/ 1951530 w 4044409"/>
              <a:gd name="connsiteY13" fmla="*/ 2781195 h 2874979"/>
              <a:gd name="connsiteX14" fmla="*/ 2633266 w 4044409"/>
              <a:gd name="connsiteY14" fmla="*/ 2735449 h 2874979"/>
              <a:gd name="connsiteX15" fmla="*/ 2925598 w 4044409"/>
              <a:gd name="connsiteY15" fmla="*/ 2104483 h 2874979"/>
              <a:gd name="connsiteX16" fmla="*/ 3093522 w 4044409"/>
              <a:gd name="connsiteY16" fmla="*/ 1821357 h 2874979"/>
              <a:gd name="connsiteX17" fmla="*/ 3389758 w 4044409"/>
              <a:gd name="connsiteY17" fmla="*/ 1705038 h 2874979"/>
              <a:gd name="connsiteX18" fmla="*/ 3987811 w 4044409"/>
              <a:gd name="connsiteY18" fmla="*/ 1367798 h 2874979"/>
              <a:gd name="connsiteX19" fmla="*/ 3849735 w 4044409"/>
              <a:gd name="connsiteY19" fmla="*/ 682717 h 287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44409" h="2874979">
                <a:moveTo>
                  <a:pt x="3849735" y="682717"/>
                </a:moveTo>
                <a:cubicBezTo>
                  <a:pt x="3845551" y="678254"/>
                  <a:pt x="3841088" y="673791"/>
                  <a:pt x="3836066" y="669328"/>
                </a:cubicBezTo>
                <a:cubicBezTo>
                  <a:pt x="3830488" y="664028"/>
                  <a:pt x="3824630" y="659565"/>
                  <a:pt x="3818772" y="655660"/>
                </a:cubicBezTo>
                <a:cubicBezTo>
                  <a:pt x="3615981" y="494711"/>
                  <a:pt x="3360469" y="437807"/>
                  <a:pt x="3104400" y="471837"/>
                </a:cubicBezTo>
                <a:cubicBezTo>
                  <a:pt x="2821273" y="509495"/>
                  <a:pt x="2570783" y="663749"/>
                  <a:pt x="2289609" y="707264"/>
                </a:cubicBezTo>
                <a:cubicBezTo>
                  <a:pt x="2000345" y="752174"/>
                  <a:pt x="1810664" y="578951"/>
                  <a:pt x="1618194" y="390944"/>
                </a:cubicBezTo>
                <a:cubicBezTo>
                  <a:pt x="1426560" y="203496"/>
                  <a:pt x="1223769" y="47567"/>
                  <a:pt x="950684" y="9910"/>
                </a:cubicBezTo>
                <a:cubicBezTo>
                  <a:pt x="801450" y="-10732"/>
                  <a:pt x="645242" y="-132"/>
                  <a:pt x="502702" y="51194"/>
                </a:cubicBezTo>
                <a:cubicBezTo>
                  <a:pt x="439661" y="73788"/>
                  <a:pt x="351236" y="101682"/>
                  <a:pt x="309116" y="156633"/>
                </a:cubicBezTo>
                <a:cubicBezTo>
                  <a:pt x="288195" y="183970"/>
                  <a:pt x="282895" y="216885"/>
                  <a:pt x="280664" y="250637"/>
                </a:cubicBezTo>
                <a:cubicBezTo>
                  <a:pt x="-11668" y="644781"/>
                  <a:pt x="-85588" y="1168076"/>
                  <a:pt x="106046" y="1625819"/>
                </a:cubicBezTo>
                <a:cubicBezTo>
                  <a:pt x="206186" y="1865151"/>
                  <a:pt x="375505" y="2069894"/>
                  <a:pt x="637152" y="2132935"/>
                </a:cubicBezTo>
                <a:cubicBezTo>
                  <a:pt x="889596" y="2193744"/>
                  <a:pt x="1170770" y="2127077"/>
                  <a:pt x="1394482" y="2284400"/>
                </a:cubicBezTo>
                <a:cubicBezTo>
                  <a:pt x="1599784" y="2428613"/>
                  <a:pt x="1731165" y="2653440"/>
                  <a:pt x="1951530" y="2781195"/>
                </a:cubicBezTo>
                <a:cubicBezTo>
                  <a:pt x="2172732" y="2909508"/>
                  <a:pt x="2438843" y="2917040"/>
                  <a:pt x="2633266" y="2735449"/>
                </a:cubicBezTo>
                <a:cubicBezTo>
                  <a:pt x="2812068" y="2568363"/>
                  <a:pt x="2854468" y="2326520"/>
                  <a:pt x="2925598" y="2104483"/>
                </a:cubicBezTo>
                <a:cubicBezTo>
                  <a:pt x="2959071" y="2000159"/>
                  <a:pt x="3003981" y="1890535"/>
                  <a:pt x="3093522" y="1821357"/>
                </a:cubicBezTo>
                <a:cubicBezTo>
                  <a:pt x="3178041" y="1756085"/>
                  <a:pt x="3288223" y="1730422"/>
                  <a:pt x="3389758" y="1705038"/>
                </a:cubicBezTo>
                <a:cubicBezTo>
                  <a:pt x="3614028" y="1648971"/>
                  <a:pt x="3870656" y="1591788"/>
                  <a:pt x="3987811" y="1367798"/>
                </a:cubicBezTo>
                <a:cubicBezTo>
                  <a:pt x="4107757" y="1139066"/>
                  <a:pt x="4025469" y="857056"/>
                  <a:pt x="3849735" y="682717"/>
                </a:cubicBezTo>
                <a:close/>
              </a:path>
            </a:pathLst>
          </a:custGeom>
          <a:solidFill>
            <a:srgbClr val="A04F4C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70F0B49-8FF6-43FF-841E-9128E8C783F0}"/>
              </a:ext>
            </a:extLst>
          </p:cNvPr>
          <p:cNvGrpSpPr/>
          <p:nvPr/>
        </p:nvGrpSpPr>
        <p:grpSpPr>
          <a:xfrm>
            <a:off x="5000358" y="-1026720"/>
            <a:ext cx="1819425" cy="581807"/>
            <a:chOff x="3508443" y="585512"/>
            <a:chExt cx="2087895" cy="667657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8EE44F54-CE00-4DE1-B315-77954B22F7BE}"/>
                </a:ext>
              </a:extLst>
            </p:cNvPr>
            <p:cNvSpPr/>
            <p:nvPr/>
          </p:nvSpPr>
          <p:spPr>
            <a:xfrm>
              <a:off x="4218562" y="585512"/>
              <a:ext cx="667657" cy="667657"/>
            </a:xfrm>
            <a:prstGeom prst="ellipse">
              <a:avLst/>
            </a:prstGeom>
            <a:solidFill>
              <a:srgbClr val="A04F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02B2FC58-D76B-43E2-8054-30A4681D79FD}"/>
                </a:ext>
              </a:extLst>
            </p:cNvPr>
            <p:cNvSpPr/>
            <p:nvPr/>
          </p:nvSpPr>
          <p:spPr>
            <a:xfrm>
              <a:off x="3508443" y="585512"/>
              <a:ext cx="667657" cy="667657"/>
            </a:xfrm>
            <a:prstGeom prst="ellipse">
              <a:avLst/>
            </a:prstGeom>
            <a:solidFill>
              <a:srgbClr val="4964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CC8B741A-A12C-423D-918E-4ED61363212A}"/>
                </a:ext>
              </a:extLst>
            </p:cNvPr>
            <p:cNvSpPr/>
            <p:nvPr/>
          </p:nvSpPr>
          <p:spPr>
            <a:xfrm>
              <a:off x="4928681" y="585512"/>
              <a:ext cx="667657" cy="667657"/>
            </a:xfrm>
            <a:prstGeom prst="ellipse">
              <a:avLst/>
            </a:prstGeom>
            <a:solidFill>
              <a:srgbClr val="F3C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8E568107-EFD9-4F17-88BB-BFB2095B7FA7}"/>
              </a:ext>
            </a:extLst>
          </p:cNvPr>
          <p:cNvSpPr/>
          <p:nvPr/>
        </p:nvSpPr>
        <p:spPr>
          <a:xfrm rot="9599476" flipV="1">
            <a:off x="-1618104" y="-789126"/>
            <a:ext cx="3982219" cy="2830771"/>
          </a:xfrm>
          <a:custGeom>
            <a:avLst/>
            <a:gdLst>
              <a:gd name="connsiteX0" fmla="*/ 3849735 w 4044409"/>
              <a:gd name="connsiteY0" fmla="*/ 682717 h 2874979"/>
              <a:gd name="connsiteX1" fmla="*/ 3836066 w 4044409"/>
              <a:gd name="connsiteY1" fmla="*/ 669328 h 2874979"/>
              <a:gd name="connsiteX2" fmla="*/ 3818772 w 4044409"/>
              <a:gd name="connsiteY2" fmla="*/ 655660 h 2874979"/>
              <a:gd name="connsiteX3" fmla="*/ 3104400 w 4044409"/>
              <a:gd name="connsiteY3" fmla="*/ 471837 h 2874979"/>
              <a:gd name="connsiteX4" fmla="*/ 2289609 w 4044409"/>
              <a:gd name="connsiteY4" fmla="*/ 707264 h 2874979"/>
              <a:gd name="connsiteX5" fmla="*/ 1618194 w 4044409"/>
              <a:gd name="connsiteY5" fmla="*/ 390944 h 2874979"/>
              <a:gd name="connsiteX6" fmla="*/ 950684 w 4044409"/>
              <a:gd name="connsiteY6" fmla="*/ 9910 h 2874979"/>
              <a:gd name="connsiteX7" fmla="*/ 502702 w 4044409"/>
              <a:gd name="connsiteY7" fmla="*/ 51194 h 2874979"/>
              <a:gd name="connsiteX8" fmla="*/ 309116 w 4044409"/>
              <a:gd name="connsiteY8" fmla="*/ 156633 h 2874979"/>
              <a:gd name="connsiteX9" fmla="*/ 280664 w 4044409"/>
              <a:gd name="connsiteY9" fmla="*/ 250637 h 2874979"/>
              <a:gd name="connsiteX10" fmla="*/ 106046 w 4044409"/>
              <a:gd name="connsiteY10" fmla="*/ 1625819 h 2874979"/>
              <a:gd name="connsiteX11" fmla="*/ 637152 w 4044409"/>
              <a:gd name="connsiteY11" fmla="*/ 2132935 h 2874979"/>
              <a:gd name="connsiteX12" fmla="*/ 1394482 w 4044409"/>
              <a:gd name="connsiteY12" fmla="*/ 2284400 h 2874979"/>
              <a:gd name="connsiteX13" fmla="*/ 1951530 w 4044409"/>
              <a:gd name="connsiteY13" fmla="*/ 2781195 h 2874979"/>
              <a:gd name="connsiteX14" fmla="*/ 2633266 w 4044409"/>
              <a:gd name="connsiteY14" fmla="*/ 2735449 h 2874979"/>
              <a:gd name="connsiteX15" fmla="*/ 2925598 w 4044409"/>
              <a:gd name="connsiteY15" fmla="*/ 2104483 h 2874979"/>
              <a:gd name="connsiteX16" fmla="*/ 3093522 w 4044409"/>
              <a:gd name="connsiteY16" fmla="*/ 1821357 h 2874979"/>
              <a:gd name="connsiteX17" fmla="*/ 3389758 w 4044409"/>
              <a:gd name="connsiteY17" fmla="*/ 1705038 h 2874979"/>
              <a:gd name="connsiteX18" fmla="*/ 3987811 w 4044409"/>
              <a:gd name="connsiteY18" fmla="*/ 1367798 h 2874979"/>
              <a:gd name="connsiteX19" fmla="*/ 3849735 w 4044409"/>
              <a:gd name="connsiteY19" fmla="*/ 682717 h 287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44409" h="2874979">
                <a:moveTo>
                  <a:pt x="3849735" y="682717"/>
                </a:moveTo>
                <a:cubicBezTo>
                  <a:pt x="3845551" y="678254"/>
                  <a:pt x="3841088" y="673791"/>
                  <a:pt x="3836066" y="669328"/>
                </a:cubicBezTo>
                <a:cubicBezTo>
                  <a:pt x="3830488" y="664028"/>
                  <a:pt x="3824630" y="659565"/>
                  <a:pt x="3818772" y="655660"/>
                </a:cubicBezTo>
                <a:cubicBezTo>
                  <a:pt x="3615981" y="494711"/>
                  <a:pt x="3360469" y="437807"/>
                  <a:pt x="3104400" y="471837"/>
                </a:cubicBezTo>
                <a:cubicBezTo>
                  <a:pt x="2821273" y="509495"/>
                  <a:pt x="2570783" y="663749"/>
                  <a:pt x="2289609" y="707264"/>
                </a:cubicBezTo>
                <a:cubicBezTo>
                  <a:pt x="2000345" y="752174"/>
                  <a:pt x="1810664" y="578951"/>
                  <a:pt x="1618194" y="390944"/>
                </a:cubicBezTo>
                <a:cubicBezTo>
                  <a:pt x="1426560" y="203496"/>
                  <a:pt x="1223769" y="47567"/>
                  <a:pt x="950684" y="9910"/>
                </a:cubicBezTo>
                <a:cubicBezTo>
                  <a:pt x="801450" y="-10732"/>
                  <a:pt x="645242" y="-132"/>
                  <a:pt x="502702" y="51194"/>
                </a:cubicBezTo>
                <a:cubicBezTo>
                  <a:pt x="439661" y="73788"/>
                  <a:pt x="351236" y="101682"/>
                  <a:pt x="309116" y="156633"/>
                </a:cubicBezTo>
                <a:cubicBezTo>
                  <a:pt x="288195" y="183970"/>
                  <a:pt x="282895" y="216885"/>
                  <a:pt x="280664" y="250637"/>
                </a:cubicBezTo>
                <a:cubicBezTo>
                  <a:pt x="-11668" y="644781"/>
                  <a:pt x="-85588" y="1168076"/>
                  <a:pt x="106046" y="1625819"/>
                </a:cubicBezTo>
                <a:cubicBezTo>
                  <a:pt x="206186" y="1865151"/>
                  <a:pt x="375505" y="2069894"/>
                  <a:pt x="637152" y="2132935"/>
                </a:cubicBezTo>
                <a:cubicBezTo>
                  <a:pt x="889596" y="2193744"/>
                  <a:pt x="1170770" y="2127077"/>
                  <a:pt x="1394482" y="2284400"/>
                </a:cubicBezTo>
                <a:cubicBezTo>
                  <a:pt x="1599784" y="2428613"/>
                  <a:pt x="1731165" y="2653440"/>
                  <a:pt x="1951530" y="2781195"/>
                </a:cubicBezTo>
                <a:cubicBezTo>
                  <a:pt x="2172732" y="2909508"/>
                  <a:pt x="2438843" y="2917040"/>
                  <a:pt x="2633266" y="2735449"/>
                </a:cubicBezTo>
                <a:cubicBezTo>
                  <a:pt x="2812068" y="2568363"/>
                  <a:pt x="2854468" y="2326520"/>
                  <a:pt x="2925598" y="2104483"/>
                </a:cubicBezTo>
                <a:cubicBezTo>
                  <a:pt x="2959071" y="2000159"/>
                  <a:pt x="3003981" y="1890535"/>
                  <a:pt x="3093522" y="1821357"/>
                </a:cubicBezTo>
                <a:cubicBezTo>
                  <a:pt x="3178041" y="1756085"/>
                  <a:pt x="3288223" y="1730422"/>
                  <a:pt x="3389758" y="1705038"/>
                </a:cubicBezTo>
                <a:cubicBezTo>
                  <a:pt x="3614028" y="1648971"/>
                  <a:pt x="3870656" y="1591788"/>
                  <a:pt x="3987811" y="1367798"/>
                </a:cubicBezTo>
                <a:cubicBezTo>
                  <a:pt x="4107757" y="1139066"/>
                  <a:pt x="4025469" y="857056"/>
                  <a:pt x="3849735" y="682717"/>
                </a:cubicBezTo>
                <a:close/>
              </a:path>
            </a:pathLst>
          </a:custGeom>
          <a:noFill/>
          <a:ln w="24442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D8D56A6F-48F1-4734-9E8A-A9BE85BFE6FD}"/>
              </a:ext>
            </a:extLst>
          </p:cNvPr>
          <p:cNvSpPr/>
          <p:nvPr/>
        </p:nvSpPr>
        <p:spPr>
          <a:xfrm rot="17110879" flipH="1">
            <a:off x="-697807" y="4221335"/>
            <a:ext cx="3749343" cy="5273329"/>
          </a:xfrm>
          <a:custGeom>
            <a:avLst/>
            <a:gdLst>
              <a:gd name="connsiteX0" fmla="*/ 2291801 w 2659024"/>
              <a:gd name="connsiteY0" fmla="*/ 2285896 h 3739830"/>
              <a:gd name="connsiteX1" fmla="*/ 2038521 w 2659024"/>
              <a:gd name="connsiteY1" fmla="*/ 1784080 h 3739830"/>
              <a:gd name="connsiteX2" fmla="*/ 2231828 w 2659024"/>
              <a:gd name="connsiteY2" fmla="*/ 1284775 h 3739830"/>
              <a:gd name="connsiteX3" fmla="*/ 2388036 w 2659024"/>
              <a:gd name="connsiteY3" fmla="*/ 764270 h 3739830"/>
              <a:gd name="connsiteX4" fmla="*/ 2233502 w 2659024"/>
              <a:gd name="connsiteY4" fmla="*/ 269148 h 3739830"/>
              <a:gd name="connsiteX5" fmla="*/ 2050236 w 2659024"/>
              <a:gd name="connsiteY5" fmla="*/ 82536 h 3739830"/>
              <a:gd name="connsiteX6" fmla="*/ 1947585 w 2659024"/>
              <a:gd name="connsiteY6" fmla="*/ 80863 h 3739830"/>
              <a:gd name="connsiteX7" fmla="*/ 1938659 w 2659024"/>
              <a:gd name="connsiteY7" fmla="*/ 83094 h 3739830"/>
              <a:gd name="connsiteX8" fmla="*/ 1899328 w 2659024"/>
              <a:gd name="connsiteY8" fmla="*/ 63290 h 3739830"/>
              <a:gd name="connsiteX9" fmla="*/ 827352 w 2659024"/>
              <a:gd name="connsiteY9" fmla="*/ 150319 h 3739830"/>
              <a:gd name="connsiteX10" fmla="*/ 386622 w 2659024"/>
              <a:gd name="connsiteY10" fmla="*/ 500112 h 3739830"/>
              <a:gd name="connsiteX11" fmla="*/ 270582 w 2659024"/>
              <a:gd name="connsiteY11" fmla="*/ 1054648 h 3739830"/>
              <a:gd name="connsiteX12" fmla="*/ 337529 w 2659024"/>
              <a:gd name="connsiteY12" fmla="*/ 1627594 h 3739830"/>
              <a:gd name="connsiteX13" fmla="*/ 59981 w 2659024"/>
              <a:gd name="connsiteY13" fmla="*/ 2164557 h 3739830"/>
              <a:gd name="connsiteX14" fmla="*/ 66117 w 2659024"/>
              <a:gd name="connsiteY14" fmla="*/ 2707656 h 3739830"/>
              <a:gd name="connsiteX15" fmla="*/ 477558 w 2659024"/>
              <a:gd name="connsiteY15" fmla="*/ 2965677 h 3739830"/>
              <a:gd name="connsiteX16" fmla="*/ 1027911 w 2659024"/>
              <a:gd name="connsiteY16" fmla="*/ 2985203 h 3739830"/>
              <a:gd name="connsiteX17" fmla="*/ 1425126 w 2659024"/>
              <a:gd name="connsiteY17" fmla="*/ 3214772 h 3739830"/>
              <a:gd name="connsiteX18" fmla="*/ 2143961 w 2659024"/>
              <a:gd name="connsiteY18" fmla="*/ 3732766 h 3739830"/>
              <a:gd name="connsiteX19" fmla="*/ 2615374 w 2659024"/>
              <a:gd name="connsiteY19" fmla="*/ 2799428 h 3739830"/>
              <a:gd name="connsiteX20" fmla="*/ 2291801 w 2659024"/>
              <a:gd name="connsiteY20" fmla="*/ 2285896 h 373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59024" h="3739830">
                <a:moveTo>
                  <a:pt x="2291801" y="2285896"/>
                </a:moveTo>
                <a:cubicBezTo>
                  <a:pt x="2174087" y="2139173"/>
                  <a:pt x="2045494" y="1980176"/>
                  <a:pt x="2038521" y="1784080"/>
                </a:cubicBezTo>
                <a:cubicBezTo>
                  <a:pt x="2042147" y="1599421"/>
                  <a:pt x="2147308" y="1442377"/>
                  <a:pt x="2231828" y="1284775"/>
                </a:cubicBezTo>
                <a:cubicBezTo>
                  <a:pt x="2318858" y="1121873"/>
                  <a:pt x="2388873" y="951998"/>
                  <a:pt x="2388036" y="764270"/>
                </a:cubicBezTo>
                <a:cubicBezTo>
                  <a:pt x="2387199" y="590489"/>
                  <a:pt x="2333084" y="411967"/>
                  <a:pt x="2233502" y="269148"/>
                </a:cubicBezTo>
                <a:cubicBezTo>
                  <a:pt x="2188313" y="204434"/>
                  <a:pt x="2125551" y="114057"/>
                  <a:pt x="2050236" y="82536"/>
                </a:cubicBezTo>
                <a:cubicBezTo>
                  <a:pt x="2013695" y="67195"/>
                  <a:pt x="1984127" y="75284"/>
                  <a:pt x="1947585" y="80863"/>
                </a:cubicBezTo>
                <a:cubicBezTo>
                  <a:pt x="1944796" y="81421"/>
                  <a:pt x="1941728" y="81979"/>
                  <a:pt x="1938659" y="83094"/>
                </a:cubicBezTo>
                <a:cubicBezTo>
                  <a:pt x="1935312" y="77237"/>
                  <a:pt x="1914670" y="68032"/>
                  <a:pt x="1899328" y="63290"/>
                </a:cubicBezTo>
                <a:cubicBezTo>
                  <a:pt x="1547860" y="-47729"/>
                  <a:pt x="1157620" y="-8956"/>
                  <a:pt x="827352" y="150319"/>
                </a:cubicBezTo>
                <a:cubicBezTo>
                  <a:pt x="659149" y="231491"/>
                  <a:pt x="499873" y="350042"/>
                  <a:pt x="386622" y="500112"/>
                </a:cubicBezTo>
                <a:cubicBezTo>
                  <a:pt x="261656" y="665524"/>
                  <a:pt x="233204" y="853531"/>
                  <a:pt x="270582" y="1054648"/>
                </a:cubicBezTo>
                <a:cubicBezTo>
                  <a:pt x="306287" y="1245723"/>
                  <a:pt x="398338" y="1431777"/>
                  <a:pt x="337529" y="1627594"/>
                </a:cubicBezTo>
                <a:cubicBezTo>
                  <a:pt x="277277" y="1820343"/>
                  <a:pt x="134737" y="1977108"/>
                  <a:pt x="59981" y="2164557"/>
                </a:cubicBezTo>
                <a:cubicBezTo>
                  <a:pt x="-8639" y="2336943"/>
                  <a:pt x="-32907" y="2541407"/>
                  <a:pt x="66117" y="2707656"/>
                </a:cubicBezTo>
                <a:cubicBezTo>
                  <a:pt x="153426" y="2854379"/>
                  <a:pt x="313818" y="2936109"/>
                  <a:pt x="477558" y="2965677"/>
                </a:cubicBezTo>
                <a:cubicBezTo>
                  <a:pt x="660823" y="2998871"/>
                  <a:pt x="843530" y="2972929"/>
                  <a:pt x="1027911" y="2985203"/>
                </a:cubicBezTo>
                <a:cubicBezTo>
                  <a:pt x="1204203" y="2996918"/>
                  <a:pt x="1326101" y="3071396"/>
                  <a:pt x="1425126" y="3214772"/>
                </a:cubicBezTo>
                <a:cubicBezTo>
                  <a:pt x="1603928" y="3473908"/>
                  <a:pt x="1772967" y="3791344"/>
                  <a:pt x="2143961" y="3732766"/>
                </a:cubicBezTo>
                <a:cubicBezTo>
                  <a:pt x="2582180" y="3663868"/>
                  <a:pt x="2745919" y="3181299"/>
                  <a:pt x="2615374" y="2799428"/>
                </a:cubicBezTo>
                <a:cubicBezTo>
                  <a:pt x="2548428" y="2603332"/>
                  <a:pt x="2419835" y="2445451"/>
                  <a:pt x="2291801" y="2285896"/>
                </a:cubicBezTo>
                <a:close/>
              </a:path>
            </a:pathLst>
          </a:custGeom>
          <a:noFill/>
          <a:ln w="24442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0BAF9D27-4DDA-409A-ABD8-CA374EF3851B}"/>
              </a:ext>
            </a:extLst>
          </p:cNvPr>
          <p:cNvSpPr/>
          <p:nvPr/>
        </p:nvSpPr>
        <p:spPr>
          <a:xfrm rot="7452514" flipH="1">
            <a:off x="9237081" y="5451127"/>
            <a:ext cx="3958268" cy="2813745"/>
          </a:xfrm>
          <a:custGeom>
            <a:avLst/>
            <a:gdLst>
              <a:gd name="connsiteX0" fmla="*/ 3849735 w 4044409"/>
              <a:gd name="connsiteY0" fmla="*/ 682717 h 2874979"/>
              <a:gd name="connsiteX1" fmla="*/ 3836066 w 4044409"/>
              <a:gd name="connsiteY1" fmla="*/ 669328 h 2874979"/>
              <a:gd name="connsiteX2" fmla="*/ 3818772 w 4044409"/>
              <a:gd name="connsiteY2" fmla="*/ 655660 h 2874979"/>
              <a:gd name="connsiteX3" fmla="*/ 3104400 w 4044409"/>
              <a:gd name="connsiteY3" fmla="*/ 471837 h 2874979"/>
              <a:gd name="connsiteX4" fmla="*/ 2289609 w 4044409"/>
              <a:gd name="connsiteY4" fmla="*/ 707264 h 2874979"/>
              <a:gd name="connsiteX5" fmla="*/ 1618194 w 4044409"/>
              <a:gd name="connsiteY5" fmla="*/ 390944 h 2874979"/>
              <a:gd name="connsiteX6" fmla="*/ 950684 w 4044409"/>
              <a:gd name="connsiteY6" fmla="*/ 9910 h 2874979"/>
              <a:gd name="connsiteX7" fmla="*/ 502702 w 4044409"/>
              <a:gd name="connsiteY7" fmla="*/ 51194 h 2874979"/>
              <a:gd name="connsiteX8" fmla="*/ 309116 w 4044409"/>
              <a:gd name="connsiteY8" fmla="*/ 156633 h 2874979"/>
              <a:gd name="connsiteX9" fmla="*/ 280664 w 4044409"/>
              <a:gd name="connsiteY9" fmla="*/ 250637 h 2874979"/>
              <a:gd name="connsiteX10" fmla="*/ 106046 w 4044409"/>
              <a:gd name="connsiteY10" fmla="*/ 1625819 h 2874979"/>
              <a:gd name="connsiteX11" fmla="*/ 637152 w 4044409"/>
              <a:gd name="connsiteY11" fmla="*/ 2132935 h 2874979"/>
              <a:gd name="connsiteX12" fmla="*/ 1394482 w 4044409"/>
              <a:gd name="connsiteY12" fmla="*/ 2284400 h 2874979"/>
              <a:gd name="connsiteX13" fmla="*/ 1951530 w 4044409"/>
              <a:gd name="connsiteY13" fmla="*/ 2781195 h 2874979"/>
              <a:gd name="connsiteX14" fmla="*/ 2633266 w 4044409"/>
              <a:gd name="connsiteY14" fmla="*/ 2735449 h 2874979"/>
              <a:gd name="connsiteX15" fmla="*/ 2925598 w 4044409"/>
              <a:gd name="connsiteY15" fmla="*/ 2104483 h 2874979"/>
              <a:gd name="connsiteX16" fmla="*/ 3093522 w 4044409"/>
              <a:gd name="connsiteY16" fmla="*/ 1821357 h 2874979"/>
              <a:gd name="connsiteX17" fmla="*/ 3389758 w 4044409"/>
              <a:gd name="connsiteY17" fmla="*/ 1705038 h 2874979"/>
              <a:gd name="connsiteX18" fmla="*/ 3987811 w 4044409"/>
              <a:gd name="connsiteY18" fmla="*/ 1367798 h 2874979"/>
              <a:gd name="connsiteX19" fmla="*/ 3849735 w 4044409"/>
              <a:gd name="connsiteY19" fmla="*/ 682717 h 287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44409" h="2874979">
                <a:moveTo>
                  <a:pt x="3849735" y="682717"/>
                </a:moveTo>
                <a:cubicBezTo>
                  <a:pt x="3845551" y="678254"/>
                  <a:pt x="3841088" y="673791"/>
                  <a:pt x="3836066" y="669328"/>
                </a:cubicBezTo>
                <a:cubicBezTo>
                  <a:pt x="3830488" y="664028"/>
                  <a:pt x="3824630" y="659565"/>
                  <a:pt x="3818772" y="655660"/>
                </a:cubicBezTo>
                <a:cubicBezTo>
                  <a:pt x="3615981" y="494711"/>
                  <a:pt x="3360469" y="437807"/>
                  <a:pt x="3104400" y="471837"/>
                </a:cubicBezTo>
                <a:cubicBezTo>
                  <a:pt x="2821273" y="509495"/>
                  <a:pt x="2570783" y="663749"/>
                  <a:pt x="2289609" y="707264"/>
                </a:cubicBezTo>
                <a:cubicBezTo>
                  <a:pt x="2000345" y="752174"/>
                  <a:pt x="1810664" y="578951"/>
                  <a:pt x="1618194" y="390944"/>
                </a:cubicBezTo>
                <a:cubicBezTo>
                  <a:pt x="1426560" y="203496"/>
                  <a:pt x="1223769" y="47567"/>
                  <a:pt x="950684" y="9910"/>
                </a:cubicBezTo>
                <a:cubicBezTo>
                  <a:pt x="801450" y="-10732"/>
                  <a:pt x="645242" y="-132"/>
                  <a:pt x="502702" y="51194"/>
                </a:cubicBezTo>
                <a:cubicBezTo>
                  <a:pt x="439661" y="73788"/>
                  <a:pt x="351236" y="101682"/>
                  <a:pt x="309116" y="156633"/>
                </a:cubicBezTo>
                <a:cubicBezTo>
                  <a:pt x="288195" y="183970"/>
                  <a:pt x="282895" y="216885"/>
                  <a:pt x="280664" y="250637"/>
                </a:cubicBezTo>
                <a:cubicBezTo>
                  <a:pt x="-11668" y="644781"/>
                  <a:pt x="-85588" y="1168076"/>
                  <a:pt x="106046" y="1625819"/>
                </a:cubicBezTo>
                <a:cubicBezTo>
                  <a:pt x="206186" y="1865151"/>
                  <a:pt x="375505" y="2069894"/>
                  <a:pt x="637152" y="2132935"/>
                </a:cubicBezTo>
                <a:cubicBezTo>
                  <a:pt x="889596" y="2193744"/>
                  <a:pt x="1170770" y="2127077"/>
                  <a:pt x="1394482" y="2284400"/>
                </a:cubicBezTo>
                <a:cubicBezTo>
                  <a:pt x="1599784" y="2428613"/>
                  <a:pt x="1731165" y="2653440"/>
                  <a:pt x="1951530" y="2781195"/>
                </a:cubicBezTo>
                <a:cubicBezTo>
                  <a:pt x="2172732" y="2909508"/>
                  <a:pt x="2438843" y="2917040"/>
                  <a:pt x="2633266" y="2735449"/>
                </a:cubicBezTo>
                <a:cubicBezTo>
                  <a:pt x="2812068" y="2568363"/>
                  <a:pt x="2854468" y="2326520"/>
                  <a:pt x="2925598" y="2104483"/>
                </a:cubicBezTo>
                <a:cubicBezTo>
                  <a:pt x="2959071" y="2000159"/>
                  <a:pt x="3003981" y="1890535"/>
                  <a:pt x="3093522" y="1821357"/>
                </a:cubicBezTo>
                <a:cubicBezTo>
                  <a:pt x="3178041" y="1756085"/>
                  <a:pt x="3288223" y="1730422"/>
                  <a:pt x="3389758" y="1705038"/>
                </a:cubicBezTo>
                <a:cubicBezTo>
                  <a:pt x="3614028" y="1648971"/>
                  <a:pt x="3870656" y="1591788"/>
                  <a:pt x="3987811" y="1367798"/>
                </a:cubicBezTo>
                <a:cubicBezTo>
                  <a:pt x="4107757" y="1139066"/>
                  <a:pt x="4025469" y="857056"/>
                  <a:pt x="3849735" y="682717"/>
                </a:cubicBezTo>
                <a:close/>
              </a:path>
            </a:pathLst>
          </a:custGeom>
          <a:noFill/>
          <a:ln w="24442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_3">
            <a:extLst>
              <a:ext uri="{FF2B5EF4-FFF2-40B4-BE49-F238E27FC236}">
                <a16:creationId xmlns:a16="http://schemas.microsoft.com/office/drawing/2014/main" id="{94FA5A15-AE80-4E8D-8E77-0414DBD0DDD3}"/>
              </a:ext>
            </a:extLst>
          </p:cNvPr>
          <p:cNvSpPr/>
          <p:nvPr/>
        </p:nvSpPr>
        <p:spPr>
          <a:xfrm>
            <a:off x="2171206" y="2194149"/>
            <a:ext cx="8478865" cy="110799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i="0" u="none" strike="noStrike" kern="1200" cap="none" spc="0" normalizeH="0" baseline="0" noProof="0" dirty="0">
                <a:ln>
                  <a:noFill/>
                </a:ln>
                <a:solidFill>
                  <a:srgbClr val="A04F4C"/>
                </a:solidFill>
                <a:effectLst>
                  <a:glow>
                    <a:prstClr val="white"/>
                  </a:glow>
                </a:effectLst>
                <a:uLnTx/>
                <a:uFillTx/>
                <a:cs typeface="+mn-ea"/>
                <a:sym typeface="+mn-lt"/>
              </a:rPr>
              <a:t>Free </a:t>
            </a:r>
            <a:r>
              <a:rPr kumimoji="0" lang="en-US" altLang="zh-CN" sz="6600" i="0" u="none" strike="noStrike" kern="1200" cap="none" spc="0" normalizeH="0" baseline="0" noProof="0" dirty="0">
                <a:ln>
                  <a:noFill/>
                </a:ln>
                <a:solidFill>
                  <a:srgbClr val="49646F"/>
                </a:solidFill>
                <a:effectLst>
                  <a:glow>
                    <a:prstClr val="white"/>
                  </a:glow>
                </a:effectLst>
                <a:uLnTx/>
                <a:uFillTx/>
                <a:cs typeface="+mn-ea"/>
                <a:sym typeface="+mn-lt"/>
              </a:rPr>
              <a:t>PPT Templates</a:t>
            </a:r>
            <a:endParaRPr kumimoji="0" lang="zh-CN" altLang="en-US" sz="6600" i="0" u="none" strike="noStrike" kern="1200" cap="none" spc="0" normalizeH="0" baseline="0" noProof="0" dirty="0">
              <a:ln>
                <a:noFill/>
              </a:ln>
              <a:solidFill>
                <a:srgbClr val="A04F4C"/>
              </a:solidFill>
              <a:effectLst>
                <a:glow>
                  <a:prstClr val="white"/>
                </a:glo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Box 36">
            <a:extLst>
              <a:ext uri="{FF2B5EF4-FFF2-40B4-BE49-F238E27FC236}">
                <a16:creationId xmlns:a16="http://schemas.microsoft.com/office/drawing/2014/main" id="{6B077FBF-D56F-4D3B-B5F7-52E85C457EAD}"/>
              </a:ext>
            </a:extLst>
          </p:cNvPr>
          <p:cNvSpPr txBox="1"/>
          <p:nvPr/>
        </p:nvSpPr>
        <p:spPr>
          <a:xfrm>
            <a:off x="2632795" y="3428718"/>
            <a:ext cx="7465946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eaLnBrk="0" hangingPunct="0">
              <a:lnSpc>
                <a:spcPct val="120000"/>
              </a:lnSpc>
              <a:defRPr/>
            </a:pPr>
            <a:r>
              <a:rPr lang="en-US" altLang="zh-CN" sz="2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124A13A-C81B-4DAC-993F-B835E3E984E5}"/>
              </a:ext>
            </a:extLst>
          </p:cNvPr>
          <p:cNvGrpSpPr/>
          <p:nvPr/>
        </p:nvGrpSpPr>
        <p:grpSpPr>
          <a:xfrm>
            <a:off x="4285516" y="4514365"/>
            <a:ext cx="3620968" cy="468000"/>
            <a:chOff x="4303832" y="4578533"/>
            <a:chExt cx="3620968" cy="432000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4063D130-CF6F-4C87-BF5F-A544B508D0E8}"/>
                </a:ext>
              </a:extLst>
            </p:cNvPr>
            <p:cNvSpPr/>
            <p:nvPr/>
          </p:nvSpPr>
          <p:spPr>
            <a:xfrm>
              <a:off x="4303832" y="4578533"/>
              <a:ext cx="1728000" cy="432000"/>
            </a:xfrm>
            <a:prstGeom prst="roundRect">
              <a:avLst>
                <a:gd name="adj" fmla="val 50000"/>
              </a:avLst>
            </a:prstGeom>
            <a:solidFill>
              <a:srgbClr val="49646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600" kern="0" dirty="0">
                  <a:solidFill>
                    <a:prstClr val="white"/>
                  </a:solidFill>
                  <a:cs typeface="+mn-ea"/>
                  <a:sym typeface="+mn-lt"/>
                </a:rPr>
                <a:t>freeppt7.com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8A06DDAA-72FF-4F19-B8C6-68634D93F5F1}"/>
                </a:ext>
              </a:extLst>
            </p:cNvPr>
            <p:cNvSpPr/>
            <p:nvPr/>
          </p:nvSpPr>
          <p:spPr>
            <a:xfrm>
              <a:off x="6196800" y="4578533"/>
              <a:ext cx="1728000" cy="432000"/>
            </a:xfrm>
            <a:prstGeom prst="roundRect">
              <a:avLst>
                <a:gd name="adj" fmla="val 50000"/>
              </a:avLst>
            </a:prstGeom>
            <a:solidFill>
              <a:srgbClr val="49646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kern="0" dirty="0">
                  <a:solidFill>
                    <a:prstClr val="white"/>
                  </a:solidFill>
                  <a:cs typeface="+mn-ea"/>
                  <a:sym typeface="+mn-lt"/>
                </a:rPr>
                <a:t>20XX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E0F7FBCD-1B2C-2873-5B13-48216D7E3DCE}"/>
              </a:ext>
            </a:extLst>
          </p:cNvPr>
          <p:cNvSpPr/>
          <p:nvPr/>
        </p:nvSpPr>
        <p:spPr>
          <a:xfrm>
            <a:off x="9445381" y="62625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49646F"/>
                </a:solidFill>
                <a:cs typeface="+mn-ea"/>
                <a:sym typeface="+mn-lt"/>
              </a:rPr>
              <a:t>LOGO</a:t>
            </a:r>
            <a:endParaRPr lang="ko-KR" altLang="en-US" sz="2700" dirty="0">
              <a:solidFill>
                <a:srgbClr val="49646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153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269D1E34-73C5-4CB6-B930-B48062B27DD4}"/>
              </a:ext>
            </a:extLst>
          </p:cNvPr>
          <p:cNvSpPr/>
          <p:nvPr/>
        </p:nvSpPr>
        <p:spPr>
          <a:xfrm rot="13309666" flipH="1">
            <a:off x="-910726" y="-1275147"/>
            <a:ext cx="2401899" cy="2970751"/>
          </a:xfrm>
          <a:custGeom>
            <a:avLst/>
            <a:gdLst>
              <a:gd name="connsiteX0" fmla="*/ 2291801 w 2659024"/>
              <a:gd name="connsiteY0" fmla="*/ 2285896 h 3739830"/>
              <a:gd name="connsiteX1" fmla="*/ 2038521 w 2659024"/>
              <a:gd name="connsiteY1" fmla="*/ 1784080 h 3739830"/>
              <a:gd name="connsiteX2" fmla="*/ 2231828 w 2659024"/>
              <a:gd name="connsiteY2" fmla="*/ 1284775 h 3739830"/>
              <a:gd name="connsiteX3" fmla="*/ 2388036 w 2659024"/>
              <a:gd name="connsiteY3" fmla="*/ 764270 h 3739830"/>
              <a:gd name="connsiteX4" fmla="*/ 2233502 w 2659024"/>
              <a:gd name="connsiteY4" fmla="*/ 269148 h 3739830"/>
              <a:gd name="connsiteX5" fmla="*/ 2050236 w 2659024"/>
              <a:gd name="connsiteY5" fmla="*/ 82536 h 3739830"/>
              <a:gd name="connsiteX6" fmla="*/ 1947585 w 2659024"/>
              <a:gd name="connsiteY6" fmla="*/ 80863 h 3739830"/>
              <a:gd name="connsiteX7" fmla="*/ 1938659 w 2659024"/>
              <a:gd name="connsiteY7" fmla="*/ 83094 h 3739830"/>
              <a:gd name="connsiteX8" fmla="*/ 1899328 w 2659024"/>
              <a:gd name="connsiteY8" fmla="*/ 63290 h 3739830"/>
              <a:gd name="connsiteX9" fmla="*/ 827352 w 2659024"/>
              <a:gd name="connsiteY9" fmla="*/ 150319 h 3739830"/>
              <a:gd name="connsiteX10" fmla="*/ 386622 w 2659024"/>
              <a:gd name="connsiteY10" fmla="*/ 500112 h 3739830"/>
              <a:gd name="connsiteX11" fmla="*/ 270582 w 2659024"/>
              <a:gd name="connsiteY11" fmla="*/ 1054648 h 3739830"/>
              <a:gd name="connsiteX12" fmla="*/ 337529 w 2659024"/>
              <a:gd name="connsiteY12" fmla="*/ 1627594 h 3739830"/>
              <a:gd name="connsiteX13" fmla="*/ 59981 w 2659024"/>
              <a:gd name="connsiteY13" fmla="*/ 2164557 h 3739830"/>
              <a:gd name="connsiteX14" fmla="*/ 66117 w 2659024"/>
              <a:gd name="connsiteY14" fmla="*/ 2707656 h 3739830"/>
              <a:gd name="connsiteX15" fmla="*/ 477558 w 2659024"/>
              <a:gd name="connsiteY15" fmla="*/ 2965677 h 3739830"/>
              <a:gd name="connsiteX16" fmla="*/ 1027911 w 2659024"/>
              <a:gd name="connsiteY16" fmla="*/ 2985203 h 3739830"/>
              <a:gd name="connsiteX17" fmla="*/ 1425126 w 2659024"/>
              <a:gd name="connsiteY17" fmla="*/ 3214772 h 3739830"/>
              <a:gd name="connsiteX18" fmla="*/ 2143961 w 2659024"/>
              <a:gd name="connsiteY18" fmla="*/ 3732766 h 3739830"/>
              <a:gd name="connsiteX19" fmla="*/ 2615374 w 2659024"/>
              <a:gd name="connsiteY19" fmla="*/ 2799428 h 3739830"/>
              <a:gd name="connsiteX20" fmla="*/ 2291801 w 2659024"/>
              <a:gd name="connsiteY20" fmla="*/ 2285896 h 373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59024" h="3739830">
                <a:moveTo>
                  <a:pt x="2291801" y="2285896"/>
                </a:moveTo>
                <a:cubicBezTo>
                  <a:pt x="2174087" y="2139173"/>
                  <a:pt x="2045494" y="1980176"/>
                  <a:pt x="2038521" y="1784080"/>
                </a:cubicBezTo>
                <a:cubicBezTo>
                  <a:pt x="2042147" y="1599421"/>
                  <a:pt x="2147308" y="1442377"/>
                  <a:pt x="2231828" y="1284775"/>
                </a:cubicBezTo>
                <a:cubicBezTo>
                  <a:pt x="2318858" y="1121873"/>
                  <a:pt x="2388873" y="951998"/>
                  <a:pt x="2388036" y="764270"/>
                </a:cubicBezTo>
                <a:cubicBezTo>
                  <a:pt x="2387199" y="590489"/>
                  <a:pt x="2333084" y="411967"/>
                  <a:pt x="2233502" y="269148"/>
                </a:cubicBezTo>
                <a:cubicBezTo>
                  <a:pt x="2188313" y="204434"/>
                  <a:pt x="2125551" y="114057"/>
                  <a:pt x="2050236" y="82536"/>
                </a:cubicBezTo>
                <a:cubicBezTo>
                  <a:pt x="2013695" y="67195"/>
                  <a:pt x="1984127" y="75284"/>
                  <a:pt x="1947585" y="80863"/>
                </a:cubicBezTo>
                <a:cubicBezTo>
                  <a:pt x="1944796" y="81421"/>
                  <a:pt x="1941728" y="81979"/>
                  <a:pt x="1938659" y="83094"/>
                </a:cubicBezTo>
                <a:cubicBezTo>
                  <a:pt x="1935312" y="77237"/>
                  <a:pt x="1914670" y="68032"/>
                  <a:pt x="1899328" y="63290"/>
                </a:cubicBezTo>
                <a:cubicBezTo>
                  <a:pt x="1547860" y="-47729"/>
                  <a:pt x="1157620" y="-8956"/>
                  <a:pt x="827352" y="150319"/>
                </a:cubicBezTo>
                <a:cubicBezTo>
                  <a:pt x="659149" y="231491"/>
                  <a:pt x="499873" y="350042"/>
                  <a:pt x="386622" y="500112"/>
                </a:cubicBezTo>
                <a:cubicBezTo>
                  <a:pt x="261656" y="665524"/>
                  <a:pt x="233204" y="853531"/>
                  <a:pt x="270582" y="1054648"/>
                </a:cubicBezTo>
                <a:cubicBezTo>
                  <a:pt x="306287" y="1245723"/>
                  <a:pt x="398338" y="1431777"/>
                  <a:pt x="337529" y="1627594"/>
                </a:cubicBezTo>
                <a:cubicBezTo>
                  <a:pt x="277277" y="1820343"/>
                  <a:pt x="134737" y="1977108"/>
                  <a:pt x="59981" y="2164557"/>
                </a:cubicBezTo>
                <a:cubicBezTo>
                  <a:pt x="-8639" y="2336943"/>
                  <a:pt x="-32907" y="2541407"/>
                  <a:pt x="66117" y="2707656"/>
                </a:cubicBezTo>
                <a:cubicBezTo>
                  <a:pt x="153426" y="2854379"/>
                  <a:pt x="313818" y="2936109"/>
                  <a:pt x="477558" y="2965677"/>
                </a:cubicBezTo>
                <a:cubicBezTo>
                  <a:pt x="660823" y="2998871"/>
                  <a:pt x="843530" y="2972929"/>
                  <a:pt x="1027911" y="2985203"/>
                </a:cubicBezTo>
                <a:cubicBezTo>
                  <a:pt x="1204203" y="2996918"/>
                  <a:pt x="1326101" y="3071396"/>
                  <a:pt x="1425126" y="3214772"/>
                </a:cubicBezTo>
                <a:cubicBezTo>
                  <a:pt x="1603928" y="3473908"/>
                  <a:pt x="1772967" y="3791344"/>
                  <a:pt x="2143961" y="3732766"/>
                </a:cubicBezTo>
                <a:cubicBezTo>
                  <a:pt x="2582180" y="3663868"/>
                  <a:pt x="2745919" y="3181299"/>
                  <a:pt x="2615374" y="2799428"/>
                </a:cubicBezTo>
                <a:cubicBezTo>
                  <a:pt x="2548428" y="2603332"/>
                  <a:pt x="2419835" y="2445451"/>
                  <a:pt x="2291801" y="2285896"/>
                </a:cubicBezTo>
                <a:close/>
              </a:path>
            </a:pathLst>
          </a:custGeom>
          <a:solidFill>
            <a:srgbClr val="A04F4C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F707010-351D-475C-A93C-273165901C92}"/>
              </a:ext>
            </a:extLst>
          </p:cNvPr>
          <p:cNvSpPr>
            <a:spLocks/>
          </p:cNvSpPr>
          <p:nvPr/>
        </p:nvSpPr>
        <p:spPr bwMode="auto">
          <a:xfrm flipV="1">
            <a:off x="-65635" y="-120498"/>
            <a:ext cx="1734526" cy="1516160"/>
          </a:xfrm>
          <a:custGeom>
            <a:avLst/>
            <a:gdLst>
              <a:gd name="connsiteX0" fmla="*/ 0 w 2347495"/>
              <a:gd name="connsiteY0" fmla="*/ 0 h 3381055"/>
              <a:gd name="connsiteX1" fmla="*/ 43616 w 2347495"/>
              <a:gd name="connsiteY1" fmla="*/ 0 h 3381055"/>
              <a:gd name="connsiteX2" fmla="*/ 521999 w 2347495"/>
              <a:gd name="connsiteY2" fmla="*/ 719056 h 3381055"/>
              <a:gd name="connsiteX3" fmla="*/ 1340898 w 2347495"/>
              <a:gd name="connsiteY3" fmla="*/ 2150524 h 3381055"/>
              <a:gd name="connsiteX4" fmla="*/ 2279392 w 2347495"/>
              <a:gd name="connsiteY4" fmla="*/ 2476008 h 3381055"/>
              <a:gd name="connsiteX5" fmla="*/ 2347495 w 2347495"/>
              <a:gd name="connsiteY5" fmla="*/ 2839688 h 3381055"/>
              <a:gd name="connsiteX6" fmla="*/ 2347495 w 2347495"/>
              <a:gd name="connsiteY6" fmla="*/ 3005751 h 3381055"/>
              <a:gd name="connsiteX7" fmla="*/ 2286036 w 2347495"/>
              <a:gd name="connsiteY7" fmla="*/ 3381055 h 3381055"/>
              <a:gd name="connsiteX8" fmla="*/ 185136 w 2347495"/>
              <a:gd name="connsiteY8" fmla="*/ 3381055 h 3381055"/>
              <a:gd name="connsiteX9" fmla="*/ 0 w 2347495"/>
              <a:gd name="connsiteY9" fmla="*/ 3381055 h 338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7495" h="3381055">
                <a:moveTo>
                  <a:pt x="0" y="0"/>
                </a:moveTo>
                <a:lnTo>
                  <a:pt x="43616" y="0"/>
                </a:lnTo>
                <a:cubicBezTo>
                  <a:pt x="276163" y="66426"/>
                  <a:pt x="505388" y="250756"/>
                  <a:pt x="521999" y="719056"/>
                </a:cubicBezTo>
                <a:cubicBezTo>
                  <a:pt x="558542" y="1693849"/>
                  <a:pt x="1003704" y="2163809"/>
                  <a:pt x="1340898" y="2150524"/>
                </a:cubicBezTo>
                <a:cubicBezTo>
                  <a:pt x="1678091" y="2138899"/>
                  <a:pt x="2134880" y="2115650"/>
                  <a:pt x="2279392" y="2476008"/>
                </a:cubicBezTo>
                <a:cubicBezTo>
                  <a:pt x="2315935" y="2567343"/>
                  <a:pt x="2340851" y="2695212"/>
                  <a:pt x="2347495" y="2839688"/>
                </a:cubicBezTo>
                <a:cubicBezTo>
                  <a:pt x="2347495" y="2839688"/>
                  <a:pt x="2347495" y="2839688"/>
                  <a:pt x="2347495" y="3005751"/>
                </a:cubicBezTo>
                <a:cubicBezTo>
                  <a:pt x="2340851" y="3131960"/>
                  <a:pt x="2322579" y="3261489"/>
                  <a:pt x="2286036" y="3381055"/>
                </a:cubicBezTo>
                <a:cubicBezTo>
                  <a:pt x="2286036" y="3381055"/>
                  <a:pt x="2286036" y="3381055"/>
                  <a:pt x="185136" y="3381055"/>
                </a:cubicBezTo>
                <a:lnTo>
                  <a:pt x="0" y="3381055"/>
                </a:lnTo>
                <a:close/>
              </a:path>
            </a:pathLst>
          </a:custGeom>
          <a:solidFill>
            <a:srgbClr val="4964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812CAE71-4B1D-42BB-B79A-8CF92C8C143D}"/>
              </a:ext>
            </a:extLst>
          </p:cNvPr>
          <p:cNvSpPr>
            <a:spLocks/>
          </p:cNvSpPr>
          <p:nvPr/>
        </p:nvSpPr>
        <p:spPr bwMode="auto">
          <a:xfrm flipV="1">
            <a:off x="-210015" y="-230499"/>
            <a:ext cx="1557551" cy="1361465"/>
          </a:xfrm>
          <a:custGeom>
            <a:avLst/>
            <a:gdLst>
              <a:gd name="connsiteX0" fmla="*/ 0 w 2347495"/>
              <a:gd name="connsiteY0" fmla="*/ 0 h 3381055"/>
              <a:gd name="connsiteX1" fmla="*/ 43616 w 2347495"/>
              <a:gd name="connsiteY1" fmla="*/ 0 h 3381055"/>
              <a:gd name="connsiteX2" fmla="*/ 521999 w 2347495"/>
              <a:gd name="connsiteY2" fmla="*/ 719056 h 3381055"/>
              <a:gd name="connsiteX3" fmla="*/ 1340898 w 2347495"/>
              <a:gd name="connsiteY3" fmla="*/ 2150524 h 3381055"/>
              <a:gd name="connsiteX4" fmla="*/ 2279392 w 2347495"/>
              <a:gd name="connsiteY4" fmla="*/ 2476008 h 3381055"/>
              <a:gd name="connsiteX5" fmla="*/ 2347495 w 2347495"/>
              <a:gd name="connsiteY5" fmla="*/ 2839688 h 3381055"/>
              <a:gd name="connsiteX6" fmla="*/ 2347495 w 2347495"/>
              <a:gd name="connsiteY6" fmla="*/ 3005751 h 3381055"/>
              <a:gd name="connsiteX7" fmla="*/ 2286036 w 2347495"/>
              <a:gd name="connsiteY7" fmla="*/ 3381055 h 3381055"/>
              <a:gd name="connsiteX8" fmla="*/ 185136 w 2347495"/>
              <a:gd name="connsiteY8" fmla="*/ 3381055 h 3381055"/>
              <a:gd name="connsiteX9" fmla="*/ 0 w 2347495"/>
              <a:gd name="connsiteY9" fmla="*/ 3381055 h 338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7495" h="3381055">
                <a:moveTo>
                  <a:pt x="0" y="0"/>
                </a:moveTo>
                <a:lnTo>
                  <a:pt x="43616" y="0"/>
                </a:lnTo>
                <a:cubicBezTo>
                  <a:pt x="276163" y="66426"/>
                  <a:pt x="505388" y="250756"/>
                  <a:pt x="521999" y="719056"/>
                </a:cubicBezTo>
                <a:cubicBezTo>
                  <a:pt x="558542" y="1693849"/>
                  <a:pt x="1003704" y="2163809"/>
                  <a:pt x="1340898" y="2150524"/>
                </a:cubicBezTo>
                <a:cubicBezTo>
                  <a:pt x="1678091" y="2138899"/>
                  <a:pt x="2134880" y="2115650"/>
                  <a:pt x="2279392" y="2476008"/>
                </a:cubicBezTo>
                <a:cubicBezTo>
                  <a:pt x="2315935" y="2567343"/>
                  <a:pt x="2340851" y="2695212"/>
                  <a:pt x="2347495" y="2839688"/>
                </a:cubicBezTo>
                <a:cubicBezTo>
                  <a:pt x="2347495" y="2839688"/>
                  <a:pt x="2347495" y="2839688"/>
                  <a:pt x="2347495" y="3005751"/>
                </a:cubicBezTo>
                <a:cubicBezTo>
                  <a:pt x="2340851" y="3131960"/>
                  <a:pt x="2322579" y="3261489"/>
                  <a:pt x="2286036" y="3381055"/>
                </a:cubicBezTo>
                <a:cubicBezTo>
                  <a:pt x="2286036" y="3381055"/>
                  <a:pt x="2286036" y="3381055"/>
                  <a:pt x="185136" y="3381055"/>
                </a:cubicBezTo>
                <a:lnTo>
                  <a:pt x="0" y="3381055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933120-60CD-4396-ADD6-2B8F0DC6C422}"/>
              </a:ext>
            </a:extLst>
          </p:cNvPr>
          <p:cNvSpPr/>
          <p:nvPr/>
        </p:nvSpPr>
        <p:spPr>
          <a:xfrm>
            <a:off x="1071925" y="462806"/>
            <a:ext cx="2419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FA851C4-2B28-4C7C-8C22-8D2E9FA390F6}"/>
              </a:ext>
            </a:extLst>
          </p:cNvPr>
          <p:cNvGrpSpPr/>
          <p:nvPr/>
        </p:nvGrpSpPr>
        <p:grpSpPr>
          <a:xfrm>
            <a:off x="9291955" y="5951619"/>
            <a:ext cx="3573342" cy="2460133"/>
            <a:chOff x="8246112" y="5761228"/>
            <a:chExt cx="4362512" cy="3003452"/>
          </a:xfrm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884E4D83-EAE2-47B8-8982-35CE652ED7DC}"/>
                </a:ext>
              </a:extLst>
            </p:cNvPr>
            <p:cNvSpPr/>
            <p:nvPr/>
          </p:nvSpPr>
          <p:spPr>
            <a:xfrm rot="19222550" flipH="1">
              <a:off x="8246112" y="5761228"/>
              <a:ext cx="4197657" cy="3003452"/>
            </a:xfrm>
            <a:custGeom>
              <a:avLst/>
              <a:gdLst>
                <a:gd name="connsiteX0" fmla="*/ 6749971 w 6815402"/>
                <a:gd name="connsiteY0" fmla="*/ 786590 h 4876466"/>
                <a:gd name="connsiteX1" fmla="*/ 6748018 w 6815402"/>
                <a:gd name="connsiteY1" fmla="*/ 782405 h 4876466"/>
                <a:gd name="connsiteX2" fmla="*/ 6746902 w 6815402"/>
                <a:gd name="connsiteY2" fmla="*/ 779058 h 4876466"/>
                <a:gd name="connsiteX3" fmla="*/ 5340753 w 6815402"/>
                <a:gd name="connsiteY3" fmla="*/ 22847 h 4876466"/>
                <a:gd name="connsiteX4" fmla="*/ 3376439 w 6815402"/>
                <a:gd name="connsiteY4" fmla="*/ 789100 h 4876466"/>
                <a:gd name="connsiteX5" fmla="*/ 2839474 w 6815402"/>
                <a:gd name="connsiteY5" fmla="*/ 604441 h 4876466"/>
                <a:gd name="connsiteX6" fmla="*/ 2428592 w 6815402"/>
                <a:gd name="connsiteY6" fmla="*/ 310994 h 4876466"/>
                <a:gd name="connsiteX7" fmla="*/ 1587301 w 6815402"/>
                <a:gd name="connsiteY7" fmla="*/ 209459 h 4876466"/>
                <a:gd name="connsiteX8" fmla="*/ 968327 w 6815402"/>
                <a:gd name="connsiteY8" fmla="*/ 927455 h 4876466"/>
                <a:gd name="connsiteX9" fmla="*/ 850613 w 6815402"/>
                <a:gd name="connsiteY9" fmla="*/ 1348657 h 4876466"/>
                <a:gd name="connsiteX10" fmla="*/ 865118 w 6815402"/>
                <a:gd name="connsiteY10" fmla="*/ 1927182 h 4876466"/>
                <a:gd name="connsiteX11" fmla="*/ 441126 w 6815402"/>
                <a:gd name="connsiteY11" fmla="*/ 2960103 h 4876466"/>
                <a:gd name="connsiteX12" fmla="*/ 9601 w 6815402"/>
                <a:gd name="connsiteY12" fmla="*/ 3785212 h 4876466"/>
                <a:gd name="connsiteX13" fmla="*/ 267902 w 6815402"/>
                <a:gd name="connsiteY13" fmla="*/ 4615063 h 4876466"/>
                <a:gd name="connsiteX14" fmla="*/ 993432 w 6815402"/>
                <a:gd name="connsiteY14" fmla="*/ 4866111 h 4876466"/>
                <a:gd name="connsiteX15" fmla="*/ 1735140 w 6815402"/>
                <a:gd name="connsiteY15" fmla="*/ 4339469 h 4876466"/>
                <a:gd name="connsiteX16" fmla="*/ 2458718 w 6815402"/>
                <a:gd name="connsiteY16" fmla="*/ 3563732 h 4876466"/>
                <a:gd name="connsiteX17" fmla="*/ 3529299 w 6815402"/>
                <a:gd name="connsiteY17" fmla="*/ 3364847 h 4876466"/>
                <a:gd name="connsiteX18" fmla="*/ 4506156 w 6815402"/>
                <a:gd name="connsiteY18" fmla="*/ 3185487 h 4876466"/>
                <a:gd name="connsiteX19" fmla="*/ 4941307 w 6815402"/>
                <a:gd name="connsiteY19" fmla="*/ 2434855 h 4876466"/>
                <a:gd name="connsiteX20" fmla="*/ 5349679 w 6815402"/>
                <a:gd name="connsiteY20" fmla="*/ 1522158 h 4876466"/>
                <a:gd name="connsiteX21" fmla="*/ 5795987 w 6815402"/>
                <a:gd name="connsiteY21" fmla="*/ 1314068 h 4876466"/>
                <a:gd name="connsiteX22" fmla="*/ 6122071 w 6815402"/>
                <a:gd name="connsiteY22" fmla="*/ 1349773 h 4876466"/>
                <a:gd name="connsiteX23" fmla="*/ 6307847 w 6815402"/>
                <a:gd name="connsiteY23" fmla="*/ 1476412 h 4876466"/>
                <a:gd name="connsiteX24" fmla="*/ 6805202 w 6815402"/>
                <a:gd name="connsiteY24" fmla="*/ 1200539 h 4876466"/>
                <a:gd name="connsiteX25" fmla="*/ 6749971 w 6815402"/>
                <a:gd name="connsiteY25" fmla="*/ 786590 h 48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15402" h="4876466">
                  <a:moveTo>
                    <a:pt x="6749971" y="786590"/>
                  </a:moveTo>
                  <a:cubicBezTo>
                    <a:pt x="6749413" y="785195"/>
                    <a:pt x="6748576" y="783800"/>
                    <a:pt x="6748018" y="782405"/>
                  </a:cubicBezTo>
                  <a:cubicBezTo>
                    <a:pt x="6747739" y="781290"/>
                    <a:pt x="6747460" y="780174"/>
                    <a:pt x="6746902" y="779058"/>
                  </a:cubicBezTo>
                  <a:cubicBezTo>
                    <a:pt x="6515101" y="236796"/>
                    <a:pt x="5922348" y="-92076"/>
                    <a:pt x="5340753" y="22847"/>
                  </a:cubicBezTo>
                  <a:cubicBezTo>
                    <a:pt x="4643675" y="160645"/>
                    <a:pt x="4114521" y="803047"/>
                    <a:pt x="3376439" y="789100"/>
                  </a:cubicBezTo>
                  <a:cubicBezTo>
                    <a:pt x="3178111" y="785474"/>
                    <a:pt x="3001261" y="716854"/>
                    <a:pt x="2839474" y="604441"/>
                  </a:cubicBezTo>
                  <a:cubicBezTo>
                    <a:pt x="2701119" y="508206"/>
                    <a:pt x="2575316" y="395234"/>
                    <a:pt x="2428592" y="310994"/>
                  </a:cubicBezTo>
                  <a:cubicBezTo>
                    <a:pt x="2178380" y="167339"/>
                    <a:pt x="1861501" y="80030"/>
                    <a:pt x="1587301" y="209459"/>
                  </a:cubicBezTo>
                  <a:cubicBezTo>
                    <a:pt x="1311984" y="339446"/>
                    <a:pt x="1093572" y="659671"/>
                    <a:pt x="968327" y="927455"/>
                  </a:cubicBezTo>
                  <a:cubicBezTo>
                    <a:pt x="906123" y="1060510"/>
                    <a:pt x="863166" y="1201934"/>
                    <a:pt x="850613" y="1348657"/>
                  </a:cubicBezTo>
                  <a:cubicBezTo>
                    <a:pt x="834156" y="1541405"/>
                    <a:pt x="872092" y="1734154"/>
                    <a:pt x="865118" y="1927182"/>
                  </a:cubicBezTo>
                  <a:cubicBezTo>
                    <a:pt x="850892" y="2320210"/>
                    <a:pt x="686037" y="2659961"/>
                    <a:pt x="441126" y="2960103"/>
                  </a:cubicBezTo>
                  <a:cubicBezTo>
                    <a:pt x="237776" y="3209476"/>
                    <a:pt x="52558" y="3456619"/>
                    <a:pt x="9601" y="3785212"/>
                  </a:cubicBezTo>
                  <a:cubicBezTo>
                    <a:pt x="-29730" y="4085632"/>
                    <a:pt x="50885" y="4397210"/>
                    <a:pt x="267902" y="4615063"/>
                  </a:cubicBezTo>
                  <a:cubicBezTo>
                    <a:pt x="455631" y="4803628"/>
                    <a:pt x="727321" y="4911578"/>
                    <a:pt x="993432" y="4866111"/>
                  </a:cubicBezTo>
                  <a:cubicBezTo>
                    <a:pt x="1305011" y="4813111"/>
                    <a:pt x="1546854" y="4578243"/>
                    <a:pt x="1735140" y="4339469"/>
                  </a:cubicBezTo>
                  <a:cubicBezTo>
                    <a:pt x="1956342" y="4058853"/>
                    <a:pt x="2145744" y="3753133"/>
                    <a:pt x="2458718" y="3563732"/>
                  </a:cubicBezTo>
                  <a:cubicBezTo>
                    <a:pt x="2792333" y="3361778"/>
                    <a:pt x="3149380" y="3339463"/>
                    <a:pt x="3529299" y="3364847"/>
                  </a:cubicBezTo>
                  <a:cubicBezTo>
                    <a:pt x="3871562" y="3387720"/>
                    <a:pt x="4215219" y="3393578"/>
                    <a:pt x="4506156" y="3185487"/>
                  </a:cubicBezTo>
                  <a:cubicBezTo>
                    <a:pt x="4761389" y="3003059"/>
                    <a:pt x="4883566" y="2736112"/>
                    <a:pt x="4941307" y="2434855"/>
                  </a:cubicBezTo>
                  <a:cubicBezTo>
                    <a:pt x="5007695" y="2088689"/>
                    <a:pt x="5061531" y="1758980"/>
                    <a:pt x="5349679" y="1522158"/>
                  </a:cubicBezTo>
                  <a:cubicBezTo>
                    <a:pt x="5477156" y="1417277"/>
                    <a:pt x="5633085" y="1342241"/>
                    <a:pt x="5795987" y="1314068"/>
                  </a:cubicBezTo>
                  <a:cubicBezTo>
                    <a:pt x="5903380" y="1295379"/>
                    <a:pt x="6022488" y="1302910"/>
                    <a:pt x="6122071" y="1349773"/>
                  </a:cubicBezTo>
                  <a:cubicBezTo>
                    <a:pt x="6191528" y="1382409"/>
                    <a:pt x="6240900" y="1441823"/>
                    <a:pt x="6307847" y="1476412"/>
                  </a:cubicBezTo>
                  <a:cubicBezTo>
                    <a:pt x="6526538" y="1589104"/>
                    <a:pt x="6762244" y="1420624"/>
                    <a:pt x="6805202" y="1200539"/>
                  </a:cubicBezTo>
                  <a:cubicBezTo>
                    <a:pt x="6832817" y="1060789"/>
                    <a:pt x="6801017" y="916855"/>
                    <a:pt x="6749971" y="786590"/>
                  </a:cubicBezTo>
                  <a:close/>
                </a:path>
              </a:pathLst>
            </a:custGeom>
            <a:solidFill>
              <a:srgbClr val="49646F"/>
            </a:solidFill>
            <a:ln w="244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2E8C300C-2572-405D-82D4-FDE74E5C268C}"/>
                </a:ext>
              </a:extLst>
            </p:cNvPr>
            <p:cNvSpPr/>
            <p:nvPr/>
          </p:nvSpPr>
          <p:spPr>
            <a:xfrm rot="19222550" flipH="1">
              <a:off x="9677762" y="5809473"/>
              <a:ext cx="2930862" cy="2097052"/>
            </a:xfrm>
            <a:custGeom>
              <a:avLst/>
              <a:gdLst>
                <a:gd name="connsiteX0" fmla="*/ 6749971 w 6815402"/>
                <a:gd name="connsiteY0" fmla="*/ 786590 h 4876466"/>
                <a:gd name="connsiteX1" fmla="*/ 6748018 w 6815402"/>
                <a:gd name="connsiteY1" fmla="*/ 782405 h 4876466"/>
                <a:gd name="connsiteX2" fmla="*/ 6746902 w 6815402"/>
                <a:gd name="connsiteY2" fmla="*/ 779058 h 4876466"/>
                <a:gd name="connsiteX3" fmla="*/ 5340753 w 6815402"/>
                <a:gd name="connsiteY3" fmla="*/ 22847 h 4876466"/>
                <a:gd name="connsiteX4" fmla="*/ 3376439 w 6815402"/>
                <a:gd name="connsiteY4" fmla="*/ 789100 h 4876466"/>
                <a:gd name="connsiteX5" fmla="*/ 2839474 w 6815402"/>
                <a:gd name="connsiteY5" fmla="*/ 604441 h 4876466"/>
                <a:gd name="connsiteX6" fmla="*/ 2428592 w 6815402"/>
                <a:gd name="connsiteY6" fmla="*/ 310994 h 4876466"/>
                <a:gd name="connsiteX7" fmla="*/ 1587301 w 6815402"/>
                <a:gd name="connsiteY7" fmla="*/ 209459 h 4876466"/>
                <a:gd name="connsiteX8" fmla="*/ 968327 w 6815402"/>
                <a:gd name="connsiteY8" fmla="*/ 927455 h 4876466"/>
                <a:gd name="connsiteX9" fmla="*/ 850613 w 6815402"/>
                <a:gd name="connsiteY9" fmla="*/ 1348657 h 4876466"/>
                <a:gd name="connsiteX10" fmla="*/ 865118 w 6815402"/>
                <a:gd name="connsiteY10" fmla="*/ 1927182 h 4876466"/>
                <a:gd name="connsiteX11" fmla="*/ 441126 w 6815402"/>
                <a:gd name="connsiteY11" fmla="*/ 2960103 h 4876466"/>
                <a:gd name="connsiteX12" fmla="*/ 9601 w 6815402"/>
                <a:gd name="connsiteY12" fmla="*/ 3785212 h 4876466"/>
                <a:gd name="connsiteX13" fmla="*/ 267902 w 6815402"/>
                <a:gd name="connsiteY13" fmla="*/ 4615063 h 4876466"/>
                <a:gd name="connsiteX14" fmla="*/ 993432 w 6815402"/>
                <a:gd name="connsiteY14" fmla="*/ 4866111 h 4876466"/>
                <a:gd name="connsiteX15" fmla="*/ 1735140 w 6815402"/>
                <a:gd name="connsiteY15" fmla="*/ 4339469 h 4876466"/>
                <a:gd name="connsiteX16" fmla="*/ 2458718 w 6815402"/>
                <a:gd name="connsiteY16" fmla="*/ 3563732 h 4876466"/>
                <a:gd name="connsiteX17" fmla="*/ 3529299 w 6815402"/>
                <a:gd name="connsiteY17" fmla="*/ 3364847 h 4876466"/>
                <a:gd name="connsiteX18" fmla="*/ 4506156 w 6815402"/>
                <a:gd name="connsiteY18" fmla="*/ 3185487 h 4876466"/>
                <a:gd name="connsiteX19" fmla="*/ 4941307 w 6815402"/>
                <a:gd name="connsiteY19" fmla="*/ 2434855 h 4876466"/>
                <a:gd name="connsiteX20" fmla="*/ 5349679 w 6815402"/>
                <a:gd name="connsiteY20" fmla="*/ 1522158 h 4876466"/>
                <a:gd name="connsiteX21" fmla="*/ 5795987 w 6815402"/>
                <a:gd name="connsiteY21" fmla="*/ 1314068 h 4876466"/>
                <a:gd name="connsiteX22" fmla="*/ 6122071 w 6815402"/>
                <a:gd name="connsiteY22" fmla="*/ 1349773 h 4876466"/>
                <a:gd name="connsiteX23" fmla="*/ 6307847 w 6815402"/>
                <a:gd name="connsiteY23" fmla="*/ 1476412 h 4876466"/>
                <a:gd name="connsiteX24" fmla="*/ 6805202 w 6815402"/>
                <a:gd name="connsiteY24" fmla="*/ 1200539 h 4876466"/>
                <a:gd name="connsiteX25" fmla="*/ 6749971 w 6815402"/>
                <a:gd name="connsiteY25" fmla="*/ 786590 h 48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15402" h="4876466">
                  <a:moveTo>
                    <a:pt x="6749971" y="786590"/>
                  </a:moveTo>
                  <a:cubicBezTo>
                    <a:pt x="6749413" y="785195"/>
                    <a:pt x="6748576" y="783800"/>
                    <a:pt x="6748018" y="782405"/>
                  </a:cubicBezTo>
                  <a:cubicBezTo>
                    <a:pt x="6747739" y="781290"/>
                    <a:pt x="6747460" y="780174"/>
                    <a:pt x="6746902" y="779058"/>
                  </a:cubicBezTo>
                  <a:cubicBezTo>
                    <a:pt x="6515101" y="236796"/>
                    <a:pt x="5922348" y="-92076"/>
                    <a:pt x="5340753" y="22847"/>
                  </a:cubicBezTo>
                  <a:cubicBezTo>
                    <a:pt x="4643675" y="160645"/>
                    <a:pt x="4114521" y="803047"/>
                    <a:pt x="3376439" y="789100"/>
                  </a:cubicBezTo>
                  <a:cubicBezTo>
                    <a:pt x="3178111" y="785474"/>
                    <a:pt x="3001261" y="716854"/>
                    <a:pt x="2839474" y="604441"/>
                  </a:cubicBezTo>
                  <a:cubicBezTo>
                    <a:pt x="2701119" y="508206"/>
                    <a:pt x="2575316" y="395234"/>
                    <a:pt x="2428592" y="310994"/>
                  </a:cubicBezTo>
                  <a:cubicBezTo>
                    <a:pt x="2178380" y="167339"/>
                    <a:pt x="1861501" y="80030"/>
                    <a:pt x="1587301" y="209459"/>
                  </a:cubicBezTo>
                  <a:cubicBezTo>
                    <a:pt x="1311984" y="339446"/>
                    <a:pt x="1093572" y="659671"/>
                    <a:pt x="968327" y="927455"/>
                  </a:cubicBezTo>
                  <a:cubicBezTo>
                    <a:pt x="906123" y="1060510"/>
                    <a:pt x="863166" y="1201934"/>
                    <a:pt x="850613" y="1348657"/>
                  </a:cubicBezTo>
                  <a:cubicBezTo>
                    <a:pt x="834156" y="1541405"/>
                    <a:pt x="872092" y="1734154"/>
                    <a:pt x="865118" y="1927182"/>
                  </a:cubicBezTo>
                  <a:cubicBezTo>
                    <a:pt x="850892" y="2320210"/>
                    <a:pt x="686037" y="2659961"/>
                    <a:pt x="441126" y="2960103"/>
                  </a:cubicBezTo>
                  <a:cubicBezTo>
                    <a:pt x="237776" y="3209476"/>
                    <a:pt x="52558" y="3456619"/>
                    <a:pt x="9601" y="3785212"/>
                  </a:cubicBezTo>
                  <a:cubicBezTo>
                    <a:pt x="-29730" y="4085632"/>
                    <a:pt x="50885" y="4397210"/>
                    <a:pt x="267902" y="4615063"/>
                  </a:cubicBezTo>
                  <a:cubicBezTo>
                    <a:pt x="455631" y="4803628"/>
                    <a:pt x="727321" y="4911578"/>
                    <a:pt x="993432" y="4866111"/>
                  </a:cubicBezTo>
                  <a:cubicBezTo>
                    <a:pt x="1305011" y="4813111"/>
                    <a:pt x="1546854" y="4578243"/>
                    <a:pt x="1735140" y="4339469"/>
                  </a:cubicBezTo>
                  <a:cubicBezTo>
                    <a:pt x="1956342" y="4058853"/>
                    <a:pt x="2145744" y="3753133"/>
                    <a:pt x="2458718" y="3563732"/>
                  </a:cubicBezTo>
                  <a:cubicBezTo>
                    <a:pt x="2792333" y="3361778"/>
                    <a:pt x="3149380" y="3339463"/>
                    <a:pt x="3529299" y="3364847"/>
                  </a:cubicBezTo>
                  <a:cubicBezTo>
                    <a:pt x="3871562" y="3387720"/>
                    <a:pt x="4215219" y="3393578"/>
                    <a:pt x="4506156" y="3185487"/>
                  </a:cubicBezTo>
                  <a:cubicBezTo>
                    <a:pt x="4761389" y="3003059"/>
                    <a:pt x="4883566" y="2736112"/>
                    <a:pt x="4941307" y="2434855"/>
                  </a:cubicBezTo>
                  <a:cubicBezTo>
                    <a:pt x="5007695" y="2088689"/>
                    <a:pt x="5061531" y="1758980"/>
                    <a:pt x="5349679" y="1522158"/>
                  </a:cubicBezTo>
                  <a:cubicBezTo>
                    <a:pt x="5477156" y="1417277"/>
                    <a:pt x="5633085" y="1342241"/>
                    <a:pt x="5795987" y="1314068"/>
                  </a:cubicBezTo>
                  <a:cubicBezTo>
                    <a:pt x="5903380" y="1295379"/>
                    <a:pt x="6022488" y="1302910"/>
                    <a:pt x="6122071" y="1349773"/>
                  </a:cubicBezTo>
                  <a:cubicBezTo>
                    <a:pt x="6191528" y="1382409"/>
                    <a:pt x="6240900" y="1441823"/>
                    <a:pt x="6307847" y="1476412"/>
                  </a:cubicBezTo>
                  <a:cubicBezTo>
                    <a:pt x="6526538" y="1589104"/>
                    <a:pt x="6762244" y="1420624"/>
                    <a:pt x="6805202" y="1200539"/>
                  </a:cubicBezTo>
                  <a:cubicBezTo>
                    <a:pt x="6832817" y="1060789"/>
                    <a:pt x="6801017" y="916855"/>
                    <a:pt x="6749971" y="786590"/>
                  </a:cubicBezTo>
                  <a:close/>
                </a:path>
              </a:pathLst>
            </a:custGeom>
            <a:noFill/>
            <a:ln w="24442" cap="flat">
              <a:solidFill>
                <a:srgbClr val="F3C89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980F3D7-4189-4CE1-8F3A-A4E7A9E27EF4}"/>
              </a:ext>
            </a:extLst>
          </p:cNvPr>
          <p:cNvGrpSpPr/>
          <p:nvPr/>
        </p:nvGrpSpPr>
        <p:grpSpPr>
          <a:xfrm>
            <a:off x="4678590" y="2033804"/>
            <a:ext cx="2834819" cy="2834819"/>
            <a:chOff x="4373620" y="1920060"/>
            <a:chExt cx="3444759" cy="3444759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707B309F-13A7-449A-AD3B-8561C3E8745B}"/>
                </a:ext>
              </a:extLst>
            </p:cNvPr>
            <p:cNvGrpSpPr/>
            <p:nvPr/>
          </p:nvGrpSpPr>
          <p:grpSpPr>
            <a:xfrm>
              <a:off x="4373620" y="2950031"/>
              <a:ext cx="1384817" cy="1384817"/>
              <a:chOff x="4373620" y="3366720"/>
              <a:chExt cx="1384817" cy="1384817"/>
            </a:xfrm>
          </p:grpSpPr>
          <p:sp>
            <p:nvSpPr>
              <p:cNvPr id="26" name="ïṧḷïḓê-Shape 171">
                <a:extLst>
                  <a:ext uri="{FF2B5EF4-FFF2-40B4-BE49-F238E27FC236}">
                    <a16:creationId xmlns:a16="http://schemas.microsoft.com/office/drawing/2014/main" id="{5F1A42D1-D228-454B-A071-B48DB554B7D6}"/>
                  </a:ext>
                </a:extLst>
              </p:cNvPr>
              <p:cNvSpPr/>
              <p:nvPr/>
            </p:nvSpPr>
            <p:spPr>
              <a:xfrm rot="18900000">
                <a:off x="4373620" y="3366720"/>
                <a:ext cx="1384817" cy="1384817"/>
              </a:xfrm>
              <a:prstGeom prst="rect">
                <a:avLst/>
              </a:prstGeom>
              <a:solidFill>
                <a:srgbClr val="A04F4C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Shape 2550">
                <a:extLst>
                  <a:ext uri="{FF2B5EF4-FFF2-40B4-BE49-F238E27FC236}">
                    <a16:creationId xmlns:a16="http://schemas.microsoft.com/office/drawing/2014/main" id="{90729E52-ECE1-447A-9FFA-E9C979D887AE}"/>
                  </a:ext>
                </a:extLst>
              </p:cNvPr>
              <p:cNvSpPr/>
              <p:nvPr/>
            </p:nvSpPr>
            <p:spPr>
              <a:xfrm>
                <a:off x="4816840" y="3841164"/>
                <a:ext cx="474488" cy="474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09" y="7364"/>
                    </a:moveTo>
                    <a:cubicBezTo>
                      <a:pt x="20838" y="7364"/>
                      <a:pt x="20618" y="7584"/>
                      <a:pt x="20618" y="7855"/>
                    </a:cubicBezTo>
                    <a:lnTo>
                      <a:pt x="20618" y="18655"/>
                    </a:lnTo>
                    <a:cubicBezTo>
                      <a:pt x="20618" y="19739"/>
                      <a:pt x="19739" y="20618"/>
                      <a:pt x="18655" y="20618"/>
                    </a:cubicBezTo>
                    <a:lnTo>
                      <a:pt x="2945" y="20618"/>
                    </a:lnTo>
                    <a:cubicBezTo>
                      <a:pt x="1861" y="20618"/>
                      <a:pt x="982" y="19739"/>
                      <a:pt x="982" y="18655"/>
                    </a:cubicBezTo>
                    <a:lnTo>
                      <a:pt x="982" y="2945"/>
                    </a:lnTo>
                    <a:cubicBezTo>
                      <a:pt x="982" y="1861"/>
                      <a:pt x="1861" y="982"/>
                      <a:pt x="2945" y="982"/>
                    </a:cubicBezTo>
                    <a:lnTo>
                      <a:pt x="13745" y="982"/>
                    </a:lnTo>
                    <a:cubicBezTo>
                      <a:pt x="14017" y="982"/>
                      <a:pt x="14236" y="762"/>
                      <a:pt x="14236" y="491"/>
                    </a:cubicBezTo>
                    <a:cubicBezTo>
                      <a:pt x="14236" y="220"/>
                      <a:pt x="14017" y="0"/>
                      <a:pt x="13745" y="0"/>
                    </a:cubicBezTo>
                    <a:lnTo>
                      <a:pt x="2945" y="0"/>
                    </a:lnTo>
                    <a:cubicBezTo>
                      <a:pt x="1318" y="0"/>
                      <a:pt x="0" y="1319"/>
                      <a:pt x="0" y="2945"/>
                    </a:cubicBezTo>
                    <a:lnTo>
                      <a:pt x="0" y="18655"/>
                    </a:lnTo>
                    <a:cubicBezTo>
                      <a:pt x="0" y="20282"/>
                      <a:pt x="1318" y="21600"/>
                      <a:pt x="2945" y="21600"/>
                    </a:cubicBezTo>
                    <a:lnTo>
                      <a:pt x="18655" y="21600"/>
                    </a:lnTo>
                    <a:cubicBezTo>
                      <a:pt x="20282" y="21600"/>
                      <a:pt x="21600" y="20282"/>
                      <a:pt x="21600" y="18655"/>
                    </a:cubicBezTo>
                    <a:lnTo>
                      <a:pt x="21600" y="7855"/>
                    </a:lnTo>
                    <a:cubicBezTo>
                      <a:pt x="21600" y="7584"/>
                      <a:pt x="21380" y="7364"/>
                      <a:pt x="21109" y="7364"/>
                    </a:cubicBezTo>
                    <a:moveTo>
                      <a:pt x="7006" y="12764"/>
                    </a:moveTo>
                    <a:lnTo>
                      <a:pt x="8836" y="12764"/>
                    </a:lnTo>
                    <a:lnTo>
                      <a:pt x="8836" y="14594"/>
                    </a:lnTo>
                    <a:lnTo>
                      <a:pt x="6627" y="14973"/>
                    </a:lnTo>
                    <a:cubicBezTo>
                      <a:pt x="6627" y="14973"/>
                      <a:pt x="7006" y="12764"/>
                      <a:pt x="7006" y="12764"/>
                    </a:cubicBezTo>
                    <a:close/>
                    <a:moveTo>
                      <a:pt x="16775" y="2742"/>
                    </a:moveTo>
                    <a:lnTo>
                      <a:pt x="18858" y="4825"/>
                    </a:lnTo>
                    <a:lnTo>
                      <a:pt x="9818" y="13865"/>
                    </a:lnTo>
                    <a:lnTo>
                      <a:pt x="9818" y="11782"/>
                    </a:lnTo>
                    <a:lnTo>
                      <a:pt x="7736" y="11782"/>
                    </a:lnTo>
                    <a:cubicBezTo>
                      <a:pt x="7736" y="11782"/>
                      <a:pt x="16775" y="2742"/>
                      <a:pt x="16775" y="2742"/>
                    </a:cubicBezTo>
                    <a:close/>
                    <a:moveTo>
                      <a:pt x="18104" y="1414"/>
                    </a:moveTo>
                    <a:cubicBezTo>
                      <a:pt x="18371" y="1147"/>
                      <a:pt x="18739" y="982"/>
                      <a:pt x="19145" y="982"/>
                    </a:cubicBezTo>
                    <a:cubicBezTo>
                      <a:pt x="19959" y="982"/>
                      <a:pt x="20618" y="1642"/>
                      <a:pt x="20618" y="2455"/>
                    </a:cubicBezTo>
                    <a:cubicBezTo>
                      <a:pt x="20618" y="2861"/>
                      <a:pt x="20453" y="3230"/>
                      <a:pt x="20187" y="3496"/>
                    </a:cubicBezTo>
                    <a:lnTo>
                      <a:pt x="19552" y="4131"/>
                    </a:lnTo>
                    <a:lnTo>
                      <a:pt x="17469" y="2048"/>
                    </a:lnTo>
                    <a:cubicBezTo>
                      <a:pt x="17469" y="2048"/>
                      <a:pt x="18104" y="1414"/>
                      <a:pt x="18104" y="1414"/>
                    </a:cubicBezTo>
                    <a:close/>
                    <a:moveTo>
                      <a:pt x="5400" y="16200"/>
                    </a:moveTo>
                    <a:lnTo>
                      <a:pt x="9590" y="15481"/>
                    </a:lnTo>
                    <a:lnTo>
                      <a:pt x="20881" y="4190"/>
                    </a:lnTo>
                    <a:cubicBezTo>
                      <a:pt x="21325" y="3746"/>
                      <a:pt x="21600" y="3133"/>
                      <a:pt x="21600" y="2455"/>
                    </a:cubicBezTo>
                    <a:cubicBezTo>
                      <a:pt x="21600" y="1099"/>
                      <a:pt x="20501" y="0"/>
                      <a:pt x="19145" y="0"/>
                    </a:cubicBezTo>
                    <a:cubicBezTo>
                      <a:pt x="18468" y="0"/>
                      <a:pt x="17854" y="275"/>
                      <a:pt x="17410" y="719"/>
                    </a:cubicBezTo>
                    <a:lnTo>
                      <a:pt x="6119" y="12010"/>
                    </a:lnTo>
                    <a:cubicBezTo>
                      <a:pt x="6119" y="12010"/>
                      <a:pt x="5400" y="16200"/>
                      <a:pt x="5400" y="1620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marL="0" marR="0" lvl="0" indent="0" algn="l" defTabSz="2285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15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A3F70955-86E2-4B5C-8C86-F1A39629D06F}"/>
                </a:ext>
              </a:extLst>
            </p:cNvPr>
            <p:cNvGrpSpPr/>
            <p:nvPr/>
          </p:nvGrpSpPr>
          <p:grpSpPr>
            <a:xfrm>
              <a:off x="5403591" y="3980002"/>
              <a:ext cx="1384817" cy="1384817"/>
              <a:chOff x="5403591" y="4396691"/>
              <a:chExt cx="1384817" cy="1384817"/>
            </a:xfrm>
          </p:grpSpPr>
          <p:sp>
            <p:nvSpPr>
              <p:cNvPr id="24" name="ïṧḷïḓê-Shape 169">
                <a:extLst>
                  <a:ext uri="{FF2B5EF4-FFF2-40B4-BE49-F238E27FC236}">
                    <a16:creationId xmlns:a16="http://schemas.microsoft.com/office/drawing/2014/main" id="{77EE2DB1-8F9C-4358-9242-167D76358614}"/>
                  </a:ext>
                </a:extLst>
              </p:cNvPr>
              <p:cNvSpPr/>
              <p:nvPr/>
            </p:nvSpPr>
            <p:spPr>
              <a:xfrm rot="18900000">
                <a:off x="5403591" y="4396691"/>
                <a:ext cx="1384817" cy="1384817"/>
              </a:xfrm>
              <a:prstGeom prst="rect">
                <a:avLst/>
              </a:prstGeom>
              <a:solidFill>
                <a:srgbClr val="49646F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Shape 2553">
                <a:extLst>
                  <a:ext uri="{FF2B5EF4-FFF2-40B4-BE49-F238E27FC236}">
                    <a16:creationId xmlns:a16="http://schemas.microsoft.com/office/drawing/2014/main" id="{50E6120E-ACCB-4635-9DF3-2257FAD09ACF}"/>
                  </a:ext>
                </a:extLst>
              </p:cNvPr>
              <p:cNvSpPr/>
              <p:nvPr/>
            </p:nvSpPr>
            <p:spPr>
              <a:xfrm>
                <a:off x="5909513" y="4924180"/>
                <a:ext cx="474487" cy="431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709" y="8100"/>
                    </a:moveTo>
                    <a:cubicBezTo>
                      <a:pt x="14896" y="8100"/>
                      <a:pt x="14236" y="8826"/>
                      <a:pt x="14236" y="9720"/>
                    </a:cubicBezTo>
                    <a:cubicBezTo>
                      <a:pt x="14236" y="10615"/>
                      <a:pt x="14896" y="11340"/>
                      <a:pt x="15709" y="11340"/>
                    </a:cubicBezTo>
                    <a:cubicBezTo>
                      <a:pt x="16522" y="11340"/>
                      <a:pt x="17182" y="10615"/>
                      <a:pt x="17182" y="9720"/>
                    </a:cubicBezTo>
                    <a:cubicBezTo>
                      <a:pt x="17182" y="8826"/>
                      <a:pt x="16522" y="8100"/>
                      <a:pt x="15709" y="8100"/>
                    </a:cubicBezTo>
                    <a:moveTo>
                      <a:pt x="10800" y="18360"/>
                    </a:moveTo>
                    <a:cubicBezTo>
                      <a:pt x="9864" y="18360"/>
                      <a:pt x="8922" y="18237"/>
                      <a:pt x="7998" y="17995"/>
                    </a:cubicBezTo>
                    <a:cubicBezTo>
                      <a:pt x="7923" y="17975"/>
                      <a:pt x="7846" y="17965"/>
                      <a:pt x="7770" y="17965"/>
                    </a:cubicBezTo>
                    <a:cubicBezTo>
                      <a:pt x="7646" y="17965"/>
                      <a:pt x="7522" y="17991"/>
                      <a:pt x="7406" y="18043"/>
                    </a:cubicBezTo>
                    <a:lnTo>
                      <a:pt x="3352" y="19826"/>
                    </a:lnTo>
                    <a:lnTo>
                      <a:pt x="4013" y="16735"/>
                    </a:lnTo>
                    <a:cubicBezTo>
                      <a:pt x="4098" y="16339"/>
                      <a:pt x="3972" y="15924"/>
                      <a:pt x="3689" y="15662"/>
                    </a:cubicBezTo>
                    <a:cubicBezTo>
                      <a:pt x="1944" y="14045"/>
                      <a:pt x="982" y="11934"/>
                      <a:pt x="982" y="9720"/>
                    </a:cubicBezTo>
                    <a:cubicBezTo>
                      <a:pt x="982" y="4956"/>
                      <a:pt x="5387" y="1080"/>
                      <a:pt x="10800" y="1080"/>
                    </a:cubicBezTo>
                    <a:cubicBezTo>
                      <a:pt x="16214" y="1080"/>
                      <a:pt x="20618" y="4956"/>
                      <a:pt x="20618" y="9720"/>
                    </a:cubicBezTo>
                    <a:cubicBezTo>
                      <a:pt x="20618" y="14484"/>
                      <a:pt x="16214" y="18360"/>
                      <a:pt x="10800" y="18360"/>
                    </a:cubicBezTo>
                    <a:moveTo>
                      <a:pt x="10800" y="0"/>
                    </a:moveTo>
                    <a:cubicBezTo>
                      <a:pt x="4835" y="0"/>
                      <a:pt x="0" y="4352"/>
                      <a:pt x="0" y="9720"/>
                    </a:cubicBezTo>
                    <a:cubicBezTo>
                      <a:pt x="0" y="12353"/>
                      <a:pt x="1168" y="14738"/>
                      <a:pt x="3057" y="16488"/>
                    </a:cubicBezTo>
                    <a:lnTo>
                      <a:pt x="1964" y="21600"/>
                    </a:lnTo>
                    <a:lnTo>
                      <a:pt x="7770" y="19046"/>
                    </a:lnTo>
                    <a:cubicBezTo>
                      <a:pt x="8732" y="19298"/>
                      <a:pt x="9747" y="19440"/>
                      <a:pt x="10800" y="19440"/>
                    </a:cubicBezTo>
                    <a:cubicBezTo>
                      <a:pt x="16765" y="19440"/>
                      <a:pt x="21600" y="15089"/>
                      <a:pt x="21600" y="9720"/>
                    </a:cubicBezTo>
                    <a:cubicBezTo>
                      <a:pt x="21600" y="4352"/>
                      <a:pt x="16765" y="0"/>
                      <a:pt x="10800" y="0"/>
                    </a:cubicBezTo>
                    <a:moveTo>
                      <a:pt x="10800" y="8100"/>
                    </a:moveTo>
                    <a:cubicBezTo>
                      <a:pt x="9987" y="8100"/>
                      <a:pt x="9327" y="8826"/>
                      <a:pt x="9327" y="9720"/>
                    </a:cubicBezTo>
                    <a:cubicBezTo>
                      <a:pt x="9327" y="10615"/>
                      <a:pt x="9987" y="11340"/>
                      <a:pt x="10800" y="11340"/>
                    </a:cubicBezTo>
                    <a:cubicBezTo>
                      <a:pt x="11613" y="11340"/>
                      <a:pt x="12273" y="10615"/>
                      <a:pt x="12273" y="9720"/>
                    </a:cubicBezTo>
                    <a:cubicBezTo>
                      <a:pt x="12273" y="8826"/>
                      <a:pt x="11613" y="8100"/>
                      <a:pt x="10800" y="8100"/>
                    </a:cubicBezTo>
                    <a:moveTo>
                      <a:pt x="5891" y="8100"/>
                    </a:moveTo>
                    <a:cubicBezTo>
                      <a:pt x="5078" y="8100"/>
                      <a:pt x="4418" y="8826"/>
                      <a:pt x="4418" y="9720"/>
                    </a:cubicBezTo>
                    <a:cubicBezTo>
                      <a:pt x="4418" y="10615"/>
                      <a:pt x="5078" y="11340"/>
                      <a:pt x="5891" y="11340"/>
                    </a:cubicBezTo>
                    <a:cubicBezTo>
                      <a:pt x="6704" y="11340"/>
                      <a:pt x="7364" y="10615"/>
                      <a:pt x="7364" y="9720"/>
                    </a:cubicBezTo>
                    <a:cubicBezTo>
                      <a:pt x="7364" y="8826"/>
                      <a:pt x="6704" y="8100"/>
                      <a:pt x="5891" y="8100"/>
                    </a:cubicBezTo>
                  </a:path>
                </a:pathLst>
              </a:custGeom>
              <a:solidFill>
                <a:sysClr val="window" lastClr="FFFFFF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marL="0" marR="0" lvl="0" indent="0" algn="l" defTabSz="2285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15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C6F27E96-E525-43E0-B098-EC19FB65F1F8}"/>
                </a:ext>
              </a:extLst>
            </p:cNvPr>
            <p:cNvGrpSpPr/>
            <p:nvPr/>
          </p:nvGrpSpPr>
          <p:grpSpPr>
            <a:xfrm>
              <a:off x="5403591" y="1920060"/>
              <a:ext cx="1384817" cy="1384817"/>
              <a:chOff x="5403591" y="2336749"/>
              <a:chExt cx="1384817" cy="1384817"/>
            </a:xfrm>
          </p:grpSpPr>
          <p:sp>
            <p:nvSpPr>
              <p:cNvPr id="22" name="ïṧḷïḓê-Shape 168">
                <a:extLst>
                  <a:ext uri="{FF2B5EF4-FFF2-40B4-BE49-F238E27FC236}">
                    <a16:creationId xmlns:a16="http://schemas.microsoft.com/office/drawing/2014/main" id="{E8FD6B79-3096-4E08-A9ED-B9ED5994386A}"/>
                  </a:ext>
                </a:extLst>
              </p:cNvPr>
              <p:cNvSpPr/>
              <p:nvPr/>
            </p:nvSpPr>
            <p:spPr>
              <a:xfrm rot="18900000">
                <a:off x="5403591" y="2336749"/>
                <a:ext cx="1384817" cy="1384817"/>
              </a:xfrm>
              <a:prstGeom prst="rect">
                <a:avLst/>
              </a:prstGeom>
              <a:noFill/>
              <a:ln w="50800">
                <a:solidFill>
                  <a:srgbClr val="49646F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Shape 2587">
                <a:extLst>
                  <a:ext uri="{FF2B5EF4-FFF2-40B4-BE49-F238E27FC236}">
                    <a16:creationId xmlns:a16="http://schemas.microsoft.com/office/drawing/2014/main" id="{9AE32ED4-7B57-4805-AED4-3AE3B9E09E38}"/>
                  </a:ext>
                </a:extLst>
              </p:cNvPr>
              <p:cNvSpPr/>
              <p:nvPr/>
            </p:nvSpPr>
            <p:spPr>
              <a:xfrm>
                <a:off x="5838158" y="2758004"/>
                <a:ext cx="474488" cy="474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281" y="19846"/>
                    </a:moveTo>
                    <a:lnTo>
                      <a:pt x="9413" y="12882"/>
                    </a:lnTo>
                    <a:lnTo>
                      <a:pt x="19655" y="2640"/>
                    </a:lnTo>
                    <a:cubicBezTo>
                      <a:pt x="19655" y="2640"/>
                      <a:pt x="12281" y="19846"/>
                      <a:pt x="12281" y="19846"/>
                    </a:cubicBezTo>
                    <a:close/>
                    <a:moveTo>
                      <a:pt x="1755" y="9320"/>
                    </a:moveTo>
                    <a:lnTo>
                      <a:pt x="18960" y="1945"/>
                    </a:lnTo>
                    <a:lnTo>
                      <a:pt x="8719" y="12187"/>
                    </a:lnTo>
                    <a:cubicBezTo>
                      <a:pt x="8719" y="12187"/>
                      <a:pt x="1755" y="9320"/>
                      <a:pt x="1755" y="9320"/>
                    </a:cubicBezTo>
                    <a:close/>
                    <a:moveTo>
                      <a:pt x="21600" y="491"/>
                    </a:moveTo>
                    <a:cubicBezTo>
                      <a:pt x="21600" y="220"/>
                      <a:pt x="21380" y="0"/>
                      <a:pt x="21109" y="0"/>
                    </a:cubicBezTo>
                    <a:cubicBezTo>
                      <a:pt x="21034" y="0"/>
                      <a:pt x="20964" y="20"/>
                      <a:pt x="20900" y="52"/>
                    </a:cubicBezTo>
                    <a:lnTo>
                      <a:pt x="20898" y="48"/>
                    </a:lnTo>
                    <a:lnTo>
                      <a:pt x="302" y="8875"/>
                    </a:lnTo>
                    <a:cubicBezTo>
                      <a:pt x="301" y="8875"/>
                      <a:pt x="299" y="8876"/>
                      <a:pt x="297" y="8877"/>
                    </a:cubicBezTo>
                    <a:lnTo>
                      <a:pt x="280" y="8885"/>
                    </a:lnTo>
                    <a:lnTo>
                      <a:pt x="281" y="8887"/>
                    </a:lnTo>
                    <a:cubicBezTo>
                      <a:pt x="116" y="8967"/>
                      <a:pt x="0" y="9132"/>
                      <a:pt x="0" y="9327"/>
                    </a:cubicBezTo>
                    <a:cubicBezTo>
                      <a:pt x="0" y="9550"/>
                      <a:pt x="151" y="9731"/>
                      <a:pt x="355" y="9791"/>
                    </a:cubicBezTo>
                    <a:lnTo>
                      <a:pt x="353" y="9799"/>
                    </a:lnTo>
                    <a:lnTo>
                      <a:pt x="8462" y="13138"/>
                    </a:lnTo>
                    <a:lnTo>
                      <a:pt x="11801" y="21248"/>
                    </a:lnTo>
                    <a:lnTo>
                      <a:pt x="11809" y="21245"/>
                    </a:lnTo>
                    <a:cubicBezTo>
                      <a:pt x="11869" y="21449"/>
                      <a:pt x="12050" y="21600"/>
                      <a:pt x="12273" y="21600"/>
                    </a:cubicBezTo>
                    <a:cubicBezTo>
                      <a:pt x="12468" y="21600"/>
                      <a:pt x="12634" y="21484"/>
                      <a:pt x="12713" y="21319"/>
                    </a:cubicBezTo>
                    <a:lnTo>
                      <a:pt x="12716" y="21320"/>
                    </a:lnTo>
                    <a:lnTo>
                      <a:pt x="12723" y="21303"/>
                    </a:lnTo>
                    <a:cubicBezTo>
                      <a:pt x="12724" y="21301"/>
                      <a:pt x="12725" y="21300"/>
                      <a:pt x="12725" y="21298"/>
                    </a:cubicBezTo>
                    <a:lnTo>
                      <a:pt x="21553" y="702"/>
                    </a:lnTo>
                    <a:lnTo>
                      <a:pt x="21547" y="699"/>
                    </a:lnTo>
                    <a:cubicBezTo>
                      <a:pt x="21578" y="636"/>
                      <a:pt x="21600" y="567"/>
                      <a:pt x="21600" y="491"/>
                    </a:cubicBezTo>
                    <a:moveTo>
                      <a:pt x="7855" y="16200"/>
                    </a:moveTo>
                    <a:cubicBezTo>
                      <a:pt x="7719" y="16200"/>
                      <a:pt x="7596" y="16255"/>
                      <a:pt x="7507" y="16344"/>
                    </a:cubicBezTo>
                    <a:lnTo>
                      <a:pt x="6035" y="17817"/>
                    </a:lnTo>
                    <a:cubicBezTo>
                      <a:pt x="5946" y="17905"/>
                      <a:pt x="5891" y="18029"/>
                      <a:pt x="5891" y="18164"/>
                    </a:cubicBezTo>
                    <a:cubicBezTo>
                      <a:pt x="5891" y="18435"/>
                      <a:pt x="6111" y="18655"/>
                      <a:pt x="6382" y="18655"/>
                    </a:cubicBezTo>
                    <a:cubicBezTo>
                      <a:pt x="6517" y="18655"/>
                      <a:pt x="6640" y="18600"/>
                      <a:pt x="6729" y="18511"/>
                    </a:cubicBezTo>
                    <a:lnTo>
                      <a:pt x="8202" y="17038"/>
                    </a:lnTo>
                    <a:cubicBezTo>
                      <a:pt x="8291" y="16950"/>
                      <a:pt x="8345" y="16827"/>
                      <a:pt x="8345" y="16691"/>
                    </a:cubicBezTo>
                    <a:cubicBezTo>
                      <a:pt x="8345" y="16420"/>
                      <a:pt x="8126" y="16200"/>
                      <a:pt x="7855" y="16200"/>
                    </a:cubicBezTo>
                    <a:moveTo>
                      <a:pt x="7855" y="14237"/>
                    </a:moveTo>
                    <a:cubicBezTo>
                      <a:pt x="7855" y="13966"/>
                      <a:pt x="7635" y="13745"/>
                      <a:pt x="7364" y="13745"/>
                    </a:cubicBezTo>
                    <a:cubicBezTo>
                      <a:pt x="7228" y="13745"/>
                      <a:pt x="7105" y="13801"/>
                      <a:pt x="7017" y="13889"/>
                    </a:cubicBezTo>
                    <a:lnTo>
                      <a:pt x="2107" y="18798"/>
                    </a:lnTo>
                    <a:cubicBezTo>
                      <a:pt x="2019" y="18888"/>
                      <a:pt x="1964" y="19011"/>
                      <a:pt x="1964" y="19145"/>
                    </a:cubicBezTo>
                    <a:cubicBezTo>
                      <a:pt x="1964" y="19417"/>
                      <a:pt x="2184" y="19636"/>
                      <a:pt x="2455" y="19636"/>
                    </a:cubicBezTo>
                    <a:cubicBezTo>
                      <a:pt x="2590" y="19636"/>
                      <a:pt x="2713" y="19582"/>
                      <a:pt x="2802" y="19493"/>
                    </a:cubicBezTo>
                    <a:lnTo>
                      <a:pt x="7711" y="14583"/>
                    </a:lnTo>
                    <a:cubicBezTo>
                      <a:pt x="7800" y="14495"/>
                      <a:pt x="7855" y="14372"/>
                      <a:pt x="7855" y="14237"/>
                    </a:cubicBezTo>
                    <a:moveTo>
                      <a:pt x="4765" y="14583"/>
                    </a:moveTo>
                    <a:lnTo>
                      <a:pt x="5256" y="14093"/>
                    </a:lnTo>
                    <a:cubicBezTo>
                      <a:pt x="5345" y="14004"/>
                      <a:pt x="5400" y="13881"/>
                      <a:pt x="5400" y="13745"/>
                    </a:cubicBezTo>
                    <a:cubicBezTo>
                      <a:pt x="5400" y="13475"/>
                      <a:pt x="5180" y="13255"/>
                      <a:pt x="4909" y="13255"/>
                    </a:cubicBezTo>
                    <a:cubicBezTo>
                      <a:pt x="4774" y="13255"/>
                      <a:pt x="4651" y="13310"/>
                      <a:pt x="4562" y="13398"/>
                    </a:cubicBezTo>
                    <a:lnTo>
                      <a:pt x="4071" y="13889"/>
                    </a:lnTo>
                    <a:cubicBezTo>
                      <a:pt x="3982" y="13979"/>
                      <a:pt x="3927" y="14101"/>
                      <a:pt x="3927" y="14237"/>
                    </a:cubicBezTo>
                    <a:cubicBezTo>
                      <a:pt x="3927" y="14507"/>
                      <a:pt x="4147" y="14727"/>
                      <a:pt x="4418" y="14727"/>
                    </a:cubicBezTo>
                    <a:cubicBezTo>
                      <a:pt x="4554" y="14727"/>
                      <a:pt x="4676" y="14673"/>
                      <a:pt x="4765" y="14583"/>
                    </a:cubicBezTo>
                  </a:path>
                </a:pathLst>
              </a:custGeom>
              <a:solidFill>
                <a:srgbClr val="49646F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marL="0" marR="0" lvl="0" indent="0" algn="l" defTabSz="2285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15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B866A367-6C50-4B96-94BB-6EA1312B20B7}"/>
                </a:ext>
              </a:extLst>
            </p:cNvPr>
            <p:cNvGrpSpPr/>
            <p:nvPr/>
          </p:nvGrpSpPr>
          <p:grpSpPr>
            <a:xfrm>
              <a:off x="6433562" y="2950031"/>
              <a:ext cx="1384817" cy="1384817"/>
              <a:chOff x="6433562" y="3366720"/>
              <a:chExt cx="1384817" cy="1384817"/>
            </a:xfrm>
          </p:grpSpPr>
          <p:sp>
            <p:nvSpPr>
              <p:cNvPr id="20" name="ïṧḷïḓê-Shape 170">
                <a:extLst>
                  <a:ext uri="{FF2B5EF4-FFF2-40B4-BE49-F238E27FC236}">
                    <a16:creationId xmlns:a16="http://schemas.microsoft.com/office/drawing/2014/main" id="{66177E32-A788-4A7A-99F5-383450A9E0B1}"/>
                  </a:ext>
                </a:extLst>
              </p:cNvPr>
              <p:cNvSpPr/>
              <p:nvPr/>
            </p:nvSpPr>
            <p:spPr>
              <a:xfrm rot="18900000">
                <a:off x="6433562" y="3366720"/>
                <a:ext cx="1384817" cy="1384817"/>
              </a:xfrm>
              <a:prstGeom prst="rect">
                <a:avLst/>
              </a:prstGeom>
              <a:solidFill>
                <a:srgbClr val="A04F4C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Shape 2613">
                <a:extLst>
                  <a:ext uri="{FF2B5EF4-FFF2-40B4-BE49-F238E27FC236}">
                    <a16:creationId xmlns:a16="http://schemas.microsoft.com/office/drawing/2014/main" id="{6CFA9BBB-7B5F-4283-9235-F1CA380AC57F}"/>
                  </a:ext>
                </a:extLst>
              </p:cNvPr>
              <p:cNvSpPr/>
              <p:nvPr/>
            </p:nvSpPr>
            <p:spPr>
              <a:xfrm>
                <a:off x="6939484" y="3850573"/>
                <a:ext cx="474488" cy="474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36" y="1964"/>
                    </a:moveTo>
                    <a:lnTo>
                      <a:pt x="10800" y="1964"/>
                    </a:lnTo>
                    <a:cubicBezTo>
                      <a:pt x="8836" y="1964"/>
                      <a:pt x="8836" y="0"/>
                      <a:pt x="6873" y="0"/>
                    </a:cubicBezTo>
                    <a:lnTo>
                      <a:pt x="1964" y="0"/>
                    </a:lnTo>
                    <a:cubicBezTo>
                      <a:pt x="879" y="0"/>
                      <a:pt x="0" y="879"/>
                      <a:pt x="0" y="1964"/>
                    </a:cubicBezTo>
                    <a:lnTo>
                      <a:pt x="0" y="15709"/>
                    </a:lnTo>
                    <a:cubicBezTo>
                      <a:pt x="0" y="16794"/>
                      <a:pt x="879" y="17673"/>
                      <a:pt x="1964" y="17673"/>
                    </a:cubicBezTo>
                    <a:lnTo>
                      <a:pt x="6599" y="17673"/>
                    </a:lnTo>
                    <a:cubicBezTo>
                      <a:pt x="6257" y="17372"/>
                      <a:pt x="5941" y="17046"/>
                      <a:pt x="5656" y="16691"/>
                    </a:cubicBezTo>
                    <a:lnTo>
                      <a:pt x="1964" y="16691"/>
                    </a:lnTo>
                    <a:cubicBezTo>
                      <a:pt x="1422" y="16691"/>
                      <a:pt x="982" y="16252"/>
                      <a:pt x="982" y="15709"/>
                    </a:cubicBezTo>
                    <a:lnTo>
                      <a:pt x="982" y="5891"/>
                    </a:lnTo>
                    <a:lnTo>
                      <a:pt x="6599" y="5891"/>
                    </a:lnTo>
                    <a:cubicBezTo>
                      <a:pt x="7023" y="5517"/>
                      <a:pt x="7484" y="5185"/>
                      <a:pt x="7982" y="4909"/>
                    </a:cubicBezTo>
                    <a:lnTo>
                      <a:pt x="982" y="4909"/>
                    </a:lnTo>
                    <a:lnTo>
                      <a:pt x="982" y="1964"/>
                    </a:lnTo>
                    <a:cubicBezTo>
                      <a:pt x="982" y="1422"/>
                      <a:pt x="1422" y="982"/>
                      <a:pt x="1964" y="982"/>
                    </a:cubicBezTo>
                    <a:lnTo>
                      <a:pt x="6873" y="982"/>
                    </a:lnTo>
                    <a:cubicBezTo>
                      <a:pt x="8345" y="982"/>
                      <a:pt x="8345" y="2946"/>
                      <a:pt x="10800" y="2946"/>
                    </a:cubicBezTo>
                    <a:lnTo>
                      <a:pt x="19636" y="2946"/>
                    </a:lnTo>
                    <a:cubicBezTo>
                      <a:pt x="20178" y="2946"/>
                      <a:pt x="20618" y="3385"/>
                      <a:pt x="20618" y="3927"/>
                    </a:cubicBezTo>
                    <a:lnTo>
                      <a:pt x="20618" y="4909"/>
                    </a:lnTo>
                    <a:lnTo>
                      <a:pt x="15582" y="4909"/>
                    </a:lnTo>
                    <a:cubicBezTo>
                      <a:pt x="16080" y="5185"/>
                      <a:pt x="16541" y="5517"/>
                      <a:pt x="16965" y="5891"/>
                    </a:cubicBezTo>
                    <a:lnTo>
                      <a:pt x="20618" y="5891"/>
                    </a:lnTo>
                    <a:lnTo>
                      <a:pt x="20618" y="15709"/>
                    </a:lnTo>
                    <a:cubicBezTo>
                      <a:pt x="20618" y="16252"/>
                      <a:pt x="20178" y="16691"/>
                      <a:pt x="19636" y="16691"/>
                    </a:cubicBezTo>
                    <a:lnTo>
                      <a:pt x="18766" y="16691"/>
                    </a:lnTo>
                    <a:lnTo>
                      <a:pt x="19738" y="17663"/>
                    </a:lnTo>
                    <a:cubicBezTo>
                      <a:pt x="20774" y="17609"/>
                      <a:pt x="21600" y="16759"/>
                      <a:pt x="21600" y="15709"/>
                    </a:cubicBezTo>
                    <a:lnTo>
                      <a:pt x="21600" y="3927"/>
                    </a:lnTo>
                    <a:cubicBezTo>
                      <a:pt x="21600" y="2843"/>
                      <a:pt x="20721" y="1964"/>
                      <a:pt x="19636" y="1964"/>
                    </a:cubicBezTo>
                    <a:moveTo>
                      <a:pt x="11782" y="17673"/>
                    </a:moveTo>
                    <a:cubicBezTo>
                      <a:pt x="8529" y="17673"/>
                      <a:pt x="5891" y="15036"/>
                      <a:pt x="5891" y="11782"/>
                    </a:cubicBezTo>
                    <a:cubicBezTo>
                      <a:pt x="5891" y="8529"/>
                      <a:pt x="8529" y="5891"/>
                      <a:pt x="11782" y="5891"/>
                    </a:cubicBezTo>
                    <a:cubicBezTo>
                      <a:pt x="15035" y="5891"/>
                      <a:pt x="17673" y="8529"/>
                      <a:pt x="17673" y="11782"/>
                    </a:cubicBezTo>
                    <a:cubicBezTo>
                      <a:pt x="17673" y="15036"/>
                      <a:pt x="15035" y="17673"/>
                      <a:pt x="11782" y="17673"/>
                    </a:cubicBezTo>
                    <a:moveTo>
                      <a:pt x="16972" y="16278"/>
                    </a:moveTo>
                    <a:cubicBezTo>
                      <a:pt x="18018" y="15072"/>
                      <a:pt x="18655" y="13503"/>
                      <a:pt x="18655" y="11782"/>
                    </a:cubicBezTo>
                    <a:cubicBezTo>
                      <a:pt x="18655" y="7987"/>
                      <a:pt x="15578" y="4910"/>
                      <a:pt x="11782" y="4910"/>
                    </a:cubicBezTo>
                    <a:cubicBezTo>
                      <a:pt x="7986" y="4910"/>
                      <a:pt x="4909" y="7987"/>
                      <a:pt x="4909" y="11782"/>
                    </a:cubicBezTo>
                    <a:cubicBezTo>
                      <a:pt x="4909" y="15578"/>
                      <a:pt x="7986" y="18655"/>
                      <a:pt x="11782" y="18655"/>
                    </a:cubicBezTo>
                    <a:cubicBezTo>
                      <a:pt x="13503" y="18655"/>
                      <a:pt x="15072" y="18017"/>
                      <a:pt x="16278" y="16972"/>
                    </a:cubicBezTo>
                    <a:lnTo>
                      <a:pt x="16972" y="17666"/>
                    </a:lnTo>
                    <a:cubicBezTo>
                      <a:pt x="16969" y="17668"/>
                      <a:pt x="16967" y="17671"/>
                      <a:pt x="16965" y="17673"/>
                    </a:cubicBezTo>
                    <a:lnTo>
                      <a:pt x="16979" y="17673"/>
                    </a:lnTo>
                    <a:lnTo>
                      <a:pt x="20762" y="21457"/>
                    </a:lnTo>
                    <a:cubicBezTo>
                      <a:pt x="20851" y="21546"/>
                      <a:pt x="20974" y="21600"/>
                      <a:pt x="21109" y="21600"/>
                    </a:cubicBezTo>
                    <a:cubicBezTo>
                      <a:pt x="21380" y="21600"/>
                      <a:pt x="21600" y="21381"/>
                      <a:pt x="21600" y="21109"/>
                    </a:cubicBezTo>
                    <a:cubicBezTo>
                      <a:pt x="21600" y="20974"/>
                      <a:pt x="21545" y="20851"/>
                      <a:pt x="21456" y="20762"/>
                    </a:cubicBezTo>
                    <a:cubicBezTo>
                      <a:pt x="21456" y="20762"/>
                      <a:pt x="16972" y="16278"/>
                      <a:pt x="16972" y="16278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marL="0" marR="0" lvl="0" indent="0" algn="l" defTabSz="2285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15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2F22D5B-C234-4547-AF4D-DAF2A981AF16}"/>
              </a:ext>
            </a:extLst>
          </p:cNvPr>
          <p:cNvGrpSpPr/>
          <p:nvPr/>
        </p:nvGrpSpPr>
        <p:grpSpPr>
          <a:xfrm>
            <a:off x="1224771" y="1957870"/>
            <a:ext cx="3341614" cy="1154760"/>
            <a:chOff x="1387165" y="2836479"/>
            <a:chExt cx="3341614" cy="1154760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C0E3DCF4-5E7F-4BA0-8097-A1F1916F77BB}"/>
                </a:ext>
              </a:extLst>
            </p:cNvPr>
            <p:cNvSpPr txBox="1"/>
            <p:nvPr/>
          </p:nvSpPr>
          <p:spPr>
            <a:xfrm>
              <a:off x="1387165" y="3203716"/>
              <a:ext cx="3069200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657F6C9D-9DD2-4074-A641-E20EC5A92B8A}"/>
                </a:ext>
              </a:extLst>
            </p:cNvPr>
            <p:cNvSpPr/>
            <p:nvPr/>
          </p:nvSpPr>
          <p:spPr>
            <a:xfrm>
              <a:off x="2973363" y="2836479"/>
              <a:ext cx="175541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8CF797E8-CE13-4DA6-A09D-131007446642}"/>
              </a:ext>
            </a:extLst>
          </p:cNvPr>
          <p:cNvGrpSpPr/>
          <p:nvPr/>
        </p:nvGrpSpPr>
        <p:grpSpPr>
          <a:xfrm>
            <a:off x="7474926" y="1957870"/>
            <a:ext cx="3321736" cy="1154760"/>
            <a:chOff x="7492942" y="2836479"/>
            <a:chExt cx="3321736" cy="1154760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2566677D-1B76-476B-9408-72CED7074EC2}"/>
                </a:ext>
              </a:extLst>
            </p:cNvPr>
            <p:cNvSpPr txBox="1"/>
            <p:nvPr/>
          </p:nvSpPr>
          <p:spPr>
            <a:xfrm>
              <a:off x="7765356" y="3203716"/>
              <a:ext cx="3049322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FC8F7BAE-40E4-4C3F-BF9E-17841343C7C7}"/>
                </a:ext>
              </a:extLst>
            </p:cNvPr>
            <p:cNvSpPr/>
            <p:nvPr/>
          </p:nvSpPr>
          <p:spPr>
            <a:xfrm>
              <a:off x="7492942" y="2836479"/>
              <a:ext cx="175541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C8B2844-4280-4317-83E4-F25095B325FD}"/>
              </a:ext>
            </a:extLst>
          </p:cNvPr>
          <p:cNvGrpSpPr/>
          <p:nvPr/>
        </p:nvGrpSpPr>
        <p:grpSpPr>
          <a:xfrm>
            <a:off x="1224772" y="3824774"/>
            <a:ext cx="3341613" cy="1147125"/>
            <a:chOff x="1387166" y="4703383"/>
            <a:chExt cx="3341613" cy="1147125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2BED64D4-5530-4199-A424-02D004715BA9}"/>
                </a:ext>
              </a:extLst>
            </p:cNvPr>
            <p:cNvSpPr txBox="1"/>
            <p:nvPr/>
          </p:nvSpPr>
          <p:spPr>
            <a:xfrm>
              <a:off x="1387166" y="5062985"/>
              <a:ext cx="3069200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F15F5D0D-94A9-47F1-9FE0-2B4DEC1946E9}"/>
                </a:ext>
              </a:extLst>
            </p:cNvPr>
            <p:cNvSpPr/>
            <p:nvPr/>
          </p:nvSpPr>
          <p:spPr>
            <a:xfrm>
              <a:off x="2973363" y="4703383"/>
              <a:ext cx="175541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94C1F380-72CD-457C-9D0B-CB7BB72A378A}"/>
              </a:ext>
            </a:extLst>
          </p:cNvPr>
          <p:cNvGrpSpPr/>
          <p:nvPr/>
        </p:nvGrpSpPr>
        <p:grpSpPr>
          <a:xfrm>
            <a:off x="7474926" y="3824774"/>
            <a:ext cx="3321736" cy="1147125"/>
            <a:chOff x="7492942" y="4703383"/>
            <a:chExt cx="3321736" cy="1147125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3652E6C0-8B1C-4405-808C-DE3C3B851982}"/>
                </a:ext>
              </a:extLst>
            </p:cNvPr>
            <p:cNvSpPr txBox="1"/>
            <p:nvPr/>
          </p:nvSpPr>
          <p:spPr>
            <a:xfrm>
              <a:off x="7765356" y="5062985"/>
              <a:ext cx="3049322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1E3B3F89-1B15-49A6-9E6A-B3035E6D00D9}"/>
                </a:ext>
              </a:extLst>
            </p:cNvPr>
            <p:cNvSpPr/>
            <p:nvPr/>
          </p:nvSpPr>
          <p:spPr>
            <a:xfrm>
              <a:off x="7492942" y="4703383"/>
              <a:ext cx="175541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39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269D1E34-73C5-4CB6-B930-B48062B27DD4}"/>
              </a:ext>
            </a:extLst>
          </p:cNvPr>
          <p:cNvSpPr/>
          <p:nvPr/>
        </p:nvSpPr>
        <p:spPr>
          <a:xfrm rot="13309666" flipH="1">
            <a:off x="-910726" y="-1275147"/>
            <a:ext cx="2401899" cy="2970751"/>
          </a:xfrm>
          <a:custGeom>
            <a:avLst/>
            <a:gdLst>
              <a:gd name="connsiteX0" fmla="*/ 2291801 w 2659024"/>
              <a:gd name="connsiteY0" fmla="*/ 2285896 h 3739830"/>
              <a:gd name="connsiteX1" fmla="*/ 2038521 w 2659024"/>
              <a:gd name="connsiteY1" fmla="*/ 1784080 h 3739830"/>
              <a:gd name="connsiteX2" fmla="*/ 2231828 w 2659024"/>
              <a:gd name="connsiteY2" fmla="*/ 1284775 h 3739830"/>
              <a:gd name="connsiteX3" fmla="*/ 2388036 w 2659024"/>
              <a:gd name="connsiteY3" fmla="*/ 764270 h 3739830"/>
              <a:gd name="connsiteX4" fmla="*/ 2233502 w 2659024"/>
              <a:gd name="connsiteY4" fmla="*/ 269148 h 3739830"/>
              <a:gd name="connsiteX5" fmla="*/ 2050236 w 2659024"/>
              <a:gd name="connsiteY5" fmla="*/ 82536 h 3739830"/>
              <a:gd name="connsiteX6" fmla="*/ 1947585 w 2659024"/>
              <a:gd name="connsiteY6" fmla="*/ 80863 h 3739830"/>
              <a:gd name="connsiteX7" fmla="*/ 1938659 w 2659024"/>
              <a:gd name="connsiteY7" fmla="*/ 83094 h 3739830"/>
              <a:gd name="connsiteX8" fmla="*/ 1899328 w 2659024"/>
              <a:gd name="connsiteY8" fmla="*/ 63290 h 3739830"/>
              <a:gd name="connsiteX9" fmla="*/ 827352 w 2659024"/>
              <a:gd name="connsiteY9" fmla="*/ 150319 h 3739830"/>
              <a:gd name="connsiteX10" fmla="*/ 386622 w 2659024"/>
              <a:gd name="connsiteY10" fmla="*/ 500112 h 3739830"/>
              <a:gd name="connsiteX11" fmla="*/ 270582 w 2659024"/>
              <a:gd name="connsiteY11" fmla="*/ 1054648 h 3739830"/>
              <a:gd name="connsiteX12" fmla="*/ 337529 w 2659024"/>
              <a:gd name="connsiteY12" fmla="*/ 1627594 h 3739830"/>
              <a:gd name="connsiteX13" fmla="*/ 59981 w 2659024"/>
              <a:gd name="connsiteY13" fmla="*/ 2164557 h 3739830"/>
              <a:gd name="connsiteX14" fmla="*/ 66117 w 2659024"/>
              <a:gd name="connsiteY14" fmla="*/ 2707656 h 3739830"/>
              <a:gd name="connsiteX15" fmla="*/ 477558 w 2659024"/>
              <a:gd name="connsiteY15" fmla="*/ 2965677 h 3739830"/>
              <a:gd name="connsiteX16" fmla="*/ 1027911 w 2659024"/>
              <a:gd name="connsiteY16" fmla="*/ 2985203 h 3739830"/>
              <a:gd name="connsiteX17" fmla="*/ 1425126 w 2659024"/>
              <a:gd name="connsiteY17" fmla="*/ 3214772 h 3739830"/>
              <a:gd name="connsiteX18" fmla="*/ 2143961 w 2659024"/>
              <a:gd name="connsiteY18" fmla="*/ 3732766 h 3739830"/>
              <a:gd name="connsiteX19" fmla="*/ 2615374 w 2659024"/>
              <a:gd name="connsiteY19" fmla="*/ 2799428 h 3739830"/>
              <a:gd name="connsiteX20" fmla="*/ 2291801 w 2659024"/>
              <a:gd name="connsiteY20" fmla="*/ 2285896 h 373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59024" h="3739830">
                <a:moveTo>
                  <a:pt x="2291801" y="2285896"/>
                </a:moveTo>
                <a:cubicBezTo>
                  <a:pt x="2174087" y="2139173"/>
                  <a:pt x="2045494" y="1980176"/>
                  <a:pt x="2038521" y="1784080"/>
                </a:cubicBezTo>
                <a:cubicBezTo>
                  <a:pt x="2042147" y="1599421"/>
                  <a:pt x="2147308" y="1442377"/>
                  <a:pt x="2231828" y="1284775"/>
                </a:cubicBezTo>
                <a:cubicBezTo>
                  <a:pt x="2318858" y="1121873"/>
                  <a:pt x="2388873" y="951998"/>
                  <a:pt x="2388036" y="764270"/>
                </a:cubicBezTo>
                <a:cubicBezTo>
                  <a:pt x="2387199" y="590489"/>
                  <a:pt x="2333084" y="411967"/>
                  <a:pt x="2233502" y="269148"/>
                </a:cubicBezTo>
                <a:cubicBezTo>
                  <a:pt x="2188313" y="204434"/>
                  <a:pt x="2125551" y="114057"/>
                  <a:pt x="2050236" y="82536"/>
                </a:cubicBezTo>
                <a:cubicBezTo>
                  <a:pt x="2013695" y="67195"/>
                  <a:pt x="1984127" y="75284"/>
                  <a:pt x="1947585" y="80863"/>
                </a:cubicBezTo>
                <a:cubicBezTo>
                  <a:pt x="1944796" y="81421"/>
                  <a:pt x="1941728" y="81979"/>
                  <a:pt x="1938659" y="83094"/>
                </a:cubicBezTo>
                <a:cubicBezTo>
                  <a:pt x="1935312" y="77237"/>
                  <a:pt x="1914670" y="68032"/>
                  <a:pt x="1899328" y="63290"/>
                </a:cubicBezTo>
                <a:cubicBezTo>
                  <a:pt x="1547860" y="-47729"/>
                  <a:pt x="1157620" y="-8956"/>
                  <a:pt x="827352" y="150319"/>
                </a:cubicBezTo>
                <a:cubicBezTo>
                  <a:pt x="659149" y="231491"/>
                  <a:pt x="499873" y="350042"/>
                  <a:pt x="386622" y="500112"/>
                </a:cubicBezTo>
                <a:cubicBezTo>
                  <a:pt x="261656" y="665524"/>
                  <a:pt x="233204" y="853531"/>
                  <a:pt x="270582" y="1054648"/>
                </a:cubicBezTo>
                <a:cubicBezTo>
                  <a:pt x="306287" y="1245723"/>
                  <a:pt x="398338" y="1431777"/>
                  <a:pt x="337529" y="1627594"/>
                </a:cubicBezTo>
                <a:cubicBezTo>
                  <a:pt x="277277" y="1820343"/>
                  <a:pt x="134737" y="1977108"/>
                  <a:pt x="59981" y="2164557"/>
                </a:cubicBezTo>
                <a:cubicBezTo>
                  <a:pt x="-8639" y="2336943"/>
                  <a:pt x="-32907" y="2541407"/>
                  <a:pt x="66117" y="2707656"/>
                </a:cubicBezTo>
                <a:cubicBezTo>
                  <a:pt x="153426" y="2854379"/>
                  <a:pt x="313818" y="2936109"/>
                  <a:pt x="477558" y="2965677"/>
                </a:cubicBezTo>
                <a:cubicBezTo>
                  <a:pt x="660823" y="2998871"/>
                  <a:pt x="843530" y="2972929"/>
                  <a:pt x="1027911" y="2985203"/>
                </a:cubicBezTo>
                <a:cubicBezTo>
                  <a:pt x="1204203" y="2996918"/>
                  <a:pt x="1326101" y="3071396"/>
                  <a:pt x="1425126" y="3214772"/>
                </a:cubicBezTo>
                <a:cubicBezTo>
                  <a:pt x="1603928" y="3473908"/>
                  <a:pt x="1772967" y="3791344"/>
                  <a:pt x="2143961" y="3732766"/>
                </a:cubicBezTo>
                <a:cubicBezTo>
                  <a:pt x="2582180" y="3663868"/>
                  <a:pt x="2745919" y="3181299"/>
                  <a:pt x="2615374" y="2799428"/>
                </a:cubicBezTo>
                <a:cubicBezTo>
                  <a:pt x="2548428" y="2603332"/>
                  <a:pt x="2419835" y="2445451"/>
                  <a:pt x="2291801" y="2285896"/>
                </a:cubicBezTo>
                <a:close/>
              </a:path>
            </a:pathLst>
          </a:custGeom>
          <a:solidFill>
            <a:srgbClr val="A04F4C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F707010-351D-475C-A93C-273165901C92}"/>
              </a:ext>
            </a:extLst>
          </p:cNvPr>
          <p:cNvSpPr>
            <a:spLocks/>
          </p:cNvSpPr>
          <p:nvPr/>
        </p:nvSpPr>
        <p:spPr bwMode="auto">
          <a:xfrm flipV="1">
            <a:off x="-65635" y="-120498"/>
            <a:ext cx="1734526" cy="1516160"/>
          </a:xfrm>
          <a:custGeom>
            <a:avLst/>
            <a:gdLst>
              <a:gd name="connsiteX0" fmla="*/ 0 w 2347495"/>
              <a:gd name="connsiteY0" fmla="*/ 0 h 3381055"/>
              <a:gd name="connsiteX1" fmla="*/ 43616 w 2347495"/>
              <a:gd name="connsiteY1" fmla="*/ 0 h 3381055"/>
              <a:gd name="connsiteX2" fmla="*/ 521999 w 2347495"/>
              <a:gd name="connsiteY2" fmla="*/ 719056 h 3381055"/>
              <a:gd name="connsiteX3" fmla="*/ 1340898 w 2347495"/>
              <a:gd name="connsiteY3" fmla="*/ 2150524 h 3381055"/>
              <a:gd name="connsiteX4" fmla="*/ 2279392 w 2347495"/>
              <a:gd name="connsiteY4" fmla="*/ 2476008 h 3381055"/>
              <a:gd name="connsiteX5" fmla="*/ 2347495 w 2347495"/>
              <a:gd name="connsiteY5" fmla="*/ 2839688 h 3381055"/>
              <a:gd name="connsiteX6" fmla="*/ 2347495 w 2347495"/>
              <a:gd name="connsiteY6" fmla="*/ 3005751 h 3381055"/>
              <a:gd name="connsiteX7" fmla="*/ 2286036 w 2347495"/>
              <a:gd name="connsiteY7" fmla="*/ 3381055 h 3381055"/>
              <a:gd name="connsiteX8" fmla="*/ 185136 w 2347495"/>
              <a:gd name="connsiteY8" fmla="*/ 3381055 h 3381055"/>
              <a:gd name="connsiteX9" fmla="*/ 0 w 2347495"/>
              <a:gd name="connsiteY9" fmla="*/ 3381055 h 338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7495" h="3381055">
                <a:moveTo>
                  <a:pt x="0" y="0"/>
                </a:moveTo>
                <a:lnTo>
                  <a:pt x="43616" y="0"/>
                </a:lnTo>
                <a:cubicBezTo>
                  <a:pt x="276163" y="66426"/>
                  <a:pt x="505388" y="250756"/>
                  <a:pt x="521999" y="719056"/>
                </a:cubicBezTo>
                <a:cubicBezTo>
                  <a:pt x="558542" y="1693849"/>
                  <a:pt x="1003704" y="2163809"/>
                  <a:pt x="1340898" y="2150524"/>
                </a:cubicBezTo>
                <a:cubicBezTo>
                  <a:pt x="1678091" y="2138899"/>
                  <a:pt x="2134880" y="2115650"/>
                  <a:pt x="2279392" y="2476008"/>
                </a:cubicBezTo>
                <a:cubicBezTo>
                  <a:pt x="2315935" y="2567343"/>
                  <a:pt x="2340851" y="2695212"/>
                  <a:pt x="2347495" y="2839688"/>
                </a:cubicBezTo>
                <a:cubicBezTo>
                  <a:pt x="2347495" y="2839688"/>
                  <a:pt x="2347495" y="2839688"/>
                  <a:pt x="2347495" y="3005751"/>
                </a:cubicBezTo>
                <a:cubicBezTo>
                  <a:pt x="2340851" y="3131960"/>
                  <a:pt x="2322579" y="3261489"/>
                  <a:pt x="2286036" y="3381055"/>
                </a:cubicBezTo>
                <a:cubicBezTo>
                  <a:pt x="2286036" y="3381055"/>
                  <a:pt x="2286036" y="3381055"/>
                  <a:pt x="185136" y="3381055"/>
                </a:cubicBezTo>
                <a:lnTo>
                  <a:pt x="0" y="3381055"/>
                </a:lnTo>
                <a:close/>
              </a:path>
            </a:pathLst>
          </a:custGeom>
          <a:solidFill>
            <a:srgbClr val="4964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812CAE71-4B1D-42BB-B79A-8CF92C8C143D}"/>
              </a:ext>
            </a:extLst>
          </p:cNvPr>
          <p:cNvSpPr>
            <a:spLocks/>
          </p:cNvSpPr>
          <p:nvPr/>
        </p:nvSpPr>
        <p:spPr bwMode="auto">
          <a:xfrm flipV="1">
            <a:off x="-210015" y="-230499"/>
            <a:ext cx="1557551" cy="1361465"/>
          </a:xfrm>
          <a:custGeom>
            <a:avLst/>
            <a:gdLst>
              <a:gd name="connsiteX0" fmla="*/ 0 w 2347495"/>
              <a:gd name="connsiteY0" fmla="*/ 0 h 3381055"/>
              <a:gd name="connsiteX1" fmla="*/ 43616 w 2347495"/>
              <a:gd name="connsiteY1" fmla="*/ 0 h 3381055"/>
              <a:gd name="connsiteX2" fmla="*/ 521999 w 2347495"/>
              <a:gd name="connsiteY2" fmla="*/ 719056 h 3381055"/>
              <a:gd name="connsiteX3" fmla="*/ 1340898 w 2347495"/>
              <a:gd name="connsiteY3" fmla="*/ 2150524 h 3381055"/>
              <a:gd name="connsiteX4" fmla="*/ 2279392 w 2347495"/>
              <a:gd name="connsiteY4" fmla="*/ 2476008 h 3381055"/>
              <a:gd name="connsiteX5" fmla="*/ 2347495 w 2347495"/>
              <a:gd name="connsiteY5" fmla="*/ 2839688 h 3381055"/>
              <a:gd name="connsiteX6" fmla="*/ 2347495 w 2347495"/>
              <a:gd name="connsiteY6" fmla="*/ 3005751 h 3381055"/>
              <a:gd name="connsiteX7" fmla="*/ 2286036 w 2347495"/>
              <a:gd name="connsiteY7" fmla="*/ 3381055 h 3381055"/>
              <a:gd name="connsiteX8" fmla="*/ 185136 w 2347495"/>
              <a:gd name="connsiteY8" fmla="*/ 3381055 h 3381055"/>
              <a:gd name="connsiteX9" fmla="*/ 0 w 2347495"/>
              <a:gd name="connsiteY9" fmla="*/ 3381055 h 338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7495" h="3381055">
                <a:moveTo>
                  <a:pt x="0" y="0"/>
                </a:moveTo>
                <a:lnTo>
                  <a:pt x="43616" y="0"/>
                </a:lnTo>
                <a:cubicBezTo>
                  <a:pt x="276163" y="66426"/>
                  <a:pt x="505388" y="250756"/>
                  <a:pt x="521999" y="719056"/>
                </a:cubicBezTo>
                <a:cubicBezTo>
                  <a:pt x="558542" y="1693849"/>
                  <a:pt x="1003704" y="2163809"/>
                  <a:pt x="1340898" y="2150524"/>
                </a:cubicBezTo>
                <a:cubicBezTo>
                  <a:pt x="1678091" y="2138899"/>
                  <a:pt x="2134880" y="2115650"/>
                  <a:pt x="2279392" y="2476008"/>
                </a:cubicBezTo>
                <a:cubicBezTo>
                  <a:pt x="2315935" y="2567343"/>
                  <a:pt x="2340851" y="2695212"/>
                  <a:pt x="2347495" y="2839688"/>
                </a:cubicBezTo>
                <a:cubicBezTo>
                  <a:pt x="2347495" y="2839688"/>
                  <a:pt x="2347495" y="2839688"/>
                  <a:pt x="2347495" y="3005751"/>
                </a:cubicBezTo>
                <a:cubicBezTo>
                  <a:pt x="2340851" y="3131960"/>
                  <a:pt x="2322579" y="3261489"/>
                  <a:pt x="2286036" y="3381055"/>
                </a:cubicBezTo>
                <a:cubicBezTo>
                  <a:pt x="2286036" y="3381055"/>
                  <a:pt x="2286036" y="3381055"/>
                  <a:pt x="185136" y="3381055"/>
                </a:cubicBezTo>
                <a:lnTo>
                  <a:pt x="0" y="3381055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933120-60CD-4396-ADD6-2B8F0DC6C422}"/>
              </a:ext>
            </a:extLst>
          </p:cNvPr>
          <p:cNvSpPr/>
          <p:nvPr/>
        </p:nvSpPr>
        <p:spPr>
          <a:xfrm>
            <a:off x="1071925" y="462806"/>
            <a:ext cx="2419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FA851C4-2B28-4C7C-8C22-8D2E9FA390F6}"/>
              </a:ext>
            </a:extLst>
          </p:cNvPr>
          <p:cNvGrpSpPr/>
          <p:nvPr/>
        </p:nvGrpSpPr>
        <p:grpSpPr>
          <a:xfrm>
            <a:off x="9291955" y="5951619"/>
            <a:ext cx="3573342" cy="2460133"/>
            <a:chOff x="8246112" y="5761228"/>
            <a:chExt cx="4362512" cy="3003452"/>
          </a:xfrm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884E4D83-EAE2-47B8-8982-35CE652ED7DC}"/>
                </a:ext>
              </a:extLst>
            </p:cNvPr>
            <p:cNvSpPr/>
            <p:nvPr/>
          </p:nvSpPr>
          <p:spPr>
            <a:xfrm rot="19222550" flipH="1">
              <a:off x="8246112" y="5761228"/>
              <a:ext cx="4197657" cy="3003452"/>
            </a:xfrm>
            <a:custGeom>
              <a:avLst/>
              <a:gdLst>
                <a:gd name="connsiteX0" fmla="*/ 6749971 w 6815402"/>
                <a:gd name="connsiteY0" fmla="*/ 786590 h 4876466"/>
                <a:gd name="connsiteX1" fmla="*/ 6748018 w 6815402"/>
                <a:gd name="connsiteY1" fmla="*/ 782405 h 4876466"/>
                <a:gd name="connsiteX2" fmla="*/ 6746902 w 6815402"/>
                <a:gd name="connsiteY2" fmla="*/ 779058 h 4876466"/>
                <a:gd name="connsiteX3" fmla="*/ 5340753 w 6815402"/>
                <a:gd name="connsiteY3" fmla="*/ 22847 h 4876466"/>
                <a:gd name="connsiteX4" fmla="*/ 3376439 w 6815402"/>
                <a:gd name="connsiteY4" fmla="*/ 789100 h 4876466"/>
                <a:gd name="connsiteX5" fmla="*/ 2839474 w 6815402"/>
                <a:gd name="connsiteY5" fmla="*/ 604441 h 4876466"/>
                <a:gd name="connsiteX6" fmla="*/ 2428592 w 6815402"/>
                <a:gd name="connsiteY6" fmla="*/ 310994 h 4876466"/>
                <a:gd name="connsiteX7" fmla="*/ 1587301 w 6815402"/>
                <a:gd name="connsiteY7" fmla="*/ 209459 h 4876466"/>
                <a:gd name="connsiteX8" fmla="*/ 968327 w 6815402"/>
                <a:gd name="connsiteY8" fmla="*/ 927455 h 4876466"/>
                <a:gd name="connsiteX9" fmla="*/ 850613 w 6815402"/>
                <a:gd name="connsiteY9" fmla="*/ 1348657 h 4876466"/>
                <a:gd name="connsiteX10" fmla="*/ 865118 w 6815402"/>
                <a:gd name="connsiteY10" fmla="*/ 1927182 h 4876466"/>
                <a:gd name="connsiteX11" fmla="*/ 441126 w 6815402"/>
                <a:gd name="connsiteY11" fmla="*/ 2960103 h 4876466"/>
                <a:gd name="connsiteX12" fmla="*/ 9601 w 6815402"/>
                <a:gd name="connsiteY12" fmla="*/ 3785212 h 4876466"/>
                <a:gd name="connsiteX13" fmla="*/ 267902 w 6815402"/>
                <a:gd name="connsiteY13" fmla="*/ 4615063 h 4876466"/>
                <a:gd name="connsiteX14" fmla="*/ 993432 w 6815402"/>
                <a:gd name="connsiteY14" fmla="*/ 4866111 h 4876466"/>
                <a:gd name="connsiteX15" fmla="*/ 1735140 w 6815402"/>
                <a:gd name="connsiteY15" fmla="*/ 4339469 h 4876466"/>
                <a:gd name="connsiteX16" fmla="*/ 2458718 w 6815402"/>
                <a:gd name="connsiteY16" fmla="*/ 3563732 h 4876466"/>
                <a:gd name="connsiteX17" fmla="*/ 3529299 w 6815402"/>
                <a:gd name="connsiteY17" fmla="*/ 3364847 h 4876466"/>
                <a:gd name="connsiteX18" fmla="*/ 4506156 w 6815402"/>
                <a:gd name="connsiteY18" fmla="*/ 3185487 h 4876466"/>
                <a:gd name="connsiteX19" fmla="*/ 4941307 w 6815402"/>
                <a:gd name="connsiteY19" fmla="*/ 2434855 h 4876466"/>
                <a:gd name="connsiteX20" fmla="*/ 5349679 w 6815402"/>
                <a:gd name="connsiteY20" fmla="*/ 1522158 h 4876466"/>
                <a:gd name="connsiteX21" fmla="*/ 5795987 w 6815402"/>
                <a:gd name="connsiteY21" fmla="*/ 1314068 h 4876466"/>
                <a:gd name="connsiteX22" fmla="*/ 6122071 w 6815402"/>
                <a:gd name="connsiteY22" fmla="*/ 1349773 h 4876466"/>
                <a:gd name="connsiteX23" fmla="*/ 6307847 w 6815402"/>
                <a:gd name="connsiteY23" fmla="*/ 1476412 h 4876466"/>
                <a:gd name="connsiteX24" fmla="*/ 6805202 w 6815402"/>
                <a:gd name="connsiteY24" fmla="*/ 1200539 h 4876466"/>
                <a:gd name="connsiteX25" fmla="*/ 6749971 w 6815402"/>
                <a:gd name="connsiteY25" fmla="*/ 786590 h 48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15402" h="4876466">
                  <a:moveTo>
                    <a:pt x="6749971" y="786590"/>
                  </a:moveTo>
                  <a:cubicBezTo>
                    <a:pt x="6749413" y="785195"/>
                    <a:pt x="6748576" y="783800"/>
                    <a:pt x="6748018" y="782405"/>
                  </a:cubicBezTo>
                  <a:cubicBezTo>
                    <a:pt x="6747739" y="781290"/>
                    <a:pt x="6747460" y="780174"/>
                    <a:pt x="6746902" y="779058"/>
                  </a:cubicBezTo>
                  <a:cubicBezTo>
                    <a:pt x="6515101" y="236796"/>
                    <a:pt x="5922348" y="-92076"/>
                    <a:pt x="5340753" y="22847"/>
                  </a:cubicBezTo>
                  <a:cubicBezTo>
                    <a:pt x="4643675" y="160645"/>
                    <a:pt x="4114521" y="803047"/>
                    <a:pt x="3376439" y="789100"/>
                  </a:cubicBezTo>
                  <a:cubicBezTo>
                    <a:pt x="3178111" y="785474"/>
                    <a:pt x="3001261" y="716854"/>
                    <a:pt x="2839474" y="604441"/>
                  </a:cubicBezTo>
                  <a:cubicBezTo>
                    <a:pt x="2701119" y="508206"/>
                    <a:pt x="2575316" y="395234"/>
                    <a:pt x="2428592" y="310994"/>
                  </a:cubicBezTo>
                  <a:cubicBezTo>
                    <a:pt x="2178380" y="167339"/>
                    <a:pt x="1861501" y="80030"/>
                    <a:pt x="1587301" y="209459"/>
                  </a:cubicBezTo>
                  <a:cubicBezTo>
                    <a:pt x="1311984" y="339446"/>
                    <a:pt x="1093572" y="659671"/>
                    <a:pt x="968327" y="927455"/>
                  </a:cubicBezTo>
                  <a:cubicBezTo>
                    <a:pt x="906123" y="1060510"/>
                    <a:pt x="863166" y="1201934"/>
                    <a:pt x="850613" y="1348657"/>
                  </a:cubicBezTo>
                  <a:cubicBezTo>
                    <a:pt x="834156" y="1541405"/>
                    <a:pt x="872092" y="1734154"/>
                    <a:pt x="865118" y="1927182"/>
                  </a:cubicBezTo>
                  <a:cubicBezTo>
                    <a:pt x="850892" y="2320210"/>
                    <a:pt x="686037" y="2659961"/>
                    <a:pt x="441126" y="2960103"/>
                  </a:cubicBezTo>
                  <a:cubicBezTo>
                    <a:pt x="237776" y="3209476"/>
                    <a:pt x="52558" y="3456619"/>
                    <a:pt x="9601" y="3785212"/>
                  </a:cubicBezTo>
                  <a:cubicBezTo>
                    <a:pt x="-29730" y="4085632"/>
                    <a:pt x="50885" y="4397210"/>
                    <a:pt x="267902" y="4615063"/>
                  </a:cubicBezTo>
                  <a:cubicBezTo>
                    <a:pt x="455631" y="4803628"/>
                    <a:pt x="727321" y="4911578"/>
                    <a:pt x="993432" y="4866111"/>
                  </a:cubicBezTo>
                  <a:cubicBezTo>
                    <a:pt x="1305011" y="4813111"/>
                    <a:pt x="1546854" y="4578243"/>
                    <a:pt x="1735140" y="4339469"/>
                  </a:cubicBezTo>
                  <a:cubicBezTo>
                    <a:pt x="1956342" y="4058853"/>
                    <a:pt x="2145744" y="3753133"/>
                    <a:pt x="2458718" y="3563732"/>
                  </a:cubicBezTo>
                  <a:cubicBezTo>
                    <a:pt x="2792333" y="3361778"/>
                    <a:pt x="3149380" y="3339463"/>
                    <a:pt x="3529299" y="3364847"/>
                  </a:cubicBezTo>
                  <a:cubicBezTo>
                    <a:pt x="3871562" y="3387720"/>
                    <a:pt x="4215219" y="3393578"/>
                    <a:pt x="4506156" y="3185487"/>
                  </a:cubicBezTo>
                  <a:cubicBezTo>
                    <a:pt x="4761389" y="3003059"/>
                    <a:pt x="4883566" y="2736112"/>
                    <a:pt x="4941307" y="2434855"/>
                  </a:cubicBezTo>
                  <a:cubicBezTo>
                    <a:pt x="5007695" y="2088689"/>
                    <a:pt x="5061531" y="1758980"/>
                    <a:pt x="5349679" y="1522158"/>
                  </a:cubicBezTo>
                  <a:cubicBezTo>
                    <a:pt x="5477156" y="1417277"/>
                    <a:pt x="5633085" y="1342241"/>
                    <a:pt x="5795987" y="1314068"/>
                  </a:cubicBezTo>
                  <a:cubicBezTo>
                    <a:pt x="5903380" y="1295379"/>
                    <a:pt x="6022488" y="1302910"/>
                    <a:pt x="6122071" y="1349773"/>
                  </a:cubicBezTo>
                  <a:cubicBezTo>
                    <a:pt x="6191528" y="1382409"/>
                    <a:pt x="6240900" y="1441823"/>
                    <a:pt x="6307847" y="1476412"/>
                  </a:cubicBezTo>
                  <a:cubicBezTo>
                    <a:pt x="6526538" y="1589104"/>
                    <a:pt x="6762244" y="1420624"/>
                    <a:pt x="6805202" y="1200539"/>
                  </a:cubicBezTo>
                  <a:cubicBezTo>
                    <a:pt x="6832817" y="1060789"/>
                    <a:pt x="6801017" y="916855"/>
                    <a:pt x="6749971" y="786590"/>
                  </a:cubicBezTo>
                  <a:close/>
                </a:path>
              </a:pathLst>
            </a:custGeom>
            <a:solidFill>
              <a:srgbClr val="49646F"/>
            </a:solidFill>
            <a:ln w="244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2E8C300C-2572-405D-82D4-FDE74E5C268C}"/>
                </a:ext>
              </a:extLst>
            </p:cNvPr>
            <p:cNvSpPr/>
            <p:nvPr/>
          </p:nvSpPr>
          <p:spPr>
            <a:xfrm rot="19222550" flipH="1">
              <a:off x="9677762" y="5809473"/>
              <a:ext cx="2930862" cy="2097052"/>
            </a:xfrm>
            <a:custGeom>
              <a:avLst/>
              <a:gdLst>
                <a:gd name="connsiteX0" fmla="*/ 6749971 w 6815402"/>
                <a:gd name="connsiteY0" fmla="*/ 786590 h 4876466"/>
                <a:gd name="connsiteX1" fmla="*/ 6748018 w 6815402"/>
                <a:gd name="connsiteY1" fmla="*/ 782405 h 4876466"/>
                <a:gd name="connsiteX2" fmla="*/ 6746902 w 6815402"/>
                <a:gd name="connsiteY2" fmla="*/ 779058 h 4876466"/>
                <a:gd name="connsiteX3" fmla="*/ 5340753 w 6815402"/>
                <a:gd name="connsiteY3" fmla="*/ 22847 h 4876466"/>
                <a:gd name="connsiteX4" fmla="*/ 3376439 w 6815402"/>
                <a:gd name="connsiteY4" fmla="*/ 789100 h 4876466"/>
                <a:gd name="connsiteX5" fmla="*/ 2839474 w 6815402"/>
                <a:gd name="connsiteY5" fmla="*/ 604441 h 4876466"/>
                <a:gd name="connsiteX6" fmla="*/ 2428592 w 6815402"/>
                <a:gd name="connsiteY6" fmla="*/ 310994 h 4876466"/>
                <a:gd name="connsiteX7" fmla="*/ 1587301 w 6815402"/>
                <a:gd name="connsiteY7" fmla="*/ 209459 h 4876466"/>
                <a:gd name="connsiteX8" fmla="*/ 968327 w 6815402"/>
                <a:gd name="connsiteY8" fmla="*/ 927455 h 4876466"/>
                <a:gd name="connsiteX9" fmla="*/ 850613 w 6815402"/>
                <a:gd name="connsiteY9" fmla="*/ 1348657 h 4876466"/>
                <a:gd name="connsiteX10" fmla="*/ 865118 w 6815402"/>
                <a:gd name="connsiteY10" fmla="*/ 1927182 h 4876466"/>
                <a:gd name="connsiteX11" fmla="*/ 441126 w 6815402"/>
                <a:gd name="connsiteY11" fmla="*/ 2960103 h 4876466"/>
                <a:gd name="connsiteX12" fmla="*/ 9601 w 6815402"/>
                <a:gd name="connsiteY12" fmla="*/ 3785212 h 4876466"/>
                <a:gd name="connsiteX13" fmla="*/ 267902 w 6815402"/>
                <a:gd name="connsiteY13" fmla="*/ 4615063 h 4876466"/>
                <a:gd name="connsiteX14" fmla="*/ 993432 w 6815402"/>
                <a:gd name="connsiteY14" fmla="*/ 4866111 h 4876466"/>
                <a:gd name="connsiteX15" fmla="*/ 1735140 w 6815402"/>
                <a:gd name="connsiteY15" fmla="*/ 4339469 h 4876466"/>
                <a:gd name="connsiteX16" fmla="*/ 2458718 w 6815402"/>
                <a:gd name="connsiteY16" fmla="*/ 3563732 h 4876466"/>
                <a:gd name="connsiteX17" fmla="*/ 3529299 w 6815402"/>
                <a:gd name="connsiteY17" fmla="*/ 3364847 h 4876466"/>
                <a:gd name="connsiteX18" fmla="*/ 4506156 w 6815402"/>
                <a:gd name="connsiteY18" fmla="*/ 3185487 h 4876466"/>
                <a:gd name="connsiteX19" fmla="*/ 4941307 w 6815402"/>
                <a:gd name="connsiteY19" fmla="*/ 2434855 h 4876466"/>
                <a:gd name="connsiteX20" fmla="*/ 5349679 w 6815402"/>
                <a:gd name="connsiteY20" fmla="*/ 1522158 h 4876466"/>
                <a:gd name="connsiteX21" fmla="*/ 5795987 w 6815402"/>
                <a:gd name="connsiteY21" fmla="*/ 1314068 h 4876466"/>
                <a:gd name="connsiteX22" fmla="*/ 6122071 w 6815402"/>
                <a:gd name="connsiteY22" fmla="*/ 1349773 h 4876466"/>
                <a:gd name="connsiteX23" fmla="*/ 6307847 w 6815402"/>
                <a:gd name="connsiteY23" fmla="*/ 1476412 h 4876466"/>
                <a:gd name="connsiteX24" fmla="*/ 6805202 w 6815402"/>
                <a:gd name="connsiteY24" fmla="*/ 1200539 h 4876466"/>
                <a:gd name="connsiteX25" fmla="*/ 6749971 w 6815402"/>
                <a:gd name="connsiteY25" fmla="*/ 786590 h 48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15402" h="4876466">
                  <a:moveTo>
                    <a:pt x="6749971" y="786590"/>
                  </a:moveTo>
                  <a:cubicBezTo>
                    <a:pt x="6749413" y="785195"/>
                    <a:pt x="6748576" y="783800"/>
                    <a:pt x="6748018" y="782405"/>
                  </a:cubicBezTo>
                  <a:cubicBezTo>
                    <a:pt x="6747739" y="781290"/>
                    <a:pt x="6747460" y="780174"/>
                    <a:pt x="6746902" y="779058"/>
                  </a:cubicBezTo>
                  <a:cubicBezTo>
                    <a:pt x="6515101" y="236796"/>
                    <a:pt x="5922348" y="-92076"/>
                    <a:pt x="5340753" y="22847"/>
                  </a:cubicBezTo>
                  <a:cubicBezTo>
                    <a:pt x="4643675" y="160645"/>
                    <a:pt x="4114521" y="803047"/>
                    <a:pt x="3376439" y="789100"/>
                  </a:cubicBezTo>
                  <a:cubicBezTo>
                    <a:pt x="3178111" y="785474"/>
                    <a:pt x="3001261" y="716854"/>
                    <a:pt x="2839474" y="604441"/>
                  </a:cubicBezTo>
                  <a:cubicBezTo>
                    <a:pt x="2701119" y="508206"/>
                    <a:pt x="2575316" y="395234"/>
                    <a:pt x="2428592" y="310994"/>
                  </a:cubicBezTo>
                  <a:cubicBezTo>
                    <a:pt x="2178380" y="167339"/>
                    <a:pt x="1861501" y="80030"/>
                    <a:pt x="1587301" y="209459"/>
                  </a:cubicBezTo>
                  <a:cubicBezTo>
                    <a:pt x="1311984" y="339446"/>
                    <a:pt x="1093572" y="659671"/>
                    <a:pt x="968327" y="927455"/>
                  </a:cubicBezTo>
                  <a:cubicBezTo>
                    <a:pt x="906123" y="1060510"/>
                    <a:pt x="863166" y="1201934"/>
                    <a:pt x="850613" y="1348657"/>
                  </a:cubicBezTo>
                  <a:cubicBezTo>
                    <a:pt x="834156" y="1541405"/>
                    <a:pt x="872092" y="1734154"/>
                    <a:pt x="865118" y="1927182"/>
                  </a:cubicBezTo>
                  <a:cubicBezTo>
                    <a:pt x="850892" y="2320210"/>
                    <a:pt x="686037" y="2659961"/>
                    <a:pt x="441126" y="2960103"/>
                  </a:cubicBezTo>
                  <a:cubicBezTo>
                    <a:pt x="237776" y="3209476"/>
                    <a:pt x="52558" y="3456619"/>
                    <a:pt x="9601" y="3785212"/>
                  </a:cubicBezTo>
                  <a:cubicBezTo>
                    <a:pt x="-29730" y="4085632"/>
                    <a:pt x="50885" y="4397210"/>
                    <a:pt x="267902" y="4615063"/>
                  </a:cubicBezTo>
                  <a:cubicBezTo>
                    <a:pt x="455631" y="4803628"/>
                    <a:pt x="727321" y="4911578"/>
                    <a:pt x="993432" y="4866111"/>
                  </a:cubicBezTo>
                  <a:cubicBezTo>
                    <a:pt x="1305011" y="4813111"/>
                    <a:pt x="1546854" y="4578243"/>
                    <a:pt x="1735140" y="4339469"/>
                  </a:cubicBezTo>
                  <a:cubicBezTo>
                    <a:pt x="1956342" y="4058853"/>
                    <a:pt x="2145744" y="3753133"/>
                    <a:pt x="2458718" y="3563732"/>
                  </a:cubicBezTo>
                  <a:cubicBezTo>
                    <a:pt x="2792333" y="3361778"/>
                    <a:pt x="3149380" y="3339463"/>
                    <a:pt x="3529299" y="3364847"/>
                  </a:cubicBezTo>
                  <a:cubicBezTo>
                    <a:pt x="3871562" y="3387720"/>
                    <a:pt x="4215219" y="3393578"/>
                    <a:pt x="4506156" y="3185487"/>
                  </a:cubicBezTo>
                  <a:cubicBezTo>
                    <a:pt x="4761389" y="3003059"/>
                    <a:pt x="4883566" y="2736112"/>
                    <a:pt x="4941307" y="2434855"/>
                  </a:cubicBezTo>
                  <a:cubicBezTo>
                    <a:pt x="5007695" y="2088689"/>
                    <a:pt x="5061531" y="1758980"/>
                    <a:pt x="5349679" y="1522158"/>
                  </a:cubicBezTo>
                  <a:cubicBezTo>
                    <a:pt x="5477156" y="1417277"/>
                    <a:pt x="5633085" y="1342241"/>
                    <a:pt x="5795987" y="1314068"/>
                  </a:cubicBezTo>
                  <a:cubicBezTo>
                    <a:pt x="5903380" y="1295379"/>
                    <a:pt x="6022488" y="1302910"/>
                    <a:pt x="6122071" y="1349773"/>
                  </a:cubicBezTo>
                  <a:cubicBezTo>
                    <a:pt x="6191528" y="1382409"/>
                    <a:pt x="6240900" y="1441823"/>
                    <a:pt x="6307847" y="1476412"/>
                  </a:cubicBezTo>
                  <a:cubicBezTo>
                    <a:pt x="6526538" y="1589104"/>
                    <a:pt x="6762244" y="1420624"/>
                    <a:pt x="6805202" y="1200539"/>
                  </a:cubicBezTo>
                  <a:cubicBezTo>
                    <a:pt x="6832817" y="1060789"/>
                    <a:pt x="6801017" y="916855"/>
                    <a:pt x="6749971" y="786590"/>
                  </a:cubicBezTo>
                  <a:close/>
                </a:path>
              </a:pathLst>
            </a:custGeom>
            <a:noFill/>
            <a:ln w="24442" cap="flat">
              <a:solidFill>
                <a:srgbClr val="F3C89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CA2EDA7-253B-49E7-B115-E17EE9E873D2}"/>
              </a:ext>
            </a:extLst>
          </p:cNvPr>
          <p:cNvGrpSpPr/>
          <p:nvPr/>
        </p:nvGrpSpPr>
        <p:grpSpPr>
          <a:xfrm>
            <a:off x="3352084" y="1969475"/>
            <a:ext cx="5005854" cy="3115872"/>
            <a:chOff x="3258603" y="1570370"/>
            <a:chExt cx="5674794" cy="3532251"/>
          </a:xfrm>
        </p:grpSpPr>
        <p:sp>
          <p:nvSpPr>
            <p:cNvPr id="15" name="ïś1îḋè">
              <a:extLst>
                <a:ext uri="{FF2B5EF4-FFF2-40B4-BE49-F238E27FC236}">
                  <a16:creationId xmlns:a16="http://schemas.microsoft.com/office/drawing/2014/main" id="{F5C410A9-CC71-429E-A744-5ABAB87D31DC}"/>
                </a:ext>
              </a:extLst>
            </p:cNvPr>
            <p:cNvSpPr/>
            <p:nvPr/>
          </p:nvSpPr>
          <p:spPr bwMode="auto">
            <a:xfrm>
              <a:off x="4911022" y="2695704"/>
              <a:ext cx="1283781" cy="1282447"/>
            </a:xfrm>
            <a:custGeom>
              <a:avLst/>
              <a:gdLst>
                <a:gd name="T0" fmla="*/ 523 w 523"/>
                <a:gd name="T1" fmla="*/ 253 h 522"/>
                <a:gd name="T2" fmla="*/ 523 w 523"/>
                <a:gd name="T3" fmla="*/ 253 h 522"/>
                <a:gd name="T4" fmla="*/ 489 w 523"/>
                <a:gd name="T5" fmla="*/ 132 h 522"/>
                <a:gd name="T6" fmla="*/ 489 w 523"/>
                <a:gd name="T7" fmla="*/ 132 h 522"/>
                <a:gd name="T8" fmla="*/ 262 w 523"/>
                <a:gd name="T9" fmla="*/ 0 h 522"/>
                <a:gd name="T10" fmla="*/ 0 w 523"/>
                <a:gd name="T11" fmla="*/ 261 h 522"/>
                <a:gd name="T12" fmla="*/ 0 w 523"/>
                <a:gd name="T13" fmla="*/ 264 h 522"/>
                <a:gd name="T14" fmla="*/ 133 w 523"/>
                <a:gd name="T15" fmla="*/ 488 h 522"/>
                <a:gd name="T16" fmla="*/ 256 w 523"/>
                <a:gd name="T17" fmla="*/ 522 h 522"/>
                <a:gd name="T18" fmla="*/ 262 w 523"/>
                <a:gd name="T19" fmla="*/ 522 h 522"/>
                <a:gd name="T20" fmla="*/ 262 w 523"/>
                <a:gd name="T21" fmla="*/ 522 h 522"/>
                <a:gd name="T22" fmla="*/ 267 w 523"/>
                <a:gd name="T23" fmla="*/ 522 h 522"/>
                <a:gd name="T24" fmla="*/ 391 w 523"/>
                <a:gd name="T25" fmla="*/ 488 h 522"/>
                <a:gd name="T26" fmla="*/ 267 w 523"/>
                <a:gd name="T27" fmla="*/ 455 h 522"/>
                <a:gd name="T28" fmla="*/ 262 w 523"/>
                <a:gd name="T29" fmla="*/ 455 h 522"/>
                <a:gd name="T30" fmla="*/ 262 w 523"/>
                <a:gd name="T31" fmla="*/ 455 h 522"/>
                <a:gd name="T32" fmla="*/ 256 w 523"/>
                <a:gd name="T33" fmla="*/ 455 h 522"/>
                <a:gd name="T34" fmla="*/ 68 w 523"/>
                <a:gd name="T35" fmla="*/ 264 h 522"/>
                <a:gd name="T36" fmla="*/ 68 w 523"/>
                <a:gd name="T37" fmla="*/ 261 h 522"/>
                <a:gd name="T38" fmla="*/ 262 w 523"/>
                <a:gd name="T39" fmla="*/ 67 h 522"/>
                <a:gd name="T40" fmla="*/ 455 w 523"/>
                <a:gd name="T41" fmla="*/ 253 h 522"/>
                <a:gd name="T42" fmla="*/ 455 w 523"/>
                <a:gd name="T43" fmla="*/ 253 h 522"/>
                <a:gd name="T44" fmla="*/ 455 w 523"/>
                <a:gd name="T45" fmla="*/ 261 h 522"/>
                <a:gd name="T46" fmla="*/ 455 w 523"/>
                <a:gd name="T47" fmla="*/ 264 h 522"/>
                <a:gd name="T48" fmla="*/ 523 w 523"/>
                <a:gd name="T49" fmla="*/ 264 h 522"/>
                <a:gd name="T50" fmla="*/ 523 w 523"/>
                <a:gd name="T51" fmla="*/ 261 h 522"/>
                <a:gd name="T52" fmla="*/ 523 w 523"/>
                <a:gd name="T53" fmla="*/ 25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3" h="522">
                  <a:moveTo>
                    <a:pt x="523" y="253"/>
                  </a:moveTo>
                  <a:cubicBezTo>
                    <a:pt x="523" y="253"/>
                    <a:pt x="523" y="253"/>
                    <a:pt x="523" y="253"/>
                  </a:cubicBezTo>
                  <a:cubicBezTo>
                    <a:pt x="522" y="209"/>
                    <a:pt x="510" y="168"/>
                    <a:pt x="489" y="132"/>
                  </a:cubicBezTo>
                  <a:cubicBezTo>
                    <a:pt x="489" y="132"/>
                    <a:pt x="489" y="132"/>
                    <a:pt x="489" y="132"/>
                  </a:cubicBezTo>
                  <a:cubicBezTo>
                    <a:pt x="444" y="53"/>
                    <a:pt x="359" y="0"/>
                    <a:pt x="262" y="0"/>
                  </a:cubicBezTo>
                  <a:cubicBezTo>
                    <a:pt x="117" y="0"/>
                    <a:pt x="0" y="117"/>
                    <a:pt x="0" y="261"/>
                  </a:cubicBezTo>
                  <a:cubicBezTo>
                    <a:pt x="0" y="262"/>
                    <a:pt x="0" y="263"/>
                    <a:pt x="0" y="264"/>
                  </a:cubicBezTo>
                  <a:cubicBezTo>
                    <a:pt x="1" y="360"/>
                    <a:pt x="55" y="444"/>
                    <a:pt x="133" y="488"/>
                  </a:cubicBezTo>
                  <a:cubicBezTo>
                    <a:pt x="169" y="509"/>
                    <a:pt x="211" y="521"/>
                    <a:pt x="256" y="522"/>
                  </a:cubicBezTo>
                  <a:cubicBezTo>
                    <a:pt x="258" y="522"/>
                    <a:pt x="260" y="522"/>
                    <a:pt x="262" y="522"/>
                  </a:cubicBezTo>
                  <a:cubicBezTo>
                    <a:pt x="262" y="522"/>
                    <a:pt x="262" y="522"/>
                    <a:pt x="262" y="522"/>
                  </a:cubicBezTo>
                  <a:cubicBezTo>
                    <a:pt x="264" y="522"/>
                    <a:pt x="265" y="522"/>
                    <a:pt x="267" y="522"/>
                  </a:cubicBezTo>
                  <a:cubicBezTo>
                    <a:pt x="312" y="521"/>
                    <a:pt x="354" y="509"/>
                    <a:pt x="391" y="488"/>
                  </a:cubicBezTo>
                  <a:cubicBezTo>
                    <a:pt x="354" y="468"/>
                    <a:pt x="312" y="455"/>
                    <a:pt x="267" y="455"/>
                  </a:cubicBezTo>
                  <a:cubicBezTo>
                    <a:pt x="265" y="455"/>
                    <a:pt x="264" y="455"/>
                    <a:pt x="262" y="455"/>
                  </a:cubicBezTo>
                  <a:cubicBezTo>
                    <a:pt x="262" y="455"/>
                    <a:pt x="262" y="455"/>
                    <a:pt x="262" y="455"/>
                  </a:cubicBezTo>
                  <a:cubicBezTo>
                    <a:pt x="260" y="455"/>
                    <a:pt x="258" y="455"/>
                    <a:pt x="256" y="455"/>
                  </a:cubicBezTo>
                  <a:cubicBezTo>
                    <a:pt x="153" y="452"/>
                    <a:pt x="70" y="368"/>
                    <a:pt x="68" y="264"/>
                  </a:cubicBezTo>
                  <a:cubicBezTo>
                    <a:pt x="68" y="263"/>
                    <a:pt x="68" y="262"/>
                    <a:pt x="68" y="261"/>
                  </a:cubicBezTo>
                  <a:cubicBezTo>
                    <a:pt x="68" y="154"/>
                    <a:pt x="155" y="67"/>
                    <a:pt x="262" y="67"/>
                  </a:cubicBezTo>
                  <a:cubicBezTo>
                    <a:pt x="366" y="67"/>
                    <a:pt x="451" y="150"/>
                    <a:pt x="455" y="253"/>
                  </a:cubicBezTo>
                  <a:cubicBezTo>
                    <a:pt x="455" y="253"/>
                    <a:pt x="455" y="253"/>
                    <a:pt x="455" y="253"/>
                  </a:cubicBezTo>
                  <a:cubicBezTo>
                    <a:pt x="455" y="256"/>
                    <a:pt x="455" y="258"/>
                    <a:pt x="455" y="261"/>
                  </a:cubicBezTo>
                  <a:cubicBezTo>
                    <a:pt x="455" y="262"/>
                    <a:pt x="455" y="263"/>
                    <a:pt x="455" y="264"/>
                  </a:cubicBezTo>
                  <a:cubicBezTo>
                    <a:pt x="523" y="264"/>
                    <a:pt x="523" y="264"/>
                    <a:pt x="523" y="264"/>
                  </a:cubicBezTo>
                  <a:cubicBezTo>
                    <a:pt x="523" y="263"/>
                    <a:pt x="523" y="262"/>
                    <a:pt x="523" y="261"/>
                  </a:cubicBezTo>
                  <a:cubicBezTo>
                    <a:pt x="523" y="258"/>
                    <a:pt x="523" y="256"/>
                    <a:pt x="523" y="253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îŝlïďé">
              <a:extLst>
                <a:ext uri="{FF2B5EF4-FFF2-40B4-BE49-F238E27FC236}">
                  <a16:creationId xmlns:a16="http://schemas.microsoft.com/office/drawing/2014/main" id="{88AF2C63-DCF6-4480-A3E5-D05542CC656D}"/>
                </a:ext>
              </a:extLst>
            </p:cNvPr>
            <p:cNvSpPr/>
            <p:nvPr/>
          </p:nvSpPr>
          <p:spPr>
            <a:xfrm>
              <a:off x="5160076" y="2939755"/>
              <a:ext cx="775295" cy="775295"/>
            </a:xfrm>
            <a:prstGeom prst="ellipse">
              <a:avLst/>
            </a:prstGeom>
            <a:solidFill>
              <a:srgbClr val="A04F4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ïṡḻíḍè">
              <a:extLst>
                <a:ext uri="{FF2B5EF4-FFF2-40B4-BE49-F238E27FC236}">
                  <a16:creationId xmlns:a16="http://schemas.microsoft.com/office/drawing/2014/main" id="{DB058DEB-EF1B-41E8-B760-3481C547E6F6}"/>
                </a:ext>
              </a:extLst>
            </p:cNvPr>
            <p:cNvSpPr/>
            <p:nvPr/>
          </p:nvSpPr>
          <p:spPr bwMode="auto">
            <a:xfrm>
              <a:off x="5364089" y="3157510"/>
              <a:ext cx="367268" cy="339784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îṩļïďê">
              <a:extLst>
                <a:ext uri="{FF2B5EF4-FFF2-40B4-BE49-F238E27FC236}">
                  <a16:creationId xmlns:a16="http://schemas.microsoft.com/office/drawing/2014/main" id="{528B0667-C08E-4B25-8BFD-13F2BBDD7579}"/>
                </a:ext>
              </a:extLst>
            </p:cNvPr>
            <p:cNvSpPr/>
            <p:nvPr/>
          </p:nvSpPr>
          <p:spPr bwMode="auto">
            <a:xfrm>
              <a:off x="3657903" y="3818841"/>
              <a:ext cx="2536900" cy="1283780"/>
            </a:xfrm>
            <a:custGeom>
              <a:avLst/>
              <a:gdLst>
                <a:gd name="T0" fmla="*/ 902 w 1034"/>
                <a:gd name="T1" fmla="*/ 34 h 523"/>
                <a:gd name="T2" fmla="*/ 778 w 1034"/>
                <a:gd name="T3" fmla="*/ 1 h 523"/>
                <a:gd name="T4" fmla="*/ 773 w 1034"/>
                <a:gd name="T5" fmla="*/ 0 h 523"/>
                <a:gd name="T6" fmla="*/ 773 w 1034"/>
                <a:gd name="T7" fmla="*/ 68 h 523"/>
                <a:gd name="T8" fmla="*/ 778 w 1034"/>
                <a:gd name="T9" fmla="*/ 68 h 523"/>
                <a:gd name="T10" fmla="*/ 966 w 1034"/>
                <a:gd name="T11" fmla="*/ 262 h 523"/>
                <a:gd name="T12" fmla="*/ 773 w 1034"/>
                <a:gd name="T13" fmla="*/ 456 h 523"/>
                <a:gd name="T14" fmla="*/ 773 w 1034"/>
                <a:gd name="T15" fmla="*/ 456 h 523"/>
                <a:gd name="T16" fmla="*/ 773 w 1034"/>
                <a:gd name="T17" fmla="*/ 456 h 523"/>
                <a:gd name="T18" fmla="*/ 773 w 1034"/>
                <a:gd name="T19" fmla="*/ 456 h 523"/>
                <a:gd name="T20" fmla="*/ 579 w 1034"/>
                <a:gd name="T21" fmla="*/ 269 h 523"/>
                <a:gd name="T22" fmla="*/ 579 w 1034"/>
                <a:gd name="T23" fmla="*/ 269 h 523"/>
                <a:gd name="T24" fmla="*/ 579 w 1034"/>
                <a:gd name="T25" fmla="*/ 262 h 523"/>
                <a:gd name="T26" fmla="*/ 579 w 1034"/>
                <a:gd name="T27" fmla="*/ 255 h 523"/>
                <a:gd name="T28" fmla="*/ 579 w 1034"/>
                <a:gd name="T29" fmla="*/ 254 h 523"/>
                <a:gd name="T30" fmla="*/ 453 w 1034"/>
                <a:gd name="T31" fmla="*/ 133 h 523"/>
                <a:gd name="T32" fmla="*/ 0 w 1034"/>
                <a:gd name="T33" fmla="*/ 133 h 523"/>
                <a:gd name="T34" fmla="*/ 0 w 1034"/>
                <a:gd name="T35" fmla="*/ 197 h 523"/>
                <a:gd name="T36" fmla="*/ 454 w 1034"/>
                <a:gd name="T37" fmla="*/ 197 h 523"/>
                <a:gd name="T38" fmla="*/ 511 w 1034"/>
                <a:gd name="T39" fmla="*/ 255 h 523"/>
                <a:gd name="T40" fmla="*/ 511 w 1034"/>
                <a:gd name="T41" fmla="*/ 256 h 523"/>
                <a:gd name="T42" fmla="*/ 511 w 1034"/>
                <a:gd name="T43" fmla="*/ 262 h 523"/>
                <a:gd name="T44" fmla="*/ 511 w 1034"/>
                <a:gd name="T45" fmla="*/ 268 h 523"/>
                <a:gd name="T46" fmla="*/ 545 w 1034"/>
                <a:gd name="T47" fmla="*/ 391 h 523"/>
                <a:gd name="T48" fmla="*/ 773 w 1034"/>
                <a:gd name="T49" fmla="*/ 523 h 523"/>
                <a:gd name="T50" fmla="*/ 773 w 1034"/>
                <a:gd name="T51" fmla="*/ 523 h 523"/>
                <a:gd name="T52" fmla="*/ 773 w 1034"/>
                <a:gd name="T53" fmla="*/ 523 h 523"/>
                <a:gd name="T54" fmla="*/ 773 w 1034"/>
                <a:gd name="T55" fmla="*/ 523 h 523"/>
                <a:gd name="T56" fmla="*/ 1034 w 1034"/>
                <a:gd name="T57" fmla="*/ 262 h 523"/>
                <a:gd name="T58" fmla="*/ 902 w 1034"/>
                <a:gd name="T59" fmla="*/ 3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34" h="523">
                  <a:moveTo>
                    <a:pt x="902" y="34"/>
                  </a:moveTo>
                  <a:cubicBezTo>
                    <a:pt x="865" y="14"/>
                    <a:pt x="823" y="1"/>
                    <a:pt x="778" y="1"/>
                  </a:cubicBezTo>
                  <a:cubicBezTo>
                    <a:pt x="776" y="0"/>
                    <a:pt x="775" y="0"/>
                    <a:pt x="773" y="0"/>
                  </a:cubicBezTo>
                  <a:cubicBezTo>
                    <a:pt x="773" y="68"/>
                    <a:pt x="773" y="68"/>
                    <a:pt x="773" y="68"/>
                  </a:cubicBezTo>
                  <a:cubicBezTo>
                    <a:pt x="775" y="68"/>
                    <a:pt x="776" y="68"/>
                    <a:pt x="778" y="68"/>
                  </a:cubicBezTo>
                  <a:cubicBezTo>
                    <a:pt x="883" y="71"/>
                    <a:pt x="966" y="157"/>
                    <a:pt x="966" y="262"/>
                  </a:cubicBezTo>
                  <a:cubicBezTo>
                    <a:pt x="966" y="369"/>
                    <a:pt x="880" y="455"/>
                    <a:pt x="773" y="456"/>
                  </a:cubicBezTo>
                  <a:cubicBezTo>
                    <a:pt x="773" y="456"/>
                    <a:pt x="773" y="456"/>
                    <a:pt x="773" y="456"/>
                  </a:cubicBezTo>
                  <a:cubicBezTo>
                    <a:pt x="773" y="456"/>
                    <a:pt x="773" y="456"/>
                    <a:pt x="773" y="456"/>
                  </a:cubicBezTo>
                  <a:cubicBezTo>
                    <a:pt x="773" y="456"/>
                    <a:pt x="773" y="456"/>
                    <a:pt x="773" y="456"/>
                  </a:cubicBezTo>
                  <a:cubicBezTo>
                    <a:pt x="668" y="456"/>
                    <a:pt x="583" y="373"/>
                    <a:pt x="579" y="269"/>
                  </a:cubicBezTo>
                  <a:cubicBezTo>
                    <a:pt x="579" y="269"/>
                    <a:pt x="579" y="269"/>
                    <a:pt x="579" y="269"/>
                  </a:cubicBezTo>
                  <a:cubicBezTo>
                    <a:pt x="579" y="266"/>
                    <a:pt x="579" y="264"/>
                    <a:pt x="579" y="262"/>
                  </a:cubicBezTo>
                  <a:cubicBezTo>
                    <a:pt x="579" y="260"/>
                    <a:pt x="579" y="257"/>
                    <a:pt x="579" y="255"/>
                  </a:cubicBezTo>
                  <a:cubicBezTo>
                    <a:pt x="579" y="255"/>
                    <a:pt x="579" y="254"/>
                    <a:pt x="579" y="254"/>
                  </a:cubicBezTo>
                  <a:cubicBezTo>
                    <a:pt x="577" y="186"/>
                    <a:pt x="521" y="133"/>
                    <a:pt x="453" y="133"/>
                  </a:cubicBezTo>
                  <a:cubicBezTo>
                    <a:pt x="376" y="133"/>
                    <a:pt x="152" y="133"/>
                    <a:pt x="0" y="133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454" y="197"/>
                    <a:pt x="454" y="197"/>
                    <a:pt x="454" y="197"/>
                  </a:cubicBezTo>
                  <a:cubicBezTo>
                    <a:pt x="486" y="197"/>
                    <a:pt x="512" y="223"/>
                    <a:pt x="511" y="255"/>
                  </a:cubicBezTo>
                  <a:cubicBezTo>
                    <a:pt x="511" y="256"/>
                    <a:pt x="511" y="256"/>
                    <a:pt x="511" y="256"/>
                  </a:cubicBezTo>
                  <a:cubicBezTo>
                    <a:pt x="511" y="258"/>
                    <a:pt x="511" y="260"/>
                    <a:pt x="511" y="262"/>
                  </a:cubicBezTo>
                  <a:cubicBezTo>
                    <a:pt x="511" y="264"/>
                    <a:pt x="511" y="266"/>
                    <a:pt x="511" y="268"/>
                  </a:cubicBezTo>
                  <a:cubicBezTo>
                    <a:pt x="512" y="313"/>
                    <a:pt x="525" y="355"/>
                    <a:pt x="545" y="391"/>
                  </a:cubicBezTo>
                  <a:cubicBezTo>
                    <a:pt x="590" y="470"/>
                    <a:pt x="675" y="523"/>
                    <a:pt x="773" y="523"/>
                  </a:cubicBezTo>
                  <a:cubicBezTo>
                    <a:pt x="773" y="523"/>
                    <a:pt x="773" y="523"/>
                    <a:pt x="773" y="523"/>
                  </a:cubicBezTo>
                  <a:cubicBezTo>
                    <a:pt x="773" y="523"/>
                    <a:pt x="773" y="523"/>
                    <a:pt x="773" y="523"/>
                  </a:cubicBezTo>
                  <a:cubicBezTo>
                    <a:pt x="773" y="523"/>
                    <a:pt x="773" y="523"/>
                    <a:pt x="773" y="523"/>
                  </a:cubicBezTo>
                  <a:cubicBezTo>
                    <a:pt x="917" y="523"/>
                    <a:pt x="1034" y="406"/>
                    <a:pt x="1034" y="262"/>
                  </a:cubicBezTo>
                  <a:cubicBezTo>
                    <a:pt x="1034" y="164"/>
                    <a:pt x="981" y="79"/>
                    <a:pt x="902" y="34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iṩḻiďê">
              <a:extLst>
                <a:ext uri="{FF2B5EF4-FFF2-40B4-BE49-F238E27FC236}">
                  <a16:creationId xmlns:a16="http://schemas.microsoft.com/office/drawing/2014/main" id="{00BEADD8-0CE4-4CE5-A6C3-C13652189C3A}"/>
                </a:ext>
              </a:extLst>
            </p:cNvPr>
            <p:cNvSpPr/>
            <p:nvPr/>
          </p:nvSpPr>
          <p:spPr>
            <a:xfrm rot="16200000" flipH="1">
              <a:off x="3226219" y="4007370"/>
              <a:ext cx="469570" cy="404802"/>
            </a:xfrm>
            <a:prstGeom prst="triangle">
              <a:avLst/>
            </a:prstGeom>
            <a:solidFill>
              <a:srgbClr val="C5C5C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íšḷïḋè">
              <a:extLst>
                <a:ext uri="{FF2B5EF4-FFF2-40B4-BE49-F238E27FC236}">
                  <a16:creationId xmlns:a16="http://schemas.microsoft.com/office/drawing/2014/main" id="{CC58AA78-8676-4598-990B-3771928CB4CB}"/>
                </a:ext>
              </a:extLst>
            </p:cNvPr>
            <p:cNvSpPr/>
            <p:nvPr/>
          </p:nvSpPr>
          <p:spPr>
            <a:xfrm>
              <a:off x="5160076" y="4069772"/>
              <a:ext cx="775295" cy="775295"/>
            </a:xfrm>
            <a:prstGeom prst="ellipse">
              <a:avLst/>
            </a:prstGeom>
            <a:solidFill>
              <a:srgbClr val="49646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ï$ľîdé">
              <a:extLst>
                <a:ext uri="{FF2B5EF4-FFF2-40B4-BE49-F238E27FC236}">
                  <a16:creationId xmlns:a16="http://schemas.microsoft.com/office/drawing/2014/main" id="{E7A08DB5-D52D-430A-B7FC-516F8EC5052C}"/>
                </a:ext>
              </a:extLst>
            </p:cNvPr>
            <p:cNvSpPr/>
            <p:nvPr/>
          </p:nvSpPr>
          <p:spPr bwMode="auto">
            <a:xfrm>
              <a:off x="5350293" y="4246310"/>
              <a:ext cx="394860" cy="413728"/>
            </a:xfrm>
            <a:custGeom>
              <a:avLst/>
              <a:gdLst>
                <a:gd name="connsiteX0" fmla="*/ 345269 w 578992"/>
                <a:gd name="connsiteY0" fmla="*/ 346719 h 606657"/>
                <a:gd name="connsiteX1" fmla="*/ 527264 w 578992"/>
                <a:gd name="connsiteY1" fmla="*/ 395415 h 606657"/>
                <a:gd name="connsiteX2" fmla="*/ 536965 w 578992"/>
                <a:gd name="connsiteY2" fmla="*/ 431758 h 606657"/>
                <a:gd name="connsiteX3" fmla="*/ 512135 w 578992"/>
                <a:gd name="connsiteY3" fmla="*/ 456550 h 606657"/>
                <a:gd name="connsiteX4" fmla="*/ 572652 w 578992"/>
                <a:gd name="connsiteY4" fmla="*/ 516975 h 606657"/>
                <a:gd name="connsiteX5" fmla="*/ 572652 w 578992"/>
                <a:gd name="connsiteY5" fmla="*/ 547632 h 606657"/>
                <a:gd name="connsiteX6" fmla="*/ 519877 w 578992"/>
                <a:gd name="connsiteY6" fmla="*/ 600326 h 606657"/>
                <a:gd name="connsiteX7" fmla="*/ 489174 w 578992"/>
                <a:gd name="connsiteY7" fmla="*/ 600326 h 606657"/>
                <a:gd name="connsiteX8" fmla="*/ 428657 w 578992"/>
                <a:gd name="connsiteY8" fmla="*/ 539901 h 606657"/>
                <a:gd name="connsiteX9" fmla="*/ 403739 w 578992"/>
                <a:gd name="connsiteY9" fmla="*/ 564782 h 606657"/>
                <a:gd name="connsiteX10" fmla="*/ 366628 w 578992"/>
                <a:gd name="connsiteY10" fmla="*/ 552075 h 606657"/>
                <a:gd name="connsiteX11" fmla="*/ 318659 w 578992"/>
                <a:gd name="connsiteY11" fmla="*/ 373288 h 606657"/>
                <a:gd name="connsiteX12" fmla="*/ 345269 w 578992"/>
                <a:gd name="connsiteY12" fmla="*/ 346719 h 606657"/>
                <a:gd name="connsiteX13" fmla="*/ 233275 w 578992"/>
                <a:gd name="connsiteY13" fmla="*/ 312148 h 606657"/>
                <a:gd name="connsiteX14" fmla="*/ 255262 w 578992"/>
                <a:gd name="connsiteY14" fmla="*/ 334095 h 606657"/>
                <a:gd name="connsiteX15" fmla="*/ 281255 w 578992"/>
                <a:gd name="connsiteY15" fmla="*/ 357464 h 606657"/>
                <a:gd name="connsiteX16" fmla="*/ 289000 w 578992"/>
                <a:gd name="connsiteY16" fmla="*/ 365016 h 606657"/>
                <a:gd name="connsiteX17" fmla="*/ 300127 w 578992"/>
                <a:gd name="connsiteY17" fmla="*/ 416019 h 606657"/>
                <a:gd name="connsiteX18" fmla="*/ 298791 w 578992"/>
                <a:gd name="connsiteY18" fmla="*/ 422416 h 606657"/>
                <a:gd name="connsiteX19" fmla="*/ 260514 w 578992"/>
                <a:gd name="connsiteY19" fmla="*/ 407844 h 606657"/>
                <a:gd name="connsiteX20" fmla="*/ 260514 w 578992"/>
                <a:gd name="connsiteY20" fmla="*/ 398159 h 606657"/>
                <a:gd name="connsiteX21" fmla="*/ 211822 w 578992"/>
                <a:gd name="connsiteY21" fmla="*/ 335339 h 606657"/>
                <a:gd name="connsiteX22" fmla="*/ 233275 w 578992"/>
                <a:gd name="connsiteY22" fmla="*/ 312148 h 606657"/>
                <a:gd name="connsiteX23" fmla="*/ 283295 w 578992"/>
                <a:gd name="connsiteY23" fmla="*/ 133638 h 606657"/>
                <a:gd name="connsiteX24" fmla="*/ 303944 w 578992"/>
                <a:gd name="connsiteY24" fmla="*/ 155858 h 606657"/>
                <a:gd name="connsiteX25" fmla="*/ 303944 w 578992"/>
                <a:gd name="connsiteY25" fmla="*/ 165457 h 606657"/>
                <a:gd name="connsiteX26" fmla="*/ 352630 w 578992"/>
                <a:gd name="connsiteY26" fmla="*/ 228294 h 606657"/>
                <a:gd name="connsiteX27" fmla="*/ 331180 w 578992"/>
                <a:gd name="connsiteY27" fmla="*/ 251580 h 606657"/>
                <a:gd name="connsiteX28" fmla="*/ 309196 w 578992"/>
                <a:gd name="connsiteY28" fmla="*/ 229538 h 606657"/>
                <a:gd name="connsiteX29" fmla="*/ 283206 w 578992"/>
                <a:gd name="connsiteY29" fmla="*/ 206252 h 606657"/>
                <a:gd name="connsiteX30" fmla="*/ 256327 w 578992"/>
                <a:gd name="connsiteY30" fmla="*/ 240648 h 606657"/>
                <a:gd name="connsiteX31" fmla="*/ 282583 w 578992"/>
                <a:gd name="connsiteY31" fmla="*/ 260112 h 606657"/>
                <a:gd name="connsiteX32" fmla="*/ 348625 w 578992"/>
                <a:gd name="connsiteY32" fmla="*/ 307306 h 606657"/>
                <a:gd name="connsiteX33" fmla="*/ 341594 w 578992"/>
                <a:gd name="connsiteY33" fmla="*/ 317083 h 606657"/>
                <a:gd name="connsiteX34" fmla="*/ 316494 w 578992"/>
                <a:gd name="connsiteY34" fmla="*/ 322594 h 606657"/>
                <a:gd name="connsiteX35" fmla="*/ 306792 w 578992"/>
                <a:gd name="connsiteY35" fmla="*/ 319305 h 606657"/>
                <a:gd name="connsiteX36" fmla="*/ 282227 w 578992"/>
                <a:gd name="connsiteY36" fmla="*/ 303485 h 606657"/>
                <a:gd name="connsiteX37" fmla="*/ 211825 w 578992"/>
                <a:gd name="connsiteY37" fmla="*/ 234604 h 606657"/>
                <a:gd name="connsiteX38" fmla="*/ 260510 w 578992"/>
                <a:gd name="connsiteY38" fmla="*/ 166612 h 606657"/>
                <a:gd name="connsiteX39" fmla="*/ 260510 w 578992"/>
                <a:gd name="connsiteY39" fmla="*/ 155236 h 606657"/>
                <a:gd name="connsiteX40" fmla="*/ 283295 w 578992"/>
                <a:gd name="connsiteY40" fmla="*/ 133638 h 606657"/>
                <a:gd name="connsiteX41" fmla="*/ 282248 w 578992"/>
                <a:gd name="connsiteY41" fmla="*/ 0 h 606657"/>
                <a:gd name="connsiteX42" fmla="*/ 551768 w 578992"/>
                <a:gd name="connsiteY42" fmla="*/ 365640 h 606657"/>
                <a:gd name="connsiteX43" fmla="*/ 541888 w 578992"/>
                <a:gd name="connsiteY43" fmla="*/ 369995 h 606657"/>
                <a:gd name="connsiteX44" fmla="*/ 534768 w 578992"/>
                <a:gd name="connsiteY44" fmla="*/ 367507 h 606657"/>
                <a:gd name="connsiteX45" fmla="*/ 487148 w 578992"/>
                <a:gd name="connsiteY45" fmla="*/ 354797 h 606657"/>
                <a:gd name="connsiteX46" fmla="*/ 482163 w 578992"/>
                <a:gd name="connsiteY46" fmla="*/ 345554 h 606657"/>
                <a:gd name="connsiteX47" fmla="*/ 282248 w 578992"/>
                <a:gd name="connsiteY47" fmla="*/ 72257 h 606657"/>
                <a:gd name="connsiteX48" fmla="*/ 72364 w 578992"/>
                <a:gd name="connsiteY48" fmla="*/ 281829 h 606657"/>
                <a:gd name="connsiteX49" fmla="*/ 313134 w 578992"/>
                <a:gd name="connsiteY49" fmla="*/ 489180 h 606657"/>
                <a:gd name="connsiteX50" fmla="*/ 321145 w 578992"/>
                <a:gd name="connsiteY50" fmla="*/ 494423 h 606657"/>
                <a:gd name="connsiteX51" fmla="*/ 336277 w 578992"/>
                <a:gd name="connsiteY51" fmla="*/ 550771 h 606657"/>
                <a:gd name="connsiteX52" fmla="*/ 330580 w 578992"/>
                <a:gd name="connsiteY52" fmla="*/ 559748 h 606657"/>
                <a:gd name="connsiteX53" fmla="*/ 0 w 578992"/>
                <a:gd name="connsiteY53" fmla="*/ 281829 h 606657"/>
                <a:gd name="connsiteX54" fmla="*/ 282248 w 578992"/>
                <a:gd name="connsiteY54" fmla="*/ 0 h 60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78992" h="606657">
                  <a:moveTo>
                    <a:pt x="345269" y="346719"/>
                  </a:moveTo>
                  <a:lnTo>
                    <a:pt x="527264" y="395415"/>
                  </a:lnTo>
                  <a:cubicBezTo>
                    <a:pt x="543372" y="399769"/>
                    <a:pt x="548801" y="419940"/>
                    <a:pt x="536965" y="431758"/>
                  </a:cubicBezTo>
                  <a:lnTo>
                    <a:pt x="512135" y="456550"/>
                  </a:lnTo>
                  <a:lnTo>
                    <a:pt x="572652" y="516975"/>
                  </a:lnTo>
                  <a:cubicBezTo>
                    <a:pt x="581106" y="525506"/>
                    <a:pt x="581106" y="539190"/>
                    <a:pt x="572652" y="547632"/>
                  </a:cubicBezTo>
                  <a:lnTo>
                    <a:pt x="519877" y="600326"/>
                  </a:lnTo>
                  <a:cubicBezTo>
                    <a:pt x="511334" y="608768"/>
                    <a:pt x="497629" y="608768"/>
                    <a:pt x="489174" y="600326"/>
                  </a:cubicBezTo>
                  <a:lnTo>
                    <a:pt x="428657" y="539901"/>
                  </a:lnTo>
                  <a:lnTo>
                    <a:pt x="403739" y="564782"/>
                  </a:lnTo>
                  <a:cubicBezTo>
                    <a:pt x="393148" y="575357"/>
                    <a:pt x="372501" y="574024"/>
                    <a:pt x="366628" y="552075"/>
                  </a:cubicBezTo>
                  <a:cubicBezTo>
                    <a:pt x="366005" y="549854"/>
                    <a:pt x="319015" y="374799"/>
                    <a:pt x="318659" y="373288"/>
                  </a:cubicBezTo>
                  <a:cubicBezTo>
                    <a:pt x="314298" y="357205"/>
                    <a:pt x="329071" y="342454"/>
                    <a:pt x="345269" y="346719"/>
                  </a:cubicBezTo>
                  <a:close/>
                  <a:moveTo>
                    <a:pt x="233275" y="312148"/>
                  </a:moveTo>
                  <a:cubicBezTo>
                    <a:pt x="245470" y="311970"/>
                    <a:pt x="255440" y="321922"/>
                    <a:pt x="255262" y="334095"/>
                  </a:cubicBezTo>
                  <a:cubicBezTo>
                    <a:pt x="255084" y="345646"/>
                    <a:pt x="263986" y="357464"/>
                    <a:pt x="281255" y="357464"/>
                  </a:cubicBezTo>
                  <a:cubicBezTo>
                    <a:pt x="286329" y="357464"/>
                    <a:pt x="289267" y="361195"/>
                    <a:pt x="289000" y="365016"/>
                  </a:cubicBezTo>
                  <a:cubicBezTo>
                    <a:pt x="288465" y="375412"/>
                    <a:pt x="290068" y="378611"/>
                    <a:pt x="300127" y="416019"/>
                  </a:cubicBezTo>
                  <a:cubicBezTo>
                    <a:pt x="300750" y="418240"/>
                    <a:pt x="300305" y="420639"/>
                    <a:pt x="298791" y="422416"/>
                  </a:cubicBezTo>
                  <a:cubicBezTo>
                    <a:pt x="285706" y="437788"/>
                    <a:pt x="260514" y="428458"/>
                    <a:pt x="260514" y="407844"/>
                  </a:cubicBezTo>
                  <a:lnTo>
                    <a:pt x="260514" y="398159"/>
                  </a:lnTo>
                  <a:cubicBezTo>
                    <a:pt x="232919" y="390340"/>
                    <a:pt x="212534" y="365283"/>
                    <a:pt x="211822" y="335339"/>
                  </a:cubicBezTo>
                  <a:cubicBezTo>
                    <a:pt x="211555" y="323077"/>
                    <a:pt x="220902" y="312237"/>
                    <a:pt x="233275" y="312148"/>
                  </a:cubicBezTo>
                  <a:close/>
                  <a:moveTo>
                    <a:pt x="283295" y="133638"/>
                  </a:moveTo>
                  <a:cubicBezTo>
                    <a:pt x="294955" y="134171"/>
                    <a:pt x="303944" y="144215"/>
                    <a:pt x="303944" y="155858"/>
                  </a:cubicBezTo>
                  <a:lnTo>
                    <a:pt x="303944" y="165457"/>
                  </a:lnTo>
                  <a:cubicBezTo>
                    <a:pt x="331536" y="173367"/>
                    <a:pt x="351918" y="198430"/>
                    <a:pt x="352630" y="228294"/>
                  </a:cubicBezTo>
                  <a:cubicBezTo>
                    <a:pt x="352897" y="240648"/>
                    <a:pt x="343552" y="251402"/>
                    <a:pt x="331180" y="251580"/>
                  </a:cubicBezTo>
                  <a:cubicBezTo>
                    <a:pt x="318987" y="251757"/>
                    <a:pt x="309018" y="241803"/>
                    <a:pt x="309196" y="229538"/>
                  </a:cubicBezTo>
                  <a:cubicBezTo>
                    <a:pt x="309374" y="218073"/>
                    <a:pt x="300473" y="206252"/>
                    <a:pt x="283206" y="206252"/>
                  </a:cubicBezTo>
                  <a:cubicBezTo>
                    <a:pt x="265583" y="206252"/>
                    <a:pt x="251076" y="222783"/>
                    <a:pt x="256327" y="240648"/>
                  </a:cubicBezTo>
                  <a:cubicBezTo>
                    <a:pt x="259709" y="252202"/>
                    <a:pt x="270568" y="260112"/>
                    <a:pt x="282583" y="260112"/>
                  </a:cubicBezTo>
                  <a:cubicBezTo>
                    <a:pt x="312845" y="260290"/>
                    <a:pt x="339013" y="280021"/>
                    <a:pt x="348625" y="307306"/>
                  </a:cubicBezTo>
                  <a:cubicBezTo>
                    <a:pt x="350405" y="312106"/>
                    <a:pt x="346756" y="317350"/>
                    <a:pt x="341594" y="317083"/>
                  </a:cubicBezTo>
                  <a:cubicBezTo>
                    <a:pt x="332960" y="316728"/>
                    <a:pt x="324327" y="318594"/>
                    <a:pt x="316494" y="322594"/>
                  </a:cubicBezTo>
                  <a:cubicBezTo>
                    <a:pt x="312934" y="324460"/>
                    <a:pt x="308484" y="322949"/>
                    <a:pt x="306792" y="319305"/>
                  </a:cubicBezTo>
                  <a:cubicBezTo>
                    <a:pt x="302520" y="310062"/>
                    <a:pt x="293086" y="303485"/>
                    <a:pt x="282227" y="303485"/>
                  </a:cubicBezTo>
                  <a:cubicBezTo>
                    <a:pt x="244133" y="303485"/>
                    <a:pt x="212537" y="272555"/>
                    <a:pt x="211825" y="234604"/>
                  </a:cubicBezTo>
                  <a:cubicBezTo>
                    <a:pt x="211202" y="203141"/>
                    <a:pt x="231673" y="176300"/>
                    <a:pt x="260510" y="166612"/>
                  </a:cubicBezTo>
                  <a:lnTo>
                    <a:pt x="260510" y="155236"/>
                  </a:lnTo>
                  <a:cubicBezTo>
                    <a:pt x="260510" y="142970"/>
                    <a:pt x="270835" y="133016"/>
                    <a:pt x="283295" y="133638"/>
                  </a:cubicBezTo>
                  <a:close/>
                  <a:moveTo>
                    <a:pt x="282248" y="0"/>
                  </a:moveTo>
                  <a:cubicBezTo>
                    <a:pt x="471126" y="0"/>
                    <a:pt x="608556" y="183353"/>
                    <a:pt x="551768" y="365640"/>
                  </a:cubicBezTo>
                  <a:cubicBezTo>
                    <a:pt x="550522" y="369729"/>
                    <a:pt x="545894" y="371773"/>
                    <a:pt x="541888" y="369995"/>
                  </a:cubicBezTo>
                  <a:cubicBezTo>
                    <a:pt x="539574" y="369018"/>
                    <a:pt x="537260" y="368218"/>
                    <a:pt x="534768" y="367507"/>
                  </a:cubicBezTo>
                  <a:lnTo>
                    <a:pt x="487148" y="354797"/>
                  </a:lnTo>
                  <a:cubicBezTo>
                    <a:pt x="483142" y="353731"/>
                    <a:pt x="480917" y="349554"/>
                    <a:pt x="482163" y="345554"/>
                  </a:cubicBezTo>
                  <a:cubicBezTo>
                    <a:pt x="525600" y="210372"/>
                    <a:pt x="423773" y="72257"/>
                    <a:pt x="282248" y="72257"/>
                  </a:cubicBezTo>
                  <a:cubicBezTo>
                    <a:pt x="166536" y="72257"/>
                    <a:pt x="72364" y="166289"/>
                    <a:pt x="72364" y="281829"/>
                  </a:cubicBezTo>
                  <a:cubicBezTo>
                    <a:pt x="72364" y="410257"/>
                    <a:pt x="187453" y="507933"/>
                    <a:pt x="313134" y="489180"/>
                  </a:cubicBezTo>
                  <a:cubicBezTo>
                    <a:pt x="316784" y="488646"/>
                    <a:pt x="320255" y="490957"/>
                    <a:pt x="321145" y="494423"/>
                  </a:cubicBezTo>
                  <a:lnTo>
                    <a:pt x="336277" y="550771"/>
                  </a:lnTo>
                  <a:cubicBezTo>
                    <a:pt x="337345" y="554860"/>
                    <a:pt x="334764" y="559037"/>
                    <a:pt x="330580" y="559748"/>
                  </a:cubicBezTo>
                  <a:cubicBezTo>
                    <a:pt x="163332" y="589433"/>
                    <a:pt x="0" y="461006"/>
                    <a:pt x="0" y="281829"/>
                  </a:cubicBezTo>
                  <a:cubicBezTo>
                    <a:pt x="0" y="126472"/>
                    <a:pt x="126571" y="0"/>
                    <a:pt x="282248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iṣḷiḍè">
              <a:extLst>
                <a:ext uri="{FF2B5EF4-FFF2-40B4-BE49-F238E27FC236}">
                  <a16:creationId xmlns:a16="http://schemas.microsoft.com/office/drawing/2014/main" id="{9B4EB1C7-A39C-4232-94BD-579069505F0D}"/>
                </a:ext>
              </a:extLst>
            </p:cNvPr>
            <p:cNvSpPr/>
            <p:nvPr/>
          </p:nvSpPr>
          <p:spPr bwMode="auto">
            <a:xfrm>
              <a:off x="6037691" y="1570370"/>
              <a:ext cx="639891" cy="1281114"/>
            </a:xfrm>
            <a:custGeom>
              <a:avLst/>
              <a:gdLst>
                <a:gd name="T0" fmla="*/ 0 w 261"/>
                <a:gd name="T1" fmla="*/ 261 h 522"/>
                <a:gd name="T2" fmla="*/ 132 w 261"/>
                <a:gd name="T3" fmla="*/ 489 h 522"/>
                <a:gd name="T4" fmla="*/ 133 w 261"/>
                <a:gd name="T5" fmla="*/ 489 h 522"/>
                <a:gd name="T6" fmla="*/ 159 w 261"/>
                <a:gd name="T7" fmla="*/ 502 h 522"/>
                <a:gd name="T8" fmla="*/ 256 w 261"/>
                <a:gd name="T9" fmla="*/ 522 h 522"/>
                <a:gd name="T10" fmla="*/ 261 w 261"/>
                <a:gd name="T11" fmla="*/ 522 h 522"/>
                <a:gd name="T12" fmla="*/ 261 w 261"/>
                <a:gd name="T13" fmla="*/ 455 h 522"/>
                <a:gd name="T14" fmla="*/ 256 w 261"/>
                <a:gd name="T15" fmla="*/ 455 h 522"/>
                <a:gd name="T16" fmla="*/ 256 w 261"/>
                <a:gd name="T17" fmla="*/ 455 h 522"/>
                <a:gd name="T18" fmla="*/ 68 w 261"/>
                <a:gd name="T19" fmla="*/ 252 h 522"/>
                <a:gd name="T20" fmla="*/ 254 w 261"/>
                <a:gd name="T21" fmla="*/ 68 h 522"/>
                <a:gd name="T22" fmla="*/ 261 w 261"/>
                <a:gd name="T23" fmla="*/ 68 h 522"/>
                <a:gd name="T24" fmla="*/ 261 w 261"/>
                <a:gd name="T25" fmla="*/ 0 h 522"/>
                <a:gd name="T26" fmla="*/ 0 w 261"/>
                <a:gd name="T27" fmla="*/ 26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1" h="522">
                  <a:moveTo>
                    <a:pt x="0" y="261"/>
                  </a:moveTo>
                  <a:cubicBezTo>
                    <a:pt x="0" y="359"/>
                    <a:pt x="53" y="444"/>
                    <a:pt x="132" y="489"/>
                  </a:cubicBezTo>
                  <a:cubicBezTo>
                    <a:pt x="132" y="489"/>
                    <a:pt x="132" y="489"/>
                    <a:pt x="133" y="489"/>
                  </a:cubicBezTo>
                  <a:cubicBezTo>
                    <a:pt x="141" y="493"/>
                    <a:pt x="150" y="498"/>
                    <a:pt x="159" y="502"/>
                  </a:cubicBezTo>
                  <a:cubicBezTo>
                    <a:pt x="189" y="514"/>
                    <a:pt x="222" y="522"/>
                    <a:pt x="256" y="522"/>
                  </a:cubicBezTo>
                  <a:cubicBezTo>
                    <a:pt x="258" y="522"/>
                    <a:pt x="259" y="522"/>
                    <a:pt x="261" y="522"/>
                  </a:cubicBezTo>
                  <a:cubicBezTo>
                    <a:pt x="261" y="455"/>
                    <a:pt x="261" y="455"/>
                    <a:pt x="261" y="455"/>
                  </a:cubicBezTo>
                  <a:cubicBezTo>
                    <a:pt x="259" y="455"/>
                    <a:pt x="258" y="455"/>
                    <a:pt x="256" y="455"/>
                  </a:cubicBezTo>
                  <a:cubicBezTo>
                    <a:pt x="256" y="455"/>
                    <a:pt x="256" y="455"/>
                    <a:pt x="256" y="455"/>
                  </a:cubicBezTo>
                  <a:cubicBezTo>
                    <a:pt x="149" y="452"/>
                    <a:pt x="63" y="361"/>
                    <a:pt x="68" y="252"/>
                  </a:cubicBezTo>
                  <a:cubicBezTo>
                    <a:pt x="73" y="152"/>
                    <a:pt x="154" y="71"/>
                    <a:pt x="254" y="68"/>
                  </a:cubicBezTo>
                  <a:cubicBezTo>
                    <a:pt x="256" y="68"/>
                    <a:pt x="259" y="68"/>
                    <a:pt x="261" y="68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117" y="0"/>
                    <a:pt x="0" y="117"/>
                    <a:pt x="0" y="261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ïş1îdê">
              <a:extLst>
                <a:ext uri="{FF2B5EF4-FFF2-40B4-BE49-F238E27FC236}">
                  <a16:creationId xmlns:a16="http://schemas.microsoft.com/office/drawing/2014/main" id="{769DF484-726C-4FD7-8720-B4CE05EA5D27}"/>
                </a:ext>
              </a:extLst>
            </p:cNvPr>
            <p:cNvSpPr/>
            <p:nvPr/>
          </p:nvSpPr>
          <p:spPr bwMode="auto">
            <a:xfrm>
              <a:off x="6670723" y="1570370"/>
              <a:ext cx="1893011" cy="954504"/>
            </a:xfrm>
            <a:custGeom>
              <a:avLst/>
              <a:gdLst>
                <a:gd name="T0" fmla="*/ 324 w 772"/>
                <a:gd name="T1" fmla="*/ 326 h 389"/>
                <a:gd name="T2" fmla="*/ 261 w 772"/>
                <a:gd name="T3" fmla="*/ 262 h 389"/>
                <a:gd name="T4" fmla="*/ 261 w 772"/>
                <a:gd name="T5" fmla="*/ 261 h 389"/>
                <a:gd name="T6" fmla="*/ 227 w 772"/>
                <a:gd name="T7" fmla="*/ 132 h 389"/>
                <a:gd name="T8" fmla="*/ 0 w 772"/>
                <a:gd name="T9" fmla="*/ 0 h 389"/>
                <a:gd name="T10" fmla="*/ 0 w 772"/>
                <a:gd name="T11" fmla="*/ 68 h 389"/>
                <a:gd name="T12" fmla="*/ 193 w 772"/>
                <a:gd name="T13" fmla="*/ 261 h 389"/>
                <a:gd name="T14" fmla="*/ 193 w 772"/>
                <a:gd name="T15" fmla="*/ 261 h 389"/>
                <a:gd name="T16" fmla="*/ 194 w 772"/>
                <a:gd name="T17" fmla="*/ 288 h 389"/>
                <a:gd name="T18" fmla="*/ 307 w 772"/>
                <a:gd name="T19" fmla="*/ 389 h 389"/>
                <a:gd name="T20" fmla="*/ 772 w 772"/>
                <a:gd name="T21" fmla="*/ 389 h 389"/>
                <a:gd name="T22" fmla="*/ 772 w 772"/>
                <a:gd name="T23" fmla="*/ 326 h 389"/>
                <a:gd name="T24" fmla="*/ 324 w 772"/>
                <a:gd name="T25" fmla="*/ 326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2" h="389">
                  <a:moveTo>
                    <a:pt x="324" y="326"/>
                  </a:moveTo>
                  <a:cubicBezTo>
                    <a:pt x="289" y="326"/>
                    <a:pt x="261" y="297"/>
                    <a:pt x="261" y="262"/>
                  </a:cubicBezTo>
                  <a:cubicBezTo>
                    <a:pt x="261" y="261"/>
                    <a:pt x="261" y="261"/>
                    <a:pt x="261" y="261"/>
                  </a:cubicBezTo>
                  <a:cubicBezTo>
                    <a:pt x="261" y="214"/>
                    <a:pt x="249" y="170"/>
                    <a:pt x="227" y="132"/>
                  </a:cubicBezTo>
                  <a:cubicBezTo>
                    <a:pt x="182" y="53"/>
                    <a:pt x="97" y="0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06" y="68"/>
                    <a:pt x="193" y="154"/>
                    <a:pt x="193" y="261"/>
                  </a:cubicBezTo>
                  <a:cubicBezTo>
                    <a:pt x="193" y="261"/>
                    <a:pt x="193" y="261"/>
                    <a:pt x="193" y="261"/>
                  </a:cubicBezTo>
                  <a:cubicBezTo>
                    <a:pt x="193" y="270"/>
                    <a:pt x="194" y="279"/>
                    <a:pt x="194" y="288"/>
                  </a:cubicBezTo>
                  <a:cubicBezTo>
                    <a:pt x="200" y="346"/>
                    <a:pt x="249" y="389"/>
                    <a:pt x="307" y="389"/>
                  </a:cubicBezTo>
                  <a:cubicBezTo>
                    <a:pt x="772" y="389"/>
                    <a:pt x="772" y="389"/>
                    <a:pt x="772" y="389"/>
                  </a:cubicBezTo>
                  <a:cubicBezTo>
                    <a:pt x="772" y="326"/>
                    <a:pt x="772" y="326"/>
                    <a:pt x="772" y="326"/>
                  </a:cubicBezTo>
                  <a:lnTo>
                    <a:pt x="324" y="326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îşliḑê">
              <a:extLst>
                <a:ext uri="{FF2B5EF4-FFF2-40B4-BE49-F238E27FC236}">
                  <a16:creationId xmlns:a16="http://schemas.microsoft.com/office/drawing/2014/main" id="{2E5E1D2B-3786-4DAA-9246-2FDFE4DD0B1E}"/>
                </a:ext>
              </a:extLst>
            </p:cNvPr>
            <p:cNvSpPr/>
            <p:nvPr/>
          </p:nvSpPr>
          <p:spPr>
            <a:xfrm rot="5400000">
              <a:off x="8496211" y="2230059"/>
              <a:ext cx="469570" cy="404802"/>
            </a:xfrm>
            <a:prstGeom prst="triangle">
              <a:avLst/>
            </a:prstGeom>
            <a:solidFill>
              <a:srgbClr val="C5C5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îṣḷíḍe">
              <a:extLst>
                <a:ext uri="{FF2B5EF4-FFF2-40B4-BE49-F238E27FC236}">
                  <a16:creationId xmlns:a16="http://schemas.microsoft.com/office/drawing/2014/main" id="{2A31402B-6A65-400C-AB09-D8DC47840AF3}"/>
                </a:ext>
              </a:extLst>
            </p:cNvPr>
            <p:cNvSpPr/>
            <p:nvPr/>
          </p:nvSpPr>
          <p:spPr>
            <a:xfrm>
              <a:off x="6278886" y="1830232"/>
              <a:ext cx="775295" cy="775295"/>
            </a:xfrm>
            <a:prstGeom prst="ellipse">
              <a:avLst/>
            </a:prstGeom>
            <a:solidFill>
              <a:srgbClr val="A04F4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iSlîḍe">
              <a:extLst>
                <a:ext uri="{FF2B5EF4-FFF2-40B4-BE49-F238E27FC236}">
                  <a16:creationId xmlns:a16="http://schemas.microsoft.com/office/drawing/2014/main" id="{1F565282-815B-40B9-BD14-A47D532F33CE}"/>
                </a:ext>
              </a:extLst>
            </p:cNvPr>
            <p:cNvSpPr/>
            <p:nvPr/>
          </p:nvSpPr>
          <p:spPr bwMode="auto">
            <a:xfrm>
              <a:off x="6445485" y="2013286"/>
              <a:ext cx="399220" cy="366820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08909" h="559493">
                  <a:moveTo>
                    <a:pt x="470180" y="272856"/>
                  </a:moveTo>
                  <a:lnTo>
                    <a:pt x="476019" y="272856"/>
                  </a:lnTo>
                  <a:lnTo>
                    <a:pt x="481953" y="272856"/>
                  </a:lnTo>
                  <a:cubicBezTo>
                    <a:pt x="509171" y="272856"/>
                    <a:pt x="531210" y="294963"/>
                    <a:pt x="531210" y="322056"/>
                  </a:cubicBezTo>
                  <a:lnTo>
                    <a:pt x="531210" y="376617"/>
                  </a:lnTo>
                  <a:cubicBezTo>
                    <a:pt x="531210" y="385084"/>
                    <a:pt x="526783" y="392609"/>
                    <a:pt x="520096" y="397031"/>
                  </a:cubicBezTo>
                  <a:lnTo>
                    <a:pt x="520096" y="449711"/>
                  </a:lnTo>
                  <a:cubicBezTo>
                    <a:pt x="520096" y="450558"/>
                    <a:pt x="520661" y="451498"/>
                    <a:pt x="521509" y="451875"/>
                  </a:cubicBezTo>
                  <a:cubicBezTo>
                    <a:pt x="528949" y="455450"/>
                    <a:pt x="565492" y="473888"/>
                    <a:pt x="599209" y="501639"/>
                  </a:cubicBezTo>
                  <a:cubicBezTo>
                    <a:pt x="605425" y="506625"/>
                    <a:pt x="608909" y="514150"/>
                    <a:pt x="608909" y="522052"/>
                  </a:cubicBezTo>
                  <a:lnTo>
                    <a:pt x="608909" y="559493"/>
                  </a:lnTo>
                  <a:lnTo>
                    <a:pt x="483083" y="559493"/>
                  </a:lnTo>
                  <a:lnTo>
                    <a:pt x="483083" y="515561"/>
                  </a:lnTo>
                  <a:cubicBezTo>
                    <a:pt x="483083" y="499475"/>
                    <a:pt x="476019" y="484424"/>
                    <a:pt x="463587" y="474264"/>
                  </a:cubicBezTo>
                  <a:cubicBezTo>
                    <a:pt x="453039" y="465609"/>
                    <a:pt x="442302" y="457707"/>
                    <a:pt x="431848" y="450558"/>
                  </a:cubicBezTo>
                  <a:cubicBezTo>
                    <a:pt x="431848" y="450370"/>
                    <a:pt x="431942" y="450087"/>
                    <a:pt x="431942" y="449711"/>
                  </a:cubicBezTo>
                  <a:lnTo>
                    <a:pt x="431942" y="397031"/>
                  </a:lnTo>
                  <a:cubicBezTo>
                    <a:pt x="425350" y="392609"/>
                    <a:pt x="420923" y="385084"/>
                    <a:pt x="420923" y="376617"/>
                  </a:cubicBezTo>
                  <a:lnTo>
                    <a:pt x="420923" y="322056"/>
                  </a:lnTo>
                  <a:cubicBezTo>
                    <a:pt x="420923" y="294775"/>
                    <a:pt x="443056" y="272856"/>
                    <a:pt x="470180" y="272856"/>
                  </a:cubicBezTo>
                  <a:close/>
                  <a:moveTo>
                    <a:pt x="127004" y="272856"/>
                  </a:moveTo>
                  <a:lnTo>
                    <a:pt x="132940" y="272856"/>
                  </a:lnTo>
                  <a:lnTo>
                    <a:pt x="138781" y="272856"/>
                  </a:lnTo>
                  <a:cubicBezTo>
                    <a:pt x="166104" y="272856"/>
                    <a:pt x="188057" y="294963"/>
                    <a:pt x="188057" y="322056"/>
                  </a:cubicBezTo>
                  <a:lnTo>
                    <a:pt x="188057" y="376617"/>
                  </a:lnTo>
                  <a:cubicBezTo>
                    <a:pt x="188057" y="385084"/>
                    <a:pt x="183629" y="392609"/>
                    <a:pt x="177033" y="397031"/>
                  </a:cubicBezTo>
                  <a:lnTo>
                    <a:pt x="177033" y="449711"/>
                  </a:lnTo>
                  <a:cubicBezTo>
                    <a:pt x="177033" y="449993"/>
                    <a:pt x="177128" y="450370"/>
                    <a:pt x="177128" y="450558"/>
                  </a:cubicBezTo>
                  <a:cubicBezTo>
                    <a:pt x="166670" y="457613"/>
                    <a:pt x="155929" y="465609"/>
                    <a:pt x="145376" y="474264"/>
                  </a:cubicBezTo>
                  <a:cubicBezTo>
                    <a:pt x="133034" y="484424"/>
                    <a:pt x="125874" y="499475"/>
                    <a:pt x="125874" y="515561"/>
                  </a:cubicBezTo>
                  <a:lnTo>
                    <a:pt x="125874" y="559493"/>
                  </a:lnTo>
                  <a:lnTo>
                    <a:pt x="0" y="559493"/>
                  </a:lnTo>
                  <a:lnTo>
                    <a:pt x="0" y="522052"/>
                  </a:lnTo>
                  <a:cubicBezTo>
                    <a:pt x="0" y="514150"/>
                    <a:pt x="3486" y="506625"/>
                    <a:pt x="9704" y="501639"/>
                  </a:cubicBezTo>
                  <a:cubicBezTo>
                    <a:pt x="43434" y="473888"/>
                    <a:pt x="79990" y="455450"/>
                    <a:pt x="87433" y="451875"/>
                  </a:cubicBezTo>
                  <a:cubicBezTo>
                    <a:pt x="88281" y="451498"/>
                    <a:pt x="88846" y="450558"/>
                    <a:pt x="88846" y="449711"/>
                  </a:cubicBezTo>
                  <a:lnTo>
                    <a:pt x="88846" y="397031"/>
                  </a:lnTo>
                  <a:cubicBezTo>
                    <a:pt x="82157" y="392609"/>
                    <a:pt x="77729" y="385084"/>
                    <a:pt x="77729" y="376617"/>
                  </a:cubicBezTo>
                  <a:lnTo>
                    <a:pt x="77729" y="322056"/>
                  </a:lnTo>
                  <a:cubicBezTo>
                    <a:pt x="77729" y="294775"/>
                    <a:pt x="99870" y="272856"/>
                    <a:pt x="127004" y="272856"/>
                  </a:cubicBezTo>
                  <a:close/>
                  <a:moveTo>
                    <a:pt x="297600" y="222543"/>
                  </a:moveTo>
                  <a:lnTo>
                    <a:pt x="304477" y="222543"/>
                  </a:lnTo>
                  <a:lnTo>
                    <a:pt x="311260" y="222543"/>
                  </a:lnTo>
                  <a:cubicBezTo>
                    <a:pt x="343291" y="222543"/>
                    <a:pt x="369198" y="248506"/>
                    <a:pt x="369198" y="280395"/>
                  </a:cubicBezTo>
                  <a:lnTo>
                    <a:pt x="369198" y="344455"/>
                  </a:lnTo>
                  <a:cubicBezTo>
                    <a:pt x="369198" y="354520"/>
                    <a:pt x="364017" y="363456"/>
                    <a:pt x="356198" y="368536"/>
                  </a:cubicBezTo>
                  <a:lnTo>
                    <a:pt x="356198" y="430432"/>
                  </a:lnTo>
                  <a:cubicBezTo>
                    <a:pt x="356198" y="431561"/>
                    <a:pt x="356857" y="432502"/>
                    <a:pt x="357893" y="433066"/>
                  </a:cubicBezTo>
                  <a:cubicBezTo>
                    <a:pt x="366655" y="437299"/>
                    <a:pt x="409520" y="459029"/>
                    <a:pt x="449275" y="491576"/>
                  </a:cubicBezTo>
                  <a:cubicBezTo>
                    <a:pt x="456435" y="497502"/>
                    <a:pt x="460580" y="506251"/>
                    <a:pt x="460580" y="515563"/>
                  </a:cubicBezTo>
                  <a:lnTo>
                    <a:pt x="460580" y="559493"/>
                  </a:lnTo>
                  <a:lnTo>
                    <a:pt x="304477" y="559493"/>
                  </a:lnTo>
                  <a:lnTo>
                    <a:pt x="148187" y="559493"/>
                  </a:lnTo>
                  <a:lnTo>
                    <a:pt x="148187" y="515563"/>
                  </a:lnTo>
                  <a:cubicBezTo>
                    <a:pt x="148187" y="506251"/>
                    <a:pt x="152332" y="497502"/>
                    <a:pt x="159492" y="491576"/>
                  </a:cubicBezTo>
                  <a:cubicBezTo>
                    <a:pt x="199342" y="459029"/>
                    <a:pt x="242206" y="437299"/>
                    <a:pt x="250967" y="433066"/>
                  </a:cubicBezTo>
                  <a:cubicBezTo>
                    <a:pt x="252004" y="432502"/>
                    <a:pt x="252569" y="431561"/>
                    <a:pt x="252569" y="430432"/>
                  </a:cubicBezTo>
                  <a:lnTo>
                    <a:pt x="252569" y="368536"/>
                  </a:lnTo>
                  <a:cubicBezTo>
                    <a:pt x="244844" y="363456"/>
                    <a:pt x="239663" y="354520"/>
                    <a:pt x="239663" y="344455"/>
                  </a:cubicBezTo>
                  <a:lnTo>
                    <a:pt x="239663" y="280395"/>
                  </a:lnTo>
                  <a:cubicBezTo>
                    <a:pt x="239663" y="248412"/>
                    <a:pt x="265664" y="222543"/>
                    <a:pt x="297600" y="222543"/>
                  </a:cubicBezTo>
                  <a:close/>
                  <a:moveTo>
                    <a:pt x="492495" y="40775"/>
                  </a:moveTo>
                  <a:cubicBezTo>
                    <a:pt x="488350" y="40775"/>
                    <a:pt x="487596" y="41528"/>
                    <a:pt x="487502" y="45854"/>
                  </a:cubicBezTo>
                  <a:lnTo>
                    <a:pt x="487502" y="51498"/>
                  </a:lnTo>
                  <a:cubicBezTo>
                    <a:pt x="487502" y="57142"/>
                    <a:pt x="487502" y="56953"/>
                    <a:pt x="482038" y="59023"/>
                  </a:cubicBezTo>
                  <a:cubicBezTo>
                    <a:pt x="469036" y="63726"/>
                    <a:pt x="460934" y="72661"/>
                    <a:pt x="460086" y="86864"/>
                  </a:cubicBezTo>
                  <a:cubicBezTo>
                    <a:pt x="459332" y="99374"/>
                    <a:pt x="465833" y="107934"/>
                    <a:pt x="476196" y="114048"/>
                  </a:cubicBezTo>
                  <a:cubicBezTo>
                    <a:pt x="482414" y="117810"/>
                    <a:pt x="489480" y="120068"/>
                    <a:pt x="496264" y="123078"/>
                  </a:cubicBezTo>
                  <a:cubicBezTo>
                    <a:pt x="498902" y="124206"/>
                    <a:pt x="501445" y="125617"/>
                    <a:pt x="503706" y="127310"/>
                  </a:cubicBezTo>
                  <a:cubicBezTo>
                    <a:pt x="510207" y="132578"/>
                    <a:pt x="508982" y="141513"/>
                    <a:pt x="501257" y="144900"/>
                  </a:cubicBezTo>
                  <a:cubicBezTo>
                    <a:pt x="497112" y="146781"/>
                    <a:pt x="492778" y="147157"/>
                    <a:pt x="488350" y="146687"/>
                  </a:cubicBezTo>
                  <a:cubicBezTo>
                    <a:pt x="481472" y="145746"/>
                    <a:pt x="474783" y="144053"/>
                    <a:pt x="468659" y="140761"/>
                  </a:cubicBezTo>
                  <a:cubicBezTo>
                    <a:pt x="464985" y="138880"/>
                    <a:pt x="463949" y="139350"/>
                    <a:pt x="462724" y="143301"/>
                  </a:cubicBezTo>
                  <a:cubicBezTo>
                    <a:pt x="461593" y="146687"/>
                    <a:pt x="460557" y="150167"/>
                    <a:pt x="459709" y="153553"/>
                  </a:cubicBezTo>
                  <a:cubicBezTo>
                    <a:pt x="458484" y="158162"/>
                    <a:pt x="458861" y="159291"/>
                    <a:pt x="463572" y="161548"/>
                  </a:cubicBezTo>
                  <a:cubicBezTo>
                    <a:pt x="469130" y="164370"/>
                    <a:pt x="475160" y="165687"/>
                    <a:pt x="481284" y="166722"/>
                  </a:cubicBezTo>
                  <a:cubicBezTo>
                    <a:pt x="486089" y="167474"/>
                    <a:pt x="486371" y="167568"/>
                    <a:pt x="486371" y="172647"/>
                  </a:cubicBezTo>
                  <a:lnTo>
                    <a:pt x="486371" y="179420"/>
                  </a:lnTo>
                  <a:cubicBezTo>
                    <a:pt x="486371" y="182147"/>
                    <a:pt x="487690" y="183934"/>
                    <a:pt x="490611" y="183934"/>
                  </a:cubicBezTo>
                  <a:cubicBezTo>
                    <a:pt x="493908" y="184029"/>
                    <a:pt x="497300" y="184029"/>
                    <a:pt x="500503" y="183934"/>
                  </a:cubicBezTo>
                  <a:cubicBezTo>
                    <a:pt x="503330" y="183934"/>
                    <a:pt x="504649" y="182430"/>
                    <a:pt x="504649" y="179608"/>
                  </a:cubicBezTo>
                  <a:cubicBezTo>
                    <a:pt x="504649" y="176504"/>
                    <a:pt x="504837" y="173494"/>
                    <a:pt x="504649" y="170390"/>
                  </a:cubicBezTo>
                  <a:cubicBezTo>
                    <a:pt x="504554" y="167192"/>
                    <a:pt x="505968" y="165687"/>
                    <a:pt x="508982" y="164840"/>
                  </a:cubicBezTo>
                  <a:cubicBezTo>
                    <a:pt x="515860" y="162959"/>
                    <a:pt x="521889" y="159197"/>
                    <a:pt x="526412" y="153647"/>
                  </a:cubicBezTo>
                  <a:cubicBezTo>
                    <a:pt x="538942" y="138221"/>
                    <a:pt x="534231" y="115835"/>
                    <a:pt x="516237" y="105865"/>
                  </a:cubicBezTo>
                  <a:cubicBezTo>
                    <a:pt x="510584" y="102761"/>
                    <a:pt x="504554" y="100503"/>
                    <a:pt x="498619" y="97964"/>
                  </a:cubicBezTo>
                  <a:cubicBezTo>
                    <a:pt x="495227" y="96647"/>
                    <a:pt x="492024" y="94860"/>
                    <a:pt x="489104" y="92602"/>
                  </a:cubicBezTo>
                  <a:cubicBezTo>
                    <a:pt x="483451" y="88087"/>
                    <a:pt x="484581" y="80657"/>
                    <a:pt x="491270" y="77835"/>
                  </a:cubicBezTo>
                  <a:cubicBezTo>
                    <a:pt x="493155" y="76894"/>
                    <a:pt x="495133" y="76706"/>
                    <a:pt x="497112" y="76518"/>
                  </a:cubicBezTo>
                  <a:cubicBezTo>
                    <a:pt x="504931" y="76142"/>
                    <a:pt x="512186" y="77553"/>
                    <a:pt x="519252" y="80939"/>
                  </a:cubicBezTo>
                  <a:cubicBezTo>
                    <a:pt x="522643" y="82538"/>
                    <a:pt x="523868" y="82067"/>
                    <a:pt x="524998" y="78399"/>
                  </a:cubicBezTo>
                  <a:cubicBezTo>
                    <a:pt x="526317" y="74543"/>
                    <a:pt x="527260" y="70686"/>
                    <a:pt x="528390" y="66736"/>
                  </a:cubicBezTo>
                  <a:cubicBezTo>
                    <a:pt x="529144" y="64102"/>
                    <a:pt x="528296" y="62503"/>
                    <a:pt x="525752" y="61374"/>
                  </a:cubicBezTo>
                  <a:cubicBezTo>
                    <a:pt x="521230" y="59399"/>
                    <a:pt x="516708" y="57988"/>
                    <a:pt x="511809" y="57236"/>
                  </a:cubicBezTo>
                  <a:cubicBezTo>
                    <a:pt x="505402" y="56201"/>
                    <a:pt x="505402" y="56201"/>
                    <a:pt x="505402" y="49805"/>
                  </a:cubicBezTo>
                  <a:cubicBezTo>
                    <a:pt x="505402" y="40775"/>
                    <a:pt x="505402" y="40775"/>
                    <a:pt x="496358" y="40775"/>
                  </a:cubicBezTo>
                  <a:close/>
                  <a:moveTo>
                    <a:pt x="496111" y="0"/>
                  </a:moveTo>
                  <a:cubicBezTo>
                    <a:pt x="524951" y="0"/>
                    <a:pt x="553781" y="10958"/>
                    <a:pt x="575779" y="32874"/>
                  </a:cubicBezTo>
                  <a:cubicBezTo>
                    <a:pt x="619776" y="76894"/>
                    <a:pt x="619776" y="148192"/>
                    <a:pt x="575779" y="192024"/>
                  </a:cubicBezTo>
                  <a:cubicBezTo>
                    <a:pt x="538754" y="229083"/>
                    <a:pt x="482226" y="234821"/>
                    <a:pt x="438982" y="209519"/>
                  </a:cubicBezTo>
                  <a:lnTo>
                    <a:pt x="438700" y="209237"/>
                  </a:lnTo>
                  <a:cubicBezTo>
                    <a:pt x="421742" y="222029"/>
                    <a:pt x="403559" y="224286"/>
                    <a:pt x="390840" y="222311"/>
                  </a:cubicBezTo>
                  <a:cubicBezTo>
                    <a:pt x="386600" y="221653"/>
                    <a:pt x="385752" y="215915"/>
                    <a:pt x="389615" y="214034"/>
                  </a:cubicBezTo>
                  <a:cubicBezTo>
                    <a:pt x="401297" y="208202"/>
                    <a:pt x="408552" y="196915"/>
                    <a:pt x="412886" y="187791"/>
                  </a:cubicBezTo>
                  <a:lnTo>
                    <a:pt x="411567" y="187038"/>
                  </a:lnTo>
                  <a:cubicBezTo>
                    <a:pt x="372374" y="142736"/>
                    <a:pt x="374070" y="75201"/>
                    <a:pt x="416371" y="32874"/>
                  </a:cubicBezTo>
                  <a:cubicBezTo>
                    <a:pt x="438417" y="10958"/>
                    <a:pt x="467270" y="0"/>
                    <a:pt x="496111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ïšľïḓè">
              <a:extLst>
                <a:ext uri="{FF2B5EF4-FFF2-40B4-BE49-F238E27FC236}">
                  <a16:creationId xmlns:a16="http://schemas.microsoft.com/office/drawing/2014/main" id="{434F9B7A-C0A1-409E-91AB-44EEF378747C}"/>
                </a:ext>
              </a:extLst>
            </p:cNvPr>
            <p:cNvSpPr/>
            <p:nvPr/>
          </p:nvSpPr>
          <p:spPr bwMode="auto">
            <a:xfrm>
              <a:off x="6028164" y="2686179"/>
              <a:ext cx="1282447" cy="1282447"/>
            </a:xfrm>
            <a:custGeom>
              <a:avLst/>
              <a:gdLst>
                <a:gd name="T0" fmla="*/ 390 w 523"/>
                <a:gd name="T1" fmla="*/ 34 h 522"/>
                <a:gd name="T2" fmla="*/ 390 w 523"/>
                <a:gd name="T3" fmla="*/ 34 h 522"/>
                <a:gd name="T4" fmla="*/ 311 w 523"/>
                <a:gd name="T5" fmla="*/ 4 h 522"/>
                <a:gd name="T6" fmla="*/ 267 w 523"/>
                <a:gd name="T7" fmla="*/ 0 h 522"/>
                <a:gd name="T8" fmla="*/ 262 w 523"/>
                <a:gd name="T9" fmla="*/ 0 h 522"/>
                <a:gd name="T10" fmla="*/ 262 w 523"/>
                <a:gd name="T11" fmla="*/ 67 h 522"/>
                <a:gd name="T12" fmla="*/ 267 w 523"/>
                <a:gd name="T13" fmla="*/ 67 h 522"/>
                <a:gd name="T14" fmla="*/ 267 w 523"/>
                <a:gd name="T15" fmla="*/ 67 h 522"/>
                <a:gd name="T16" fmla="*/ 455 w 523"/>
                <a:gd name="T17" fmla="*/ 261 h 522"/>
                <a:gd name="T18" fmla="*/ 455 w 523"/>
                <a:gd name="T19" fmla="*/ 264 h 522"/>
                <a:gd name="T20" fmla="*/ 261 w 523"/>
                <a:gd name="T21" fmla="*/ 455 h 522"/>
                <a:gd name="T22" fmla="*/ 68 w 523"/>
                <a:gd name="T23" fmla="*/ 269 h 522"/>
                <a:gd name="T24" fmla="*/ 68 w 523"/>
                <a:gd name="T25" fmla="*/ 269 h 522"/>
                <a:gd name="T26" fmla="*/ 68 w 523"/>
                <a:gd name="T27" fmla="*/ 264 h 522"/>
                <a:gd name="T28" fmla="*/ 0 w 523"/>
                <a:gd name="T29" fmla="*/ 264 h 522"/>
                <a:gd name="T30" fmla="*/ 0 w 523"/>
                <a:gd name="T31" fmla="*/ 269 h 522"/>
                <a:gd name="T32" fmla="*/ 0 w 523"/>
                <a:gd name="T33" fmla="*/ 269 h 522"/>
                <a:gd name="T34" fmla="*/ 34 w 523"/>
                <a:gd name="T35" fmla="*/ 390 h 522"/>
                <a:gd name="T36" fmla="*/ 34 w 523"/>
                <a:gd name="T37" fmla="*/ 390 h 522"/>
                <a:gd name="T38" fmla="*/ 261 w 523"/>
                <a:gd name="T39" fmla="*/ 522 h 522"/>
                <a:gd name="T40" fmla="*/ 523 w 523"/>
                <a:gd name="T41" fmla="*/ 264 h 522"/>
                <a:gd name="T42" fmla="*/ 523 w 523"/>
                <a:gd name="T43" fmla="*/ 264 h 522"/>
                <a:gd name="T44" fmla="*/ 523 w 523"/>
                <a:gd name="T45" fmla="*/ 261 h 522"/>
                <a:gd name="T46" fmla="*/ 390 w 523"/>
                <a:gd name="T47" fmla="*/ 34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3" h="522">
                  <a:moveTo>
                    <a:pt x="390" y="34"/>
                  </a:moveTo>
                  <a:cubicBezTo>
                    <a:pt x="390" y="34"/>
                    <a:pt x="390" y="34"/>
                    <a:pt x="390" y="34"/>
                  </a:cubicBezTo>
                  <a:cubicBezTo>
                    <a:pt x="366" y="20"/>
                    <a:pt x="339" y="10"/>
                    <a:pt x="311" y="4"/>
                  </a:cubicBezTo>
                  <a:cubicBezTo>
                    <a:pt x="297" y="2"/>
                    <a:pt x="282" y="0"/>
                    <a:pt x="267" y="0"/>
                  </a:cubicBezTo>
                  <a:cubicBezTo>
                    <a:pt x="265" y="0"/>
                    <a:pt x="263" y="0"/>
                    <a:pt x="262" y="0"/>
                  </a:cubicBezTo>
                  <a:cubicBezTo>
                    <a:pt x="262" y="67"/>
                    <a:pt x="262" y="67"/>
                    <a:pt x="262" y="67"/>
                  </a:cubicBezTo>
                  <a:cubicBezTo>
                    <a:pt x="263" y="67"/>
                    <a:pt x="265" y="67"/>
                    <a:pt x="267" y="67"/>
                  </a:cubicBezTo>
                  <a:cubicBezTo>
                    <a:pt x="267" y="67"/>
                    <a:pt x="267" y="67"/>
                    <a:pt x="267" y="67"/>
                  </a:cubicBezTo>
                  <a:cubicBezTo>
                    <a:pt x="371" y="70"/>
                    <a:pt x="455" y="156"/>
                    <a:pt x="455" y="261"/>
                  </a:cubicBezTo>
                  <a:cubicBezTo>
                    <a:pt x="455" y="262"/>
                    <a:pt x="455" y="263"/>
                    <a:pt x="455" y="264"/>
                  </a:cubicBezTo>
                  <a:cubicBezTo>
                    <a:pt x="453" y="370"/>
                    <a:pt x="367" y="455"/>
                    <a:pt x="261" y="455"/>
                  </a:cubicBezTo>
                  <a:cubicBezTo>
                    <a:pt x="157" y="455"/>
                    <a:pt x="72" y="372"/>
                    <a:pt x="68" y="269"/>
                  </a:cubicBezTo>
                  <a:cubicBezTo>
                    <a:pt x="68" y="269"/>
                    <a:pt x="68" y="269"/>
                    <a:pt x="68" y="269"/>
                  </a:cubicBezTo>
                  <a:cubicBezTo>
                    <a:pt x="68" y="267"/>
                    <a:pt x="68" y="266"/>
                    <a:pt x="68" y="264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66"/>
                    <a:pt x="0" y="268"/>
                    <a:pt x="0" y="269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2" y="313"/>
                    <a:pt x="14" y="354"/>
                    <a:pt x="34" y="390"/>
                  </a:cubicBezTo>
                  <a:cubicBezTo>
                    <a:pt x="34" y="390"/>
                    <a:pt x="34" y="390"/>
                    <a:pt x="34" y="390"/>
                  </a:cubicBezTo>
                  <a:cubicBezTo>
                    <a:pt x="79" y="469"/>
                    <a:pt x="164" y="522"/>
                    <a:pt x="261" y="522"/>
                  </a:cubicBezTo>
                  <a:cubicBezTo>
                    <a:pt x="405" y="522"/>
                    <a:pt x="521" y="407"/>
                    <a:pt x="523" y="264"/>
                  </a:cubicBezTo>
                  <a:cubicBezTo>
                    <a:pt x="523" y="264"/>
                    <a:pt x="523" y="264"/>
                    <a:pt x="523" y="264"/>
                  </a:cubicBezTo>
                  <a:cubicBezTo>
                    <a:pt x="523" y="263"/>
                    <a:pt x="523" y="262"/>
                    <a:pt x="523" y="261"/>
                  </a:cubicBezTo>
                  <a:cubicBezTo>
                    <a:pt x="523" y="163"/>
                    <a:pt x="470" y="78"/>
                    <a:pt x="390" y="34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íS1îḋe">
              <a:extLst>
                <a:ext uri="{FF2B5EF4-FFF2-40B4-BE49-F238E27FC236}">
                  <a16:creationId xmlns:a16="http://schemas.microsoft.com/office/drawing/2014/main" id="{FC17E334-F8BF-4D80-BC5C-0A02D9975086}"/>
                </a:ext>
              </a:extLst>
            </p:cNvPr>
            <p:cNvSpPr/>
            <p:nvPr/>
          </p:nvSpPr>
          <p:spPr>
            <a:xfrm>
              <a:off x="6278886" y="2939755"/>
              <a:ext cx="775295" cy="775295"/>
            </a:xfrm>
            <a:prstGeom prst="ellipse">
              <a:avLst/>
            </a:prstGeom>
            <a:solidFill>
              <a:srgbClr val="49646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îṧḷïde">
              <a:extLst>
                <a:ext uri="{FF2B5EF4-FFF2-40B4-BE49-F238E27FC236}">
                  <a16:creationId xmlns:a16="http://schemas.microsoft.com/office/drawing/2014/main" id="{3CE4E975-DA4D-46A5-99F5-F66DC2349848}"/>
                </a:ext>
              </a:extLst>
            </p:cNvPr>
            <p:cNvSpPr/>
            <p:nvPr/>
          </p:nvSpPr>
          <p:spPr bwMode="auto">
            <a:xfrm>
              <a:off x="6441729" y="3135317"/>
              <a:ext cx="449608" cy="384170"/>
            </a:xfrm>
            <a:custGeom>
              <a:avLst/>
              <a:gdLst>
                <a:gd name="connsiteX0" fmla="*/ 560224 w 607107"/>
                <a:gd name="connsiteY0" fmla="*/ 279860 h 518750"/>
                <a:gd name="connsiteX1" fmla="*/ 582459 w 607107"/>
                <a:gd name="connsiteY1" fmla="*/ 280220 h 518750"/>
                <a:gd name="connsiteX2" fmla="*/ 606440 w 607107"/>
                <a:gd name="connsiteY2" fmla="*/ 300513 h 518750"/>
                <a:gd name="connsiteX3" fmla="*/ 596135 w 607107"/>
                <a:gd name="connsiteY3" fmla="*/ 329751 h 518750"/>
                <a:gd name="connsiteX4" fmla="*/ 571865 w 607107"/>
                <a:gd name="connsiteY4" fmla="*/ 348793 h 518750"/>
                <a:gd name="connsiteX5" fmla="*/ 371834 w 607107"/>
                <a:gd name="connsiteY5" fmla="*/ 500269 h 518750"/>
                <a:gd name="connsiteX6" fmla="*/ 134050 w 607107"/>
                <a:gd name="connsiteY6" fmla="*/ 494210 h 518750"/>
                <a:gd name="connsiteX7" fmla="*/ 67213 w 607107"/>
                <a:gd name="connsiteY7" fmla="*/ 511040 h 518750"/>
                <a:gd name="connsiteX8" fmla="*/ 61145 w 607107"/>
                <a:gd name="connsiteY8" fmla="*/ 511040 h 518750"/>
                <a:gd name="connsiteX9" fmla="*/ 59701 w 607107"/>
                <a:gd name="connsiteY9" fmla="*/ 510560 h 518750"/>
                <a:gd name="connsiteX10" fmla="*/ 55656 w 607107"/>
                <a:gd name="connsiteY10" fmla="*/ 507674 h 518750"/>
                <a:gd name="connsiteX11" fmla="*/ 7502 w 607107"/>
                <a:gd name="connsiteY11" fmla="*/ 432081 h 518750"/>
                <a:gd name="connsiteX12" fmla="*/ 1435 w 607107"/>
                <a:gd name="connsiteY12" fmla="*/ 423521 h 518750"/>
                <a:gd name="connsiteX13" fmla="*/ 183 w 607107"/>
                <a:gd name="connsiteY13" fmla="*/ 417077 h 518750"/>
                <a:gd name="connsiteX14" fmla="*/ 4131 w 607107"/>
                <a:gd name="connsiteY14" fmla="*/ 411788 h 518750"/>
                <a:gd name="connsiteX15" fmla="*/ 95527 w 607107"/>
                <a:gd name="connsiteY15" fmla="*/ 376588 h 518750"/>
                <a:gd name="connsiteX16" fmla="*/ 266570 w 607107"/>
                <a:gd name="connsiteY16" fmla="*/ 330231 h 518750"/>
                <a:gd name="connsiteX17" fmla="*/ 327147 w 607107"/>
                <a:gd name="connsiteY17" fmla="*/ 372741 h 518750"/>
                <a:gd name="connsiteX18" fmla="*/ 233536 w 607107"/>
                <a:gd name="connsiteY18" fmla="*/ 417943 h 518750"/>
                <a:gd name="connsiteX19" fmla="*/ 360084 w 607107"/>
                <a:gd name="connsiteY19" fmla="*/ 366393 h 518750"/>
                <a:gd name="connsiteX20" fmla="*/ 365285 w 607107"/>
                <a:gd name="connsiteY20" fmla="*/ 359372 h 518750"/>
                <a:gd name="connsiteX21" fmla="*/ 524482 w 607107"/>
                <a:gd name="connsiteY21" fmla="*/ 291473 h 518750"/>
                <a:gd name="connsiteX22" fmla="*/ 560224 w 607107"/>
                <a:gd name="connsiteY22" fmla="*/ 279860 h 518750"/>
                <a:gd name="connsiteX23" fmla="*/ 231201 w 607107"/>
                <a:gd name="connsiteY23" fmla="*/ 114447 h 518750"/>
                <a:gd name="connsiteX24" fmla="*/ 227733 w 607107"/>
                <a:gd name="connsiteY24" fmla="*/ 115409 h 518750"/>
                <a:gd name="connsiteX25" fmla="*/ 204232 w 607107"/>
                <a:gd name="connsiteY25" fmla="*/ 127912 h 518750"/>
                <a:gd name="connsiteX26" fmla="*/ 200572 w 607107"/>
                <a:gd name="connsiteY26" fmla="*/ 136280 h 518750"/>
                <a:gd name="connsiteX27" fmla="*/ 203269 w 607107"/>
                <a:gd name="connsiteY27" fmla="*/ 146860 h 518750"/>
                <a:gd name="connsiteX28" fmla="*/ 207410 w 607107"/>
                <a:gd name="connsiteY28" fmla="*/ 151862 h 518750"/>
                <a:gd name="connsiteX29" fmla="*/ 213960 w 607107"/>
                <a:gd name="connsiteY29" fmla="*/ 151573 h 518750"/>
                <a:gd name="connsiteX30" fmla="*/ 222340 w 607107"/>
                <a:gd name="connsiteY30" fmla="*/ 147053 h 518750"/>
                <a:gd name="connsiteX31" fmla="*/ 222340 w 607107"/>
                <a:gd name="connsiteY31" fmla="*/ 230058 h 518750"/>
                <a:gd name="connsiteX32" fmla="*/ 229756 w 607107"/>
                <a:gd name="connsiteY32" fmla="*/ 237464 h 518750"/>
                <a:gd name="connsiteX33" fmla="*/ 243433 w 607107"/>
                <a:gd name="connsiteY33" fmla="*/ 237464 h 518750"/>
                <a:gd name="connsiteX34" fmla="*/ 250850 w 607107"/>
                <a:gd name="connsiteY34" fmla="*/ 230058 h 518750"/>
                <a:gd name="connsiteX35" fmla="*/ 250850 w 607107"/>
                <a:gd name="connsiteY35" fmla="*/ 121853 h 518750"/>
                <a:gd name="connsiteX36" fmla="*/ 243433 w 607107"/>
                <a:gd name="connsiteY36" fmla="*/ 114447 h 518750"/>
                <a:gd name="connsiteX37" fmla="*/ 230719 w 607107"/>
                <a:gd name="connsiteY37" fmla="*/ 76070 h 518750"/>
                <a:gd name="connsiteX38" fmla="*/ 330794 w 607107"/>
                <a:gd name="connsiteY38" fmla="*/ 176004 h 518750"/>
                <a:gd name="connsiteX39" fmla="*/ 230719 w 607107"/>
                <a:gd name="connsiteY39" fmla="*/ 275841 h 518750"/>
                <a:gd name="connsiteX40" fmla="*/ 130741 w 607107"/>
                <a:gd name="connsiteY40" fmla="*/ 176004 h 518750"/>
                <a:gd name="connsiteX41" fmla="*/ 230719 w 607107"/>
                <a:gd name="connsiteY41" fmla="*/ 76070 h 518750"/>
                <a:gd name="connsiteX42" fmla="*/ 371906 w 607107"/>
                <a:gd name="connsiteY42" fmla="*/ 39432 h 518750"/>
                <a:gd name="connsiteX43" fmla="*/ 368246 w 607107"/>
                <a:gd name="connsiteY43" fmla="*/ 40297 h 518750"/>
                <a:gd name="connsiteX44" fmla="*/ 344168 w 607107"/>
                <a:gd name="connsiteY44" fmla="*/ 53185 h 518750"/>
                <a:gd name="connsiteX45" fmla="*/ 340412 w 607107"/>
                <a:gd name="connsiteY45" fmla="*/ 61744 h 518750"/>
                <a:gd name="connsiteX46" fmla="*/ 343109 w 607107"/>
                <a:gd name="connsiteY46" fmla="*/ 72612 h 518750"/>
                <a:gd name="connsiteX47" fmla="*/ 347443 w 607107"/>
                <a:gd name="connsiteY47" fmla="*/ 77709 h 518750"/>
                <a:gd name="connsiteX48" fmla="*/ 354089 w 607107"/>
                <a:gd name="connsiteY48" fmla="*/ 77421 h 518750"/>
                <a:gd name="connsiteX49" fmla="*/ 362757 w 607107"/>
                <a:gd name="connsiteY49" fmla="*/ 72804 h 518750"/>
                <a:gd name="connsiteX50" fmla="*/ 362757 w 607107"/>
                <a:gd name="connsiteY50" fmla="*/ 157919 h 518750"/>
                <a:gd name="connsiteX51" fmla="*/ 370365 w 607107"/>
                <a:gd name="connsiteY51" fmla="*/ 165517 h 518750"/>
                <a:gd name="connsiteX52" fmla="*/ 384331 w 607107"/>
                <a:gd name="connsiteY52" fmla="*/ 165517 h 518750"/>
                <a:gd name="connsiteX53" fmla="*/ 391939 w 607107"/>
                <a:gd name="connsiteY53" fmla="*/ 157919 h 518750"/>
                <a:gd name="connsiteX54" fmla="*/ 391939 w 607107"/>
                <a:gd name="connsiteY54" fmla="*/ 47029 h 518750"/>
                <a:gd name="connsiteX55" fmla="*/ 384331 w 607107"/>
                <a:gd name="connsiteY55" fmla="*/ 39432 h 518750"/>
                <a:gd name="connsiteX56" fmla="*/ 371328 w 607107"/>
                <a:gd name="connsiteY56" fmla="*/ 0 h 518750"/>
                <a:gd name="connsiteX57" fmla="*/ 473901 w 607107"/>
                <a:gd name="connsiteY57" fmla="*/ 102426 h 518750"/>
                <a:gd name="connsiteX58" fmla="*/ 371328 w 607107"/>
                <a:gd name="connsiteY58" fmla="*/ 204852 h 518750"/>
                <a:gd name="connsiteX59" fmla="*/ 342531 w 607107"/>
                <a:gd name="connsiteY59" fmla="*/ 200717 h 518750"/>
                <a:gd name="connsiteX60" fmla="*/ 348117 w 607107"/>
                <a:gd name="connsiteY60" fmla="*/ 167440 h 518750"/>
                <a:gd name="connsiteX61" fmla="*/ 274342 w 607107"/>
                <a:gd name="connsiteY61" fmla="*/ 69150 h 518750"/>
                <a:gd name="connsiteX62" fmla="*/ 371328 w 607107"/>
                <a:gd name="connsiteY62" fmla="*/ 0 h 51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7107" h="518750">
                  <a:moveTo>
                    <a:pt x="560224" y="279860"/>
                  </a:moveTo>
                  <a:cubicBezTo>
                    <a:pt x="569819" y="278441"/>
                    <a:pt x="577162" y="279018"/>
                    <a:pt x="582459" y="280220"/>
                  </a:cubicBezTo>
                  <a:cubicBezTo>
                    <a:pt x="595268" y="283010"/>
                    <a:pt x="604032" y="289742"/>
                    <a:pt x="606440" y="300513"/>
                  </a:cubicBezTo>
                  <a:cubicBezTo>
                    <a:pt x="608751" y="310804"/>
                    <a:pt x="604995" y="322826"/>
                    <a:pt x="596135" y="329751"/>
                  </a:cubicBezTo>
                  <a:cubicBezTo>
                    <a:pt x="587949" y="336098"/>
                    <a:pt x="579762" y="342542"/>
                    <a:pt x="571865" y="348793"/>
                  </a:cubicBezTo>
                  <a:lnTo>
                    <a:pt x="371834" y="500269"/>
                  </a:lnTo>
                  <a:cubicBezTo>
                    <a:pt x="306826" y="545471"/>
                    <a:pt x="137614" y="493440"/>
                    <a:pt x="134050" y="494210"/>
                  </a:cubicBezTo>
                  <a:lnTo>
                    <a:pt x="67213" y="511040"/>
                  </a:lnTo>
                  <a:cubicBezTo>
                    <a:pt x="65479" y="511521"/>
                    <a:pt x="63264" y="511425"/>
                    <a:pt x="61145" y="511040"/>
                  </a:cubicBezTo>
                  <a:cubicBezTo>
                    <a:pt x="60567" y="510848"/>
                    <a:pt x="60086" y="510752"/>
                    <a:pt x="59701" y="510560"/>
                  </a:cubicBezTo>
                  <a:cubicBezTo>
                    <a:pt x="58063" y="510079"/>
                    <a:pt x="56715" y="509021"/>
                    <a:pt x="55656" y="507674"/>
                  </a:cubicBezTo>
                  <a:cubicBezTo>
                    <a:pt x="40150" y="486131"/>
                    <a:pt x="22430" y="453335"/>
                    <a:pt x="7502" y="432081"/>
                  </a:cubicBezTo>
                  <a:lnTo>
                    <a:pt x="1435" y="423521"/>
                  </a:lnTo>
                  <a:cubicBezTo>
                    <a:pt x="183" y="421694"/>
                    <a:pt x="-299" y="419289"/>
                    <a:pt x="183" y="417077"/>
                  </a:cubicBezTo>
                  <a:cubicBezTo>
                    <a:pt x="664" y="414865"/>
                    <a:pt x="1723" y="412750"/>
                    <a:pt x="4131" y="411788"/>
                  </a:cubicBezTo>
                  <a:lnTo>
                    <a:pt x="95527" y="376588"/>
                  </a:lnTo>
                  <a:cubicBezTo>
                    <a:pt x="155816" y="356487"/>
                    <a:pt x="154179" y="328885"/>
                    <a:pt x="266570" y="330231"/>
                  </a:cubicBezTo>
                  <a:cubicBezTo>
                    <a:pt x="296618" y="330520"/>
                    <a:pt x="351706" y="324172"/>
                    <a:pt x="327147" y="372741"/>
                  </a:cubicBezTo>
                  <a:cubicBezTo>
                    <a:pt x="316650" y="393515"/>
                    <a:pt x="281979" y="420059"/>
                    <a:pt x="233536" y="417943"/>
                  </a:cubicBezTo>
                  <a:cubicBezTo>
                    <a:pt x="233344" y="419193"/>
                    <a:pt x="327244" y="456605"/>
                    <a:pt x="360084" y="366393"/>
                  </a:cubicBezTo>
                  <a:cubicBezTo>
                    <a:pt x="360084" y="366393"/>
                    <a:pt x="361433" y="361007"/>
                    <a:pt x="365285" y="359372"/>
                  </a:cubicBezTo>
                  <a:cubicBezTo>
                    <a:pt x="389940" y="348793"/>
                    <a:pt x="522459" y="292338"/>
                    <a:pt x="524482" y="291473"/>
                  </a:cubicBezTo>
                  <a:cubicBezTo>
                    <a:pt x="538784" y="284693"/>
                    <a:pt x="550629" y="281278"/>
                    <a:pt x="560224" y="279860"/>
                  </a:cubicBezTo>
                  <a:close/>
                  <a:moveTo>
                    <a:pt x="231201" y="114447"/>
                  </a:moveTo>
                  <a:cubicBezTo>
                    <a:pt x="230045" y="114447"/>
                    <a:pt x="228793" y="114832"/>
                    <a:pt x="227733" y="115409"/>
                  </a:cubicBezTo>
                  <a:lnTo>
                    <a:pt x="204232" y="127912"/>
                  </a:lnTo>
                  <a:cubicBezTo>
                    <a:pt x="201246" y="129548"/>
                    <a:pt x="199705" y="133010"/>
                    <a:pt x="200572" y="136280"/>
                  </a:cubicBezTo>
                  <a:lnTo>
                    <a:pt x="203269" y="146860"/>
                  </a:lnTo>
                  <a:cubicBezTo>
                    <a:pt x="203847" y="149073"/>
                    <a:pt x="205388" y="150900"/>
                    <a:pt x="207410" y="151862"/>
                  </a:cubicBezTo>
                  <a:cubicBezTo>
                    <a:pt x="209529" y="152727"/>
                    <a:pt x="211937" y="152631"/>
                    <a:pt x="213960" y="151573"/>
                  </a:cubicBezTo>
                  <a:lnTo>
                    <a:pt x="222340" y="147053"/>
                  </a:lnTo>
                  <a:lnTo>
                    <a:pt x="222340" y="230058"/>
                  </a:lnTo>
                  <a:cubicBezTo>
                    <a:pt x="222340" y="234098"/>
                    <a:pt x="225711" y="237464"/>
                    <a:pt x="229756" y="237464"/>
                  </a:cubicBezTo>
                  <a:lnTo>
                    <a:pt x="243433" y="237464"/>
                  </a:lnTo>
                  <a:cubicBezTo>
                    <a:pt x="247479" y="237464"/>
                    <a:pt x="250850" y="234098"/>
                    <a:pt x="250850" y="230058"/>
                  </a:cubicBezTo>
                  <a:lnTo>
                    <a:pt x="250850" y="121853"/>
                  </a:lnTo>
                  <a:cubicBezTo>
                    <a:pt x="250850" y="117813"/>
                    <a:pt x="247479" y="114447"/>
                    <a:pt x="243433" y="114447"/>
                  </a:cubicBezTo>
                  <a:close/>
                  <a:moveTo>
                    <a:pt x="230719" y="76070"/>
                  </a:moveTo>
                  <a:cubicBezTo>
                    <a:pt x="286006" y="76070"/>
                    <a:pt x="330794" y="120795"/>
                    <a:pt x="330794" y="176004"/>
                  </a:cubicBezTo>
                  <a:cubicBezTo>
                    <a:pt x="330794" y="231116"/>
                    <a:pt x="286006" y="275841"/>
                    <a:pt x="230719" y="275841"/>
                  </a:cubicBezTo>
                  <a:cubicBezTo>
                    <a:pt x="175529" y="275841"/>
                    <a:pt x="130741" y="231116"/>
                    <a:pt x="130741" y="176004"/>
                  </a:cubicBezTo>
                  <a:cubicBezTo>
                    <a:pt x="130741" y="120795"/>
                    <a:pt x="175529" y="76070"/>
                    <a:pt x="230719" y="76070"/>
                  </a:cubicBezTo>
                  <a:close/>
                  <a:moveTo>
                    <a:pt x="371906" y="39432"/>
                  </a:moveTo>
                  <a:cubicBezTo>
                    <a:pt x="370654" y="39432"/>
                    <a:pt x="369402" y="39720"/>
                    <a:pt x="368246" y="40297"/>
                  </a:cubicBezTo>
                  <a:lnTo>
                    <a:pt x="344168" y="53185"/>
                  </a:lnTo>
                  <a:cubicBezTo>
                    <a:pt x="341086" y="54819"/>
                    <a:pt x="339545" y="58378"/>
                    <a:pt x="340412" y="61744"/>
                  </a:cubicBezTo>
                  <a:lnTo>
                    <a:pt x="343109" y="72612"/>
                  </a:lnTo>
                  <a:cubicBezTo>
                    <a:pt x="343687" y="74920"/>
                    <a:pt x="345324" y="76747"/>
                    <a:pt x="347443" y="77709"/>
                  </a:cubicBezTo>
                  <a:cubicBezTo>
                    <a:pt x="349562" y="78671"/>
                    <a:pt x="352066" y="78575"/>
                    <a:pt x="354089" y="77421"/>
                  </a:cubicBezTo>
                  <a:lnTo>
                    <a:pt x="362757" y="72804"/>
                  </a:lnTo>
                  <a:lnTo>
                    <a:pt x="362757" y="157919"/>
                  </a:lnTo>
                  <a:cubicBezTo>
                    <a:pt x="362757" y="162054"/>
                    <a:pt x="366224" y="165517"/>
                    <a:pt x="370365" y="165517"/>
                  </a:cubicBezTo>
                  <a:lnTo>
                    <a:pt x="384331" y="165517"/>
                  </a:lnTo>
                  <a:cubicBezTo>
                    <a:pt x="388568" y="165517"/>
                    <a:pt x="391939" y="162054"/>
                    <a:pt x="391939" y="157919"/>
                  </a:cubicBezTo>
                  <a:lnTo>
                    <a:pt x="391939" y="47029"/>
                  </a:lnTo>
                  <a:cubicBezTo>
                    <a:pt x="391939" y="42798"/>
                    <a:pt x="388568" y="39432"/>
                    <a:pt x="384331" y="39432"/>
                  </a:cubicBezTo>
                  <a:close/>
                  <a:moveTo>
                    <a:pt x="371328" y="0"/>
                  </a:moveTo>
                  <a:cubicBezTo>
                    <a:pt x="428056" y="0"/>
                    <a:pt x="473901" y="45875"/>
                    <a:pt x="473901" y="102426"/>
                  </a:cubicBezTo>
                  <a:cubicBezTo>
                    <a:pt x="473901" y="158977"/>
                    <a:pt x="428056" y="204852"/>
                    <a:pt x="371328" y="204852"/>
                  </a:cubicBezTo>
                  <a:cubicBezTo>
                    <a:pt x="361312" y="204852"/>
                    <a:pt x="351681" y="203409"/>
                    <a:pt x="342531" y="200717"/>
                  </a:cubicBezTo>
                  <a:cubicBezTo>
                    <a:pt x="346095" y="190234"/>
                    <a:pt x="348117" y="179077"/>
                    <a:pt x="348117" y="167440"/>
                  </a:cubicBezTo>
                  <a:cubicBezTo>
                    <a:pt x="348117" y="120892"/>
                    <a:pt x="317008" y="81556"/>
                    <a:pt x="274342" y="69150"/>
                  </a:cubicBezTo>
                  <a:cubicBezTo>
                    <a:pt x="288211" y="28949"/>
                    <a:pt x="326447" y="0"/>
                    <a:pt x="371328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wrap="square" lIns="91440" tIns="45720" rIns="91440" bIns="4572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47E9DCB7-A79C-4B5B-8DCC-A45F3F91C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9669" y="2263583"/>
            <a:ext cx="3342942" cy="124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hangingPunct="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矩形 47">
            <a:extLst>
              <a:ext uri="{FF2B5EF4-FFF2-40B4-BE49-F238E27FC236}">
                <a16:creationId xmlns:a16="http://schemas.microsoft.com/office/drawing/2014/main" id="{D9F6FBC7-608A-4F5A-9921-F333C9A36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7962" y="3755498"/>
            <a:ext cx="4193175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lvl="0" hangingPunc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矩形 47">
            <a:extLst>
              <a:ext uri="{FF2B5EF4-FFF2-40B4-BE49-F238E27FC236}">
                <a16:creationId xmlns:a16="http://schemas.microsoft.com/office/drawing/2014/main" id="{BFB06B59-343F-4A29-AA6D-2B9787F94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312" y="1990869"/>
            <a:ext cx="4106779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lvl="0" algn="r" hangingPunc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pPr lvl="0" algn="r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矩形 47">
            <a:extLst>
              <a:ext uri="{FF2B5EF4-FFF2-40B4-BE49-F238E27FC236}">
                <a16:creationId xmlns:a16="http://schemas.microsoft.com/office/drawing/2014/main" id="{7E08F83F-55F6-44B3-B057-B150CC146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347" y="3883834"/>
            <a:ext cx="2829593" cy="124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lvl="0" algn="r" hangingPunc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pPr lvl="0" algn="r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524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269D1E34-73C5-4CB6-B930-B48062B27DD4}"/>
              </a:ext>
            </a:extLst>
          </p:cNvPr>
          <p:cNvSpPr/>
          <p:nvPr/>
        </p:nvSpPr>
        <p:spPr>
          <a:xfrm rot="13309666" flipH="1">
            <a:off x="-910726" y="-1275147"/>
            <a:ext cx="2401899" cy="2970751"/>
          </a:xfrm>
          <a:custGeom>
            <a:avLst/>
            <a:gdLst>
              <a:gd name="connsiteX0" fmla="*/ 2291801 w 2659024"/>
              <a:gd name="connsiteY0" fmla="*/ 2285896 h 3739830"/>
              <a:gd name="connsiteX1" fmla="*/ 2038521 w 2659024"/>
              <a:gd name="connsiteY1" fmla="*/ 1784080 h 3739830"/>
              <a:gd name="connsiteX2" fmla="*/ 2231828 w 2659024"/>
              <a:gd name="connsiteY2" fmla="*/ 1284775 h 3739830"/>
              <a:gd name="connsiteX3" fmla="*/ 2388036 w 2659024"/>
              <a:gd name="connsiteY3" fmla="*/ 764270 h 3739830"/>
              <a:gd name="connsiteX4" fmla="*/ 2233502 w 2659024"/>
              <a:gd name="connsiteY4" fmla="*/ 269148 h 3739830"/>
              <a:gd name="connsiteX5" fmla="*/ 2050236 w 2659024"/>
              <a:gd name="connsiteY5" fmla="*/ 82536 h 3739830"/>
              <a:gd name="connsiteX6" fmla="*/ 1947585 w 2659024"/>
              <a:gd name="connsiteY6" fmla="*/ 80863 h 3739830"/>
              <a:gd name="connsiteX7" fmla="*/ 1938659 w 2659024"/>
              <a:gd name="connsiteY7" fmla="*/ 83094 h 3739830"/>
              <a:gd name="connsiteX8" fmla="*/ 1899328 w 2659024"/>
              <a:gd name="connsiteY8" fmla="*/ 63290 h 3739830"/>
              <a:gd name="connsiteX9" fmla="*/ 827352 w 2659024"/>
              <a:gd name="connsiteY9" fmla="*/ 150319 h 3739830"/>
              <a:gd name="connsiteX10" fmla="*/ 386622 w 2659024"/>
              <a:gd name="connsiteY10" fmla="*/ 500112 h 3739830"/>
              <a:gd name="connsiteX11" fmla="*/ 270582 w 2659024"/>
              <a:gd name="connsiteY11" fmla="*/ 1054648 h 3739830"/>
              <a:gd name="connsiteX12" fmla="*/ 337529 w 2659024"/>
              <a:gd name="connsiteY12" fmla="*/ 1627594 h 3739830"/>
              <a:gd name="connsiteX13" fmla="*/ 59981 w 2659024"/>
              <a:gd name="connsiteY13" fmla="*/ 2164557 h 3739830"/>
              <a:gd name="connsiteX14" fmla="*/ 66117 w 2659024"/>
              <a:gd name="connsiteY14" fmla="*/ 2707656 h 3739830"/>
              <a:gd name="connsiteX15" fmla="*/ 477558 w 2659024"/>
              <a:gd name="connsiteY15" fmla="*/ 2965677 h 3739830"/>
              <a:gd name="connsiteX16" fmla="*/ 1027911 w 2659024"/>
              <a:gd name="connsiteY16" fmla="*/ 2985203 h 3739830"/>
              <a:gd name="connsiteX17" fmla="*/ 1425126 w 2659024"/>
              <a:gd name="connsiteY17" fmla="*/ 3214772 h 3739830"/>
              <a:gd name="connsiteX18" fmla="*/ 2143961 w 2659024"/>
              <a:gd name="connsiteY18" fmla="*/ 3732766 h 3739830"/>
              <a:gd name="connsiteX19" fmla="*/ 2615374 w 2659024"/>
              <a:gd name="connsiteY19" fmla="*/ 2799428 h 3739830"/>
              <a:gd name="connsiteX20" fmla="*/ 2291801 w 2659024"/>
              <a:gd name="connsiteY20" fmla="*/ 2285896 h 373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59024" h="3739830">
                <a:moveTo>
                  <a:pt x="2291801" y="2285896"/>
                </a:moveTo>
                <a:cubicBezTo>
                  <a:pt x="2174087" y="2139173"/>
                  <a:pt x="2045494" y="1980176"/>
                  <a:pt x="2038521" y="1784080"/>
                </a:cubicBezTo>
                <a:cubicBezTo>
                  <a:pt x="2042147" y="1599421"/>
                  <a:pt x="2147308" y="1442377"/>
                  <a:pt x="2231828" y="1284775"/>
                </a:cubicBezTo>
                <a:cubicBezTo>
                  <a:pt x="2318858" y="1121873"/>
                  <a:pt x="2388873" y="951998"/>
                  <a:pt x="2388036" y="764270"/>
                </a:cubicBezTo>
                <a:cubicBezTo>
                  <a:pt x="2387199" y="590489"/>
                  <a:pt x="2333084" y="411967"/>
                  <a:pt x="2233502" y="269148"/>
                </a:cubicBezTo>
                <a:cubicBezTo>
                  <a:pt x="2188313" y="204434"/>
                  <a:pt x="2125551" y="114057"/>
                  <a:pt x="2050236" y="82536"/>
                </a:cubicBezTo>
                <a:cubicBezTo>
                  <a:pt x="2013695" y="67195"/>
                  <a:pt x="1984127" y="75284"/>
                  <a:pt x="1947585" y="80863"/>
                </a:cubicBezTo>
                <a:cubicBezTo>
                  <a:pt x="1944796" y="81421"/>
                  <a:pt x="1941728" y="81979"/>
                  <a:pt x="1938659" y="83094"/>
                </a:cubicBezTo>
                <a:cubicBezTo>
                  <a:pt x="1935312" y="77237"/>
                  <a:pt x="1914670" y="68032"/>
                  <a:pt x="1899328" y="63290"/>
                </a:cubicBezTo>
                <a:cubicBezTo>
                  <a:pt x="1547860" y="-47729"/>
                  <a:pt x="1157620" y="-8956"/>
                  <a:pt x="827352" y="150319"/>
                </a:cubicBezTo>
                <a:cubicBezTo>
                  <a:pt x="659149" y="231491"/>
                  <a:pt x="499873" y="350042"/>
                  <a:pt x="386622" y="500112"/>
                </a:cubicBezTo>
                <a:cubicBezTo>
                  <a:pt x="261656" y="665524"/>
                  <a:pt x="233204" y="853531"/>
                  <a:pt x="270582" y="1054648"/>
                </a:cubicBezTo>
                <a:cubicBezTo>
                  <a:pt x="306287" y="1245723"/>
                  <a:pt x="398338" y="1431777"/>
                  <a:pt x="337529" y="1627594"/>
                </a:cubicBezTo>
                <a:cubicBezTo>
                  <a:pt x="277277" y="1820343"/>
                  <a:pt x="134737" y="1977108"/>
                  <a:pt x="59981" y="2164557"/>
                </a:cubicBezTo>
                <a:cubicBezTo>
                  <a:pt x="-8639" y="2336943"/>
                  <a:pt x="-32907" y="2541407"/>
                  <a:pt x="66117" y="2707656"/>
                </a:cubicBezTo>
                <a:cubicBezTo>
                  <a:pt x="153426" y="2854379"/>
                  <a:pt x="313818" y="2936109"/>
                  <a:pt x="477558" y="2965677"/>
                </a:cubicBezTo>
                <a:cubicBezTo>
                  <a:pt x="660823" y="2998871"/>
                  <a:pt x="843530" y="2972929"/>
                  <a:pt x="1027911" y="2985203"/>
                </a:cubicBezTo>
                <a:cubicBezTo>
                  <a:pt x="1204203" y="2996918"/>
                  <a:pt x="1326101" y="3071396"/>
                  <a:pt x="1425126" y="3214772"/>
                </a:cubicBezTo>
                <a:cubicBezTo>
                  <a:pt x="1603928" y="3473908"/>
                  <a:pt x="1772967" y="3791344"/>
                  <a:pt x="2143961" y="3732766"/>
                </a:cubicBezTo>
                <a:cubicBezTo>
                  <a:pt x="2582180" y="3663868"/>
                  <a:pt x="2745919" y="3181299"/>
                  <a:pt x="2615374" y="2799428"/>
                </a:cubicBezTo>
                <a:cubicBezTo>
                  <a:pt x="2548428" y="2603332"/>
                  <a:pt x="2419835" y="2445451"/>
                  <a:pt x="2291801" y="2285896"/>
                </a:cubicBezTo>
                <a:close/>
              </a:path>
            </a:pathLst>
          </a:custGeom>
          <a:solidFill>
            <a:srgbClr val="A04F4C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F707010-351D-475C-A93C-273165901C92}"/>
              </a:ext>
            </a:extLst>
          </p:cNvPr>
          <p:cNvSpPr>
            <a:spLocks/>
          </p:cNvSpPr>
          <p:nvPr/>
        </p:nvSpPr>
        <p:spPr bwMode="auto">
          <a:xfrm flipV="1">
            <a:off x="-65635" y="-120498"/>
            <a:ext cx="1734526" cy="1516160"/>
          </a:xfrm>
          <a:custGeom>
            <a:avLst/>
            <a:gdLst>
              <a:gd name="connsiteX0" fmla="*/ 0 w 2347495"/>
              <a:gd name="connsiteY0" fmla="*/ 0 h 3381055"/>
              <a:gd name="connsiteX1" fmla="*/ 43616 w 2347495"/>
              <a:gd name="connsiteY1" fmla="*/ 0 h 3381055"/>
              <a:gd name="connsiteX2" fmla="*/ 521999 w 2347495"/>
              <a:gd name="connsiteY2" fmla="*/ 719056 h 3381055"/>
              <a:gd name="connsiteX3" fmla="*/ 1340898 w 2347495"/>
              <a:gd name="connsiteY3" fmla="*/ 2150524 h 3381055"/>
              <a:gd name="connsiteX4" fmla="*/ 2279392 w 2347495"/>
              <a:gd name="connsiteY4" fmla="*/ 2476008 h 3381055"/>
              <a:gd name="connsiteX5" fmla="*/ 2347495 w 2347495"/>
              <a:gd name="connsiteY5" fmla="*/ 2839688 h 3381055"/>
              <a:gd name="connsiteX6" fmla="*/ 2347495 w 2347495"/>
              <a:gd name="connsiteY6" fmla="*/ 3005751 h 3381055"/>
              <a:gd name="connsiteX7" fmla="*/ 2286036 w 2347495"/>
              <a:gd name="connsiteY7" fmla="*/ 3381055 h 3381055"/>
              <a:gd name="connsiteX8" fmla="*/ 185136 w 2347495"/>
              <a:gd name="connsiteY8" fmla="*/ 3381055 h 3381055"/>
              <a:gd name="connsiteX9" fmla="*/ 0 w 2347495"/>
              <a:gd name="connsiteY9" fmla="*/ 3381055 h 338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7495" h="3381055">
                <a:moveTo>
                  <a:pt x="0" y="0"/>
                </a:moveTo>
                <a:lnTo>
                  <a:pt x="43616" y="0"/>
                </a:lnTo>
                <a:cubicBezTo>
                  <a:pt x="276163" y="66426"/>
                  <a:pt x="505388" y="250756"/>
                  <a:pt x="521999" y="719056"/>
                </a:cubicBezTo>
                <a:cubicBezTo>
                  <a:pt x="558542" y="1693849"/>
                  <a:pt x="1003704" y="2163809"/>
                  <a:pt x="1340898" y="2150524"/>
                </a:cubicBezTo>
                <a:cubicBezTo>
                  <a:pt x="1678091" y="2138899"/>
                  <a:pt x="2134880" y="2115650"/>
                  <a:pt x="2279392" y="2476008"/>
                </a:cubicBezTo>
                <a:cubicBezTo>
                  <a:pt x="2315935" y="2567343"/>
                  <a:pt x="2340851" y="2695212"/>
                  <a:pt x="2347495" y="2839688"/>
                </a:cubicBezTo>
                <a:cubicBezTo>
                  <a:pt x="2347495" y="2839688"/>
                  <a:pt x="2347495" y="2839688"/>
                  <a:pt x="2347495" y="3005751"/>
                </a:cubicBezTo>
                <a:cubicBezTo>
                  <a:pt x="2340851" y="3131960"/>
                  <a:pt x="2322579" y="3261489"/>
                  <a:pt x="2286036" y="3381055"/>
                </a:cubicBezTo>
                <a:cubicBezTo>
                  <a:pt x="2286036" y="3381055"/>
                  <a:pt x="2286036" y="3381055"/>
                  <a:pt x="185136" y="3381055"/>
                </a:cubicBezTo>
                <a:lnTo>
                  <a:pt x="0" y="3381055"/>
                </a:lnTo>
                <a:close/>
              </a:path>
            </a:pathLst>
          </a:custGeom>
          <a:solidFill>
            <a:srgbClr val="4964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812CAE71-4B1D-42BB-B79A-8CF92C8C143D}"/>
              </a:ext>
            </a:extLst>
          </p:cNvPr>
          <p:cNvSpPr>
            <a:spLocks/>
          </p:cNvSpPr>
          <p:nvPr/>
        </p:nvSpPr>
        <p:spPr bwMode="auto">
          <a:xfrm flipV="1">
            <a:off x="-210015" y="-230499"/>
            <a:ext cx="1557551" cy="1361465"/>
          </a:xfrm>
          <a:custGeom>
            <a:avLst/>
            <a:gdLst>
              <a:gd name="connsiteX0" fmla="*/ 0 w 2347495"/>
              <a:gd name="connsiteY0" fmla="*/ 0 h 3381055"/>
              <a:gd name="connsiteX1" fmla="*/ 43616 w 2347495"/>
              <a:gd name="connsiteY1" fmla="*/ 0 h 3381055"/>
              <a:gd name="connsiteX2" fmla="*/ 521999 w 2347495"/>
              <a:gd name="connsiteY2" fmla="*/ 719056 h 3381055"/>
              <a:gd name="connsiteX3" fmla="*/ 1340898 w 2347495"/>
              <a:gd name="connsiteY3" fmla="*/ 2150524 h 3381055"/>
              <a:gd name="connsiteX4" fmla="*/ 2279392 w 2347495"/>
              <a:gd name="connsiteY4" fmla="*/ 2476008 h 3381055"/>
              <a:gd name="connsiteX5" fmla="*/ 2347495 w 2347495"/>
              <a:gd name="connsiteY5" fmla="*/ 2839688 h 3381055"/>
              <a:gd name="connsiteX6" fmla="*/ 2347495 w 2347495"/>
              <a:gd name="connsiteY6" fmla="*/ 3005751 h 3381055"/>
              <a:gd name="connsiteX7" fmla="*/ 2286036 w 2347495"/>
              <a:gd name="connsiteY7" fmla="*/ 3381055 h 3381055"/>
              <a:gd name="connsiteX8" fmla="*/ 185136 w 2347495"/>
              <a:gd name="connsiteY8" fmla="*/ 3381055 h 3381055"/>
              <a:gd name="connsiteX9" fmla="*/ 0 w 2347495"/>
              <a:gd name="connsiteY9" fmla="*/ 3381055 h 338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7495" h="3381055">
                <a:moveTo>
                  <a:pt x="0" y="0"/>
                </a:moveTo>
                <a:lnTo>
                  <a:pt x="43616" y="0"/>
                </a:lnTo>
                <a:cubicBezTo>
                  <a:pt x="276163" y="66426"/>
                  <a:pt x="505388" y="250756"/>
                  <a:pt x="521999" y="719056"/>
                </a:cubicBezTo>
                <a:cubicBezTo>
                  <a:pt x="558542" y="1693849"/>
                  <a:pt x="1003704" y="2163809"/>
                  <a:pt x="1340898" y="2150524"/>
                </a:cubicBezTo>
                <a:cubicBezTo>
                  <a:pt x="1678091" y="2138899"/>
                  <a:pt x="2134880" y="2115650"/>
                  <a:pt x="2279392" y="2476008"/>
                </a:cubicBezTo>
                <a:cubicBezTo>
                  <a:pt x="2315935" y="2567343"/>
                  <a:pt x="2340851" y="2695212"/>
                  <a:pt x="2347495" y="2839688"/>
                </a:cubicBezTo>
                <a:cubicBezTo>
                  <a:pt x="2347495" y="2839688"/>
                  <a:pt x="2347495" y="2839688"/>
                  <a:pt x="2347495" y="3005751"/>
                </a:cubicBezTo>
                <a:cubicBezTo>
                  <a:pt x="2340851" y="3131960"/>
                  <a:pt x="2322579" y="3261489"/>
                  <a:pt x="2286036" y="3381055"/>
                </a:cubicBezTo>
                <a:cubicBezTo>
                  <a:pt x="2286036" y="3381055"/>
                  <a:pt x="2286036" y="3381055"/>
                  <a:pt x="185136" y="3381055"/>
                </a:cubicBezTo>
                <a:lnTo>
                  <a:pt x="0" y="3381055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933120-60CD-4396-ADD6-2B8F0DC6C422}"/>
              </a:ext>
            </a:extLst>
          </p:cNvPr>
          <p:cNvSpPr/>
          <p:nvPr/>
        </p:nvSpPr>
        <p:spPr>
          <a:xfrm>
            <a:off x="1071925" y="462806"/>
            <a:ext cx="2419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FA851C4-2B28-4C7C-8C22-8D2E9FA390F6}"/>
              </a:ext>
            </a:extLst>
          </p:cNvPr>
          <p:cNvGrpSpPr/>
          <p:nvPr/>
        </p:nvGrpSpPr>
        <p:grpSpPr>
          <a:xfrm>
            <a:off x="9291955" y="5951619"/>
            <a:ext cx="3573342" cy="2460133"/>
            <a:chOff x="8246112" y="5761228"/>
            <a:chExt cx="4362512" cy="3003452"/>
          </a:xfrm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884E4D83-EAE2-47B8-8982-35CE652ED7DC}"/>
                </a:ext>
              </a:extLst>
            </p:cNvPr>
            <p:cNvSpPr/>
            <p:nvPr/>
          </p:nvSpPr>
          <p:spPr>
            <a:xfrm rot="19222550" flipH="1">
              <a:off x="8246112" y="5761228"/>
              <a:ext cx="4197657" cy="3003452"/>
            </a:xfrm>
            <a:custGeom>
              <a:avLst/>
              <a:gdLst>
                <a:gd name="connsiteX0" fmla="*/ 6749971 w 6815402"/>
                <a:gd name="connsiteY0" fmla="*/ 786590 h 4876466"/>
                <a:gd name="connsiteX1" fmla="*/ 6748018 w 6815402"/>
                <a:gd name="connsiteY1" fmla="*/ 782405 h 4876466"/>
                <a:gd name="connsiteX2" fmla="*/ 6746902 w 6815402"/>
                <a:gd name="connsiteY2" fmla="*/ 779058 h 4876466"/>
                <a:gd name="connsiteX3" fmla="*/ 5340753 w 6815402"/>
                <a:gd name="connsiteY3" fmla="*/ 22847 h 4876466"/>
                <a:gd name="connsiteX4" fmla="*/ 3376439 w 6815402"/>
                <a:gd name="connsiteY4" fmla="*/ 789100 h 4876466"/>
                <a:gd name="connsiteX5" fmla="*/ 2839474 w 6815402"/>
                <a:gd name="connsiteY5" fmla="*/ 604441 h 4876466"/>
                <a:gd name="connsiteX6" fmla="*/ 2428592 w 6815402"/>
                <a:gd name="connsiteY6" fmla="*/ 310994 h 4876466"/>
                <a:gd name="connsiteX7" fmla="*/ 1587301 w 6815402"/>
                <a:gd name="connsiteY7" fmla="*/ 209459 h 4876466"/>
                <a:gd name="connsiteX8" fmla="*/ 968327 w 6815402"/>
                <a:gd name="connsiteY8" fmla="*/ 927455 h 4876466"/>
                <a:gd name="connsiteX9" fmla="*/ 850613 w 6815402"/>
                <a:gd name="connsiteY9" fmla="*/ 1348657 h 4876466"/>
                <a:gd name="connsiteX10" fmla="*/ 865118 w 6815402"/>
                <a:gd name="connsiteY10" fmla="*/ 1927182 h 4876466"/>
                <a:gd name="connsiteX11" fmla="*/ 441126 w 6815402"/>
                <a:gd name="connsiteY11" fmla="*/ 2960103 h 4876466"/>
                <a:gd name="connsiteX12" fmla="*/ 9601 w 6815402"/>
                <a:gd name="connsiteY12" fmla="*/ 3785212 h 4876466"/>
                <a:gd name="connsiteX13" fmla="*/ 267902 w 6815402"/>
                <a:gd name="connsiteY13" fmla="*/ 4615063 h 4876466"/>
                <a:gd name="connsiteX14" fmla="*/ 993432 w 6815402"/>
                <a:gd name="connsiteY14" fmla="*/ 4866111 h 4876466"/>
                <a:gd name="connsiteX15" fmla="*/ 1735140 w 6815402"/>
                <a:gd name="connsiteY15" fmla="*/ 4339469 h 4876466"/>
                <a:gd name="connsiteX16" fmla="*/ 2458718 w 6815402"/>
                <a:gd name="connsiteY16" fmla="*/ 3563732 h 4876466"/>
                <a:gd name="connsiteX17" fmla="*/ 3529299 w 6815402"/>
                <a:gd name="connsiteY17" fmla="*/ 3364847 h 4876466"/>
                <a:gd name="connsiteX18" fmla="*/ 4506156 w 6815402"/>
                <a:gd name="connsiteY18" fmla="*/ 3185487 h 4876466"/>
                <a:gd name="connsiteX19" fmla="*/ 4941307 w 6815402"/>
                <a:gd name="connsiteY19" fmla="*/ 2434855 h 4876466"/>
                <a:gd name="connsiteX20" fmla="*/ 5349679 w 6815402"/>
                <a:gd name="connsiteY20" fmla="*/ 1522158 h 4876466"/>
                <a:gd name="connsiteX21" fmla="*/ 5795987 w 6815402"/>
                <a:gd name="connsiteY21" fmla="*/ 1314068 h 4876466"/>
                <a:gd name="connsiteX22" fmla="*/ 6122071 w 6815402"/>
                <a:gd name="connsiteY22" fmla="*/ 1349773 h 4876466"/>
                <a:gd name="connsiteX23" fmla="*/ 6307847 w 6815402"/>
                <a:gd name="connsiteY23" fmla="*/ 1476412 h 4876466"/>
                <a:gd name="connsiteX24" fmla="*/ 6805202 w 6815402"/>
                <a:gd name="connsiteY24" fmla="*/ 1200539 h 4876466"/>
                <a:gd name="connsiteX25" fmla="*/ 6749971 w 6815402"/>
                <a:gd name="connsiteY25" fmla="*/ 786590 h 48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15402" h="4876466">
                  <a:moveTo>
                    <a:pt x="6749971" y="786590"/>
                  </a:moveTo>
                  <a:cubicBezTo>
                    <a:pt x="6749413" y="785195"/>
                    <a:pt x="6748576" y="783800"/>
                    <a:pt x="6748018" y="782405"/>
                  </a:cubicBezTo>
                  <a:cubicBezTo>
                    <a:pt x="6747739" y="781290"/>
                    <a:pt x="6747460" y="780174"/>
                    <a:pt x="6746902" y="779058"/>
                  </a:cubicBezTo>
                  <a:cubicBezTo>
                    <a:pt x="6515101" y="236796"/>
                    <a:pt x="5922348" y="-92076"/>
                    <a:pt x="5340753" y="22847"/>
                  </a:cubicBezTo>
                  <a:cubicBezTo>
                    <a:pt x="4643675" y="160645"/>
                    <a:pt x="4114521" y="803047"/>
                    <a:pt x="3376439" y="789100"/>
                  </a:cubicBezTo>
                  <a:cubicBezTo>
                    <a:pt x="3178111" y="785474"/>
                    <a:pt x="3001261" y="716854"/>
                    <a:pt x="2839474" y="604441"/>
                  </a:cubicBezTo>
                  <a:cubicBezTo>
                    <a:pt x="2701119" y="508206"/>
                    <a:pt x="2575316" y="395234"/>
                    <a:pt x="2428592" y="310994"/>
                  </a:cubicBezTo>
                  <a:cubicBezTo>
                    <a:pt x="2178380" y="167339"/>
                    <a:pt x="1861501" y="80030"/>
                    <a:pt x="1587301" y="209459"/>
                  </a:cubicBezTo>
                  <a:cubicBezTo>
                    <a:pt x="1311984" y="339446"/>
                    <a:pt x="1093572" y="659671"/>
                    <a:pt x="968327" y="927455"/>
                  </a:cubicBezTo>
                  <a:cubicBezTo>
                    <a:pt x="906123" y="1060510"/>
                    <a:pt x="863166" y="1201934"/>
                    <a:pt x="850613" y="1348657"/>
                  </a:cubicBezTo>
                  <a:cubicBezTo>
                    <a:pt x="834156" y="1541405"/>
                    <a:pt x="872092" y="1734154"/>
                    <a:pt x="865118" y="1927182"/>
                  </a:cubicBezTo>
                  <a:cubicBezTo>
                    <a:pt x="850892" y="2320210"/>
                    <a:pt x="686037" y="2659961"/>
                    <a:pt x="441126" y="2960103"/>
                  </a:cubicBezTo>
                  <a:cubicBezTo>
                    <a:pt x="237776" y="3209476"/>
                    <a:pt x="52558" y="3456619"/>
                    <a:pt x="9601" y="3785212"/>
                  </a:cubicBezTo>
                  <a:cubicBezTo>
                    <a:pt x="-29730" y="4085632"/>
                    <a:pt x="50885" y="4397210"/>
                    <a:pt x="267902" y="4615063"/>
                  </a:cubicBezTo>
                  <a:cubicBezTo>
                    <a:pt x="455631" y="4803628"/>
                    <a:pt x="727321" y="4911578"/>
                    <a:pt x="993432" y="4866111"/>
                  </a:cubicBezTo>
                  <a:cubicBezTo>
                    <a:pt x="1305011" y="4813111"/>
                    <a:pt x="1546854" y="4578243"/>
                    <a:pt x="1735140" y="4339469"/>
                  </a:cubicBezTo>
                  <a:cubicBezTo>
                    <a:pt x="1956342" y="4058853"/>
                    <a:pt x="2145744" y="3753133"/>
                    <a:pt x="2458718" y="3563732"/>
                  </a:cubicBezTo>
                  <a:cubicBezTo>
                    <a:pt x="2792333" y="3361778"/>
                    <a:pt x="3149380" y="3339463"/>
                    <a:pt x="3529299" y="3364847"/>
                  </a:cubicBezTo>
                  <a:cubicBezTo>
                    <a:pt x="3871562" y="3387720"/>
                    <a:pt x="4215219" y="3393578"/>
                    <a:pt x="4506156" y="3185487"/>
                  </a:cubicBezTo>
                  <a:cubicBezTo>
                    <a:pt x="4761389" y="3003059"/>
                    <a:pt x="4883566" y="2736112"/>
                    <a:pt x="4941307" y="2434855"/>
                  </a:cubicBezTo>
                  <a:cubicBezTo>
                    <a:pt x="5007695" y="2088689"/>
                    <a:pt x="5061531" y="1758980"/>
                    <a:pt x="5349679" y="1522158"/>
                  </a:cubicBezTo>
                  <a:cubicBezTo>
                    <a:pt x="5477156" y="1417277"/>
                    <a:pt x="5633085" y="1342241"/>
                    <a:pt x="5795987" y="1314068"/>
                  </a:cubicBezTo>
                  <a:cubicBezTo>
                    <a:pt x="5903380" y="1295379"/>
                    <a:pt x="6022488" y="1302910"/>
                    <a:pt x="6122071" y="1349773"/>
                  </a:cubicBezTo>
                  <a:cubicBezTo>
                    <a:pt x="6191528" y="1382409"/>
                    <a:pt x="6240900" y="1441823"/>
                    <a:pt x="6307847" y="1476412"/>
                  </a:cubicBezTo>
                  <a:cubicBezTo>
                    <a:pt x="6526538" y="1589104"/>
                    <a:pt x="6762244" y="1420624"/>
                    <a:pt x="6805202" y="1200539"/>
                  </a:cubicBezTo>
                  <a:cubicBezTo>
                    <a:pt x="6832817" y="1060789"/>
                    <a:pt x="6801017" y="916855"/>
                    <a:pt x="6749971" y="786590"/>
                  </a:cubicBezTo>
                  <a:close/>
                </a:path>
              </a:pathLst>
            </a:custGeom>
            <a:solidFill>
              <a:srgbClr val="49646F"/>
            </a:solidFill>
            <a:ln w="244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2E8C300C-2572-405D-82D4-FDE74E5C268C}"/>
                </a:ext>
              </a:extLst>
            </p:cNvPr>
            <p:cNvSpPr/>
            <p:nvPr/>
          </p:nvSpPr>
          <p:spPr>
            <a:xfrm rot="19222550" flipH="1">
              <a:off x="9677762" y="5809473"/>
              <a:ext cx="2930862" cy="2097052"/>
            </a:xfrm>
            <a:custGeom>
              <a:avLst/>
              <a:gdLst>
                <a:gd name="connsiteX0" fmla="*/ 6749971 w 6815402"/>
                <a:gd name="connsiteY0" fmla="*/ 786590 h 4876466"/>
                <a:gd name="connsiteX1" fmla="*/ 6748018 w 6815402"/>
                <a:gd name="connsiteY1" fmla="*/ 782405 h 4876466"/>
                <a:gd name="connsiteX2" fmla="*/ 6746902 w 6815402"/>
                <a:gd name="connsiteY2" fmla="*/ 779058 h 4876466"/>
                <a:gd name="connsiteX3" fmla="*/ 5340753 w 6815402"/>
                <a:gd name="connsiteY3" fmla="*/ 22847 h 4876466"/>
                <a:gd name="connsiteX4" fmla="*/ 3376439 w 6815402"/>
                <a:gd name="connsiteY4" fmla="*/ 789100 h 4876466"/>
                <a:gd name="connsiteX5" fmla="*/ 2839474 w 6815402"/>
                <a:gd name="connsiteY5" fmla="*/ 604441 h 4876466"/>
                <a:gd name="connsiteX6" fmla="*/ 2428592 w 6815402"/>
                <a:gd name="connsiteY6" fmla="*/ 310994 h 4876466"/>
                <a:gd name="connsiteX7" fmla="*/ 1587301 w 6815402"/>
                <a:gd name="connsiteY7" fmla="*/ 209459 h 4876466"/>
                <a:gd name="connsiteX8" fmla="*/ 968327 w 6815402"/>
                <a:gd name="connsiteY8" fmla="*/ 927455 h 4876466"/>
                <a:gd name="connsiteX9" fmla="*/ 850613 w 6815402"/>
                <a:gd name="connsiteY9" fmla="*/ 1348657 h 4876466"/>
                <a:gd name="connsiteX10" fmla="*/ 865118 w 6815402"/>
                <a:gd name="connsiteY10" fmla="*/ 1927182 h 4876466"/>
                <a:gd name="connsiteX11" fmla="*/ 441126 w 6815402"/>
                <a:gd name="connsiteY11" fmla="*/ 2960103 h 4876466"/>
                <a:gd name="connsiteX12" fmla="*/ 9601 w 6815402"/>
                <a:gd name="connsiteY12" fmla="*/ 3785212 h 4876466"/>
                <a:gd name="connsiteX13" fmla="*/ 267902 w 6815402"/>
                <a:gd name="connsiteY13" fmla="*/ 4615063 h 4876466"/>
                <a:gd name="connsiteX14" fmla="*/ 993432 w 6815402"/>
                <a:gd name="connsiteY14" fmla="*/ 4866111 h 4876466"/>
                <a:gd name="connsiteX15" fmla="*/ 1735140 w 6815402"/>
                <a:gd name="connsiteY15" fmla="*/ 4339469 h 4876466"/>
                <a:gd name="connsiteX16" fmla="*/ 2458718 w 6815402"/>
                <a:gd name="connsiteY16" fmla="*/ 3563732 h 4876466"/>
                <a:gd name="connsiteX17" fmla="*/ 3529299 w 6815402"/>
                <a:gd name="connsiteY17" fmla="*/ 3364847 h 4876466"/>
                <a:gd name="connsiteX18" fmla="*/ 4506156 w 6815402"/>
                <a:gd name="connsiteY18" fmla="*/ 3185487 h 4876466"/>
                <a:gd name="connsiteX19" fmla="*/ 4941307 w 6815402"/>
                <a:gd name="connsiteY19" fmla="*/ 2434855 h 4876466"/>
                <a:gd name="connsiteX20" fmla="*/ 5349679 w 6815402"/>
                <a:gd name="connsiteY20" fmla="*/ 1522158 h 4876466"/>
                <a:gd name="connsiteX21" fmla="*/ 5795987 w 6815402"/>
                <a:gd name="connsiteY21" fmla="*/ 1314068 h 4876466"/>
                <a:gd name="connsiteX22" fmla="*/ 6122071 w 6815402"/>
                <a:gd name="connsiteY22" fmla="*/ 1349773 h 4876466"/>
                <a:gd name="connsiteX23" fmla="*/ 6307847 w 6815402"/>
                <a:gd name="connsiteY23" fmla="*/ 1476412 h 4876466"/>
                <a:gd name="connsiteX24" fmla="*/ 6805202 w 6815402"/>
                <a:gd name="connsiteY24" fmla="*/ 1200539 h 4876466"/>
                <a:gd name="connsiteX25" fmla="*/ 6749971 w 6815402"/>
                <a:gd name="connsiteY25" fmla="*/ 786590 h 48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15402" h="4876466">
                  <a:moveTo>
                    <a:pt x="6749971" y="786590"/>
                  </a:moveTo>
                  <a:cubicBezTo>
                    <a:pt x="6749413" y="785195"/>
                    <a:pt x="6748576" y="783800"/>
                    <a:pt x="6748018" y="782405"/>
                  </a:cubicBezTo>
                  <a:cubicBezTo>
                    <a:pt x="6747739" y="781290"/>
                    <a:pt x="6747460" y="780174"/>
                    <a:pt x="6746902" y="779058"/>
                  </a:cubicBezTo>
                  <a:cubicBezTo>
                    <a:pt x="6515101" y="236796"/>
                    <a:pt x="5922348" y="-92076"/>
                    <a:pt x="5340753" y="22847"/>
                  </a:cubicBezTo>
                  <a:cubicBezTo>
                    <a:pt x="4643675" y="160645"/>
                    <a:pt x="4114521" y="803047"/>
                    <a:pt x="3376439" y="789100"/>
                  </a:cubicBezTo>
                  <a:cubicBezTo>
                    <a:pt x="3178111" y="785474"/>
                    <a:pt x="3001261" y="716854"/>
                    <a:pt x="2839474" y="604441"/>
                  </a:cubicBezTo>
                  <a:cubicBezTo>
                    <a:pt x="2701119" y="508206"/>
                    <a:pt x="2575316" y="395234"/>
                    <a:pt x="2428592" y="310994"/>
                  </a:cubicBezTo>
                  <a:cubicBezTo>
                    <a:pt x="2178380" y="167339"/>
                    <a:pt x="1861501" y="80030"/>
                    <a:pt x="1587301" y="209459"/>
                  </a:cubicBezTo>
                  <a:cubicBezTo>
                    <a:pt x="1311984" y="339446"/>
                    <a:pt x="1093572" y="659671"/>
                    <a:pt x="968327" y="927455"/>
                  </a:cubicBezTo>
                  <a:cubicBezTo>
                    <a:pt x="906123" y="1060510"/>
                    <a:pt x="863166" y="1201934"/>
                    <a:pt x="850613" y="1348657"/>
                  </a:cubicBezTo>
                  <a:cubicBezTo>
                    <a:pt x="834156" y="1541405"/>
                    <a:pt x="872092" y="1734154"/>
                    <a:pt x="865118" y="1927182"/>
                  </a:cubicBezTo>
                  <a:cubicBezTo>
                    <a:pt x="850892" y="2320210"/>
                    <a:pt x="686037" y="2659961"/>
                    <a:pt x="441126" y="2960103"/>
                  </a:cubicBezTo>
                  <a:cubicBezTo>
                    <a:pt x="237776" y="3209476"/>
                    <a:pt x="52558" y="3456619"/>
                    <a:pt x="9601" y="3785212"/>
                  </a:cubicBezTo>
                  <a:cubicBezTo>
                    <a:pt x="-29730" y="4085632"/>
                    <a:pt x="50885" y="4397210"/>
                    <a:pt x="267902" y="4615063"/>
                  </a:cubicBezTo>
                  <a:cubicBezTo>
                    <a:pt x="455631" y="4803628"/>
                    <a:pt x="727321" y="4911578"/>
                    <a:pt x="993432" y="4866111"/>
                  </a:cubicBezTo>
                  <a:cubicBezTo>
                    <a:pt x="1305011" y="4813111"/>
                    <a:pt x="1546854" y="4578243"/>
                    <a:pt x="1735140" y="4339469"/>
                  </a:cubicBezTo>
                  <a:cubicBezTo>
                    <a:pt x="1956342" y="4058853"/>
                    <a:pt x="2145744" y="3753133"/>
                    <a:pt x="2458718" y="3563732"/>
                  </a:cubicBezTo>
                  <a:cubicBezTo>
                    <a:pt x="2792333" y="3361778"/>
                    <a:pt x="3149380" y="3339463"/>
                    <a:pt x="3529299" y="3364847"/>
                  </a:cubicBezTo>
                  <a:cubicBezTo>
                    <a:pt x="3871562" y="3387720"/>
                    <a:pt x="4215219" y="3393578"/>
                    <a:pt x="4506156" y="3185487"/>
                  </a:cubicBezTo>
                  <a:cubicBezTo>
                    <a:pt x="4761389" y="3003059"/>
                    <a:pt x="4883566" y="2736112"/>
                    <a:pt x="4941307" y="2434855"/>
                  </a:cubicBezTo>
                  <a:cubicBezTo>
                    <a:pt x="5007695" y="2088689"/>
                    <a:pt x="5061531" y="1758980"/>
                    <a:pt x="5349679" y="1522158"/>
                  </a:cubicBezTo>
                  <a:cubicBezTo>
                    <a:pt x="5477156" y="1417277"/>
                    <a:pt x="5633085" y="1342241"/>
                    <a:pt x="5795987" y="1314068"/>
                  </a:cubicBezTo>
                  <a:cubicBezTo>
                    <a:pt x="5903380" y="1295379"/>
                    <a:pt x="6022488" y="1302910"/>
                    <a:pt x="6122071" y="1349773"/>
                  </a:cubicBezTo>
                  <a:cubicBezTo>
                    <a:pt x="6191528" y="1382409"/>
                    <a:pt x="6240900" y="1441823"/>
                    <a:pt x="6307847" y="1476412"/>
                  </a:cubicBezTo>
                  <a:cubicBezTo>
                    <a:pt x="6526538" y="1589104"/>
                    <a:pt x="6762244" y="1420624"/>
                    <a:pt x="6805202" y="1200539"/>
                  </a:cubicBezTo>
                  <a:cubicBezTo>
                    <a:pt x="6832817" y="1060789"/>
                    <a:pt x="6801017" y="916855"/>
                    <a:pt x="6749971" y="786590"/>
                  </a:cubicBezTo>
                  <a:close/>
                </a:path>
              </a:pathLst>
            </a:custGeom>
            <a:noFill/>
            <a:ln w="24442" cap="flat">
              <a:solidFill>
                <a:srgbClr val="F3C89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7" name="文本框 1">
            <a:extLst>
              <a:ext uri="{FF2B5EF4-FFF2-40B4-BE49-F238E27FC236}">
                <a16:creationId xmlns:a16="http://schemas.microsoft.com/office/drawing/2014/main" id="{8B3DB607-8ADB-41C1-A47B-59A1F7EE1AC6}"/>
              </a:ext>
            </a:extLst>
          </p:cNvPr>
          <p:cNvSpPr txBox="1"/>
          <p:nvPr/>
        </p:nvSpPr>
        <p:spPr>
          <a:xfrm>
            <a:off x="1264602" y="4130143"/>
            <a:ext cx="2263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文本框 1">
            <a:extLst>
              <a:ext uri="{FF2B5EF4-FFF2-40B4-BE49-F238E27FC236}">
                <a16:creationId xmlns:a16="http://schemas.microsoft.com/office/drawing/2014/main" id="{11D1025E-A4BA-47B5-B388-74EB50208A02}"/>
              </a:ext>
            </a:extLst>
          </p:cNvPr>
          <p:cNvSpPr/>
          <p:nvPr/>
        </p:nvSpPr>
        <p:spPr>
          <a:xfrm>
            <a:off x="1116940" y="4553678"/>
            <a:ext cx="2636914" cy="1152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1">
            <a:extLst>
              <a:ext uri="{FF2B5EF4-FFF2-40B4-BE49-F238E27FC236}">
                <a16:creationId xmlns:a16="http://schemas.microsoft.com/office/drawing/2014/main" id="{7F55BECF-B95D-4A6F-AC45-D96300164A67}"/>
              </a:ext>
            </a:extLst>
          </p:cNvPr>
          <p:cNvSpPr txBox="1"/>
          <p:nvPr/>
        </p:nvSpPr>
        <p:spPr>
          <a:xfrm>
            <a:off x="4903887" y="4130143"/>
            <a:ext cx="2263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1">
            <a:extLst>
              <a:ext uri="{FF2B5EF4-FFF2-40B4-BE49-F238E27FC236}">
                <a16:creationId xmlns:a16="http://schemas.microsoft.com/office/drawing/2014/main" id="{6033ED84-27B4-4BDA-B7EE-A4D8324C172F}"/>
              </a:ext>
            </a:extLst>
          </p:cNvPr>
          <p:cNvSpPr/>
          <p:nvPr/>
        </p:nvSpPr>
        <p:spPr>
          <a:xfrm>
            <a:off x="4775295" y="4553678"/>
            <a:ext cx="2636913" cy="1152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1">
            <a:extLst>
              <a:ext uri="{FF2B5EF4-FFF2-40B4-BE49-F238E27FC236}">
                <a16:creationId xmlns:a16="http://schemas.microsoft.com/office/drawing/2014/main" id="{FAAAF9AB-5243-4ADD-AF45-DC09717C167E}"/>
              </a:ext>
            </a:extLst>
          </p:cNvPr>
          <p:cNvSpPr txBox="1"/>
          <p:nvPr/>
        </p:nvSpPr>
        <p:spPr>
          <a:xfrm>
            <a:off x="8543172" y="4130143"/>
            <a:ext cx="2263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1">
            <a:extLst>
              <a:ext uri="{FF2B5EF4-FFF2-40B4-BE49-F238E27FC236}">
                <a16:creationId xmlns:a16="http://schemas.microsoft.com/office/drawing/2014/main" id="{01E8B2A4-7146-42FC-82C2-0533AB154A47}"/>
              </a:ext>
            </a:extLst>
          </p:cNvPr>
          <p:cNvSpPr/>
          <p:nvPr/>
        </p:nvSpPr>
        <p:spPr>
          <a:xfrm>
            <a:off x="8433649" y="4553678"/>
            <a:ext cx="2636913" cy="1152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1D850A7B-7922-4864-BE30-CA96CCA460AC}"/>
              </a:ext>
            </a:extLst>
          </p:cNvPr>
          <p:cNvGrpSpPr/>
          <p:nvPr/>
        </p:nvGrpSpPr>
        <p:grpSpPr>
          <a:xfrm>
            <a:off x="1249222" y="1799781"/>
            <a:ext cx="9557525" cy="2293502"/>
            <a:chOff x="1249222" y="2040411"/>
            <a:chExt cx="9557525" cy="2293502"/>
          </a:xfrm>
        </p:grpSpPr>
        <p:pic>
          <p:nvPicPr>
            <p:cNvPr id="44" name="图片">
              <a:extLst>
                <a:ext uri="{FF2B5EF4-FFF2-40B4-BE49-F238E27FC236}">
                  <a16:creationId xmlns:a16="http://schemas.microsoft.com/office/drawing/2014/main" id="{789DAC44-4571-4A16-B1FC-D64FDD365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90085" y="2457450"/>
              <a:ext cx="1375167" cy="1375167"/>
            </a:xfrm>
            <a:prstGeom prst="ellipse">
              <a:avLst/>
            </a:prstGeom>
          </p:spPr>
        </p:pic>
        <p:graphicFrame>
          <p:nvGraphicFramePr>
            <p:cNvPr id="45" name="图表">
              <a:extLst>
                <a:ext uri="{FF2B5EF4-FFF2-40B4-BE49-F238E27FC236}">
                  <a16:creationId xmlns:a16="http://schemas.microsoft.com/office/drawing/2014/main" id="{967F98DB-082A-4A95-B276-3EDF447D7FF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63681819"/>
                </p:ext>
              </p:extLst>
            </p:nvPr>
          </p:nvGraphicFramePr>
          <p:xfrm>
            <a:off x="4872362" y="2040411"/>
            <a:ext cx="2263575" cy="22935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46" name="图表">
              <a:extLst>
                <a:ext uri="{FF2B5EF4-FFF2-40B4-BE49-F238E27FC236}">
                  <a16:creationId xmlns:a16="http://schemas.microsoft.com/office/drawing/2014/main" id="{2CDBC2E3-ABB3-4D7E-A6CF-F2C41A27D99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9949316"/>
                </p:ext>
              </p:extLst>
            </p:nvPr>
          </p:nvGraphicFramePr>
          <p:xfrm>
            <a:off x="1414283" y="2040411"/>
            <a:ext cx="2263575" cy="22935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pic>
          <p:nvPicPr>
            <p:cNvPr id="47" name="图片">
              <a:extLst>
                <a:ext uri="{FF2B5EF4-FFF2-40B4-BE49-F238E27FC236}">
                  <a16:creationId xmlns:a16="http://schemas.microsoft.com/office/drawing/2014/main" id="{F0ADFAD0-CAFA-4172-AB5C-681ED390E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36962" y="2478054"/>
              <a:ext cx="1418216" cy="1418216"/>
            </a:xfrm>
            <a:prstGeom prst="ellipse">
              <a:avLst/>
            </a:prstGeom>
          </p:spPr>
        </p:pic>
        <p:pic>
          <p:nvPicPr>
            <p:cNvPr id="48" name="图片">
              <a:extLst>
                <a:ext uri="{FF2B5EF4-FFF2-40B4-BE49-F238E27FC236}">
                  <a16:creationId xmlns:a16="http://schemas.microsoft.com/office/drawing/2014/main" id="{B6111D9A-A510-4FE0-AB1B-8C05DAB96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97218" y="2470381"/>
              <a:ext cx="1421743" cy="1421743"/>
            </a:xfrm>
            <a:prstGeom prst="ellipse">
              <a:avLst/>
            </a:prstGeom>
          </p:spPr>
        </p:pic>
        <p:sp>
          <p:nvSpPr>
            <p:cNvPr id="49" name="文本框 1">
              <a:extLst>
                <a:ext uri="{FF2B5EF4-FFF2-40B4-BE49-F238E27FC236}">
                  <a16:creationId xmlns:a16="http://schemas.microsoft.com/office/drawing/2014/main" id="{4FE41910-331F-4C5D-AB69-05C7D7506CFD}"/>
                </a:ext>
              </a:extLst>
            </p:cNvPr>
            <p:cNvSpPr txBox="1"/>
            <p:nvPr/>
          </p:nvSpPr>
          <p:spPr>
            <a:xfrm>
              <a:off x="1249222" y="2040411"/>
              <a:ext cx="8931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80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文本框 1">
              <a:extLst>
                <a:ext uri="{FF2B5EF4-FFF2-40B4-BE49-F238E27FC236}">
                  <a16:creationId xmlns:a16="http://schemas.microsoft.com/office/drawing/2014/main" id="{2FC70D19-D5E5-4F35-82B5-001E25A19157}"/>
                </a:ext>
              </a:extLst>
            </p:cNvPr>
            <p:cNvSpPr txBox="1"/>
            <p:nvPr/>
          </p:nvSpPr>
          <p:spPr>
            <a:xfrm>
              <a:off x="4707301" y="2040411"/>
              <a:ext cx="8931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68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文本框 1">
              <a:extLst>
                <a:ext uri="{FF2B5EF4-FFF2-40B4-BE49-F238E27FC236}">
                  <a16:creationId xmlns:a16="http://schemas.microsoft.com/office/drawing/2014/main" id="{7C26B647-EB11-4AEE-88BD-23C08C60FA47}"/>
                </a:ext>
              </a:extLst>
            </p:cNvPr>
            <p:cNvSpPr txBox="1"/>
            <p:nvPr/>
          </p:nvSpPr>
          <p:spPr>
            <a:xfrm>
              <a:off x="8378111" y="2040411"/>
              <a:ext cx="8931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55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aphicFrame>
          <p:nvGraphicFramePr>
            <p:cNvPr id="52" name="图表">
              <a:extLst>
                <a:ext uri="{FF2B5EF4-FFF2-40B4-BE49-F238E27FC236}">
                  <a16:creationId xmlns:a16="http://schemas.microsoft.com/office/drawing/2014/main" id="{2EC0BE31-1F42-4AA3-9C0A-376F60FC47E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85923434"/>
                </p:ext>
              </p:extLst>
            </p:nvPr>
          </p:nvGraphicFramePr>
          <p:xfrm>
            <a:off x="8543172" y="2040411"/>
            <a:ext cx="2263575" cy="22935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3903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269D1E34-73C5-4CB6-B930-B48062B27DD4}"/>
              </a:ext>
            </a:extLst>
          </p:cNvPr>
          <p:cNvSpPr/>
          <p:nvPr/>
        </p:nvSpPr>
        <p:spPr>
          <a:xfrm rot="13309666" flipH="1">
            <a:off x="-910726" y="-1275147"/>
            <a:ext cx="2401899" cy="2970751"/>
          </a:xfrm>
          <a:custGeom>
            <a:avLst/>
            <a:gdLst>
              <a:gd name="connsiteX0" fmla="*/ 2291801 w 2659024"/>
              <a:gd name="connsiteY0" fmla="*/ 2285896 h 3739830"/>
              <a:gd name="connsiteX1" fmla="*/ 2038521 w 2659024"/>
              <a:gd name="connsiteY1" fmla="*/ 1784080 h 3739830"/>
              <a:gd name="connsiteX2" fmla="*/ 2231828 w 2659024"/>
              <a:gd name="connsiteY2" fmla="*/ 1284775 h 3739830"/>
              <a:gd name="connsiteX3" fmla="*/ 2388036 w 2659024"/>
              <a:gd name="connsiteY3" fmla="*/ 764270 h 3739830"/>
              <a:gd name="connsiteX4" fmla="*/ 2233502 w 2659024"/>
              <a:gd name="connsiteY4" fmla="*/ 269148 h 3739830"/>
              <a:gd name="connsiteX5" fmla="*/ 2050236 w 2659024"/>
              <a:gd name="connsiteY5" fmla="*/ 82536 h 3739830"/>
              <a:gd name="connsiteX6" fmla="*/ 1947585 w 2659024"/>
              <a:gd name="connsiteY6" fmla="*/ 80863 h 3739830"/>
              <a:gd name="connsiteX7" fmla="*/ 1938659 w 2659024"/>
              <a:gd name="connsiteY7" fmla="*/ 83094 h 3739830"/>
              <a:gd name="connsiteX8" fmla="*/ 1899328 w 2659024"/>
              <a:gd name="connsiteY8" fmla="*/ 63290 h 3739830"/>
              <a:gd name="connsiteX9" fmla="*/ 827352 w 2659024"/>
              <a:gd name="connsiteY9" fmla="*/ 150319 h 3739830"/>
              <a:gd name="connsiteX10" fmla="*/ 386622 w 2659024"/>
              <a:gd name="connsiteY10" fmla="*/ 500112 h 3739830"/>
              <a:gd name="connsiteX11" fmla="*/ 270582 w 2659024"/>
              <a:gd name="connsiteY11" fmla="*/ 1054648 h 3739830"/>
              <a:gd name="connsiteX12" fmla="*/ 337529 w 2659024"/>
              <a:gd name="connsiteY12" fmla="*/ 1627594 h 3739830"/>
              <a:gd name="connsiteX13" fmla="*/ 59981 w 2659024"/>
              <a:gd name="connsiteY13" fmla="*/ 2164557 h 3739830"/>
              <a:gd name="connsiteX14" fmla="*/ 66117 w 2659024"/>
              <a:gd name="connsiteY14" fmla="*/ 2707656 h 3739830"/>
              <a:gd name="connsiteX15" fmla="*/ 477558 w 2659024"/>
              <a:gd name="connsiteY15" fmla="*/ 2965677 h 3739830"/>
              <a:gd name="connsiteX16" fmla="*/ 1027911 w 2659024"/>
              <a:gd name="connsiteY16" fmla="*/ 2985203 h 3739830"/>
              <a:gd name="connsiteX17" fmla="*/ 1425126 w 2659024"/>
              <a:gd name="connsiteY17" fmla="*/ 3214772 h 3739830"/>
              <a:gd name="connsiteX18" fmla="*/ 2143961 w 2659024"/>
              <a:gd name="connsiteY18" fmla="*/ 3732766 h 3739830"/>
              <a:gd name="connsiteX19" fmla="*/ 2615374 w 2659024"/>
              <a:gd name="connsiteY19" fmla="*/ 2799428 h 3739830"/>
              <a:gd name="connsiteX20" fmla="*/ 2291801 w 2659024"/>
              <a:gd name="connsiteY20" fmla="*/ 2285896 h 373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59024" h="3739830">
                <a:moveTo>
                  <a:pt x="2291801" y="2285896"/>
                </a:moveTo>
                <a:cubicBezTo>
                  <a:pt x="2174087" y="2139173"/>
                  <a:pt x="2045494" y="1980176"/>
                  <a:pt x="2038521" y="1784080"/>
                </a:cubicBezTo>
                <a:cubicBezTo>
                  <a:pt x="2042147" y="1599421"/>
                  <a:pt x="2147308" y="1442377"/>
                  <a:pt x="2231828" y="1284775"/>
                </a:cubicBezTo>
                <a:cubicBezTo>
                  <a:pt x="2318858" y="1121873"/>
                  <a:pt x="2388873" y="951998"/>
                  <a:pt x="2388036" y="764270"/>
                </a:cubicBezTo>
                <a:cubicBezTo>
                  <a:pt x="2387199" y="590489"/>
                  <a:pt x="2333084" y="411967"/>
                  <a:pt x="2233502" y="269148"/>
                </a:cubicBezTo>
                <a:cubicBezTo>
                  <a:pt x="2188313" y="204434"/>
                  <a:pt x="2125551" y="114057"/>
                  <a:pt x="2050236" y="82536"/>
                </a:cubicBezTo>
                <a:cubicBezTo>
                  <a:pt x="2013695" y="67195"/>
                  <a:pt x="1984127" y="75284"/>
                  <a:pt x="1947585" y="80863"/>
                </a:cubicBezTo>
                <a:cubicBezTo>
                  <a:pt x="1944796" y="81421"/>
                  <a:pt x="1941728" y="81979"/>
                  <a:pt x="1938659" y="83094"/>
                </a:cubicBezTo>
                <a:cubicBezTo>
                  <a:pt x="1935312" y="77237"/>
                  <a:pt x="1914670" y="68032"/>
                  <a:pt x="1899328" y="63290"/>
                </a:cubicBezTo>
                <a:cubicBezTo>
                  <a:pt x="1547860" y="-47729"/>
                  <a:pt x="1157620" y="-8956"/>
                  <a:pt x="827352" y="150319"/>
                </a:cubicBezTo>
                <a:cubicBezTo>
                  <a:pt x="659149" y="231491"/>
                  <a:pt x="499873" y="350042"/>
                  <a:pt x="386622" y="500112"/>
                </a:cubicBezTo>
                <a:cubicBezTo>
                  <a:pt x="261656" y="665524"/>
                  <a:pt x="233204" y="853531"/>
                  <a:pt x="270582" y="1054648"/>
                </a:cubicBezTo>
                <a:cubicBezTo>
                  <a:pt x="306287" y="1245723"/>
                  <a:pt x="398338" y="1431777"/>
                  <a:pt x="337529" y="1627594"/>
                </a:cubicBezTo>
                <a:cubicBezTo>
                  <a:pt x="277277" y="1820343"/>
                  <a:pt x="134737" y="1977108"/>
                  <a:pt x="59981" y="2164557"/>
                </a:cubicBezTo>
                <a:cubicBezTo>
                  <a:pt x="-8639" y="2336943"/>
                  <a:pt x="-32907" y="2541407"/>
                  <a:pt x="66117" y="2707656"/>
                </a:cubicBezTo>
                <a:cubicBezTo>
                  <a:pt x="153426" y="2854379"/>
                  <a:pt x="313818" y="2936109"/>
                  <a:pt x="477558" y="2965677"/>
                </a:cubicBezTo>
                <a:cubicBezTo>
                  <a:pt x="660823" y="2998871"/>
                  <a:pt x="843530" y="2972929"/>
                  <a:pt x="1027911" y="2985203"/>
                </a:cubicBezTo>
                <a:cubicBezTo>
                  <a:pt x="1204203" y="2996918"/>
                  <a:pt x="1326101" y="3071396"/>
                  <a:pt x="1425126" y="3214772"/>
                </a:cubicBezTo>
                <a:cubicBezTo>
                  <a:pt x="1603928" y="3473908"/>
                  <a:pt x="1772967" y="3791344"/>
                  <a:pt x="2143961" y="3732766"/>
                </a:cubicBezTo>
                <a:cubicBezTo>
                  <a:pt x="2582180" y="3663868"/>
                  <a:pt x="2745919" y="3181299"/>
                  <a:pt x="2615374" y="2799428"/>
                </a:cubicBezTo>
                <a:cubicBezTo>
                  <a:pt x="2548428" y="2603332"/>
                  <a:pt x="2419835" y="2445451"/>
                  <a:pt x="2291801" y="2285896"/>
                </a:cubicBezTo>
                <a:close/>
              </a:path>
            </a:pathLst>
          </a:custGeom>
          <a:solidFill>
            <a:srgbClr val="A04F4C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F707010-351D-475C-A93C-273165901C92}"/>
              </a:ext>
            </a:extLst>
          </p:cNvPr>
          <p:cNvSpPr>
            <a:spLocks/>
          </p:cNvSpPr>
          <p:nvPr/>
        </p:nvSpPr>
        <p:spPr bwMode="auto">
          <a:xfrm flipV="1">
            <a:off x="-65635" y="-120498"/>
            <a:ext cx="1734526" cy="1516160"/>
          </a:xfrm>
          <a:custGeom>
            <a:avLst/>
            <a:gdLst>
              <a:gd name="connsiteX0" fmla="*/ 0 w 2347495"/>
              <a:gd name="connsiteY0" fmla="*/ 0 h 3381055"/>
              <a:gd name="connsiteX1" fmla="*/ 43616 w 2347495"/>
              <a:gd name="connsiteY1" fmla="*/ 0 h 3381055"/>
              <a:gd name="connsiteX2" fmla="*/ 521999 w 2347495"/>
              <a:gd name="connsiteY2" fmla="*/ 719056 h 3381055"/>
              <a:gd name="connsiteX3" fmla="*/ 1340898 w 2347495"/>
              <a:gd name="connsiteY3" fmla="*/ 2150524 h 3381055"/>
              <a:gd name="connsiteX4" fmla="*/ 2279392 w 2347495"/>
              <a:gd name="connsiteY4" fmla="*/ 2476008 h 3381055"/>
              <a:gd name="connsiteX5" fmla="*/ 2347495 w 2347495"/>
              <a:gd name="connsiteY5" fmla="*/ 2839688 h 3381055"/>
              <a:gd name="connsiteX6" fmla="*/ 2347495 w 2347495"/>
              <a:gd name="connsiteY6" fmla="*/ 3005751 h 3381055"/>
              <a:gd name="connsiteX7" fmla="*/ 2286036 w 2347495"/>
              <a:gd name="connsiteY7" fmla="*/ 3381055 h 3381055"/>
              <a:gd name="connsiteX8" fmla="*/ 185136 w 2347495"/>
              <a:gd name="connsiteY8" fmla="*/ 3381055 h 3381055"/>
              <a:gd name="connsiteX9" fmla="*/ 0 w 2347495"/>
              <a:gd name="connsiteY9" fmla="*/ 3381055 h 338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7495" h="3381055">
                <a:moveTo>
                  <a:pt x="0" y="0"/>
                </a:moveTo>
                <a:lnTo>
                  <a:pt x="43616" y="0"/>
                </a:lnTo>
                <a:cubicBezTo>
                  <a:pt x="276163" y="66426"/>
                  <a:pt x="505388" y="250756"/>
                  <a:pt x="521999" y="719056"/>
                </a:cubicBezTo>
                <a:cubicBezTo>
                  <a:pt x="558542" y="1693849"/>
                  <a:pt x="1003704" y="2163809"/>
                  <a:pt x="1340898" y="2150524"/>
                </a:cubicBezTo>
                <a:cubicBezTo>
                  <a:pt x="1678091" y="2138899"/>
                  <a:pt x="2134880" y="2115650"/>
                  <a:pt x="2279392" y="2476008"/>
                </a:cubicBezTo>
                <a:cubicBezTo>
                  <a:pt x="2315935" y="2567343"/>
                  <a:pt x="2340851" y="2695212"/>
                  <a:pt x="2347495" y="2839688"/>
                </a:cubicBezTo>
                <a:cubicBezTo>
                  <a:pt x="2347495" y="2839688"/>
                  <a:pt x="2347495" y="2839688"/>
                  <a:pt x="2347495" y="3005751"/>
                </a:cubicBezTo>
                <a:cubicBezTo>
                  <a:pt x="2340851" y="3131960"/>
                  <a:pt x="2322579" y="3261489"/>
                  <a:pt x="2286036" y="3381055"/>
                </a:cubicBezTo>
                <a:cubicBezTo>
                  <a:pt x="2286036" y="3381055"/>
                  <a:pt x="2286036" y="3381055"/>
                  <a:pt x="185136" y="3381055"/>
                </a:cubicBezTo>
                <a:lnTo>
                  <a:pt x="0" y="3381055"/>
                </a:lnTo>
                <a:close/>
              </a:path>
            </a:pathLst>
          </a:custGeom>
          <a:solidFill>
            <a:srgbClr val="4964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812CAE71-4B1D-42BB-B79A-8CF92C8C143D}"/>
              </a:ext>
            </a:extLst>
          </p:cNvPr>
          <p:cNvSpPr>
            <a:spLocks/>
          </p:cNvSpPr>
          <p:nvPr/>
        </p:nvSpPr>
        <p:spPr bwMode="auto">
          <a:xfrm flipV="1">
            <a:off x="-210015" y="-230499"/>
            <a:ext cx="1557551" cy="1361465"/>
          </a:xfrm>
          <a:custGeom>
            <a:avLst/>
            <a:gdLst>
              <a:gd name="connsiteX0" fmla="*/ 0 w 2347495"/>
              <a:gd name="connsiteY0" fmla="*/ 0 h 3381055"/>
              <a:gd name="connsiteX1" fmla="*/ 43616 w 2347495"/>
              <a:gd name="connsiteY1" fmla="*/ 0 h 3381055"/>
              <a:gd name="connsiteX2" fmla="*/ 521999 w 2347495"/>
              <a:gd name="connsiteY2" fmla="*/ 719056 h 3381055"/>
              <a:gd name="connsiteX3" fmla="*/ 1340898 w 2347495"/>
              <a:gd name="connsiteY3" fmla="*/ 2150524 h 3381055"/>
              <a:gd name="connsiteX4" fmla="*/ 2279392 w 2347495"/>
              <a:gd name="connsiteY4" fmla="*/ 2476008 h 3381055"/>
              <a:gd name="connsiteX5" fmla="*/ 2347495 w 2347495"/>
              <a:gd name="connsiteY5" fmla="*/ 2839688 h 3381055"/>
              <a:gd name="connsiteX6" fmla="*/ 2347495 w 2347495"/>
              <a:gd name="connsiteY6" fmla="*/ 3005751 h 3381055"/>
              <a:gd name="connsiteX7" fmla="*/ 2286036 w 2347495"/>
              <a:gd name="connsiteY7" fmla="*/ 3381055 h 3381055"/>
              <a:gd name="connsiteX8" fmla="*/ 185136 w 2347495"/>
              <a:gd name="connsiteY8" fmla="*/ 3381055 h 3381055"/>
              <a:gd name="connsiteX9" fmla="*/ 0 w 2347495"/>
              <a:gd name="connsiteY9" fmla="*/ 3381055 h 338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7495" h="3381055">
                <a:moveTo>
                  <a:pt x="0" y="0"/>
                </a:moveTo>
                <a:lnTo>
                  <a:pt x="43616" y="0"/>
                </a:lnTo>
                <a:cubicBezTo>
                  <a:pt x="276163" y="66426"/>
                  <a:pt x="505388" y="250756"/>
                  <a:pt x="521999" y="719056"/>
                </a:cubicBezTo>
                <a:cubicBezTo>
                  <a:pt x="558542" y="1693849"/>
                  <a:pt x="1003704" y="2163809"/>
                  <a:pt x="1340898" y="2150524"/>
                </a:cubicBezTo>
                <a:cubicBezTo>
                  <a:pt x="1678091" y="2138899"/>
                  <a:pt x="2134880" y="2115650"/>
                  <a:pt x="2279392" y="2476008"/>
                </a:cubicBezTo>
                <a:cubicBezTo>
                  <a:pt x="2315935" y="2567343"/>
                  <a:pt x="2340851" y="2695212"/>
                  <a:pt x="2347495" y="2839688"/>
                </a:cubicBezTo>
                <a:cubicBezTo>
                  <a:pt x="2347495" y="2839688"/>
                  <a:pt x="2347495" y="2839688"/>
                  <a:pt x="2347495" y="3005751"/>
                </a:cubicBezTo>
                <a:cubicBezTo>
                  <a:pt x="2340851" y="3131960"/>
                  <a:pt x="2322579" y="3261489"/>
                  <a:pt x="2286036" y="3381055"/>
                </a:cubicBezTo>
                <a:cubicBezTo>
                  <a:pt x="2286036" y="3381055"/>
                  <a:pt x="2286036" y="3381055"/>
                  <a:pt x="185136" y="3381055"/>
                </a:cubicBezTo>
                <a:lnTo>
                  <a:pt x="0" y="3381055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933120-60CD-4396-ADD6-2B8F0DC6C422}"/>
              </a:ext>
            </a:extLst>
          </p:cNvPr>
          <p:cNvSpPr/>
          <p:nvPr/>
        </p:nvSpPr>
        <p:spPr>
          <a:xfrm>
            <a:off x="1071925" y="462806"/>
            <a:ext cx="2419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FA851C4-2B28-4C7C-8C22-8D2E9FA390F6}"/>
              </a:ext>
            </a:extLst>
          </p:cNvPr>
          <p:cNvGrpSpPr/>
          <p:nvPr/>
        </p:nvGrpSpPr>
        <p:grpSpPr>
          <a:xfrm>
            <a:off x="9291955" y="5951619"/>
            <a:ext cx="3573342" cy="2460133"/>
            <a:chOff x="8246112" y="5761228"/>
            <a:chExt cx="4362512" cy="3003452"/>
          </a:xfrm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884E4D83-EAE2-47B8-8982-35CE652ED7DC}"/>
                </a:ext>
              </a:extLst>
            </p:cNvPr>
            <p:cNvSpPr/>
            <p:nvPr/>
          </p:nvSpPr>
          <p:spPr>
            <a:xfrm rot="19222550" flipH="1">
              <a:off x="8246112" y="5761228"/>
              <a:ext cx="4197657" cy="3003452"/>
            </a:xfrm>
            <a:custGeom>
              <a:avLst/>
              <a:gdLst>
                <a:gd name="connsiteX0" fmla="*/ 6749971 w 6815402"/>
                <a:gd name="connsiteY0" fmla="*/ 786590 h 4876466"/>
                <a:gd name="connsiteX1" fmla="*/ 6748018 w 6815402"/>
                <a:gd name="connsiteY1" fmla="*/ 782405 h 4876466"/>
                <a:gd name="connsiteX2" fmla="*/ 6746902 w 6815402"/>
                <a:gd name="connsiteY2" fmla="*/ 779058 h 4876466"/>
                <a:gd name="connsiteX3" fmla="*/ 5340753 w 6815402"/>
                <a:gd name="connsiteY3" fmla="*/ 22847 h 4876466"/>
                <a:gd name="connsiteX4" fmla="*/ 3376439 w 6815402"/>
                <a:gd name="connsiteY4" fmla="*/ 789100 h 4876466"/>
                <a:gd name="connsiteX5" fmla="*/ 2839474 w 6815402"/>
                <a:gd name="connsiteY5" fmla="*/ 604441 h 4876466"/>
                <a:gd name="connsiteX6" fmla="*/ 2428592 w 6815402"/>
                <a:gd name="connsiteY6" fmla="*/ 310994 h 4876466"/>
                <a:gd name="connsiteX7" fmla="*/ 1587301 w 6815402"/>
                <a:gd name="connsiteY7" fmla="*/ 209459 h 4876466"/>
                <a:gd name="connsiteX8" fmla="*/ 968327 w 6815402"/>
                <a:gd name="connsiteY8" fmla="*/ 927455 h 4876466"/>
                <a:gd name="connsiteX9" fmla="*/ 850613 w 6815402"/>
                <a:gd name="connsiteY9" fmla="*/ 1348657 h 4876466"/>
                <a:gd name="connsiteX10" fmla="*/ 865118 w 6815402"/>
                <a:gd name="connsiteY10" fmla="*/ 1927182 h 4876466"/>
                <a:gd name="connsiteX11" fmla="*/ 441126 w 6815402"/>
                <a:gd name="connsiteY11" fmla="*/ 2960103 h 4876466"/>
                <a:gd name="connsiteX12" fmla="*/ 9601 w 6815402"/>
                <a:gd name="connsiteY12" fmla="*/ 3785212 h 4876466"/>
                <a:gd name="connsiteX13" fmla="*/ 267902 w 6815402"/>
                <a:gd name="connsiteY13" fmla="*/ 4615063 h 4876466"/>
                <a:gd name="connsiteX14" fmla="*/ 993432 w 6815402"/>
                <a:gd name="connsiteY14" fmla="*/ 4866111 h 4876466"/>
                <a:gd name="connsiteX15" fmla="*/ 1735140 w 6815402"/>
                <a:gd name="connsiteY15" fmla="*/ 4339469 h 4876466"/>
                <a:gd name="connsiteX16" fmla="*/ 2458718 w 6815402"/>
                <a:gd name="connsiteY16" fmla="*/ 3563732 h 4876466"/>
                <a:gd name="connsiteX17" fmla="*/ 3529299 w 6815402"/>
                <a:gd name="connsiteY17" fmla="*/ 3364847 h 4876466"/>
                <a:gd name="connsiteX18" fmla="*/ 4506156 w 6815402"/>
                <a:gd name="connsiteY18" fmla="*/ 3185487 h 4876466"/>
                <a:gd name="connsiteX19" fmla="*/ 4941307 w 6815402"/>
                <a:gd name="connsiteY19" fmla="*/ 2434855 h 4876466"/>
                <a:gd name="connsiteX20" fmla="*/ 5349679 w 6815402"/>
                <a:gd name="connsiteY20" fmla="*/ 1522158 h 4876466"/>
                <a:gd name="connsiteX21" fmla="*/ 5795987 w 6815402"/>
                <a:gd name="connsiteY21" fmla="*/ 1314068 h 4876466"/>
                <a:gd name="connsiteX22" fmla="*/ 6122071 w 6815402"/>
                <a:gd name="connsiteY22" fmla="*/ 1349773 h 4876466"/>
                <a:gd name="connsiteX23" fmla="*/ 6307847 w 6815402"/>
                <a:gd name="connsiteY23" fmla="*/ 1476412 h 4876466"/>
                <a:gd name="connsiteX24" fmla="*/ 6805202 w 6815402"/>
                <a:gd name="connsiteY24" fmla="*/ 1200539 h 4876466"/>
                <a:gd name="connsiteX25" fmla="*/ 6749971 w 6815402"/>
                <a:gd name="connsiteY25" fmla="*/ 786590 h 48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15402" h="4876466">
                  <a:moveTo>
                    <a:pt x="6749971" y="786590"/>
                  </a:moveTo>
                  <a:cubicBezTo>
                    <a:pt x="6749413" y="785195"/>
                    <a:pt x="6748576" y="783800"/>
                    <a:pt x="6748018" y="782405"/>
                  </a:cubicBezTo>
                  <a:cubicBezTo>
                    <a:pt x="6747739" y="781290"/>
                    <a:pt x="6747460" y="780174"/>
                    <a:pt x="6746902" y="779058"/>
                  </a:cubicBezTo>
                  <a:cubicBezTo>
                    <a:pt x="6515101" y="236796"/>
                    <a:pt x="5922348" y="-92076"/>
                    <a:pt x="5340753" y="22847"/>
                  </a:cubicBezTo>
                  <a:cubicBezTo>
                    <a:pt x="4643675" y="160645"/>
                    <a:pt x="4114521" y="803047"/>
                    <a:pt x="3376439" y="789100"/>
                  </a:cubicBezTo>
                  <a:cubicBezTo>
                    <a:pt x="3178111" y="785474"/>
                    <a:pt x="3001261" y="716854"/>
                    <a:pt x="2839474" y="604441"/>
                  </a:cubicBezTo>
                  <a:cubicBezTo>
                    <a:pt x="2701119" y="508206"/>
                    <a:pt x="2575316" y="395234"/>
                    <a:pt x="2428592" y="310994"/>
                  </a:cubicBezTo>
                  <a:cubicBezTo>
                    <a:pt x="2178380" y="167339"/>
                    <a:pt x="1861501" y="80030"/>
                    <a:pt x="1587301" y="209459"/>
                  </a:cubicBezTo>
                  <a:cubicBezTo>
                    <a:pt x="1311984" y="339446"/>
                    <a:pt x="1093572" y="659671"/>
                    <a:pt x="968327" y="927455"/>
                  </a:cubicBezTo>
                  <a:cubicBezTo>
                    <a:pt x="906123" y="1060510"/>
                    <a:pt x="863166" y="1201934"/>
                    <a:pt x="850613" y="1348657"/>
                  </a:cubicBezTo>
                  <a:cubicBezTo>
                    <a:pt x="834156" y="1541405"/>
                    <a:pt x="872092" y="1734154"/>
                    <a:pt x="865118" y="1927182"/>
                  </a:cubicBezTo>
                  <a:cubicBezTo>
                    <a:pt x="850892" y="2320210"/>
                    <a:pt x="686037" y="2659961"/>
                    <a:pt x="441126" y="2960103"/>
                  </a:cubicBezTo>
                  <a:cubicBezTo>
                    <a:pt x="237776" y="3209476"/>
                    <a:pt x="52558" y="3456619"/>
                    <a:pt x="9601" y="3785212"/>
                  </a:cubicBezTo>
                  <a:cubicBezTo>
                    <a:pt x="-29730" y="4085632"/>
                    <a:pt x="50885" y="4397210"/>
                    <a:pt x="267902" y="4615063"/>
                  </a:cubicBezTo>
                  <a:cubicBezTo>
                    <a:pt x="455631" y="4803628"/>
                    <a:pt x="727321" y="4911578"/>
                    <a:pt x="993432" y="4866111"/>
                  </a:cubicBezTo>
                  <a:cubicBezTo>
                    <a:pt x="1305011" y="4813111"/>
                    <a:pt x="1546854" y="4578243"/>
                    <a:pt x="1735140" y="4339469"/>
                  </a:cubicBezTo>
                  <a:cubicBezTo>
                    <a:pt x="1956342" y="4058853"/>
                    <a:pt x="2145744" y="3753133"/>
                    <a:pt x="2458718" y="3563732"/>
                  </a:cubicBezTo>
                  <a:cubicBezTo>
                    <a:pt x="2792333" y="3361778"/>
                    <a:pt x="3149380" y="3339463"/>
                    <a:pt x="3529299" y="3364847"/>
                  </a:cubicBezTo>
                  <a:cubicBezTo>
                    <a:pt x="3871562" y="3387720"/>
                    <a:pt x="4215219" y="3393578"/>
                    <a:pt x="4506156" y="3185487"/>
                  </a:cubicBezTo>
                  <a:cubicBezTo>
                    <a:pt x="4761389" y="3003059"/>
                    <a:pt x="4883566" y="2736112"/>
                    <a:pt x="4941307" y="2434855"/>
                  </a:cubicBezTo>
                  <a:cubicBezTo>
                    <a:pt x="5007695" y="2088689"/>
                    <a:pt x="5061531" y="1758980"/>
                    <a:pt x="5349679" y="1522158"/>
                  </a:cubicBezTo>
                  <a:cubicBezTo>
                    <a:pt x="5477156" y="1417277"/>
                    <a:pt x="5633085" y="1342241"/>
                    <a:pt x="5795987" y="1314068"/>
                  </a:cubicBezTo>
                  <a:cubicBezTo>
                    <a:pt x="5903380" y="1295379"/>
                    <a:pt x="6022488" y="1302910"/>
                    <a:pt x="6122071" y="1349773"/>
                  </a:cubicBezTo>
                  <a:cubicBezTo>
                    <a:pt x="6191528" y="1382409"/>
                    <a:pt x="6240900" y="1441823"/>
                    <a:pt x="6307847" y="1476412"/>
                  </a:cubicBezTo>
                  <a:cubicBezTo>
                    <a:pt x="6526538" y="1589104"/>
                    <a:pt x="6762244" y="1420624"/>
                    <a:pt x="6805202" y="1200539"/>
                  </a:cubicBezTo>
                  <a:cubicBezTo>
                    <a:pt x="6832817" y="1060789"/>
                    <a:pt x="6801017" y="916855"/>
                    <a:pt x="6749971" y="786590"/>
                  </a:cubicBezTo>
                  <a:close/>
                </a:path>
              </a:pathLst>
            </a:custGeom>
            <a:solidFill>
              <a:srgbClr val="49646F"/>
            </a:solidFill>
            <a:ln w="244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2E8C300C-2572-405D-82D4-FDE74E5C268C}"/>
                </a:ext>
              </a:extLst>
            </p:cNvPr>
            <p:cNvSpPr/>
            <p:nvPr/>
          </p:nvSpPr>
          <p:spPr>
            <a:xfrm rot="19222550" flipH="1">
              <a:off x="9677762" y="5809473"/>
              <a:ext cx="2930862" cy="2097052"/>
            </a:xfrm>
            <a:custGeom>
              <a:avLst/>
              <a:gdLst>
                <a:gd name="connsiteX0" fmla="*/ 6749971 w 6815402"/>
                <a:gd name="connsiteY0" fmla="*/ 786590 h 4876466"/>
                <a:gd name="connsiteX1" fmla="*/ 6748018 w 6815402"/>
                <a:gd name="connsiteY1" fmla="*/ 782405 h 4876466"/>
                <a:gd name="connsiteX2" fmla="*/ 6746902 w 6815402"/>
                <a:gd name="connsiteY2" fmla="*/ 779058 h 4876466"/>
                <a:gd name="connsiteX3" fmla="*/ 5340753 w 6815402"/>
                <a:gd name="connsiteY3" fmla="*/ 22847 h 4876466"/>
                <a:gd name="connsiteX4" fmla="*/ 3376439 w 6815402"/>
                <a:gd name="connsiteY4" fmla="*/ 789100 h 4876466"/>
                <a:gd name="connsiteX5" fmla="*/ 2839474 w 6815402"/>
                <a:gd name="connsiteY5" fmla="*/ 604441 h 4876466"/>
                <a:gd name="connsiteX6" fmla="*/ 2428592 w 6815402"/>
                <a:gd name="connsiteY6" fmla="*/ 310994 h 4876466"/>
                <a:gd name="connsiteX7" fmla="*/ 1587301 w 6815402"/>
                <a:gd name="connsiteY7" fmla="*/ 209459 h 4876466"/>
                <a:gd name="connsiteX8" fmla="*/ 968327 w 6815402"/>
                <a:gd name="connsiteY8" fmla="*/ 927455 h 4876466"/>
                <a:gd name="connsiteX9" fmla="*/ 850613 w 6815402"/>
                <a:gd name="connsiteY9" fmla="*/ 1348657 h 4876466"/>
                <a:gd name="connsiteX10" fmla="*/ 865118 w 6815402"/>
                <a:gd name="connsiteY10" fmla="*/ 1927182 h 4876466"/>
                <a:gd name="connsiteX11" fmla="*/ 441126 w 6815402"/>
                <a:gd name="connsiteY11" fmla="*/ 2960103 h 4876466"/>
                <a:gd name="connsiteX12" fmla="*/ 9601 w 6815402"/>
                <a:gd name="connsiteY12" fmla="*/ 3785212 h 4876466"/>
                <a:gd name="connsiteX13" fmla="*/ 267902 w 6815402"/>
                <a:gd name="connsiteY13" fmla="*/ 4615063 h 4876466"/>
                <a:gd name="connsiteX14" fmla="*/ 993432 w 6815402"/>
                <a:gd name="connsiteY14" fmla="*/ 4866111 h 4876466"/>
                <a:gd name="connsiteX15" fmla="*/ 1735140 w 6815402"/>
                <a:gd name="connsiteY15" fmla="*/ 4339469 h 4876466"/>
                <a:gd name="connsiteX16" fmla="*/ 2458718 w 6815402"/>
                <a:gd name="connsiteY16" fmla="*/ 3563732 h 4876466"/>
                <a:gd name="connsiteX17" fmla="*/ 3529299 w 6815402"/>
                <a:gd name="connsiteY17" fmla="*/ 3364847 h 4876466"/>
                <a:gd name="connsiteX18" fmla="*/ 4506156 w 6815402"/>
                <a:gd name="connsiteY18" fmla="*/ 3185487 h 4876466"/>
                <a:gd name="connsiteX19" fmla="*/ 4941307 w 6815402"/>
                <a:gd name="connsiteY19" fmla="*/ 2434855 h 4876466"/>
                <a:gd name="connsiteX20" fmla="*/ 5349679 w 6815402"/>
                <a:gd name="connsiteY20" fmla="*/ 1522158 h 4876466"/>
                <a:gd name="connsiteX21" fmla="*/ 5795987 w 6815402"/>
                <a:gd name="connsiteY21" fmla="*/ 1314068 h 4876466"/>
                <a:gd name="connsiteX22" fmla="*/ 6122071 w 6815402"/>
                <a:gd name="connsiteY22" fmla="*/ 1349773 h 4876466"/>
                <a:gd name="connsiteX23" fmla="*/ 6307847 w 6815402"/>
                <a:gd name="connsiteY23" fmla="*/ 1476412 h 4876466"/>
                <a:gd name="connsiteX24" fmla="*/ 6805202 w 6815402"/>
                <a:gd name="connsiteY24" fmla="*/ 1200539 h 4876466"/>
                <a:gd name="connsiteX25" fmla="*/ 6749971 w 6815402"/>
                <a:gd name="connsiteY25" fmla="*/ 786590 h 48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15402" h="4876466">
                  <a:moveTo>
                    <a:pt x="6749971" y="786590"/>
                  </a:moveTo>
                  <a:cubicBezTo>
                    <a:pt x="6749413" y="785195"/>
                    <a:pt x="6748576" y="783800"/>
                    <a:pt x="6748018" y="782405"/>
                  </a:cubicBezTo>
                  <a:cubicBezTo>
                    <a:pt x="6747739" y="781290"/>
                    <a:pt x="6747460" y="780174"/>
                    <a:pt x="6746902" y="779058"/>
                  </a:cubicBezTo>
                  <a:cubicBezTo>
                    <a:pt x="6515101" y="236796"/>
                    <a:pt x="5922348" y="-92076"/>
                    <a:pt x="5340753" y="22847"/>
                  </a:cubicBezTo>
                  <a:cubicBezTo>
                    <a:pt x="4643675" y="160645"/>
                    <a:pt x="4114521" y="803047"/>
                    <a:pt x="3376439" y="789100"/>
                  </a:cubicBezTo>
                  <a:cubicBezTo>
                    <a:pt x="3178111" y="785474"/>
                    <a:pt x="3001261" y="716854"/>
                    <a:pt x="2839474" y="604441"/>
                  </a:cubicBezTo>
                  <a:cubicBezTo>
                    <a:pt x="2701119" y="508206"/>
                    <a:pt x="2575316" y="395234"/>
                    <a:pt x="2428592" y="310994"/>
                  </a:cubicBezTo>
                  <a:cubicBezTo>
                    <a:pt x="2178380" y="167339"/>
                    <a:pt x="1861501" y="80030"/>
                    <a:pt x="1587301" y="209459"/>
                  </a:cubicBezTo>
                  <a:cubicBezTo>
                    <a:pt x="1311984" y="339446"/>
                    <a:pt x="1093572" y="659671"/>
                    <a:pt x="968327" y="927455"/>
                  </a:cubicBezTo>
                  <a:cubicBezTo>
                    <a:pt x="906123" y="1060510"/>
                    <a:pt x="863166" y="1201934"/>
                    <a:pt x="850613" y="1348657"/>
                  </a:cubicBezTo>
                  <a:cubicBezTo>
                    <a:pt x="834156" y="1541405"/>
                    <a:pt x="872092" y="1734154"/>
                    <a:pt x="865118" y="1927182"/>
                  </a:cubicBezTo>
                  <a:cubicBezTo>
                    <a:pt x="850892" y="2320210"/>
                    <a:pt x="686037" y="2659961"/>
                    <a:pt x="441126" y="2960103"/>
                  </a:cubicBezTo>
                  <a:cubicBezTo>
                    <a:pt x="237776" y="3209476"/>
                    <a:pt x="52558" y="3456619"/>
                    <a:pt x="9601" y="3785212"/>
                  </a:cubicBezTo>
                  <a:cubicBezTo>
                    <a:pt x="-29730" y="4085632"/>
                    <a:pt x="50885" y="4397210"/>
                    <a:pt x="267902" y="4615063"/>
                  </a:cubicBezTo>
                  <a:cubicBezTo>
                    <a:pt x="455631" y="4803628"/>
                    <a:pt x="727321" y="4911578"/>
                    <a:pt x="993432" y="4866111"/>
                  </a:cubicBezTo>
                  <a:cubicBezTo>
                    <a:pt x="1305011" y="4813111"/>
                    <a:pt x="1546854" y="4578243"/>
                    <a:pt x="1735140" y="4339469"/>
                  </a:cubicBezTo>
                  <a:cubicBezTo>
                    <a:pt x="1956342" y="4058853"/>
                    <a:pt x="2145744" y="3753133"/>
                    <a:pt x="2458718" y="3563732"/>
                  </a:cubicBezTo>
                  <a:cubicBezTo>
                    <a:pt x="2792333" y="3361778"/>
                    <a:pt x="3149380" y="3339463"/>
                    <a:pt x="3529299" y="3364847"/>
                  </a:cubicBezTo>
                  <a:cubicBezTo>
                    <a:pt x="3871562" y="3387720"/>
                    <a:pt x="4215219" y="3393578"/>
                    <a:pt x="4506156" y="3185487"/>
                  </a:cubicBezTo>
                  <a:cubicBezTo>
                    <a:pt x="4761389" y="3003059"/>
                    <a:pt x="4883566" y="2736112"/>
                    <a:pt x="4941307" y="2434855"/>
                  </a:cubicBezTo>
                  <a:cubicBezTo>
                    <a:pt x="5007695" y="2088689"/>
                    <a:pt x="5061531" y="1758980"/>
                    <a:pt x="5349679" y="1522158"/>
                  </a:cubicBezTo>
                  <a:cubicBezTo>
                    <a:pt x="5477156" y="1417277"/>
                    <a:pt x="5633085" y="1342241"/>
                    <a:pt x="5795987" y="1314068"/>
                  </a:cubicBezTo>
                  <a:cubicBezTo>
                    <a:pt x="5903380" y="1295379"/>
                    <a:pt x="6022488" y="1302910"/>
                    <a:pt x="6122071" y="1349773"/>
                  </a:cubicBezTo>
                  <a:cubicBezTo>
                    <a:pt x="6191528" y="1382409"/>
                    <a:pt x="6240900" y="1441823"/>
                    <a:pt x="6307847" y="1476412"/>
                  </a:cubicBezTo>
                  <a:cubicBezTo>
                    <a:pt x="6526538" y="1589104"/>
                    <a:pt x="6762244" y="1420624"/>
                    <a:pt x="6805202" y="1200539"/>
                  </a:cubicBezTo>
                  <a:cubicBezTo>
                    <a:pt x="6832817" y="1060789"/>
                    <a:pt x="6801017" y="916855"/>
                    <a:pt x="6749971" y="786590"/>
                  </a:cubicBezTo>
                  <a:close/>
                </a:path>
              </a:pathLst>
            </a:custGeom>
            <a:noFill/>
            <a:ln w="24442" cap="flat">
              <a:solidFill>
                <a:srgbClr val="F3C89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35264949-CB94-4844-8FAA-AA98444EC3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8544" y="1506624"/>
            <a:ext cx="6488474" cy="2238035"/>
          </a:xfrm>
          <a:prstGeom prst="roundRect">
            <a:avLst>
              <a:gd name="adj" fmla="val 10268"/>
            </a:avLst>
          </a:prstGeom>
          <a:noFill/>
          <a:ln w="12700" cap="rnd" cmpd="sng" algn="ctr">
            <a:noFill/>
            <a:prstDash val="solid"/>
            <a:round/>
            <a:headEnd/>
            <a:tailEnd/>
          </a:ln>
          <a:effectLst>
            <a:outerShdw blurRad="762000" dist="127000" algn="ctr" rotWithShape="0">
              <a:schemeClr val="tx1">
                <a:lumMod val="85000"/>
                <a:lumOff val="15000"/>
                <a:alpha val="15000"/>
              </a:schemeClr>
            </a:outerShdw>
          </a:effectLst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FC4B8E7F-DB81-4D04-926F-199A2FAA02C5}"/>
              </a:ext>
            </a:extLst>
          </p:cNvPr>
          <p:cNvGrpSpPr/>
          <p:nvPr/>
        </p:nvGrpSpPr>
        <p:grpSpPr>
          <a:xfrm>
            <a:off x="1263610" y="3913992"/>
            <a:ext cx="6412960" cy="2029106"/>
            <a:chOff x="1263610" y="3994202"/>
            <a:chExt cx="6412960" cy="2029106"/>
          </a:xfrm>
        </p:grpSpPr>
        <p:sp>
          <p:nvSpPr>
            <p:cNvPr id="16" name="圆角矩形 14">
              <a:extLst>
                <a:ext uri="{FF2B5EF4-FFF2-40B4-BE49-F238E27FC236}">
                  <a16:creationId xmlns:a16="http://schemas.microsoft.com/office/drawing/2014/main" id="{2B4102F9-14A7-43D3-ABA6-A5BB399856E7}"/>
                </a:ext>
              </a:extLst>
            </p:cNvPr>
            <p:cNvSpPr/>
            <p:nvPr/>
          </p:nvSpPr>
          <p:spPr>
            <a:xfrm>
              <a:off x="1263610" y="3994203"/>
              <a:ext cx="1884425" cy="2029105"/>
            </a:xfrm>
            <a:prstGeom prst="roundRect">
              <a:avLst>
                <a:gd name="adj" fmla="val 12000"/>
              </a:avLst>
            </a:prstGeom>
            <a:solidFill>
              <a:srgbClr val="49646F"/>
            </a:solidFill>
            <a:ln w="12700" cap="rnd" cmpd="sng" algn="ctr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tx1">
                  <a:lumMod val="85000"/>
                  <a:lumOff val="15000"/>
                  <a:alpha val="20000"/>
                </a:scheme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圆角矩形 16">
              <a:extLst>
                <a:ext uri="{FF2B5EF4-FFF2-40B4-BE49-F238E27FC236}">
                  <a16:creationId xmlns:a16="http://schemas.microsoft.com/office/drawing/2014/main" id="{C09C2274-9694-4EFC-B999-7D7F1E480D30}"/>
                </a:ext>
              </a:extLst>
            </p:cNvPr>
            <p:cNvSpPr/>
            <p:nvPr/>
          </p:nvSpPr>
          <p:spPr>
            <a:xfrm>
              <a:off x="3527877" y="3994202"/>
              <a:ext cx="1884425" cy="2029105"/>
            </a:xfrm>
            <a:prstGeom prst="roundRect">
              <a:avLst>
                <a:gd name="adj" fmla="val 12000"/>
              </a:avLst>
            </a:prstGeom>
            <a:solidFill>
              <a:srgbClr val="A04F4C"/>
            </a:solidFill>
            <a:ln w="12700" cap="rnd" cmpd="sng" algn="ctr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tx1">
                  <a:lumMod val="85000"/>
                  <a:lumOff val="15000"/>
                  <a:alpha val="20000"/>
                </a:scheme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圆角矩形 18">
              <a:extLst>
                <a:ext uri="{FF2B5EF4-FFF2-40B4-BE49-F238E27FC236}">
                  <a16:creationId xmlns:a16="http://schemas.microsoft.com/office/drawing/2014/main" id="{53CE931B-C67A-4312-85A1-8E1A037FA0FF}"/>
                </a:ext>
              </a:extLst>
            </p:cNvPr>
            <p:cNvSpPr/>
            <p:nvPr/>
          </p:nvSpPr>
          <p:spPr>
            <a:xfrm>
              <a:off x="5792145" y="3994202"/>
              <a:ext cx="1884425" cy="2029105"/>
            </a:xfrm>
            <a:prstGeom prst="roundRect">
              <a:avLst>
                <a:gd name="adj" fmla="val 12000"/>
              </a:avLst>
            </a:prstGeom>
            <a:solidFill>
              <a:srgbClr val="49646F"/>
            </a:solidFill>
            <a:ln w="12700" cap="rnd" cmpd="sng" algn="ctr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tx1">
                  <a:lumMod val="85000"/>
                  <a:lumOff val="15000"/>
                  <a:alpha val="20000"/>
                </a:scheme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86B31E7-4714-4BF6-A861-75B24FE47DE6}"/>
                </a:ext>
              </a:extLst>
            </p:cNvPr>
            <p:cNvSpPr txBox="1"/>
            <p:nvPr/>
          </p:nvSpPr>
          <p:spPr>
            <a:xfrm>
              <a:off x="1602019" y="4246530"/>
              <a:ext cx="120760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/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50%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D1804982-801C-4AF5-B54A-798C558BB442}"/>
                </a:ext>
              </a:extLst>
            </p:cNvPr>
            <p:cNvSpPr txBox="1"/>
            <p:nvPr/>
          </p:nvSpPr>
          <p:spPr>
            <a:xfrm>
              <a:off x="3866286" y="4246530"/>
              <a:ext cx="120760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/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68%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CCF91DF1-FD6E-4FF4-8426-AAA11F440169}"/>
                </a:ext>
              </a:extLst>
            </p:cNvPr>
            <p:cNvSpPr txBox="1"/>
            <p:nvPr/>
          </p:nvSpPr>
          <p:spPr>
            <a:xfrm>
              <a:off x="6130553" y="4246530"/>
              <a:ext cx="120760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/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79%</a:t>
              </a:r>
            </a:p>
          </p:txBody>
        </p:sp>
        <p:sp>
          <p:nvSpPr>
            <p:cNvPr id="23" name="Synergistically utilize technically sound portals with frictionless chains. Dramatically customize…">
              <a:extLst>
                <a:ext uri="{FF2B5EF4-FFF2-40B4-BE49-F238E27FC236}">
                  <a16:creationId xmlns:a16="http://schemas.microsoft.com/office/drawing/2014/main" id="{B411B7BA-8C6F-4B3F-8015-F0AAFF250D7D}"/>
                </a:ext>
              </a:extLst>
            </p:cNvPr>
            <p:cNvSpPr txBox="1"/>
            <p:nvPr/>
          </p:nvSpPr>
          <p:spPr>
            <a:xfrm>
              <a:off x="1373284" y="4802797"/>
              <a:ext cx="1665077" cy="93140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Synergistically utilize technically sound portals with frictionless chains. Dramatically customize…">
              <a:extLst>
                <a:ext uri="{FF2B5EF4-FFF2-40B4-BE49-F238E27FC236}">
                  <a16:creationId xmlns:a16="http://schemas.microsoft.com/office/drawing/2014/main" id="{F29DA38E-3515-4E75-9BD0-CA0406F93576}"/>
                </a:ext>
              </a:extLst>
            </p:cNvPr>
            <p:cNvSpPr txBox="1"/>
            <p:nvPr/>
          </p:nvSpPr>
          <p:spPr>
            <a:xfrm>
              <a:off x="3637550" y="4802797"/>
              <a:ext cx="1665077" cy="93140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4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Synergistically utilize technically sound portals with frictionless chains. Dramatically customize…">
              <a:extLst>
                <a:ext uri="{FF2B5EF4-FFF2-40B4-BE49-F238E27FC236}">
                  <a16:creationId xmlns:a16="http://schemas.microsoft.com/office/drawing/2014/main" id="{7865CA41-F5B5-4FFC-AEE8-F07EA9E74E92}"/>
                </a:ext>
              </a:extLst>
            </p:cNvPr>
            <p:cNvSpPr txBox="1"/>
            <p:nvPr/>
          </p:nvSpPr>
          <p:spPr>
            <a:xfrm>
              <a:off x="5901818" y="4815936"/>
              <a:ext cx="1665077" cy="93140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4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8C47A1F-8578-43B7-A328-0F400125A455}"/>
              </a:ext>
            </a:extLst>
          </p:cNvPr>
          <p:cNvGrpSpPr/>
          <p:nvPr/>
        </p:nvGrpSpPr>
        <p:grpSpPr>
          <a:xfrm>
            <a:off x="8273822" y="1535340"/>
            <a:ext cx="2883168" cy="4417283"/>
            <a:chOff x="8273822" y="1615550"/>
            <a:chExt cx="2883168" cy="4417283"/>
          </a:xfrm>
        </p:grpSpPr>
        <p:sp>
          <p:nvSpPr>
            <p:cNvPr id="27" name="圆角矩形 5">
              <a:extLst>
                <a:ext uri="{FF2B5EF4-FFF2-40B4-BE49-F238E27FC236}">
                  <a16:creationId xmlns:a16="http://schemas.microsoft.com/office/drawing/2014/main" id="{C3362EFE-99A7-44BE-8BF8-D60B3CB9D0E3}"/>
                </a:ext>
              </a:extLst>
            </p:cNvPr>
            <p:cNvSpPr/>
            <p:nvPr/>
          </p:nvSpPr>
          <p:spPr>
            <a:xfrm>
              <a:off x="8273822" y="1615550"/>
              <a:ext cx="2883168" cy="441728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rnd" cmpd="sng" algn="ctr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tx1">
                  <a:lumMod val="85000"/>
                  <a:lumOff val="15000"/>
                  <a:alpha val="20000"/>
                </a:scheme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77740DD2-CE06-4AE8-B11B-E9617904B99A}"/>
                </a:ext>
              </a:extLst>
            </p:cNvPr>
            <p:cNvSpPr/>
            <p:nvPr/>
          </p:nvSpPr>
          <p:spPr>
            <a:xfrm>
              <a:off x="9362146" y="2066410"/>
              <a:ext cx="527999" cy="527996"/>
            </a:xfrm>
            <a:prstGeom prst="ellipse">
              <a:avLst/>
            </a:prstGeom>
            <a:solidFill>
              <a:srgbClr val="A04F4C"/>
            </a:solidFill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任意多边形 18">
              <a:extLst>
                <a:ext uri="{FF2B5EF4-FFF2-40B4-BE49-F238E27FC236}">
                  <a16:creationId xmlns:a16="http://schemas.microsoft.com/office/drawing/2014/main" id="{CFEB59EC-0A6D-49B3-BA0A-76142F9AC229}"/>
                </a:ext>
              </a:extLst>
            </p:cNvPr>
            <p:cNvSpPr/>
            <p:nvPr/>
          </p:nvSpPr>
          <p:spPr>
            <a:xfrm>
              <a:off x="9490507" y="2199636"/>
              <a:ext cx="257262" cy="252667"/>
            </a:xfrm>
            <a:custGeom>
              <a:avLst/>
              <a:gdLst>
                <a:gd name="connsiteX0" fmla="*/ 343764 w 533400"/>
                <a:gd name="connsiteY0" fmla="*/ 276846 h 523875"/>
                <a:gd name="connsiteX1" fmla="*/ 372339 w 533400"/>
                <a:gd name="connsiteY1" fmla="*/ 305421 h 523875"/>
                <a:gd name="connsiteX2" fmla="*/ 372339 w 533400"/>
                <a:gd name="connsiteY2" fmla="*/ 495921 h 523875"/>
                <a:gd name="connsiteX3" fmla="*/ 343764 w 533400"/>
                <a:gd name="connsiteY3" fmla="*/ 524496 h 523875"/>
                <a:gd name="connsiteX4" fmla="*/ 191364 w 533400"/>
                <a:gd name="connsiteY4" fmla="*/ 524496 h 523875"/>
                <a:gd name="connsiteX5" fmla="*/ 162789 w 533400"/>
                <a:gd name="connsiteY5" fmla="*/ 495921 h 523875"/>
                <a:gd name="connsiteX6" fmla="*/ 162789 w 533400"/>
                <a:gd name="connsiteY6" fmla="*/ 305421 h 523875"/>
                <a:gd name="connsiteX7" fmla="*/ 191364 w 533400"/>
                <a:gd name="connsiteY7" fmla="*/ 276846 h 523875"/>
                <a:gd name="connsiteX8" fmla="*/ 343764 w 533400"/>
                <a:gd name="connsiteY8" fmla="*/ 276846 h 523875"/>
                <a:gd name="connsiteX9" fmla="*/ 143739 w 533400"/>
                <a:gd name="connsiteY9" fmla="*/ 114921 h 523875"/>
                <a:gd name="connsiteX10" fmla="*/ 179934 w 533400"/>
                <a:gd name="connsiteY10" fmla="*/ 153021 h 523875"/>
                <a:gd name="connsiteX11" fmla="*/ 181839 w 533400"/>
                <a:gd name="connsiteY11" fmla="*/ 153021 h 523875"/>
                <a:gd name="connsiteX12" fmla="*/ 353289 w 533400"/>
                <a:gd name="connsiteY12" fmla="*/ 153021 h 523875"/>
                <a:gd name="connsiteX13" fmla="*/ 391389 w 533400"/>
                <a:gd name="connsiteY13" fmla="*/ 116826 h 523875"/>
                <a:gd name="connsiteX14" fmla="*/ 391389 w 533400"/>
                <a:gd name="connsiteY14" fmla="*/ 114921 h 523875"/>
                <a:gd name="connsiteX15" fmla="*/ 505689 w 533400"/>
                <a:gd name="connsiteY15" fmla="*/ 114921 h 523875"/>
                <a:gd name="connsiteX16" fmla="*/ 534264 w 533400"/>
                <a:gd name="connsiteY16" fmla="*/ 143496 h 523875"/>
                <a:gd name="connsiteX17" fmla="*/ 534264 w 533400"/>
                <a:gd name="connsiteY17" fmla="*/ 381621 h 523875"/>
                <a:gd name="connsiteX18" fmla="*/ 505689 w 533400"/>
                <a:gd name="connsiteY18" fmla="*/ 410196 h 523875"/>
                <a:gd name="connsiteX19" fmla="*/ 391389 w 533400"/>
                <a:gd name="connsiteY19" fmla="*/ 410196 h 523875"/>
                <a:gd name="connsiteX20" fmla="*/ 391389 w 533400"/>
                <a:gd name="connsiteY20" fmla="*/ 295896 h 523875"/>
                <a:gd name="connsiteX21" fmla="*/ 355194 w 533400"/>
                <a:gd name="connsiteY21" fmla="*/ 257796 h 523875"/>
                <a:gd name="connsiteX22" fmla="*/ 353289 w 533400"/>
                <a:gd name="connsiteY22" fmla="*/ 257796 h 523875"/>
                <a:gd name="connsiteX23" fmla="*/ 181839 w 533400"/>
                <a:gd name="connsiteY23" fmla="*/ 257796 h 523875"/>
                <a:gd name="connsiteX24" fmla="*/ 143739 w 533400"/>
                <a:gd name="connsiteY24" fmla="*/ 293991 h 523875"/>
                <a:gd name="connsiteX25" fmla="*/ 143739 w 533400"/>
                <a:gd name="connsiteY25" fmla="*/ 295896 h 523875"/>
                <a:gd name="connsiteX26" fmla="*/ 143739 w 533400"/>
                <a:gd name="connsiteY26" fmla="*/ 410196 h 523875"/>
                <a:gd name="connsiteX27" fmla="*/ 29439 w 533400"/>
                <a:gd name="connsiteY27" fmla="*/ 410196 h 523875"/>
                <a:gd name="connsiteX28" fmla="*/ 864 w 533400"/>
                <a:gd name="connsiteY28" fmla="*/ 381621 h 523875"/>
                <a:gd name="connsiteX29" fmla="*/ 864 w 533400"/>
                <a:gd name="connsiteY29" fmla="*/ 201408 h 523875"/>
                <a:gd name="connsiteX30" fmla="*/ 11151 w 533400"/>
                <a:gd name="connsiteY30" fmla="*/ 175405 h 523875"/>
                <a:gd name="connsiteX31" fmla="*/ 56300 w 533400"/>
                <a:gd name="connsiteY31" fmla="*/ 127018 h 523875"/>
                <a:gd name="connsiteX32" fmla="*/ 84112 w 533400"/>
                <a:gd name="connsiteY32" fmla="*/ 114921 h 523875"/>
                <a:gd name="connsiteX33" fmla="*/ 143739 w 533400"/>
                <a:gd name="connsiteY33" fmla="*/ 114921 h 523875"/>
                <a:gd name="connsiteX34" fmla="*/ 462827 w 533400"/>
                <a:gd name="connsiteY34" fmla="*/ 172071 h 523875"/>
                <a:gd name="connsiteX35" fmla="*/ 448539 w 533400"/>
                <a:gd name="connsiteY35" fmla="*/ 186359 h 523875"/>
                <a:gd name="connsiteX36" fmla="*/ 462827 w 533400"/>
                <a:gd name="connsiteY36" fmla="*/ 200646 h 523875"/>
                <a:gd name="connsiteX37" fmla="*/ 477114 w 533400"/>
                <a:gd name="connsiteY37" fmla="*/ 186359 h 523875"/>
                <a:gd name="connsiteX38" fmla="*/ 462827 w 533400"/>
                <a:gd name="connsiteY38" fmla="*/ 172071 h 523875"/>
                <a:gd name="connsiteX39" fmla="*/ 343764 w 533400"/>
                <a:gd name="connsiteY39" fmla="*/ 621 h 523875"/>
                <a:gd name="connsiteX40" fmla="*/ 372339 w 533400"/>
                <a:gd name="connsiteY40" fmla="*/ 29196 h 523875"/>
                <a:gd name="connsiteX41" fmla="*/ 372339 w 533400"/>
                <a:gd name="connsiteY41" fmla="*/ 105396 h 523875"/>
                <a:gd name="connsiteX42" fmla="*/ 343764 w 533400"/>
                <a:gd name="connsiteY42" fmla="*/ 133971 h 523875"/>
                <a:gd name="connsiteX43" fmla="*/ 191364 w 533400"/>
                <a:gd name="connsiteY43" fmla="*/ 133971 h 523875"/>
                <a:gd name="connsiteX44" fmla="*/ 162789 w 533400"/>
                <a:gd name="connsiteY44" fmla="*/ 105396 h 523875"/>
                <a:gd name="connsiteX45" fmla="*/ 162789 w 533400"/>
                <a:gd name="connsiteY45" fmla="*/ 29196 h 523875"/>
                <a:gd name="connsiteX46" fmla="*/ 191364 w 533400"/>
                <a:gd name="connsiteY46" fmla="*/ 621 h 523875"/>
                <a:gd name="connsiteX47" fmla="*/ 343764 w 533400"/>
                <a:gd name="connsiteY47" fmla="*/ 621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33400" h="523875">
                  <a:moveTo>
                    <a:pt x="343764" y="276846"/>
                  </a:moveTo>
                  <a:cubicBezTo>
                    <a:pt x="359576" y="276846"/>
                    <a:pt x="372339" y="289610"/>
                    <a:pt x="372339" y="305421"/>
                  </a:cubicBezTo>
                  <a:lnTo>
                    <a:pt x="372339" y="495921"/>
                  </a:lnTo>
                  <a:cubicBezTo>
                    <a:pt x="372339" y="511732"/>
                    <a:pt x="359576" y="524496"/>
                    <a:pt x="343764" y="524496"/>
                  </a:cubicBezTo>
                  <a:lnTo>
                    <a:pt x="191364" y="524496"/>
                  </a:lnTo>
                  <a:cubicBezTo>
                    <a:pt x="175552" y="524496"/>
                    <a:pt x="162789" y="511732"/>
                    <a:pt x="162789" y="495921"/>
                  </a:cubicBezTo>
                  <a:lnTo>
                    <a:pt x="162789" y="305421"/>
                  </a:lnTo>
                  <a:cubicBezTo>
                    <a:pt x="162789" y="289610"/>
                    <a:pt x="175552" y="276846"/>
                    <a:pt x="191364" y="276846"/>
                  </a:cubicBezTo>
                  <a:lnTo>
                    <a:pt x="343764" y="276846"/>
                  </a:lnTo>
                  <a:close/>
                  <a:moveTo>
                    <a:pt x="143739" y="114921"/>
                  </a:moveTo>
                  <a:cubicBezTo>
                    <a:pt x="143739" y="135305"/>
                    <a:pt x="159741" y="151973"/>
                    <a:pt x="179934" y="153021"/>
                  </a:cubicBezTo>
                  <a:lnTo>
                    <a:pt x="181839" y="153021"/>
                  </a:lnTo>
                  <a:lnTo>
                    <a:pt x="353289" y="153021"/>
                  </a:lnTo>
                  <a:cubicBezTo>
                    <a:pt x="373673" y="153021"/>
                    <a:pt x="390341" y="137019"/>
                    <a:pt x="391389" y="116826"/>
                  </a:cubicBezTo>
                  <a:lnTo>
                    <a:pt x="391389" y="114921"/>
                  </a:lnTo>
                  <a:lnTo>
                    <a:pt x="505689" y="114921"/>
                  </a:lnTo>
                  <a:cubicBezTo>
                    <a:pt x="521501" y="114921"/>
                    <a:pt x="534264" y="127685"/>
                    <a:pt x="534264" y="143496"/>
                  </a:cubicBezTo>
                  <a:lnTo>
                    <a:pt x="534264" y="381621"/>
                  </a:lnTo>
                  <a:cubicBezTo>
                    <a:pt x="534264" y="397432"/>
                    <a:pt x="521501" y="410196"/>
                    <a:pt x="505689" y="410196"/>
                  </a:cubicBezTo>
                  <a:lnTo>
                    <a:pt x="391389" y="410196"/>
                  </a:lnTo>
                  <a:lnTo>
                    <a:pt x="391389" y="295896"/>
                  </a:lnTo>
                  <a:cubicBezTo>
                    <a:pt x="391389" y="275512"/>
                    <a:pt x="375387" y="258844"/>
                    <a:pt x="355194" y="257796"/>
                  </a:cubicBezTo>
                  <a:lnTo>
                    <a:pt x="353289" y="257796"/>
                  </a:lnTo>
                  <a:lnTo>
                    <a:pt x="181839" y="257796"/>
                  </a:lnTo>
                  <a:cubicBezTo>
                    <a:pt x="161455" y="257796"/>
                    <a:pt x="144787" y="273798"/>
                    <a:pt x="143739" y="293991"/>
                  </a:cubicBezTo>
                  <a:lnTo>
                    <a:pt x="143739" y="295896"/>
                  </a:lnTo>
                  <a:lnTo>
                    <a:pt x="143739" y="410196"/>
                  </a:lnTo>
                  <a:lnTo>
                    <a:pt x="29439" y="410196"/>
                  </a:lnTo>
                  <a:cubicBezTo>
                    <a:pt x="13627" y="410196"/>
                    <a:pt x="864" y="397432"/>
                    <a:pt x="864" y="381621"/>
                  </a:cubicBezTo>
                  <a:lnTo>
                    <a:pt x="864" y="201408"/>
                  </a:lnTo>
                  <a:cubicBezTo>
                    <a:pt x="864" y="191788"/>
                    <a:pt x="4484" y="182454"/>
                    <a:pt x="11151" y="175405"/>
                  </a:cubicBezTo>
                  <a:lnTo>
                    <a:pt x="56300" y="127018"/>
                  </a:lnTo>
                  <a:cubicBezTo>
                    <a:pt x="63538" y="119303"/>
                    <a:pt x="73635" y="114921"/>
                    <a:pt x="84112" y="114921"/>
                  </a:cubicBezTo>
                  <a:lnTo>
                    <a:pt x="143739" y="114921"/>
                  </a:lnTo>
                  <a:close/>
                  <a:moveTo>
                    <a:pt x="462827" y="172071"/>
                  </a:moveTo>
                  <a:cubicBezTo>
                    <a:pt x="454921" y="172071"/>
                    <a:pt x="448539" y="178453"/>
                    <a:pt x="448539" y="186359"/>
                  </a:cubicBezTo>
                  <a:cubicBezTo>
                    <a:pt x="448539" y="194264"/>
                    <a:pt x="454921" y="200646"/>
                    <a:pt x="462827" y="200646"/>
                  </a:cubicBezTo>
                  <a:cubicBezTo>
                    <a:pt x="470732" y="200646"/>
                    <a:pt x="477114" y="194264"/>
                    <a:pt x="477114" y="186359"/>
                  </a:cubicBezTo>
                  <a:cubicBezTo>
                    <a:pt x="477114" y="178453"/>
                    <a:pt x="470732" y="172071"/>
                    <a:pt x="462827" y="172071"/>
                  </a:cubicBezTo>
                  <a:close/>
                  <a:moveTo>
                    <a:pt x="343764" y="621"/>
                  </a:moveTo>
                  <a:cubicBezTo>
                    <a:pt x="359576" y="621"/>
                    <a:pt x="372339" y="13385"/>
                    <a:pt x="372339" y="29196"/>
                  </a:cubicBezTo>
                  <a:lnTo>
                    <a:pt x="372339" y="105396"/>
                  </a:lnTo>
                  <a:cubicBezTo>
                    <a:pt x="372339" y="121207"/>
                    <a:pt x="359576" y="133971"/>
                    <a:pt x="343764" y="133971"/>
                  </a:cubicBezTo>
                  <a:lnTo>
                    <a:pt x="191364" y="133971"/>
                  </a:lnTo>
                  <a:cubicBezTo>
                    <a:pt x="175552" y="133971"/>
                    <a:pt x="162789" y="121207"/>
                    <a:pt x="162789" y="105396"/>
                  </a:cubicBezTo>
                  <a:lnTo>
                    <a:pt x="162789" y="29196"/>
                  </a:lnTo>
                  <a:cubicBezTo>
                    <a:pt x="162789" y="13385"/>
                    <a:pt x="175552" y="621"/>
                    <a:pt x="191364" y="621"/>
                  </a:cubicBezTo>
                  <a:lnTo>
                    <a:pt x="343764" y="621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Synergistically utilize technically sound portals with frictionless chains. Dramatically customize…">
              <a:extLst>
                <a:ext uri="{FF2B5EF4-FFF2-40B4-BE49-F238E27FC236}">
                  <a16:creationId xmlns:a16="http://schemas.microsoft.com/office/drawing/2014/main" id="{2E7E4CF4-66D6-487D-A213-43AE05F546D0}"/>
                </a:ext>
              </a:extLst>
            </p:cNvPr>
            <p:cNvSpPr txBox="1"/>
            <p:nvPr/>
          </p:nvSpPr>
          <p:spPr>
            <a:xfrm>
              <a:off x="8420100" y="3107583"/>
              <a:ext cx="2571750" cy="131074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 algn="ctr" defTabSz="1219170">
                <a:buClr>
                  <a:srgbClr val="000000"/>
                </a:buClr>
              </a:pPr>
              <a:r>
                <a:rPr lang="en-US" altLang="zh-CN" sz="2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  <a:p>
              <a:pPr lvl="0" algn="ctr" defTabSz="1219170">
                <a:buClr>
                  <a:srgbClr val="000000"/>
                </a:buClr>
              </a:pPr>
              <a:endPara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lvl="0" defTabSz="45720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268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2B792ABD-44E9-4A45-8F14-4CAA46733F9E}"/>
              </a:ext>
            </a:extLst>
          </p:cNvPr>
          <p:cNvSpPr/>
          <p:nvPr/>
        </p:nvSpPr>
        <p:spPr>
          <a:xfrm rot="1843284" flipH="1">
            <a:off x="122112" y="1753434"/>
            <a:ext cx="3780110" cy="2704695"/>
          </a:xfrm>
          <a:custGeom>
            <a:avLst/>
            <a:gdLst>
              <a:gd name="connsiteX0" fmla="*/ 6749971 w 6815402"/>
              <a:gd name="connsiteY0" fmla="*/ 786590 h 4876466"/>
              <a:gd name="connsiteX1" fmla="*/ 6748018 w 6815402"/>
              <a:gd name="connsiteY1" fmla="*/ 782405 h 4876466"/>
              <a:gd name="connsiteX2" fmla="*/ 6746902 w 6815402"/>
              <a:gd name="connsiteY2" fmla="*/ 779058 h 4876466"/>
              <a:gd name="connsiteX3" fmla="*/ 5340753 w 6815402"/>
              <a:gd name="connsiteY3" fmla="*/ 22847 h 4876466"/>
              <a:gd name="connsiteX4" fmla="*/ 3376439 w 6815402"/>
              <a:gd name="connsiteY4" fmla="*/ 789100 h 4876466"/>
              <a:gd name="connsiteX5" fmla="*/ 2839474 w 6815402"/>
              <a:gd name="connsiteY5" fmla="*/ 604441 h 4876466"/>
              <a:gd name="connsiteX6" fmla="*/ 2428592 w 6815402"/>
              <a:gd name="connsiteY6" fmla="*/ 310994 h 4876466"/>
              <a:gd name="connsiteX7" fmla="*/ 1587301 w 6815402"/>
              <a:gd name="connsiteY7" fmla="*/ 209459 h 4876466"/>
              <a:gd name="connsiteX8" fmla="*/ 968327 w 6815402"/>
              <a:gd name="connsiteY8" fmla="*/ 927455 h 4876466"/>
              <a:gd name="connsiteX9" fmla="*/ 850613 w 6815402"/>
              <a:gd name="connsiteY9" fmla="*/ 1348657 h 4876466"/>
              <a:gd name="connsiteX10" fmla="*/ 865118 w 6815402"/>
              <a:gd name="connsiteY10" fmla="*/ 1927182 h 4876466"/>
              <a:gd name="connsiteX11" fmla="*/ 441126 w 6815402"/>
              <a:gd name="connsiteY11" fmla="*/ 2960103 h 4876466"/>
              <a:gd name="connsiteX12" fmla="*/ 9601 w 6815402"/>
              <a:gd name="connsiteY12" fmla="*/ 3785212 h 4876466"/>
              <a:gd name="connsiteX13" fmla="*/ 267902 w 6815402"/>
              <a:gd name="connsiteY13" fmla="*/ 4615063 h 4876466"/>
              <a:gd name="connsiteX14" fmla="*/ 993432 w 6815402"/>
              <a:gd name="connsiteY14" fmla="*/ 4866111 h 4876466"/>
              <a:gd name="connsiteX15" fmla="*/ 1735140 w 6815402"/>
              <a:gd name="connsiteY15" fmla="*/ 4339469 h 4876466"/>
              <a:gd name="connsiteX16" fmla="*/ 2458718 w 6815402"/>
              <a:gd name="connsiteY16" fmla="*/ 3563732 h 4876466"/>
              <a:gd name="connsiteX17" fmla="*/ 3529299 w 6815402"/>
              <a:gd name="connsiteY17" fmla="*/ 3364847 h 4876466"/>
              <a:gd name="connsiteX18" fmla="*/ 4506156 w 6815402"/>
              <a:gd name="connsiteY18" fmla="*/ 3185487 h 4876466"/>
              <a:gd name="connsiteX19" fmla="*/ 4941307 w 6815402"/>
              <a:gd name="connsiteY19" fmla="*/ 2434855 h 4876466"/>
              <a:gd name="connsiteX20" fmla="*/ 5349679 w 6815402"/>
              <a:gd name="connsiteY20" fmla="*/ 1522158 h 4876466"/>
              <a:gd name="connsiteX21" fmla="*/ 5795987 w 6815402"/>
              <a:gd name="connsiteY21" fmla="*/ 1314068 h 4876466"/>
              <a:gd name="connsiteX22" fmla="*/ 6122071 w 6815402"/>
              <a:gd name="connsiteY22" fmla="*/ 1349773 h 4876466"/>
              <a:gd name="connsiteX23" fmla="*/ 6307847 w 6815402"/>
              <a:gd name="connsiteY23" fmla="*/ 1476412 h 4876466"/>
              <a:gd name="connsiteX24" fmla="*/ 6805202 w 6815402"/>
              <a:gd name="connsiteY24" fmla="*/ 1200539 h 4876466"/>
              <a:gd name="connsiteX25" fmla="*/ 6749971 w 6815402"/>
              <a:gd name="connsiteY25" fmla="*/ 786590 h 48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815402" h="4876466">
                <a:moveTo>
                  <a:pt x="6749971" y="786590"/>
                </a:moveTo>
                <a:cubicBezTo>
                  <a:pt x="6749413" y="785195"/>
                  <a:pt x="6748576" y="783800"/>
                  <a:pt x="6748018" y="782405"/>
                </a:cubicBezTo>
                <a:cubicBezTo>
                  <a:pt x="6747739" y="781290"/>
                  <a:pt x="6747460" y="780174"/>
                  <a:pt x="6746902" y="779058"/>
                </a:cubicBezTo>
                <a:cubicBezTo>
                  <a:pt x="6515101" y="236796"/>
                  <a:pt x="5922348" y="-92076"/>
                  <a:pt x="5340753" y="22847"/>
                </a:cubicBezTo>
                <a:cubicBezTo>
                  <a:pt x="4643675" y="160645"/>
                  <a:pt x="4114521" y="803047"/>
                  <a:pt x="3376439" y="789100"/>
                </a:cubicBezTo>
                <a:cubicBezTo>
                  <a:pt x="3178111" y="785474"/>
                  <a:pt x="3001261" y="716854"/>
                  <a:pt x="2839474" y="604441"/>
                </a:cubicBezTo>
                <a:cubicBezTo>
                  <a:pt x="2701119" y="508206"/>
                  <a:pt x="2575316" y="395234"/>
                  <a:pt x="2428592" y="310994"/>
                </a:cubicBezTo>
                <a:cubicBezTo>
                  <a:pt x="2178380" y="167339"/>
                  <a:pt x="1861501" y="80030"/>
                  <a:pt x="1587301" y="209459"/>
                </a:cubicBezTo>
                <a:cubicBezTo>
                  <a:pt x="1311984" y="339446"/>
                  <a:pt x="1093572" y="659671"/>
                  <a:pt x="968327" y="927455"/>
                </a:cubicBezTo>
                <a:cubicBezTo>
                  <a:pt x="906123" y="1060510"/>
                  <a:pt x="863166" y="1201934"/>
                  <a:pt x="850613" y="1348657"/>
                </a:cubicBezTo>
                <a:cubicBezTo>
                  <a:pt x="834156" y="1541405"/>
                  <a:pt x="872092" y="1734154"/>
                  <a:pt x="865118" y="1927182"/>
                </a:cubicBezTo>
                <a:cubicBezTo>
                  <a:pt x="850892" y="2320210"/>
                  <a:pt x="686037" y="2659961"/>
                  <a:pt x="441126" y="2960103"/>
                </a:cubicBezTo>
                <a:cubicBezTo>
                  <a:pt x="237776" y="3209476"/>
                  <a:pt x="52558" y="3456619"/>
                  <a:pt x="9601" y="3785212"/>
                </a:cubicBezTo>
                <a:cubicBezTo>
                  <a:pt x="-29730" y="4085632"/>
                  <a:pt x="50885" y="4397210"/>
                  <a:pt x="267902" y="4615063"/>
                </a:cubicBezTo>
                <a:cubicBezTo>
                  <a:pt x="455631" y="4803628"/>
                  <a:pt x="727321" y="4911578"/>
                  <a:pt x="993432" y="4866111"/>
                </a:cubicBezTo>
                <a:cubicBezTo>
                  <a:pt x="1305011" y="4813111"/>
                  <a:pt x="1546854" y="4578243"/>
                  <a:pt x="1735140" y="4339469"/>
                </a:cubicBezTo>
                <a:cubicBezTo>
                  <a:pt x="1956342" y="4058853"/>
                  <a:pt x="2145744" y="3753133"/>
                  <a:pt x="2458718" y="3563732"/>
                </a:cubicBezTo>
                <a:cubicBezTo>
                  <a:pt x="2792333" y="3361778"/>
                  <a:pt x="3149380" y="3339463"/>
                  <a:pt x="3529299" y="3364847"/>
                </a:cubicBezTo>
                <a:cubicBezTo>
                  <a:pt x="3871562" y="3387720"/>
                  <a:pt x="4215219" y="3393578"/>
                  <a:pt x="4506156" y="3185487"/>
                </a:cubicBezTo>
                <a:cubicBezTo>
                  <a:pt x="4761389" y="3003059"/>
                  <a:pt x="4883566" y="2736112"/>
                  <a:pt x="4941307" y="2434855"/>
                </a:cubicBezTo>
                <a:cubicBezTo>
                  <a:pt x="5007695" y="2088689"/>
                  <a:pt x="5061531" y="1758980"/>
                  <a:pt x="5349679" y="1522158"/>
                </a:cubicBezTo>
                <a:cubicBezTo>
                  <a:pt x="5477156" y="1417277"/>
                  <a:pt x="5633085" y="1342241"/>
                  <a:pt x="5795987" y="1314068"/>
                </a:cubicBezTo>
                <a:cubicBezTo>
                  <a:pt x="5903380" y="1295379"/>
                  <a:pt x="6022488" y="1302910"/>
                  <a:pt x="6122071" y="1349773"/>
                </a:cubicBezTo>
                <a:cubicBezTo>
                  <a:pt x="6191528" y="1382409"/>
                  <a:pt x="6240900" y="1441823"/>
                  <a:pt x="6307847" y="1476412"/>
                </a:cubicBezTo>
                <a:cubicBezTo>
                  <a:pt x="6526538" y="1589104"/>
                  <a:pt x="6762244" y="1420624"/>
                  <a:pt x="6805202" y="1200539"/>
                </a:cubicBezTo>
                <a:cubicBezTo>
                  <a:pt x="6832817" y="1060789"/>
                  <a:pt x="6801017" y="916855"/>
                  <a:pt x="6749971" y="786590"/>
                </a:cubicBezTo>
                <a:close/>
              </a:path>
            </a:pathLst>
          </a:custGeom>
          <a:solidFill>
            <a:srgbClr val="F3C894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Freeform 293">
            <a:extLst>
              <a:ext uri="{FF2B5EF4-FFF2-40B4-BE49-F238E27FC236}">
                <a16:creationId xmlns:a16="http://schemas.microsoft.com/office/drawing/2014/main" id="{E893EDC8-CA05-4B7A-8E9A-FFEA37681389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8133842" y="3529295"/>
            <a:ext cx="3761682" cy="4522661"/>
          </a:xfrm>
          <a:custGeom>
            <a:avLst/>
            <a:gdLst>
              <a:gd name="T0" fmla="*/ 121 w 1693"/>
              <a:gd name="T1" fmla="*/ 2036 h 2036"/>
              <a:gd name="T2" fmla="*/ 1656 w 1693"/>
              <a:gd name="T3" fmla="*/ 2036 h 2036"/>
              <a:gd name="T4" fmla="*/ 1693 w 1693"/>
              <a:gd name="T5" fmla="*/ 1810 h 2036"/>
              <a:gd name="T6" fmla="*/ 1693 w 1693"/>
              <a:gd name="T7" fmla="*/ 1710 h 2036"/>
              <a:gd name="T8" fmla="*/ 1652 w 1693"/>
              <a:gd name="T9" fmla="*/ 1491 h 2036"/>
              <a:gd name="T10" fmla="*/ 1087 w 1693"/>
              <a:gd name="T11" fmla="*/ 1295 h 2036"/>
              <a:gd name="T12" fmla="*/ 594 w 1693"/>
              <a:gd name="T13" fmla="*/ 433 h 2036"/>
              <a:gd name="T14" fmla="*/ 306 w 1693"/>
              <a:gd name="T15" fmla="*/ 0 h 2036"/>
              <a:gd name="T16" fmla="*/ 0 w 1693"/>
              <a:gd name="T17" fmla="*/ 0 h 2036"/>
              <a:gd name="T18" fmla="*/ 121 w 1693"/>
              <a:gd name="T19" fmla="*/ 2036 h 2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93" h="2036">
                <a:moveTo>
                  <a:pt x="121" y="2036"/>
                </a:moveTo>
                <a:cubicBezTo>
                  <a:pt x="1656" y="2036"/>
                  <a:pt x="1656" y="2036"/>
                  <a:pt x="1656" y="2036"/>
                </a:cubicBezTo>
                <a:cubicBezTo>
                  <a:pt x="1678" y="1964"/>
                  <a:pt x="1689" y="1886"/>
                  <a:pt x="1693" y="1810"/>
                </a:cubicBezTo>
                <a:cubicBezTo>
                  <a:pt x="1693" y="1710"/>
                  <a:pt x="1693" y="1710"/>
                  <a:pt x="1693" y="1710"/>
                </a:cubicBezTo>
                <a:cubicBezTo>
                  <a:pt x="1689" y="1623"/>
                  <a:pt x="1674" y="1546"/>
                  <a:pt x="1652" y="1491"/>
                </a:cubicBezTo>
                <a:cubicBezTo>
                  <a:pt x="1565" y="1274"/>
                  <a:pt x="1290" y="1288"/>
                  <a:pt x="1087" y="1295"/>
                </a:cubicBezTo>
                <a:cubicBezTo>
                  <a:pt x="884" y="1303"/>
                  <a:pt x="616" y="1020"/>
                  <a:pt x="594" y="433"/>
                </a:cubicBezTo>
                <a:cubicBezTo>
                  <a:pt x="584" y="151"/>
                  <a:pt x="446" y="40"/>
                  <a:pt x="306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57"/>
                  <a:pt x="43" y="1465"/>
                  <a:pt x="121" y="2036"/>
                </a:cubicBezTo>
                <a:close/>
              </a:path>
            </a:pathLst>
          </a:custGeom>
          <a:solidFill>
            <a:srgbClr val="A04F4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B48B7507-26B3-46EF-9CE3-CB68DBA637AF}"/>
              </a:ext>
            </a:extLst>
          </p:cNvPr>
          <p:cNvSpPr/>
          <p:nvPr/>
        </p:nvSpPr>
        <p:spPr>
          <a:xfrm rot="18031175" flipH="1">
            <a:off x="-2938736" y="1691235"/>
            <a:ext cx="5877470" cy="7269457"/>
          </a:xfrm>
          <a:custGeom>
            <a:avLst/>
            <a:gdLst>
              <a:gd name="connsiteX0" fmla="*/ 2291801 w 2659024"/>
              <a:gd name="connsiteY0" fmla="*/ 2285896 h 3739830"/>
              <a:gd name="connsiteX1" fmla="*/ 2038521 w 2659024"/>
              <a:gd name="connsiteY1" fmla="*/ 1784080 h 3739830"/>
              <a:gd name="connsiteX2" fmla="*/ 2231828 w 2659024"/>
              <a:gd name="connsiteY2" fmla="*/ 1284775 h 3739830"/>
              <a:gd name="connsiteX3" fmla="*/ 2388036 w 2659024"/>
              <a:gd name="connsiteY3" fmla="*/ 764270 h 3739830"/>
              <a:gd name="connsiteX4" fmla="*/ 2233502 w 2659024"/>
              <a:gd name="connsiteY4" fmla="*/ 269148 h 3739830"/>
              <a:gd name="connsiteX5" fmla="*/ 2050236 w 2659024"/>
              <a:gd name="connsiteY5" fmla="*/ 82536 h 3739830"/>
              <a:gd name="connsiteX6" fmla="*/ 1947585 w 2659024"/>
              <a:gd name="connsiteY6" fmla="*/ 80863 h 3739830"/>
              <a:gd name="connsiteX7" fmla="*/ 1938659 w 2659024"/>
              <a:gd name="connsiteY7" fmla="*/ 83094 h 3739830"/>
              <a:gd name="connsiteX8" fmla="*/ 1899328 w 2659024"/>
              <a:gd name="connsiteY8" fmla="*/ 63290 h 3739830"/>
              <a:gd name="connsiteX9" fmla="*/ 827352 w 2659024"/>
              <a:gd name="connsiteY9" fmla="*/ 150319 h 3739830"/>
              <a:gd name="connsiteX10" fmla="*/ 386622 w 2659024"/>
              <a:gd name="connsiteY10" fmla="*/ 500112 h 3739830"/>
              <a:gd name="connsiteX11" fmla="*/ 270582 w 2659024"/>
              <a:gd name="connsiteY11" fmla="*/ 1054648 h 3739830"/>
              <a:gd name="connsiteX12" fmla="*/ 337529 w 2659024"/>
              <a:gd name="connsiteY12" fmla="*/ 1627594 h 3739830"/>
              <a:gd name="connsiteX13" fmla="*/ 59981 w 2659024"/>
              <a:gd name="connsiteY13" fmla="*/ 2164557 h 3739830"/>
              <a:gd name="connsiteX14" fmla="*/ 66117 w 2659024"/>
              <a:gd name="connsiteY14" fmla="*/ 2707656 h 3739830"/>
              <a:gd name="connsiteX15" fmla="*/ 477558 w 2659024"/>
              <a:gd name="connsiteY15" fmla="*/ 2965677 h 3739830"/>
              <a:gd name="connsiteX16" fmla="*/ 1027911 w 2659024"/>
              <a:gd name="connsiteY16" fmla="*/ 2985203 h 3739830"/>
              <a:gd name="connsiteX17" fmla="*/ 1425126 w 2659024"/>
              <a:gd name="connsiteY17" fmla="*/ 3214772 h 3739830"/>
              <a:gd name="connsiteX18" fmla="*/ 2143961 w 2659024"/>
              <a:gd name="connsiteY18" fmla="*/ 3732766 h 3739830"/>
              <a:gd name="connsiteX19" fmla="*/ 2615374 w 2659024"/>
              <a:gd name="connsiteY19" fmla="*/ 2799428 h 3739830"/>
              <a:gd name="connsiteX20" fmla="*/ 2291801 w 2659024"/>
              <a:gd name="connsiteY20" fmla="*/ 2285896 h 373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59024" h="3739830">
                <a:moveTo>
                  <a:pt x="2291801" y="2285896"/>
                </a:moveTo>
                <a:cubicBezTo>
                  <a:pt x="2174087" y="2139173"/>
                  <a:pt x="2045494" y="1980176"/>
                  <a:pt x="2038521" y="1784080"/>
                </a:cubicBezTo>
                <a:cubicBezTo>
                  <a:pt x="2042147" y="1599421"/>
                  <a:pt x="2147308" y="1442377"/>
                  <a:pt x="2231828" y="1284775"/>
                </a:cubicBezTo>
                <a:cubicBezTo>
                  <a:pt x="2318858" y="1121873"/>
                  <a:pt x="2388873" y="951998"/>
                  <a:pt x="2388036" y="764270"/>
                </a:cubicBezTo>
                <a:cubicBezTo>
                  <a:pt x="2387199" y="590489"/>
                  <a:pt x="2333084" y="411967"/>
                  <a:pt x="2233502" y="269148"/>
                </a:cubicBezTo>
                <a:cubicBezTo>
                  <a:pt x="2188313" y="204434"/>
                  <a:pt x="2125551" y="114057"/>
                  <a:pt x="2050236" y="82536"/>
                </a:cubicBezTo>
                <a:cubicBezTo>
                  <a:pt x="2013695" y="67195"/>
                  <a:pt x="1984127" y="75284"/>
                  <a:pt x="1947585" y="80863"/>
                </a:cubicBezTo>
                <a:cubicBezTo>
                  <a:pt x="1944796" y="81421"/>
                  <a:pt x="1941728" y="81979"/>
                  <a:pt x="1938659" y="83094"/>
                </a:cubicBezTo>
                <a:cubicBezTo>
                  <a:pt x="1935312" y="77237"/>
                  <a:pt x="1914670" y="68032"/>
                  <a:pt x="1899328" y="63290"/>
                </a:cubicBezTo>
                <a:cubicBezTo>
                  <a:pt x="1547860" y="-47729"/>
                  <a:pt x="1157620" y="-8956"/>
                  <a:pt x="827352" y="150319"/>
                </a:cubicBezTo>
                <a:cubicBezTo>
                  <a:pt x="659149" y="231491"/>
                  <a:pt x="499873" y="350042"/>
                  <a:pt x="386622" y="500112"/>
                </a:cubicBezTo>
                <a:cubicBezTo>
                  <a:pt x="261656" y="665524"/>
                  <a:pt x="233204" y="853531"/>
                  <a:pt x="270582" y="1054648"/>
                </a:cubicBezTo>
                <a:cubicBezTo>
                  <a:pt x="306287" y="1245723"/>
                  <a:pt x="398338" y="1431777"/>
                  <a:pt x="337529" y="1627594"/>
                </a:cubicBezTo>
                <a:cubicBezTo>
                  <a:pt x="277277" y="1820343"/>
                  <a:pt x="134737" y="1977108"/>
                  <a:pt x="59981" y="2164557"/>
                </a:cubicBezTo>
                <a:cubicBezTo>
                  <a:pt x="-8639" y="2336943"/>
                  <a:pt x="-32907" y="2541407"/>
                  <a:pt x="66117" y="2707656"/>
                </a:cubicBezTo>
                <a:cubicBezTo>
                  <a:pt x="153426" y="2854379"/>
                  <a:pt x="313818" y="2936109"/>
                  <a:pt x="477558" y="2965677"/>
                </a:cubicBezTo>
                <a:cubicBezTo>
                  <a:pt x="660823" y="2998871"/>
                  <a:pt x="843530" y="2972929"/>
                  <a:pt x="1027911" y="2985203"/>
                </a:cubicBezTo>
                <a:cubicBezTo>
                  <a:pt x="1204203" y="2996918"/>
                  <a:pt x="1326101" y="3071396"/>
                  <a:pt x="1425126" y="3214772"/>
                </a:cubicBezTo>
                <a:cubicBezTo>
                  <a:pt x="1603928" y="3473908"/>
                  <a:pt x="1772967" y="3791344"/>
                  <a:pt x="2143961" y="3732766"/>
                </a:cubicBezTo>
                <a:cubicBezTo>
                  <a:pt x="2582180" y="3663868"/>
                  <a:pt x="2745919" y="3181299"/>
                  <a:pt x="2615374" y="2799428"/>
                </a:cubicBezTo>
                <a:cubicBezTo>
                  <a:pt x="2548428" y="2603332"/>
                  <a:pt x="2419835" y="2445451"/>
                  <a:pt x="2291801" y="2285896"/>
                </a:cubicBezTo>
                <a:close/>
              </a:path>
            </a:pathLst>
          </a:custGeom>
          <a:solidFill>
            <a:srgbClr val="49646F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D306BDBB-427C-43A9-B461-A7C5115826DF}"/>
              </a:ext>
            </a:extLst>
          </p:cNvPr>
          <p:cNvSpPr/>
          <p:nvPr/>
        </p:nvSpPr>
        <p:spPr>
          <a:xfrm rot="15561374" flipH="1">
            <a:off x="-1751166" y="45861"/>
            <a:ext cx="5057176" cy="3594907"/>
          </a:xfrm>
          <a:custGeom>
            <a:avLst/>
            <a:gdLst>
              <a:gd name="connsiteX0" fmla="*/ 3849735 w 4044409"/>
              <a:gd name="connsiteY0" fmla="*/ 682717 h 2874979"/>
              <a:gd name="connsiteX1" fmla="*/ 3836066 w 4044409"/>
              <a:gd name="connsiteY1" fmla="*/ 669328 h 2874979"/>
              <a:gd name="connsiteX2" fmla="*/ 3818772 w 4044409"/>
              <a:gd name="connsiteY2" fmla="*/ 655660 h 2874979"/>
              <a:gd name="connsiteX3" fmla="*/ 3104400 w 4044409"/>
              <a:gd name="connsiteY3" fmla="*/ 471837 h 2874979"/>
              <a:gd name="connsiteX4" fmla="*/ 2289609 w 4044409"/>
              <a:gd name="connsiteY4" fmla="*/ 707264 h 2874979"/>
              <a:gd name="connsiteX5" fmla="*/ 1618194 w 4044409"/>
              <a:gd name="connsiteY5" fmla="*/ 390944 h 2874979"/>
              <a:gd name="connsiteX6" fmla="*/ 950684 w 4044409"/>
              <a:gd name="connsiteY6" fmla="*/ 9910 h 2874979"/>
              <a:gd name="connsiteX7" fmla="*/ 502702 w 4044409"/>
              <a:gd name="connsiteY7" fmla="*/ 51194 h 2874979"/>
              <a:gd name="connsiteX8" fmla="*/ 309116 w 4044409"/>
              <a:gd name="connsiteY8" fmla="*/ 156633 h 2874979"/>
              <a:gd name="connsiteX9" fmla="*/ 280664 w 4044409"/>
              <a:gd name="connsiteY9" fmla="*/ 250637 h 2874979"/>
              <a:gd name="connsiteX10" fmla="*/ 106046 w 4044409"/>
              <a:gd name="connsiteY10" fmla="*/ 1625819 h 2874979"/>
              <a:gd name="connsiteX11" fmla="*/ 637152 w 4044409"/>
              <a:gd name="connsiteY11" fmla="*/ 2132935 h 2874979"/>
              <a:gd name="connsiteX12" fmla="*/ 1394482 w 4044409"/>
              <a:gd name="connsiteY12" fmla="*/ 2284400 h 2874979"/>
              <a:gd name="connsiteX13" fmla="*/ 1951530 w 4044409"/>
              <a:gd name="connsiteY13" fmla="*/ 2781195 h 2874979"/>
              <a:gd name="connsiteX14" fmla="*/ 2633266 w 4044409"/>
              <a:gd name="connsiteY14" fmla="*/ 2735449 h 2874979"/>
              <a:gd name="connsiteX15" fmla="*/ 2925598 w 4044409"/>
              <a:gd name="connsiteY15" fmla="*/ 2104483 h 2874979"/>
              <a:gd name="connsiteX16" fmla="*/ 3093522 w 4044409"/>
              <a:gd name="connsiteY16" fmla="*/ 1821357 h 2874979"/>
              <a:gd name="connsiteX17" fmla="*/ 3389758 w 4044409"/>
              <a:gd name="connsiteY17" fmla="*/ 1705038 h 2874979"/>
              <a:gd name="connsiteX18" fmla="*/ 3987811 w 4044409"/>
              <a:gd name="connsiteY18" fmla="*/ 1367798 h 2874979"/>
              <a:gd name="connsiteX19" fmla="*/ 3849735 w 4044409"/>
              <a:gd name="connsiteY19" fmla="*/ 682717 h 287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44409" h="2874979">
                <a:moveTo>
                  <a:pt x="3849735" y="682717"/>
                </a:moveTo>
                <a:cubicBezTo>
                  <a:pt x="3845551" y="678254"/>
                  <a:pt x="3841088" y="673791"/>
                  <a:pt x="3836066" y="669328"/>
                </a:cubicBezTo>
                <a:cubicBezTo>
                  <a:pt x="3830488" y="664028"/>
                  <a:pt x="3824630" y="659565"/>
                  <a:pt x="3818772" y="655660"/>
                </a:cubicBezTo>
                <a:cubicBezTo>
                  <a:pt x="3615981" y="494711"/>
                  <a:pt x="3360469" y="437807"/>
                  <a:pt x="3104400" y="471837"/>
                </a:cubicBezTo>
                <a:cubicBezTo>
                  <a:pt x="2821273" y="509495"/>
                  <a:pt x="2570783" y="663749"/>
                  <a:pt x="2289609" y="707264"/>
                </a:cubicBezTo>
                <a:cubicBezTo>
                  <a:pt x="2000345" y="752174"/>
                  <a:pt x="1810664" y="578951"/>
                  <a:pt x="1618194" y="390944"/>
                </a:cubicBezTo>
                <a:cubicBezTo>
                  <a:pt x="1426560" y="203496"/>
                  <a:pt x="1223769" y="47567"/>
                  <a:pt x="950684" y="9910"/>
                </a:cubicBezTo>
                <a:cubicBezTo>
                  <a:pt x="801450" y="-10732"/>
                  <a:pt x="645242" y="-132"/>
                  <a:pt x="502702" y="51194"/>
                </a:cubicBezTo>
                <a:cubicBezTo>
                  <a:pt x="439661" y="73788"/>
                  <a:pt x="351236" y="101682"/>
                  <a:pt x="309116" y="156633"/>
                </a:cubicBezTo>
                <a:cubicBezTo>
                  <a:pt x="288195" y="183970"/>
                  <a:pt x="282895" y="216885"/>
                  <a:pt x="280664" y="250637"/>
                </a:cubicBezTo>
                <a:cubicBezTo>
                  <a:pt x="-11668" y="644781"/>
                  <a:pt x="-85588" y="1168076"/>
                  <a:pt x="106046" y="1625819"/>
                </a:cubicBezTo>
                <a:cubicBezTo>
                  <a:pt x="206186" y="1865151"/>
                  <a:pt x="375505" y="2069894"/>
                  <a:pt x="637152" y="2132935"/>
                </a:cubicBezTo>
                <a:cubicBezTo>
                  <a:pt x="889596" y="2193744"/>
                  <a:pt x="1170770" y="2127077"/>
                  <a:pt x="1394482" y="2284400"/>
                </a:cubicBezTo>
                <a:cubicBezTo>
                  <a:pt x="1599784" y="2428613"/>
                  <a:pt x="1731165" y="2653440"/>
                  <a:pt x="1951530" y="2781195"/>
                </a:cubicBezTo>
                <a:cubicBezTo>
                  <a:pt x="2172732" y="2909508"/>
                  <a:pt x="2438843" y="2917040"/>
                  <a:pt x="2633266" y="2735449"/>
                </a:cubicBezTo>
                <a:cubicBezTo>
                  <a:pt x="2812068" y="2568363"/>
                  <a:pt x="2854468" y="2326520"/>
                  <a:pt x="2925598" y="2104483"/>
                </a:cubicBezTo>
                <a:cubicBezTo>
                  <a:pt x="2959071" y="2000159"/>
                  <a:pt x="3003981" y="1890535"/>
                  <a:pt x="3093522" y="1821357"/>
                </a:cubicBezTo>
                <a:cubicBezTo>
                  <a:pt x="3178041" y="1756085"/>
                  <a:pt x="3288223" y="1730422"/>
                  <a:pt x="3389758" y="1705038"/>
                </a:cubicBezTo>
                <a:cubicBezTo>
                  <a:pt x="3614028" y="1648971"/>
                  <a:pt x="3870656" y="1591788"/>
                  <a:pt x="3987811" y="1367798"/>
                </a:cubicBezTo>
                <a:cubicBezTo>
                  <a:pt x="4107757" y="1139066"/>
                  <a:pt x="4025469" y="857056"/>
                  <a:pt x="3849735" y="682717"/>
                </a:cubicBezTo>
                <a:close/>
              </a:path>
            </a:pathLst>
          </a:custGeom>
          <a:solidFill>
            <a:srgbClr val="A04F4C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2A114E3D-0CD1-4119-96BE-DE7D85BE816B}"/>
              </a:ext>
            </a:extLst>
          </p:cNvPr>
          <p:cNvSpPr/>
          <p:nvPr/>
        </p:nvSpPr>
        <p:spPr>
          <a:xfrm rot="15561374" flipH="1">
            <a:off x="-2528588" y="-339150"/>
            <a:ext cx="5057176" cy="3594907"/>
          </a:xfrm>
          <a:custGeom>
            <a:avLst/>
            <a:gdLst>
              <a:gd name="connsiteX0" fmla="*/ 3849735 w 4044409"/>
              <a:gd name="connsiteY0" fmla="*/ 682717 h 2874979"/>
              <a:gd name="connsiteX1" fmla="*/ 3836066 w 4044409"/>
              <a:gd name="connsiteY1" fmla="*/ 669328 h 2874979"/>
              <a:gd name="connsiteX2" fmla="*/ 3818772 w 4044409"/>
              <a:gd name="connsiteY2" fmla="*/ 655660 h 2874979"/>
              <a:gd name="connsiteX3" fmla="*/ 3104400 w 4044409"/>
              <a:gd name="connsiteY3" fmla="*/ 471837 h 2874979"/>
              <a:gd name="connsiteX4" fmla="*/ 2289609 w 4044409"/>
              <a:gd name="connsiteY4" fmla="*/ 707264 h 2874979"/>
              <a:gd name="connsiteX5" fmla="*/ 1618194 w 4044409"/>
              <a:gd name="connsiteY5" fmla="*/ 390944 h 2874979"/>
              <a:gd name="connsiteX6" fmla="*/ 950684 w 4044409"/>
              <a:gd name="connsiteY6" fmla="*/ 9910 h 2874979"/>
              <a:gd name="connsiteX7" fmla="*/ 502702 w 4044409"/>
              <a:gd name="connsiteY7" fmla="*/ 51194 h 2874979"/>
              <a:gd name="connsiteX8" fmla="*/ 309116 w 4044409"/>
              <a:gd name="connsiteY8" fmla="*/ 156633 h 2874979"/>
              <a:gd name="connsiteX9" fmla="*/ 280664 w 4044409"/>
              <a:gd name="connsiteY9" fmla="*/ 250637 h 2874979"/>
              <a:gd name="connsiteX10" fmla="*/ 106046 w 4044409"/>
              <a:gd name="connsiteY10" fmla="*/ 1625819 h 2874979"/>
              <a:gd name="connsiteX11" fmla="*/ 637152 w 4044409"/>
              <a:gd name="connsiteY11" fmla="*/ 2132935 h 2874979"/>
              <a:gd name="connsiteX12" fmla="*/ 1394482 w 4044409"/>
              <a:gd name="connsiteY12" fmla="*/ 2284400 h 2874979"/>
              <a:gd name="connsiteX13" fmla="*/ 1951530 w 4044409"/>
              <a:gd name="connsiteY13" fmla="*/ 2781195 h 2874979"/>
              <a:gd name="connsiteX14" fmla="*/ 2633266 w 4044409"/>
              <a:gd name="connsiteY14" fmla="*/ 2735449 h 2874979"/>
              <a:gd name="connsiteX15" fmla="*/ 2925598 w 4044409"/>
              <a:gd name="connsiteY15" fmla="*/ 2104483 h 2874979"/>
              <a:gd name="connsiteX16" fmla="*/ 3093522 w 4044409"/>
              <a:gd name="connsiteY16" fmla="*/ 1821357 h 2874979"/>
              <a:gd name="connsiteX17" fmla="*/ 3389758 w 4044409"/>
              <a:gd name="connsiteY17" fmla="*/ 1705038 h 2874979"/>
              <a:gd name="connsiteX18" fmla="*/ 3987811 w 4044409"/>
              <a:gd name="connsiteY18" fmla="*/ 1367798 h 2874979"/>
              <a:gd name="connsiteX19" fmla="*/ 3849735 w 4044409"/>
              <a:gd name="connsiteY19" fmla="*/ 682717 h 287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44409" h="2874979">
                <a:moveTo>
                  <a:pt x="3849735" y="682717"/>
                </a:moveTo>
                <a:cubicBezTo>
                  <a:pt x="3845551" y="678254"/>
                  <a:pt x="3841088" y="673791"/>
                  <a:pt x="3836066" y="669328"/>
                </a:cubicBezTo>
                <a:cubicBezTo>
                  <a:pt x="3830488" y="664028"/>
                  <a:pt x="3824630" y="659565"/>
                  <a:pt x="3818772" y="655660"/>
                </a:cubicBezTo>
                <a:cubicBezTo>
                  <a:pt x="3615981" y="494711"/>
                  <a:pt x="3360469" y="437807"/>
                  <a:pt x="3104400" y="471837"/>
                </a:cubicBezTo>
                <a:cubicBezTo>
                  <a:pt x="2821273" y="509495"/>
                  <a:pt x="2570783" y="663749"/>
                  <a:pt x="2289609" y="707264"/>
                </a:cubicBezTo>
                <a:cubicBezTo>
                  <a:pt x="2000345" y="752174"/>
                  <a:pt x="1810664" y="578951"/>
                  <a:pt x="1618194" y="390944"/>
                </a:cubicBezTo>
                <a:cubicBezTo>
                  <a:pt x="1426560" y="203496"/>
                  <a:pt x="1223769" y="47567"/>
                  <a:pt x="950684" y="9910"/>
                </a:cubicBezTo>
                <a:cubicBezTo>
                  <a:pt x="801450" y="-10732"/>
                  <a:pt x="645242" y="-132"/>
                  <a:pt x="502702" y="51194"/>
                </a:cubicBezTo>
                <a:cubicBezTo>
                  <a:pt x="439661" y="73788"/>
                  <a:pt x="351236" y="101682"/>
                  <a:pt x="309116" y="156633"/>
                </a:cubicBezTo>
                <a:cubicBezTo>
                  <a:pt x="288195" y="183970"/>
                  <a:pt x="282895" y="216885"/>
                  <a:pt x="280664" y="250637"/>
                </a:cubicBezTo>
                <a:cubicBezTo>
                  <a:pt x="-11668" y="644781"/>
                  <a:pt x="-85588" y="1168076"/>
                  <a:pt x="106046" y="1625819"/>
                </a:cubicBezTo>
                <a:cubicBezTo>
                  <a:pt x="206186" y="1865151"/>
                  <a:pt x="375505" y="2069894"/>
                  <a:pt x="637152" y="2132935"/>
                </a:cubicBezTo>
                <a:cubicBezTo>
                  <a:pt x="889596" y="2193744"/>
                  <a:pt x="1170770" y="2127077"/>
                  <a:pt x="1394482" y="2284400"/>
                </a:cubicBezTo>
                <a:cubicBezTo>
                  <a:pt x="1599784" y="2428613"/>
                  <a:pt x="1731165" y="2653440"/>
                  <a:pt x="1951530" y="2781195"/>
                </a:cubicBezTo>
                <a:cubicBezTo>
                  <a:pt x="2172732" y="2909508"/>
                  <a:pt x="2438843" y="2917040"/>
                  <a:pt x="2633266" y="2735449"/>
                </a:cubicBezTo>
                <a:cubicBezTo>
                  <a:pt x="2812068" y="2568363"/>
                  <a:pt x="2854468" y="2326520"/>
                  <a:pt x="2925598" y="2104483"/>
                </a:cubicBezTo>
                <a:cubicBezTo>
                  <a:pt x="2959071" y="2000159"/>
                  <a:pt x="3003981" y="1890535"/>
                  <a:pt x="3093522" y="1821357"/>
                </a:cubicBezTo>
                <a:cubicBezTo>
                  <a:pt x="3178041" y="1756085"/>
                  <a:pt x="3288223" y="1730422"/>
                  <a:pt x="3389758" y="1705038"/>
                </a:cubicBezTo>
                <a:cubicBezTo>
                  <a:pt x="3614028" y="1648971"/>
                  <a:pt x="3870656" y="1591788"/>
                  <a:pt x="3987811" y="1367798"/>
                </a:cubicBezTo>
                <a:cubicBezTo>
                  <a:pt x="4107757" y="1139066"/>
                  <a:pt x="4025469" y="857056"/>
                  <a:pt x="3849735" y="682717"/>
                </a:cubicBezTo>
                <a:close/>
              </a:path>
            </a:pathLst>
          </a:custGeom>
          <a:noFill/>
          <a:ln w="24442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DAC71A00-532B-4CED-9EBE-648C8BD36171}"/>
              </a:ext>
            </a:extLst>
          </p:cNvPr>
          <p:cNvSpPr/>
          <p:nvPr/>
        </p:nvSpPr>
        <p:spPr>
          <a:xfrm rot="18031175" flipH="1">
            <a:off x="-3235007" y="3637664"/>
            <a:ext cx="5207383" cy="6440670"/>
          </a:xfrm>
          <a:custGeom>
            <a:avLst/>
            <a:gdLst>
              <a:gd name="connsiteX0" fmla="*/ 2291801 w 2659024"/>
              <a:gd name="connsiteY0" fmla="*/ 2285896 h 3739830"/>
              <a:gd name="connsiteX1" fmla="*/ 2038521 w 2659024"/>
              <a:gd name="connsiteY1" fmla="*/ 1784080 h 3739830"/>
              <a:gd name="connsiteX2" fmla="*/ 2231828 w 2659024"/>
              <a:gd name="connsiteY2" fmla="*/ 1284775 h 3739830"/>
              <a:gd name="connsiteX3" fmla="*/ 2388036 w 2659024"/>
              <a:gd name="connsiteY3" fmla="*/ 764270 h 3739830"/>
              <a:gd name="connsiteX4" fmla="*/ 2233502 w 2659024"/>
              <a:gd name="connsiteY4" fmla="*/ 269148 h 3739830"/>
              <a:gd name="connsiteX5" fmla="*/ 2050236 w 2659024"/>
              <a:gd name="connsiteY5" fmla="*/ 82536 h 3739830"/>
              <a:gd name="connsiteX6" fmla="*/ 1947585 w 2659024"/>
              <a:gd name="connsiteY6" fmla="*/ 80863 h 3739830"/>
              <a:gd name="connsiteX7" fmla="*/ 1938659 w 2659024"/>
              <a:gd name="connsiteY7" fmla="*/ 83094 h 3739830"/>
              <a:gd name="connsiteX8" fmla="*/ 1899328 w 2659024"/>
              <a:gd name="connsiteY8" fmla="*/ 63290 h 3739830"/>
              <a:gd name="connsiteX9" fmla="*/ 827352 w 2659024"/>
              <a:gd name="connsiteY9" fmla="*/ 150319 h 3739830"/>
              <a:gd name="connsiteX10" fmla="*/ 386622 w 2659024"/>
              <a:gd name="connsiteY10" fmla="*/ 500112 h 3739830"/>
              <a:gd name="connsiteX11" fmla="*/ 270582 w 2659024"/>
              <a:gd name="connsiteY11" fmla="*/ 1054648 h 3739830"/>
              <a:gd name="connsiteX12" fmla="*/ 337529 w 2659024"/>
              <a:gd name="connsiteY12" fmla="*/ 1627594 h 3739830"/>
              <a:gd name="connsiteX13" fmla="*/ 59981 w 2659024"/>
              <a:gd name="connsiteY13" fmla="*/ 2164557 h 3739830"/>
              <a:gd name="connsiteX14" fmla="*/ 66117 w 2659024"/>
              <a:gd name="connsiteY14" fmla="*/ 2707656 h 3739830"/>
              <a:gd name="connsiteX15" fmla="*/ 477558 w 2659024"/>
              <a:gd name="connsiteY15" fmla="*/ 2965677 h 3739830"/>
              <a:gd name="connsiteX16" fmla="*/ 1027911 w 2659024"/>
              <a:gd name="connsiteY16" fmla="*/ 2985203 h 3739830"/>
              <a:gd name="connsiteX17" fmla="*/ 1425126 w 2659024"/>
              <a:gd name="connsiteY17" fmla="*/ 3214772 h 3739830"/>
              <a:gd name="connsiteX18" fmla="*/ 2143961 w 2659024"/>
              <a:gd name="connsiteY18" fmla="*/ 3732766 h 3739830"/>
              <a:gd name="connsiteX19" fmla="*/ 2615374 w 2659024"/>
              <a:gd name="connsiteY19" fmla="*/ 2799428 h 3739830"/>
              <a:gd name="connsiteX20" fmla="*/ 2291801 w 2659024"/>
              <a:gd name="connsiteY20" fmla="*/ 2285896 h 373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59024" h="3739830">
                <a:moveTo>
                  <a:pt x="2291801" y="2285896"/>
                </a:moveTo>
                <a:cubicBezTo>
                  <a:pt x="2174087" y="2139173"/>
                  <a:pt x="2045494" y="1980176"/>
                  <a:pt x="2038521" y="1784080"/>
                </a:cubicBezTo>
                <a:cubicBezTo>
                  <a:pt x="2042147" y="1599421"/>
                  <a:pt x="2147308" y="1442377"/>
                  <a:pt x="2231828" y="1284775"/>
                </a:cubicBezTo>
                <a:cubicBezTo>
                  <a:pt x="2318858" y="1121873"/>
                  <a:pt x="2388873" y="951998"/>
                  <a:pt x="2388036" y="764270"/>
                </a:cubicBezTo>
                <a:cubicBezTo>
                  <a:pt x="2387199" y="590489"/>
                  <a:pt x="2333084" y="411967"/>
                  <a:pt x="2233502" y="269148"/>
                </a:cubicBezTo>
                <a:cubicBezTo>
                  <a:pt x="2188313" y="204434"/>
                  <a:pt x="2125551" y="114057"/>
                  <a:pt x="2050236" y="82536"/>
                </a:cubicBezTo>
                <a:cubicBezTo>
                  <a:pt x="2013695" y="67195"/>
                  <a:pt x="1984127" y="75284"/>
                  <a:pt x="1947585" y="80863"/>
                </a:cubicBezTo>
                <a:cubicBezTo>
                  <a:pt x="1944796" y="81421"/>
                  <a:pt x="1941728" y="81979"/>
                  <a:pt x="1938659" y="83094"/>
                </a:cubicBezTo>
                <a:cubicBezTo>
                  <a:pt x="1935312" y="77237"/>
                  <a:pt x="1914670" y="68032"/>
                  <a:pt x="1899328" y="63290"/>
                </a:cubicBezTo>
                <a:cubicBezTo>
                  <a:pt x="1547860" y="-47729"/>
                  <a:pt x="1157620" y="-8956"/>
                  <a:pt x="827352" y="150319"/>
                </a:cubicBezTo>
                <a:cubicBezTo>
                  <a:pt x="659149" y="231491"/>
                  <a:pt x="499873" y="350042"/>
                  <a:pt x="386622" y="500112"/>
                </a:cubicBezTo>
                <a:cubicBezTo>
                  <a:pt x="261656" y="665524"/>
                  <a:pt x="233204" y="853531"/>
                  <a:pt x="270582" y="1054648"/>
                </a:cubicBezTo>
                <a:cubicBezTo>
                  <a:pt x="306287" y="1245723"/>
                  <a:pt x="398338" y="1431777"/>
                  <a:pt x="337529" y="1627594"/>
                </a:cubicBezTo>
                <a:cubicBezTo>
                  <a:pt x="277277" y="1820343"/>
                  <a:pt x="134737" y="1977108"/>
                  <a:pt x="59981" y="2164557"/>
                </a:cubicBezTo>
                <a:cubicBezTo>
                  <a:pt x="-8639" y="2336943"/>
                  <a:pt x="-32907" y="2541407"/>
                  <a:pt x="66117" y="2707656"/>
                </a:cubicBezTo>
                <a:cubicBezTo>
                  <a:pt x="153426" y="2854379"/>
                  <a:pt x="313818" y="2936109"/>
                  <a:pt x="477558" y="2965677"/>
                </a:cubicBezTo>
                <a:cubicBezTo>
                  <a:pt x="660823" y="2998871"/>
                  <a:pt x="843530" y="2972929"/>
                  <a:pt x="1027911" y="2985203"/>
                </a:cubicBezTo>
                <a:cubicBezTo>
                  <a:pt x="1204203" y="2996918"/>
                  <a:pt x="1326101" y="3071396"/>
                  <a:pt x="1425126" y="3214772"/>
                </a:cubicBezTo>
                <a:cubicBezTo>
                  <a:pt x="1603928" y="3473908"/>
                  <a:pt x="1772967" y="3791344"/>
                  <a:pt x="2143961" y="3732766"/>
                </a:cubicBezTo>
                <a:cubicBezTo>
                  <a:pt x="2582180" y="3663868"/>
                  <a:pt x="2745919" y="3181299"/>
                  <a:pt x="2615374" y="2799428"/>
                </a:cubicBezTo>
                <a:cubicBezTo>
                  <a:pt x="2548428" y="2603332"/>
                  <a:pt x="2419835" y="2445451"/>
                  <a:pt x="2291801" y="2285896"/>
                </a:cubicBezTo>
                <a:close/>
              </a:path>
            </a:pathLst>
          </a:custGeom>
          <a:noFill/>
          <a:ln w="24442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DABC3222-0D21-4E5F-BE6D-828D2EA9846E}"/>
              </a:ext>
            </a:extLst>
          </p:cNvPr>
          <p:cNvSpPr/>
          <p:nvPr/>
        </p:nvSpPr>
        <p:spPr>
          <a:xfrm rot="19222550" flipH="1">
            <a:off x="10150815" y="5711662"/>
            <a:ext cx="3204263" cy="2292672"/>
          </a:xfrm>
          <a:custGeom>
            <a:avLst/>
            <a:gdLst>
              <a:gd name="connsiteX0" fmla="*/ 6749971 w 6815402"/>
              <a:gd name="connsiteY0" fmla="*/ 786590 h 4876466"/>
              <a:gd name="connsiteX1" fmla="*/ 6748018 w 6815402"/>
              <a:gd name="connsiteY1" fmla="*/ 782405 h 4876466"/>
              <a:gd name="connsiteX2" fmla="*/ 6746902 w 6815402"/>
              <a:gd name="connsiteY2" fmla="*/ 779058 h 4876466"/>
              <a:gd name="connsiteX3" fmla="*/ 5340753 w 6815402"/>
              <a:gd name="connsiteY3" fmla="*/ 22847 h 4876466"/>
              <a:gd name="connsiteX4" fmla="*/ 3376439 w 6815402"/>
              <a:gd name="connsiteY4" fmla="*/ 789100 h 4876466"/>
              <a:gd name="connsiteX5" fmla="*/ 2839474 w 6815402"/>
              <a:gd name="connsiteY5" fmla="*/ 604441 h 4876466"/>
              <a:gd name="connsiteX6" fmla="*/ 2428592 w 6815402"/>
              <a:gd name="connsiteY6" fmla="*/ 310994 h 4876466"/>
              <a:gd name="connsiteX7" fmla="*/ 1587301 w 6815402"/>
              <a:gd name="connsiteY7" fmla="*/ 209459 h 4876466"/>
              <a:gd name="connsiteX8" fmla="*/ 968327 w 6815402"/>
              <a:gd name="connsiteY8" fmla="*/ 927455 h 4876466"/>
              <a:gd name="connsiteX9" fmla="*/ 850613 w 6815402"/>
              <a:gd name="connsiteY9" fmla="*/ 1348657 h 4876466"/>
              <a:gd name="connsiteX10" fmla="*/ 865118 w 6815402"/>
              <a:gd name="connsiteY10" fmla="*/ 1927182 h 4876466"/>
              <a:gd name="connsiteX11" fmla="*/ 441126 w 6815402"/>
              <a:gd name="connsiteY11" fmla="*/ 2960103 h 4876466"/>
              <a:gd name="connsiteX12" fmla="*/ 9601 w 6815402"/>
              <a:gd name="connsiteY12" fmla="*/ 3785212 h 4876466"/>
              <a:gd name="connsiteX13" fmla="*/ 267902 w 6815402"/>
              <a:gd name="connsiteY13" fmla="*/ 4615063 h 4876466"/>
              <a:gd name="connsiteX14" fmla="*/ 993432 w 6815402"/>
              <a:gd name="connsiteY14" fmla="*/ 4866111 h 4876466"/>
              <a:gd name="connsiteX15" fmla="*/ 1735140 w 6815402"/>
              <a:gd name="connsiteY15" fmla="*/ 4339469 h 4876466"/>
              <a:gd name="connsiteX16" fmla="*/ 2458718 w 6815402"/>
              <a:gd name="connsiteY16" fmla="*/ 3563732 h 4876466"/>
              <a:gd name="connsiteX17" fmla="*/ 3529299 w 6815402"/>
              <a:gd name="connsiteY17" fmla="*/ 3364847 h 4876466"/>
              <a:gd name="connsiteX18" fmla="*/ 4506156 w 6815402"/>
              <a:gd name="connsiteY18" fmla="*/ 3185487 h 4876466"/>
              <a:gd name="connsiteX19" fmla="*/ 4941307 w 6815402"/>
              <a:gd name="connsiteY19" fmla="*/ 2434855 h 4876466"/>
              <a:gd name="connsiteX20" fmla="*/ 5349679 w 6815402"/>
              <a:gd name="connsiteY20" fmla="*/ 1522158 h 4876466"/>
              <a:gd name="connsiteX21" fmla="*/ 5795987 w 6815402"/>
              <a:gd name="connsiteY21" fmla="*/ 1314068 h 4876466"/>
              <a:gd name="connsiteX22" fmla="*/ 6122071 w 6815402"/>
              <a:gd name="connsiteY22" fmla="*/ 1349773 h 4876466"/>
              <a:gd name="connsiteX23" fmla="*/ 6307847 w 6815402"/>
              <a:gd name="connsiteY23" fmla="*/ 1476412 h 4876466"/>
              <a:gd name="connsiteX24" fmla="*/ 6805202 w 6815402"/>
              <a:gd name="connsiteY24" fmla="*/ 1200539 h 4876466"/>
              <a:gd name="connsiteX25" fmla="*/ 6749971 w 6815402"/>
              <a:gd name="connsiteY25" fmla="*/ 786590 h 48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815402" h="4876466">
                <a:moveTo>
                  <a:pt x="6749971" y="786590"/>
                </a:moveTo>
                <a:cubicBezTo>
                  <a:pt x="6749413" y="785195"/>
                  <a:pt x="6748576" y="783800"/>
                  <a:pt x="6748018" y="782405"/>
                </a:cubicBezTo>
                <a:cubicBezTo>
                  <a:pt x="6747739" y="781290"/>
                  <a:pt x="6747460" y="780174"/>
                  <a:pt x="6746902" y="779058"/>
                </a:cubicBezTo>
                <a:cubicBezTo>
                  <a:pt x="6515101" y="236796"/>
                  <a:pt x="5922348" y="-92076"/>
                  <a:pt x="5340753" y="22847"/>
                </a:cubicBezTo>
                <a:cubicBezTo>
                  <a:pt x="4643675" y="160645"/>
                  <a:pt x="4114521" y="803047"/>
                  <a:pt x="3376439" y="789100"/>
                </a:cubicBezTo>
                <a:cubicBezTo>
                  <a:pt x="3178111" y="785474"/>
                  <a:pt x="3001261" y="716854"/>
                  <a:pt x="2839474" y="604441"/>
                </a:cubicBezTo>
                <a:cubicBezTo>
                  <a:pt x="2701119" y="508206"/>
                  <a:pt x="2575316" y="395234"/>
                  <a:pt x="2428592" y="310994"/>
                </a:cubicBezTo>
                <a:cubicBezTo>
                  <a:pt x="2178380" y="167339"/>
                  <a:pt x="1861501" y="80030"/>
                  <a:pt x="1587301" y="209459"/>
                </a:cubicBezTo>
                <a:cubicBezTo>
                  <a:pt x="1311984" y="339446"/>
                  <a:pt x="1093572" y="659671"/>
                  <a:pt x="968327" y="927455"/>
                </a:cubicBezTo>
                <a:cubicBezTo>
                  <a:pt x="906123" y="1060510"/>
                  <a:pt x="863166" y="1201934"/>
                  <a:pt x="850613" y="1348657"/>
                </a:cubicBezTo>
                <a:cubicBezTo>
                  <a:pt x="834156" y="1541405"/>
                  <a:pt x="872092" y="1734154"/>
                  <a:pt x="865118" y="1927182"/>
                </a:cubicBezTo>
                <a:cubicBezTo>
                  <a:pt x="850892" y="2320210"/>
                  <a:pt x="686037" y="2659961"/>
                  <a:pt x="441126" y="2960103"/>
                </a:cubicBezTo>
                <a:cubicBezTo>
                  <a:pt x="237776" y="3209476"/>
                  <a:pt x="52558" y="3456619"/>
                  <a:pt x="9601" y="3785212"/>
                </a:cubicBezTo>
                <a:cubicBezTo>
                  <a:pt x="-29730" y="4085632"/>
                  <a:pt x="50885" y="4397210"/>
                  <a:pt x="267902" y="4615063"/>
                </a:cubicBezTo>
                <a:cubicBezTo>
                  <a:pt x="455631" y="4803628"/>
                  <a:pt x="727321" y="4911578"/>
                  <a:pt x="993432" y="4866111"/>
                </a:cubicBezTo>
                <a:cubicBezTo>
                  <a:pt x="1305011" y="4813111"/>
                  <a:pt x="1546854" y="4578243"/>
                  <a:pt x="1735140" y="4339469"/>
                </a:cubicBezTo>
                <a:cubicBezTo>
                  <a:pt x="1956342" y="4058853"/>
                  <a:pt x="2145744" y="3753133"/>
                  <a:pt x="2458718" y="3563732"/>
                </a:cubicBezTo>
                <a:cubicBezTo>
                  <a:pt x="2792333" y="3361778"/>
                  <a:pt x="3149380" y="3339463"/>
                  <a:pt x="3529299" y="3364847"/>
                </a:cubicBezTo>
                <a:cubicBezTo>
                  <a:pt x="3871562" y="3387720"/>
                  <a:pt x="4215219" y="3393578"/>
                  <a:pt x="4506156" y="3185487"/>
                </a:cubicBezTo>
                <a:cubicBezTo>
                  <a:pt x="4761389" y="3003059"/>
                  <a:pt x="4883566" y="2736112"/>
                  <a:pt x="4941307" y="2434855"/>
                </a:cubicBezTo>
                <a:cubicBezTo>
                  <a:pt x="5007695" y="2088689"/>
                  <a:pt x="5061531" y="1758980"/>
                  <a:pt x="5349679" y="1522158"/>
                </a:cubicBezTo>
                <a:cubicBezTo>
                  <a:pt x="5477156" y="1417277"/>
                  <a:pt x="5633085" y="1342241"/>
                  <a:pt x="5795987" y="1314068"/>
                </a:cubicBezTo>
                <a:cubicBezTo>
                  <a:pt x="5903380" y="1295379"/>
                  <a:pt x="6022488" y="1302910"/>
                  <a:pt x="6122071" y="1349773"/>
                </a:cubicBezTo>
                <a:cubicBezTo>
                  <a:pt x="6191528" y="1382409"/>
                  <a:pt x="6240900" y="1441823"/>
                  <a:pt x="6307847" y="1476412"/>
                </a:cubicBezTo>
                <a:cubicBezTo>
                  <a:pt x="6526538" y="1589104"/>
                  <a:pt x="6762244" y="1420624"/>
                  <a:pt x="6805202" y="1200539"/>
                </a:cubicBezTo>
                <a:cubicBezTo>
                  <a:pt x="6832817" y="1060789"/>
                  <a:pt x="6801017" y="916855"/>
                  <a:pt x="6749971" y="786590"/>
                </a:cubicBezTo>
                <a:close/>
              </a:path>
            </a:pathLst>
          </a:custGeom>
          <a:solidFill>
            <a:srgbClr val="49646F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Freeform 293">
            <a:extLst>
              <a:ext uri="{FF2B5EF4-FFF2-40B4-BE49-F238E27FC236}">
                <a16:creationId xmlns:a16="http://schemas.microsoft.com/office/drawing/2014/main" id="{835B5002-5C8A-4BE1-9CB8-C0752CAA494E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8879802" y="3649611"/>
            <a:ext cx="3761682" cy="4522661"/>
          </a:xfrm>
          <a:custGeom>
            <a:avLst/>
            <a:gdLst>
              <a:gd name="T0" fmla="*/ 121 w 1693"/>
              <a:gd name="T1" fmla="*/ 2036 h 2036"/>
              <a:gd name="T2" fmla="*/ 1656 w 1693"/>
              <a:gd name="T3" fmla="*/ 2036 h 2036"/>
              <a:gd name="T4" fmla="*/ 1693 w 1693"/>
              <a:gd name="T5" fmla="*/ 1810 h 2036"/>
              <a:gd name="T6" fmla="*/ 1693 w 1693"/>
              <a:gd name="T7" fmla="*/ 1710 h 2036"/>
              <a:gd name="T8" fmla="*/ 1652 w 1693"/>
              <a:gd name="T9" fmla="*/ 1491 h 2036"/>
              <a:gd name="T10" fmla="*/ 1087 w 1693"/>
              <a:gd name="T11" fmla="*/ 1295 h 2036"/>
              <a:gd name="T12" fmla="*/ 594 w 1693"/>
              <a:gd name="T13" fmla="*/ 433 h 2036"/>
              <a:gd name="T14" fmla="*/ 306 w 1693"/>
              <a:gd name="T15" fmla="*/ 0 h 2036"/>
              <a:gd name="T16" fmla="*/ 0 w 1693"/>
              <a:gd name="T17" fmla="*/ 0 h 2036"/>
              <a:gd name="T18" fmla="*/ 121 w 1693"/>
              <a:gd name="T19" fmla="*/ 2036 h 2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93" h="2036">
                <a:moveTo>
                  <a:pt x="121" y="2036"/>
                </a:moveTo>
                <a:cubicBezTo>
                  <a:pt x="1656" y="2036"/>
                  <a:pt x="1656" y="2036"/>
                  <a:pt x="1656" y="2036"/>
                </a:cubicBezTo>
                <a:cubicBezTo>
                  <a:pt x="1678" y="1964"/>
                  <a:pt x="1689" y="1886"/>
                  <a:pt x="1693" y="1810"/>
                </a:cubicBezTo>
                <a:cubicBezTo>
                  <a:pt x="1693" y="1710"/>
                  <a:pt x="1693" y="1710"/>
                  <a:pt x="1693" y="1710"/>
                </a:cubicBezTo>
                <a:cubicBezTo>
                  <a:pt x="1689" y="1623"/>
                  <a:pt x="1674" y="1546"/>
                  <a:pt x="1652" y="1491"/>
                </a:cubicBezTo>
                <a:cubicBezTo>
                  <a:pt x="1565" y="1274"/>
                  <a:pt x="1290" y="1288"/>
                  <a:pt x="1087" y="1295"/>
                </a:cubicBezTo>
                <a:cubicBezTo>
                  <a:pt x="884" y="1303"/>
                  <a:pt x="616" y="1020"/>
                  <a:pt x="594" y="433"/>
                </a:cubicBezTo>
                <a:cubicBezTo>
                  <a:pt x="584" y="151"/>
                  <a:pt x="446" y="40"/>
                  <a:pt x="306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57"/>
                  <a:pt x="43" y="1465"/>
                  <a:pt x="121" y="2036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CF2E20F-645C-4966-991E-EC1F621CDD67}"/>
              </a:ext>
            </a:extLst>
          </p:cNvPr>
          <p:cNvSpPr/>
          <p:nvPr/>
        </p:nvSpPr>
        <p:spPr>
          <a:xfrm>
            <a:off x="7978978" y="1548080"/>
            <a:ext cx="275319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9646F"/>
                </a:solidFill>
                <a:effectLst/>
                <a:uLnTx/>
                <a:uFillTx/>
                <a:cs typeface="+mn-ea"/>
                <a:sym typeface="+mn-lt"/>
              </a:rPr>
              <a:t>PART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49646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49646F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52F3D6B-6218-419F-9EC1-97FBEBD66722}"/>
              </a:ext>
            </a:extLst>
          </p:cNvPr>
          <p:cNvSpPr/>
          <p:nvPr/>
        </p:nvSpPr>
        <p:spPr>
          <a:xfrm>
            <a:off x="4119925" y="3013501"/>
            <a:ext cx="39531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sz="48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C1E9EDA8-36E1-4FE2-A511-30F30224BD76}"/>
              </a:ext>
            </a:extLst>
          </p:cNvPr>
          <p:cNvSpPr/>
          <p:nvPr/>
        </p:nvSpPr>
        <p:spPr>
          <a:xfrm>
            <a:off x="3491291" y="3831798"/>
            <a:ext cx="5750806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32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86561" y="6488953"/>
            <a:ext cx="1224136" cy="118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677735997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269D1E34-73C5-4CB6-B930-B48062B27DD4}"/>
              </a:ext>
            </a:extLst>
          </p:cNvPr>
          <p:cNvSpPr/>
          <p:nvPr/>
        </p:nvSpPr>
        <p:spPr>
          <a:xfrm rot="13309666" flipH="1">
            <a:off x="-910726" y="-1275147"/>
            <a:ext cx="2401899" cy="2970751"/>
          </a:xfrm>
          <a:custGeom>
            <a:avLst/>
            <a:gdLst>
              <a:gd name="connsiteX0" fmla="*/ 2291801 w 2659024"/>
              <a:gd name="connsiteY0" fmla="*/ 2285896 h 3739830"/>
              <a:gd name="connsiteX1" fmla="*/ 2038521 w 2659024"/>
              <a:gd name="connsiteY1" fmla="*/ 1784080 h 3739830"/>
              <a:gd name="connsiteX2" fmla="*/ 2231828 w 2659024"/>
              <a:gd name="connsiteY2" fmla="*/ 1284775 h 3739830"/>
              <a:gd name="connsiteX3" fmla="*/ 2388036 w 2659024"/>
              <a:gd name="connsiteY3" fmla="*/ 764270 h 3739830"/>
              <a:gd name="connsiteX4" fmla="*/ 2233502 w 2659024"/>
              <a:gd name="connsiteY4" fmla="*/ 269148 h 3739830"/>
              <a:gd name="connsiteX5" fmla="*/ 2050236 w 2659024"/>
              <a:gd name="connsiteY5" fmla="*/ 82536 h 3739830"/>
              <a:gd name="connsiteX6" fmla="*/ 1947585 w 2659024"/>
              <a:gd name="connsiteY6" fmla="*/ 80863 h 3739830"/>
              <a:gd name="connsiteX7" fmla="*/ 1938659 w 2659024"/>
              <a:gd name="connsiteY7" fmla="*/ 83094 h 3739830"/>
              <a:gd name="connsiteX8" fmla="*/ 1899328 w 2659024"/>
              <a:gd name="connsiteY8" fmla="*/ 63290 h 3739830"/>
              <a:gd name="connsiteX9" fmla="*/ 827352 w 2659024"/>
              <a:gd name="connsiteY9" fmla="*/ 150319 h 3739830"/>
              <a:gd name="connsiteX10" fmla="*/ 386622 w 2659024"/>
              <a:gd name="connsiteY10" fmla="*/ 500112 h 3739830"/>
              <a:gd name="connsiteX11" fmla="*/ 270582 w 2659024"/>
              <a:gd name="connsiteY11" fmla="*/ 1054648 h 3739830"/>
              <a:gd name="connsiteX12" fmla="*/ 337529 w 2659024"/>
              <a:gd name="connsiteY12" fmla="*/ 1627594 h 3739830"/>
              <a:gd name="connsiteX13" fmla="*/ 59981 w 2659024"/>
              <a:gd name="connsiteY13" fmla="*/ 2164557 h 3739830"/>
              <a:gd name="connsiteX14" fmla="*/ 66117 w 2659024"/>
              <a:gd name="connsiteY14" fmla="*/ 2707656 h 3739830"/>
              <a:gd name="connsiteX15" fmla="*/ 477558 w 2659024"/>
              <a:gd name="connsiteY15" fmla="*/ 2965677 h 3739830"/>
              <a:gd name="connsiteX16" fmla="*/ 1027911 w 2659024"/>
              <a:gd name="connsiteY16" fmla="*/ 2985203 h 3739830"/>
              <a:gd name="connsiteX17" fmla="*/ 1425126 w 2659024"/>
              <a:gd name="connsiteY17" fmla="*/ 3214772 h 3739830"/>
              <a:gd name="connsiteX18" fmla="*/ 2143961 w 2659024"/>
              <a:gd name="connsiteY18" fmla="*/ 3732766 h 3739830"/>
              <a:gd name="connsiteX19" fmla="*/ 2615374 w 2659024"/>
              <a:gd name="connsiteY19" fmla="*/ 2799428 h 3739830"/>
              <a:gd name="connsiteX20" fmla="*/ 2291801 w 2659024"/>
              <a:gd name="connsiteY20" fmla="*/ 2285896 h 373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59024" h="3739830">
                <a:moveTo>
                  <a:pt x="2291801" y="2285896"/>
                </a:moveTo>
                <a:cubicBezTo>
                  <a:pt x="2174087" y="2139173"/>
                  <a:pt x="2045494" y="1980176"/>
                  <a:pt x="2038521" y="1784080"/>
                </a:cubicBezTo>
                <a:cubicBezTo>
                  <a:pt x="2042147" y="1599421"/>
                  <a:pt x="2147308" y="1442377"/>
                  <a:pt x="2231828" y="1284775"/>
                </a:cubicBezTo>
                <a:cubicBezTo>
                  <a:pt x="2318858" y="1121873"/>
                  <a:pt x="2388873" y="951998"/>
                  <a:pt x="2388036" y="764270"/>
                </a:cubicBezTo>
                <a:cubicBezTo>
                  <a:pt x="2387199" y="590489"/>
                  <a:pt x="2333084" y="411967"/>
                  <a:pt x="2233502" y="269148"/>
                </a:cubicBezTo>
                <a:cubicBezTo>
                  <a:pt x="2188313" y="204434"/>
                  <a:pt x="2125551" y="114057"/>
                  <a:pt x="2050236" y="82536"/>
                </a:cubicBezTo>
                <a:cubicBezTo>
                  <a:pt x="2013695" y="67195"/>
                  <a:pt x="1984127" y="75284"/>
                  <a:pt x="1947585" y="80863"/>
                </a:cubicBezTo>
                <a:cubicBezTo>
                  <a:pt x="1944796" y="81421"/>
                  <a:pt x="1941728" y="81979"/>
                  <a:pt x="1938659" y="83094"/>
                </a:cubicBezTo>
                <a:cubicBezTo>
                  <a:pt x="1935312" y="77237"/>
                  <a:pt x="1914670" y="68032"/>
                  <a:pt x="1899328" y="63290"/>
                </a:cubicBezTo>
                <a:cubicBezTo>
                  <a:pt x="1547860" y="-47729"/>
                  <a:pt x="1157620" y="-8956"/>
                  <a:pt x="827352" y="150319"/>
                </a:cubicBezTo>
                <a:cubicBezTo>
                  <a:pt x="659149" y="231491"/>
                  <a:pt x="499873" y="350042"/>
                  <a:pt x="386622" y="500112"/>
                </a:cubicBezTo>
                <a:cubicBezTo>
                  <a:pt x="261656" y="665524"/>
                  <a:pt x="233204" y="853531"/>
                  <a:pt x="270582" y="1054648"/>
                </a:cubicBezTo>
                <a:cubicBezTo>
                  <a:pt x="306287" y="1245723"/>
                  <a:pt x="398338" y="1431777"/>
                  <a:pt x="337529" y="1627594"/>
                </a:cubicBezTo>
                <a:cubicBezTo>
                  <a:pt x="277277" y="1820343"/>
                  <a:pt x="134737" y="1977108"/>
                  <a:pt x="59981" y="2164557"/>
                </a:cubicBezTo>
                <a:cubicBezTo>
                  <a:pt x="-8639" y="2336943"/>
                  <a:pt x="-32907" y="2541407"/>
                  <a:pt x="66117" y="2707656"/>
                </a:cubicBezTo>
                <a:cubicBezTo>
                  <a:pt x="153426" y="2854379"/>
                  <a:pt x="313818" y="2936109"/>
                  <a:pt x="477558" y="2965677"/>
                </a:cubicBezTo>
                <a:cubicBezTo>
                  <a:pt x="660823" y="2998871"/>
                  <a:pt x="843530" y="2972929"/>
                  <a:pt x="1027911" y="2985203"/>
                </a:cubicBezTo>
                <a:cubicBezTo>
                  <a:pt x="1204203" y="2996918"/>
                  <a:pt x="1326101" y="3071396"/>
                  <a:pt x="1425126" y="3214772"/>
                </a:cubicBezTo>
                <a:cubicBezTo>
                  <a:pt x="1603928" y="3473908"/>
                  <a:pt x="1772967" y="3791344"/>
                  <a:pt x="2143961" y="3732766"/>
                </a:cubicBezTo>
                <a:cubicBezTo>
                  <a:pt x="2582180" y="3663868"/>
                  <a:pt x="2745919" y="3181299"/>
                  <a:pt x="2615374" y="2799428"/>
                </a:cubicBezTo>
                <a:cubicBezTo>
                  <a:pt x="2548428" y="2603332"/>
                  <a:pt x="2419835" y="2445451"/>
                  <a:pt x="2291801" y="2285896"/>
                </a:cubicBezTo>
                <a:close/>
              </a:path>
            </a:pathLst>
          </a:custGeom>
          <a:solidFill>
            <a:srgbClr val="A04F4C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F707010-351D-475C-A93C-273165901C92}"/>
              </a:ext>
            </a:extLst>
          </p:cNvPr>
          <p:cNvSpPr>
            <a:spLocks/>
          </p:cNvSpPr>
          <p:nvPr/>
        </p:nvSpPr>
        <p:spPr bwMode="auto">
          <a:xfrm flipV="1">
            <a:off x="-65635" y="-120498"/>
            <a:ext cx="1734526" cy="1516160"/>
          </a:xfrm>
          <a:custGeom>
            <a:avLst/>
            <a:gdLst>
              <a:gd name="connsiteX0" fmla="*/ 0 w 2347495"/>
              <a:gd name="connsiteY0" fmla="*/ 0 h 3381055"/>
              <a:gd name="connsiteX1" fmla="*/ 43616 w 2347495"/>
              <a:gd name="connsiteY1" fmla="*/ 0 h 3381055"/>
              <a:gd name="connsiteX2" fmla="*/ 521999 w 2347495"/>
              <a:gd name="connsiteY2" fmla="*/ 719056 h 3381055"/>
              <a:gd name="connsiteX3" fmla="*/ 1340898 w 2347495"/>
              <a:gd name="connsiteY3" fmla="*/ 2150524 h 3381055"/>
              <a:gd name="connsiteX4" fmla="*/ 2279392 w 2347495"/>
              <a:gd name="connsiteY4" fmla="*/ 2476008 h 3381055"/>
              <a:gd name="connsiteX5" fmla="*/ 2347495 w 2347495"/>
              <a:gd name="connsiteY5" fmla="*/ 2839688 h 3381055"/>
              <a:gd name="connsiteX6" fmla="*/ 2347495 w 2347495"/>
              <a:gd name="connsiteY6" fmla="*/ 3005751 h 3381055"/>
              <a:gd name="connsiteX7" fmla="*/ 2286036 w 2347495"/>
              <a:gd name="connsiteY7" fmla="*/ 3381055 h 3381055"/>
              <a:gd name="connsiteX8" fmla="*/ 185136 w 2347495"/>
              <a:gd name="connsiteY8" fmla="*/ 3381055 h 3381055"/>
              <a:gd name="connsiteX9" fmla="*/ 0 w 2347495"/>
              <a:gd name="connsiteY9" fmla="*/ 3381055 h 338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7495" h="3381055">
                <a:moveTo>
                  <a:pt x="0" y="0"/>
                </a:moveTo>
                <a:lnTo>
                  <a:pt x="43616" y="0"/>
                </a:lnTo>
                <a:cubicBezTo>
                  <a:pt x="276163" y="66426"/>
                  <a:pt x="505388" y="250756"/>
                  <a:pt x="521999" y="719056"/>
                </a:cubicBezTo>
                <a:cubicBezTo>
                  <a:pt x="558542" y="1693849"/>
                  <a:pt x="1003704" y="2163809"/>
                  <a:pt x="1340898" y="2150524"/>
                </a:cubicBezTo>
                <a:cubicBezTo>
                  <a:pt x="1678091" y="2138899"/>
                  <a:pt x="2134880" y="2115650"/>
                  <a:pt x="2279392" y="2476008"/>
                </a:cubicBezTo>
                <a:cubicBezTo>
                  <a:pt x="2315935" y="2567343"/>
                  <a:pt x="2340851" y="2695212"/>
                  <a:pt x="2347495" y="2839688"/>
                </a:cubicBezTo>
                <a:cubicBezTo>
                  <a:pt x="2347495" y="2839688"/>
                  <a:pt x="2347495" y="2839688"/>
                  <a:pt x="2347495" y="3005751"/>
                </a:cubicBezTo>
                <a:cubicBezTo>
                  <a:pt x="2340851" y="3131960"/>
                  <a:pt x="2322579" y="3261489"/>
                  <a:pt x="2286036" y="3381055"/>
                </a:cubicBezTo>
                <a:cubicBezTo>
                  <a:pt x="2286036" y="3381055"/>
                  <a:pt x="2286036" y="3381055"/>
                  <a:pt x="185136" y="3381055"/>
                </a:cubicBezTo>
                <a:lnTo>
                  <a:pt x="0" y="3381055"/>
                </a:lnTo>
                <a:close/>
              </a:path>
            </a:pathLst>
          </a:custGeom>
          <a:solidFill>
            <a:srgbClr val="4964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812CAE71-4B1D-42BB-B79A-8CF92C8C143D}"/>
              </a:ext>
            </a:extLst>
          </p:cNvPr>
          <p:cNvSpPr>
            <a:spLocks/>
          </p:cNvSpPr>
          <p:nvPr/>
        </p:nvSpPr>
        <p:spPr bwMode="auto">
          <a:xfrm flipV="1">
            <a:off x="-210015" y="-230499"/>
            <a:ext cx="1557551" cy="1361465"/>
          </a:xfrm>
          <a:custGeom>
            <a:avLst/>
            <a:gdLst>
              <a:gd name="connsiteX0" fmla="*/ 0 w 2347495"/>
              <a:gd name="connsiteY0" fmla="*/ 0 h 3381055"/>
              <a:gd name="connsiteX1" fmla="*/ 43616 w 2347495"/>
              <a:gd name="connsiteY1" fmla="*/ 0 h 3381055"/>
              <a:gd name="connsiteX2" fmla="*/ 521999 w 2347495"/>
              <a:gd name="connsiteY2" fmla="*/ 719056 h 3381055"/>
              <a:gd name="connsiteX3" fmla="*/ 1340898 w 2347495"/>
              <a:gd name="connsiteY3" fmla="*/ 2150524 h 3381055"/>
              <a:gd name="connsiteX4" fmla="*/ 2279392 w 2347495"/>
              <a:gd name="connsiteY4" fmla="*/ 2476008 h 3381055"/>
              <a:gd name="connsiteX5" fmla="*/ 2347495 w 2347495"/>
              <a:gd name="connsiteY5" fmla="*/ 2839688 h 3381055"/>
              <a:gd name="connsiteX6" fmla="*/ 2347495 w 2347495"/>
              <a:gd name="connsiteY6" fmla="*/ 3005751 h 3381055"/>
              <a:gd name="connsiteX7" fmla="*/ 2286036 w 2347495"/>
              <a:gd name="connsiteY7" fmla="*/ 3381055 h 3381055"/>
              <a:gd name="connsiteX8" fmla="*/ 185136 w 2347495"/>
              <a:gd name="connsiteY8" fmla="*/ 3381055 h 3381055"/>
              <a:gd name="connsiteX9" fmla="*/ 0 w 2347495"/>
              <a:gd name="connsiteY9" fmla="*/ 3381055 h 338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7495" h="3381055">
                <a:moveTo>
                  <a:pt x="0" y="0"/>
                </a:moveTo>
                <a:lnTo>
                  <a:pt x="43616" y="0"/>
                </a:lnTo>
                <a:cubicBezTo>
                  <a:pt x="276163" y="66426"/>
                  <a:pt x="505388" y="250756"/>
                  <a:pt x="521999" y="719056"/>
                </a:cubicBezTo>
                <a:cubicBezTo>
                  <a:pt x="558542" y="1693849"/>
                  <a:pt x="1003704" y="2163809"/>
                  <a:pt x="1340898" y="2150524"/>
                </a:cubicBezTo>
                <a:cubicBezTo>
                  <a:pt x="1678091" y="2138899"/>
                  <a:pt x="2134880" y="2115650"/>
                  <a:pt x="2279392" y="2476008"/>
                </a:cubicBezTo>
                <a:cubicBezTo>
                  <a:pt x="2315935" y="2567343"/>
                  <a:pt x="2340851" y="2695212"/>
                  <a:pt x="2347495" y="2839688"/>
                </a:cubicBezTo>
                <a:cubicBezTo>
                  <a:pt x="2347495" y="2839688"/>
                  <a:pt x="2347495" y="2839688"/>
                  <a:pt x="2347495" y="3005751"/>
                </a:cubicBezTo>
                <a:cubicBezTo>
                  <a:pt x="2340851" y="3131960"/>
                  <a:pt x="2322579" y="3261489"/>
                  <a:pt x="2286036" y="3381055"/>
                </a:cubicBezTo>
                <a:cubicBezTo>
                  <a:pt x="2286036" y="3381055"/>
                  <a:pt x="2286036" y="3381055"/>
                  <a:pt x="185136" y="3381055"/>
                </a:cubicBezTo>
                <a:lnTo>
                  <a:pt x="0" y="3381055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933120-60CD-4396-ADD6-2B8F0DC6C422}"/>
              </a:ext>
            </a:extLst>
          </p:cNvPr>
          <p:cNvSpPr/>
          <p:nvPr/>
        </p:nvSpPr>
        <p:spPr>
          <a:xfrm>
            <a:off x="1071925" y="462806"/>
            <a:ext cx="2419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FA851C4-2B28-4C7C-8C22-8D2E9FA390F6}"/>
              </a:ext>
            </a:extLst>
          </p:cNvPr>
          <p:cNvGrpSpPr/>
          <p:nvPr/>
        </p:nvGrpSpPr>
        <p:grpSpPr>
          <a:xfrm>
            <a:off x="9291955" y="5951619"/>
            <a:ext cx="3573342" cy="2460133"/>
            <a:chOff x="8246112" y="5761228"/>
            <a:chExt cx="4362512" cy="3003452"/>
          </a:xfrm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884E4D83-EAE2-47B8-8982-35CE652ED7DC}"/>
                </a:ext>
              </a:extLst>
            </p:cNvPr>
            <p:cNvSpPr/>
            <p:nvPr/>
          </p:nvSpPr>
          <p:spPr>
            <a:xfrm rot="19222550" flipH="1">
              <a:off x="8246112" y="5761228"/>
              <a:ext cx="4197657" cy="3003452"/>
            </a:xfrm>
            <a:custGeom>
              <a:avLst/>
              <a:gdLst>
                <a:gd name="connsiteX0" fmla="*/ 6749971 w 6815402"/>
                <a:gd name="connsiteY0" fmla="*/ 786590 h 4876466"/>
                <a:gd name="connsiteX1" fmla="*/ 6748018 w 6815402"/>
                <a:gd name="connsiteY1" fmla="*/ 782405 h 4876466"/>
                <a:gd name="connsiteX2" fmla="*/ 6746902 w 6815402"/>
                <a:gd name="connsiteY2" fmla="*/ 779058 h 4876466"/>
                <a:gd name="connsiteX3" fmla="*/ 5340753 w 6815402"/>
                <a:gd name="connsiteY3" fmla="*/ 22847 h 4876466"/>
                <a:gd name="connsiteX4" fmla="*/ 3376439 w 6815402"/>
                <a:gd name="connsiteY4" fmla="*/ 789100 h 4876466"/>
                <a:gd name="connsiteX5" fmla="*/ 2839474 w 6815402"/>
                <a:gd name="connsiteY5" fmla="*/ 604441 h 4876466"/>
                <a:gd name="connsiteX6" fmla="*/ 2428592 w 6815402"/>
                <a:gd name="connsiteY6" fmla="*/ 310994 h 4876466"/>
                <a:gd name="connsiteX7" fmla="*/ 1587301 w 6815402"/>
                <a:gd name="connsiteY7" fmla="*/ 209459 h 4876466"/>
                <a:gd name="connsiteX8" fmla="*/ 968327 w 6815402"/>
                <a:gd name="connsiteY8" fmla="*/ 927455 h 4876466"/>
                <a:gd name="connsiteX9" fmla="*/ 850613 w 6815402"/>
                <a:gd name="connsiteY9" fmla="*/ 1348657 h 4876466"/>
                <a:gd name="connsiteX10" fmla="*/ 865118 w 6815402"/>
                <a:gd name="connsiteY10" fmla="*/ 1927182 h 4876466"/>
                <a:gd name="connsiteX11" fmla="*/ 441126 w 6815402"/>
                <a:gd name="connsiteY11" fmla="*/ 2960103 h 4876466"/>
                <a:gd name="connsiteX12" fmla="*/ 9601 w 6815402"/>
                <a:gd name="connsiteY12" fmla="*/ 3785212 h 4876466"/>
                <a:gd name="connsiteX13" fmla="*/ 267902 w 6815402"/>
                <a:gd name="connsiteY13" fmla="*/ 4615063 h 4876466"/>
                <a:gd name="connsiteX14" fmla="*/ 993432 w 6815402"/>
                <a:gd name="connsiteY14" fmla="*/ 4866111 h 4876466"/>
                <a:gd name="connsiteX15" fmla="*/ 1735140 w 6815402"/>
                <a:gd name="connsiteY15" fmla="*/ 4339469 h 4876466"/>
                <a:gd name="connsiteX16" fmla="*/ 2458718 w 6815402"/>
                <a:gd name="connsiteY16" fmla="*/ 3563732 h 4876466"/>
                <a:gd name="connsiteX17" fmla="*/ 3529299 w 6815402"/>
                <a:gd name="connsiteY17" fmla="*/ 3364847 h 4876466"/>
                <a:gd name="connsiteX18" fmla="*/ 4506156 w 6815402"/>
                <a:gd name="connsiteY18" fmla="*/ 3185487 h 4876466"/>
                <a:gd name="connsiteX19" fmla="*/ 4941307 w 6815402"/>
                <a:gd name="connsiteY19" fmla="*/ 2434855 h 4876466"/>
                <a:gd name="connsiteX20" fmla="*/ 5349679 w 6815402"/>
                <a:gd name="connsiteY20" fmla="*/ 1522158 h 4876466"/>
                <a:gd name="connsiteX21" fmla="*/ 5795987 w 6815402"/>
                <a:gd name="connsiteY21" fmla="*/ 1314068 h 4876466"/>
                <a:gd name="connsiteX22" fmla="*/ 6122071 w 6815402"/>
                <a:gd name="connsiteY22" fmla="*/ 1349773 h 4876466"/>
                <a:gd name="connsiteX23" fmla="*/ 6307847 w 6815402"/>
                <a:gd name="connsiteY23" fmla="*/ 1476412 h 4876466"/>
                <a:gd name="connsiteX24" fmla="*/ 6805202 w 6815402"/>
                <a:gd name="connsiteY24" fmla="*/ 1200539 h 4876466"/>
                <a:gd name="connsiteX25" fmla="*/ 6749971 w 6815402"/>
                <a:gd name="connsiteY25" fmla="*/ 786590 h 48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15402" h="4876466">
                  <a:moveTo>
                    <a:pt x="6749971" y="786590"/>
                  </a:moveTo>
                  <a:cubicBezTo>
                    <a:pt x="6749413" y="785195"/>
                    <a:pt x="6748576" y="783800"/>
                    <a:pt x="6748018" y="782405"/>
                  </a:cubicBezTo>
                  <a:cubicBezTo>
                    <a:pt x="6747739" y="781290"/>
                    <a:pt x="6747460" y="780174"/>
                    <a:pt x="6746902" y="779058"/>
                  </a:cubicBezTo>
                  <a:cubicBezTo>
                    <a:pt x="6515101" y="236796"/>
                    <a:pt x="5922348" y="-92076"/>
                    <a:pt x="5340753" y="22847"/>
                  </a:cubicBezTo>
                  <a:cubicBezTo>
                    <a:pt x="4643675" y="160645"/>
                    <a:pt x="4114521" y="803047"/>
                    <a:pt x="3376439" y="789100"/>
                  </a:cubicBezTo>
                  <a:cubicBezTo>
                    <a:pt x="3178111" y="785474"/>
                    <a:pt x="3001261" y="716854"/>
                    <a:pt x="2839474" y="604441"/>
                  </a:cubicBezTo>
                  <a:cubicBezTo>
                    <a:pt x="2701119" y="508206"/>
                    <a:pt x="2575316" y="395234"/>
                    <a:pt x="2428592" y="310994"/>
                  </a:cubicBezTo>
                  <a:cubicBezTo>
                    <a:pt x="2178380" y="167339"/>
                    <a:pt x="1861501" y="80030"/>
                    <a:pt x="1587301" y="209459"/>
                  </a:cubicBezTo>
                  <a:cubicBezTo>
                    <a:pt x="1311984" y="339446"/>
                    <a:pt x="1093572" y="659671"/>
                    <a:pt x="968327" y="927455"/>
                  </a:cubicBezTo>
                  <a:cubicBezTo>
                    <a:pt x="906123" y="1060510"/>
                    <a:pt x="863166" y="1201934"/>
                    <a:pt x="850613" y="1348657"/>
                  </a:cubicBezTo>
                  <a:cubicBezTo>
                    <a:pt x="834156" y="1541405"/>
                    <a:pt x="872092" y="1734154"/>
                    <a:pt x="865118" y="1927182"/>
                  </a:cubicBezTo>
                  <a:cubicBezTo>
                    <a:pt x="850892" y="2320210"/>
                    <a:pt x="686037" y="2659961"/>
                    <a:pt x="441126" y="2960103"/>
                  </a:cubicBezTo>
                  <a:cubicBezTo>
                    <a:pt x="237776" y="3209476"/>
                    <a:pt x="52558" y="3456619"/>
                    <a:pt x="9601" y="3785212"/>
                  </a:cubicBezTo>
                  <a:cubicBezTo>
                    <a:pt x="-29730" y="4085632"/>
                    <a:pt x="50885" y="4397210"/>
                    <a:pt x="267902" y="4615063"/>
                  </a:cubicBezTo>
                  <a:cubicBezTo>
                    <a:pt x="455631" y="4803628"/>
                    <a:pt x="727321" y="4911578"/>
                    <a:pt x="993432" y="4866111"/>
                  </a:cubicBezTo>
                  <a:cubicBezTo>
                    <a:pt x="1305011" y="4813111"/>
                    <a:pt x="1546854" y="4578243"/>
                    <a:pt x="1735140" y="4339469"/>
                  </a:cubicBezTo>
                  <a:cubicBezTo>
                    <a:pt x="1956342" y="4058853"/>
                    <a:pt x="2145744" y="3753133"/>
                    <a:pt x="2458718" y="3563732"/>
                  </a:cubicBezTo>
                  <a:cubicBezTo>
                    <a:pt x="2792333" y="3361778"/>
                    <a:pt x="3149380" y="3339463"/>
                    <a:pt x="3529299" y="3364847"/>
                  </a:cubicBezTo>
                  <a:cubicBezTo>
                    <a:pt x="3871562" y="3387720"/>
                    <a:pt x="4215219" y="3393578"/>
                    <a:pt x="4506156" y="3185487"/>
                  </a:cubicBezTo>
                  <a:cubicBezTo>
                    <a:pt x="4761389" y="3003059"/>
                    <a:pt x="4883566" y="2736112"/>
                    <a:pt x="4941307" y="2434855"/>
                  </a:cubicBezTo>
                  <a:cubicBezTo>
                    <a:pt x="5007695" y="2088689"/>
                    <a:pt x="5061531" y="1758980"/>
                    <a:pt x="5349679" y="1522158"/>
                  </a:cubicBezTo>
                  <a:cubicBezTo>
                    <a:pt x="5477156" y="1417277"/>
                    <a:pt x="5633085" y="1342241"/>
                    <a:pt x="5795987" y="1314068"/>
                  </a:cubicBezTo>
                  <a:cubicBezTo>
                    <a:pt x="5903380" y="1295379"/>
                    <a:pt x="6022488" y="1302910"/>
                    <a:pt x="6122071" y="1349773"/>
                  </a:cubicBezTo>
                  <a:cubicBezTo>
                    <a:pt x="6191528" y="1382409"/>
                    <a:pt x="6240900" y="1441823"/>
                    <a:pt x="6307847" y="1476412"/>
                  </a:cubicBezTo>
                  <a:cubicBezTo>
                    <a:pt x="6526538" y="1589104"/>
                    <a:pt x="6762244" y="1420624"/>
                    <a:pt x="6805202" y="1200539"/>
                  </a:cubicBezTo>
                  <a:cubicBezTo>
                    <a:pt x="6832817" y="1060789"/>
                    <a:pt x="6801017" y="916855"/>
                    <a:pt x="6749971" y="786590"/>
                  </a:cubicBezTo>
                  <a:close/>
                </a:path>
              </a:pathLst>
            </a:custGeom>
            <a:solidFill>
              <a:srgbClr val="49646F"/>
            </a:solidFill>
            <a:ln w="244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2E8C300C-2572-405D-82D4-FDE74E5C268C}"/>
                </a:ext>
              </a:extLst>
            </p:cNvPr>
            <p:cNvSpPr/>
            <p:nvPr/>
          </p:nvSpPr>
          <p:spPr>
            <a:xfrm rot="19222550" flipH="1">
              <a:off x="9677762" y="5809473"/>
              <a:ext cx="2930862" cy="2097052"/>
            </a:xfrm>
            <a:custGeom>
              <a:avLst/>
              <a:gdLst>
                <a:gd name="connsiteX0" fmla="*/ 6749971 w 6815402"/>
                <a:gd name="connsiteY0" fmla="*/ 786590 h 4876466"/>
                <a:gd name="connsiteX1" fmla="*/ 6748018 w 6815402"/>
                <a:gd name="connsiteY1" fmla="*/ 782405 h 4876466"/>
                <a:gd name="connsiteX2" fmla="*/ 6746902 w 6815402"/>
                <a:gd name="connsiteY2" fmla="*/ 779058 h 4876466"/>
                <a:gd name="connsiteX3" fmla="*/ 5340753 w 6815402"/>
                <a:gd name="connsiteY3" fmla="*/ 22847 h 4876466"/>
                <a:gd name="connsiteX4" fmla="*/ 3376439 w 6815402"/>
                <a:gd name="connsiteY4" fmla="*/ 789100 h 4876466"/>
                <a:gd name="connsiteX5" fmla="*/ 2839474 w 6815402"/>
                <a:gd name="connsiteY5" fmla="*/ 604441 h 4876466"/>
                <a:gd name="connsiteX6" fmla="*/ 2428592 w 6815402"/>
                <a:gd name="connsiteY6" fmla="*/ 310994 h 4876466"/>
                <a:gd name="connsiteX7" fmla="*/ 1587301 w 6815402"/>
                <a:gd name="connsiteY7" fmla="*/ 209459 h 4876466"/>
                <a:gd name="connsiteX8" fmla="*/ 968327 w 6815402"/>
                <a:gd name="connsiteY8" fmla="*/ 927455 h 4876466"/>
                <a:gd name="connsiteX9" fmla="*/ 850613 w 6815402"/>
                <a:gd name="connsiteY9" fmla="*/ 1348657 h 4876466"/>
                <a:gd name="connsiteX10" fmla="*/ 865118 w 6815402"/>
                <a:gd name="connsiteY10" fmla="*/ 1927182 h 4876466"/>
                <a:gd name="connsiteX11" fmla="*/ 441126 w 6815402"/>
                <a:gd name="connsiteY11" fmla="*/ 2960103 h 4876466"/>
                <a:gd name="connsiteX12" fmla="*/ 9601 w 6815402"/>
                <a:gd name="connsiteY12" fmla="*/ 3785212 h 4876466"/>
                <a:gd name="connsiteX13" fmla="*/ 267902 w 6815402"/>
                <a:gd name="connsiteY13" fmla="*/ 4615063 h 4876466"/>
                <a:gd name="connsiteX14" fmla="*/ 993432 w 6815402"/>
                <a:gd name="connsiteY14" fmla="*/ 4866111 h 4876466"/>
                <a:gd name="connsiteX15" fmla="*/ 1735140 w 6815402"/>
                <a:gd name="connsiteY15" fmla="*/ 4339469 h 4876466"/>
                <a:gd name="connsiteX16" fmla="*/ 2458718 w 6815402"/>
                <a:gd name="connsiteY16" fmla="*/ 3563732 h 4876466"/>
                <a:gd name="connsiteX17" fmla="*/ 3529299 w 6815402"/>
                <a:gd name="connsiteY17" fmla="*/ 3364847 h 4876466"/>
                <a:gd name="connsiteX18" fmla="*/ 4506156 w 6815402"/>
                <a:gd name="connsiteY18" fmla="*/ 3185487 h 4876466"/>
                <a:gd name="connsiteX19" fmla="*/ 4941307 w 6815402"/>
                <a:gd name="connsiteY19" fmla="*/ 2434855 h 4876466"/>
                <a:gd name="connsiteX20" fmla="*/ 5349679 w 6815402"/>
                <a:gd name="connsiteY20" fmla="*/ 1522158 h 4876466"/>
                <a:gd name="connsiteX21" fmla="*/ 5795987 w 6815402"/>
                <a:gd name="connsiteY21" fmla="*/ 1314068 h 4876466"/>
                <a:gd name="connsiteX22" fmla="*/ 6122071 w 6815402"/>
                <a:gd name="connsiteY22" fmla="*/ 1349773 h 4876466"/>
                <a:gd name="connsiteX23" fmla="*/ 6307847 w 6815402"/>
                <a:gd name="connsiteY23" fmla="*/ 1476412 h 4876466"/>
                <a:gd name="connsiteX24" fmla="*/ 6805202 w 6815402"/>
                <a:gd name="connsiteY24" fmla="*/ 1200539 h 4876466"/>
                <a:gd name="connsiteX25" fmla="*/ 6749971 w 6815402"/>
                <a:gd name="connsiteY25" fmla="*/ 786590 h 48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15402" h="4876466">
                  <a:moveTo>
                    <a:pt x="6749971" y="786590"/>
                  </a:moveTo>
                  <a:cubicBezTo>
                    <a:pt x="6749413" y="785195"/>
                    <a:pt x="6748576" y="783800"/>
                    <a:pt x="6748018" y="782405"/>
                  </a:cubicBezTo>
                  <a:cubicBezTo>
                    <a:pt x="6747739" y="781290"/>
                    <a:pt x="6747460" y="780174"/>
                    <a:pt x="6746902" y="779058"/>
                  </a:cubicBezTo>
                  <a:cubicBezTo>
                    <a:pt x="6515101" y="236796"/>
                    <a:pt x="5922348" y="-92076"/>
                    <a:pt x="5340753" y="22847"/>
                  </a:cubicBezTo>
                  <a:cubicBezTo>
                    <a:pt x="4643675" y="160645"/>
                    <a:pt x="4114521" y="803047"/>
                    <a:pt x="3376439" y="789100"/>
                  </a:cubicBezTo>
                  <a:cubicBezTo>
                    <a:pt x="3178111" y="785474"/>
                    <a:pt x="3001261" y="716854"/>
                    <a:pt x="2839474" y="604441"/>
                  </a:cubicBezTo>
                  <a:cubicBezTo>
                    <a:pt x="2701119" y="508206"/>
                    <a:pt x="2575316" y="395234"/>
                    <a:pt x="2428592" y="310994"/>
                  </a:cubicBezTo>
                  <a:cubicBezTo>
                    <a:pt x="2178380" y="167339"/>
                    <a:pt x="1861501" y="80030"/>
                    <a:pt x="1587301" y="209459"/>
                  </a:cubicBezTo>
                  <a:cubicBezTo>
                    <a:pt x="1311984" y="339446"/>
                    <a:pt x="1093572" y="659671"/>
                    <a:pt x="968327" y="927455"/>
                  </a:cubicBezTo>
                  <a:cubicBezTo>
                    <a:pt x="906123" y="1060510"/>
                    <a:pt x="863166" y="1201934"/>
                    <a:pt x="850613" y="1348657"/>
                  </a:cubicBezTo>
                  <a:cubicBezTo>
                    <a:pt x="834156" y="1541405"/>
                    <a:pt x="872092" y="1734154"/>
                    <a:pt x="865118" y="1927182"/>
                  </a:cubicBezTo>
                  <a:cubicBezTo>
                    <a:pt x="850892" y="2320210"/>
                    <a:pt x="686037" y="2659961"/>
                    <a:pt x="441126" y="2960103"/>
                  </a:cubicBezTo>
                  <a:cubicBezTo>
                    <a:pt x="237776" y="3209476"/>
                    <a:pt x="52558" y="3456619"/>
                    <a:pt x="9601" y="3785212"/>
                  </a:cubicBezTo>
                  <a:cubicBezTo>
                    <a:pt x="-29730" y="4085632"/>
                    <a:pt x="50885" y="4397210"/>
                    <a:pt x="267902" y="4615063"/>
                  </a:cubicBezTo>
                  <a:cubicBezTo>
                    <a:pt x="455631" y="4803628"/>
                    <a:pt x="727321" y="4911578"/>
                    <a:pt x="993432" y="4866111"/>
                  </a:cubicBezTo>
                  <a:cubicBezTo>
                    <a:pt x="1305011" y="4813111"/>
                    <a:pt x="1546854" y="4578243"/>
                    <a:pt x="1735140" y="4339469"/>
                  </a:cubicBezTo>
                  <a:cubicBezTo>
                    <a:pt x="1956342" y="4058853"/>
                    <a:pt x="2145744" y="3753133"/>
                    <a:pt x="2458718" y="3563732"/>
                  </a:cubicBezTo>
                  <a:cubicBezTo>
                    <a:pt x="2792333" y="3361778"/>
                    <a:pt x="3149380" y="3339463"/>
                    <a:pt x="3529299" y="3364847"/>
                  </a:cubicBezTo>
                  <a:cubicBezTo>
                    <a:pt x="3871562" y="3387720"/>
                    <a:pt x="4215219" y="3393578"/>
                    <a:pt x="4506156" y="3185487"/>
                  </a:cubicBezTo>
                  <a:cubicBezTo>
                    <a:pt x="4761389" y="3003059"/>
                    <a:pt x="4883566" y="2736112"/>
                    <a:pt x="4941307" y="2434855"/>
                  </a:cubicBezTo>
                  <a:cubicBezTo>
                    <a:pt x="5007695" y="2088689"/>
                    <a:pt x="5061531" y="1758980"/>
                    <a:pt x="5349679" y="1522158"/>
                  </a:cubicBezTo>
                  <a:cubicBezTo>
                    <a:pt x="5477156" y="1417277"/>
                    <a:pt x="5633085" y="1342241"/>
                    <a:pt x="5795987" y="1314068"/>
                  </a:cubicBezTo>
                  <a:cubicBezTo>
                    <a:pt x="5903380" y="1295379"/>
                    <a:pt x="6022488" y="1302910"/>
                    <a:pt x="6122071" y="1349773"/>
                  </a:cubicBezTo>
                  <a:cubicBezTo>
                    <a:pt x="6191528" y="1382409"/>
                    <a:pt x="6240900" y="1441823"/>
                    <a:pt x="6307847" y="1476412"/>
                  </a:cubicBezTo>
                  <a:cubicBezTo>
                    <a:pt x="6526538" y="1589104"/>
                    <a:pt x="6762244" y="1420624"/>
                    <a:pt x="6805202" y="1200539"/>
                  </a:cubicBezTo>
                  <a:cubicBezTo>
                    <a:pt x="6832817" y="1060789"/>
                    <a:pt x="6801017" y="916855"/>
                    <a:pt x="6749971" y="786590"/>
                  </a:cubicBezTo>
                  <a:close/>
                </a:path>
              </a:pathLst>
            </a:custGeom>
            <a:noFill/>
            <a:ln w="24442" cap="flat">
              <a:solidFill>
                <a:srgbClr val="F3C89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096AB74D-35AA-4617-99F5-6DD06EC154B1}"/>
              </a:ext>
            </a:extLst>
          </p:cNvPr>
          <p:cNvGrpSpPr/>
          <p:nvPr/>
        </p:nvGrpSpPr>
        <p:grpSpPr>
          <a:xfrm>
            <a:off x="4224377" y="1994523"/>
            <a:ext cx="3283329" cy="3283329"/>
            <a:chOff x="4224377" y="1994523"/>
            <a:chExt cx="3283329" cy="3283329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735EE09D-9AEE-43D6-A3FE-02B044AA9F71}"/>
                </a:ext>
              </a:extLst>
            </p:cNvPr>
            <p:cNvSpPr/>
            <p:nvPr/>
          </p:nvSpPr>
          <p:spPr>
            <a:xfrm>
              <a:off x="4224377" y="1994523"/>
              <a:ext cx="3283329" cy="3283329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461537EE-2C3C-4FA2-88E3-79FD8B8EFE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11110" y="2281256"/>
              <a:ext cx="2709863" cy="2709863"/>
            </a:xfrm>
            <a:prstGeom prst="ellipse">
              <a:avLst/>
            </a:prstGeom>
          </p:spPr>
        </p:pic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58CE2D1F-9A8B-48E8-B964-9CEAC9E94127}"/>
              </a:ext>
            </a:extLst>
          </p:cNvPr>
          <p:cNvGrpSpPr/>
          <p:nvPr/>
        </p:nvGrpSpPr>
        <p:grpSpPr>
          <a:xfrm>
            <a:off x="973413" y="2037347"/>
            <a:ext cx="3451053" cy="1310527"/>
            <a:chOff x="941329" y="1828801"/>
            <a:chExt cx="3451053" cy="1310527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C2CB5F74-9B7F-4A3E-A7CB-D804DBE11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329" y="2351805"/>
              <a:ext cx="3451053" cy="7875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7F6B8601-7759-43D7-A4DB-3788FA1D90F5}"/>
                </a:ext>
              </a:extLst>
            </p:cNvPr>
            <p:cNvSpPr/>
            <p:nvPr/>
          </p:nvSpPr>
          <p:spPr>
            <a:xfrm>
              <a:off x="1500881" y="1828801"/>
              <a:ext cx="2164976" cy="433136"/>
            </a:xfrm>
            <a:prstGeom prst="roundRect">
              <a:avLst>
                <a:gd name="adj" fmla="val 50000"/>
              </a:avLst>
            </a:prstGeom>
            <a:solidFill>
              <a:srgbClr val="49646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90B6C4AE-5B91-4784-98D2-A49E6A65C284}"/>
              </a:ext>
            </a:extLst>
          </p:cNvPr>
          <p:cNvGrpSpPr/>
          <p:nvPr/>
        </p:nvGrpSpPr>
        <p:grpSpPr>
          <a:xfrm>
            <a:off x="973413" y="4235116"/>
            <a:ext cx="3451053" cy="1310527"/>
            <a:chOff x="941329" y="1828801"/>
            <a:chExt cx="3451053" cy="1310527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09CDDB00-9041-45D1-87F4-3874DB43B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329" y="2351805"/>
              <a:ext cx="3451053" cy="7875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202362FA-E014-4043-BDDA-BA650E345739}"/>
                </a:ext>
              </a:extLst>
            </p:cNvPr>
            <p:cNvSpPr/>
            <p:nvPr/>
          </p:nvSpPr>
          <p:spPr>
            <a:xfrm>
              <a:off x="1500881" y="1828801"/>
              <a:ext cx="2164976" cy="433136"/>
            </a:xfrm>
            <a:prstGeom prst="roundRect">
              <a:avLst>
                <a:gd name="adj" fmla="val 50000"/>
              </a:avLst>
            </a:prstGeom>
            <a:solidFill>
              <a:srgbClr val="A04F4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17A980B4-339E-4E92-BB67-E934C26AFCE9}"/>
              </a:ext>
            </a:extLst>
          </p:cNvPr>
          <p:cNvGrpSpPr/>
          <p:nvPr/>
        </p:nvGrpSpPr>
        <p:grpSpPr>
          <a:xfrm>
            <a:off x="7582760" y="2037347"/>
            <a:ext cx="3451053" cy="1310527"/>
            <a:chOff x="941329" y="1828801"/>
            <a:chExt cx="3451053" cy="1310527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39CA5667-F482-4D44-93C0-895E10BE9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329" y="2351805"/>
              <a:ext cx="3451053" cy="7875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097B4B69-C48B-4247-971B-57F85E6F1EAC}"/>
                </a:ext>
              </a:extLst>
            </p:cNvPr>
            <p:cNvSpPr/>
            <p:nvPr/>
          </p:nvSpPr>
          <p:spPr>
            <a:xfrm>
              <a:off x="1597628" y="1828801"/>
              <a:ext cx="2061387" cy="433136"/>
            </a:xfrm>
            <a:prstGeom prst="roundRect">
              <a:avLst>
                <a:gd name="adj" fmla="val 50000"/>
              </a:avLst>
            </a:prstGeom>
            <a:solidFill>
              <a:srgbClr val="A04F4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24D408C3-38DC-4F00-989A-279ECF9D4365}"/>
              </a:ext>
            </a:extLst>
          </p:cNvPr>
          <p:cNvGrpSpPr/>
          <p:nvPr/>
        </p:nvGrpSpPr>
        <p:grpSpPr>
          <a:xfrm>
            <a:off x="7582760" y="4235116"/>
            <a:ext cx="3451053" cy="1310527"/>
            <a:chOff x="941329" y="1828801"/>
            <a:chExt cx="3451053" cy="1310527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563FF4BC-7F6B-4524-BD53-DC3995573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329" y="2351805"/>
              <a:ext cx="3451053" cy="7875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836854DE-40AF-46EC-9BAB-D9A48D585DF1}"/>
                </a:ext>
              </a:extLst>
            </p:cNvPr>
            <p:cNvSpPr/>
            <p:nvPr/>
          </p:nvSpPr>
          <p:spPr>
            <a:xfrm>
              <a:off x="1597628" y="1828801"/>
              <a:ext cx="2222753" cy="433136"/>
            </a:xfrm>
            <a:prstGeom prst="roundRect">
              <a:avLst>
                <a:gd name="adj" fmla="val 50000"/>
              </a:avLst>
            </a:prstGeom>
            <a:solidFill>
              <a:srgbClr val="49646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2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269D1E34-73C5-4CB6-B930-B48062B27DD4}"/>
              </a:ext>
            </a:extLst>
          </p:cNvPr>
          <p:cNvSpPr/>
          <p:nvPr/>
        </p:nvSpPr>
        <p:spPr>
          <a:xfrm rot="13309666" flipH="1">
            <a:off x="-910726" y="-1275147"/>
            <a:ext cx="2401899" cy="2970751"/>
          </a:xfrm>
          <a:custGeom>
            <a:avLst/>
            <a:gdLst>
              <a:gd name="connsiteX0" fmla="*/ 2291801 w 2659024"/>
              <a:gd name="connsiteY0" fmla="*/ 2285896 h 3739830"/>
              <a:gd name="connsiteX1" fmla="*/ 2038521 w 2659024"/>
              <a:gd name="connsiteY1" fmla="*/ 1784080 h 3739830"/>
              <a:gd name="connsiteX2" fmla="*/ 2231828 w 2659024"/>
              <a:gd name="connsiteY2" fmla="*/ 1284775 h 3739830"/>
              <a:gd name="connsiteX3" fmla="*/ 2388036 w 2659024"/>
              <a:gd name="connsiteY3" fmla="*/ 764270 h 3739830"/>
              <a:gd name="connsiteX4" fmla="*/ 2233502 w 2659024"/>
              <a:gd name="connsiteY4" fmla="*/ 269148 h 3739830"/>
              <a:gd name="connsiteX5" fmla="*/ 2050236 w 2659024"/>
              <a:gd name="connsiteY5" fmla="*/ 82536 h 3739830"/>
              <a:gd name="connsiteX6" fmla="*/ 1947585 w 2659024"/>
              <a:gd name="connsiteY6" fmla="*/ 80863 h 3739830"/>
              <a:gd name="connsiteX7" fmla="*/ 1938659 w 2659024"/>
              <a:gd name="connsiteY7" fmla="*/ 83094 h 3739830"/>
              <a:gd name="connsiteX8" fmla="*/ 1899328 w 2659024"/>
              <a:gd name="connsiteY8" fmla="*/ 63290 h 3739830"/>
              <a:gd name="connsiteX9" fmla="*/ 827352 w 2659024"/>
              <a:gd name="connsiteY9" fmla="*/ 150319 h 3739830"/>
              <a:gd name="connsiteX10" fmla="*/ 386622 w 2659024"/>
              <a:gd name="connsiteY10" fmla="*/ 500112 h 3739830"/>
              <a:gd name="connsiteX11" fmla="*/ 270582 w 2659024"/>
              <a:gd name="connsiteY11" fmla="*/ 1054648 h 3739830"/>
              <a:gd name="connsiteX12" fmla="*/ 337529 w 2659024"/>
              <a:gd name="connsiteY12" fmla="*/ 1627594 h 3739830"/>
              <a:gd name="connsiteX13" fmla="*/ 59981 w 2659024"/>
              <a:gd name="connsiteY13" fmla="*/ 2164557 h 3739830"/>
              <a:gd name="connsiteX14" fmla="*/ 66117 w 2659024"/>
              <a:gd name="connsiteY14" fmla="*/ 2707656 h 3739830"/>
              <a:gd name="connsiteX15" fmla="*/ 477558 w 2659024"/>
              <a:gd name="connsiteY15" fmla="*/ 2965677 h 3739830"/>
              <a:gd name="connsiteX16" fmla="*/ 1027911 w 2659024"/>
              <a:gd name="connsiteY16" fmla="*/ 2985203 h 3739830"/>
              <a:gd name="connsiteX17" fmla="*/ 1425126 w 2659024"/>
              <a:gd name="connsiteY17" fmla="*/ 3214772 h 3739830"/>
              <a:gd name="connsiteX18" fmla="*/ 2143961 w 2659024"/>
              <a:gd name="connsiteY18" fmla="*/ 3732766 h 3739830"/>
              <a:gd name="connsiteX19" fmla="*/ 2615374 w 2659024"/>
              <a:gd name="connsiteY19" fmla="*/ 2799428 h 3739830"/>
              <a:gd name="connsiteX20" fmla="*/ 2291801 w 2659024"/>
              <a:gd name="connsiteY20" fmla="*/ 2285896 h 373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59024" h="3739830">
                <a:moveTo>
                  <a:pt x="2291801" y="2285896"/>
                </a:moveTo>
                <a:cubicBezTo>
                  <a:pt x="2174087" y="2139173"/>
                  <a:pt x="2045494" y="1980176"/>
                  <a:pt x="2038521" y="1784080"/>
                </a:cubicBezTo>
                <a:cubicBezTo>
                  <a:pt x="2042147" y="1599421"/>
                  <a:pt x="2147308" y="1442377"/>
                  <a:pt x="2231828" y="1284775"/>
                </a:cubicBezTo>
                <a:cubicBezTo>
                  <a:pt x="2318858" y="1121873"/>
                  <a:pt x="2388873" y="951998"/>
                  <a:pt x="2388036" y="764270"/>
                </a:cubicBezTo>
                <a:cubicBezTo>
                  <a:pt x="2387199" y="590489"/>
                  <a:pt x="2333084" y="411967"/>
                  <a:pt x="2233502" y="269148"/>
                </a:cubicBezTo>
                <a:cubicBezTo>
                  <a:pt x="2188313" y="204434"/>
                  <a:pt x="2125551" y="114057"/>
                  <a:pt x="2050236" y="82536"/>
                </a:cubicBezTo>
                <a:cubicBezTo>
                  <a:pt x="2013695" y="67195"/>
                  <a:pt x="1984127" y="75284"/>
                  <a:pt x="1947585" y="80863"/>
                </a:cubicBezTo>
                <a:cubicBezTo>
                  <a:pt x="1944796" y="81421"/>
                  <a:pt x="1941728" y="81979"/>
                  <a:pt x="1938659" y="83094"/>
                </a:cubicBezTo>
                <a:cubicBezTo>
                  <a:pt x="1935312" y="77237"/>
                  <a:pt x="1914670" y="68032"/>
                  <a:pt x="1899328" y="63290"/>
                </a:cubicBezTo>
                <a:cubicBezTo>
                  <a:pt x="1547860" y="-47729"/>
                  <a:pt x="1157620" y="-8956"/>
                  <a:pt x="827352" y="150319"/>
                </a:cubicBezTo>
                <a:cubicBezTo>
                  <a:pt x="659149" y="231491"/>
                  <a:pt x="499873" y="350042"/>
                  <a:pt x="386622" y="500112"/>
                </a:cubicBezTo>
                <a:cubicBezTo>
                  <a:pt x="261656" y="665524"/>
                  <a:pt x="233204" y="853531"/>
                  <a:pt x="270582" y="1054648"/>
                </a:cubicBezTo>
                <a:cubicBezTo>
                  <a:pt x="306287" y="1245723"/>
                  <a:pt x="398338" y="1431777"/>
                  <a:pt x="337529" y="1627594"/>
                </a:cubicBezTo>
                <a:cubicBezTo>
                  <a:pt x="277277" y="1820343"/>
                  <a:pt x="134737" y="1977108"/>
                  <a:pt x="59981" y="2164557"/>
                </a:cubicBezTo>
                <a:cubicBezTo>
                  <a:pt x="-8639" y="2336943"/>
                  <a:pt x="-32907" y="2541407"/>
                  <a:pt x="66117" y="2707656"/>
                </a:cubicBezTo>
                <a:cubicBezTo>
                  <a:pt x="153426" y="2854379"/>
                  <a:pt x="313818" y="2936109"/>
                  <a:pt x="477558" y="2965677"/>
                </a:cubicBezTo>
                <a:cubicBezTo>
                  <a:pt x="660823" y="2998871"/>
                  <a:pt x="843530" y="2972929"/>
                  <a:pt x="1027911" y="2985203"/>
                </a:cubicBezTo>
                <a:cubicBezTo>
                  <a:pt x="1204203" y="2996918"/>
                  <a:pt x="1326101" y="3071396"/>
                  <a:pt x="1425126" y="3214772"/>
                </a:cubicBezTo>
                <a:cubicBezTo>
                  <a:pt x="1603928" y="3473908"/>
                  <a:pt x="1772967" y="3791344"/>
                  <a:pt x="2143961" y="3732766"/>
                </a:cubicBezTo>
                <a:cubicBezTo>
                  <a:pt x="2582180" y="3663868"/>
                  <a:pt x="2745919" y="3181299"/>
                  <a:pt x="2615374" y="2799428"/>
                </a:cubicBezTo>
                <a:cubicBezTo>
                  <a:pt x="2548428" y="2603332"/>
                  <a:pt x="2419835" y="2445451"/>
                  <a:pt x="2291801" y="2285896"/>
                </a:cubicBezTo>
                <a:close/>
              </a:path>
            </a:pathLst>
          </a:custGeom>
          <a:solidFill>
            <a:srgbClr val="A04F4C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F707010-351D-475C-A93C-273165901C92}"/>
              </a:ext>
            </a:extLst>
          </p:cNvPr>
          <p:cNvSpPr>
            <a:spLocks/>
          </p:cNvSpPr>
          <p:nvPr/>
        </p:nvSpPr>
        <p:spPr bwMode="auto">
          <a:xfrm flipV="1">
            <a:off x="-65635" y="-120498"/>
            <a:ext cx="1734526" cy="1516160"/>
          </a:xfrm>
          <a:custGeom>
            <a:avLst/>
            <a:gdLst>
              <a:gd name="connsiteX0" fmla="*/ 0 w 2347495"/>
              <a:gd name="connsiteY0" fmla="*/ 0 h 3381055"/>
              <a:gd name="connsiteX1" fmla="*/ 43616 w 2347495"/>
              <a:gd name="connsiteY1" fmla="*/ 0 h 3381055"/>
              <a:gd name="connsiteX2" fmla="*/ 521999 w 2347495"/>
              <a:gd name="connsiteY2" fmla="*/ 719056 h 3381055"/>
              <a:gd name="connsiteX3" fmla="*/ 1340898 w 2347495"/>
              <a:gd name="connsiteY3" fmla="*/ 2150524 h 3381055"/>
              <a:gd name="connsiteX4" fmla="*/ 2279392 w 2347495"/>
              <a:gd name="connsiteY4" fmla="*/ 2476008 h 3381055"/>
              <a:gd name="connsiteX5" fmla="*/ 2347495 w 2347495"/>
              <a:gd name="connsiteY5" fmla="*/ 2839688 h 3381055"/>
              <a:gd name="connsiteX6" fmla="*/ 2347495 w 2347495"/>
              <a:gd name="connsiteY6" fmla="*/ 3005751 h 3381055"/>
              <a:gd name="connsiteX7" fmla="*/ 2286036 w 2347495"/>
              <a:gd name="connsiteY7" fmla="*/ 3381055 h 3381055"/>
              <a:gd name="connsiteX8" fmla="*/ 185136 w 2347495"/>
              <a:gd name="connsiteY8" fmla="*/ 3381055 h 3381055"/>
              <a:gd name="connsiteX9" fmla="*/ 0 w 2347495"/>
              <a:gd name="connsiteY9" fmla="*/ 3381055 h 338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7495" h="3381055">
                <a:moveTo>
                  <a:pt x="0" y="0"/>
                </a:moveTo>
                <a:lnTo>
                  <a:pt x="43616" y="0"/>
                </a:lnTo>
                <a:cubicBezTo>
                  <a:pt x="276163" y="66426"/>
                  <a:pt x="505388" y="250756"/>
                  <a:pt x="521999" y="719056"/>
                </a:cubicBezTo>
                <a:cubicBezTo>
                  <a:pt x="558542" y="1693849"/>
                  <a:pt x="1003704" y="2163809"/>
                  <a:pt x="1340898" y="2150524"/>
                </a:cubicBezTo>
                <a:cubicBezTo>
                  <a:pt x="1678091" y="2138899"/>
                  <a:pt x="2134880" y="2115650"/>
                  <a:pt x="2279392" y="2476008"/>
                </a:cubicBezTo>
                <a:cubicBezTo>
                  <a:pt x="2315935" y="2567343"/>
                  <a:pt x="2340851" y="2695212"/>
                  <a:pt x="2347495" y="2839688"/>
                </a:cubicBezTo>
                <a:cubicBezTo>
                  <a:pt x="2347495" y="2839688"/>
                  <a:pt x="2347495" y="2839688"/>
                  <a:pt x="2347495" y="3005751"/>
                </a:cubicBezTo>
                <a:cubicBezTo>
                  <a:pt x="2340851" y="3131960"/>
                  <a:pt x="2322579" y="3261489"/>
                  <a:pt x="2286036" y="3381055"/>
                </a:cubicBezTo>
                <a:cubicBezTo>
                  <a:pt x="2286036" y="3381055"/>
                  <a:pt x="2286036" y="3381055"/>
                  <a:pt x="185136" y="3381055"/>
                </a:cubicBezTo>
                <a:lnTo>
                  <a:pt x="0" y="3381055"/>
                </a:lnTo>
                <a:close/>
              </a:path>
            </a:pathLst>
          </a:custGeom>
          <a:solidFill>
            <a:srgbClr val="4964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812CAE71-4B1D-42BB-B79A-8CF92C8C143D}"/>
              </a:ext>
            </a:extLst>
          </p:cNvPr>
          <p:cNvSpPr>
            <a:spLocks/>
          </p:cNvSpPr>
          <p:nvPr/>
        </p:nvSpPr>
        <p:spPr bwMode="auto">
          <a:xfrm flipV="1">
            <a:off x="-210015" y="-230499"/>
            <a:ext cx="1557551" cy="1361465"/>
          </a:xfrm>
          <a:custGeom>
            <a:avLst/>
            <a:gdLst>
              <a:gd name="connsiteX0" fmla="*/ 0 w 2347495"/>
              <a:gd name="connsiteY0" fmla="*/ 0 h 3381055"/>
              <a:gd name="connsiteX1" fmla="*/ 43616 w 2347495"/>
              <a:gd name="connsiteY1" fmla="*/ 0 h 3381055"/>
              <a:gd name="connsiteX2" fmla="*/ 521999 w 2347495"/>
              <a:gd name="connsiteY2" fmla="*/ 719056 h 3381055"/>
              <a:gd name="connsiteX3" fmla="*/ 1340898 w 2347495"/>
              <a:gd name="connsiteY3" fmla="*/ 2150524 h 3381055"/>
              <a:gd name="connsiteX4" fmla="*/ 2279392 w 2347495"/>
              <a:gd name="connsiteY4" fmla="*/ 2476008 h 3381055"/>
              <a:gd name="connsiteX5" fmla="*/ 2347495 w 2347495"/>
              <a:gd name="connsiteY5" fmla="*/ 2839688 h 3381055"/>
              <a:gd name="connsiteX6" fmla="*/ 2347495 w 2347495"/>
              <a:gd name="connsiteY6" fmla="*/ 3005751 h 3381055"/>
              <a:gd name="connsiteX7" fmla="*/ 2286036 w 2347495"/>
              <a:gd name="connsiteY7" fmla="*/ 3381055 h 3381055"/>
              <a:gd name="connsiteX8" fmla="*/ 185136 w 2347495"/>
              <a:gd name="connsiteY8" fmla="*/ 3381055 h 3381055"/>
              <a:gd name="connsiteX9" fmla="*/ 0 w 2347495"/>
              <a:gd name="connsiteY9" fmla="*/ 3381055 h 338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7495" h="3381055">
                <a:moveTo>
                  <a:pt x="0" y="0"/>
                </a:moveTo>
                <a:lnTo>
                  <a:pt x="43616" y="0"/>
                </a:lnTo>
                <a:cubicBezTo>
                  <a:pt x="276163" y="66426"/>
                  <a:pt x="505388" y="250756"/>
                  <a:pt x="521999" y="719056"/>
                </a:cubicBezTo>
                <a:cubicBezTo>
                  <a:pt x="558542" y="1693849"/>
                  <a:pt x="1003704" y="2163809"/>
                  <a:pt x="1340898" y="2150524"/>
                </a:cubicBezTo>
                <a:cubicBezTo>
                  <a:pt x="1678091" y="2138899"/>
                  <a:pt x="2134880" y="2115650"/>
                  <a:pt x="2279392" y="2476008"/>
                </a:cubicBezTo>
                <a:cubicBezTo>
                  <a:pt x="2315935" y="2567343"/>
                  <a:pt x="2340851" y="2695212"/>
                  <a:pt x="2347495" y="2839688"/>
                </a:cubicBezTo>
                <a:cubicBezTo>
                  <a:pt x="2347495" y="2839688"/>
                  <a:pt x="2347495" y="2839688"/>
                  <a:pt x="2347495" y="3005751"/>
                </a:cubicBezTo>
                <a:cubicBezTo>
                  <a:pt x="2340851" y="3131960"/>
                  <a:pt x="2322579" y="3261489"/>
                  <a:pt x="2286036" y="3381055"/>
                </a:cubicBezTo>
                <a:cubicBezTo>
                  <a:pt x="2286036" y="3381055"/>
                  <a:pt x="2286036" y="3381055"/>
                  <a:pt x="185136" y="3381055"/>
                </a:cubicBezTo>
                <a:lnTo>
                  <a:pt x="0" y="3381055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933120-60CD-4396-ADD6-2B8F0DC6C422}"/>
              </a:ext>
            </a:extLst>
          </p:cNvPr>
          <p:cNvSpPr/>
          <p:nvPr/>
        </p:nvSpPr>
        <p:spPr>
          <a:xfrm>
            <a:off x="1071925" y="462806"/>
            <a:ext cx="2419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FA851C4-2B28-4C7C-8C22-8D2E9FA390F6}"/>
              </a:ext>
            </a:extLst>
          </p:cNvPr>
          <p:cNvGrpSpPr/>
          <p:nvPr/>
        </p:nvGrpSpPr>
        <p:grpSpPr>
          <a:xfrm>
            <a:off x="9291955" y="5951619"/>
            <a:ext cx="3573342" cy="2460133"/>
            <a:chOff x="8246112" y="5761228"/>
            <a:chExt cx="4362512" cy="3003452"/>
          </a:xfrm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884E4D83-EAE2-47B8-8982-35CE652ED7DC}"/>
                </a:ext>
              </a:extLst>
            </p:cNvPr>
            <p:cNvSpPr/>
            <p:nvPr/>
          </p:nvSpPr>
          <p:spPr>
            <a:xfrm rot="19222550" flipH="1">
              <a:off x="8246112" y="5761228"/>
              <a:ext cx="4197657" cy="3003452"/>
            </a:xfrm>
            <a:custGeom>
              <a:avLst/>
              <a:gdLst>
                <a:gd name="connsiteX0" fmla="*/ 6749971 w 6815402"/>
                <a:gd name="connsiteY0" fmla="*/ 786590 h 4876466"/>
                <a:gd name="connsiteX1" fmla="*/ 6748018 w 6815402"/>
                <a:gd name="connsiteY1" fmla="*/ 782405 h 4876466"/>
                <a:gd name="connsiteX2" fmla="*/ 6746902 w 6815402"/>
                <a:gd name="connsiteY2" fmla="*/ 779058 h 4876466"/>
                <a:gd name="connsiteX3" fmla="*/ 5340753 w 6815402"/>
                <a:gd name="connsiteY3" fmla="*/ 22847 h 4876466"/>
                <a:gd name="connsiteX4" fmla="*/ 3376439 w 6815402"/>
                <a:gd name="connsiteY4" fmla="*/ 789100 h 4876466"/>
                <a:gd name="connsiteX5" fmla="*/ 2839474 w 6815402"/>
                <a:gd name="connsiteY5" fmla="*/ 604441 h 4876466"/>
                <a:gd name="connsiteX6" fmla="*/ 2428592 w 6815402"/>
                <a:gd name="connsiteY6" fmla="*/ 310994 h 4876466"/>
                <a:gd name="connsiteX7" fmla="*/ 1587301 w 6815402"/>
                <a:gd name="connsiteY7" fmla="*/ 209459 h 4876466"/>
                <a:gd name="connsiteX8" fmla="*/ 968327 w 6815402"/>
                <a:gd name="connsiteY8" fmla="*/ 927455 h 4876466"/>
                <a:gd name="connsiteX9" fmla="*/ 850613 w 6815402"/>
                <a:gd name="connsiteY9" fmla="*/ 1348657 h 4876466"/>
                <a:gd name="connsiteX10" fmla="*/ 865118 w 6815402"/>
                <a:gd name="connsiteY10" fmla="*/ 1927182 h 4876466"/>
                <a:gd name="connsiteX11" fmla="*/ 441126 w 6815402"/>
                <a:gd name="connsiteY11" fmla="*/ 2960103 h 4876466"/>
                <a:gd name="connsiteX12" fmla="*/ 9601 w 6815402"/>
                <a:gd name="connsiteY12" fmla="*/ 3785212 h 4876466"/>
                <a:gd name="connsiteX13" fmla="*/ 267902 w 6815402"/>
                <a:gd name="connsiteY13" fmla="*/ 4615063 h 4876466"/>
                <a:gd name="connsiteX14" fmla="*/ 993432 w 6815402"/>
                <a:gd name="connsiteY14" fmla="*/ 4866111 h 4876466"/>
                <a:gd name="connsiteX15" fmla="*/ 1735140 w 6815402"/>
                <a:gd name="connsiteY15" fmla="*/ 4339469 h 4876466"/>
                <a:gd name="connsiteX16" fmla="*/ 2458718 w 6815402"/>
                <a:gd name="connsiteY16" fmla="*/ 3563732 h 4876466"/>
                <a:gd name="connsiteX17" fmla="*/ 3529299 w 6815402"/>
                <a:gd name="connsiteY17" fmla="*/ 3364847 h 4876466"/>
                <a:gd name="connsiteX18" fmla="*/ 4506156 w 6815402"/>
                <a:gd name="connsiteY18" fmla="*/ 3185487 h 4876466"/>
                <a:gd name="connsiteX19" fmla="*/ 4941307 w 6815402"/>
                <a:gd name="connsiteY19" fmla="*/ 2434855 h 4876466"/>
                <a:gd name="connsiteX20" fmla="*/ 5349679 w 6815402"/>
                <a:gd name="connsiteY20" fmla="*/ 1522158 h 4876466"/>
                <a:gd name="connsiteX21" fmla="*/ 5795987 w 6815402"/>
                <a:gd name="connsiteY21" fmla="*/ 1314068 h 4876466"/>
                <a:gd name="connsiteX22" fmla="*/ 6122071 w 6815402"/>
                <a:gd name="connsiteY22" fmla="*/ 1349773 h 4876466"/>
                <a:gd name="connsiteX23" fmla="*/ 6307847 w 6815402"/>
                <a:gd name="connsiteY23" fmla="*/ 1476412 h 4876466"/>
                <a:gd name="connsiteX24" fmla="*/ 6805202 w 6815402"/>
                <a:gd name="connsiteY24" fmla="*/ 1200539 h 4876466"/>
                <a:gd name="connsiteX25" fmla="*/ 6749971 w 6815402"/>
                <a:gd name="connsiteY25" fmla="*/ 786590 h 48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15402" h="4876466">
                  <a:moveTo>
                    <a:pt x="6749971" y="786590"/>
                  </a:moveTo>
                  <a:cubicBezTo>
                    <a:pt x="6749413" y="785195"/>
                    <a:pt x="6748576" y="783800"/>
                    <a:pt x="6748018" y="782405"/>
                  </a:cubicBezTo>
                  <a:cubicBezTo>
                    <a:pt x="6747739" y="781290"/>
                    <a:pt x="6747460" y="780174"/>
                    <a:pt x="6746902" y="779058"/>
                  </a:cubicBezTo>
                  <a:cubicBezTo>
                    <a:pt x="6515101" y="236796"/>
                    <a:pt x="5922348" y="-92076"/>
                    <a:pt x="5340753" y="22847"/>
                  </a:cubicBezTo>
                  <a:cubicBezTo>
                    <a:pt x="4643675" y="160645"/>
                    <a:pt x="4114521" y="803047"/>
                    <a:pt x="3376439" y="789100"/>
                  </a:cubicBezTo>
                  <a:cubicBezTo>
                    <a:pt x="3178111" y="785474"/>
                    <a:pt x="3001261" y="716854"/>
                    <a:pt x="2839474" y="604441"/>
                  </a:cubicBezTo>
                  <a:cubicBezTo>
                    <a:pt x="2701119" y="508206"/>
                    <a:pt x="2575316" y="395234"/>
                    <a:pt x="2428592" y="310994"/>
                  </a:cubicBezTo>
                  <a:cubicBezTo>
                    <a:pt x="2178380" y="167339"/>
                    <a:pt x="1861501" y="80030"/>
                    <a:pt x="1587301" y="209459"/>
                  </a:cubicBezTo>
                  <a:cubicBezTo>
                    <a:pt x="1311984" y="339446"/>
                    <a:pt x="1093572" y="659671"/>
                    <a:pt x="968327" y="927455"/>
                  </a:cubicBezTo>
                  <a:cubicBezTo>
                    <a:pt x="906123" y="1060510"/>
                    <a:pt x="863166" y="1201934"/>
                    <a:pt x="850613" y="1348657"/>
                  </a:cubicBezTo>
                  <a:cubicBezTo>
                    <a:pt x="834156" y="1541405"/>
                    <a:pt x="872092" y="1734154"/>
                    <a:pt x="865118" y="1927182"/>
                  </a:cubicBezTo>
                  <a:cubicBezTo>
                    <a:pt x="850892" y="2320210"/>
                    <a:pt x="686037" y="2659961"/>
                    <a:pt x="441126" y="2960103"/>
                  </a:cubicBezTo>
                  <a:cubicBezTo>
                    <a:pt x="237776" y="3209476"/>
                    <a:pt x="52558" y="3456619"/>
                    <a:pt x="9601" y="3785212"/>
                  </a:cubicBezTo>
                  <a:cubicBezTo>
                    <a:pt x="-29730" y="4085632"/>
                    <a:pt x="50885" y="4397210"/>
                    <a:pt x="267902" y="4615063"/>
                  </a:cubicBezTo>
                  <a:cubicBezTo>
                    <a:pt x="455631" y="4803628"/>
                    <a:pt x="727321" y="4911578"/>
                    <a:pt x="993432" y="4866111"/>
                  </a:cubicBezTo>
                  <a:cubicBezTo>
                    <a:pt x="1305011" y="4813111"/>
                    <a:pt x="1546854" y="4578243"/>
                    <a:pt x="1735140" y="4339469"/>
                  </a:cubicBezTo>
                  <a:cubicBezTo>
                    <a:pt x="1956342" y="4058853"/>
                    <a:pt x="2145744" y="3753133"/>
                    <a:pt x="2458718" y="3563732"/>
                  </a:cubicBezTo>
                  <a:cubicBezTo>
                    <a:pt x="2792333" y="3361778"/>
                    <a:pt x="3149380" y="3339463"/>
                    <a:pt x="3529299" y="3364847"/>
                  </a:cubicBezTo>
                  <a:cubicBezTo>
                    <a:pt x="3871562" y="3387720"/>
                    <a:pt x="4215219" y="3393578"/>
                    <a:pt x="4506156" y="3185487"/>
                  </a:cubicBezTo>
                  <a:cubicBezTo>
                    <a:pt x="4761389" y="3003059"/>
                    <a:pt x="4883566" y="2736112"/>
                    <a:pt x="4941307" y="2434855"/>
                  </a:cubicBezTo>
                  <a:cubicBezTo>
                    <a:pt x="5007695" y="2088689"/>
                    <a:pt x="5061531" y="1758980"/>
                    <a:pt x="5349679" y="1522158"/>
                  </a:cubicBezTo>
                  <a:cubicBezTo>
                    <a:pt x="5477156" y="1417277"/>
                    <a:pt x="5633085" y="1342241"/>
                    <a:pt x="5795987" y="1314068"/>
                  </a:cubicBezTo>
                  <a:cubicBezTo>
                    <a:pt x="5903380" y="1295379"/>
                    <a:pt x="6022488" y="1302910"/>
                    <a:pt x="6122071" y="1349773"/>
                  </a:cubicBezTo>
                  <a:cubicBezTo>
                    <a:pt x="6191528" y="1382409"/>
                    <a:pt x="6240900" y="1441823"/>
                    <a:pt x="6307847" y="1476412"/>
                  </a:cubicBezTo>
                  <a:cubicBezTo>
                    <a:pt x="6526538" y="1589104"/>
                    <a:pt x="6762244" y="1420624"/>
                    <a:pt x="6805202" y="1200539"/>
                  </a:cubicBezTo>
                  <a:cubicBezTo>
                    <a:pt x="6832817" y="1060789"/>
                    <a:pt x="6801017" y="916855"/>
                    <a:pt x="6749971" y="786590"/>
                  </a:cubicBezTo>
                  <a:close/>
                </a:path>
              </a:pathLst>
            </a:custGeom>
            <a:solidFill>
              <a:srgbClr val="49646F"/>
            </a:solidFill>
            <a:ln w="244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2E8C300C-2572-405D-82D4-FDE74E5C268C}"/>
                </a:ext>
              </a:extLst>
            </p:cNvPr>
            <p:cNvSpPr/>
            <p:nvPr/>
          </p:nvSpPr>
          <p:spPr>
            <a:xfrm rot="19222550" flipH="1">
              <a:off x="9677762" y="5809473"/>
              <a:ext cx="2930862" cy="2097052"/>
            </a:xfrm>
            <a:custGeom>
              <a:avLst/>
              <a:gdLst>
                <a:gd name="connsiteX0" fmla="*/ 6749971 w 6815402"/>
                <a:gd name="connsiteY0" fmla="*/ 786590 h 4876466"/>
                <a:gd name="connsiteX1" fmla="*/ 6748018 w 6815402"/>
                <a:gd name="connsiteY1" fmla="*/ 782405 h 4876466"/>
                <a:gd name="connsiteX2" fmla="*/ 6746902 w 6815402"/>
                <a:gd name="connsiteY2" fmla="*/ 779058 h 4876466"/>
                <a:gd name="connsiteX3" fmla="*/ 5340753 w 6815402"/>
                <a:gd name="connsiteY3" fmla="*/ 22847 h 4876466"/>
                <a:gd name="connsiteX4" fmla="*/ 3376439 w 6815402"/>
                <a:gd name="connsiteY4" fmla="*/ 789100 h 4876466"/>
                <a:gd name="connsiteX5" fmla="*/ 2839474 w 6815402"/>
                <a:gd name="connsiteY5" fmla="*/ 604441 h 4876466"/>
                <a:gd name="connsiteX6" fmla="*/ 2428592 w 6815402"/>
                <a:gd name="connsiteY6" fmla="*/ 310994 h 4876466"/>
                <a:gd name="connsiteX7" fmla="*/ 1587301 w 6815402"/>
                <a:gd name="connsiteY7" fmla="*/ 209459 h 4876466"/>
                <a:gd name="connsiteX8" fmla="*/ 968327 w 6815402"/>
                <a:gd name="connsiteY8" fmla="*/ 927455 h 4876466"/>
                <a:gd name="connsiteX9" fmla="*/ 850613 w 6815402"/>
                <a:gd name="connsiteY9" fmla="*/ 1348657 h 4876466"/>
                <a:gd name="connsiteX10" fmla="*/ 865118 w 6815402"/>
                <a:gd name="connsiteY10" fmla="*/ 1927182 h 4876466"/>
                <a:gd name="connsiteX11" fmla="*/ 441126 w 6815402"/>
                <a:gd name="connsiteY11" fmla="*/ 2960103 h 4876466"/>
                <a:gd name="connsiteX12" fmla="*/ 9601 w 6815402"/>
                <a:gd name="connsiteY12" fmla="*/ 3785212 h 4876466"/>
                <a:gd name="connsiteX13" fmla="*/ 267902 w 6815402"/>
                <a:gd name="connsiteY13" fmla="*/ 4615063 h 4876466"/>
                <a:gd name="connsiteX14" fmla="*/ 993432 w 6815402"/>
                <a:gd name="connsiteY14" fmla="*/ 4866111 h 4876466"/>
                <a:gd name="connsiteX15" fmla="*/ 1735140 w 6815402"/>
                <a:gd name="connsiteY15" fmla="*/ 4339469 h 4876466"/>
                <a:gd name="connsiteX16" fmla="*/ 2458718 w 6815402"/>
                <a:gd name="connsiteY16" fmla="*/ 3563732 h 4876466"/>
                <a:gd name="connsiteX17" fmla="*/ 3529299 w 6815402"/>
                <a:gd name="connsiteY17" fmla="*/ 3364847 h 4876466"/>
                <a:gd name="connsiteX18" fmla="*/ 4506156 w 6815402"/>
                <a:gd name="connsiteY18" fmla="*/ 3185487 h 4876466"/>
                <a:gd name="connsiteX19" fmla="*/ 4941307 w 6815402"/>
                <a:gd name="connsiteY19" fmla="*/ 2434855 h 4876466"/>
                <a:gd name="connsiteX20" fmla="*/ 5349679 w 6815402"/>
                <a:gd name="connsiteY20" fmla="*/ 1522158 h 4876466"/>
                <a:gd name="connsiteX21" fmla="*/ 5795987 w 6815402"/>
                <a:gd name="connsiteY21" fmla="*/ 1314068 h 4876466"/>
                <a:gd name="connsiteX22" fmla="*/ 6122071 w 6815402"/>
                <a:gd name="connsiteY22" fmla="*/ 1349773 h 4876466"/>
                <a:gd name="connsiteX23" fmla="*/ 6307847 w 6815402"/>
                <a:gd name="connsiteY23" fmla="*/ 1476412 h 4876466"/>
                <a:gd name="connsiteX24" fmla="*/ 6805202 w 6815402"/>
                <a:gd name="connsiteY24" fmla="*/ 1200539 h 4876466"/>
                <a:gd name="connsiteX25" fmla="*/ 6749971 w 6815402"/>
                <a:gd name="connsiteY25" fmla="*/ 786590 h 48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15402" h="4876466">
                  <a:moveTo>
                    <a:pt x="6749971" y="786590"/>
                  </a:moveTo>
                  <a:cubicBezTo>
                    <a:pt x="6749413" y="785195"/>
                    <a:pt x="6748576" y="783800"/>
                    <a:pt x="6748018" y="782405"/>
                  </a:cubicBezTo>
                  <a:cubicBezTo>
                    <a:pt x="6747739" y="781290"/>
                    <a:pt x="6747460" y="780174"/>
                    <a:pt x="6746902" y="779058"/>
                  </a:cubicBezTo>
                  <a:cubicBezTo>
                    <a:pt x="6515101" y="236796"/>
                    <a:pt x="5922348" y="-92076"/>
                    <a:pt x="5340753" y="22847"/>
                  </a:cubicBezTo>
                  <a:cubicBezTo>
                    <a:pt x="4643675" y="160645"/>
                    <a:pt x="4114521" y="803047"/>
                    <a:pt x="3376439" y="789100"/>
                  </a:cubicBezTo>
                  <a:cubicBezTo>
                    <a:pt x="3178111" y="785474"/>
                    <a:pt x="3001261" y="716854"/>
                    <a:pt x="2839474" y="604441"/>
                  </a:cubicBezTo>
                  <a:cubicBezTo>
                    <a:pt x="2701119" y="508206"/>
                    <a:pt x="2575316" y="395234"/>
                    <a:pt x="2428592" y="310994"/>
                  </a:cubicBezTo>
                  <a:cubicBezTo>
                    <a:pt x="2178380" y="167339"/>
                    <a:pt x="1861501" y="80030"/>
                    <a:pt x="1587301" y="209459"/>
                  </a:cubicBezTo>
                  <a:cubicBezTo>
                    <a:pt x="1311984" y="339446"/>
                    <a:pt x="1093572" y="659671"/>
                    <a:pt x="968327" y="927455"/>
                  </a:cubicBezTo>
                  <a:cubicBezTo>
                    <a:pt x="906123" y="1060510"/>
                    <a:pt x="863166" y="1201934"/>
                    <a:pt x="850613" y="1348657"/>
                  </a:cubicBezTo>
                  <a:cubicBezTo>
                    <a:pt x="834156" y="1541405"/>
                    <a:pt x="872092" y="1734154"/>
                    <a:pt x="865118" y="1927182"/>
                  </a:cubicBezTo>
                  <a:cubicBezTo>
                    <a:pt x="850892" y="2320210"/>
                    <a:pt x="686037" y="2659961"/>
                    <a:pt x="441126" y="2960103"/>
                  </a:cubicBezTo>
                  <a:cubicBezTo>
                    <a:pt x="237776" y="3209476"/>
                    <a:pt x="52558" y="3456619"/>
                    <a:pt x="9601" y="3785212"/>
                  </a:cubicBezTo>
                  <a:cubicBezTo>
                    <a:pt x="-29730" y="4085632"/>
                    <a:pt x="50885" y="4397210"/>
                    <a:pt x="267902" y="4615063"/>
                  </a:cubicBezTo>
                  <a:cubicBezTo>
                    <a:pt x="455631" y="4803628"/>
                    <a:pt x="727321" y="4911578"/>
                    <a:pt x="993432" y="4866111"/>
                  </a:cubicBezTo>
                  <a:cubicBezTo>
                    <a:pt x="1305011" y="4813111"/>
                    <a:pt x="1546854" y="4578243"/>
                    <a:pt x="1735140" y="4339469"/>
                  </a:cubicBezTo>
                  <a:cubicBezTo>
                    <a:pt x="1956342" y="4058853"/>
                    <a:pt x="2145744" y="3753133"/>
                    <a:pt x="2458718" y="3563732"/>
                  </a:cubicBezTo>
                  <a:cubicBezTo>
                    <a:pt x="2792333" y="3361778"/>
                    <a:pt x="3149380" y="3339463"/>
                    <a:pt x="3529299" y="3364847"/>
                  </a:cubicBezTo>
                  <a:cubicBezTo>
                    <a:pt x="3871562" y="3387720"/>
                    <a:pt x="4215219" y="3393578"/>
                    <a:pt x="4506156" y="3185487"/>
                  </a:cubicBezTo>
                  <a:cubicBezTo>
                    <a:pt x="4761389" y="3003059"/>
                    <a:pt x="4883566" y="2736112"/>
                    <a:pt x="4941307" y="2434855"/>
                  </a:cubicBezTo>
                  <a:cubicBezTo>
                    <a:pt x="5007695" y="2088689"/>
                    <a:pt x="5061531" y="1758980"/>
                    <a:pt x="5349679" y="1522158"/>
                  </a:cubicBezTo>
                  <a:cubicBezTo>
                    <a:pt x="5477156" y="1417277"/>
                    <a:pt x="5633085" y="1342241"/>
                    <a:pt x="5795987" y="1314068"/>
                  </a:cubicBezTo>
                  <a:cubicBezTo>
                    <a:pt x="5903380" y="1295379"/>
                    <a:pt x="6022488" y="1302910"/>
                    <a:pt x="6122071" y="1349773"/>
                  </a:cubicBezTo>
                  <a:cubicBezTo>
                    <a:pt x="6191528" y="1382409"/>
                    <a:pt x="6240900" y="1441823"/>
                    <a:pt x="6307847" y="1476412"/>
                  </a:cubicBezTo>
                  <a:cubicBezTo>
                    <a:pt x="6526538" y="1589104"/>
                    <a:pt x="6762244" y="1420624"/>
                    <a:pt x="6805202" y="1200539"/>
                  </a:cubicBezTo>
                  <a:cubicBezTo>
                    <a:pt x="6832817" y="1060789"/>
                    <a:pt x="6801017" y="916855"/>
                    <a:pt x="6749971" y="786590"/>
                  </a:cubicBezTo>
                  <a:close/>
                </a:path>
              </a:pathLst>
            </a:custGeom>
            <a:noFill/>
            <a:ln w="24442" cap="flat">
              <a:solidFill>
                <a:srgbClr val="F3C89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DB0C269-E5A5-4BFA-9C07-84444C075E2D}"/>
              </a:ext>
            </a:extLst>
          </p:cNvPr>
          <p:cNvGrpSpPr/>
          <p:nvPr/>
        </p:nvGrpSpPr>
        <p:grpSpPr>
          <a:xfrm>
            <a:off x="515938" y="2229851"/>
            <a:ext cx="2649083" cy="3115990"/>
            <a:chOff x="515938" y="2245894"/>
            <a:chExt cx="2649083" cy="3115990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09D9CBF-CA33-4872-83ED-59A649B83E99}"/>
                </a:ext>
              </a:extLst>
            </p:cNvPr>
            <p:cNvSpPr/>
            <p:nvPr/>
          </p:nvSpPr>
          <p:spPr>
            <a:xfrm>
              <a:off x="515938" y="2245894"/>
              <a:ext cx="2649083" cy="3115990"/>
            </a:xfrm>
            <a:prstGeom prst="rect">
              <a:avLst/>
            </a:prstGeom>
            <a:solidFill>
              <a:srgbClr val="49646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ctr" defTabSz="457200">
                <a:defRPr/>
              </a:pPr>
              <a:endParaRPr lang="zh-CN" altLang="en-US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圆角矩形 6">
              <a:extLst>
                <a:ext uri="{FF2B5EF4-FFF2-40B4-BE49-F238E27FC236}">
                  <a16:creationId xmlns:a16="http://schemas.microsoft.com/office/drawing/2014/main" id="{B2C2A5F1-0025-42C8-A24E-B39936BF40BB}"/>
                </a:ext>
              </a:extLst>
            </p:cNvPr>
            <p:cNvSpPr/>
            <p:nvPr/>
          </p:nvSpPr>
          <p:spPr>
            <a:xfrm>
              <a:off x="1532844" y="2690429"/>
              <a:ext cx="615270" cy="523954"/>
            </a:xfrm>
            <a:custGeom>
              <a:avLst/>
              <a:gdLst>
                <a:gd name="connsiteX0" fmla="*/ 303714 w 607639"/>
                <a:gd name="connsiteY0" fmla="*/ 173520 h 517456"/>
                <a:gd name="connsiteX1" fmla="*/ 337586 w 607639"/>
                <a:gd name="connsiteY1" fmla="*/ 207321 h 517456"/>
                <a:gd name="connsiteX2" fmla="*/ 303714 w 607639"/>
                <a:gd name="connsiteY2" fmla="*/ 241122 h 517456"/>
                <a:gd name="connsiteX3" fmla="*/ 269842 w 607639"/>
                <a:gd name="connsiteY3" fmla="*/ 207321 h 517456"/>
                <a:gd name="connsiteX4" fmla="*/ 303714 w 607639"/>
                <a:gd name="connsiteY4" fmla="*/ 173520 h 517456"/>
                <a:gd name="connsiteX5" fmla="*/ 303758 w 607639"/>
                <a:gd name="connsiteY5" fmla="*/ 139994 h 517456"/>
                <a:gd name="connsiteX6" fmla="*/ 236373 w 607639"/>
                <a:gd name="connsiteY6" fmla="*/ 207277 h 517456"/>
                <a:gd name="connsiteX7" fmla="*/ 303758 w 607639"/>
                <a:gd name="connsiteY7" fmla="*/ 274559 h 517456"/>
                <a:gd name="connsiteX8" fmla="*/ 371054 w 607639"/>
                <a:gd name="connsiteY8" fmla="*/ 207277 h 517456"/>
                <a:gd name="connsiteX9" fmla="*/ 303758 w 607639"/>
                <a:gd name="connsiteY9" fmla="*/ 139994 h 517456"/>
                <a:gd name="connsiteX10" fmla="*/ 282839 w 607639"/>
                <a:gd name="connsiteY10" fmla="*/ 68801 h 517456"/>
                <a:gd name="connsiteX11" fmla="*/ 303669 w 607639"/>
                <a:gd name="connsiteY11" fmla="*/ 68801 h 517456"/>
                <a:gd name="connsiteX12" fmla="*/ 303847 w 607639"/>
                <a:gd name="connsiteY12" fmla="*/ 68801 h 517456"/>
                <a:gd name="connsiteX13" fmla="*/ 324588 w 607639"/>
                <a:gd name="connsiteY13" fmla="*/ 68801 h 517456"/>
                <a:gd name="connsiteX14" fmla="*/ 327703 w 607639"/>
                <a:gd name="connsiteY14" fmla="*/ 99465 h 517456"/>
                <a:gd name="connsiteX15" fmla="*/ 363221 w 607639"/>
                <a:gd name="connsiteY15" fmla="*/ 114219 h 517456"/>
                <a:gd name="connsiteX16" fmla="*/ 387166 w 607639"/>
                <a:gd name="connsiteY16" fmla="*/ 94665 h 517456"/>
                <a:gd name="connsiteX17" fmla="*/ 416541 w 607639"/>
                <a:gd name="connsiteY17" fmla="*/ 124085 h 517456"/>
                <a:gd name="connsiteX18" fmla="*/ 396958 w 607639"/>
                <a:gd name="connsiteY18" fmla="*/ 147993 h 517456"/>
                <a:gd name="connsiteX19" fmla="*/ 411645 w 607639"/>
                <a:gd name="connsiteY19" fmla="*/ 183457 h 517456"/>
                <a:gd name="connsiteX20" fmla="*/ 442445 w 607639"/>
                <a:gd name="connsiteY20" fmla="*/ 186479 h 517456"/>
                <a:gd name="connsiteX21" fmla="*/ 442445 w 607639"/>
                <a:gd name="connsiteY21" fmla="*/ 228075 h 517456"/>
                <a:gd name="connsiteX22" fmla="*/ 411645 w 607639"/>
                <a:gd name="connsiteY22" fmla="*/ 231185 h 517456"/>
                <a:gd name="connsiteX23" fmla="*/ 396958 w 607639"/>
                <a:gd name="connsiteY23" fmla="*/ 266649 h 517456"/>
                <a:gd name="connsiteX24" fmla="*/ 416541 w 607639"/>
                <a:gd name="connsiteY24" fmla="*/ 290558 h 517456"/>
                <a:gd name="connsiteX25" fmla="*/ 387166 w 607639"/>
                <a:gd name="connsiteY25" fmla="*/ 319977 h 517456"/>
                <a:gd name="connsiteX26" fmla="*/ 363221 w 607639"/>
                <a:gd name="connsiteY26" fmla="*/ 300423 h 517456"/>
                <a:gd name="connsiteX27" fmla="*/ 327703 w 607639"/>
                <a:gd name="connsiteY27" fmla="*/ 315177 h 517456"/>
                <a:gd name="connsiteX28" fmla="*/ 324588 w 607639"/>
                <a:gd name="connsiteY28" fmla="*/ 345841 h 517456"/>
                <a:gd name="connsiteX29" fmla="*/ 303847 w 607639"/>
                <a:gd name="connsiteY29" fmla="*/ 345841 h 517456"/>
                <a:gd name="connsiteX30" fmla="*/ 303669 w 607639"/>
                <a:gd name="connsiteY30" fmla="*/ 345841 h 517456"/>
                <a:gd name="connsiteX31" fmla="*/ 282839 w 607639"/>
                <a:gd name="connsiteY31" fmla="*/ 345841 h 517456"/>
                <a:gd name="connsiteX32" fmla="*/ 279813 w 607639"/>
                <a:gd name="connsiteY32" fmla="*/ 315177 h 517456"/>
                <a:gd name="connsiteX33" fmla="*/ 244295 w 607639"/>
                <a:gd name="connsiteY33" fmla="*/ 300423 h 517456"/>
                <a:gd name="connsiteX34" fmla="*/ 220350 w 607639"/>
                <a:gd name="connsiteY34" fmla="*/ 319977 h 517456"/>
                <a:gd name="connsiteX35" fmla="*/ 190886 w 607639"/>
                <a:gd name="connsiteY35" fmla="*/ 290558 h 517456"/>
                <a:gd name="connsiteX36" fmla="*/ 210558 w 607639"/>
                <a:gd name="connsiteY36" fmla="*/ 266649 h 517456"/>
                <a:gd name="connsiteX37" fmla="*/ 195782 w 607639"/>
                <a:gd name="connsiteY37" fmla="*/ 231185 h 517456"/>
                <a:gd name="connsiteX38" fmla="*/ 164982 w 607639"/>
                <a:gd name="connsiteY38" fmla="*/ 228075 h 517456"/>
                <a:gd name="connsiteX39" fmla="*/ 164982 w 607639"/>
                <a:gd name="connsiteY39" fmla="*/ 186568 h 517456"/>
                <a:gd name="connsiteX40" fmla="*/ 195782 w 607639"/>
                <a:gd name="connsiteY40" fmla="*/ 183457 h 517456"/>
                <a:gd name="connsiteX41" fmla="*/ 210558 w 607639"/>
                <a:gd name="connsiteY41" fmla="*/ 147993 h 517456"/>
                <a:gd name="connsiteX42" fmla="*/ 190886 w 607639"/>
                <a:gd name="connsiteY42" fmla="*/ 124085 h 517456"/>
                <a:gd name="connsiteX43" fmla="*/ 220350 w 607639"/>
                <a:gd name="connsiteY43" fmla="*/ 94665 h 517456"/>
                <a:gd name="connsiteX44" fmla="*/ 244295 w 607639"/>
                <a:gd name="connsiteY44" fmla="*/ 114219 h 517456"/>
                <a:gd name="connsiteX45" fmla="*/ 279813 w 607639"/>
                <a:gd name="connsiteY45" fmla="*/ 99465 h 517456"/>
                <a:gd name="connsiteX46" fmla="*/ 38005 w 607639"/>
                <a:gd name="connsiteY46" fmla="*/ 37951 h 517456"/>
                <a:gd name="connsiteX47" fmla="*/ 38005 w 607639"/>
                <a:gd name="connsiteY47" fmla="*/ 376049 h 517456"/>
                <a:gd name="connsiteX48" fmla="*/ 569634 w 607639"/>
                <a:gd name="connsiteY48" fmla="*/ 376049 h 517456"/>
                <a:gd name="connsiteX49" fmla="*/ 569634 w 607639"/>
                <a:gd name="connsiteY49" fmla="*/ 37951 h 517456"/>
                <a:gd name="connsiteX50" fmla="*/ 28482 w 607639"/>
                <a:gd name="connsiteY50" fmla="*/ 0 h 517456"/>
                <a:gd name="connsiteX51" fmla="*/ 579157 w 607639"/>
                <a:gd name="connsiteY51" fmla="*/ 0 h 517456"/>
                <a:gd name="connsiteX52" fmla="*/ 607639 w 607639"/>
                <a:gd name="connsiteY52" fmla="*/ 28441 h 517456"/>
                <a:gd name="connsiteX53" fmla="*/ 607639 w 607639"/>
                <a:gd name="connsiteY53" fmla="*/ 385559 h 517456"/>
                <a:gd name="connsiteX54" fmla="*/ 579157 w 607639"/>
                <a:gd name="connsiteY54" fmla="*/ 414000 h 517456"/>
                <a:gd name="connsiteX55" fmla="*/ 351304 w 607639"/>
                <a:gd name="connsiteY55" fmla="*/ 414000 h 517456"/>
                <a:gd name="connsiteX56" fmla="*/ 351304 w 607639"/>
                <a:gd name="connsiteY56" fmla="*/ 479593 h 517456"/>
                <a:gd name="connsiteX57" fmla="*/ 437906 w 607639"/>
                <a:gd name="connsiteY57" fmla="*/ 479593 h 517456"/>
                <a:gd name="connsiteX58" fmla="*/ 437906 w 607639"/>
                <a:gd name="connsiteY58" fmla="*/ 517456 h 517456"/>
                <a:gd name="connsiteX59" fmla="*/ 169733 w 607639"/>
                <a:gd name="connsiteY59" fmla="*/ 517456 h 517456"/>
                <a:gd name="connsiteX60" fmla="*/ 169733 w 607639"/>
                <a:gd name="connsiteY60" fmla="*/ 479593 h 517456"/>
                <a:gd name="connsiteX61" fmla="*/ 256335 w 607639"/>
                <a:gd name="connsiteY61" fmla="*/ 479593 h 517456"/>
                <a:gd name="connsiteX62" fmla="*/ 256335 w 607639"/>
                <a:gd name="connsiteY62" fmla="*/ 414000 h 517456"/>
                <a:gd name="connsiteX63" fmla="*/ 28482 w 607639"/>
                <a:gd name="connsiteY63" fmla="*/ 414000 h 517456"/>
                <a:gd name="connsiteX64" fmla="*/ 0 w 607639"/>
                <a:gd name="connsiteY64" fmla="*/ 385559 h 517456"/>
                <a:gd name="connsiteX65" fmla="*/ 0 w 607639"/>
                <a:gd name="connsiteY65" fmla="*/ 28441 h 517456"/>
                <a:gd name="connsiteX66" fmla="*/ 28482 w 607639"/>
                <a:gd name="connsiteY66" fmla="*/ 0 h 51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07639" h="517456">
                  <a:moveTo>
                    <a:pt x="303714" y="173520"/>
                  </a:moveTo>
                  <a:cubicBezTo>
                    <a:pt x="322421" y="173520"/>
                    <a:pt x="337586" y="188653"/>
                    <a:pt x="337586" y="207321"/>
                  </a:cubicBezTo>
                  <a:cubicBezTo>
                    <a:pt x="337586" y="225989"/>
                    <a:pt x="322421" y="241122"/>
                    <a:pt x="303714" y="241122"/>
                  </a:cubicBezTo>
                  <a:cubicBezTo>
                    <a:pt x="285007" y="241122"/>
                    <a:pt x="269842" y="225989"/>
                    <a:pt x="269842" y="207321"/>
                  </a:cubicBezTo>
                  <a:cubicBezTo>
                    <a:pt x="269842" y="188653"/>
                    <a:pt x="285007" y="173520"/>
                    <a:pt x="303714" y="173520"/>
                  </a:cubicBezTo>
                  <a:close/>
                  <a:moveTo>
                    <a:pt x="303758" y="139994"/>
                  </a:moveTo>
                  <a:cubicBezTo>
                    <a:pt x="266549" y="139994"/>
                    <a:pt x="236373" y="170125"/>
                    <a:pt x="236373" y="207277"/>
                  </a:cubicBezTo>
                  <a:cubicBezTo>
                    <a:pt x="236373" y="244517"/>
                    <a:pt x="266549" y="274559"/>
                    <a:pt x="303758" y="274559"/>
                  </a:cubicBezTo>
                  <a:cubicBezTo>
                    <a:pt x="340967" y="274559"/>
                    <a:pt x="371054" y="244517"/>
                    <a:pt x="371054" y="207277"/>
                  </a:cubicBezTo>
                  <a:cubicBezTo>
                    <a:pt x="371054" y="170125"/>
                    <a:pt x="340967" y="139994"/>
                    <a:pt x="303758" y="139994"/>
                  </a:cubicBezTo>
                  <a:close/>
                  <a:moveTo>
                    <a:pt x="282839" y="68801"/>
                  </a:moveTo>
                  <a:lnTo>
                    <a:pt x="303669" y="68801"/>
                  </a:lnTo>
                  <a:lnTo>
                    <a:pt x="303847" y="68801"/>
                  </a:lnTo>
                  <a:lnTo>
                    <a:pt x="324588" y="68801"/>
                  </a:lnTo>
                  <a:lnTo>
                    <a:pt x="327703" y="99465"/>
                  </a:lnTo>
                  <a:cubicBezTo>
                    <a:pt x="340522" y="102309"/>
                    <a:pt x="352450" y="107375"/>
                    <a:pt x="363221" y="114219"/>
                  </a:cubicBezTo>
                  <a:lnTo>
                    <a:pt x="387166" y="94665"/>
                  </a:lnTo>
                  <a:lnTo>
                    <a:pt x="416541" y="124085"/>
                  </a:lnTo>
                  <a:lnTo>
                    <a:pt x="396958" y="147993"/>
                  </a:lnTo>
                  <a:cubicBezTo>
                    <a:pt x="403812" y="158748"/>
                    <a:pt x="408797" y="170658"/>
                    <a:pt x="411645" y="183457"/>
                  </a:cubicBezTo>
                  <a:lnTo>
                    <a:pt x="442445" y="186479"/>
                  </a:lnTo>
                  <a:lnTo>
                    <a:pt x="442445" y="228075"/>
                  </a:lnTo>
                  <a:lnTo>
                    <a:pt x="411645" y="231185"/>
                  </a:lnTo>
                  <a:cubicBezTo>
                    <a:pt x="408886" y="243984"/>
                    <a:pt x="403812" y="255894"/>
                    <a:pt x="396958" y="266649"/>
                  </a:cubicBezTo>
                  <a:lnTo>
                    <a:pt x="416541" y="290558"/>
                  </a:lnTo>
                  <a:lnTo>
                    <a:pt x="387166" y="319977"/>
                  </a:lnTo>
                  <a:lnTo>
                    <a:pt x="363221" y="300423"/>
                  </a:lnTo>
                  <a:cubicBezTo>
                    <a:pt x="352450" y="307267"/>
                    <a:pt x="340522" y="312333"/>
                    <a:pt x="327703" y="315177"/>
                  </a:cubicBezTo>
                  <a:lnTo>
                    <a:pt x="324588" y="345841"/>
                  </a:lnTo>
                  <a:lnTo>
                    <a:pt x="303847" y="345841"/>
                  </a:lnTo>
                  <a:lnTo>
                    <a:pt x="303669" y="345841"/>
                  </a:lnTo>
                  <a:lnTo>
                    <a:pt x="282839" y="345841"/>
                  </a:lnTo>
                  <a:lnTo>
                    <a:pt x="279813" y="315177"/>
                  </a:lnTo>
                  <a:cubicBezTo>
                    <a:pt x="266994" y="312333"/>
                    <a:pt x="254977" y="307267"/>
                    <a:pt x="244295" y="300423"/>
                  </a:cubicBezTo>
                  <a:lnTo>
                    <a:pt x="220350" y="319977"/>
                  </a:lnTo>
                  <a:lnTo>
                    <a:pt x="190886" y="290558"/>
                  </a:lnTo>
                  <a:lnTo>
                    <a:pt x="210558" y="266649"/>
                  </a:lnTo>
                  <a:cubicBezTo>
                    <a:pt x="203704" y="255894"/>
                    <a:pt x="198630" y="243984"/>
                    <a:pt x="195782" y="231185"/>
                  </a:cubicBezTo>
                  <a:lnTo>
                    <a:pt x="164982" y="228075"/>
                  </a:lnTo>
                  <a:lnTo>
                    <a:pt x="164982" y="186568"/>
                  </a:lnTo>
                  <a:lnTo>
                    <a:pt x="195782" y="183457"/>
                  </a:lnTo>
                  <a:cubicBezTo>
                    <a:pt x="198630" y="170658"/>
                    <a:pt x="203704" y="158748"/>
                    <a:pt x="210558" y="147993"/>
                  </a:cubicBezTo>
                  <a:lnTo>
                    <a:pt x="190886" y="124085"/>
                  </a:lnTo>
                  <a:lnTo>
                    <a:pt x="220350" y="94665"/>
                  </a:lnTo>
                  <a:lnTo>
                    <a:pt x="244295" y="114219"/>
                  </a:lnTo>
                  <a:cubicBezTo>
                    <a:pt x="254977" y="107375"/>
                    <a:pt x="266905" y="102309"/>
                    <a:pt x="279813" y="99465"/>
                  </a:cubicBezTo>
                  <a:close/>
                  <a:moveTo>
                    <a:pt x="38005" y="37951"/>
                  </a:moveTo>
                  <a:lnTo>
                    <a:pt x="38005" y="376049"/>
                  </a:lnTo>
                  <a:lnTo>
                    <a:pt x="569634" y="376049"/>
                  </a:lnTo>
                  <a:lnTo>
                    <a:pt x="569634" y="37951"/>
                  </a:lnTo>
                  <a:close/>
                  <a:moveTo>
                    <a:pt x="28482" y="0"/>
                  </a:moveTo>
                  <a:lnTo>
                    <a:pt x="579157" y="0"/>
                  </a:lnTo>
                  <a:cubicBezTo>
                    <a:pt x="594822" y="0"/>
                    <a:pt x="607639" y="12799"/>
                    <a:pt x="607639" y="28441"/>
                  </a:cubicBezTo>
                  <a:lnTo>
                    <a:pt x="607639" y="385559"/>
                  </a:lnTo>
                  <a:cubicBezTo>
                    <a:pt x="607639" y="401202"/>
                    <a:pt x="594822" y="414000"/>
                    <a:pt x="579157" y="414000"/>
                  </a:cubicBezTo>
                  <a:lnTo>
                    <a:pt x="351304" y="414000"/>
                  </a:lnTo>
                  <a:lnTo>
                    <a:pt x="351304" y="479593"/>
                  </a:lnTo>
                  <a:lnTo>
                    <a:pt x="437906" y="479593"/>
                  </a:lnTo>
                  <a:lnTo>
                    <a:pt x="437906" y="517456"/>
                  </a:lnTo>
                  <a:lnTo>
                    <a:pt x="169733" y="517456"/>
                  </a:lnTo>
                  <a:lnTo>
                    <a:pt x="169733" y="479593"/>
                  </a:lnTo>
                  <a:lnTo>
                    <a:pt x="256335" y="479593"/>
                  </a:lnTo>
                  <a:lnTo>
                    <a:pt x="256335" y="414000"/>
                  </a:lnTo>
                  <a:lnTo>
                    <a:pt x="28482" y="414000"/>
                  </a:lnTo>
                  <a:cubicBezTo>
                    <a:pt x="12817" y="414000"/>
                    <a:pt x="0" y="401202"/>
                    <a:pt x="0" y="385559"/>
                  </a:cubicBezTo>
                  <a:lnTo>
                    <a:pt x="0" y="28441"/>
                  </a:lnTo>
                  <a:cubicBezTo>
                    <a:pt x="0" y="12799"/>
                    <a:pt x="12817" y="0"/>
                    <a:pt x="28482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C010FFF3-91EC-4A27-BD56-AC9B9D56552A}"/>
                </a:ext>
              </a:extLst>
            </p:cNvPr>
            <p:cNvGrpSpPr/>
            <p:nvPr/>
          </p:nvGrpSpPr>
          <p:grpSpPr>
            <a:xfrm>
              <a:off x="719491" y="3561839"/>
              <a:ext cx="2241975" cy="1535094"/>
              <a:chOff x="7253533" y="1960674"/>
              <a:chExt cx="2241975" cy="1535094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42771BCD-D4B5-4B63-8AC2-0F6C735E679E}"/>
                  </a:ext>
                </a:extLst>
              </p:cNvPr>
              <p:cNvSpPr/>
              <p:nvPr/>
            </p:nvSpPr>
            <p:spPr>
              <a:xfrm>
                <a:off x="7253533" y="1960674"/>
                <a:ext cx="2241974" cy="43037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200">
                  <a:lnSpc>
                    <a:spcPct val="120000"/>
                  </a:lnSpc>
                  <a:defRPr/>
                </a:pPr>
                <a:r>
                  <a:rPr lang="en-US" altLang="zh-CN" sz="2000" b="1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5AC0F52-109C-436E-ABCD-DB2955CFD158}"/>
                  </a:ext>
                </a:extLst>
              </p:cNvPr>
              <p:cNvSpPr txBox="1"/>
              <p:nvPr/>
            </p:nvSpPr>
            <p:spPr>
              <a:xfrm>
                <a:off x="7253534" y="2342888"/>
                <a:ext cx="2241974" cy="1152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zh-CN" sz="1600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01F58F7-7500-428C-8457-BF01CC46664C}"/>
              </a:ext>
            </a:extLst>
          </p:cNvPr>
          <p:cNvGrpSpPr/>
          <p:nvPr/>
        </p:nvGrpSpPr>
        <p:grpSpPr>
          <a:xfrm>
            <a:off x="3352953" y="2229851"/>
            <a:ext cx="2649083" cy="3115990"/>
            <a:chOff x="3352953" y="2245894"/>
            <a:chExt cx="2649083" cy="3115990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881E0D68-D177-47D6-98B6-D7533C65135D}"/>
                </a:ext>
              </a:extLst>
            </p:cNvPr>
            <p:cNvSpPr/>
            <p:nvPr/>
          </p:nvSpPr>
          <p:spPr>
            <a:xfrm>
              <a:off x="3352953" y="2245894"/>
              <a:ext cx="2649083" cy="3115990"/>
            </a:xfrm>
            <a:prstGeom prst="rect">
              <a:avLst/>
            </a:prstGeom>
            <a:solidFill>
              <a:srgbClr val="A04F4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ctr" defTabSz="457200">
                <a:defRPr/>
              </a:pPr>
              <a:endParaRPr lang="zh-CN" altLang="en-US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圆角矩形 7">
              <a:extLst>
                <a:ext uri="{FF2B5EF4-FFF2-40B4-BE49-F238E27FC236}">
                  <a16:creationId xmlns:a16="http://schemas.microsoft.com/office/drawing/2014/main" id="{4557D37D-251E-4395-A168-739ACFFEB794}"/>
                </a:ext>
              </a:extLst>
            </p:cNvPr>
            <p:cNvSpPr/>
            <p:nvPr/>
          </p:nvSpPr>
          <p:spPr>
            <a:xfrm>
              <a:off x="4369859" y="2656674"/>
              <a:ext cx="615270" cy="591463"/>
            </a:xfrm>
            <a:custGeom>
              <a:avLst/>
              <a:gdLst>
                <a:gd name="connsiteX0" fmla="*/ 241391 w 516922"/>
                <a:gd name="connsiteY0" fmla="*/ 466920 h 496921"/>
                <a:gd name="connsiteX1" fmla="*/ 374792 w 516922"/>
                <a:gd name="connsiteY1" fmla="*/ 466920 h 496921"/>
                <a:gd name="connsiteX2" fmla="*/ 394157 w 516922"/>
                <a:gd name="connsiteY2" fmla="*/ 492438 h 496921"/>
                <a:gd name="connsiteX3" fmla="*/ 241391 w 516922"/>
                <a:gd name="connsiteY3" fmla="*/ 492438 h 496921"/>
                <a:gd name="connsiteX4" fmla="*/ 45175 w 516922"/>
                <a:gd name="connsiteY4" fmla="*/ 266910 h 496921"/>
                <a:gd name="connsiteX5" fmla="*/ 178975 w 516922"/>
                <a:gd name="connsiteY5" fmla="*/ 266910 h 496921"/>
                <a:gd name="connsiteX6" fmla="*/ 178975 w 516922"/>
                <a:gd name="connsiteY6" fmla="*/ 312085 h 496921"/>
                <a:gd name="connsiteX7" fmla="*/ 45175 w 516922"/>
                <a:gd name="connsiteY7" fmla="*/ 312085 h 496921"/>
                <a:gd name="connsiteX8" fmla="*/ 45175 w 516922"/>
                <a:gd name="connsiteY8" fmla="*/ 167939 h 496921"/>
                <a:gd name="connsiteX9" fmla="*/ 178975 w 516922"/>
                <a:gd name="connsiteY9" fmla="*/ 167939 h 496921"/>
                <a:gd name="connsiteX10" fmla="*/ 178975 w 516922"/>
                <a:gd name="connsiteY10" fmla="*/ 213114 h 496921"/>
                <a:gd name="connsiteX11" fmla="*/ 45175 w 516922"/>
                <a:gd name="connsiteY11" fmla="*/ 213114 h 496921"/>
                <a:gd name="connsiteX12" fmla="*/ 254150 w 516922"/>
                <a:gd name="connsiteY12" fmla="*/ 92418 h 496921"/>
                <a:gd name="connsiteX13" fmla="*/ 497537 w 516922"/>
                <a:gd name="connsiteY13" fmla="*/ 92418 h 496921"/>
                <a:gd name="connsiteX14" fmla="*/ 516922 w 516922"/>
                <a:gd name="connsiteY14" fmla="*/ 111788 h 496921"/>
                <a:gd name="connsiteX15" fmla="*/ 516922 w 516922"/>
                <a:gd name="connsiteY15" fmla="*/ 402340 h 496921"/>
                <a:gd name="connsiteX16" fmla="*/ 497537 w 516922"/>
                <a:gd name="connsiteY16" fmla="*/ 421710 h 496921"/>
                <a:gd name="connsiteX17" fmla="*/ 359690 w 516922"/>
                <a:gd name="connsiteY17" fmla="*/ 421710 h 496921"/>
                <a:gd name="connsiteX18" fmla="*/ 359690 w 516922"/>
                <a:gd name="connsiteY18" fmla="*/ 458298 h 496921"/>
                <a:gd name="connsiteX19" fmla="*/ 254150 w 516922"/>
                <a:gd name="connsiteY19" fmla="*/ 458298 h 496921"/>
                <a:gd name="connsiteX20" fmla="*/ 254150 w 516922"/>
                <a:gd name="connsiteY20" fmla="*/ 382970 h 496921"/>
                <a:gd name="connsiteX21" fmla="*/ 478152 w 516922"/>
                <a:gd name="connsiteY21" fmla="*/ 382970 h 496921"/>
                <a:gd name="connsiteX22" fmla="*/ 478152 w 516922"/>
                <a:gd name="connsiteY22" fmla="*/ 131158 h 496921"/>
                <a:gd name="connsiteX23" fmla="*/ 254150 w 516922"/>
                <a:gd name="connsiteY23" fmla="*/ 131158 h 496921"/>
                <a:gd name="connsiteX24" fmla="*/ 45175 w 516922"/>
                <a:gd name="connsiteY24" fmla="*/ 75176 h 496921"/>
                <a:gd name="connsiteX25" fmla="*/ 178975 w 516922"/>
                <a:gd name="connsiteY25" fmla="*/ 75176 h 496921"/>
                <a:gd name="connsiteX26" fmla="*/ 178975 w 516922"/>
                <a:gd name="connsiteY26" fmla="*/ 120351 h 496921"/>
                <a:gd name="connsiteX27" fmla="*/ 45175 w 516922"/>
                <a:gd name="connsiteY27" fmla="*/ 120351 h 496921"/>
                <a:gd name="connsiteX28" fmla="*/ 28019 w 516922"/>
                <a:gd name="connsiteY28" fmla="*/ 27965 h 496921"/>
                <a:gd name="connsiteX29" fmla="*/ 28019 w 516922"/>
                <a:gd name="connsiteY29" fmla="*/ 466805 h 496921"/>
                <a:gd name="connsiteX30" fmla="*/ 196130 w 516922"/>
                <a:gd name="connsiteY30" fmla="*/ 466805 h 496921"/>
                <a:gd name="connsiteX31" fmla="*/ 196130 w 516922"/>
                <a:gd name="connsiteY31" fmla="*/ 27965 h 496921"/>
                <a:gd name="connsiteX32" fmla="*/ 28019 w 516922"/>
                <a:gd name="connsiteY32" fmla="*/ 0 h 496921"/>
                <a:gd name="connsiteX33" fmla="*/ 196130 w 516922"/>
                <a:gd name="connsiteY33" fmla="*/ 0 h 496921"/>
                <a:gd name="connsiteX34" fmla="*/ 224149 w 516922"/>
                <a:gd name="connsiteY34" fmla="*/ 27965 h 496921"/>
                <a:gd name="connsiteX35" fmla="*/ 224149 w 516922"/>
                <a:gd name="connsiteY35" fmla="*/ 466805 h 496921"/>
                <a:gd name="connsiteX36" fmla="*/ 196130 w 516922"/>
                <a:gd name="connsiteY36" fmla="*/ 496921 h 496921"/>
                <a:gd name="connsiteX37" fmla="*/ 28019 w 516922"/>
                <a:gd name="connsiteY37" fmla="*/ 496921 h 496921"/>
                <a:gd name="connsiteX38" fmla="*/ 0 w 516922"/>
                <a:gd name="connsiteY38" fmla="*/ 466805 h 496921"/>
                <a:gd name="connsiteX39" fmla="*/ 0 w 516922"/>
                <a:gd name="connsiteY39" fmla="*/ 27965 h 496921"/>
                <a:gd name="connsiteX40" fmla="*/ 28019 w 516922"/>
                <a:gd name="connsiteY40" fmla="*/ 0 h 49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922" h="496921">
                  <a:moveTo>
                    <a:pt x="241391" y="466920"/>
                  </a:moveTo>
                  <a:lnTo>
                    <a:pt x="374792" y="466920"/>
                  </a:lnTo>
                  <a:lnTo>
                    <a:pt x="394157" y="492438"/>
                  </a:lnTo>
                  <a:lnTo>
                    <a:pt x="241391" y="492438"/>
                  </a:lnTo>
                  <a:close/>
                  <a:moveTo>
                    <a:pt x="45175" y="266910"/>
                  </a:moveTo>
                  <a:lnTo>
                    <a:pt x="178975" y="266910"/>
                  </a:lnTo>
                  <a:lnTo>
                    <a:pt x="178975" y="312085"/>
                  </a:lnTo>
                  <a:lnTo>
                    <a:pt x="45175" y="312085"/>
                  </a:lnTo>
                  <a:close/>
                  <a:moveTo>
                    <a:pt x="45175" y="167939"/>
                  </a:moveTo>
                  <a:lnTo>
                    <a:pt x="178975" y="167939"/>
                  </a:lnTo>
                  <a:lnTo>
                    <a:pt x="178975" y="213114"/>
                  </a:lnTo>
                  <a:lnTo>
                    <a:pt x="45175" y="213114"/>
                  </a:lnTo>
                  <a:close/>
                  <a:moveTo>
                    <a:pt x="254150" y="92418"/>
                  </a:moveTo>
                  <a:lnTo>
                    <a:pt x="497537" y="92418"/>
                  </a:lnTo>
                  <a:cubicBezTo>
                    <a:pt x="508307" y="92418"/>
                    <a:pt x="516922" y="101027"/>
                    <a:pt x="516922" y="111788"/>
                  </a:cubicBezTo>
                  <a:lnTo>
                    <a:pt x="516922" y="402340"/>
                  </a:lnTo>
                  <a:cubicBezTo>
                    <a:pt x="516922" y="413101"/>
                    <a:pt x="508307" y="421710"/>
                    <a:pt x="497537" y="421710"/>
                  </a:cubicBezTo>
                  <a:lnTo>
                    <a:pt x="359690" y="421710"/>
                  </a:lnTo>
                  <a:lnTo>
                    <a:pt x="359690" y="458298"/>
                  </a:lnTo>
                  <a:lnTo>
                    <a:pt x="254150" y="458298"/>
                  </a:lnTo>
                  <a:lnTo>
                    <a:pt x="254150" y="382970"/>
                  </a:lnTo>
                  <a:lnTo>
                    <a:pt x="478152" y="382970"/>
                  </a:lnTo>
                  <a:lnTo>
                    <a:pt x="478152" y="131158"/>
                  </a:lnTo>
                  <a:lnTo>
                    <a:pt x="254150" y="131158"/>
                  </a:lnTo>
                  <a:close/>
                  <a:moveTo>
                    <a:pt x="45175" y="75176"/>
                  </a:moveTo>
                  <a:lnTo>
                    <a:pt x="178975" y="75176"/>
                  </a:lnTo>
                  <a:lnTo>
                    <a:pt x="178975" y="120351"/>
                  </a:lnTo>
                  <a:lnTo>
                    <a:pt x="45175" y="120351"/>
                  </a:lnTo>
                  <a:close/>
                  <a:moveTo>
                    <a:pt x="28019" y="27965"/>
                  </a:moveTo>
                  <a:lnTo>
                    <a:pt x="28019" y="466805"/>
                  </a:lnTo>
                  <a:lnTo>
                    <a:pt x="196130" y="466805"/>
                  </a:lnTo>
                  <a:lnTo>
                    <a:pt x="196130" y="27965"/>
                  </a:lnTo>
                  <a:close/>
                  <a:moveTo>
                    <a:pt x="28019" y="0"/>
                  </a:moveTo>
                  <a:lnTo>
                    <a:pt x="196130" y="0"/>
                  </a:lnTo>
                  <a:cubicBezTo>
                    <a:pt x="211217" y="0"/>
                    <a:pt x="224149" y="12907"/>
                    <a:pt x="224149" y="27965"/>
                  </a:cubicBezTo>
                  <a:lnTo>
                    <a:pt x="224149" y="466805"/>
                  </a:lnTo>
                  <a:cubicBezTo>
                    <a:pt x="224149" y="484014"/>
                    <a:pt x="211217" y="496921"/>
                    <a:pt x="196130" y="496921"/>
                  </a:cubicBezTo>
                  <a:lnTo>
                    <a:pt x="28019" y="496921"/>
                  </a:lnTo>
                  <a:cubicBezTo>
                    <a:pt x="12932" y="496921"/>
                    <a:pt x="0" y="484014"/>
                    <a:pt x="0" y="466805"/>
                  </a:cubicBezTo>
                  <a:lnTo>
                    <a:pt x="0" y="27965"/>
                  </a:lnTo>
                  <a:cubicBezTo>
                    <a:pt x="0" y="12907"/>
                    <a:pt x="12932" y="0"/>
                    <a:pt x="28019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930F8847-78EF-4D4D-AF4A-D762ED9D6250}"/>
                </a:ext>
              </a:extLst>
            </p:cNvPr>
            <p:cNvGrpSpPr/>
            <p:nvPr/>
          </p:nvGrpSpPr>
          <p:grpSpPr>
            <a:xfrm>
              <a:off x="3556506" y="3561839"/>
              <a:ext cx="2241975" cy="1535094"/>
              <a:chOff x="7253533" y="1960674"/>
              <a:chExt cx="2241975" cy="1535094"/>
            </a:xfrm>
          </p:grpSpPr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003FB947-BAD6-4A78-900A-F03638CF61BE}"/>
                  </a:ext>
                </a:extLst>
              </p:cNvPr>
              <p:cNvSpPr/>
              <p:nvPr/>
            </p:nvSpPr>
            <p:spPr>
              <a:xfrm>
                <a:off x="7253533" y="1960674"/>
                <a:ext cx="2241974" cy="43037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200">
                  <a:lnSpc>
                    <a:spcPct val="120000"/>
                  </a:lnSpc>
                  <a:defRPr/>
                </a:pPr>
                <a:r>
                  <a:rPr lang="en-US" altLang="zh-CN" sz="2000" b="1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B7CED4E-AF5D-4252-A6EC-622E46A5FBFB}"/>
                  </a:ext>
                </a:extLst>
              </p:cNvPr>
              <p:cNvSpPr txBox="1"/>
              <p:nvPr/>
            </p:nvSpPr>
            <p:spPr>
              <a:xfrm>
                <a:off x="7253534" y="2342888"/>
                <a:ext cx="2241974" cy="1152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zh-CN" sz="1600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6C2E0BBC-77A8-4F75-BAA9-2E465B85FA58}"/>
              </a:ext>
            </a:extLst>
          </p:cNvPr>
          <p:cNvGrpSpPr/>
          <p:nvPr/>
        </p:nvGrpSpPr>
        <p:grpSpPr>
          <a:xfrm>
            <a:off x="6189968" y="2229851"/>
            <a:ext cx="2649083" cy="3115990"/>
            <a:chOff x="6189968" y="2245894"/>
            <a:chExt cx="2649083" cy="311599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8A165A03-F521-4EA6-84EC-A9F5E00B3BED}"/>
                </a:ext>
              </a:extLst>
            </p:cNvPr>
            <p:cNvSpPr/>
            <p:nvPr/>
          </p:nvSpPr>
          <p:spPr>
            <a:xfrm>
              <a:off x="6189968" y="2245894"/>
              <a:ext cx="2649083" cy="3115990"/>
            </a:xfrm>
            <a:prstGeom prst="rect">
              <a:avLst/>
            </a:prstGeom>
            <a:solidFill>
              <a:srgbClr val="49646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ctr" defTabSz="457200">
                <a:defRPr/>
              </a:pPr>
              <a:endParaRPr lang="zh-CN" altLang="en-US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圆角矩形 8">
              <a:extLst>
                <a:ext uri="{FF2B5EF4-FFF2-40B4-BE49-F238E27FC236}">
                  <a16:creationId xmlns:a16="http://schemas.microsoft.com/office/drawing/2014/main" id="{7508E975-3EF0-43B0-8831-CAF4A109D146}"/>
                </a:ext>
              </a:extLst>
            </p:cNvPr>
            <p:cNvSpPr/>
            <p:nvPr/>
          </p:nvSpPr>
          <p:spPr>
            <a:xfrm>
              <a:off x="7206874" y="2700448"/>
              <a:ext cx="615270" cy="503917"/>
            </a:xfrm>
            <a:custGeom>
              <a:avLst/>
              <a:gdLst>
                <a:gd name="connsiteX0" fmla="*/ 374823 w 605522"/>
                <a:gd name="connsiteY0" fmla="*/ 232327 h 495934"/>
                <a:gd name="connsiteX1" fmla="*/ 328351 w 605522"/>
                <a:gd name="connsiteY1" fmla="*/ 278712 h 495934"/>
                <a:gd name="connsiteX2" fmla="*/ 374823 w 605522"/>
                <a:gd name="connsiteY2" fmla="*/ 325282 h 495934"/>
                <a:gd name="connsiteX3" fmla="*/ 421479 w 605522"/>
                <a:gd name="connsiteY3" fmla="*/ 278712 h 495934"/>
                <a:gd name="connsiteX4" fmla="*/ 374823 w 605522"/>
                <a:gd name="connsiteY4" fmla="*/ 232327 h 495934"/>
                <a:gd name="connsiteX5" fmla="*/ 374823 w 605522"/>
                <a:gd name="connsiteY5" fmla="*/ 202876 h 495934"/>
                <a:gd name="connsiteX6" fmla="*/ 450984 w 605522"/>
                <a:gd name="connsiteY6" fmla="*/ 278712 h 495934"/>
                <a:gd name="connsiteX7" fmla="*/ 374823 w 605522"/>
                <a:gd name="connsiteY7" fmla="*/ 354733 h 495934"/>
                <a:gd name="connsiteX8" fmla="*/ 298845 w 605522"/>
                <a:gd name="connsiteY8" fmla="*/ 278712 h 495934"/>
                <a:gd name="connsiteX9" fmla="*/ 374823 w 605522"/>
                <a:gd name="connsiteY9" fmla="*/ 202876 h 495934"/>
                <a:gd name="connsiteX10" fmla="*/ 374858 w 605522"/>
                <a:gd name="connsiteY10" fmla="*/ 175958 h 495934"/>
                <a:gd name="connsiteX11" fmla="*/ 271966 w 605522"/>
                <a:gd name="connsiteY11" fmla="*/ 278712 h 495934"/>
                <a:gd name="connsiteX12" fmla="*/ 374858 w 605522"/>
                <a:gd name="connsiteY12" fmla="*/ 381650 h 495934"/>
                <a:gd name="connsiteX13" fmla="*/ 477933 w 605522"/>
                <a:gd name="connsiteY13" fmla="*/ 278712 h 495934"/>
                <a:gd name="connsiteX14" fmla="*/ 374858 w 605522"/>
                <a:gd name="connsiteY14" fmla="*/ 175958 h 495934"/>
                <a:gd name="connsiteX15" fmla="*/ 91625 w 605522"/>
                <a:gd name="connsiteY15" fmla="*/ 169355 h 495934"/>
                <a:gd name="connsiteX16" fmla="*/ 91625 w 605522"/>
                <a:gd name="connsiteY16" fmla="*/ 203964 h 495934"/>
                <a:gd name="connsiteX17" fmla="*/ 165728 w 605522"/>
                <a:gd name="connsiteY17" fmla="*/ 203964 h 495934"/>
                <a:gd name="connsiteX18" fmla="*/ 165728 w 605522"/>
                <a:gd name="connsiteY18" fmla="*/ 169355 h 495934"/>
                <a:gd name="connsiteX19" fmla="*/ 374858 w 605522"/>
                <a:gd name="connsiteY19" fmla="*/ 146494 h 495934"/>
                <a:gd name="connsiteX20" fmla="*/ 507436 w 605522"/>
                <a:gd name="connsiteY20" fmla="*/ 278712 h 495934"/>
                <a:gd name="connsiteX21" fmla="*/ 374858 w 605522"/>
                <a:gd name="connsiteY21" fmla="*/ 411114 h 495934"/>
                <a:gd name="connsiteX22" fmla="*/ 242463 w 605522"/>
                <a:gd name="connsiteY22" fmla="*/ 278712 h 495934"/>
                <a:gd name="connsiteX23" fmla="*/ 374858 w 605522"/>
                <a:gd name="connsiteY23" fmla="*/ 146494 h 495934"/>
                <a:gd name="connsiteX24" fmla="*/ 91625 w 605522"/>
                <a:gd name="connsiteY24" fmla="*/ 144871 h 495934"/>
                <a:gd name="connsiteX25" fmla="*/ 165728 w 605522"/>
                <a:gd name="connsiteY25" fmla="*/ 144871 h 495934"/>
                <a:gd name="connsiteX26" fmla="*/ 190245 w 605522"/>
                <a:gd name="connsiteY26" fmla="*/ 169355 h 495934"/>
                <a:gd name="connsiteX27" fmla="*/ 190245 w 605522"/>
                <a:gd name="connsiteY27" fmla="*/ 203964 h 495934"/>
                <a:gd name="connsiteX28" fmla="*/ 165728 w 605522"/>
                <a:gd name="connsiteY28" fmla="*/ 228632 h 495934"/>
                <a:gd name="connsiteX29" fmla="*/ 91625 w 605522"/>
                <a:gd name="connsiteY29" fmla="*/ 228632 h 495934"/>
                <a:gd name="connsiteX30" fmla="*/ 67108 w 605522"/>
                <a:gd name="connsiteY30" fmla="*/ 203964 h 495934"/>
                <a:gd name="connsiteX31" fmla="*/ 67108 w 605522"/>
                <a:gd name="connsiteY31" fmla="*/ 169355 h 495934"/>
                <a:gd name="connsiteX32" fmla="*/ 91625 w 605522"/>
                <a:gd name="connsiteY32" fmla="*/ 144871 h 495934"/>
                <a:gd name="connsiteX33" fmla="*/ 55315 w 605522"/>
                <a:gd name="connsiteY33" fmla="*/ 98487 h 495934"/>
                <a:gd name="connsiteX34" fmla="*/ 36877 w 605522"/>
                <a:gd name="connsiteY34" fmla="*/ 116896 h 495934"/>
                <a:gd name="connsiteX35" fmla="*/ 36877 w 605522"/>
                <a:gd name="connsiteY35" fmla="*/ 440708 h 495934"/>
                <a:gd name="connsiteX36" fmla="*/ 55315 w 605522"/>
                <a:gd name="connsiteY36" fmla="*/ 459116 h 495934"/>
                <a:gd name="connsiteX37" fmla="*/ 550207 w 605522"/>
                <a:gd name="connsiteY37" fmla="*/ 459116 h 495934"/>
                <a:gd name="connsiteX38" fmla="*/ 568645 w 605522"/>
                <a:gd name="connsiteY38" fmla="*/ 440708 h 495934"/>
                <a:gd name="connsiteX39" fmla="*/ 568645 w 605522"/>
                <a:gd name="connsiteY39" fmla="*/ 116896 h 495934"/>
                <a:gd name="connsiteX40" fmla="*/ 550207 w 605522"/>
                <a:gd name="connsiteY40" fmla="*/ 98487 h 495934"/>
                <a:gd name="connsiteX41" fmla="*/ 406755 w 605522"/>
                <a:gd name="connsiteY41" fmla="*/ 36818 h 495934"/>
                <a:gd name="connsiteX42" fmla="*/ 406755 w 605522"/>
                <a:gd name="connsiteY42" fmla="*/ 59092 h 495934"/>
                <a:gd name="connsiteX43" fmla="*/ 488253 w 605522"/>
                <a:gd name="connsiteY43" fmla="*/ 59092 h 495934"/>
                <a:gd name="connsiteX44" fmla="*/ 488253 w 605522"/>
                <a:gd name="connsiteY44" fmla="*/ 36818 h 495934"/>
                <a:gd name="connsiteX45" fmla="*/ 400486 w 605522"/>
                <a:gd name="connsiteY45" fmla="*/ 0 h 495934"/>
                <a:gd name="connsiteX46" fmla="*/ 494338 w 605522"/>
                <a:gd name="connsiteY46" fmla="*/ 0 h 495934"/>
                <a:gd name="connsiteX47" fmla="*/ 525130 w 605522"/>
                <a:gd name="connsiteY47" fmla="*/ 30559 h 495934"/>
                <a:gd name="connsiteX48" fmla="*/ 525130 w 605522"/>
                <a:gd name="connsiteY48" fmla="*/ 61670 h 495934"/>
                <a:gd name="connsiteX49" fmla="*/ 550207 w 605522"/>
                <a:gd name="connsiteY49" fmla="*/ 61670 h 495934"/>
                <a:gd name="connsiteX50" fmla="*/ 605522 w 605522"/>
                <a:gd name="connsiteY50" fmla="*/ 116896 h 495934"/>
                <a:gd name="connsiteX51" fmla="*/ 605522 w 605522"/>
                <a:gd name="connsiteY51" fmla="*/ 440708 h 495934"/>
                <a:gd name="connsiteX52" fmla="*/ 550207 w 605522"/>
                <a:gd name="connsiteY52" fmla="*/ 495934 h 495934"/>
                <a:gd name="connsiteX53" fmla="*/ 55315 w 605522"/>
                <a:gd name="connsiteY53" fmla="*/ 495934 h 495934"/>
                <a:gd name="connsiteX54" fmla="*/ 0 w 605522"/>
                <a:gd name="connsiteY54" fmla="*/ 440708 h 495934"/>
                <a:gd name="connsiteX55" fmla="*/ 0 w 605522"/>
                <a:gd name="connsiteY55" fmla="*/ 116896 h 495934"/>
                <a:gd name="connsiteX56" fmla="*/ 55315 w 605522"/>
                <a:gd name="connsiteY56" fmla="*/ 61670 h 495934"/>
                <a:gd name="connsiteX57" fmla="*/ 369878 w 605522"/>
                <a:gd name="connsiteY57" fmla="*/ 61670 h 495934"/>
                <a:gd name="connsiteX58" fmla="*/ 369878 w 605522"/>
                <a:gd name="connsiteY58" fmla="*/ 30559 h 495934"/>
                <a:gd name="connsiteX59" fmla="*/ 400486 w 605522"/>
                <a:gd name="connsiteY59" fmla="*/ 0 h 495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05522" h="495934">
                  <a:moveTo>
                    <a:pt x="374823" y="232327"/>
                  </a:moveTo>
                  <a:cubicBezTo>
                    <a:pt x="349189" y="232327"/>
                    <a:pt x="328351" y="253127"/>
                    <a:pt x="328351" y="278712"/>
                  </a:cubicBezTo>
                  <a:cubicBezTo>
                    <a:pt x="328351" y="304482"/>
                    <a:pt x="349189" y="325282"/>
                    <a:pt x="374823" y="325282"/>
                  </a:cubicBezTo>
                  <a:cubicBezTo>
                    <a:pt x="400640" y="325282"/>
                    <a:pt x="421479" y="304482"/>
                    <a:pt x="421479" y="278712"/>
                  </a:cubicBezTo>
                  <a:cubicBezTo>
                    <a:pt x="421479" y="253127"/>
                    <a:pt x="400640" y="232327"/>
                    <a:pt x="374823" y="232327"/>
                  </a:cubicBezTo>
                  <a:close/>
                  <a:moveTo>
                    <a:pt x="374823" y="202876"/>
                  </a:moveTo>
                  <a:cubicBezTo>
                    <a:pt x="416868" y="202876"/>
                    <a:pt x="450984" y="236929"/>
                    <a:pt x="450984" y="278712"/>
                  </a:cubicBezTo>
                  <a:cubicBezTo>
                    <a:pt x="450984" y="320680"/>
                    <a:pt x="416868" y="354733"/>
                    <a:pt x="374823" y="354733"/>
                  </a:cubicBezTo>
                  <a:cubicBezTo>
                    <a:pt x="332961" y="354733"/>
                    <a:pt x="298845" y="320680"/>
                    <a:pt x="298845" y="278712"/>
                  </a:cubicBezTo>
                  <a:cubicBezTo>
                    <a:pt x="298845" y="236929"/>
                    <a:pt x="332961" y="202876"/>
                    <a:pt x="374823" y="202876"/>
                  </a:cubicBezTo>
                  <a:close/>
                  <a:moveTo>
                    <a:pt x="374858" y="175958"/>
                  </a:moveTo>
                  <a:cubicBezTo>
                    <a:pt x="318064" y="175958"/>
                    <a:pt x="271966" y="221995"/>
                    <a:pt x="271966" y="278712"/>
                  </a:cubicBezTo>
                  <a:cubicBezTo>
                    <a:pt x="271966" y="335614"/>
                    <a:pt x="318064" y="381650"/>
                    <a:pt x="374858" y="381650"/>
                  </a:cubicBezTo>
                  <a:cubicBezTo>
                    <a:pt x="431651" y="381650"/>
                    <a:pt x="477933" y="335614"/>
                    <a:pt x="477933" y="278712"/>
                  </a:cubicBezTo>
                  <a:cubicBezTo>
                    <a:pt x="477933" y="221995"/>
                    <a:pt x="431651" y="175958"/>
                    <a:pt x="374858" y="175958"/>
                  </a:cubicBezTo>
                  <a:close/>
                  <a:moveTo>
                    <a:pt x="91625" y="169355"/>
                  </a:moveTo>
                  <a:lnTo>
                    <a:pt x="91625" y="203964"/>
                  </a:lnTo>
                  <a:lnTo>
                    <a:pt x="165728" y="203964"/>
                  </a:lnTo>
                  <a:lnTo>
                    <a:pt x="165728" y="169355"/>
                  </a:lnTo>
                  <a:close/>
                  <a:moveTo>
                    <a:pt x="374858" y="146494"/>
                  </a:moveTo>
                  <a:cubicBezTo>
                    <a:pt x="448062" y="146494"/>
                    <a:pt x="507436" y="205790"/>
                    <a:pt x="507436" y="278712"/>
                  </a:cubicBezTo>
                  <a:cubicBezTo>
                    <a:pt x="507436" y="351819"/>
                    <a:pt x="448062" y="411114"/>
                    <a:pt x="374858" y="411114"/>
                  </a:cubicBezTo>
                  <a:cubicBezTo>
                    <a:pt x="301838" y="411114"/>
                    <a:pt x="242463" y="351819"/>
                    <a:pt x="242463" y="278712"/>
                  </a:cubicBezTo>
                  <a:cubicBezTo>
                    <a:pt x="242463" y="205790"/>
                    <a:pt x="301838" y="146494"/>
                    <a:pt x="374858" y="146494"/>
                  </a:cubicBezTo>
                  <a:close/>
                  <a:moveTo>
                    <a:pt x="91625" y="144871"/>
                  </a:moveTo>
                  <a:lnTo>
                    <a:pt x="165728" y="144871"/>
                  </a:lnTo>
                  <a:cubicBezTo>
                    <a:pt x="179369" y="144871"/>
                    <a:pt x="190245" y="155916"/>
                    <a:pt x="190245" y="169355"/>
                  </a:cubicBezTo>
                  <a:lnTo>
                    <a:pt x="190245" y="203964"/>
                  </a:lnTo>
                  <a:cubicBezTo>
                    <a:pt x="190245" y="217587"/>
                    <a:pt x="179369" y="228632"/>
                    <a:pt x="165728" y="228632"/>
                  </a:cubicBezTo>
                  <a:lnTo>
                    <a:pt x="91625" y="228632"/>
                  </a:lnTo>
                  <a:cubicBezTo>
                    <a:pt x="77984" y="228632"/>
                    <a:pt x="67108" y="217587"/>
                    <a:pt x="67108" y="203964"/>
                  </a:cubicBezTo>
                  <a:lnTo>
                    <a:pt x="67108" y="169355"/>
                  </a:lnTo>
                  <a:cubicBezTo>
                    <a:pt x="67108" y="155916"/>
                    <a:pt x="77984" y="144871"/>
                    <a:pt x="91625" y="144871"/>
                  </a:cubicBezTo>
                  <a:close/>
                  <a:moveTo>
                    <a:pt x="55315" y="98487"/>
                  </a:moveTo>
                  <a:cubicBezTo>
                    <a:pt x="45174" y="98487"/>
                    <a:pt x="36877" y="106771"/>
                    <a:pt x="36877" y="116896"/>
                  </a:cubicBezTo>
                  <a:lnTo>
                    <a:pt x="36877" y="440708"/>
                  </a:lnTo>
                  <a:cubicBezTo>
                    <a:pt x="36877" y="450832"/>
                    <a:pt x="45174" y="459116"/>
                    <a:pt x="55315" y="459116"/>
                  </a:cubicBezTo>
                  <a:lnTo>
                    <a:pt x="550207" y="459116"/>
                  </a:lnTo>
                  <a:cubicBezTo>
                    <a:pt x="560348" y="459116"/>
                    <a:pt x="568645" y="450832"/>
                    <a:pt x="568645" y="440708"/>
                  </a:cubicBezTo>
                  <a:lnTo>
                    <a:pt x="568645" y="116896"/>
                  </a:lnTo>
                  <a:cubicBezTo>
                    <a:pt x="568645" y="106771"/>
                    <a:pt x="560348" y="98487"/>
                    <a:pt x="550207" y="98487"/>
                  </a:cubicBezTo>
                  <a:close/>
                  <a:moveTo>
                    <a:pt x="406755" y="36818"/>
                  </a:moveTo>
                  <a:lnTo>
                    <a:pt x="406755" y="59092"/>
                  </a:lnTo>
                  <a:lnTo>
                    <a:pt x="488253" y="59092"/>
                  </a:lnTo>
                  <a:lnTo>
                    <a:pt x="488253" y="36818"/>
                  </a:lnTo>
                  <a:close/>
                  <a:moveTo>
                    <a:pt x="400486" y="0"/>
                  </a:moveTo>
                  <a:lnTo>
                    <a:pt x="494338" y="0"/>
                  </a:lnTo>
                  <a:cubicBezTo>
                    <a:pt x="511301" y="0"/>
                    <a:pt x="525130" y="13623"/>
                    <a:pt x="525130" y="30559"/>
                  </a:cubicBezTo>
                  <a:lnTo>
                    <a:pt x="525130" y="61670"/>
                  </a:lnTo>
                  <a:lnTo>
                    <a:pt x="550207" y="61670"/>
                  </a:lnTo>
                  <a:cubicBezTo>
                    <a:pt x="580630" y="61670"/>
                    <a:pt x="605522" y="86337"/>
                    <a:pt x="605522" y="116896"/>
                  </a:cubicBezTo>
                  <a:lnTo>
                    <a:pt x="605522" y="440708"/>
                  </a:lnTo>
                  <a:cubicBezTo>
                    <a:pt x="605522" y="471082"/>
                    <a:pt x="580630" y="495934"/>
                    <a:pt x="550207" y="495934"/>
                  </a:cubicBezTo>
                  <a:lnTo>
                    <a:pt x="55315" y="495934"/>
                  </a:lnTo>
                  <a:cubicBezTo>
                    <a:pt x="24892" y="495934"/>
                    <a:pt x="0" y="471082"/>
                    <a:pt x="0" y="440708"/>
                  </a:cubicBezTo>
                  <a:lnTo>
                    <a:pt x="0" y="116896"/>
                  </a:lnTo>
                  <a:cubicBezTo>
                    <a:pt x="0" y="86337"/>
                    <a:pt x="24892" y="61670"/>
                    <a:pt x="55315" y="61670"/>
                  </a:cubicBezTo>
                  <a:lnTo>
                    <a:pt x="369878" y="61670"/>
                  </a:lnTo>
                  <a:lnTo>
                    <a:pt x="369878" y="30559"/>
                  </a:lnTo>
                  <a:cubicBezTo>
                    <a:pt x="369878" y="13623"/>
                    <a:pt x="383522" y="0"/>
                    <a:pt x="400486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248400CC-3111-40AD-85D6-39E0E3BA9D9B}"/>
                </a:ext>
              </a:extLst>
            </p:cNvPr>
            <p:cNvGrpSpPr/>
            <p:nvPr/>
          </p:nvGrpSpPr>
          <p:grpSpPr>
            <a:xfrm>
              <a:off x="6393521" y="3561839"/>
              <a:ext cx="2241975" cy="1535094"/>
              <a:chOff x="7253533" y="1960674"/>
              <a:chExt cx="2241975" cy="1535094"/>
            </a:xfrm>
          </p:grpSpPr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50F4FCBD-24F7-43E0-8BF7-154B6F4D264B}"/>
                  </a:ext>
                </a:extLst>
              </p:cNvPr>
              <p:cNvSpPr/>
              <p:nvPr/>
            </p:nvSpPr>
            <p:spPr>
              <a:xfrm>
                <a:off x="7253533" y="1960674"/>
                <a:ext cx="2241974" cy="43037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200">
                  <a:lnSpc>
                    <a:spcPct val="120000"/>
                  </a:lnSpc>
                  <a:defRPr/>
                </a:pPr>
                <a:r>
                  <a:rPr lang="en-US" altLang="zh-CN" sz="2000" b="1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1C2105E9-1638-4955-A416-E17DF935BB80}"/>
                  </a:ext>
                </a:extLst>
              </p:cNvPr>
              <p:cNvSpPr txBox="1"/>
              <p:nvPr/>
            </p:nvSpPr>
            <p:spPr>
              <a:xfrm>
                <a:off x="7253534" y="2342888"/>
                <a:ext cx="2241974" cy="1152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zh-CN" sz="1600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EB1EA272-8F30-4E69-9561-CA3C0ADBF043}"/>
              </a:ext>
            </a:extLst>
          </p:cNvPr>
          <p:cNvGrpSpPr/>
          <p:nvPr/>
        </p:nvGrpSpPr>
        <p:grpSpPr>
          <a:xfrm>
            <a:off x="9026981" y="2229851"/>
            <a:ext cx="2649083" cy="3115990"/>
            <a:chOff x="9026981" y="2245894"/>
            <a:chExt cx="2649083" cy="3115990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F06CEA80-664D-465C-95D0-A46A8E063AA0}"/>
                </a:ext>
              </a:extLst>
            </p:cNvPr>
            <p:cNvSpPr/>
            <p:nvPr/>
          </p:nvSpPr>
          <p:spPr>
            <a:xfrm>
              <a:off x="9026981" y="2245894"/>
              <a:ext cx="2649083" cy="3115990"/>
            </a:xfrm>
            <a:prstGeom prst="rect">
              <a:avLst/>
            </a:prstGeom>
            <a:solidFill>
              <a:srgbClr val="A04F4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ctr" defTabSz="457200">
                <a:defRPr/>
              </a:pPr>
              <a:endParaRPr lang="zh-CN" altLang="en-US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5" name="圆角矩形 9">
              <a:extLst>
                <a:ext uri="{FF2B5EF4-FFF2-40B4-BE49-F238E27FC236}">
                  <a16:creationId xmlns:a16="http://schemas.microsoft.com/office/drawing/2014/main" id="{2F84F79D-E863-4443-8F57-DB6E26A0B699}"/>
                </a:ext>
              </a:extLst>
            </p:cNvPr>
            <p:cNvSpPr/>
            <p:nvPr/>
          </p:nvSpPr>
          <p:spPr>
            <a:xfrm>
              <a:off x="10043887" y="2645415"/>
              <a:ext cx="615270" cy="613982"/>
            </a:xfrm>
            <a:custGeom>
              <a:avLst/>
              <a:gdLst>
                <a:gd name="connsiteX0" fmla="*/ 73141 w 606368"/>
                <a:gd name="connsiteY0" fmla="*/ 459099 h 605099"/>
                <a:gd name="connsiteX1" fmla="*/ 146282 w 606368"/>
                <a:gd name="connsiteY1" fmla="*/ 532099 h 605099"/>
                <a:gd name="connsiteX2" fmla="*/ 73141 w 606368"/>
                <a:gd name="connsiteY2" fmla="*/ 605099 h 605099"/>
                <a:gd name="connsiteX3" fmla="*/ 0 w 606368"/>
                <a:gd name="connsiteY3" fmla="*/ 532099 h 605099"/>
                <a:gd name="connsiteX4" fmla="*/ 73141 w 606368"/>
                <a:gd name="connsiteY4" fmla="*/ 459099 h 605099"/>
                <a:gd name="connsiteX5" fmla="*/ 90350 w 606368"/>
                <a:gd name="connsiteY5" fmla="*/ 311335 h 605099"/>
                <a:gd name="connsiteX6" fmla="*/ 286566 w 606368"/>
                <a:gd name="connsiteY6" fmla="*/ 507355 h 605099"/>
                <a:gd name="connsiteX7" fmla="*/ 245213 w 606368"/>
                <a:gd name="connsiteY7" fmla="*/ 548647 h 605099"/>
                <a:gd name="connsiteX8" fmla="*/ 203860 w 606368"/>
                <a:gd name="connsiteY8" fmla="*/ 507355 h 605099"/>
                <a:gd name="connsiteX9" fmla="*/ 90350 w 606368"/>
                <a:gd name="connsiteY9" fmla="*/ 393919 h 605099"/>
                <a:gd name="connsiteX10" fmla="*/ 48902 w 606368"/>
                <a:gd name="connsiteY10" fmla="*/ 352627 h 605099"/>
                <a:gd name="connsiteX11" fmla="*/ 90350 w 606368"/>
                <a:gd name="connsiteY11" fmla="*/ 311335 h 605099"/>
                <a:gd name="connsiteX12" fmla="*/ 112838 w 606368"/>
                <a:gd name="connsiteY12" fmla="*/ 158772 h 605099"/>
                <a:gd name="connsiteX13" fmla="*/ 439340 w 606368"/>
                <a:gd name="connsiteY13" fmla="*/ 484848 h 605099"/>
                <a:gd name="connsiteX14" fmla="*/ 397986 w 606368"/>
                <a:gd name="connsiteY14" fmla="*/ 526136 h 605099"/>
                <a:gd name="connsiteX15" fmla="*/ 356631 w 606368"/>
                <a:gd name="connsiteY15" fmla="*/ 484848 h 605099"/>
                <a:gd name="connsiteX16" fmla="*/ 112838 w 606368"/>
                <a:gd name="connsiteY16" fmla="*/ 241443 h 605099"/>
                <a:gd name="connsiteX17" fmla="*/ 71483 w 606368"/>
                <a:gd name="connsiteY17" fmla="*/ 200060 h 605099"/>
                <a:gd name="connsiteX18" fmla="*/ 112838 w 606368"/>
                <a:gd name="connsiteY18" fmla="*/ 158772 h 605099"/>
                <a:gd name="connsiteX19" fmla="*/ 121024 w 606368"/>
                <a:gd name="connsiteY19" fmla="*/ 0 h 605099"/>
                <a:gd name="connsiteX20" fmla="*/ 606368 w 606368"/>
                <a:gd name="connsiteY20" fmla="*/ 484702 h 605099"/>
                <a:gd name="connsiteX21" fmla="*/ 565012 w 606368"/>
                <a:gd name="connsiteY21" fmla="*/ 525995 h 605099"/>
                <a:gd name="connsiteX22" fmla="*/ 523656 w 606368"/>
                <a:gd name="connsiteY22" fmla="*/ 484702 h 605099"/>
                <a:gd name="connsiteX23" fmla="*/ 121024 w 606368"/>
                <a:gd name="connsiteY23" fmla="*/ 82586 h 605099"/>
                <a:gd name="connsiteX24" fmla="*/ 79668 w 606368"/>
                <a:gd name="connsiteY24" fmla="*/ 41293 h 605099"/>
                <a:gd name="connsiteX25" fmla="*/ 121024 w 606368"/>
                <a:gd name="connsiteY25" fmla="*/ 0 h 60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6368" h="605099">
                  <a:moveTo>
                    <a:pt x="73141" y="459099"/>
                  </a:moveTo>
                  <a:cubicBezTo>
                    <a:pt x="113536" y="459099"/>
                    <a:pt x="146282" y="491782"/>
                    <a:pt x="146282" y="532099"/>
                  </a:cubicBezTo>
                  <a:cubicBezTo>
                    <a:pt x="146282" y="572416"/>
                    <a:pt x="113536" y="605099"/>
                    <a:pt x="73141" y="605099"/>
                  </a:cubicBezTo>
                  <a:cubicBezTo>
                    <a:pt x="32746" y="605099"/>
                    <a:pt x="0" y="572416"/>
                    <a:pt x="0" y="532099"/>
                  </a:cubicBezTo>
                  <a:cubicBezTo>
                    <a:pt x="0" y="491782"/>
                    <a:pt x="32746" y="459099"/>
                    <a:pt x="73141" y="459099"/>
                  </a:cubicBezTo>
                  <a:close/>
                  <a:moveTo>
                    <a:pt x="90350" y="311335"/>
                  </a:moveTo>
                  <a:cubicBezTo>
                    <a:pt x="198584" y="311335"/>
                    <a:pt x="286566" y="399280"/>
                    <a:pt x="286566" y="507355"/>
                  </a:cubicBezTo>
                  <a:cubicBezTo>
                    <a:pt x="286566" y="530118"/>
                    <a:pt x="268103" y="548647"/>
                    <a:pt x="245213" y="548647"/>
                  </a:cubicBezTo>
                  <a:cubicBezTo>
                    <a:pt x="222417" y="548647"/>
                    <a:pt x="203860" y="530118"/>
                    <a:pt x="203860" y="507355"/>
                  </a:cubicBezTo>
                  <a:cubicBezTo>
                    <a:pt x="203860" y="444805"/>
                    <a:pt x="152898" y="393919"/>
                    <a:pt x="90350" y="393919"/>
                  </a:cubicBezTo>
                  <a:cubicBezTo>
                    <a:pt x="67459" y="393919"/>
                    <a:pt x="48902" y="375483"/>
                    <a:pt x="48902" y="352627"/>
                  </a:cubicBezTo>
                  <a:cubicBezTo>
                    <a:pt x="48902" y="329770"/>
                    <a:pt x="67459" y="311335"/>
                    <a:pt x="90350" y="311335"/>
                  </a:cubicBezTo>
                  <a:close/>
                  <a:moveTo>
                    <a:pt x="112838" y="158772"/>
                  </a:moveTo>
                  <a:cubicBezTo>
                    <a:pt x="292857" y="158772"/>
                    <a:pt x="439340" y="305021"/>
                    <a:pt x="439340" y="484848"/>
                  </a:cubicBezTo>
                  <a:cubicBezTo>
                    <a:pt x="439340" y="507608"/>
                    <a:pt x="420783" y="526136"/>
                    <a:pt x="397986" y="526136"/>
                  </a:cubicBezTo>
                  <a:cubicBezTo>
                    <a:pt x="375095" y="526136"/>
                    <a:pt x="356631" y="507608"/>
                    <a:pt x="356631" y="484848"/>
                  </a:cubicBezTo>
                  <a:cubicBezTo>
                    <a:pt x="356631" y="350636"/>
                    <a:pt x="247263" y="241443"/>
                    <a:pt x="112838" y="241443"/>
                  </a:cubicBezTo>
                  <a:cubicBezTo>
                    <a:pt x="89947" y="241443"/>
                    <a:pt x="71483" y="222915"/>
                    <a:pt x="71483" y="200060"/>
                  </a:cubicBezTo>
                  <a:cubicBezTo>
                    <a:pt x="71483" y="177300"/>
                    <a:pt x="89947" y="158772"/>
                    <a:pt x="112838" y="158772"/>
                  </a:cubicBezTo>
                  <a:close/>
                  <a:moveTo>
                    <a:pt x="121024" y="0"/>
                  </a:moveTo>
                  <a:cubicBezTo>
                    <a:pt x="388661" y="0"/>
                    <a:pt x="606368" y="217377"/>
                    <a:pt x="606368" y="484702"/>
                  </a:cubicBezTo>
                  <a:cubicBezTo>
                    <a:pt x="606368" y="507465"/>
                    <a:pt x="587904" y="525995"/>
                    <a:pt x="565012" y="525995"/>
                  </a:cubicBezTo>
                  <a:cubicBezTo>
                    <a:pt x="542120" y="525995"/>
                    <a:pt x="523656" y="507465"/>
                    <a:pt x="523656" y="484702"/>
                  </a:cubicBezTo>
                  <a:cubicBezTo>
                    <a:pt x="523656" y="262997"/>
                    <a:pt x="342971" y="82586"/>
                    <a:pt x="121024" y="82586"/>
                  </a:cubicBezTo>
                  <a:cubicBezTo>
                    <a:pt x="98227" y="82586"/>
                    <a:pt x="79668" y="64150"/>
                    <a:pt x="79668" y="41293"/>
                  </a:cubicBezTo>
                  <a:cubicBezTo>
                    <a:pt x="79668" y="18530"/>
                    <a:pt x="98227" y="0"/>
                    <a:pt x="121024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D73C6A4F-BA24-4802-8263-04B231EB04D5}"/>
                </a:ext>
              </a:extLst>
            </p:cNvPr>
            <p:cNvGrpSpPr/>
            <p:nvPr/>
          </p:nvGrpSpPr>
          <p:grpSpPr>
            <a:xfrm>
              <a:off x="9230534" y="3561839"/>
              <a:ext cx="2241975" cy="1535094"/>
              <a:chOff x="9230534" y="3561839"/>
              <a:chExt cx="2241975" cy="1535094"/>
            </a:xfrm>
          </p:grpSpPr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5D375A4C-B6DC-44C3-B0F6-2FAC7A74CB10}"/>
                  </a:ext>
                </a:extLst>
              </p:cNvPr>
              <p:cNvSpPr/>
              <p:nvPr/>
            </p:nvSpPr>
            <p:spPr>
              <a:xfrm>
                <a:off x="9230534" y="3561839"/>
                <a:ext cx="2241974" cy="43037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200">
                  <a:lnSpc>
                    <a:spcPct val="120000"/>
                  </a:lnSpc>
                  <a:defRPr/>
                </a:pPr>
                <a:r>
                  <a:rPr lang="en-US" altLang="zh-CN" sz="2000" b="1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B9FDE8EA-1128-4ED2-85B5-D008A8A9F848}"/>
                  </a:ext>
                </a:extLst>
              </p:cNvPr>
              <p:cNvSpPr txBox="1"/>
              <p:nvPr/>
            </p:nvSpPr>
            <p:spPr>
              <a:xfrm>
                <a:off x="9230535" y="3944053"/>
                <a:ext cx="2241974" cy="1152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zh-CN" sz="1600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28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269D1E34-73C5-4CB6-B930-B48062B27DD4}"/>
              </a:ext>
            </a:extLst>
          </p:cNvPr>
          <p:cNvSpPr/>
          <p:nvPr/>
        </p:nvSpPr>
        <p:spPr>
          <a:xfrm rot="13309666" flipH="1">
            <a:off x="-910726" y="-1275147"/>
            <a:ext cx="2401899" cy="2970751"/>
          </a:xfrm>
          <a:custGeom>
            <a:avLst/>
            <a:gdLst>
              <a:gd name="connsiteX0" fmla="*/ 2291801 w 2659024"/>
              <a:gd name="connsiteY0" fmla="*/ 2285896 h 3739830"/>
              <a:gd name="connsiteX1" fmla="*/ 2038521 w 2659024"/>
              <a:gd name="connsiteY1" fmla="*/ 1784080 h 3739830"/>
              <a:gd name="connsiteX2" fmla="*/ 2231828 w 2659024"/>
              <a:gd name="connsiteY2" fmla="*/ 1284775 h 3739830"/>
              <a:gd name="connsiteX3" fmla="*/ 2388036 w 2659024"/>
              <a:gd name="connsiteY3" fmla="*/ 764270 h 3739830"/>
              <a:gd name="connsiteX4" fmla="*/ 2233502 w 2659024"/>
              <a:gd name="connsiteY4" fmla="*/ 269148 h 3739830"/>
              <a:gd name="connsiteX5" fmla="*/ 2050236 w 2659024"/>
              <a:gd name="connsiteY5" fmla="*/ 82536 h 3739830"/>
              <a:gd name="connsiteX6" fmla="*/ 1947585 w 2659024"/>
              <a:gd name="connsiteY6" fmla="*/ 80863 h 3739830"/>
              <a:gd name="connsiteX7" fmla="*/ 1938659 w 2659024"/>
              <a:gd name="connsiteY7" fmla="*/ 83094 h 3739830"/>
              <a:gd name="connsiteX8" fmla="*/ 1899328 w 2659024"/>
              <a:gd name="connsiteY8" fmla="*/ 63290 h 3739830"/>
              <a:gd name="connsiteX9" fmla="*/ 827352 w 2659024"/>
              <a:gd name="connsiteY9" fmla="*/ 150319 h 3739830"/>
              <a:gd name="connsiteX10" fmla="*/ 386622 w 2659024"/>
              <a:gd name="connsiteY10" fmla="*/ 500112 h 3739830"/>
              <a:gd name="connsiteX11" fmla="*/ 270582 w 2659024"/>
              <a:gd name="connsiteY11" fmla="*/ 1054648 h 3739830"/>
              <a:gd name="connsiteX12" fmla="*/ 337529 w 2659024"/>
              <a:gd name="connsiteY12" fmla="*/ 1627594 h 3739830"/>
              <a:gd name="connsiteX13" fmla="*/ 59981 w 2659024"/>
              <a:gd name="connsiteY13" fmla="*/ 2164557 h 3739830"/>
              <a:gd name="connsiteX14" fmla="*/ 66117 w 2659024"/>
              <a:gd name="connsiteY14" fmla="*/ 2707656 h 3739830"/>
              <a:gd name="connsiteX15" fmla="*/ 477558 w 2659024"/>
              <a:gd name="connsiteY15" fmla="*/ 2965677 h 3739830"/>
              <a:gd name="connsiteX16" fmla="*/ 1027911 w 2659024"/>
              <a:gd name="connsiteY16" fmla="*/ 2985203 h 3739830"/>
              <a:gd name="connsiteX17" fmla="*/ 1425126 w 2659024"/>
              <a:gd name="connsiteY17" fmla="*/ 3214772 h 3739830"/>
              <a:gd name="connsiteX18" fmla="*/ 2143961 w 2659024"/>
              <a:gd name="connsiteY18" fmla="*/ 3732766 h 3739830"/>
              <a:gd name="connsiteX19" fmla="*/ 2615374 w 2659024"/>
              <a:gd name="connsiteY19" fmla="*/ 2799428 h 3739830"/>
              <a:gd name="connsiteX20" fmla="*/ 2291801 w 2659024"/>
              <a:gd name="connsiteY20" fmla="*/ 2285896 h 373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59024" h="3739830">
                <a:moveTo>
                  <a:pt x="2291801" y="2285896"/>
                </a:moveTo>
                <a:cubicBezTo>
                  <a:pt x="2174087" y="2139173"/>
                  <a:pt x="2045494" y="1980176"/>
                  <a:pt x="2038521" y="1784080"/>
                </a:cubicBezTo>
                <a:cubicBezTo>
                  <a:pt x="2042147" y="1599421"/>
                  <a:pt x="2147308" y="1442377"/>
                  <a:pt x="2231828" y="1284775"/>
                </a:cubicBezTo>
                <a:cubicBezTo>
                  <a:pt x="2318858" y="1121873"/>
                  <a:pt x="2388873" y="951998"/>
                  <a:pt x="2388036" y="764270"/>
                </a:cubicBezTo>
                <a:cubicBezTo>
                  <a:pt x="2387199" y="590489"/>
                  <a:pt x="2333084" y="411967"/>
                  <a:pt x="2233502" y="269148"/>
                </a:cubicBezTo>
                <a:cubicBezTo>
                  <a:pt x="2188313" y="204434"/>
                  <a:pt x="2125551" y="114057"/>
                  <a:pt x="2050236" y="82536"/>
                </a:cubicBezTo>
                <a:cubicBezTo>
                  <a:pt x="2013695" y="67195"/>
                  <a:pt x="1984127" y="75284"/>
                  <a:pt x="1947585" y="80863"/>
                </a:cubicBezTo>
                <a:cubicBezTo>
                  <a:pt x="1944796" y="81421"/>
                  <a:pt x="1941728" y="81979"/>
                  <a:pt x="1938659" y="83094"/>
                </a:cubicBezTo>
                <a:cubicBezTo>
                  <a:pt x="1935312" y="77237"/>
                  <a:pt x="1914670" y="68032"/>
                  <a:pt x="1899328" y="63290"/>
                </a:cubicBezTo>
                <a:cubicBezTo>
                  <a:pt x="1547860" y="-47729"/>
                  <a:pt x="1157620" y="-8956"/>
                  <a:pt x="827352" y="150319"/>
                </a:cubicBezTo>
                <a:cubicBezTo>
                  <a:pt x="659149" y="231491"/>
                  <a:pt x="499873" y="350042"/>
                  <a:pt x="386622" y="500112"/>
                </a:cubicBezTo>
                <a:cubicBezTo>
                  <a:pt x="261656" y="665524"/>
                  <a:pt x="233204" y="853531"/>
                  <a:pt x="270582" y="1054648"/>
                </a:cubicBezTo>
                <a:cubicBezTo>
                  <a:pt x="306287" y="1245723"/>
                  <a:pt x="398338" y="1431777"/>
                  <a:pt x="337529" y="1627594"/>
                </a:cubicBezTo>
                <a:cubicBezTo>
                  <a:pt x="277277" y="1820343"/>
                  <a:pt x="134737" y="1977108"/>
                  <a:pt x="59981" y="2164557"/>
                </a:cubicBezTo>
                <a:cubicBezTo>
                  <a:pt x="-8639" y="2336943"/>
                  <a:pt x="-32907" y="2541407"/>
                  <a:pt x="66117" y="2707656"/>
                </a:cubicBezTo>
                <a:cubicBezTo>
                  <a:pt x="153426" y="2854379"/>
                  <a:pt x="313818" y="2936109"/>
                  <a:pt x="477558" y="2965677"/>
                </a:cubicBezTo>
                <a:cubicBezTo>
                  <a:pt x="660823" y="2998871"/>
                  <a:pt x="843530" y="2972929"/>
                  <a:pt x="1027911" y="2985203"/>
                </a:cubicBezTo>
                <a:cubicBezTo>
                  <a:pt x="1204203" y="2996918"/>
                  <a:pt x="1326101" y="3071396"/>
                  <a:pt x="1425126" y="3214772"/>
                </a:cubicBezTo>
                <a:cubicBezTo>
                  <a:pt x="1603928" y="3473908"/>
                  <a:pt x="1772967" y="3791344"/>
                  <a:pt x="2143961" y="3732766"/>
                </a:cubicBezTo>
                <a:cubicBezTo>
                  <a:pt x="2582180" y="3663868"/>
                  <a:pt x="2745919" y="3181299"/>
                  <a:pt x="2615374" y="2799428"/>
                </a:cubicBezTo>
                <a:cubicBezTo>
                  <a:pt x="2548428" y="2603332"/>
                  <a:pt x="2419835" y="2445451"/>
                  <a:pt x="2291801" y="2285896"/>
                </a:cubicBezTo>
                <a:close/>
              </a:path>
            </a:pathLst>
          </a:custGeom>
          <a:solidFill>
            <a:srgbClr val="A04F4C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F707010-351D-475C-A93C-273165901C92}"/>
              </a:ext>
            </a:extLst>
          </p:cNvPr>
          <p:cNvSpPr>
            <a:spLocks/>
          </p:cNvSpPr>
          <p:nvPr/>
        </p:nvSpPr>
        <p:spPr bwMode="auto">
          <a:xfrm flipV="1">
            <a:off x="-65635" y="-120498"/>
            <a:ext cx="1734526" cy="1516160"/>
          </a:xfrm>
          <a:custGeom>
            <a:avLst/>
            <a:gdLst>
              <a:gd name="connsiteX0" fmla="*/ 0 w 2347495"/>
              <a:gd name="connsiteY0" fmla="*/ 0 h 3381055"/>
              <a:gd name="connsiteX1" fmla="*/ 43616 w 2347495"/>
              <a:gd name="connsiteY1" fmla="*/ 0 h 3381055"/>
              <a:gd name="connsiteX2" fmla="*/ 521999 w 2347495"/>
              <a:gd name="connsiteY2" fmla="*/ 719056 h 3381055"/>
              <a:gd name="connsiteX3" fmla="*/ 1340898 w 2347495"/>
              <a:gd name="connsiteY3" fmla="*/ 2150524 h 3381055"/>
              <a:gd name="connsiteX4" fmla="*/ 2279392 w 2347495"/>
              <a:gd name="connsiteY4" fmla="*/ 2476008 h 3381055"/>
              <a:gd name="connsiteX5" fmla="*/ 2347495 w 2347495"/>
              <a:gd name="connsiteY5" fmla="*/ 2839688 h 3381055"/>
              <a:gd name="connsiteX6" fmla="*/ 2347495 w 2347495"/>
              <a:gd name="connsiteY6" fmla="*/ 3005751 h 3381055"/>
              <a:gd name="connsiteX7" fmla="*/ 2286036 w 2347495"/>
              <a:gd name="connsiteY7" fmla="*/ 3381055 h 3381055"/>
              <a:gd name="connsiteX8" fmla="*/ 185136 w 2347495"/>
              <a:gd name="connsiteY8" fmla="*/ 3381055 h 3381055"/>
              <a:gd name="connsiteX9" fmla="*/ 0 w 2347495"/>
              <a:gd name="connsiteY9" fmla="*/ 3381055 h 338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7495" h="3381055">
                <a:moveTo>
                  <a:pt x="0" y="0"/>
                </a:moveTo>
                <a:lnTo>
                  <a:pt x="43616" y="0"/>
                </a:lnTo>
                <a:cubicBezTo>
                  <a:pt x="276163" y="66426"/>
                  <a:pt x="505388" y="250756"/>
                  <a:pt x="521999" y="719056"/>
                </a:cubicBezTo>
                <a:cubicBezTo>
                  <a:pt x="558542" y="1693849"/>
                  <a:pt x="1003704" y="2163809"/>
                  <a:pt x="1340898" y="2150524"/>
                </a:cubicBezTo>
                <a:cubicBezTo>
                  <a:pt x="1678091" y="2138899"/>
                  <a:pt x="2134880" y="2115650"/>
                  <a:pt x="2279392" y="2476008"/>
                </a:cubicBezTo>
                <a:cubicBezTo>
                  <a:pt x="2315935" y="2567343"/>
                  <a:pt x="2340851" y="2695212"/>
                  <a:pt x="2347495" y="2839688"/>
                </a:cubicBezTo>
                <a:cubicBezTo>
                  <a:pt x="2347495" y="2839688"/>
                  <a:pt x="2347495" y="2839688"/>
                  <a:pt x="2347495" y="3005751"/>
                </a:cubicBezTo>
                <a:cubicBezTo>
                  <a:pt x="2340851" y="3131960"/>
                  <a:pt x="2322579" y="3261489"/>
                  <a:pt x="2286036" y="3381055"/>
                </a:cubicBezTo>
                <a:cubicBezTo>
                  <a:pt x="2286036" y="3381055"/>
                  <a:pt x="2286036" y="3381055"/>
                  <a:pt x="185136" y="3381055"/>
                </a:cubicBezTo>
                <a:lnTo>
                  <a:pt x="0" y="3381055"/>
                </a:lnTo>
                <a:close/>
              </a:path>
            </a:pathLst>
          </a:custGeom>
          <a:solidFill>
            <a:srgbClr val="4964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812CAE71-4B1D-42BB-B79A-8CF92C8C143D}"/>
              </a:ext>
            </a:extLst>
          </p:cNvPr>
          <p:cNvSpPr>
            <a:spLocks/>
          </p:cNvSpPr>
          <p:nvPr/>
        </p:nvSpPr>
        <p:spPr bwMode="auto">
          <a:xfrm flipV="1">
            <a:off x="-210015" y="-230499"/>
            <a:ext cx="1557551" cy="1361465"/>
          </a:xfrm>
          <a:custGeom>
            <a:avLst/>
            <a:gdLst>
              <a:gd name="connsiteX0" fmla="*/ 0 w 2347495"/>
              <a:gd name="connsiteY0" fmla="*/ 0 h 3381055"/>
              <a:gd name="connsiteX1" fmla="*/ 43616 w 2347495"/>
              <a:gd name="connsiteY1" fmla="*/ 0 h 3381055"/>
              <a:gd name="connsiteX2" fmla="*/ 521999 w 2347495"/>
              <a:gd name="connsiteY2" fmla="*/ 719056 h 3381055"/>
              <a:gd name="connsiteX3" fmla="*/ 1340898 w 2347495"/>
              <a:gd name="connsiteY3" fmla="*/ 2150524 h 3381055"/>
              <a:gd name="connsiteX4" fmla="*/ 2279392 w 2347495"/>
              <a:gd name="connsiteY4" fmla="*/ 2476008 h 3381055"/>
              <a:gd name="connsiteX5" fmla="*/ 2347495 w 2347495"/>
              <a:gd name="connsiteY5" fmla="*/ 2839688 h 3381055"/>
              <a:gd name="connsiteX6" fmla="*/ 2347495 w 2347495"/>
              <a:gd name="connsiteY6" fmla="*/ 3005751 h 3381055"/>
              <a:gd name="connsiteX7" fmla="*/ 2286036 w 2347495"/>
              <a:gd name="connsiteY7" fmla="*/ 3381055 h 3381055"/>
              <a:gd name="connsiteX8" fmla="*/ 185136 w 2347495"/>
              <a:gd name="connsiteY8" fmla="*/ 3381055 h 3381055"/>
              <a:gd name="connsiteX9" fmla="*/ 0 w 2347495"/>
              <a:gd name="connsiteY9" fmla="*/ 3381055 h 338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7495" h="3381055">
                <a:moveTo>
                  <a:pt x="0" y="0"/>
                </a:moveTo>
                <a:lnTo>
                  <a:pt x="43616" y="0"/>
                </a:lnTo>
                <a:cubicBezTo>
                  <a:pt x="276163" y="66426"/>
                  <a:pt x="505388" y="250756"/>
                  <a:pt x="521999" y="719056"/>
                </a:cubicBezTo>
                <a:cubicBezTo>
                  <a:pt x="558542" y="1693849"/>
                  <a:pt x="1003704" y="2163809"/>
                  <a:pt x="1340898" y="2150524"/>
                </a:cubicBezTo>
                <a:cubicBezTo>
                  <a:pt x="1678091" y="2138899"/>
                  <a:pt x="2134880" y="2115650"/>
                  <a:pt x="2279392" y="2476008"/>
                </a:cubicBezTo>
                <a:cubicBezTo>
                  <a:pt x="2315935" y="2567343"/>
                  <a:pt x="2340851" y="2695212"/>
                  <a:pt x="2347495" y="2839688"/>
                </a:cubicBezTo>
                <a:cubicBezTo>
                  <a:pt x="2347495" y="2839688"/>
                  <a:pt x="2347495" y="2839688"/>
                  <a:pt x="2347495" y="3005751"/>
                </a:cubicBezTo>
                <a:cubicBezTo>
                  <a:pt x="2340851" y="3131960"/>
                  <a:pt x="2322579" y="3261489"/>
                  <a:pt x="2286036" y="3381055"/>
                </a:cubicBezTo>
                <a:cubicBezTo>
                  <a:pt x="2286036" y="3381055"/>
                  <a:pt x="2286036" y="3381055"/>
                  <a:pt x="185136" y="3381055"/>
                </a:cubicBezTo>
                <a:lnTo>
                  <a:pt x="0" y="3381055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933120-60CD-4396-ADD6-2B8F0DC6C422}"/>
              </a:ext>
            </a:extLst>
          </p:cNvPr>
          <p:cNvSpPr/>
          <p:nvPr/>
        </p:nvSpPr>
        <p:spPr>
          <a:xfrm>
            <a:off x="1071925" y="462806"/>
            <a:ext cx="2419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FA851C4-2B28-4C7C-8C22-8D2E9FA390F6}"/>
              </a:ext>
            </a:extLst>
          </p:cNvPr>
          <p:cNvGrpSpPr/>
          <p:nvPr/>
        </p:nvGrpSpPr>
        <p:grpSpPr>
          <a:xfrm>
            <a:off x="9291955" y="5951619"/>
            <a:ext cx="3573342" cy="2460133"/>
            <a:chOff x="8246112" y="5761228"/>
            <a:chExt cx="4362512" cy="3003452"/>
          </a:xfrm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884E4D83-EAE2-47B8-8982-35CE652ED7DC}"/>
                </a:ext>
              </a:extLst>
            </p:cNvPr>
            <p:cNvSpPr/>
            <p:nvPr/>
          </p:nvSpPr>
          <p:spPr>
            <a:xfrm rot="19222550" flipH="1">
              <a:off x="8246112" y="5761228"/>
              <a:ext cx="4197657" cy="3003452"/>
            </a:xfrm>
            <a:custGeom>
              <a:avLst/>
              <a:gdLst>
                <a:gd name="connsiteX0" fmla="*/ 6749971 w 6815402"/>
                <a:gd name="connsiteY0" fmla="*/ 786590 h 4876466"/>
                <a:gd name="connsiteX1" fmla="*/ 6748018 w 6815402"/>
                <a:gd name="connsiteY1" fmla="*/ 782405 h 4876466"/>
                <a:gd name="connsiteX2" fmla="*/ 6746902 w 6815402"/>
                <a:gd name="connsiteY2" fmla="*/ 779058 h 4876466"/>
                <a:gd name="connsiteX3" fmla="*/ 5340753 w 6815402"/>
                <a:gd name="connsiteY3" fmla="*/ 22847 h 4876466"/>
                <a:gd name="connsiteX4" fmla="*/ 3376439 w 6815402"/>
                <a:gd name="connsiteY4" fmla="*/ 789100 h 4876466"/>
                <a:gd name="connsiteX5" fmla="*/ 2839474 w 6815402"/>
                <a:gd name="connsiteY5" fmla="*/ 604441 h 4876466"/>
                <a:gd name="connsiteX6" fmla="*/ 2428592 w 6815402"/>
                <a:gd name="connsiteY6" fmla="*/ 310994 h 4876466"/>
                <a:gd name="connsiteX7" fmla="*/ 1587301 w 6815402"/>
                <a:gd name="connsiteY7" fmla="*/ 209459 h 4876466"/>
                <a:gd name="connsiteX8" fmla="*/ 968327 w 6815402"/>
                <a:gd name="connsiteY8" fmla="*/ 927455 h 4876466"/>
                <a:gd name="connsiteX9" fmla="*/ 850613 w 6815402"/>
                <a:gd name="connsiteY9" fmla="*/ 1348657 h 4876466"/>
                <a:gd name="connsiteX10" fmla="*/ 865118 w 6815402"/>
                <a:gd name="connsiteY10" fmla="*/ 1927182 h 4876466"/>
                <a:gd name="connsiteX11" fmla="*/ 441126 w 6815402"/>
                <a:gd name="connsiteY11" fmla="*/ 2960103 h 4876466"/>
                <a:gd name="connsiteX12" fmla="*/ 9601 w 6815402"/>
                <a:gd name="connsiteY12" fmla="*/ 3785212 h 4876466"/>
                <a:gd name="connsiteX13" fmla="*/ 267902 w 6815402"/>
                <a:gd name="connsiteY13" fmla="*/ 4615063 h 4876466"/>
                <a:gd name="connsiteX14" fmla="*/ 993432 w 6815402"/>
                <a:gd name="connsiteY14" fmla="*/ 4866111 h 4876466"/>
                <a:gd name="connsiteX15" fmla="*/ 1735140 w 6815402"/>
                <a:gd name="connsiteY15" fmla="*/ 4339469 h 4876466"/>
                <a:gd name="connsiteX16" fmla="*/ 2458718 w 6815402"/>
                <a:gd name="connsiteY16" fmla="*/ 3563732 h 4876466"/>
                <a:gd name="connsiteX17" fmla="*/ 3529299 w 6815402"/>
                <a:gd name="connsiteY17" fmla="*/ 3364847 h 4876466"/>
                <a:gd name="connsiteX18" fmla="*/ 4506156 w 6815402"/>
                <a:gd name="connsiteY18" fmla="*/ 3185487 h 4876466"/>
                <a:gd name="connsiteX19" fmla="*/ 4941307 w 6815402"/>
                <a:gd name="connsiteY19" fmla="*/ 2434855 h 4876466"/>
                <a:gd name="connsiteX20" fmla="*/ 5349679 w 6815402"/>
                <a:gd name="connsiteY20" fmla="*/ 1522158 h 4876466"/>
                <a:gd name="connsiteX21" fmla="*/ 5795987 w 6815402"/>
                <a:gd name="connsiteY21" fmla="*/ 1314068 h 4876466"/>
                <a:gd name="connsiteX22" fmla="*/ 6122071 w 6815402"/>
                <a:gd name="connsiteY22" fmla="*/ 1349773 h 4876466"/>
                <a:gd name="connsiteX23" fmla="*/ 6307847 w 6815402"/>
                <a:gd name="connsiteY23" fmla="*/ 1476412 h 4876466"/>
                <a:gd name="connsiteX24" fmla="*/ 6805202 w 6815402"/>
                <a:gd name="connsiteY24" fmla="*/ 1200539 h 4876466"/>
                <a:gd name="connsiteX25" fmla="*/ 6749971 w 6815402"/>
                <a:gd name="connsiteY25" fmla="*/ 786590 h 48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15402" h="4876466">
                  <a:moveTo>
                    <a:pt x="6749971" y="786590"/>
                  </a:moveTo>
                  <a:cubicBezTo>
                    <a:pt x="6749413" y="785195"/>
                    <a:pt x="6748576" y="783800"/>
                    <a:pt x="6748018" y="782405"/>
                  </a:cubicBezTo>
                  <a:cubicBezTo>
                    <a:pt x="6747739" y="781290"/>
                    <a:pt x="6747460" y="780174"/>
                    <a:pt x="6746902" y="779058"/>
                  </a:cubicBezTo>
                  <a:cubicBezTo>
                    <a:pt x="6515101" y="236796"/>
                    <a:pt x="5922348" y="-92076"/>
                    <a:pt x="5340753" y="22847"/>
                  </a:cubicBezTo>
                  <a:cubicBezTo>
                    <a:pt x="4643675" y="160645"/>
                    <a:pt x="4114521" y="803047"/>
                    <a:pt x="3376439" y="789100"/>
                  </a:cubicBezTo>
                  <a:cubicBezTo>
                    <a:pt x="3178111" y="785474"/>
                    <a:pt x="3001261" y="716854"/>
                    <a:pt x="2839474" y="604441"/>
                  </a:cubicBezTo>
                  <a:cubicBezTo>
                    <a:pt x="2701119" y="508206"/>
                    <a:pt x="2575316" y="395234"/>
                    <a:pt x="2428592" y="310994"/>
                  </a:cubicBezTo>
                  <a:cubicBezTo>
                    <a:pt x="2178380" y="167339"/>
                    <a:pt x="1861501" y="80030"/>
                    <a:pt x="1587301" y="209459"/>
                  </a:cubicBezTo>
                  <a:cubicBezTo>
                    <a:pt x="1311984" y="339446"/>
                    <a:pt x="1093572" y="659671"/>
                    <a:pt x="968327" y="927455"/>
                  </a:cubicBezTo>
                  <a:cubicBezTo>
                    <a:pt x="906123" y="1060510"/>
                    <a:pt x="863166" y="1201934"/>
                    <a:pt x="850613" y="1348657"/>
                  </a:cubicBezTo>
                  <a:cubicBezTo>
                    <a:pt x="834156" y="1541405"/>
                    <a:pt x="872092" y="1734154"/>
                    <a:pt x="865118" y="1927182"/>
                  </a:cubicBezTo>
                  <a:cubicBezTo>
                    <a:pt x="850892" y="2320210"/>
                    <a:pt x="686037" y="2659961"/>
                    <a:pt x="441126" y="2960103"/>
                  </a:cubicBezTo>
                  <a:cubicBezTo>
                    <a:pt x="237776" y="3209476"/>
                    <a:pt x="52558" y="3456619"/>
                    <a:pt x="9601" y="3785212"/>
                  </a:cubicBezTo>
                  <a:cubicBezTo>
                    <a:pt x="-29730" y="4085632"/>
                    <a:pt x="50885" y="4397210"/>
                    <a:pt x="267902" y="4615063"/>
                  </a:cubicBezTo>
                  <a:cubicBezTo>
                    <a:pt x="455631" y="4803628"/>
                    <a:pt x="727321" y="4911578"/>
                    <a:pt x="993432" y="4866111"/>
                  </a:cubicBezTo>
                  <a:cubicBezTo>
                    <a:pt x="1305011" y="4813111"/>
                    <a:pt x="1546854" y="4578243"/>
                    <a:pt x="1735140" y="4339469"/>
                  </a:cubicBezTo>
                  <a:cubicBezTo>
                    <a:pt x="1956342" y="4058853"/>
                    <a:pt x="2145744" y="3753133"/>
                    <a:pt x="2458718" y="3563732"/>
                  </a:cubicBezTo>
                  <a:cubicBezTo>
                    <a:pt x="2792333" y="3361778"/>
                    <a:pt x="3149380" y="3339463"/>
                    <a:pt x="3529299" y="3364847"/>
                  </a:cubicBezTo>
                  <a:cubicBezTo>
                    <a:pt x="3871562" y="3387720"/>
                    <a:pt x="4215219" y="3393578"/>
                    <a:pt x="4506156" y="3185487"/>
                  </a:cubicBezTo>
                  <a:cubicBezTo>
                    <a:pt x="4761389" y="3003059"/>
                    <a:pt x="4883566" y="2736112"/>
                    <a:pt x="4941307" y="2434855"/>
                  </a:cubicBezTo>
                  <a:cubicBezTo>
                    <a:pt x="5007695" y="2088689"/>
                    <a:pt x="5061531" y="1758980"/>
                    <a:pt x="5349679" y="1522158"/>
                  </a:cubicBezTo>
                  <a:cubicBezTo>
                    <a:pt x="5477156" y="1417277"/>
                    <a:pt x="5633085" y="1342241"/>
                    <a:pt x="5795987" y="1314068"/>
                  </a:cubicBezTo>
                  <a:cubicBezTo>
                    <a:pt x="5903380" y="1295379"/>
                    <a:pt x="6022488" y="1302910"/>
                    <a:pt x="6122071" y="1349773"/>
                  </a:cubicBezTo>
                  <a:cubicBezTo>
                    <a:pt x="6191528" y="1382409"/>
                    <a:pt x="6240900" y="1441823"/>
                    <a:pt x="6307847" y="1476412"/>
                  </a:cubicBezTo>
                  <a:cubicBezTo>
                    <a:pt x="6526538" y="1589104"/>
                    <a:pt x="6762244" y="1420624"/>
                    <a:pt x="6805202" y="1200539"/>
                  </a:cubicBezTo>
                  <a:cubicBezTo>
                    <a:pt x="6832817" y="1060789"/>
                    <a:pt x="6801017" y="916855"/>
                    <a:pt x="6749971" y="786590"/>
                  </a:cubicBezTo>
                  <a:close/>
                </a:path>
              </a:pathLst>
            </a:custGeom>
            <a:solidFill>
              <a:srgbClr val="49646F"/>
            </a:solidFill>
            <a:ln w="244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2E8C300C-2572-405D-82D4-FDE74E5C268C}"/>
                </a:ext>
              </a:extLst>
            </p:cNvPr>
            <p:cNvSpPr/>
            <p:nvPr/>
          </p:nvSpPr>
          <p:spPr>
            <a:xfrm rot="19222550" flipH="1">
              <a:off x="9677762" y="5809473"/>
              <a:ext cx="2930862" cy="2097052"/>
            </a:xfrm>
            <a:custGeom>
              <a:avLst/>
              <a:gdLst>
                <a:gd name="connsiteX0" fmla="*/ 6749971 w 6815402"/>
                <a:gd name="connsiteY0" fmla="*/ 786590 h 4876466"/>
                <a:gd name="connsiteX1" fmla="*/ 6748018 w 6815402"/>
                <a:gd name="connsiteY1" fmla="*/ 782405 h 4876466"/>
                <a:gd name="connsiteX2" fmla="*/ 6746902 w 6815402"/>
                <a:gd name="connsiteY2" fmla="*/ 779058 h 4876466"/>
                <a:gd name="connsiteX3" fmla="*/ 5340753 w 6815402"/>
                <a:gd name="connsiteY3" fmla="*/ 22847 h 4876466"/>
                <a:gd name="connsiteX4" fmla="*/ 3376439 w 6815402"/>
                <a:gd name="connsiteY4" fmla="*/ 789100 h 4876466"/>
                <a:gd name="connsiteX5" fmla="*/ 2839474 w 6815402"/>
                <a:gd name="connsiteY5" fmla="*/ 604441 h 4876466"/>
                <a:gd name="connsiteX6" fmla="*/ 2428592 w 6815402"/>
                <a:gd name="connsiteY6" fmla="*/ 310994 h 4876466"/>
                <a:gd name="connsiteX7" fmla="*/ 1587301 w 6815402"/>
                <a:gd name="connsiteY7" fmla="*/ 209459 h 4876466"/>
                <a:gd name="connsiteX8" fmla="*/ 968327 w 6815402"/>
                <a:gd name="connsiteY8" fmla="*/ 927455 h 4876466"/>
                <a:gd name="connsiteX9" fmla="*/ 850613 w 6815402"/>
                <a:gd name="connsiteY9" fmla="*/ 1348657 h 4876466"/>
                <a:gd name="connsiteX10" fmla="*/ 865118 w 6815402"/>
                <a:gd name="connsiteY10" fmla="*/ 1927182 h 4876466"/>
                <a:gd name="connsiteX11" fmla="*/ 441126 w 6815402"/>
                <a:gd name="connsiteY11" fmla="*/ 2960103 h 4876466"/>
                <a:gd name="connsiteX12" fmla="*/ 9601 w 6815402"/>
                <a:gd name="connsiteY12" fmla="*/ 3785212 h 4876466"/>
                <a:gd name="connsiteX13" fmla="*/ 267902 w 6815402"/>
                <a:gd name="connsiteY13" fmla="*/ 4615063 h 4876466"/>
                <a:gd name="connsiteX14" fmla="*/ 993432 w 6815402"/>
                <a:gd name="connsiteY14" fmla="*/ 4866111 h 4876466"/>
                <a:gd name="connsiteX15" fmla="*/ 1735140 w 6815402"/>
                <a:gd name="connsiteY15" fmla="*/ 4339469 h 4876466"/>
                <a:gd name="connsiteX16" fmla="*/ 2458718 w 6815402"/>
                <a:gd name="connsiteY16" fmla="*/ 3563732 h 4876466"/>
                <a:gd name="connsiteX17" fmla="*/ 3529299 w 6815402"/>
                <a:gd name="connsiteY17" fmla="*/ 3364847 h 4876466"/>
                <a:gd name="connsiteX18" fmla="*/ 4506156 w 6815402"/>
                <a:gd name="connsiteY18" fmla="*/ 3185487 h 4876466"/>
                <a:gd name="connsiteX19" fmla="*/ 4941307 w 6815402"/>
                <a:gd name="connsiteY19" fmla="*/ 2434855 h 4876466"/>
                <a:gd name="connsiteX20" fmla="*/ 5349679 w 6815402"/>
                <a:gd name="connsiteY20" fmla="*/ 1522158 h 4876466"/>
                <a:gd name="connsiteX21" fmla="*/ 5795987 w 6815402"/>
                <a:gd name="connsiteY21" fmla="*/ 1314068 h 4876466"/>
                <a:gd name="connsiteX22" fmla="*/ 6122071 w 6815402"/>
                <a:gd name="connsiteY22" fmla="*/ 1349773 h 4876466"/>
                <a:gd name="connsiteX23" fmla="*/ 6307847 w 6815402"/>
                <a:gd name="connsiteY23" fmla="*/ 1476412 h 4876466"/>
                <a:gd name="connsiteX24" fmla="*/ 6805202 w 6815402"/>
                <a:gd name="connsiteY24" fmla="*/ 1200539 h 4876466"/>
                <a:gd name="connsiteX25" fmla="*/ 6749971 w 6815402"/>
                <a:gd name="connsiteY25" fmla="*/ 786590 h 48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15402" h="4876466">
                  <a:moveTo>
                    <a:pt x="6749971" y="786590"/>
                  </a:moveTo>
                  <a:cubicBezTo>
                    <a:pt x="6749413" y="785195"/>
                    <a:pt x="6748576" y="783800"/>
                    <a:pt x="6748018" y="782405"/>
                  </a:cubicBezTo>
                  <a:cubicBezTo>
                    <a:pt x="6747739" y="781290"/>
                    <a:pt x="6747460" y="780174"/>
                    <a:pt x="6746902" y="779058"/>
                  </a:cubicBezTo>
                  <a:cubicBezTo>
                    <a:pt x="6515101" y="236796"/>
                    <a:pt x="5922348" y="-92076"/>
                    <a:pt x="5340753" y="22847"/>
                  </a:cubicBezTo>
                  <a:cubicBezTo>
                    <a:pt x="4643675" y="160645"/>
                    <a:pt x="4114521" y="803047"/>
                    <a:pt x="3376439" y="789100"/>
                  </a:cubicBezTo>
                  <a:cubicBezTo>
                    <a:pt x="3178111" y="785474"/>
                    <a:pt x="3001261" y="716854"/>
                    <a:pt x="2839474" y="604441"/>
                  </a:cubicBezTo>
                  <a:cubicBezTo>
                    <a:pt x="2701119" y="508206"/>
                    <a:pt x="2575316" y="395234"/>
                    <a:pt x="2428592" y="310994"/>
                  </a:cubicBezTo>
                  <a:cubicBezTo>
                    <a:pt x="2178380" y="167339"/>
                    <a:pt x="1861501" y="80030"/>
                    <a:pt x="1587301" y="209459"/>
                  </a:cubicBezTo>
                  <a:cubicBezTo>
                    <a:pt x="1311984" y="339446"/>
                    <a:pt x="1093572" y="659671"/>
                    <a:pt x="968327" y="927455"/>
                  </a:cubicBezTo>
                  <a:cubicBezTo>
                    <a:pt x="906123" y="1060510"/>
                    <a:pt x="863166" y="1201934"/>
                    <a:pt x="850613" y="1348657"/>
                  </a:cubicBezTo>
                  <a:cubicBezTo>
                    <a:pt x="834156" y="1541405"/>
                    <a:pt x="872092" y="1734154"/>
                    <a:pt x="865118" y="1927182"/>
                  </a:cubicBezTo>
                  <a:cubicBezTo>
                    <a:pt x="850892" y="2320210"/>
                    <a:pt x="686037" y="2659961"/>
                    <a:pt x="441126" y="2960103"/>
                  </a:cubicBezTo>
                  <a:cubicBezTo>
                    <a:pt x="237776" y="3209476"/>
                    <a:pt x="52558" y="3456619"/>
                    <a:pt x="9601" y="3785212"/>
                  </a:cubicBezTo>
                  <a:cubicBezTo>
                    <a:pt x="-29730" y="4085632"/>
                    <a:pt x="50885" y="4397210"/>
                    <a:pt x="267902" y="4615063"/>
                  </a:cubicBezTo>
                  <a:cubicBezTo>
                    <a:pt x="455631" y="4803628"/>
                    <a:pt x="727321" y="4911578"/>
                    <a:pt x="993432" y="4866111"/>
                  </a:cubicBezTo>
                  <a:cubicBezTo>
                    <a:pt x="1305011" y="4813111"/>
                    <a:pt x="1546854" y="4578243"/>
                    <a:pt x="1735140" y="4339469"/>
                  </a:cubicBezTo>
                  <a:cubicBezTo>
                    <a:pt x="1956342" y="4058853"/>
                    <a:pt x="2145744" y="3753133"/>
                    <a:pt x="2458718" y="3563732"/>
                  </a:cubicBezTo>
                  <a:cubicBezTo>
                    <a:pt x="2792333" y="3361778"/>
                    <a:pt x="3149380" y="3339463"/>
                    <a:pt x="3529299" y="3364847"/>
                  </a:cubicBezTo>
                  <a:cubicBezTo>
                    <a:pt x="3871562" y="3387720"/>
                    <a:pt x="4215219" y="3393578"/>
                    <a:pt x="4506156" y="3185487"/>
                  </a:cubicBezTo>
                  <a:cubicBezTo>
                    <a:pt x="4761389" y="3003059"/>
                    <a:pt x="4883566" y="2736112"/>
                    <a:pt x="4941307" y="2434855"/>
                  </a:cubicBezTo>
                  <a:cubicBezTo>
                    <a:pt x="5007695" y="2088689"/>
                    <a:pt x="5061531" y="1758980"/>
                    <a:pt x="5349679" y="1522158"/>
                  </a:cubicBezTo>
                  <a:cubicBezTo>
                    <a:pt x="5477156" y="1417277"/>
                    <a:pt x="5633085" y="1342241"/>
                    <a:pt x="5795987" y="1314068"/>
                  </a:cubicBezTo>
                  <a:cubicBezTo>
                    <a:pt x="5903380" y="1295379"/>
                    <a:pt x="6022488" y="1302910"/>
                    <a:pt x="6122071" y="1349773"/>
                  </a:cubicBezTo>
                  <a:cubicBezTo>
                    <a:pt x="6191528" y="1382409"/>
                    <a:pt x="6240900" y="1441823"/>
                    <a:pt x="6307847" y="1476412"/>
                  </a:cubicBezTo>
                  <a:cubicBezTo>
                    <a:pt x="6526538" y="1589104"/>
                    <a:pt x="6762244" y="1420624"/>
                    <a:pt x="6805202" y="1200539"/>
                  </a:cubicBezTo>
                  <a:cubicBezTo>
                    <a:pt x="6832817" y="1060789"/>
                    <a:pt x="6801017" y="916855"/>
                    <a:pt x="6749971" y="786590"/>
                  </a:cubicBezTo>
                  <a:close/>
                </a:path>
              </a:pathLst>
            </a:custGeom>
            <a:noFill/>
            <a:ln w="24442" cap="flat">
              <a:solidFill>
                <a:srgbClr val="F3C89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任意多边形 11">
            <a:extLst>
              <a:ext uri="{FF2B5EF4-FFF2-40B4-BE49-F238E27FC236}">
                <a16:creationId xmlns:a16="http://schemas.microsoft.com/office/drawing/2014/main" id="{CBB86A42-E8EE-4D28-AC09-BDC33D744AA2}"/>
              </a:ext>
            </a:extLst>
          </p:cNvPr>
          <p:cNvSpPr/>
          <p:nvPr/>
        </p:nvSpPr>
        <p:spPr>
          <a:xfrm>
            <a:off x="2315436" y="2222849"/>
            <a:ext cx="3232016" cy="0"/>
          </a:xfrm>
          <a:custGeom>
            <a:avLst/>
            <a:gdLst>
              <a:gd name="connsiteX0" fmla="*/ 4309354 w 4309354"/>
              <a:gd name="connsiteY0" fmla="*/ 0 h 0"/>
              <a:gd name="connsiteX1" fmla="*/ 0 w 430935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09354">
                <a:moveTo>
                  <a:pt x="4309354" y="0"/>
                </a:move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rgbClr val="000000">
                <a:lumMod val="50000"/>
                <a:lumOff val="50000"/>
              </a:srgbClr>
            </a:solidFill>
            <a:prstDash val="dash"/>
            <a:headEnd type="oval" w="med" len="med"/>
            <a:tailEnd type="oval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任意多边形 14">
            <a:extLst>
              <a:ext uri="{FF2B5EF4-FFF2-40B4-BE49-F238E27FC236}">
                <a16:creationId xmlns:a16="http://schemas.microsoft.com/office/drawing/2014/main" id="{E84CBC10-3E14-447D-B5FD-25C644B86E89}"/>
              </a:ext>
            </a:extLst>
          </p:cNvPr>
          <p:cNvSpPr/>
          <p:nvPr/>
        </p:nvSpPr>
        <p:spPr>
          <a:xfrm>
            <a:off x="2373802" y="4336898"/>
            <a:ext cx="2801566" cy="0"/>
          </a:xfrm>
          <a:custGeom>
            <a:avLst/>
            <a:gdLst>
              <a:gd name="connsiteX0" fmla="*/ 3735421 w 3735421"/>
              <a:gd name="connsiteY0" fmla="*/ 0 h 0"/>
              <a:gd name="connsiteX1" fmla="*/ 0 w 373542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5421">
                <a:moveTo>
                  <a:pt x="3735421" y="0"/>
                </a:move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rgbClr val="000000">
                <a:lumMod val="50000"/>
                <a:lumOff val="50000"/>
              </a:srgbClr>
            </a:solidFill>
            <a:prstDash val="dash"/>
            <a:headEnd type="oval" w="med" len="med"/>
            <a:tailEnd type="oval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任意多边形 15">
            <a:extLst>
              <a:ext uri="{FF2B5EF4-FFF2-40B4-BE49-F238E27FC236}">
                <a16:creationId xmlns:a16="http://schemas.microsoft.com/office/drawing/2014/main" id="{EBEA9A77-7F07-458A-81F1-AE8000C5088D}"/>
              </a:ext>
            </a:extLst>
          </p:cNvPr>
          <p:cNvSpPr/>
          <p:nvPr/>
        </p:nvSpPr>
        <p:spPr>
          <a:xfrm>
            <a:off x="7752156" y="4000578"/>
            <a:ext cx="2377024" cy="34289"/>
          </a:xfrm>
          <a:custGeom>
            <a:avLst/>
            <a:gdLst>
              <a:gd name="connsiteX0" fmla="*/ 3735421 w 3735421"/>
              <a:gd name="connsiteY0" fmla="*/ 0 h 0"/>
              <a:gd name="connsiteX1" fmla="*/ 0 w 373542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5421">
                <a:moveTo>
                  <a:pt x="3735421" y="0"/>
                </a:move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rgbClr val="000000">
                <a:lumMod val="50000"/>
                <a:lumOff val="50000"/>
              </a:srgbClr>
            </a:solidFill>
            <a:prstDash val="dash"/>
            <a:headEnd type="oval" w="med" len="med"/>
            <a:tailEnd type="oval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B09B7018-1798-4400-A048-E3CEB3FD85DA}"/>
              </a:ext>
            </a:extLst>
          </p:cNvPr>
          <p:cNvGrpSpPr/>
          <p:nvPr/>
        </p:nvGrpSpPr>
        <p:grpSpPr>
          <a:xfrm>
            <a:off x="4695645" y="1850766"/>
            <a:ext cx="1398987" cy="1825589"/>
            <a:chOff x="4202578" y="1595336"/>
            <a:chExt cx="1865316" cy="2434119"/>
          </a:xfrm>
        </p:grpSpPr>
        <p:sp>
          <p:nvSpPr>
            <p:cNvPr id="19" name="任意多边形 17">
              <a:extLst>
                <a:ext uri="{FF2B5EF4-FFF2-40B4-BE49-F238E27FC236}">
                  <a16:creationId xmlns:a16="http://schemas.microsoft.com/office/drawing/2014/main" id="{1CD5DAA0-37C4-45C0-BD19-4F196BB66EA6}"/>
                </a:ext>
              </a:extLst>
            </p:cNvPr>
            <p:cNvSpPr/>
            <p:nvPr/>
          </p:nvSpPr>
          <p:spPr>
            <a:xfrm>
              <a:off x="4715750" y="1595336"/>
              <a:ext cx="1352144" cy="2140085"/>
            </a:xfrm>
            <a:custGeom>
              <a:avLst/>
              <a:gdLst>
                <a:gd name="connsiteX0" fmla="*/ 389106 w 1352144"/>
                <a:gd name="connsiteY0" fmla="*/ 2140085 h 2140085"/>
                <a:gd name="connsiteX1" fmla="*/ 0 w 1352144"/>
                <a:gd name="connsiteY1" fmla="*/ 1459149 h 2140085"/>
                <a:gd name="connsiteX2" fmla="*/ 622570 w 1352144"/>
                <a:gd name="connsiteY2" fmla="*/ 379379 h 2140085"/>
                <a:gd name="connsiteX3" fmla="*/ 486383 w 1352144"/>
                <a:gd name="connsiteY3" fmla="*/ 321013 h 2140085"/>
                <a:gd name="connsiteX4" fmla="*/ 1245140 w 1352144"/>
                <a:gd name="connsiteY4" fmla="*/ 0 h 2140085"/>
                <a:gd name="connsiteX5" fmla="*/ 1352144 w 1352144"/>
                <a:gd name="connsiteY5" fmla="*/ 817123 h 2140085"/>
                <a:gd name="connsiteX6" fmla="*/ 1215957 w 1352144"/>
                <a:gd name="connsiteY6" fmla="*/ 739302 h 2140085"/>
                <a:gd name="connsiteX7" fmla="*/ 389106 w 1352144"/>
                <a:gd name="connsiteY7" fmla="*/ 2140085 h 214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2144" h="2140085">
                  <a:moveTo>
                    <a:pt x="389106" y="2140085"/>
                  </a:moveTo>
                  <a:lnTo>
                    <a:pt x="0" y="1459149"/>
                  </a:lnTo>
                  <a:lnTo>
                    <a:pt x="622570" y="379379"/>
                  </a:lnTo>
                  <a:lnTo>
                    <a:pt x="486383" y="321013"/>
                  </a:lnTo>
                  <a:lnTo>
                    <a:pt x="1245140" y="0"/>
                  </a:lnTo>
                  <a:lnTo>
                    <a:pt x="1352144" y="817123"/>
                  </a:lnTo>
                  <a:lnTo>
                    <a:pt x="1215957" y="739302"/>
                  </a:lnTo>
                  <a:lnTo>
                    <a:pt x="389106" y="2140085"/>
                  </a:lnTo>
                  <a:close/>
                </a:path>
              </a:pathLst>
            </a:custGeom>
            <a:solidFill>
              <a:srgbClr val="49646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31E4CD7-F259-40FE-8FEA-C241222AE543}"/>
                </a:ext>
              </a:extLst>
            </p:cNvPr>
            <p:cNvSpPr/>
            <p:nvPr/>
          </p:nvSpPr>
          <p:spPr>
            <a:xfrm rot="19800000">
              <a:off x="4202578" y="3201052"/>
              <a:ext cx="890516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579C17AF-8701-4127-B927-2DF5DB5B1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3594971" flipV="1">
              <a:off x="4141897" y="3180995"/>
              <a:ext cx="1551008" cy="145911"/>
            </a:xfrm>
            <a:prstGeom prst="rect">
              <a:avLst/>
            </a:prstGeom>
          </p:spPr>
        </p:pic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6AC76346-B3D1-4E68-ACE9-1B52EA78AB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2800" y="2481568"/>
              <a:ext cx="282403" cy="296702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C9B3A30A-FD9D-446D-8AE1-448F5AA0411D}"/>
              </a:ext>
            </a:extLst>
          </p:cNvPr>
          <p:cNvGrpSpPr/>
          <p:nvPr/>
        </p:nvGrpSpPr>
        <p:grpSpPr>
          <a:xfrm>
            <a:off x="6523132" y="2541273"/>
            <a:ext cx="1402733" cy="1775454"/>
            <a:chOff x="6639228" y="2516013"/>
            <a:chExt cx="1870310" cy="2367272"/>
          </a:xfrm>
        </p:grpSpPr>
        <p:sp>
          <p:nvSpPr>
            <p:cNvPr id="24" name="任意多边形 22">
              <a:extLst>
                <a:ext uri="{FF2B5EF4-FFF2-40B4-BE49-F238E27FC236}">
                  <a16:creationId xmlns:a16="http://schemas.microsoft.com/office/drawing/2014/main" id="{907E04BE-CE5D-4307-9EC2-C82E58EACB03}"/>
                </a:ext>
              </a:extLst>
            </p:cNvPr>
            <p:cNvSpPr/>
            <p:nvPr/>
          </p:nvSpPr>
          <p:spPr>
            <a:xfrm>
              <a:off x="6933657" y="3073940"/>
              <a:ext cx="1575881" cy="1809345"/>
            </a:xfrm>
            <a:custGeom>
              <a:avLst/>
              <a:gdLst>
                <a:gd name="connsiteX0" fmla="*/ 0 w 1575881"/>
                <a:gd name="connsiteY0" fmla="*/ 0 h 1809345"/>
                <a:gd name="connsiteX1" fmla="*/ 836579 w 1575881"/>
                <a:gd name="connsiteY1" fmla="*/ 0 h 1809345"/>
                <a:gd name="connsiteX2" fmla="*/ 1439694 w 1575881"/>
                <a:gd name="connsiteY2" fmla="*/ 1060315 h 1809345"/>
                <a:gd name="connsiteX3" fmla="*/ 1575881 w 1575881"/>
                <a:gd name="connsiteY3" fmla="*/ 992221 h 1809345"/>
                <a:gd name="connsiteX4" fmla="*/ 1449421 w 1575881"/>
                <a:gd name="connsiteY4" fmla="*/ 1809345 h 1809345"/>
                <a:gd name="connsiteX5" fmla="*/ 710119 w 1575881"/>
                <a:gd name="connsiteY5" fmla="*/ 1498060 h 1809345"/>
                <a:gd name="connsiteX6" fmla="*/ 826851 w 1575881"/>
                <a:gd name="connsiteY6" fmla="*/ 1429966 h 1809345"/>
                <a:gd name="connsiteX7" fmla="*/ 0 w 1575881"/>
                <a:gd name="connsiteY7" fmla="*/ 0 h 180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5881" h="1809345">
                  <a:moveTo>
                    <a:pt x="0" y="0"/>
                  </a:moveTo>
                  <a:lnTo>
                    <a:pt x="836579" y="0"/>
                  </a:lnTo>
                  <a:lnTo>
                    <a:pt x="1439694" y="1060315"/>
                  </a:lnTo>
                  <a:lnTo>
                    <a:pt x="1575881" y="992221"/>
                  </a:lnTo>
                  <a:lnTo>
                    <a:pt x="1449421" y="1809345"/>
                  </a:lnTo>
                  <a:lnTo>
                    <a:pt x="710119" y="1498060"/>
                  </a:lnTo>
                  <a:lnTo>
                    <a:pt x="826851" y="14299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C89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55B70E76-C2D3-4702-807C-5209C473298A}"/>
                </a:ext>
              </a:extLst>
            </p:cNvPr>
            <p:cNvSpPr/>
            <p:nvPr/>
          </p:nvSpPr>
          <p:spPr>
            <a:xfrm>
              <a:off x="6963731" y="2516013"/>
              <a:ext cx="890516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80239C33-3518-48AD-948E-C9FCC69EEE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 flipV="1">
              <a:off x="6639228" y="3073330"/>
              <a:ext cx="1551008" cy="145911"/>
            </a:xfrm>
            <a:prstGeom prst="rect">
              <a:avLst/>
            </a:prstGeom>
          </p:spPr>
        </p:pic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729B342B-E3B7-41D7-B92D-4A847E7A97F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649387" y="3628572"/>
              <a:ext cx="303234" cy="356101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43473A5-0210-4182-B3D8-E7222EC8C1E7}"/>
              </a:ext>
            </a:extLst>
          </p:cNvPr>
          <p:cNvGrpSpPr/>
          <p:nvPr/>
        </p:nvGrpSpPr>
        <p:grpSpPr>
          <a:xfrm>
            <a:off x="4733976" y="4114059"/>
            <a:ext cx="2124578" cy="1163256"/>
            <a:chOff x="4253686" y="4586166"/>
            <a:chExt cx="2832770" cy="1551008"/>
          </a:xfrm>
        </p:grpSpPr>
        <p:sp>
          <p:nvSpPr>
            <p:cNvPr id="29" name="任意多边形 27">
              <a:extLst>
                <a:ext uri="{FF2B5EF4-FFF2-40B4-BE49-F238E27FC236}">
                  <a16:creationId xmlns:a16="http://schemas.microsoft.com/office/drawing/2014/main" id="{CF83879F-1A11-4073-83BD-55EC6395AC1D}"/>
                </a:ext>
              </a:extLst>
            </p:cNvPr>
            <p:cNvSpPr/>
            <p:nvPr/>
          </p:nvSpPr>
          <p:spPr>
            <a:xfrm>
              <a:off x="4253686" y="4737368"/>
              <a:ext cx="2276272" cy="1011677"/>
            </a:xfrm>
            <a:custGeom>
              <a:avLst/>
              <a:gdLst>
                <a:gd name="connsiteX0" fmla="*/ 2276272 w 2276272"/>
                <a:gd name="connsiteY0" fmla="*/ 175098 h 1011677"/>
                <a:gd name="connsiteX1" fmla="*/ 642025 w 2276272"/>
                <a:gd name="connsiteY1" fmla="*/ 175098 h 1011677"/>
                <a:gd name="connsiteX2" fmla="*/ 642025 w 2276272"/>
                <a:gd name="connsiteY2" fmla="*/ 0 h 1011677"/>
                <a:gd name="connsiteX3" fmla="*/ 0 w 2276272"/>
                <a:gd name="connsiteY3" fmla="*/ 505838 h 1011677"/>
                <a:gd name="connsiteX4" fmla="*/ 651753 w 2276272"/>
                <a:gd name="connsiteY4" fmla="*/ 1011677 h 1011677"/>
                <a:gd name="connsiteX5" fmla="*/ 651753 w 2276272"/>
                <a:gd name="connsiteY5" fmla="*/ 865762 h 1011677"/>
                <a:gd name="connsiteX6" fmla="*/ 1916349 w 2276272"/>
                <a:gd name="connsiteY6" fmla="*/ 865762 h 1011677"/>
                <a:gd name="connsiteX7" fmla="*/ 2276272 w 2276272"/>
                <a:gd name="connsiteY7" fmla="*/ 175098 h 101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6272" h="1011677">
                  <a:moveTo>
                    <a:pt x="2276272" y="175098"/>
                  </a:moveTo>
                  <a:lnTo>
                    <a:pt x="642025" y="175098"/>
                  </a:lnTo>
                  <a:lnTo>
                    <a:pt x="642025" y="0"/>
                  </a:lnTo>
                  <a:lnTo>
                    <a:pt x="0" y="505838"/>
                  </a:lnTo>
                  <a:lnTo>
                    <a:pt x="651753" y="1011677"/>
                  </a:lnTo>
                  <a:lnTo>
                    <a:pt x="651753" y="865762"/>
                  </a:lnTo>
                  <a:lnTo>
                    <a:pt x="1916349" y="865762"/>
                  </a:lnTo>
                  <a:lnTo>
                    <a:pt x="2276272" y="175098"/>
                  </a:lnTo>
                  <a:close/>
                </a:path>
              </a:pathLst>
            </a:custGeom>
            <a:solidFill>
              <a:srgbClr val="A04F4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8C4809AF-3FB3-4CB5-9DEF-93E241C74FFE}"/>
                </a:ext>
              </a:extLst>
            </p:cNvPr>
            <p:cNvSpPr/>
            <p:nvPr/>
          </p:nvSpPr>
          <p:spPr>
            <a:xfrm rot="1561817">
              <a:off x="6195940" y="5095529"/>
              <a:ext cx="890516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DA413830-4FED-4AB8-9416-D5CBD066B1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7925017" flipV="1">
              <a:off x="5443082" y="5288714"/>
              <a:ext cx="1551008" cy="145911"/>
            </a:xfrm>
            <a:prstGeom prst="rect">
              <a:avLst/>
            </a:prstGeom>
          </p:spPr>
        </p:pic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0EF3AF10-A3BC-4EF1-AA6F-F8EE5659AC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4038" y="5118938"/>
              <a:ext cx="297574" cy="279472"/>
            </a:xfrm>
            <a:custGeom>
              <a:avLst/>
              <a:gdLst>
                <a:gd name="T0" fmla="*/ 21 w 643"/>
                <a:gd name="T1" fmla="*/ 477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5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1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A6D259C3-7B3C-4F83-A307-99B11EBB4DA9}"/>
              </a:ext>
            </a:extLst>
          </p:cNvPr>
          <p:cNvGrpSpPr/>
          <p:nvPr/>
        </p:nvGrpSpPr>
        <p:grpSpPr>
          <a:xfrm>
            <a:off x="5468175" y="2945127"/>
            <a:ext cx="1472573" cy="1269460"/>
            <a:chOff x="5232617" y="3054484"/>
            <a:chExt cx="1963431" cy="1692613"/>
          </a:xfrm>
        </p:grpSpPr>
        <p:sp>
          <p:nvSpPr>
            <p:cNvPr id="34" name="六边形 33">
              <a:extLst>
                <a:ext uri="{FF2B5EF4-FFF2-40B4-BE49-F238E27FC236}">
                  <a16:creationId xmlns:a16="http://schemas.microsoft.com/office/drawing/2014/main" id="{38F0484E-B9DE-4F6E-B397-FE24E02B020D}"/>
                </a:ext>
              </a:extLst>
            </p:cNvPr>
            <p:cNvSpPr/>
            <p:nvPr/>
          </p:nvSpPr>
          <p:spPr>
            <a:xfrm>
              <a:off x="5232617" y="3054484"/>
              <a:ext cx="1963431" cy="1692613"/>
            </a:xfrm>
            <a:prstGeom prst="hexagon">
              <a:avLst>
                <a:gd name="adj" fmla="val 29790"/>
                <a:gd name="vf" fmla="val 115470"/>
              </a:avLst>
            </a:prstGeom>
            <a:noFill/>
            <a:ln w="15875" cap="flat" cmpd="sng" algn="ctr">
              <a:solidFill>
                <a:srgbClr val="2A3D5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57401E18-37AE-487B-BBD2-68BE20713145}"/>
                </a:ext>
              </a:extLst>
            </p:cNvPr>
            <p:cNvSpPr txBox="1"/>
            <p:nvPr/>
          </p:nvSpPr>
          <p:spPr>
            <a:xfrm>
              <a:off x="5406928" y="3348891"/>
              <a:ext cx="1551010" cy="94384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986DFDEE-3A79-4C88-B045-32FC8F18DD80}"/>
              </a:ext>
            </a:extLst>
          </p:cNvPr>
          <p:cNvSpPr txBox="1"/>
          <p:nvPr/>
        </p:nvSpPr>
        <p:spPr>
          <a:xfrm>
            <a:off x="946485" y="2348825"/>
            <a:ext cx="3625516" cy="129266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r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</a:p>
          <a:p>
            <a:pPr lvl="0" algn="r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7E1FC1B-7A80-4A16-8628-44C378112D1F}"/>
              </a:ext>
            </a:extLst>
          </p:cNvPr>
          <p:cNvSpPr txBox="1"/>
          <p:nvPr/>
        </p:nvSpPr>
        <p:spPr>
          <a:xfrm>
            <a:off x="802105" y="4397529"/>
            <a:ext cx="3546371" cy="129266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r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</a:p>
          <a:p>
            <a:pPr lvl="0" algn="r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361E47FE-77E4-4DB7-B83F-4994F82F22CB}"/>
              </a:ext>
            </a:extLst>
          </p:cNvPr>
          <p:cNvSpPr txBox="1"/>
          <p:nvPr/>
        </p:nvSpPr>
        <p:spPr>
          <a:xfrm>
            <a:off x="7954114" y="2642531"/>
            <a:ext cx="3483908" cy="129266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909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36" grpId="0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269D1E34-73C5-4CB6-B930-B48062B27DD4}"/>
              </a:ext>
            </a:extLst>
          </p:cNvPr>
          <p:cNvSpPr/>
          <p:nvPr/>
        </p:nvSpPr>
        <p:spPr>
          <a:xfrm rot="13309666" flipH="1">
            <a:off x="-910726" y="-1275147"/>
            <a:ext cx="2401899" cy="2970751"/>
          </a:xfrm>
          <a:custGeom>
            <a:avLst/>
            <a:gdLst>
              <a:gd name="connsiteX0" fmla="*/ 2291801 w 2659024"/>
              <a:gd name="connsiteY0" fmla="*/ 2285896 h 3739830"/>
              <a:gd name="connsiteX1" fmla="*/ 2038521 w 2659024"/>
              <a:gd name="connsiteY1" fmla="*/ 1784080 h 3739830"/>
              <a:gd name="connsiteX2" fmla="*/ 2231828 w 2659024"/>
              <a:gd name="connsiteY2" fmla="*/ 1284775 h 3739830"/>
              <a:gd name="connsiteX3" fmla="*/ 2388036 w 2659024"/>
              <a:gd name="connsiteY3" fmla="*/ 764270 h 3739830"/>
              <a:gd name="connsiteX4" fmla="*/ 2233502 w 2659024"/>
              <a:gd name="connsiteY4" fmla="*/ 269148 h 3739830"/>
              <a:gd name="connsiteX5" fmla="*/ 2050236 w 2659024"/>
              <a:gd name="connsiteY5" fmla="*/ 82536 h 3739830"/>
              <a:gd name="connsiteX6" fmla="*/ 1947585 w 2659024"/>
              <a:gd name="connsiteY6" fmla="*/ 80863 h 3739830"/>
              <a:gd name="connsiteX7" fmla="*/ 1938659 w 2659024"/>
              <a:gd name="connsiteY7" fmla="*/ 83094 h 3739830"/>
              <a:gd name="connsiteX8" fmla="*/ 1899328 w 2659024"/>
              <a:gd name="connsiteY8" fmla="*/ 63290 h 3739830"/>
              <a:gd name="connsiteX9" fmla="*/ 827352 w 2659024"/>
              <a:gd name="connsiteY9" fmla="*/ 150319 h 3739830"/>
              <a:gd name="connsiteX10" fmla="*/ 386622 w 2659024"/>
              <a:gd name="connsiteY10" fmla="*/ 500112 h 3739830"/>
              <a:gd name="connsiteX11" fmla="*/ 270582 w 2659024"/>
              <a:gd name="connsiteY11" fmla="*/ 1054648 h 3739830"/>
              <a:gd name="connsiteX12" fmla="*/ 337529 w 2659024"/>
              <a:gd name="connsiteY12" fmla="*/ 1627594 h 3739830"/>
              <a:gd name="connsiteX13" fmla="*/ 59981 w 2659024"/>
              <a:gd name="connsiteY13" fmla="*/ 2164557 h 3739830"/>
              <a:gd name="connsiteX14" fmla="*/ 66117 w 2659024"/>
              <a:gd name="connsiteY14" fmla="*/ 2707656 h 3739830"/>
              <a:gd name="connsiteX15" fmla="*/ 477558 w 2659024"/>
              <a:gd name="connsiteY15" fmla="*/ 2965677 h 3739830"/>
              <a:gd name="connsiteX16" fmla="*/ 1027911 w 2659024"/>
              <a:gd name="connsiteY16" fmla="*/ 2985203 h 3739830"/>
              <a:gd name="connsiteX17" fmla="*/ 1425126 w 2659024"/>
              <a:gd name="connsiteY17" fmla="*/ 3214772 h 3739830"/>
              <a:gd name="connsiteX18" fmla="*/ 2143961 w 2659024"/>
              <a:gd name="connsiteY18" fmla="*/ 3732766 h 3739830"/>
              <a:gd name="connsiteX19" fmla="*/ 2615374 w 2659024"/>
              <a:gd name="connsiteY19" fmla="*/ 2799428 h 3739830"/>
              <a:gd name="connsiteX20" fmla="*/ 2291801 w 2659024"/>
              <a:gd name="connsiteY20" fmla="*/ 2285896 h 373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59024" h="3739830">
                <a:moveTo>
                  <a:pt x="2291801" y="2285896"/>
                </a:moveTo>
                <a:cubicBezTo>
                  <a:pt x="2174087" y="2139173"/>
                  <a:pt x="2045494" y="1980176"/>
                  <a:pt x="2038521" y="1784080"/>
                </a:cubicBezTo>
                <a:cubicBezTo>
                  <a:pt x="2042147" y="1599421"/>
                  <a:pt x="2147308" y="1442377"/>
                  <a:pt x="2231828" y="1284775"/>
                </a:cubicBezTo>
                <a:cubicBezTo>
                  <a:pt x="2318858" y="1121873"/>
                  <a:pt x="2388873" y="951998"/>
                  <a:pt x="2388036" y="764270"/>
                </a:cubicBezTo>
                <a:cubicBezTo>
                  <a:pt x="2387199" y="590489"/>
                  <a:pt x="2333084" y="411967"/>
                  <a:pt x="2233502" y="269148"/>
                </a:cubicBezTo>
                <a:cubicBezTo>
                  <a:pt x="2188313" y="204434"/>
                  <a:pt x="2125551" y="114057"/>
                  <a:pt x="2050236" y="82536"/>
                </a:cubicBezTo>
                <a:cubicBezTo>
                  <a:pt x="2013695" y="67195"/>
                  <a:pt x="1984127" y="75284"/>
                  <a:pt x="1947585" y="80863"/>
                </a:cubicBezTo>
                <a:cubicBezTo>
                  <a:pt x="1944796" y="81421"/>
                  <a:pt x="1941728" y="81979"/>
                  <a:pt x="1938659" y="83094"/>
                </a:cubicBezTo>
                <a:cubicBezTo>
                  <a:pt x="1935312" y="77237"/>
                  <a:pt x="1914670" y="68032"/>
                  <a:pt x="1899328" y="63290"/>
                </a:cubicBezTo>
                <a:cubicBezTo>
                  <a:pt x="1547860" y="-47729"/>
                  <a:pt x="1157620" y="-8956"/>
                  <a:pt x="827352" y="150319"/>
                </a:cubicBezTo>
                <a:cubicBezTo>
                  <a:pt x="659149" y="231491"/>
                  <a:pt x="499873" y="350042"/>
                  <a:pt x="386622" y="500112"/>
                </a:cubicBezTo>
                <a:cubicBezTo>
                  <a:pt x="261656" y="665524"/>
                  <a:pt x="233204" y="853531"/>
                  <a:pt x="270582" y="1054648"/>
                </a:cubicBezTo>
                <a:cubicBezTo>
                  <a:pt x="306287" y="1245723"/>
                  <a:pt x="398338" y="1431777"/>
                  <a:pt x="337529" y="1627594"/>
                </a:cubicBezTo>
                <a:cubicBezTo>
                  <a:pt x="277277" y="1820343"/>
                  <a:pt x="134737" y="1977108"/>
                  <a:pt x="59981" y="2164557"/>
                </a:cubicBezTo>
                <a:cubicBezTo>
                  <a:pt x="-8639" y="2336943"/>
                  <a:pt x="-32907" y="2541407"/>
                  <a:pt x="66117" y="2707656"/>
                </a:cubicBezTo>
                <a:cubicBezTo>
                  <a:pt x="153426" y="2854379"/>
                  <a:pt x="313818" y="2936109"/>
                  <a:pt x="477558" y="2965677"/>
                </a:cubicBezTo>
                <a:cubicBezTo>
                  <a:pt x="660823" y="2998871"/>
                  <a:pt x="843530" y="2972929"/>
                  <a:pt x="1027911" y="2985203"/>
                </a:cubicBezTo>
                <a:cubicBezTo>
                  <a:pt x="1204203" y="2996918"/>
                  <a:pt x="1326101" y="3071396"/>
                  <a:pt x="1425126" y="3214772"/>
                </a:cubicBezTo>
                <a:cubicBezTo>
                  <a:pt x="1603928" y="3473908"/>
                  <a:pt x="1772967" y="3791344"/>
                  <a:pt x="2143961" y="3732766"/>
                </a:cubicBezTo>
                <a:cubicBezTo>
                  <a:pt x="2582180" y="3663868"/>
                  <a:pt x="2745919" y="3181299"/>
                  <a:pt x="2615374" y="2799428"/>
                </a:cubicBezTo>
                <a:cubicBezTo>
                  <a:pt x="2548428" y="2603332"/>
                  <a:pt x="2419835" y="2445451"/>
                  <a:pt x="2291801" y="2285896"/>
                </a:cubicBezTo>
                <a:close/>
              </a:path>
            </a:pathLst>
          </a:custGeom>
          <a:solidFill>
            <a:srgbClr val="A04F4C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F707010-351D-475C-A93C-273165901C92}"/>
              </a:ext>
            </a:extLst>
          </p:cNvPr>
          <p:cNvSpPr>
            <a:spLocks/>
          </p:cNvSpPr>
          <p:nvPr/>
        </p:nvSpPr>
        <p:spPr bwMode="auto">
          <a:xfrm flipV="1">
            <a:off x="-65635" y="-120498"/>
            <a:ext cx="1734526" cy="1516160"/>
          </a:xfrm>
          <a:custGeom>
            <a:avLst/>
            <a:gdLst>
              <a:gd name="connsiteX0" fmla="*/ 0 w 2347495"/>
              <a:gd name="connsiteY0" fmla="*/ 0 h 3381055"/>
              <a:gd name="connsiteX1" fmla="*/ 43616 w 2347495"/>
              <a:gd name="connsiteY1" fmla="*/ 0 h 3381055"/>
              <a:gd name="connsiteX2" fmla="*/ 521999 w 2347495"/>
              <a:gd name="connsiteY2" fmla="*/ 719056 h 3381055"/>
              <a:gd name="connsiteX3" fmla="*/ 1340898 w 2347495"/>
              <a:gd name="connsiteY3" fmla="*/ 2150524 h 3381055"/>
              <a:gd name="connsiteX4" fmla="*/ 2279392 w 2347495"/>
              <a:gd name="connsiteY4" fmla="*/ 2476008 h 3381055"/>
              <a:gd name="connsiteX5" fmla="*/ 2347495 w 2347495"/>
              <a:gd name="connsiteY5" fmla="*/ 2839688 h 3381055"/>
              <a:gd name="connsiteX6" fmla="*/ 2347495 w 2347495"/>
              <a:gd name="connsiteY6" fmla="*/ 3005751 h 3381055"/>
              <a:gd name="connsiteX7" fmla="*/ 2286036 w 2347495"/>
              <a:gd name="connsiteY7" fmla="*/ 3381055 h 3381055"/>
              <a:gd name="connsiteX8" fmla="*/ 185136 w 2347495"/>
              <a:gd name="connsiteY8" fmla="*/ 3381055 h 3381055"/>
              <a:gd name="connsiteX9" fmla="*/ 0 w 2347495"/>
              <a:gd name="connsiteY9" fmla="*/ 3381055 h 338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7495" h="3381055">
                <a:moveTo>
                  <a:pt x="0" y="0"/>
                </a:moveTo>
                <a:lnTo>
                  <a:pt x="43616" y="0"/>
                </a:lnTo>
                <a:cubicBezTo>
                  <a:pt x="276163" y="66426"/>
                  <a:pt x="505388" y="250756"/>
                  <a:pt x="521999" y="719056"/>
                </a:cubicBezTo>
                <a:cubicBezTo>
                  <a:pt x="558542" y="1693849"/>
                  <a:pt x="1003704" y="2163809"/>
                  <a:pt x="1340898" y="2150524"/>
                </a:cubicBezTo>
                <a:cubicBezTo>
                  <a:pt x="1678091" y="2138899"/>
                  <a:pt x="2134880" y="2115650"/>
                  <a:pt x="2279392" y="2476008"/>
                </a:cubicBezTo>
                <a:cubicBezTo>
                  <a:pt x="2315935" y="2567343"/>
                  <a:pt x="2340851" y="2695212"/>
                  <a:pt x="2347495" y="2839688"/>
                </a:cubicBezTo>
                <a:cubicBezTo>
                  <a:pt x="2347495" y="2839688"/>
                  <a:pt x="2347495" y="2839688"/>
                  <a:pt x="2347495" y="3005751"/>
                </a:cubicBezTo>
                <a:cubicBezTo>
                  <a:pt x="2340851" y="3131960"/>
                  <a:pt x="2322579" y="3261489"/>
                  <a:pt x="2286036" y="3381055"/>
                </a:cubicBezTo>
                <a:cubicBezTo>
                  <a:pt x="2286036" y="3381055"/>
                  <a:pt x="2286036" y="3381055"/>
                  <a:pt x="185136" y="3381055"/>
                </a:cubicBezTo>
                <a:lnTo>
                  <a:pt x="0" y="3381055"/>
                </a:lnTo>
                <a:close/>
              </a:path>
            </a:pathLst>
          </a:custGeom>
          <a:solidFill>
            <a:srgbClr val="4964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812CAE71-4B1D-42BB-B79A-8CF92C8C143D}"/>
              </a:ext>
            </a:extLst>
          </p:cNvPr>
          <p:cNvSpPr>
            <a:spLocks/>
          </p:cNvSpPr>
          <p:nvPr/>
        </p:nvSpPr>
        <p:spPr bwMode="auto">
          <a:xfrm flipV="1">
            <a:off x="-210015" y="-230499"/>
            <a:ext cx="1557551" cy="1361465"/>
          </a:xfrm>
          <a:custGeom>
            <a:avLst/>
            <a:gdLst>
              <a:gd name="connsiteX0" fmla="*/ 0 w 2347495"/>
              <a:gd name="connsiteY0" fmla="*/ 0 h 3381055"/>
              <a:gd name="connsiteX1" fmla="*/ 43616 w 2347495"/>
              <a:gd name="connsiteY1" fmla="*/ 0 h 3381055"/>
              <a:gd name="connsiteX2" fmla="*/ 521999 w 2347495"/>
              <a:gd name="connsiteY2" fmla="*/ 719056 h 3381055"/>
              <a:gd name="connsiteX3" fmla="*/ 1340898 w 2347495"/>
              <a:gd name="connsiteY3" fmla="*/ 2150524 h 3381055"/>
              <a:gd name="connsiteX4" fmla="*/ 2279392 w 2347495"/>
              <a:gd name="connsiteY4" fmla="*/ 2476008 h 3381055"/>
              <a:gd name="connsiteX5" fmla="*/ 2347495 w 2347495"/>
              <a:gd name="connsiteY5" fmla="*/ 2839688 h 3381055"/>
              <a:gd name="connsiteX6" fmla="*/ 2347495 w 2347495"/>
              <a:gd name="connsiteY6" fmla="*/ 3005751 h 3381055"/>
              <a:gd name="connsiteX7" fmla="*/ 2286036 w 2347495"/>
              <a:gd name="connsiteY7" fmla="*/ 3381055 h 3381055"/>
              <a:gd name="connsiteX8" fmla="*/ 185136 w 2347495"/>
              <a:gd name="connsiteY8" fmla="*/ 3381055 h 3381055"/>
              <a:gd name="connsiteX9" fmla="*/ 0 w 2347495"/>
              <a:gd name="connsiteY9" fmla="*/ 3381055 h 338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7495" h="3381055">
                <a:moveTo>
                  <a:pt x="0" y="0"/>
                </a:moveTo>
                <a:lnTo>
                  <a:pt x="43616" y="0"/>
                </a:lnTo>
                <a:cubicBezTo>
                  <a:pt x="276163" y="66426"/>
                  <a:pt x="505388" y="250756"/>
                  <a:pt x="521999" y="719056"/>
                </a:cubicBezTo>
                <a:cubicBezTo>
                  <a:pt x="558542" y="1693849"/>
                  <a:pt x="1003704" y="2163809"/>
                  <a:pt x="1340898" y="2150524"/>
                </a:cubicBezTo>
                <a:cubicBezTo>
                  <a:pt x="1678091" y="2138899"/>
                  <a:pt x="2134880" y="2115650"/>
                  <a:pt x="2279392" y="2476008"/>
                </a:cubicBezTo>
                <a:cubicBezTo>
                  <a:pt x="2315935" y="2567343"/>
                  <a:pt x="2340851" y="2695212"/>
                  <a:pt x="2347495" y="2839688"/>
                </a:cubicBezTo>
                <a:cubicBezTo>
                  <a:pt x="2347495" y="2839688"/>
                  <a:pt x="2347495" y="2839688"/>
                  <a:pt x="2347495" y="3005751"/>
                </a:cubicBezTo>
                <a:cubicBezTo>
                  <a:pt x="2340851" y="3131960"/>
                  <a:pt x="2322579" y="3261489"/>
                  <a:pt x="2286036" y="3381055"/>
                </a:cubicBezTo>
                <a:cubicBezTo>
                  <a:pt x="2286036" y="3381055"/>
                  <a:pt x="2286036" y="3381055"/>
                  <a:pt x="185136" y="3381055"/>
                </a:cubicBezTo>
                <a:lnTo>
                  <a:pt x="0" y="3381055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933120-60CD-4396-ADD6-2B8F0DC6C422}"/>
              </a:ext>
            </a:extLst>
          </p:cNvPr>
          <p:cNvSpPr/>
          <p:nvPr/>
        </p:nvSpPr>
        <p:spPr>
          <a:xfrm>
            <a:off x="1071925" y="462806"/>
            <a:ext cx="2419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FA851C4-2B28-4C7C-8C22-8D2E9FA390F6}"/>
              </a:ext>
            </a:extLst>
          </p:cNvPr>
          <p:cNvGrpSpPr/>
          <p:nvPr/>
        </p:nvGrpSpPr>
        <p:grpSpPr>
          <a:xfrm>
            <a:off x="9291955" y="5951619"/>
            <a:ext cx="3573342" cy="2460133"/>
            <a:chOff x="8246112" y="5761228"/>
            <a:chExt cx="4362512" cy="3003452"/>
          </a:xfrm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884E4D83-EAE2-47B8-8982-35CE652ED7DC}"/>
                </a:ext>
              </a:extLst>
            </p:cNvPr>
            <p:cNvSpPr/>
            <p:nvPr/>
          </p:nvSpPr>
          <p:spPr>
            <a:xfrm rot="19222550" flipH="1">
              <a:off x="8246112" y="5761228"/>
              <a:ext cx="4197657" cy="3003452"/>
            </a:xfrm>
            <a:custGeom>
              <a:avLst/>
              <a:gdLst>
                <a:gd name="connsiteX0" fmla="*/ 6749971 w 6815402"/>
                <a:gd name="connsiteY0" fmla="*/ 786590 h 4876466"/>
                <a:gd name="connsiteX1" fmla="*/ 6748018 w 6815402"/>
                <a:gd name="connsiteY1" fmla="*/ 782405 h 4876466"/>
                <a:gd name="connsiteX2" fmla="*/ 6746902 w 6815402"/>
                <a:gd name="connsiteY2" fmla="*/ 779058 h 4876466"/>
                <a:gd name="connsiteX3" fmla="*/ 5340753 w 6815402"/>
                <a:gd name="connsiteY3" fmla="*/ 22847 h 4876466"/>
                <a:gd name="connsiteX4" fmla="*/ 3376439 w 6815402"/>
                <a:gd name="connsiteY4" fmla="*/ 789100 h 4876466"/>
                <a:gd name="connsiteX5" fmla="*/ 2839474 w 6815402"/>
                <a:gd name="connsiteY5" fmla="*/ 604441 h 4876466"/>
                <a:gd name="connsiteX6" fmla="*/ 2428592 w 6815402"/>
                <a:gd name="connsiteY6" fmla="*/ 310994 h 4876466"/>
                <a:gd name="connsiteX7" fmla="*/ 1587301 w 6815402"/>
                <a:gd name="connsiteY7" fmla="*/ 209459 h 4876466"/>
                <a:gd name="connsiteX8" fmla="*/ 968327 w 6815402"/>
                <a:gd name="connsiteY8" fmla="*/ 927455 h 4876466"/>
                <a:gd name="connsiteX9" fmla="*/ 850613 w 6815402"/>
                <a:gd name="connsiteY9" fmla="*/ 1348657 h 4876466"/>
                <a:gd name="connsiteX10" fmla="*/ 865118 w 6815402"/>
                <a:gd name="connsiteY10" fmla="*/ 1927182 h 4876466"/>
                <a:gd name="connsiteX11" fmla="*/ 441126 w 6815402"/>
                <a:gd name="connsiteY11" fmla="*/ 2960103 h 4876466"/>
                <a:gd name="connsiteX12" fmla="*/ 9601 w 6815402"/>
                <a:gd name="connsiteY12" fmla="*/ 3785212 h 4876466"/>
                <a:gd name="connsiteX13" fmla="*/ 267902 w 6815402"/>
                <a:gd name="connsiteY13" fmla="*/ 4615063 h 4876466"/>
                <a:gd name="connsiteX14" fmla="*/ 993432 w 6815402"/>
                <a:gd name="connsiteY14" fmla="*/ 4866111 h 4876466"/>
                <a:gd name="connsiteX15" fmla="*/ 1735140 w 6815402"/>
                <a:gd name="connsiteY15" fmla="*/ 4339469 h 4876466"/>
                <a:gd name="connsiteX16" fmla="*/ 2458718 w 6815402"/>
                <a:gd name="connsiteY16" fmla="*/ 3563732 h 4876466"/>
                <a:gd name="connsiteX17" fmla="*/ 3529299 w 6815402"/>
                <a:gd name="connsiteY17" fmla="*/ 3364847 h 4876466"/>
                <a:gd name="connsiteX18" fmla="*/ 4506156 w 6815402"/>
                <a:gd name="connsiteY18" fmla="*/ 3185487 h 4876466"/>
                <a:gd name="connsiteX19" fmla="*/ 4941307 w 6815402"/>
                <a:gd name="connsiteY19" fmla="*/ 2434855 h 4876466"/>
                <a:gd name="connsiteX20" fmla="*/ 5349679 w 6815402"/>
                <a:gd name="connsiteY20" fmla="*/ 1522158 h 4876466"/>
                <a:gd name="connsiteX21" fmla="*/ 5795987 w 6815402"/>
                <a:gd name="connsiteY21" fmla="*/ 1314068 h 4876466"/>
                <a:gd name="connsiteX22" fmla="*/ 6122071 w 6815402"/>
                <a:gd name="connsiteY22" fmla="*/ 1349773 h 4876466"/>
                <a:gd name="connsiteX23" fmla="*/ 6307847 w 6815402"/>
                <a:gd name="connsiteY23" fmla="*/ 1476412 h 4876466"/>
                <a:gd name="connsiteX24" fmla="*/ 6805202 w 6815402"/>
                <a:gd name="connsiteY24" fmla="*/ 1200539 h 4876466"/>
                <a:gd name="connsiteX25" fmla="*/ 6749971 w 6815402"/>
                <a:gd name="connsiteY25" fmla="*/ 786590 h 48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15402" h="4876466">
                  <a:moveTo>
                    <a:pt x="6749971" y="786590"/>
                  </a:moveTo>
                  <a:cubicBezTo>
                    <a:pt x="6749413" y="785195"/>
                    <a:pt x="6748576" y="783800"/>
                    <a:pt x="6748018" y="782405"/>
                  </a:cubicBezTo>
                  <a:cubicBezTo>
                    <a:pt x="6747739" y="781290"/>
                    <a:pt x="6747460" y="780174"/>
                    <a:pt x="6746902" y="779058"/>
                  </a:cubicBezTo>
                  <a:cubicBezTo>
                    <a:pt x="6515101" y="236796"/>
                    <a:pt x="5922348" y="-92076"/>
                    <a:pt x="5340753" y="22847"/>
                  </a:cubicBezTo>
                  <a:cubicBezTo>
                    <a:pt x="4643675" y="160645"/>
                    <a:pt x="4114521" y="803047"/>
                    <a:pt x="3376439" y="789100"/>
                  </a:cubicBezTo>
                  <a:cubicBezTo>
                    <a:pt x="3178111" y="785474"/>
                    <a:pt x="3001261" y="716854"/>
                    <a:pt x="2839474" y="604441"/>
                  </a:cubicBezTo>
                  <a:cubicBezTo>
                    <a:pt x="2701119" y="508206"/>
                    <a:pt x="2575316" y="395234"/>
                    <a:pt x="2428592" y="310994"/>
                  </a:cubicBezTo>
                  <a:cubicBezTo>
                    <a:pt x="2178380" y="167339"/>
                    <a:pt x="1861501" y="80030"/>
                    <a:pt x="1587301" y="209459"/>
                  </a:cubicBezTo>
                  <a:cubicBezTo>
                    <a:pt x="1311984" y="339446"/>
                    <a:pt x="1093572" y="659671"/>
                    <a:pt x="968327" y="927455"/>
                  </a:cubicBezTo>
                  <a:cubicBezTo>
                    <a:pt x="906123" y="1060510"/>
                    <a:pt x="863166" y="1201934"/>
                    <a:pt x="850613" y="1348657"/>
                  </a:cubicBezTo>
                  <a:cubicBezTo>
                    <a:pt x="834156" y="1541405"/>
                    <a:pt x="872092" y="1734154"/>
                    <a:pt x="865118" y="1927182"/>
                  </a:cubicBezTo>
                  <a:cubicBezTo>
                    <a:pt x="850892" y="2320210"/>
                    <a:pt x="686037" y="2659961"/>
                    <a:pt x="441126" y="2960103"/>
                  </a:cubicBezTo>
                  <a:cubicBezTo>
                    <a:pt x="237776" y="3209476"/>
                    <a:pt x="52558" y="3456619"/>
                    <a:pt x="9601" y="3785212"/>
                  </a:cubicBezTo>
                  <a:cubicBezTo>
                    <a:pt x="-29730" y="4085632"/>
                    <a:pt x="50885" y="4397210"/>
                    <a:pt x="267902" y="4615063"/>
                  </a:cubicBezTo>
                  <a:cubicBezTo>
                    <a:pt x="455631" y="4803628"/>
                    <a:pt x="727321" y="4911578"/>
                    <a:pt x="993432" y="4866111"/>
                  </a:cubicBezTo>
                  <a:cubicBezTo>
                    <a:pt x="1305011" y="4813111"/>
                    <a:pt x="1546854" y="4578243"/>
                    <a:pt x="1735140" y="4339469"/>
                  </a:cubicBezTo>
                  <a:cubicBezTo>
                    <a:pt x="1956342" y="4058853"/>
                    <a:pt x="2145744" y="3753133"/>
                    <a:pt x="2458718" y="3563732"/>
                  </a:cubicBezTo>
                  <a:cubicBezTo>
                    <a:pt x="2792333" y="3361778"/>
                    <a:pt x="3149380" y="3339463"/>
                    <a:pt x="3529299" y="3364847"/>
                  </a:cubicBezTo>
                  <a:cubicBezTo>
                    <a:pt x="3871562" y="3387720"/>
                    <a:pt x="4215219" y="3393578"/>
                    <a:pt x="4506156" y="3185487"/>
                  </a:cubicBezTo>
                  <a:cubicBezTo>
                    <a:pt x="4761389" y="3003059"/>
                    <a:pt x="4883566" y="2736112"/>
                    <a:pt x="4941307" y="2434855"/>
                  </a:cubicBezTo>
                  <a:cubicBezTo>
                    <a:pt x="5007695" y="2088689"/>
                    <a:pt x="5061531" y="1758980"/>
                    <a:pt x="5349679" y="1522158"/>
                  </a:cubicBezTo>
                  <a:cubicBezTo>
                    <a:pt x="5477156" y="1417277"/>
                    <a:pt x="5633085" y="1342241"/>
                    <a:pt x="5795987" y="1314068"/>
                  </a:cubicBezTo>
                  <a:cubicBezTo>
                    <a:pt x="5903380" y="1295379"/>
                    <a:pt x="6022488" y="1302910"/>
                    <a:pt x="6122071" y="1349773"/>
                  </a:cubicBezTo>
                  <a:cubicBezTo>
                    <a:pt x="6191528" y="1382409"/>
                    <a:pt x="6240900" y="1441823"/>
                    <a:pt x="6307847" y="1476412"/>
                  </a:cubicBezTo>
                  <a:cubicBezTo>
                    <a:pt x="6526538" y="1589104"/>
                    <a:pt x="6762244" y="1420624"/>
                    <a:pt x="6805202" y="1200539"/>
                  </a:cubicBezTo>
                  <a:cubicBezTo>
                    <a:pt x="6832817" y="1060789"/>
                    <a:pt x="6801017" y="916855"/>
                    <a:pt x="6749971" y="786590"/>
                  </a:cubicBezTo>
                  <a:close/>
                </a:path>
              </a:pathLst>
            </a:custGeom>
            <a:solidFill>
              <a:srgbClr val="49646F"/>
            </a:solidFill>
            <a:ln w="244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2E8C300C-2572-405D-82D4-FDE74E5C268C}"/>
                </a:ext>
              </a:extLst>
            </p:cNvPr>
            <p:cNvSpPr/>
            <p:nvPr/>
          </p:nvSpPr>
          <p:spPr>
            <a:xfrm rot="19222550" flipH="1">
              <a:off x="9677762" y="5809473"/>
              <a:ext cx="2930862" cy="2097052"/>
            </a:xfrm>
            <a:custGeom>
              <a:avLst/>
              <a:gdLst>
                <a:gd name="connsiteX0" fmla="*/ 6749971 w 6815402"/>
                <a:gd name="connsiteY0" fmla="*/ 786590 h 4876466"/>
                <a:gd name="connsiteX1" fmla="*/ 6748018 w 6815402"/>
                <a:gd name="connsiteY1" fmla="*/ 782405 h 4876466"/>
                <a:gd name="connsiteX2" fmla="*/ 6746902 w 6815402"/>
                <a:gd name="connsiteY2" fmla="*/ 779058 h 4876466"/>
                <a:gd name="connsiteX3" fmla="*/ 5340753 w 6815402"/>
                <a:gd name="connsiteY3" fmla="*/ 22847 h 4876466"/>
                <a:gd name="connsiteX4" fmla="*/ 3376439 w 6815402"/>
                <a:gd name="connsiteY4" fmla="*/ 789100 h 4876466"/>
                <a:gd name="connsiteX5" fmla="*/ 2839474 w 6815402"/>
                <a:gd name="connsiteY5" fmla="*/ 604441 h 4876466"/>
                <a:gd name="connsiteX6" fmla="*/ 2428592 w 6815402"/>
                <a:gd name="connsiteY6" fmla="*/ 310994 h 4876466"/>
                <a:gd name="connsiteX7" fmla="*/ 1587301 w 6815402"/>
                <a:gd name="connsiteY7" fmla="*/ 209459 h 4876466"/>
                <a:gd name="connsiteX8" fmla="*/ 968327 w 6815402"/>
                <a:gd name="connsiteY8" fmla="*/ 927455 h 4876466"/>
                <a:gd name="connsiteX9" fmla="*/ 850613 w 6815402"/>
                <a:gd name="connsiteY9" fmla="*/ 1348657 h 4876466"/>
                <a:gd name="connsiteX10" fmla="*/ 865118 w 6815402"/>
                <a:gd name="connsiteY10" fmla="*/ 1927182 h 4876466"/>
                <a:gd name="connsiteX11" fmla="*/ 441126 w 6815402"/>
                <a:gd name="connsiteY11" fmla="*/ 2960103 h 4876466"/>
                <a:gd name="connsiteX12" fmla="*/ 9601 w 6815402"/>
                <a:gd name="connsiteY12" fmla="*/ 3785212 h 4876466"/>
                <a:gd name="connsiteX13" fmla="*/ 267902 w 6815402"/>
                <a:gd name="connsiteY13" fmla="*/ 4615063 h 4876466"/>
                <a:gd name="connsiteX14" fmla="*/ 993432 w 6815402"/>
                <a:gd name="connsiteY14" fmla="*/ 4866111 h 4876466"/>
                <a:gd name="connsiteX15" fmla="*/ 1735140 w 6815402"/>
                <a:gd name="connsiteY15" fmla="*/ 4339469 h 4876466"/>
                <a:gd name="connsiteX16" fmla="*/ 2458718 w 6815402"/>
                <a:gd name="connsiteY16" fmla="*/ 3563732 h 4876466"/>
                <a:gd name="connsiteX17" fmla="*/ 3529299 w 6815402"/>
                <a:gd name="connsiteY17" fmla="*/ 3364847 h 4876466"/>
                <a:gd name="connsiteX18" fmla="*/ 4506156 w 6815402"/>
                <a:gd name="connsiteY18" fmla="*/ 3185487 h 4876466"/>
                <a:gd name="connsiteX19" fmla="*/ 4941307 w 6815402"/>
                <a:gd name="connsiteY19" fmla="*/ 2434855 h 4876466"/>
                <a:gd name="connsiteX20" fmla="*/ 5349679 w 6815402"/>
                <a:gd name="connsiteY20" fmla="*/ 1522158 h 4876466"/>
                <a:gd name="connsiteX21" fmla="*/ 5795987 w 6815402"/>
                <a:gd name="connsiteY21" fmla="*/ 1314068 h 4876466"/>
                <a:gd name="connsiteX22" fmla="*/ 6122071 w 6815402"/>
                <a:gd name="connsiteY22" fmla="*/ 1349773 h 4876466"/>
                <a:gd name="connsiteX23" fmla="*/ 6307847 w 6815402"/>
                <a:gd name="connsiteY23" fmla="*/ 1476412 h 4876466"/>
                <a:gd name="connsiteX24" fmla="*/ 6805202 w 6815402"/>
                <a:gd name="connsiteY24" fmla="*/ 1200539 h 4876466"/>
                <a:gd name="connsiteX25" fmla="*/ 6749971 w 6815402"/>
                <a:gd name="connsiteY25" fmla="*/ 786590 h 48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15402" h="4876466">
                  <a:moveTo>
                    <a:pt x="6749971" y="786590"/>
                  </a:moveTo>
                  <a:cubicBezTo>
                    <a:pt x="6749413" y="785195"/>
                    <a:pt x="6748576" y="783800"/>
                    <a:pt x="6748018" y="782405"/>
                  </a:cubicBezTo>
                  <a:cubicBezTo>
                    <a:pt x="6747739" y="781290"/>
                    <a:pt x="6747460" y="780174"/>
                    <a:pt x="6746902" y="779058"/>
                  </a:cubicBezTo>
                  <a:cubicBezTo>
                    <a:pt x="6515101" y="236796"/>
                    <a:pt x="5922348" y="-92076"/>
                    <a:pt x="5340753" y="22847"/>
                  </a:cubicBezTo>
                  <a:cubicBezTo>
                    <a:pt x="4643675" y="160645"/>
                    <a:pt x="4114521" y="803047"/>
                    <a:pt x="3376439" y="789100"/>
                  </a:cubicBezTo>
                  <a:cubicBezTo>
                    <a:pt x="3178111" y="785474"/>
                    <a:pt x="3001261" y="716854"/>
                    <a:pt x="2839474" y="604441"/>
                  </a:cubicBezTo>
                  <a:cubicBezTo>
                    <a:pt x="2701119" y="508206"/>
                    <a:pt x="2575316" y="395234"/>
                    <a:pt x="2428592" y="310994"/>
                  </a:cubicBezTo>
                  <a:cubicBezTo>
                    <a:pt x="2178380" y="167339"/>
                    <a:pt x="1861501" y="80030"/>
                    <a:pt x="1587301" y="209459"/>
                  </a:cubicBezTo>
                  <a:cubicBezTo>
                    <a:pt x="1311984" y="339446"/>
                    <a:pt x="1093572" y="659671"/>
                    <a:pt x="968327" y="927455"/>
                  </a:cubicBezTo>
                  <a:cubicBezTo>
                    <a:pt x="906123" y="1060510"/>
                    <a:pt x="863166" y="1201934"/>
                    <a:pt x="850613" y="1348657"/>
                  </a:cubicBezTo>
                  <a:cubicBezTo>
                    <a:pt x="834156" y="1541405"/>
                    <a:pt x="872092" y="1734154"/>
                    <a:pt x="865118" y="1927182"/>
                  </a:cubicBezTo>
                  <a:cubicBezTo>
                    <a:pt x="850892" y="2320210"/>
                    <a:pt x="686037" y="2659961"/>
                    <a:pt x="441126" y="2960103"/>
                  </a:cubicBezTo>
                  <a:cubicBezTo>
                    <a:pt x="237776" y="3209476"/>
                    <a:pt x="52558" y="3456619"/>
                    <a:pt x="9601" y="3785212"/>
                  </a:cubicBezTo>
                  <a:cubicBezTo>
                    <a:pt x="-29730" y="4085632"/>
                    <a:pt x="50885" y="4397210"/>
                    <a:pt x="267902" y="4615063"/>
                  </a:cubicBezTo>
                  <a:cubicBezTo>
                    <a:pt x="455631" y="4803628"/>
                    <a:pt x="727321" y="4911578"/>
                    <a:pt x="993432" y="4866111"/>
                  </a:cubicBezTo>
                  <a:cubicBezTo>
                    <a:pt x="1305011" y="4813111"/>
                    <a:pt x="1546854" y="4578243"/>
                    <a:pt x="1735140" y="4339469"/>
                  </a:cubicBezTo>
                  <a:cubicBezTo>
                    <a:pt x="1956342" y="4058853"/>
                    <a:pt x="2145744" y="3753133"/>
                    <a:pt x="2458718" y="3563732"/>
                  </a:cubicBezTo>
                  <a:cubicBezTo>
                    <a:pt x="2792333" y="3361778"/>
                    <a:pt x="3149380" y="3339463"/>
                    <a:pt x="3529299" y="3364847"/>
                  </a:cubicBezTo>
                  <a:cubicBezTo>
                    <a:pt x="3871562" y="3387720"/>
                    <a:pt x="4215219" y="3393578"/>
                    <a:pt x="4506156" y="3185487"/>
                  </a:cubicBezTo>
                  <a:cubicBezTo>
                    <a:pt x="4761389" y="3003059"/>
                    <a:pt x="4883566" y="2736112"/>
                    <a:pt x="4941307" y="2434855"/>
                  </a:cubicBezTo>
                  <a:cubicBezTo>
                    <a:pt x="5007695" y="2088689"/>
                    <a:pt x="5061531" y="1758980"/>
                    <a:pt x="5349679" y="1522158"/>
                  </a:cubicBezTo>
                  <a:cubicBezTo>
                    <a:pt x="5477156" y="1417277"/>
                    <a:pt x="5633085" y="1342241"/>
                    <a:pt x="5795987" y="1314068"/>
                  </a:cubicBezTo>
                  <a:cubicBezTo>
                    <a:pt x="5903380" y="1295379"/>
                    <a:pt x="6022488" y="1302910"/>
                    <a:pt x="6122071" y="1349773"/>
                  </a:cubicBezTo>
                  <a:cubicBezTo>
                    <a:pt x="6191528" y="1382409"/>
                    <a:pt x="6240900" y="1441823"/>
                    <a:pt x="6307847" y="1476412"/>
                  </a:cubicBezTo>
                  <a:cubicBezTo>
                    <a:pt x="6526538" y="1589104"/>
                    <a:pt x="6762244" y="1420624"/>
                    <a:pt x="6805202" y="1200539"/>
                  </a:cubicBezTo>
                  <a:cubicBezTo>
                    <a:pt x="6832817" y="1060789"/>
                    <a:pt x="6801017" y="916855"/>
                    <a:pt x="6749971" y="786590"/>
                  </a:cubicBezTo>
                  <a:close/>
                </a:path>
              </a:pathLst>
            </a:custGeom>
            <a:noFill/>
            <a:ln w="24442" cap="flat">
              <a:solidFill>
                <a:srgbClr val="F3C89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74E0D39-C533-4CFC-9CF7-66DA989E8234}"/>
              </a:ext>
            </a:extLst>
          </p:cNvPr>
          <p:cNvGrpSpPr/>
          <p:nvPr/>
        </p:nvGrpSpPr>
        <p:grpSpPr>
          <a:xfrm>
            <a:off x="1248863" y="1773483"/>
            <a:ext cx="5181464" cy="1303265"/>
            <a:chOff x="5784724" y="1610198"/>
            <a:chExt cx="5181464" cy="130326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0E8E7846-C421-40CF-B38C-2E55EEB96685}"/>
                </a:ext>
              </a:extLst>
            </p:cNvPr>
            <p:cNvSpPr/>
            <p:nvPr/>
          </p:nvSpPr>
          <p:spPr>
            <a:xfrm>
              <a:off x="5784724" y="1730393"/>
              <a:ext cx="5140325" cy="1137385"/>
            </a:xfrm>
            <a:prstGeom prst="roundRect">
              <a:avLst>
                <a:gd name="adj" fmla="val 50000"/>
              </a:avLst>
            </a:prstGeom>
            <a:solidFill>
              <a:srgbClr val="49646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0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2289A6A6-50C2-4C27-823B-FB17BC817DDC}"/>
                </a:ext>
              </a:extLst>
            </p:cNvPr>
            <p:cNvSpPr/>
            <p:nvPr/>
          </p:nvSpPr>
          <p:spPr>
            <a:xfrm>
              <a:off x="6033080" y="1998505"/>
              <a:ext cx="620888" cy="62088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</a:t>
              </a:r>
              <a:endParaRPr lang="zh-CN" alt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Subtitle 2">
              <a:extLst>
                <a:ext uri="{FF2B5EF4-FFF2-40B4-BE49-F238E27FC236}">
                  <a16:creationId xmlns:a16="http://schemas.microsoft.com/office/drawing/2014/main" id="{78C744B4-D81D-42C2-8EC6-59FD75C297A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728021" y="1610198"/>
              <a:ext cx="4238167" cy="1303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4993" tIns="72497" rIns="144993" bIns="72497">
              <a:spAutoFit/>
            </a:bodyPr>
            <a:lstStyle>
              <a:lvl1pPr defTabSz="10874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1087438" indent="-285750" defTabSz="108743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2174875" indent="-228600" defTabSz="108743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3262313" indent="-228600" defTabSz="108743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4349750" indent="-228600" defTabSz="10874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4806950" indent="-228600" defTabSz="1087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5264150" indent="-228600" defTabSz="1087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5721350" indent="-228600" defTabSz="1087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6178550" indent="-228600" defTabSz="1087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defTabSz="914400">
                <a:lnSpc>
                  <a:spcPct val="150000"/>
                </a:lnSpc>
                <a:spcBef>
                  <a:spcPts val="0"/>
                </a:spcBef>
                <a:buFontTx/>
                <a:buNone/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  <a:p>
              <a:pPr defTabSz="914400">
                <a:lnSpc>
                  <a:spcPct val="150000"/>
                </a:lnSpc>
                <a:spcBef>
                  <a:spcPts val="0"/>
                </a:spcBef>
                <a:buFontTx/>
                <a:buNone/>
                <a:defRPr/>
              </a:pPr>
              <a:r>
                <a:rPr lang="en-US" altLang="zh-CN" sz="1600" kern="0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kern="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DEDF86C-692C-4EB6-811F-F049F631E77C}"/>
              </a:ext>
            </a:extLst>
          </p:cNvPr>
          <p:cNvGrpSpPr/>
          <p:nvPr/>
        </p:nvGrpSpPr>
        <p:grpSpPr>
          <a:xfrm>
            <a:off x="1248863" y="3068531"/>
            <a:ext cx="5140325" cy="1303265"/>
            <a:chOff x="5784724" y="2905246"/>
            <a:chExt cx="5140325" cy="1303265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DA5AD939-A319-4BB8-905F-61E747119559}"/>
                </a:ext>
              </a:extLst>
            </p:cNvPr>
            <p:cNvSpPr/>
            <p:nvPr/>
          </p:nvSpPr>
          <p:spPr>
            <a:xfrm>
              <a:off x="5784724" y="3063879"/>
              <a:ext cx="5140325" cy="1137385"/>
            </a:xfrm>
            <a:prstGeom prst="roundRect">
              <a:avLst>
                <a:gd name="adj" fmla="val 50000"/>
              </a:avLst>
            </a:prstGeom>
            <a:solidFill>
              <a:srgbClr val="F3C89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0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A6A9BA6C-35EA-4C45-81A3-E43411D8D891}"/>
                </a:ext>
              </a:extLst>
            </p:cNvPr>
            <p:cNvSpPr/>
            <p:nvPr/>
          </p:nvSpPr>
          <p:spPr>
            <a:xfrm>
              <a:off x="6033080" y="3319305"/>
              <a:ext cx="620888" cy="62088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B</a:t>
              </a:r>
              <a:endParaRPr lang="zh-CN" alt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Subtitle 2">
              <a:extLst>
                <a:ext uri="{FF2B5EF4-FFF2-40B4-BE49-F238E27FC236}">
                  <a16:creationId xmlns:a16="http://schemas.microsoft.com/office/drawing/2014/main" id="{BED45AC9-A9EC-45BE-AEE2-EFF87B72421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670425" y="2905246"/>
              <a:ext cx="4163216" cy="1303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4993" tIns="72497" rIns="144993" bIns="72497">
              <a:spAutoFit/>
            </a:bodyPr>
            <a:lstStyle>
              <a:lvl1pPr defTabSz="10874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1087438" indent="-285750" defTabSz="108743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2174875" indent="-228600" defTabSz="108743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3262313" indent="-228600" defTabSz="108743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4349750" indent="-228600" defTabSz="10874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4806950" indent="-228600" defTabSz="1087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5264150" indent="-228600" defTabSz="1087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5721350" indent="-228600" defTabSz="1087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6178550" indent="-228600" defTabSz="1087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lvl="0" defTabSz="914400">
                <a:lnSpc>
                  <a:spcPct val="150000"/>
                </a:lnSpc>
                <a:spcBef>
                  <a:spcPts val="0"/>
                </a:spcBef>
                <a:buNone/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  <a:p>
              <a:pPr lvl="0" defTabSz="914400">
                <a:lnSpc>
                  <a:spcPct val="150000"/>
                </a:lnSpc>
                <a:spcBef>
                  <a:spcPts val="0"/>
                </a:spcBef>
                <a:buNone/>
                <a:defRPr/>
              </a:pPr>
              <a:r>
                <a:rPr lang="en-US" altLang="zh-CN" sz="1600" kern="0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kern="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60B8384E-080C-436A-A93F-A1FF77CE8E5E}"/>
              </a:ext>
            </a:extLst>
          </p:cNvPr>
          <p:cNvGrpSpPr/>
          <p:nvPr/>
        </p:nvGrpSpPr>
        <p:grpSpPr>
          <a:xfrm>
            <a:off x="1248863" y="4477708"/>
            <a:ext cx="5226434" cy="1303265"/>
            <a:chOff x="5784724" y="4314423"/>
            <a:chExt cx="5226434" cy="1303265"/>
          </a:xfrm>
        </p:grpSpPr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08E9F23A-71F4-47C6-9DF8-0C14E13E6D8B}"/>
                </a:ext>
              </a:extLst>
            </p:cNvPr>
            <p:cNvSpPr/>
            <p:nvPr/>
          </p:nvSpPr>
          <p:spPr>
            <a:xfrm>
              <a:off x="5784724" y="4397364"/>
              <a:ext cx="5140325" cy="1137385"/>
            </a:xfrm>
            <a:prstGeom prst="roundRect">
              <a:avLst>
                <a:gd name="adj" fmla="val 50000"/>
              </a:avLst>
            </a:prstGeom>
            <a:solidFill>
              <a:srgbClr val="A04F4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0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98264E45-FF28-4045-A924-80F5DC31A4F9}"/>
                </a:ext>
              </a:extLst>
            </p:cNvPr>
            <p:cNvSpPr/>
            <p:nvPr/>
          </p:nvSpPr>
          <p:spPr>
            <a:xfrm>
              <a:off x="6033080" y="4640105"/>
              <a:ext cx="620888" cy="62088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</a:t>
              </a:r>
              <a:endParaRPr lang="zh-CN" alt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Subtitle 2">
              <a:extLst>
                <a:ext uri="{FF2B5EF4-FFF2-40B4-BE49-F238E27FC236}">
                  <a16:creationId xmlns:a16="http://schemas.microsoft.com/office/drawing/2014/main" id="{989C6B94-3A5A-4E65-9A29-356589678CD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683049" y="4314423"/>
              <a:ext cx="4328109" cy="1303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4993" tIns="72497" rIns="144993" bIns="72497">
              <a:spAutoFit/>
            </a:bodyPr>
            <a:lstStyle>
              <a:lvl1pPr defTabSz="10874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1087438" indent="-285750" defTabSz="108743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2174875" indent="-228600" defTabSz="108743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3262313" indent="-228600" defTabSz="108743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4349750" indent="-228600" defTabSz="10874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4806950" indent="-228600" defTabSz="1087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5264150" indent="-228600" defTabSz="1087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5721350" indent="-228600" defTabSz="1087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6178550" indent="-228600" defTabSz="1087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lvl="0" defTabSz="914400">
                <a:lnSpc>
                  <a:spcPct val="150000"/>
                </a:lnSpc>
                <a:spcBef>
                  <a:spcPts val="0"/>
                </a:spcBef>
                <a:buNone/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  <a:p>
              <a:pPr lvl="0" defTabSz="914400">
                <a:lnSpc>
                  <a:spcPct val="150000"/>
                </a:lnSpc>
                <a:spcBef>
                  <a:spcPts val="0"/>
                </a:spcBef>
                <a:buNone/>
                <a:defRPr/>
              </a:pPr>
              <a:r>
                <a:rPr lang="en-US" altLang="zh-CN" sz="1600" kern="0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kern="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509F2BB1-5041-4026-9966-5D8CD41565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5380" y="1455209"/>
            <a:ext cx="3264509" cy="4351389"/>
          </a:xfrm>
          <a:prstGeom prst="roundRect">
            <a:avLst>
              <a:gd name="adj" fmla="val 5845"/>
            </a:avLst>
          </a:prstGeom>
          <a:noFill/>
          <a:ln w="12700" cap="rnd" cmpd="sng" algn="ctr">
            <a:noFill/>
            <a:prstDash val="solid"/>
            <a:round/>
            <a:headEnd/>
            <a:tailEnd/>
          </a:ln>
          <a:effectLst>
            <a:outerShdw blurRad="762000" dist="127000" algn="ctr" rotWithShape="0">
              <a:schemeClr val="tx1">
                <a:lumMod val="85000"/>
                <a:lumOff val="15000"/>
                <a:alpha val="15000"/>
              </a:schemeClr>
            </a:outerShdw>
          </a:effectLst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C1BCF256-73B7-4FA2-9549-979D6C87FDDE}"/>
              </a:ext>
            </a:extLst>
          </p:cNvPr>
          <p:cNvGrpSpPr/>
          <p:nvPr/>
        </p:nvGrpSpPr>
        <p:grpSpPr>
          <a:xfrm>
            <a:off x="6759567" y="3637547"/>
            <a:ext cx="4582202" cy="2007215"/>
            <a:chOff x="984409" y="3749842"/>
            <a:chExt cx="4582202" cy="2007215"/>
          </a:xfrm>
        </p:grpSpPr>
        <p:sp>
          <p:nvSpPr>
            <p:cNvPr id="29" name="Rectangle 6">
              <a:extLst>
                <a:ext uri="{FF2B5EF4-FFF2-40B4-BE49-F238E27FC236}">
                  <a16:creationId xmlns:a16="http://schemas.microsoft.com/office/drawing/2014/main" id="{A31F19C5-A58D-4D2F-BF28-7CE8B8D78C5B}"/>
                </a:ext>
              </a:extLst>
            </p:cNvPr>
            <p:cNvSpPr/>
            <p:nvPr/>
          </p:nvSpPr>
          <p:spPr>
            <a:xfrm>
              <a:off x="984409" y="3749842"/>
              <a:ext cx="4582202" cy="2007215"/>
            </a:xfrm>
            <a:prstGeom prst="roundRect">
              <a:avLst>
                <a:gd name="adj" fmla="val 7641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dist="38100" dir="8100000" algn="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TextBox 21">
              <a:extLst>
                <a:ext uri="{FF2B5EF4-FFF2-40B4-BE49-F238E27FC236}">
                  <a16:creationId xmlns:a16="http://schemas.microsoft.com/office/drawing/2014/main" id="{ED70C689-C573-4CA0-BD64-CB2042EF53DB}"/>
                </a:ext>
              </a:extLst>
            </p:cNvPr>
            <p:cNvSpPr txBox="1"/>
            <p:nvPr/>
          </p:nvSpPr>
          <p:spPr>
            <a:xfrm>
              <a:off x="1171074" y="4113604"/>
              <a:ext cx="2507050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altLang="zh-CN" sz="2000" b="1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2000" b="1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Rectangle 22">
              <a:extLst>
                <a:ext uri="{FF2B5EF4-FFF2-40B4-BE49-F238E27FC236}">
                  <a16:creationId xmlns:a16="http://schemas.microsoft.com/office/drawing/2014/main" id="{DE21EB52-55E7-44DC-9BA2-2E40C094EE68}"/>
                </a:ext>
              </a:extLst>
            </p:cNvPr>
            <p:cNvSpPr/>
            <p:nvPr/>
          </p:nvSpPr>
          <p:spPr>
            <a:xfrm>
              <a:off x="1171074" y="4497290"/>
              <a:ext cx="4267200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9923901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2B792ABD-44E9-4A45-8F14-4CAA46733F9E}"/>
              </a:ext>
            </a:extLst>
          </p:cNvPr>
          <p:cNvSpPr/>
          <p:nvPr/>
        </p:nvSpPr>
        <p:spPr>
          <a:xfrm rot="1843284" flipH="1">
            <a:off x="122112" y="1753434"/>
            <a:ext cx="3780110" cy="2704695"/>
          </a:xfrm>
          <a:custGeom>
            <a:avLst/>
            <a:gdLst>
              <a:gd name="connsiteX0" fmla="*/ 6749971 w 6815402"/>
              <a:gd name="connsiteY0" fmla="*/ 786590 h 4876466"/>
              <a:gd name="connsiteX1" fmla="*/ 6748018 w 6815402"/>
              <a:gd name="connsiteY1" fmla="*/ 782405 h 4876466"/>
              <a:gd name="connsiteX2" fmla="*/ 6746902 w 6815402"/>
              <a:gd name="connsiteY2" fmla="*/ 779058 h 4876466"/>
              <a:gd name="connsiteX3" fmla="*/ 5340753 w 6815402"/>
              <a:gd name="connsiteY3" fmla="*/ 22847 h 4876466"/>
              <a:gd name="connsiteX4" fmla="*/ 3376439 w 6815402"/>
              <a:gd name="connsiteY4" fmla="*/ 789100 h 4876466"/>
              <a:gd name="connsiteX5" fmla="*/ 2839474 w 6815402"/>
              <a:gd name="connsiteY5" fmla="*/ 604441 h 4876466"/>
              <a:gd name="connsiteX6" fmla="*/ 2428592 w 6815402"/>
              <a:gd name="connsiteY6" fmla="*/ 310994 h 4876466"/>
              <a:gd name="connsiteX7" fmla="*/ 1587301 w 6815402"/>
              <a:gd name="connsiteY7" fmla="*/ 209459 h 4876466"/>
              <a:gd name="connsiteX8" fmla="*/ 968327 w 6815402"/>
              <a:gd name="connsiteY8" fmla="*/ 927455 h 4876466"/>
              <a:gd name="connsiteX9" fmla="*/ 850613 w 6815402"/>
              <a:gd name="connsiteY9" fmla="*/ 1348657 h 4876466"/>
              <a:gd name="connsiteX10" fmla="*/ 865118 w 6815402"/>
              <a:gd name="connsiteY10" fmla="*/ 1927182 h 4876466"/>
              <a:gd name="connsiteX11" fmla="*/ 441126 w 6815402"/>
              <a:gd name="connsiteY11" fmla="*/ 2960103 h 4876466"/>
              <a:gd name="connsiteX12" fmla="*/ 9601 w 6815402"/>
              <a:gd name="connsiteY12" fmla="*/ 3785212 h 4876466"/>
              <a:gd name="connsiteX13" fmla="*/ 267902 w 6815402"/>
              <a:gd name="connsiteY13" fmla="*/ 4615063 h 4876466"/>
              <a:gd name="connsiteX14" fmla="*/ 993432 w 6815402"/>
              <a:gd name="connsiteY14" fmla="*/ 4866111 h 4876466"/>
              <a:gd name="connsiteX15" fmla="*/ 1735140 w 6815402"/>
              <a:gd name="connsiteY15" fmla="*/ 4339469 h 4876466"/>
              <a:gd name="connsiteX16" fmla="*/ 2458718 w 6815402"/>
              <a:gd name="connsiteY16" fmla="*/ 3563732 h 4876466"/>
              <a:gd name="connsiteX17" fmla="*/ 3529299 w 6815402"/>
              <a:gd name="connsiteY17" fmla="*/ 3364847 h 4876466"/>
              <a:gd name="connsiteX18" fmla="*/ 4506156 w 6815402"/>
              <a:gd name="connsiteY18" fmla="*/ 3185487 h 4876466"/>
              <a:gd name="connsiteX19" fmla="*/ 4941307 w 6815402"/>
              <a:gd name="connsiteY19" fmla="*/ 2434855 h 4876466"/>
              <a:gd name="connsiteX20" fmla="*/ 5349679 w 6815402"/>
              <a:gd name="connsiteY20" fmla="*/ 1522158 h 4876466"/>
              <a:gd name="connsiteX21" fmla="*/ 5795987 w 6815402"/>
              <a:gd name="connsiteY21" fmla="*/ 1314068 h 4876466"/>
              <a:gd name="connsiteX22" fmla="*/ 6122071 w 6815402"/>
              <a:gd name="connsiteY22" fmla="*/ 1349773 h 4876466"/>
              <a:gd name="connsiteX23" fmla="*/ 6307847 w 6815402"/>
              <a:gd name="connsiteY23" fmla="*/ 1476412 h 4876466"/>
              <a:gd name="connsiteX24" fmla="*/ 6805202 w 6815402"/>
              <a:gd name="connsiteY24" fmla="*/ 1200539 h 4876466"/>
              <a:gd name="connsiteX25" fmla="*/ 6749971 w 6815402"/>
              <a:gd name="connsiteY25" fmla="*/ 786590 h 48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815402" h="4876466">
                <a:moveTo>
                  <a:pt x="6749971" y="786590"/>
                </a:moveTo>
                <a:cubicBezTo>
                  <a:pt x="6749413" y="785195"/>
                  <a:pt x="6748576" y="783800"/>
                  <a:pt x="6748018" y="782405"/>
                </a:cubicBezTo>
                <a:cubicBezTo>
                  <a:pt x="6747739" y="781290"/>
                  <a:pt x="6747460" y="780174"/>
                  <a:pt x="6746902" y="779058"/>
                </a:cubicBezTo>
                <a:cubicBezTo>
                  <a:pt x="6515101" y="236796"/>
                  <a:pt x="5922348" y="-92076"/>
                  <a:pt x="5340753" y="22847"/>
                </a:cubicBezTo>
                <a:cubicBezTo>
                  <a:pt x="4643675" y="160645"/>
                  <a:pt x="4114521" y="803047"/>
                  <a:pt x="3376439" y="789100"/>
                </a:cubicBezTo>
                <a:cubicBezTo>
                  <a:pt x="3178111" y="785474"/>
                  <a:pt x="3001261" y="716854"/>
                  <a:pt x="2839474" y="604441"/>
                </a:cubicBezTo>
                <a:cubicBezTo>
                  <a:pt x="2701119" y="508206"/>
                  <a:pt x="2575316" y="395234"/>
                  <a:pt x="2428592" y="310994"/>
                </a:cubicBezTo>
                <a:cubicBezTo>
                  <a:pt x="2178380" y="167339"/>
                  <a:pt x="1861501" y="80030"/>
                  <a:pt x="1587301" y="209459"/>
                </a:cubicBezTo>
                <a:cubicBezTo>
                  <a:pt x="1311984" y="339446"/>
                  <a:pt x="1093572" y="659671"/>
                  <a:pt x="968327" y="927455"/>
                </a:cubicBezTo>
                <a:cubicBezTo>
                  <a:pt x="906123" y="1060510"/>
                  <a:pt x="863166" y="1201934"/>
                  <a:pt x="850613" y="1348657"/>
                </a:cubicBezTo>
                <a:cubicBezTo>
                  <a:pt x="834156" y="1541405"/>
                  <a:pt x="872092" y="1734154"/>
                  <a:pt x="865118" y="1927182"/>
                </a:cubicBezTo>
                <a:cubicBezTo>
                  <a:pt x="850892" y="2320210"/>
                  <a:pt x="686037" y="2659961"/>
                  <a:pt x="441126" y="2960103"/>
                </a:cubicBezTo>
                <a:cubicBezTo>
                  <a:pt x="237776" y="3209476"/>
                  <a:pt x="52558" y="3456619"/>
                  <a:pt x="9601" y="3785212"/>
                </a:cubicBezTo>
                <a:cubicBezTo>
                  <a:pt x="-29730" y="4085632"/>
                  <a:pt x="50885" y="4397210"/>
                  <a:pt x="267902" y="4615063"/>
                </a:cubicBezTo>
                <a:cubicBezTo>
                  <a:pt x="455631" y="4803628"/>
                  <a:pt x="727321" y="4911578"/>
                  <a:pt x="993432" y="4866111"/>
                </a:cubicBezTo>
                <a:cubicBezTo>
                  <a:pt x="1305011" y="4813111"/>
                  <a:pt x="1546854" y="4578243"/>
                  <a:pt x="1735140" y="4339469"/>
                </a:cubicBezTo>
                <a:cubicBezTo>
                  <a:pt x="1956342" y="4058853"/>
                  <a:pt x="2145744" y="3753133"/>
                  <a:pt x="2458718" y="3563732"/>
                </a:cubicBezTo>
                <a:cubicBezTo>
                  <a:pt x="2792333" y="3361778"/>
                  <a:pt x="3149380" y="3339463"/>
                  <a:pt x="3529299" y="3364847"/>
                </a:cubicBezTo>
                <a:cubicBezTo>
                  <a:pt x="3871562" y="3387720"/>
                  <a:pt x="4215219" y="3393578"/>
                  <a:pt x="4506156" y="3185487"/>
                </a:cubicBezTo>
                <a:cubicBezTo>
                  <a:pt x="4761389" y="3003059"/>
                  <a:pt x="4883566" y="2736112"/>
                  <a:pt x="4941307" y="2434855"/>
                </a:cubicBezTo>
                <a:cubicBezTo>
                  <a:pt x="5007695" y="2088689"/>
                  <a:pt x="5061531" y="1758980"/>
                  <a:pt x="5349679" y="1522158"/>
                </a:cubicBezTo>
                <a:cubicBezTo>
                  <a:pt x="5477156" y="1417277"/>
                  <a:pt x="5633085" y="1342241"/>
                  <a:pt x="5795987" y="1314068"/>
                </a:cubicBezTo>
                <a:cubicBezTo>
                  <a:pt x="5903380" y="1295379"/>
                  <a:pt x="6022488" y="1302910"/>
                  <a:pt x="6122071" y="1349773"/>
                </a:cubicBezTo>
                <a:cubicBezTo>
                  <a:pt x="6191528" y="1382409"/>
                  <a:pt x="6240900" y="1441823"/>
                  <a:pt x="6307847" y="1476412"/>
                </a:cubicBezTo>
                <a:cubicBezTo>
                  <a:pt x="6526538" y="1589104"/>
                  <a:pt x="6762244" y="1420624"/>
                  <a:pt x="6805202" y="1200539"/>
                </a:cubicBezTo>
                <a:cubicBezTo>
                  <a:pt x="6832817" y="1060789"/>
                  <a:pt x="6801017" y="916855"/>
                  <a:pt x="6749971" y="786590"/>
                </a:cubicBezTo>
                <a:close/>
              </a:path>
            </a:pathLst>
          </a:custGeom>
          <a:solidFill>
            <a:srgbClr val="F3C894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Freeform 293">
            <a:extLst>
              <a:ext uri="{FF2B5EF4-FFF2-40B4-BE49-F238E27FC236}">
                <a16:creationId xmlns:a16="http://schemas.microsoft.com/office/drawing/2014/main" id="{E893EDC8-CA05-4B7A-8E9A-FFEA37681389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8133842" y="3529295"/>
            <a:ext cx="3761682" cy="4522661"/>
          </a:xfrm>
          <a:custGeom>
            <a:avLst/>
            <a:gdLst>
              <a:gd name="T0" fmla="*/ 121 w 1693"/>
              <a:gd name="T1" fmla="*/ 2036 h 2036"/>
              <a:gd name="T2" fmla="*/ 1656 w 1693"/>
              <a:gd name="T3" fmla="*/ 2036 h 2036"/>
              <a:gd name="T4" fmla="*/ 1693 w 1693"/>
              <a:gd name="T5" fmla="*/ 1810 h 2036"/>
              <a:gd name="T6" fmla="*/ 1693 w 1693"/>
              <a:gd name="T7" fmla="*/ 1710 h 2036"/>
              <a:gd name="T8" fmla="*/ 1652 w 1693"/>
              <a:gd name="T9" fmla="*/ 1491 h 2036"/>
              <a:gd name="T10" fmla="*/ 1087 w 1693"/>
              <a:gd name="T11" fmla="*/ 1295 h 2036"/>
              <a:gd name="T12" fmla="*/ 594 w 1693"/>
              <a:gd name="T13" fmla="*/ 433 h 2036"/>
              <a:gd name="T14" fmla="*/ 306 w 1693"/>
              <a:gd name="T15" fmla="*/ 0 h 2036"/>
              <a:gd name="T16" fmla="*/ 0 w 1693"/>
              <a:gd name="T17" fmla="*/ 0 h 2036"/>
              <a:gd name="T18" fmla="*/ 121 w 1693"/>
              <a:gd name="T19" fmla="*/ 2036 h 2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93" h="2036">
                <a:moveTo>
                  <a:pt x="121" y="2036"/>
                </a:moveTo>
                <a:cubicBezTo>
                  <a:pt x="1656" y="2036"/>
                  <a:pt x="1656" y="2036"/>
                  <a:pt x="1656" y="2036"/>
                </a:cubicBezTo>
                <a:cubicBezTo>
                  <a:pt x="1678" y="1964"/>
                  <a:pt x="1689" y="1886"/>
                  <a:pt x="1693" y="1810"/>
                </a:cubicBezTo>
                <a:cubicBezTo>
                  <a:pt x="1693" y="1710"/>
                  <a:pt x="1693" y="1710"/>
                  <a:pt x="1693" y="1710"/>
                </a:cubicBezTo>
                <a:cubicBezTo>
                  <a:pt x="1689" y="1623"/>
                  <a:pt x="1674" y="1546"/>
                  <a:pt x="1652" y="1491"/>
                </a:cubicBezTo>
                <a:cubicBezTo>
                  <a:pt x="1565" y="1274"/>
                  <a:pt x="1290" y="1288"/>
                  <a:pt x="1087" y="1295"/>
                </a:cubicBezTo>
                <a:cubicBezTo>
                  <a:pt x="884" y="1303"/>
                  <a:pt x="616" y="1020"/>
                  <a:pt x="594" y="433"/>
                </a:cubicBezTo>
                <a:cubicBezTo>
                  <a:pt x="584" y="151"/>
                  <a:pt x="446" y="40"/>
                  <a:pt x="306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57"/>
                  <a:pt x="43" y="1465"/>
                  <a:pt x="121" y="2036"/>
                </a:cubicBezTo>
                <a:close/>
              </a:path>
            </a:pathLst>
          </a:custGeom>
          <a:solidFill>
            <a:srgbClr val="A04F4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B48B7507-26B3-46EF-9CE3-CB68DBA637AF}"/>
              </a:ext>
            </a:extLst>
          </p:cNvPr>
          <p:cNvSpPr/>
          <p:nvPr/>
        </p:nvSpPr>
        <p:spPr>
          <a:xfrm rot="18031175" flipH="1">
            <a:off x="-2938736" y="1691235"/>
            <a:ext cx="5877470" cy="7269457"/>
          </a:xfrm>
          <a:custGeom>
            <a:avLst/>
            <a:gdLst>
              <a:gd name="connsiteX0" fmla="*/ 2291801 w 2659024"/>
              <a:gd name="connsiteY0" fmla="*/ 2285896 h 3739830"/>
              <a:gd name="connsiteX1" fmla="*/ 2038521 w 2659024"/>
              <a:gd name="connsiteY1" fmla="*/ 1784080 h 3739830"/>
              <a:gd name="connsiteX2" fmla="*/ 2231828 w 2659024"/>
              <a:gd name="connsiteY2" fmla="*/ 1284775 h 3739830"/>
              <a:gd name="connsiteX3" fmla="*/ 2388036 w 2659024"/>
              <a:gd name="connsiteY3" fmla="*/ 764270 h 3739830"/>
              <a:gd name="connsiteX4" fmla="*/ 2233502 w 2659024"/>
              <a:gd name="connsiteY4" fmla="*/ 269148 h 3739830"/>
              <a:gd name="connsiteX5" fmla="*/ 2050236 w 2659024"/>
              <a:gd name="connsiteY5" fmla="*/ 82536 h 3739830"/>
              <a:gd name="connsiteX6" fmla="*/ 1947585 w 2659024"/>
              <a:gd name="connsiteY6" fmla="*/ 80863 h 3739830"/>
              <a:gd name="connsiteX7" fmla="*/ 1938659 w 2659024"/>
              <a:gd name="connsiteY7" fmla="*/ 83094 h 3739830"/>
              <a:gd name="connsiteX8" fmla="*/ 1899328 w 2659024"/>
              <a:gd name="connsiteY8" fmla="*/ 63290 h 3739830"/>
              <a:gd name="connsiteX9" fmla="*/ 827352 w 2659024"/>
              <a:gd name="connsiteY9" fmla="*/ 150319 h 3739830"/>
              <a:gd name="connsiteX10" fmla="*/ 386622 w 2659024"/>
              <a:gd name="connsiteY10" fmla="*/ 500112 h 3739830"/>
              <a:gd name="connsiteX11" fmla="*/ 270582 w 2659024"/>
              <a:gd name="connsiteY11" fmla="*/ 1054648 h 3739830"/>
              <a:gd name="connsiteX12" fmla="*/ 337529 w 2659024"/>
              <a:gd name="connsiteY12" fmla="*/ 1627594 h 3739830"/>
              <a:gd name="connsiteX13" fmla="*/ 59981 w 2659024"/>
              <a:gd name="connsiteY13" fmla="*/ 2164557 h 3739830"/>
              <a:gd name="connsiteX14" fmla="*/ 66117 w 2659024"/>
              <a:gd name="connsiteY14" fmla="*/ 2707656 h 3739830"/>
              <a:gd name="connsiteX15" fmla="*/ 477558 w 2659024"/>
              <a:gd name="connsiteY15" fmla="*/ 2965677 h 3739830"/>
              <a:gd name="connsiteX16" fmla="*/ 1027911 w 2659024"/>
              <a:gd name="connsiteY16" fmla="*/ 2985203 h 3739830"/>
              <a:gd name="connsiteX17" fmla="*/ 1425126 w 2659024"/>
              <a:gd name="connsiteY17" fmla="*/ 3214772 h 3739830"/>
              <a:gd name="connsiteX18" fmla="*/ 2143961 w 2659024"/>
              <a:gd name="connsiteY18" fmla="*/ 3732766 h 3739830"/>
              <a:gd name="connsiteX19" fmla="*/ 2615374 w 2659024"/>
              <a:gd name="connsiteY19" fmla="*/ 2799428 h 3739830"/>
              <a:gd name="connsiteX20" fmla="*/ 2291801 w 2659024"/>
              <a:gd name="connsiteY20" fmla="*/ 2285896 h 373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59024" h="3739830">
                <a:moveTo>
                  <a:pt x="2291801" y="2285896"/>
                </a:moveTo>
                <a:cubicBezTo>
                  <a:pt x="2174087" y="2139173"/>
                  <a:pt x="2045494" y="1980176"/>
                  <a:pt x="2038521" y="1784080"/>
                </a:cubicBezTo>
                <a:cubicBezTo>
                  <a:pt x="2042147" y="1599421"/>
                  <a:pt x="2147308" y="1442377"/>
                  <a:pt x="2231828" y="1284775"/>
                </a:cubicBezTo>
                <a:cubicBezTo>
                  <a:pt x="2318858" y="1121873"/>
                  <a:pt x="2388873" y="951998"/>
                  <a:pt x="2388036" y="764270"/>
                </a:cubicBezTo>
                <a:cubicBezTo>
                  <a:pt x="2387199" y="590489"/>
                  <a:pt x="2333084" y="411967"/>
                  <a:pt x="2233502" y="269148"/>
                </a:cubicBezTo>
                <a:cubicBezTo>
                  <a:pt x="2188313" y="204434"/>
                  <a:pt x="2125551" y="114057"/>
                  <a:pt x="2050236" y="82536"/>
                </a:cubicBezTo>
                <a:cubicBezTo>
                  <a:pt x="2013695" y="67195"/>
                  <a:pt x="1984127" y="75284"/>
                  <a:pt x="1947585" y="80863"/>
                </a:cubicBezTo>
                <a:cubicBezTo>
                  <a:pt x="1944796" y="81421"/>
                  <a:pt x="1941728" y="81979"/>
                  <a:pt x="1938659" y="83094"/>
                </a:cubicBezTo>
                <a:cubicBezTo>
                  <a:pt x="1935312" y="77237"/>
                  <a:pt x="1914670" y="68032"/>
                  <a:pt x="1899328" y="63290"/>
                </a:cubicBezTo>
                <a:cubicBezTo>
                  <a:pt x="1547860" y="-47729"/>
                  <a:pt x="1157620" y="-8956"/>
                  <a:pt x="827352" y="150319"/>
                </a:cubicBezTo>
                <a:cubicBezTo>
                  <a:pt x="659149" y="231491"/>
                  <a:pt x="499873" y="350042"/>
                  <a:pt x="386622" y="500112"/>
                </a:cubicBezTo>
                <a:cubicBezTo>
                  <a:pt x="261656" y="665524"/>
                  <a:pt x="233204" y="853531"/>
                  <a:pt x="270582" y="1054648"/>
                </a:cubicBezTo>
                <a:cubicBezTo>
                  <a:pt x="306287" y="1245723"/>
                  <a:pt x="398338" y="1431777"/>
                  <a:pt x="337529" y="1627594"/>
                </a:cubicBezTo>
                <a:cubicBezTo>
                  <a:pt x="277277" y="1820343"/>
                  <a:pt x="134737" y="1977108"/>
                  <a:pt x="59981" y="2164557"/>
                </a:cubicBezTo>
                <a:cubicBezTo>
                  <a:pt x="-8639" y="2336943"/>
                  <a:pt x="-32907" y="2541407"/>
                  <a:pt x="66117" y="2707656"/>
                </a:cubicBezTo>
                <a:cubicBezTo>
                  <a:pt x="153426" y="2854379"/>
                  <a:pt x="313818" y="2936109"/>
                  <a:pt x="477558" y="2965677"/>
                </a:cubicBezTo>
                <a:cubicBezTo>
                  <a:pt x="660823" y="2998871"/>
                  <a:pt x="843530" y="2972929"/>
                  <a:pt x="1027911" y="2985203"/>
                </a:cubicBezTo>
                <a:cubicBezTo>
                  <a:pt x="1204203" y="2996918"/>
                  <a:pt x="1326101" y="3071396"/>
                  <a:pt x="1425126" y="3214772"/>
                </a:cubicBezTo>
                <a:cubicBezTo>
                  <a:pt x="1603928" y="3473908"/>
                  <a:pt x="1772967" y="3791344"/>
                  <a:pt x="2143961" y="3732766"/>
                </a:cubicBezTo>
                <a:cubicBezTo>
                  <a:pt x="2582180" y="3663868"/>
                  <a:pt x="2745919" y="3181299"/>
                  <a:pt x="2615374" y="2799428"/>
                </a:cubicBezTo>
                <a:cubicBezTo>
                  <a:pt x="2548428" y="2603332"/>
                  <a:pt x="2419835" y="2445451"/>
                  <a:pt x="2291801" y="2285896"/>
                </a:cubicBezTo>
                <a:close/>
              </a:path>
            </a:pathLst>
          </a:custGeom>
          <a:solidFill>
            <a:srgbClr val="49646F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D306BDBB-427C-43A9-B461-A7C5115826DF}"/>
              </a:ext>
            </a:extLst>
          </p:cNvPr>
          <p:cNvSpPr/>
          <p:nvPr/>
        </p:nvSpPr>
        <p:spPr>
          <a:xfrm rot="15561374" flipH="1">
            <a:off x="-1751166" y="45861"/>
            <a:ext cx="5057176" cy="3594907"/>
          </a:xfrm>
          <a:custGeom>
            <a:avLst/>
            <a:gdLst>
              <a:gd name="connsiteX0" fmla="*/ 3849735 w 4044409"/>
              <a:gd name="connsiteY0" fmla="*/ 682717 h 2874979"/>
              <a:gd name="connsiteX1" fmla="*/ 3836066 w 4044409"/>
              <a:gd name="connsiteY1" fmla="*/ 669328 h 2874979"/>
              <a:gd name="connsiteX2" fmla="*/ 3818772 w 4044409"/>
              <a:gd name="connsiteY2" fmla="*/ 655660 h 2874979"/>
              <a:gd name="connsiteX3" fmla="*/ 3104400 w 4044409"/>
              <a:gd name="connsiteY3" fmla="*/ 471837 h 2874979"/>
              <a:gd name="connsiteX4" fmla="*/ 2289609 w 4044409"/>
              <a:gd name="connsiteY4" fmla="*/ 707264 h 2874979"/>
              <a:gd name="connsiteX5" fmla="*/ 1618194 w 4044409"/>
              <a:gd name="connsiteY5" fmla="*/ 390944 h 2874979"/>
              <a:gd name="connsiteX6" fmla="*/ 950684 w 4044409"/>
              <a:gd name="connsiteY6" fmla="*/ 9910 h 2874979"/>
              <a:gd name="connsiteX7" fmla="*/ 502702 w 4044409"/>
              <a:gd name="connsiteY7" fmla="*/ 51194 h 2874979"/>
              <a:gd name="connsiteX8" fmla="*/ 309116 w 4044409"/>
              <a:gd name="connsiteY8" fmla="*/ 156633 h 2874979"/>
              <a:gd name="connsiteX9" fmla="*/ 280664 w 4044409"/>
              <a:gd name="connsiteY9" fmla="*/ 250637 h 2874979"/>
              <a:gd name="connsiteX10" fmla="*/ 106046 w 4044409"/>
              <a:gd name="connsiteY10" fmla="*/ 1625819 h 2874979"/>
              <a:gd name="connsiteX11" fmla="*/ 637152 w 4044409"/>
              <a:gd name="connsiteY11" fmla="*/ 2132935 h 2874979"/>
              <a:gd name="connsiteX12" fmla="*/ 1394482 w 4044409"/>
              <a:gd name="connsiteY12" fmla="*/ 2284400 h 2874979"/>
              <a:gd name="connsiteX13" fmla="*/ 1951530 w 4044409"/>
              <a:gd name="connsiteY13" fmla="*/ 2781195 h 2874979"/>
              <a:gd name="connsiteX14" fmla="*/ 2633266 w 4044409"/>
              <a:gd name="connsiteY14" fmla="*/ 2735449 h 2874979"/>
              <a:gd name="connsiteX15" fmla="*/ 2925598 w 4044409"/>
              <a:gd name="connsiteY15" fmla="*/ 2104483 h 2874979"/>
              <a:gd name="connsiteX16" fmla="*/ 3093522 w 4044409"/>
              <a:gd name="connsiteY16" fmla="*/ 1821357 h 2874979"/>
              <a:gd name="connsiteX17" fmla="*/ 3389758 w 4044409"/>
              <a:gd name="connsiteY17" fmla="*/ 1705038 h 2874979"/>
              <a:gd name="connsiteX18" fmla="*/ 3987811 w 4044409"/>
              <a:gd name="connsiteY18" fmla="*/ 1367798 h 2874979"/>
              <a:gd name="connsiteX19" fmla="*/ 3849735 w 4044409"/>
              <a:gd name="connsiteY19" fmla="*/ 682717 h 287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44409" h="2874979">
                <a:moveTo>
                  <a:pt x="3849735" y="682717"/>
                </a:moveTo>
                <a:cubicBezTo>
                  <a:pt x="3845551" y="678254"/>
                  <a:pt x="3841088" y="673791"/>
                  <a:pt x="3836066" y="669328"/>
                </a:cubicBezTo>
                <a:cubicBezTo>
                  <a:pt x="3830488" y="664028"/>
                  <a:pt x="3824630" y="659565"/>
                  <a:pt x="3818772" y="655660"/>
                </a:cubicBezTo>
                <a:cubicBezTo>
                  <a:pt x="3615981" y="494711"/>
                  <a:pt x="3360469" y="437807"/>
                  <a:pt x="3104400" y="471837"/>
                </a:cubicBezTo>
                <a:cubicBezTo>
                  <a:pt x="2821273" y="509495"/>
                  <a:pt x="2570783" y="663749"/>
                  <a:pt x="2289609" y="707264"/>
                </a:cubicBezTo>
                <a:cubicBezTo>
                  <a:pt x="2000345" y="752174"/>
                  <a:pt x="1810664" y="578951"/>
                  <a:pt x="1618194" y="390944"/>
                </a:cubicBezTo>
                <a:cubicBezTo>
                  <a:pt x="1426560" y="203496"/>
                  <a:pt x="1223769" y="47567"/>
                  <a:pt x="950684" y="9910"/>
                </a:cubicBezTo>
                <a:cubicBezTo>
                  <a:pt x="801450" y="-10732"/>
                  <a:pt x="645242" y="-132"/>
                  <a:pt x="502702" y="51194"/>
                </a:cubicBezTo>
                <a:cubicBezTo>
                  <a:pt x="439661" y="73788"/>
                  <a:pt x="351236" y="101682"/>
                  <a:pt x="309116" y="156633"/>
                </a:cubicBezTo>
                <a:cubicBezTo>
                  <a:pt x="288195" y="183970"/>
                  <a:pt x="282895" y="216885"/>
                  <a:pt x="280664" y="250637"/>
                </a:cubicBezTo>
                <a:cubicBezTo>
                  <a:pt x="-11668" y="644781"/>
                  <a:pt x="-85588" y="1168076"/>
                  <a:pt x="106046" y="1625819"/>
                </a:cubicBezTo>
                <a:cubicBezTo>
                  <a:pt x="206186" y="1865151"/>
                  <a:pt x="375505" y="2069894"/>
                  <a:pt x="637152" y="2132935"/>
                </a:cubicBezTo>
                <a:cubicBezTo>
                  <a:pt x="889596" y="2193744"/>
                  <a:pt x="1170770" y="2127077"/>
                  <a:pt x="1394482" y="2284400"/>
                </a:cubicBezTo>
                <a:cubicBezTo>
                  <a:pt x="1599784" y="2428613"/>
                  <a:pt x="1731165" y="2653440"/>
                  <a:pt x="1951530" y="2781195"/>
                </a:cubicBezTo>
                <a:cubicBezTo>
                  <a:pt x="2172732" y="2909508"/>
                  <a:pt x="2438843" y="2917040"/>
                  <a:pt x="2633266" y="2735449"/>
                </a:cubicBezTo>
                <a:cubicBezTo>
                  <a:pt x="2812068" y="2568363"/>
                  <a:pt x="2854468" y="2326520"/>
                  <a:pt x="2925598" y="2104483"/>
                </a:cubicBezTo>
                <a:cubicBezTo>
                  <a:pt x="2959071" y="2000159"/>
                  <a:pt x="3003981" y="1890535"/>
                  <a:pt x="3093522" y="1821357"/>
                </a:cubicBezTo>
                <a:cubicBezTo>
                  <a:pt x="3178041" y="1756085"/>
                  <a:pt x="3288223" y="1730422"/>
                  <a:pt x="3389758" y="1705038"/>
                </a:cubicBezTo>
                <a:cubicBezTo>
                  <a:pt x="3614028" y="1648971"/>
                  <a:pt x="3870656" y="1591788"/>
                  <a:pt x="3987811" y="1367798"/>
                </a:cubicBezTo>
                <a:cubicBezTo>
                  <a:pt x="4107757" y="1139066"/>
                  <a:pt x="4025469" y="857056"/>
                  <a:pt x="3849735" y="682717"/>
                </a:cubicBezTo>
                <a:close/>
              </a:path>
            </a:pathLst>
          </a:custGeom>
          <a:solidFill>
            <a:srgbClr val="A04F4C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2A114E3D-0CD1-4119-96BE-DE7D85BE816B}"/>
              </a:ext>
            </a:extLst>
          </p:cNvPr>
          <p:cNvSpPr/>
          <p:nvPr/>
        </p:nvSpPr>
        <p:spPr>
          <a:xfrm rot="15561374" flipH="1">
            <a:off x="-2528588" y="-339150"/>
            <a:ext cx="5057176" cy="3594907"/>
          </a:xfrm>
          <a:custGeom>
            <a:avLst/>
            <a:gdLst>
              <a:gd name="connsiteX0" fmla="*/ 3849735 w 4044409"/>
              <a:gd name="connsiteY0" fmla="*/ 682717 h 2874979"/>
              <a:gd name="connsiteX1" fmla="*/ 3836066 w 4044409"/>
              <a:gd name="connsiteY1" fmla="*/ 669328 h 2874979"/>
              <a:gd name="connsiteX2" fmla="*/ 3818772 w 4044409"/>
              <a:gd name="connsiteY2" fmla="*/ 655660 h 2874979"/>
              <a:gd name="connsiteX3" fmla="*/ 3104400 w 4044409"/>
              <a:gd name="connsiteY3" fmla="*/ 471837 h 2874979"/>
              <a:gd name="connsiteX4" fmla="*/ 2289609 w 4044409"/>
              <a:gd name="connsiteY4" fmla="*/ 707264 h 2874979"/>
              <a:gd name="connsiteX5" fmla="*/ 1618194 w 4044409"/>
              <a:gd name="connsiteY5" fmla="*/ 390944 h 2874979"/>
              <a:gd name="connsiteX6" fmla="*/ 950684 w 4044409"/>
              <a:gd name="connsiteY6" fmla="*/ 9910 h 2874979"/>
              <a:gd name="connsiteX7" fmla="*/ 502702 w 4044409"/>
              <a:gd name="connsiteY7" fmla="*/ 51194 h 2874979"/>
              <a:gd name="connsiteX8" fmla="*/ 309116 w 4044409"/>
              <a:gd name="connsiteY8" fmla="*/ 156633 h 2874979"/>
              <a:gd name="connsiteX9" fmla="*/ 280664 w 4044409"/>
              <a:gd name="connsiteY9" fmla="*/ 250637 h 2874979"/>
              <a:gd name="connsiteX10" fmla="*/ 106046 w 4044409"/>
              <a:gd name="connsiteY10" fmla="*/ 1625819 h 2874979"/>
              <a:gd name="connsiteX11" fmla="*/ 637152 w 4044409"/>
              <a:gd name="connsiteY11" fmla="*/ 2132935 h 2874979"/>
              <a:gd name="connsiteX12" fmla="*/ 1394482 w 4044409"/>
              <a:gd name="connsiteY12" fmla="*/ 2284400 h 2874979"/>
              <a:gd name="connsiteX13" fmla="*/ 1951530 w 4044409"/>
              <a:gd name="connsiteY13" fmla="*/ 2781195 h 2874979"/>
              <a:gd name="connsiteX14" fmla="*/ 2633266 w 4044409"/>
              <a:gd name="connsiteY14" fmla="*/ 2735449 h 2874979"/>
              <a:gd name="connsiteX15" fmla="*/ 2925598 w 4044409"/>
              <a:gd name="connsiteY15" fmla="*/ 2104483 h 2874979"/>
              <a:gd name="connsiteX16" fmla="*/ 3093522 w 4044409"/>
              <a:gd name="connsiteY16" fmla="*/ 1821357 h 2874979"/>
              <a:gd name="connsiteX17" fmla="*/ 3389758 w 4044409"/>
              <a:gd name="connsiteY17" fmla="*/ 1705038 h 2874979"/>
              <a:gd name="connsiteX18" fmla="*/ 3987811 w 4044409"/>
              <a:gd name="connsiteY18" fmla="*/ 1367798 h 2874979"/>
              <a:gd name="connsiteX19" fmla="*/ 3849735 w 4044409"/>
              <a:gd name="connsiteY19" fmla="*/ 682717 h 287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44409" h="2874979">
                <a:moveTo>
                  <a:pt x="3849735" y="682717"/>
                </a:moveTo>
                <a:cubicBezTo>
                  <a:pt x="3845551" y="678254"/>
                  <a:pt x="3841088" y="673791"/>
                  <a:pt x="3836066" y="669328"/>
                </a:cubicBezTo>
                <a:cubicBezTo>
                  <a:pt x="3830488" y="664028"/>
                  <a:pt x="3824630" y="659565"/>
                  <a:pt x="3818772" y="655660"/>
                </a:cubicBezTo>
                <a:cubicBezTo>
                  <a:pt x="3615981" y="494711"/>
                  <a:pt x="3360469" y="437807"/>
                  <a:pt x="3104400" y="471837"/>
                </a:cubicBezTo>
                <a:cubicBezTo>
                  <a:pt x="2821273" y="509495"/>
                  <a:pt x="2570783" y="663749"/>
                  <a:pt x="2289609" y="707264"/>
                </a:cubicBezTo>
                <a:cubicBezTo>
                  <a:pt x="2000345" y="752174"/>
                  <a:pt x="1810664" y="578951"/>
                  <a:pt x="1618194" y="390944"/>
                </a:cubicBezTo>
                <a:cubicBezTo>
                  <a:pt x="1426560" y="203496"/>
                  <a:pt x="1223769" y="47567"/>
                  <a:pt x="950684" y="9910"/>
                </a:cubicBezTo>
                <a:cubicBezTo>
                  <a:pt x="801450" y="-10732"/>
                  <a:pt x="645242" y="-132"/>
                  <a:pt x="502702" y="51194"/>
                </a:cubicBezTo>
                <a:cubicBezTo>
                  <a:pt x="439661" y="73788"/>
                  <a:pt x="351236" y="101682"/>
                  <a:pt x="309116" y="156633"/>
                </a:cubicBezTo>
                <a:cubicBezTo>
                  <a:pt x="288195" y="183970"/>
                  <a:pt x="282895" y="216885"/>
                  <a:pt x="280664" y="250637"/>
                </a:cubicBezTo>
                <a:cubicBezTo>
                  <a:pt x="-11668" y="644781"/>
                  <a:pt x="-85588" y="1168076"/>
                  <a:pt x="106046" y="1625819"/>
                </a:cubicBezTo>
                <a:cubicBezTo>
                  <a:pt x="206186" y="1865151"/>
                  <a:pt x="375505" y="2069894"/>
                  <a:pt x="637152" y="2132935"/>
                </a:cubicBezTo>
                <a:cubicBezTo>
                  <a:pt x="889596" y="2193744"/>
                  <a:pt x="1170770" y="2127077"/>
                  <a:pt x="1394482" y="2284400"/>
                </a:cubicBezTo>
                <a:cubicBezTo>
                  <a:pt x="1599784" y="2428613"/>
                  <a:pt x="1731165" y="2653440"/>
                  <a:pt x="1951530" y="2781195"/>
                </a:cubicBezTo>
                <a:cubicBezTo>
                  <a:pt x="2172732" y="2909508"/>
                  <a:pt x="2438843" y="2917040"/>
                  <a:pt x="2633266" y="2735449"/>
                </a:cubicBezTo>
                <a:cubicBezTo>
                  <a:pt x="2812068" y="2568363"/>
                  <a:pt x="2854468" y="2326520"/>
                  <a:pt x="2925598" y="2104483"/>
                </a:cubicBezTo>
                <a:cubicBezTo>
                  <a:pt x="2959071" y="2000159"/>
                  <a:pt x="3003981" y="1890535"/>
                  <a:pt x="3093522" y="1821357"/>
                </a:cubicBezTo>
                <a:cubicBezTo>
                  <a:pt x="3178041" y="1756085"/>
                  <a:pt x="3288223" y="1730422"/>
                  <a:pt x="3389758" y="1705038"/>
                </a:cubicBezTo>
                <a:cubicBezTo>
                  <a:pt x="3614028" y="1648971"/>
                  <a:pt x="3870656" y="1591788"/>
                  <a:pt x="3987811" y="1367798"/>
                </a:cubicBezTo>
                <a:cubicBezTo>
                  <a:pt x="4107757" y="1139066"/>
                  <a:pt x="4025469" y="857056"/>
                  <a:pt x="3849735" y="682717"/>
                </a:cubicBezTo>
                <a:close/>
              </a:path>
            </a:pathLst>
          </a:custGeom>
          <a:noFill/>
          <a:ln w="24442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DAC71A00-532B-4CED-9EBE-648C8BD36171}"/>
              </a:ext>
            </a:extLst>
          </p:cNvPr>
          <p:cNvSpPr/>
          <p:nvPr/>
        </p:nvSpPr>
        <p:spPr>
          <a:xfrm rot="18031175" flipH="1">
            <a:off x="-3235007" y="3637664"/>
            <a:ext cx="5207383" cy="6440670"/>
          </a:xfrm>
          <a:custGeom>
            <a:avLst/>
            <a:gdLst>
              <a:gd name="connsiteX0" fmla="*/ 2291801 w 2659024"/>
              <a:gd name="connsiteY0" fmla="*/ 2285896 h 3739830"/>
              <a:gd name="connsiteX1" fmla="*/ 2038521 w 2659024"/>
              <a:gd name="connsiteY1" fmla="*/ 1784080 h 3739830"/>
              <a:gd name="connsiteX2" fmla="*/ 2231828 w 2659024"/>
              <a:gd name="connsiteY2" fmla="*/ 1284775 h 3739830"/>
              <a:gd name="connsiteX3" fmla="*/ 2388036 w 2659024"/>
              <a:gd name="connsiteY3" fmla="*/ 764270 h 3739830"/>
              <a:gd name="connsiteX4" fmla="*/ 2233502 w 2659024"/>
              <a:gd name="connsiteY4" fmla="*/ 269148 h 3739830"/>
              <a:gd name="connsiteX5" fmla="*/ 2050236 w 2659024"/>
              <a:gd name="connsiteY5" fmla="*/ 82536 h 3739830"/>
              <a:gd name="connsiteX6" fmla="*/ 1947585 w 2659024"/>
              <a:gd name="connsiteY6" fmla="*/ 80863 h 3739830"/>
              <a:gd name="connsiteX7" fmla="*/ 1938659 w 2659024"/>
              <a:gd name="connsiteY7" fmla="*/ 83094 h 3739830"/>
              <a:gd name="connsiteX8" fmla="*/ 1899328 w 2659024"/>
              <a:gd name="connsiteY8" fmla="*/ 63290 h 3739830"/>
              <a:gd name="connsiteX9" fmla="*/ 827352 w 2659024"/>
              <a:gd name="connsiteY9" fmla="*/ 150319 h 3739830"/>
              <a:gd name="connsiteX10" fmla="*/ 386622 w 2659024"/>
              <a:gd name="connsiteY10" fmla="*/ 500112 h 3739830"/>
              <a:gd name="connsiteX11" fmla="*/ 270582 w 2659024"/>
              <a:gd name="connsiteY11" fmla="*/ 1054648 h 3739830"/>
              <a:gd name="connsiteX12" fmla="*/ 337529 w 2659024"/>
              <a:gd name="connsiteY12" fmla="*/ 1627594 h 3739830"/>
              <a:gd name="connsiteX13" fmla="*/ 59981 w 2659024"/>
              <a:gd name="connsiteY13" fmla="*/ 2164557 h 3739830"/>
              <a:gd name="connsiteX14" fmla="*/ 66117 w 2659024"/>
              <a:gd name="connsiteY14" fmla="*/ 2707656 h 3739830"/>
              <a:gd name="connsiteX15" fmla="*/ 477558 w 2659024"/>
              <a:gd name="connsiteY15" fmla="*/ 2965677 h 3739830"/>
              <a:gd name="connsiteX16" fmla="*/ 1027911 w 2659024"/>
              <a:gd name="connsiteY16" fmla="*/ 2985203 h 3739830"/>
              <a:gd name="connsiteX17" fmla="*/ 1425126 w 2659024"/>
              <a:gd name="connsiteY17" fmla="*/ 3214772 h 3739830"/>
              <a:gd name="connsiteX18" fmla="*/ 2143961 w 2659024"/>
              <a:gd name="connsiteY18" fmla="*/ 3732766 h 3739830"/>
              <a:gd name="connsiteX19" fmla="*/ 2615374 w 2659024"/>
              <a:gd name="connsiteY19" fmla="*/ 2799428 h 3739830"/>
              <a:gd name="connsiteX20" fmla="*/ 2291801 w 2659024"/>
              <a:gd name="connsiteY20" fmla="*/ 2285896 h 373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59024" h="3739830">
                <a:moveTo>
                  <a:pt x="2291801" y="2285896"/>
                </a:moveTo>
                <a:cubicBezTo>
                  <a:pt x="2174087" y="2139173"/>
                  <a:pt x="2045494" y="1980176"/>
                  <a:pt x="2038521" y="1784080"/>
                </a:cubicBezTo>
                <a:cubicBezTo>
                  <a:pt x="2042147" y="1599421"/>
                  <a:pt x="2147308" y="1442377"/>
                  <a:pt x="2231828" y="1284775"/>
                </a:cubicBezTo>
                <a:cubicBezTo>
                  <a:pt x="2318858" y="1121873"/>
                  <a:pt x="2388873" y="951998"/>
                  <a:pt x="2388036" y="764270"/>
                </a:cubicBezTo>
                <a:cubicBezTo>
                  <a:pt x="2387199" y="590489"/>
                  <a:pt x="2333084" y="411967"/>
                  <a:pt x="2233502" y="269148"/>
                </a:cubicBezTo>
                <a:cubicBezTo>
                  <a:pt x="2188313" y="204434"/>
                  <a:pt x="2125551" y="114057"/>
                  <a:pt x="2050236" y="82536"/>
                </a:cubicBezTo>
                <a:cubicBezTo>
                  <a:pt x="2013695" y="67195"/>
                  <a:pt x="1984127" y="75284"/>
                  <a:pt x="1947585" y="80863"/>
                </a:cubicBezTo>
                <a:cubicBezTo>
                  <a:pt x="1944796" y="81421"/>
                  <a:pt x="1941728" y="81979"/>
                  <a:pt x="1938659" y="83094"/>
                </a:cubicBezTo>
                <a:cubicBezTo>
                  <a:pt x="1935312" y="77237"/>
                  <a:pt x="1914670" y="68032"/>
                  <a:pt x="1899328" y="63290"/>
                </a:cubicBezTo>
                <a:cubicBezTo>
                  <a:pt x="1547860" y="-47729"/>
                  <a:pt x="1157620" y="-8956"/>
                  <a:pt x="827352" y="150319"/>
                </a:cubicBezTo>
                <a:cubicBezTo>
                  <a:pt x="659149" y="231491"/>
                  <a:pt x="499873" y="350042"/>
                  <a:pt x="386622" y="500112"/>
                </a:cubicBezTo>
                <a:cubicBezTo>
                  <a:pt x="261656" y="665524"/>
                  <a:pt x="233204" y="853531"/>
                  <a:pt x="270582" y="1054648"/>
                </a:cubicBezTo>
                <a:cubicBezTo>
                  <a:pt x="306287" y="1245723"/>
                  <a:pt x="398338" y="1431777"/>
                  <a:pt x="337529" y="1627594"/>
                </a:cubicBezTo>
                <a:cubicBezTo>
                  <a:pt x="277277" y="1820343"/>
                  <a:pt x="134737" y="1977108"/>
                  <a:pt x="59981" y="2164557"/>
                </a:cubicBezTo>
                <a:cubicBezTo>
                  <a:pt x="-8639" y="2336943"/>
                  <a:pt x="-32907" y="2541407"/>
                  <a:pt x="66117" y="2707656"/>
                </a:cubicBezTo>
                <a:cubicBezTo>
                  <a:pt x="153426" y="2854379"/>
                  <a:pt x="313818" y="2936109"/>
                  <a:pt x="477558" y="2965677"/>
                </a:cubicBezTo>
                <a:cubicBezTo>
                  <a:pt x="660823" y="2998871"/>
                  <a:pt x="843530" y="2972929"/>
                  <a:pt x="1027911" y="2985203"/>
                </a:cubicBezTo>
                <a:cubicBezTo>
                  <a:pt x="1204203" y="2996918"/>
                  <a:pt x="1326101" y="3071396"/>
                  <a:pt x="1425126" y="3214772"/>
                </a:cubicBezTo>
                <a:cubicBezTo>
                  <a:pt x="1603928" y="3473908"/>
                  <a:pt x="1772967" y="3791344"/>
                  <a:pt x="2143961" y="3732766"/>
                </a:cubicBezTo>
                <a:cubicBezTo>
                  <a:pt x="2582180" y="3663868"/>
                  <a:pt x="2745919" y="3181299"/>
                  <a:pt x="2615374" y="2799428"/>
                </a:cubicBezTo>
                <a:cubicBezTo>
                  <a:pt x="2548428" y="2603332"/>
                  <a:pt x="2419835" y="2445451"/>
                  <a:pt x="2291801" y="2285896"/>
                </a:cubicBezTo>
                <a:close/>
              </a:path>
            </a:pathLst>
          </a:custGeom>
          <a:noFill/>
          <a:ln w="24442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DABC3222-0D21-4E5F-BE6D-828D2EA9846E}"/>
              </a:ext>
            </a:extLst>
          </p:cNvPr>
          <p:cNvSpPr/>
          <p:nvPr/>
        </p:nvSpPr>
        <p:spPr>
          <a:xfrm rot="19222550" flipH="1">
            <a:off x="10150815" y="5711662"/>
            <a:ext cx="3204263" cy="2292672"/>
          </a:xfrm>
          <a:custGeom>
            <a:avLst/>
            <a:gdLst>
              <a:gd name="connsiteX0" fmla="*/ 6749971 w 6815402"/>
              <a:gd name="connsiteY0" fmla="*/ 786590 h 4876466"/>
              <a:gd name="connsiteX1" fmla="*/ 6748018 w 6815402"/>
              <a:gd name="connsiteY1" fmla="*/ 782405 h 4876466"/>
              <a:gd name="connsiteX2" fmla="*/ 6746902 w 6815402"/>
              <a:gd name="connsiteY2" fmla="*/ 779058 h 4876466"/>
              <a:gd name="connsiteX3" fmla="*/ 5340753 w 6815402"/>
              <a:gd name="connsiteY3" fmla="*/ 22847 h 4876466"/>
              <a:gd name="connsiteX4" fmla="*/ 3376439 w 6815402"/>
              <a:gd name="connsiteY4" fmla="*/ 789100 h 4876466"/>
              <a:gd name="connsiteX5" fmla="*/ 2839474 w 6815402"/>
              <a:gd name="connsiteY5" fmla="*/ 604441 h 4876466"/>
              <a:gd name="connsiteX6" fmla="*/ 2428592 w 6815402"/>
              <a:gd name="connsiteY6" fmla="*/ 310994 h 4876466"/>
              <a:gd name="connsiteX7" fmla="*/ 1587301 w 6815402"/>
              <a:gd name="connsiteY7" fmla="*/ 209459 h 4876466"/>
              <a:gd name="connsiteX8" fmla="*/ 968327 w 6815402"/>
              <a:gd name="connsiteY8" fmla="*/ 927455 h 4876466"/>
              <a:gd name="connsiteX9" fmla="*/ 850613 w 6815402"/>
              <a:gd name="connsiteY9" fmla="*/ 1348657 h 4876466"/>
              <a:gd name="connsiteX10" fmla="*/ 865118 w 6815402"/>
              <a:gd name="connsiteY10" fmla="*/ 1927182 h 4876466"/>
              <a:gd name="connsiteX11" fmla="*/ 441126 w 6815402"/>
              <a:gd name="connsiteY11" fmla="*/ 2960103 h 4876466"/>
              <a:gd name="connsiteX12" fmla="*/ 9601 w 6815402"/>
              <a:gd name="connsiteY12" fmla="*/ 3785212 h 4876466"/>
              <a:gd name="connsiteX13" fmla="*/ 267902 w 6815402"/>
              <a:gd name="connsiteY13" fmla="*/ 4615063 h 4876466"/>
              <a:gd name="connsiteX14" fmla="*/ 993432 w 6815402"/>
              <a:gd name="connsiteY14" fmla="*/ 4866111 h 4876466"/>
              <a:gd name="connsiteX15" fmla="*/ 1735140 w 6815402"/>
              <a:gd name="connsiteY15" fmla="*/ 4339469 h 4876466"/>
              <a:gd name="connsiteX16" fmla="*/ 2458718 w 6815402"/>
              <a:gd name="connsiteY16" fmla="*/ 3563732 h 4876466"/>
              <a:gd name="connsiteX17" fmla="*/ 3529299 w 6815402"/>
              <a:gd name="connsiteY17" fmla="*/ 3364847 h 4876466"/>
              <a:gd name="connsiteX18" fmla="*/ 4506156 w 6815402"/>
              <a:gd name="connsiteY18" fmla="*/ 3185487 h 4876466"/>
              <a:gd name="connsiteX19" fmla="*/ 4941307 w 6815402"/>
              <a:gd name="connsiteY19" fmla="*/ 2434855 h 4876466"/>
              <a:gd name="connsiteX20" fmla="*/ 5349679 w 6815402"/>
              <a:gd name="connsiteY20" fmla="*/ 1522158 h 4876466"/>
              <a:gd name="connsiteX21" fmla="*/ 5795987 w 6815402"/>
              <a:gd name="connsiteY21" fmla="*/ 1314068 h 4876466"/>
              <a:gd name="connsiteX22" fmla="*/ 6122071 w 6815402"/>
              <a:gd name="connsiteY22" fmla="*/ 1349773 h 4876466"/>
              <a:gd name="connsiteX23" fmla="*/ 6307847 w 6815402"/>
              <a:gd name="connsiteY23" fmla="*/ 1476412 h 4876466"/>
              <a:gd name="connsiteX24" fmla="*/ 6805202 w 6815402"/>
              <a:gd name="connsiteY24" fmla="*/ 1200539 h 4876466"/>
              <a:gd name="connsiteX25" fmla="*/ 6749971 w 6815402"/>
              <a:gd name="connsiteY25" fmla="*/ 786590 h 48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815402" h="4876466">
                <a:moveTo>
                  <a:pt x="6749971" y="786590"/>
                </a:moveTo>
                <a:cubicBezTo>
                  <a:pt x="6749413" y="785195"/>
                  <a:pt x="6748576" y="783800"/>
                  <a:pt x="6748018" y="782405"/>
                </a:cubicBezTo>
                <a:cubicBezTo>
                  <a:pt x="6747739" y="781290"/>
                  <a:pt x="6747460" y="780174"/>
                  <a:pt x="6746902" y="779058"/>
                </a:cubicBezTo>
                <a:cubicBezTo>
                  <a:pt x="6515101" y="236796"/>
                  <a:pt x="5922348" y="-92076"/>
                  <a:pt x="5340753" y="22847"/>
                </a:cubicBezTo>
                <a:cubicBezTo>
                  <a:pt x="4643675" y="160645"/>
                  <a:pt x="4114521" y="803047"/>
                  <a:pt x="3376439" y="789100"/>
                </a:cubicBezTo>
                <a:cubicBezTo>
                  <a:pt x="3178111" y="785474"/>
                  <a:pt x="3001261" y="716854"/>
                  <a:pt x="2839474" y="604441"/>
                </a:cubicBezTo>
                <a:cubicBezTo>
                  <a:pt x="2701119" y="508206"/>
                  <a:pt x="2575316" y="395234"/>
                  <a:pt x="2428592" y="310994"/>
                </a:cubicBezTo>
                <a:cubicBezTo>
                  <a:pt x="2178380" y="167339"/>
                  <a:pt x="1861501" y="80030"/>
                  <a:pt x="1587301" y="209459"/>
                </a:cubicBezTo>
                <a:cubicBezTo>
                  <a:pt x="1311984" y="339446"/>
                  <a:pt x="1093572" y="659671"/>
                  <a:pt x="968327" y="927455"/>
                </a:cubicBezTo>
                <a:cubicBezTo>
                  <a:pt x="906123" y="1060510"/>
                  <a:pt x="863166" y="1201934"/>
                  <a:pt x="850613" y="1348657"/>
                </a:cubicBezTo>
                <a:cubicBezTo>
                  <a:pt x="834156" y="1541405"/>
                  <a:pt x="872092" y="1734154"/>
                  <a:pt x="865118" y="1927182"/>
                </a:cubicBezTo>
                <a:cubicBezTo>
                  <a:pt x="850892" y="2320210"/>
                  <a:pt x="686037" y="2659961"/>
                  <a:pt x="441126" y="2960103"/>
                </a:cubicBezTo>
                <a:cubicBezTo>
                  <a:pt x="237776" y="3209476"/>
                  <a:pt x="52558" y="3456619"/>
                  <a:pt x="9601" y="3785212"/>
                </a:cubicBezTo>
                <a:cubicBezTo>
                  <a:pt x="-29730" y="4085632"/>
                  <a:pt x="50885" y="4397210"/>
                  <a:pt x="267902" y="4615063"/>
                </a:cubicBezTo>
                <a:cubicBezTo>
                  <a:pt x="455631" y="4803628"/>
                  <a:pt x="727321" y="4911578"/>
                  <a:pt x="993432" y="4866111"/>
                </a:cubicBezTo>
                <a:cubicBezTo>
                  <a:pt x="1305011" y="4813111"/>
                  <a:pt x="1546854" y="4578243"/>
                  <a:pt x="1735140" y="4339469"/>
                </a:cubicBezTo>
                <a:cubicBezTo>
                  <a:pt x="1956342" y="4058853"/>
                  <a:pt x="2145744" y="3753133"/>
                  <a:pt x="2458718" y="3563732"/>
                </a:cubicBezTo>
                <a:cubicBezTo>
                  <a:pt x="2792333" y="3361778"/>
                  <a:pt x="3149380" y="3339463"/>
                  <a:pt x="3529299" y="3364847"/>
                </a:cubicBezTo>
                <a:cubicBezTo>
                  <a:pt x="3871562" y="3387720"/>
                  <a:pt x="4215219" y="3393578"/>
                  <a:pt x="4506156" y="3185487"/>
                </a:cubicBezTo>
                <a:cubicBezTo>
                  <a:pt x="4761389" y="3003059"/>
                  <a:pt x="4883566" y="2736112"/>
                  <a:pt x="4941307" y="2434855"/>
                </a:cubicBezTo>
                <a:cubicBezTo>
                  <a:pt x="5007695" y="2088689"/>
                  <a:pt x="5061531" y="1758980"/>
                  <a:pt x="5349679" y="1522158"/>
                </a:cubicBezTo>
                <a:cubicBezTo>
                  <a:pt x="5477156" y="1417277"/>
                  <a:pt x="5633085" y="1342241"/>
                  <a:pt x="5795987" y="1314068"/>
                </a:cubicBezTo>
                <a:cubicBezTo>
                  <a:pt x="5903380" y="1295379"/>
                  <a:pt x="6022488" y="1302910"/>
                  <a:pt x="6122071" y="1349773"/>
                </a:cubicBezTo>
                <a:cubicBezTo>
                  <a:pt x="6191528" y="1382409"/>
                  <a:pt x="6240900" y="1441823"/>
                  <a:pt x="6307847" y="1476412"/>
                </a:cubicBezTo>
                <a:cubicBezTo>
                  <a:pt x="6526538" y="1589104"/>
                  <a:pt x="6762244" y="1420624"/>
                  <a:pt x="6805202" y="1200539"/>
                </a:cubicBezTo>
                <a:cubicBezTo>
                  <a:pt x="6832817" y="1060789"/>
                  <a:pt x="6801017" y="916855"/>
                  <a:pt x="6749971" y="786590"/>
                </a:cubicBezTo>
                <a:close/>
              </a:path>
            </a:pathLst>
          </a:custGeom>
          <a:solidFill>
            <a:srgbClr val="49646F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Freeform 293">
            <a:extLst>
              <a:ext uri="{FF2B5EF4-FFF2-40B4-BE49-F238E27FC236}">
                <a16:creationId xmlns:a16="http://schemas.microsoft.com/office/drawing/2014/main" id="{835B5002-5C8A-4BE1-9CB8-C0752CAA494E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8879802" y="3649611"/>
            <a:ext cx="3761682" cy="4522661"/>
          </a:xfrm>
          <a:custGeom>
            <a:avLst/>
            <a:gdLst>
              <a:gd name="T0" fmla="*/ 121 w 1693"/>
              <a:gd name="T1" fmla="*/ 2036 h 2036"/>
              <a:gd name="T2" fmla="*/ 1656 w 1693"/>
              <a:gd name="T3" fmla="*/ 2036 h 2036"/>
              <a:gd name="T4" fmla="*/ 1693 w 1693"/>
              <a:gd name="T5" fmla="*/ 1810 h 2036"/>
              <a:gd name="T6" fmla="*/ 1693 w 1693"/>
              <a:gd name="T7" fmla="*/ 1710 h 2036"/>
              <a:gd name="T8" fmla="*/ 1652 w 1693"/>
              <a:gd name="T9" fmla="*/ 1491 h 2036"/>
              <a:gd name="T10" fmla="*/ 1087 w 1693"/>
              <a:gd name="T11" fmla="*/ 1295 h 2036"/>
              <a:gd name="T12" fmla="*/ 594 w 1693"/>
              <a:gd name="T13" fmla="*/ 433 h 2036"/>
              <a:gd name="T14" fmla="*/ 306 w 1693"/>
              <a:gd name="T15" fmla="*/ 0 h 2036"/>
              <a:gd name="T16" fmla="*/ 0 w 1693"/>
              <a:gd name="T17" fmla="*/ 0 h 2036"/>
              <a:gd name="T18" fmla="*/ 121 w 1693"/>
              <a:gd name="T19" fmla="*/ 2036 h 2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93" h="2036">
                <a:moveTo>
                  <a:pt x="121" y="2036"/>
                </a:moveTo>
                <a:cubicBezTo>
                  <a:pt x="1656" y="2036"/>
                  <a:pt x="1656" y="2036"/>
                  <a:pt x="1656" y="2036"/>
                </a:cubicBezTo>
                <a:cubicBezTo>
                  <a:pt x="1678" y="1964"/>
                  <a:pt x="1689" y="1886"/>
                  <a:pt x="1693" y="1810"/>
                </a:cubicBezTo>
                <a:cubicBezTo>
                  <a:pt x="1693" y="1710"/>
                  <a:pt x="1693" y="1710"/>
                  <a:pt x="1693" y="1710"/>
                </a:cubicBezTo>
                <a:cubicBezTo>
                  <a:pt x="1689" y="1623"/>
                  <a:pt x="1674" y="1546"/>
                  <a:pt x="1652" y="1491"/>
                </a:cubicBezTo>
                <a:cubicBezTo>
                  <a:pt x="1565" y="1274"/>
                  <a:pt x="1290" y="1288"/>
                  <a:pt x="1087" y="1295"/>
                </a:cubicBezTo>
                <a:cubicBezTo>
                  <a:pt x="884" y="1303"/>
                  <a:pt x="616" y="1020"/>
                  <a:pt x="594" y="433"/>
                </a:cubicBezTo>
                <a:cubicBezTo>
                  <a:pt x="584" y="151"/>
                  <a:pt x="446" y="40"/>
                  <a:pt x="306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57"/>
                  <a:pt x="43" y="1465"/>
                  <a:pt x="121" y="2036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CF2E20F-645C-4966-991E-EC1F621CDD67}"/>
              </a:ext>
            </a:extLst>
          </p:cNvPr>
          <p:cNvSpPr/>
          <p:nvPr/>
        </p:nvSpPr>
        <p:spPr>
          <a:xfrm>
            <a:off x="7978978" y="1548080"/>
            <a:ext cx="275319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9646F"/>
                </a:solidFill>
                <a:effectLst/>
                <a:uLnTx/>
                <a:uFillTx/>
                <a:cs typeface="+mn-ea"/>
                <a:sym typeface="+mn-lt"/>
              </a:rPr>
              <a:t>PART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49646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49646F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52F3D6B-6218-419F-9EC1-97FBEBD66722}"/>
              </a:ext>
            </a:extLst>
          </p:cNvPr>
          <p:cNvSpPr/>
          <p:nvPr/>
        </p:nvSpPr>
        <p:spPr>
          <a:xfrm>
            <a:off x="4119925" y="3013501"/>
            <a:ext cx="39531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sz="48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C1E9EDA8-36E1-4FE2-A511-30F30224BD76}"/>
              </a:ext>
            </a:extLst>
          </p:cNvPr>
          <p:cNvSpPr/>
          <p:nvPr/>
        </p:nvSpPr>
        <p:spPr>
          <a:xfrm>
            <a:off x="3491291" y="3831798"/>
            <a:ext cx="5750806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32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5565687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C1F8E2FF-48B5-409E-9AB7-17027024ED2E}"/>
              </a:ext>
            </a:extLst>
          </p:cNvPr>
          <p:cNvSpPr/>
          <p:nvPr/>
        </p:nvSpPr>
        <p:spPr>
          <a:xfrm rot="14479019" flipH="1">
            <a:off x="-2195786" y="1926179"/>
            <a:ext cx="5877470" cy="7269457"/>
          </a:xfrm>
          <a:custGeom>
            <a:avLst/>
            <a:gdLst>
              <a:gd name="connsiteX0" fmla="*/ 2291801 w 2659024"/>
              <a:gd name="connsiteY0" fmla="*/ 2285896 h 3739830"/>
              <a:gd name="connsiteX1" fmla="*/ 2038521 w 2659024"/>
              <a:gd name="connsiteY1" fmla="*/ 1784080 h 3739830"/>
              <a:gd name="connsiteX2" fmla="*/ 2231828 w 2659024"/>
              <a:gd name="connsiteY2" fmla="*/ 1284775 h 3739830"/>
              <a:gd name="connsiteX3" fmla="*/ 2388036 w 2659024"/>
              <a:gd name="connsiteY3" fmla="*/ 764270 h 3739830"/>
              <a:gd name="connsiteX4" fmla="*/ 2233502 w 2659024"/>
              <a:gd name="connsiteY4" fmla="*/ 269148 h 3739830"/>
              <a:gd name="connsiteX5" fmla="*/ 2050236 w 2659024"/>
              <a:gd name="connsiteY5" fmla="*/ 82536 h 3739830"/>
              <a:gd name="connsiteX6" fmla="*/ 1947585 w 2659024"/>
              <a:gd name="connsiteY6" fmla="*/ 80863 h 3739830"/>
              <a:gd name="connsiteX7" fmla="*/ 1938659 w 2659024"/>
              <a:gd name="connsiteY7" fmla="*/ 83094 h 3739830"/>
              <a:gd name="connsiteX8" fmla="*/ 1899328 w 2659024"/>
              <a:gd name="connsiteY8" fmla="*/ 63290 h 3739830"/>
              <a:gd name="connsiteX9" fmla="*/ 827352 w 2659024"/>
              <a:gd name="connsiteY9" fmla="*/ 150319 h 3739830"/>
              <a:gd name="connsiteX10" fmla="*/ 386622 w 2659024"/>
              <a:gd name="connsiteY10" fmla="*/ 500112 h 3739830"/>
              <a:gd name="connsiteX11" fmla="*/ 270582 w 2659024"/>
              <a:gd name="connsiteY11" fmla="*/ 1054648 h 3739830"/>
              <a:gd name="connsiteX12" fmla="*/ 337529 w 2659024"/>
              <a:gd name="connsiteY12" fmla="*/ 1627594 h 3739830"/>
              <a:gd name="connsiteX13" fmla="*/ 59981 w 2659024"/>
              <a:gd name="connsiteY13" fmla="*/ 2164557 h 3739830"/>
              <a:gd name="connsiteX14" fmla="*/ 66117 w 2659024"/>
              <a:gd name="connsiteY14" fmla="*/ 2707656 h 3739830"/>
              <a:gd name="connsiteX15" fmla="*/ 477558 w 2659024"/>
              <a:gd name="connsiteY15" fmla="*/ 2965677 h 3739830"/>
              <a:gd name="connsiteX16" fmla="*/ 1027911 w 2659024"/>
              <a:gd name="connsiteY16" fmla="*/ 2985203 h 3739830"/>
              <a:gd name="connsiteX17" fmla="*/ 1425126 w 2659024"/>
              <a:gd name="connsiteY17" fmla="*/ 3214772 h 3739830"/>
              <a:gd name="connsiteX18" fmla="*/ 2143961 w 2659024"/>
              <a:gd name="connsiteY18" fmla="*/ 3732766 h 3739830"/>
              <a:gd name="connsiteX19" fmla="*/ 2615374 w 2659024"/>
              <a:gd name="connsiteY19" fmla="*/ 2799428 h 3739830"/>
              <a:gd name="connsiteX20" fmla="*/ 2291801 w 2659024"/>
              <a:gd name="connsiteY20" fmla="*/ 2285896 h 373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59024" h="3739830">
                <a:moveTo>
                  <a:pt x="2291801" y="2285896"/>
                </a:moveTo>
                <a:cubicBezTo>
                  <a:pt x="2174087" y="2139173"/>
                  <a:pt x="2045494" y="1980176"/>
                  <a:pt x="2038521" y="1784080"/>
                </a:cubicBezTo>
                <a:cubicBezTo>
                  <a:pt x="2042147" y="1599421"/>
                  <a:pt x="2147308" y="1442377"/>
                  <a:pt x="2231828" y="1284775"/>
                </a:cubicBezTo>
                <a:cubicBezTo>
                  <a:pt x="2318858" y="1121873"/>
                  <a:pt x="2388873" y="951998"/>
                  <a:pt x="2388036" y="764270"/>
                </a:cubicBezTo>
                <a:cubicBezTo>
                  <a:pt x="2387199" y="590489"/>
                  <a:pt x="2333084" y="411967"/>
                  <a:pt x="2233502" y="269148"/>
                </a:cubicBezTo>
                <a:cubicBezTo>
                  <a:pt x="2188313" y="204434"/>
                  <a:pt x="2125551" y="114057"/>
                  <a:pt x="2050236" y="82536"/>
                </a:cubicBezTo>
                <a:cubicBezTo>
                  <a:pt x="2013695" y="67195"/>
                  <a:pt x="1984127" y="75284"/>
                  <a:pt x="1947585" y="80863"/>
                </a:cubicBezTo>
                <a:cubicBezTo>
                  <a:pt x="1944796" y="81421"/>
                  <a:pt x="1941728" y="81979"/>
                  <a:pt x="1938659" y="83094"/>
                </a:cubicBezTo>
                <a:cubicBezTo>
                  <a:pt x="1935312" y="77237"/>
                  <a:pt x="1914670" y="68032"/>
                  <a:pt x="1899328" y="63290"/>
                </a:cubicBezTo>
                <a:cubicBezTo>
                  <a:pt x="1547860" y="-47729"/>
                  <a:pt x="1157620" y="-8956"/>
                  <a:pt x="827352" y="150319"/>
                </a:cubicBezTo>
                <a:cubicBezTo>
                  <a:pt x="659149" y="231491"/>
                  <a:pt x="499873" y="350042"/>
                  <a:pt x="386622" y="500112"/>
                </a:cubicBezTo>
                <a:cubicBezTo>
                  <a:pt x="261656" y="665524"/>
                  <a:pt x="233204" y="853531"/>
                  <a:pt x="270582" y="1054648"/>
                </a:cubicBezTo>
                <a:cubicBezTo>
                  <a:pt x="306287" y="1245723"/>
                  <a:pt x="398338" y="1431777"/>
                  <a:pt x="337529" y="1627594"/>
                </a:cubicBezTo>
                <a:cubicBezTo>
                  <a:pt x="277277" y="1820343"/>
                  <a:pt x="134737" y="1977108"/>
                  <a:pt x="59981" y="2164557"/>
                </a:cubicBezTo>
                <a:cubicBezTo>
                  <a:pt x="-8639" y="2336943"/>
                  <a:pt x="-32907" y="2541407"/>
                  <a:pt x="66117" y="2707656"/>
                </a:cubicBezTo>
                <a:cubicBezTo>
                  <a:pt x="153426" y="2854379"/>
                  <a:pt x="313818" y="2936109"/>
                  <a:pt x="477558" y="2965677"/>
                </a:cubicBezTo>
                <a:cubicBezTo>
                  <a:pt x="660823" y="2998871"/>
                  <a:pt x="843530" y="2972929"/>
                  <a:pt x="1027911" y="2985203"/>
                </a:cubicBezTo>
                <a:cubicBezTo>
                  <a:pt x="1204203" y="2996918"/>
                  <a:pt x="1326101" y="3071396"/>
                  <a:pt x="1425126" y="3214772"/>
                </a:cubicBezTo>
                <a:cubicBezTo>
                  <a:pt x="1603928" y="3473908"/>
                  <a:pt x="1772967" y="3791344"/>
                  <a:pt x="2143961" y="3732766"/>
                </a:cubicBezTo>
                <a:cubicBezTo>
                  <a:pt x="2582180" y="3663868"/>
                  <a:pt x="2745919" y="3181299"/>
                  <a:pt x="2615374" y="2799428"/>
                </a:cubicBezTo>
                <a:cubicBezTo>
                  <a:pt x="2548428" y="2603332"/>
                  <a:pt x="2419835" y="2445451"/>
                  <a:pt x="2291801" y="2285896"/>
                </a:cubicBezTo>
                <a:close/>
              </a:path>
            </a:pathLst>
          </a:custGeom>
          <a:solidFill>
            <a:srgbClr val="F3C894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30F75FC4-B577-4E20-B8F6-EF3CAB42D725}"/>
              </a:ext>
            </a:extLst>
          </p:cNvPr>
          <p:cNvSpPr/>
          <p:nvPr/>
        </p:nvSpPr>
        <p:spPr>
          <a:xfrm rot="15561374" flipH="1">
            <a:off x="-1751166" y="45861"/>
            <a:ext cx="5057176" cy="3594907"/>
          </a:xfrm>
          <a:custGeom>
            <a:avLst/>
            <a:gdLst>
              <a:gd name="connsiteX0" fmla="*/ 3849735 w 4044409"/>
              <a:gd name="connsiteY0" fmla="*/ 682717 h 2874979"/>
              <a:gd name="connsiteX1" fmla="*/ 3836066 w 4044409"/>
              <a:gd name="connsiteY1" fmla="*/ 669328 h 2874979"/>
              <a:gd name="connsiteX2" fmla="*/ 3818772 w 4044409"/>
              <a:gd name="connsiteY2" fmla="*/ 655660 h 2874979"/>
              <a:gd name="connsiteX3" fmla="*/ 3104400 w 4044409"/>
              <a:gd name="connsiteY3" fmla="*/ 471837 h 2874979"/>
              <a:gd name="connsiteX4" fmla="*/ 2289609 w 4044409"/>
              <a:gd name="connsiteY4" fmla="*/ 707264 h 2874979"/>
              <a:gd name="connsiteX5" fmla="*/ 1618194 w 4044409"/>
              <a:gd name="connsiteY5" fmla="*/ 390944 h 2874979"/>
              <a:gd name="connsiteX6" fmla="*/ 950684 w 4044409"/>
              <a:gd name="connsiteY6" fmla="*/ 9910 h 2874979"/>
              <a:gd name="connsiteX7" fmla="*/ 502702 w 4044409"/>
              <a:gd name="connsiteY7" fmla="*/ 51194 h 2874979"/>
              <a:gd name="connsiteX8" fmla="*/ 309116 w 4044409"/>
              <a:gd name="connsiteY8" fmla="*/ 156633 h 2874979"/>
              <a:gd name="connsiteX9" fmla="*/ 280664 w 4044409"/>
              <a:gd name="connsiteY9" fmla="*/ 250637 h 2874979"/>
              <a:gd name="connsiteX10" fmla="*/ 106046 w 4044409"/>
              <a:gd name="connsiteY10" fmla="*/ 1625819 h 2874979"/>
              <a:gd name="connsiteX11" fmla="*/ 637152 w 4044409"/>
              <a:gd name="connsiteY11" fmla="*/ 2132935 h 2874979"/>
              <a:gd name="connsiteX12" fmla="*/ 1394482 w 4044409"/>
              <a:gd name="connsiteY12" fmla="*/ 2284400 h 2874979"/>
              <a:gd name="connsiteX13" fmla="*/ 1951530 w 4044409"/>
              <a:gd name="connsiteY13" fmla="*/ 2781195 h 2874979"/>
              <a:gd name="connsiteX14" fmla="*/ 2633266 w 4044409"/>
              <a:gd name="connsiteY14" fmla="*/ 2735449 h 2874979"/>
              <a:gd name="connsiteX15" fmla="*/ 2925598 w 4044409"/>
              <a:gd name="connsiteY15" fmla="*/ 2104483 h 2874979"/>
              <a:gd name="connsiteX16" fmla="*/ 3093522 w 4044409"/>
              <a:gd name="connsiteY16" fmla="*/ 1821357 h 2874979"/>
              <a:gd name="connsiteX17" fmla="*/ 3389758 w 4044409"/>
              <a:gd name="connsiteY17" fmla="*/ 1705038 h 2874979"/>
              <a:gd name="connsiteX18" fmla="*/ 3987811 w 4044409"/>
              <a:gd name="connsiteY18" fmla="*/ 1367798 h 2874979"/>
              <a:gd name="connsiteX19" fmla="*/ 3849735 w 4044409"/>
              <a:gd name="connsiteY19" fmla="*/ 682717 h 287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44409" h="2874979">
                <a:moveTo>
                  <a:pt x="3849735" y="682717"/>
                </a:moveTo>
                <a:cubicBezTo>
                  <a:pt x="3845551" y="678254"/>
                  <a:pt x="3841088" y="673791"/>
                  <a:pt x="3836066" y="669328"/>
                </a:cubicBezTo>
                <a:cubicBezTo>
                  <a:pt x="3830488" y="664028"/>
                  <a:pt x="3824630" y="659565"/>
                  <a:pt x="3818772" y="655660"/>
                </a:cubicBezTo>
                <a:cubicBezTo>
                  <a:pt x="3615981" y="494711"/>
                  <a:pt x="3360469" y="437807"/>
                  <a:pt x="3104400" y="471837"/>
                </a:cubicBezTo>
                <a:cubicBezTo>
                  <a:pt x="2821273" y="509495"/>
                  <a:pt x="2570783" y="663749"/>
                  <a:pt x="2289609" y="707264"/>
                </a:cubicBezTo>
                <a:cubicBezTo>
                  <a:pt x="2000345" y="752174"/>
                  <a:pt x="1810664" y="578951"/>
                  <a:pt x="1618194" y="390944"/>
                </a:cubicBezTo>
                <a:cubicBezTo>
                  <a:pt x="1426560" y="203496"/>
                  <a:pt x="1223769" y="47567"/>
                  <a:pt x="950684" y="9910"/>
                </a:cubicBezTo>
                <a:cubicBezTo>
                  <a:pt x="801450" y="-10732"/>
                  <a:pt x="645242" y="-132"/>
                  <a:pt x="502702" y="51194"/>
                </a:cubicBezTo>
                <a:cubicBezTo>
                  <a:pt x="439661" y="73788"/>
                  <a:pt x="351236" y="101682"/>
                  <a:pt x="309116" y="156633"/>
                </a:cubicBezTo>
                <a:cubicBezTo>
                  <a:pt x="288195" y="183970"/>
                  <a:pt x="282895" y="216885"/>
                  <a:pt x="280664" y="250637"/>
                </a:cubicBezTo>
                <a:cubicBezTo>
                  <a:pt x="-11668" y="644781"/>
                  <a:pt x="-85588" y="1168076"/>
                  <a:pt x="106046" y="1625819"/>
                </a:cubicBezTo>
                <a:cubicBezTo>
                  <a:pt x="206186" y="1865151"/>
                  <a:pt x="375505" y="2069894"/>
                  <a:pt x="637152" y="2132935"/>
                </a:cubicBezTo>
                <a:cubicBezTo>
                  <a:pt x="889596" y="2193744"/>
                  <a:pt x="1170770" y="2127077"/>
                  <a:pt x="1394482" y="2284400"/>
                </a:cubicBezTo>
                <a:cubicBezTo>
                  <a:pt x="1599784" y="2428613"/>
                  <a:pt x="1731165" y="2653440"/>
                  <a:pt x="1951530" y="2781195"/>
                </a:cubicBezTo>
                <a:cubicBezTo>
                  <a:pt x="2172732" y="2909508"/>
                  <a:pt x="2438843" y="2917040"/>
                  <a:pt x="2633266" y="2735449"/>
                </a:cubicBezTo>
                <a:cubicBezTo>
                  <a:pt x="2812068" y="2568363"/>
                  <a:pt x="2854468" y="2326520"/>
                  <a:pt x="2925598" y="2104483"/>
                </a:cubicBezTo>
                <a:cubicBezTo>
                  <a:pt x="2959071" y="2000159"/>
                  <a:pt x="3003981" y="1890535"/>
                  <a:pt x="3093522" y="1821357"/>
                </a:cubicBezTo>
                <a:cubicBezTo>
                  <a:pt x="3178041" y="1756085"/>
                  <a:pt x="3288223" y="1730422"/>
                  <a:pt x="3389758" y="1705038"/>
                </a:cubicBezTo>
                <a:cubicBezTo>
                  <a:pt x="3614028" y="1648971"/>
                  <a:pt x="3870656" y="1591788"/>
                  <a:pt x="3987811" y="1367798"/>
                </a:cubicBezTo>
                <a:cubicBezTo>
                  <a:pt x="4107757" y="1139066"/>
                  <a:pt x="4025469" y="857056"/>
                  <a:pt x="3849735" y="682717"/>
                </a:cubicBezTo>
                <a:close/>
              </a:path>
            </a:pathLst>
          </a:custGeom>
          <a:solidFill>
            <a:srgbClr val="A04F4C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10BBEB59-BADE-4964-8CBC-4963B9DE7149}"/>
              </a:ext>
            </a:extLst>
          </p:cNvPr>
          <p:cNvSpPr/>
          <p:nvPr/>
        </p:nvSpPr>
        <p:spPr>
          <a:xfrm rot="1843284" flipH="1">
            <a:off x="-2676871" y="4305639"/>
            <a:ext cx="6113464" cy="4374225"/>
          </a:xfrm>
          <a:custGeom>
            <a:avLst/>
            <a:gdLst>
              <a:gd name="connsiteX0" fmla="*/ 6749971 w 6815402"/>
              <a:gd name="connsiteY0" fmla="*/ 786590 h 4876466"/>
              <a:gd name="connsiteX1" fmla="*/ 6748018 w 6815402"/>
              <a:gd name="connsiteY1" fmla="*/ 782405 h 4876466"/>
              <a:gd name="connsiteX2" fmla="*/ 6746902 w 6815402"/>
              <a:gd name="connsiteY2" fmla="*/ 779058 h 4876466"/>
              <a:gd name="connsiteX3" fmla="*/ 5340753 w 6815402"/>
              <a:gd name="connsiteY3" fmla="*/ 22847 h 4876466"/>
              <a:gd name="connsiteX4" fmla="*/ 3376439 w 6815402"/>
              <a:gd name="connsiteY4" fmla="*/ 789100 h 4876466"/>
              <a:gd name="connsiteX5" fmla="*/ 2839474 w 6815402"/>
              <a:gd name="connsiteY5" fmla="*/ 604441 h 4876466"/>
              <a:gd name="connsiteX6" fmla="*/ 2428592 w 6815402"/>
              <a:gd name="connsiteY6" fmla="*/ 310994 h 4876466"/>
              <a:gd name="connsiteX7" fmla="*/ 1587301 w 6815402"/>
              <a:gd name="connsiteY7" fmla="*/ 209459 h 4876466"/>
              <a:gd name="connsiteX8" fmla="*/ 968327 w 6815402"/>
              <a:gd name="connsiteY8" fmla="*/ 927455 h 4876466"/>
              <a:gd name="connsiteX9" fmla="*/ 850613 w 6815402"/>
              <a:gd name="connsiteY9" fmla="*/ 1348657 h 4876466"/>
              <a:gd name="connsiteX10" fmla="*/ 865118 w 6815402"/>
              <a:gd name="connsiteY10" fmla="*/ 1927182 h 4876466"/>
              <a:gd name="connsiteX11" fmla="*/ 441126 w 6815402"/>
              <a:gd name="connsiteY11" fmla="*/ 2960103 h 4876466"/>
              <a:gd name="connsiteX12" fmla="*/ 9601 w 6815402"/>
              <a:gd name="connsiteY12" fmla="*/ 3785212 h 4876466"/>
              <a:gd name="connsiteX13" fmla="*/ 267902 w 6815402"/>
              <a:gd name="connsiteY13" fmla="*/ 4615063 h 4876466"/>
              <a:gd name="connsiteX14" fmla="*/ 993432 w 6815402"/>
              <a:gd name="connsiteY14" fmla="*/ 4866111 h 4876466"/>
              <a:gd name="connsiteX15" fmla="*/ 1735140 w 6815402"/>
              <a:gd name="connsiteY15" fmla="*/ 4339469 h 4876466"/>
              <a:gd name="connsiteX16" fmla="*/ 2458718 w 6815402"/>
              <a:gd name="connsiteY16" fmla="*/ 3563732 h 4876466"/>
              <a:gd name="connsiteX17" fmla="*/ 3529299 w 6815402"/>
              <a:gd name="connsiteY17" fmla="*/ 3364847 h 4876466"/>
              <a:gd name="connsiteX18" fmla="*/ 4506156 w 6815402"/>
              <a:gd name="connsiteY18" fmla="*/ 3185487 h 4876466"/>
              <a:gd name="connsiteX19" fmla="*/ 4941307 w 6815402"/>
              <a:gd name="connsiteY19" fmla="*/ 2434855 h 4876466"/>
              <a:gd name="connsiteX20" fmla="*/ 5349679 w 6815402"/>
              <a:gd name="connsiteY20" fmla="*/ 1522158 h 4876466"/>
              <a:gd name="connsiteX21" fmla="*/ 5795987 w 6815402"/>
              <a:gd name="connsiteY21" fmla="*/ 1314068 h 4876466"/>
              <a:gd name="connsiteX22" fmla="*/ 6122071 w 6815402"/>
              <a:gd name="connsiteY22" fmla="*/ 1349773 h 4876466"/>
              <a:gd name="connsiteX23" fmla="*/ 6307847 w 6815402"/>
              <a:gd name="connsiteY23" fmla="*/ 1476412 h 4876466"/>
              <a:gd name="connsiteX24" fmla="*/ 6805202 w 6815402"/>
              <a:gd name="connsiteY24" fmla="*/ 1200539 h 4876466"/>
              <a:gd name="connsiteX25" fmla="*/ 6749971 w 6815402"/>
              <a:gd name="connsiteY25" fmla="*/ 786590 h 48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815402" h="4876466">
                <a:moveTo>
                  <a:pt x="6749971" y="786590"/>
                </a:moveTo>
                <a:cubicBezTo>
                  <a:pt x="6749413" y="785195"/>
                  <a:pt x="6748576" y="783800"/>
                  <a:pt x="6748018" y="782405"/>
                </a:cubicBezTo>
                <a:cubicBezTo>
                  <a:pt x="6747739" y="781290"/>
                  <a:pt x="6747460" y="780174"/>
                  <a:pt x="6746902" y="779058"/>
                </a:cubicBezTo>
                <a:cubicBezTo>
                  <a:pt x="6515101" y="236796"/>
                  <a:pt x="5922348" y="-92076"/>
                  <a:pt x="5340753" y="22847"/>
                </a:cubicBezTo>
                <a:cubicBezTo>
                  <a:pt x="4643675" y="160645"/>
                  <a:pt x="4114521" y="803047"/>
                  <a:pt x="3376439" y="789100"/>
                </a:cubicBezTo>
                <a:cubicBezTo>
                  <a:pt x="3178111" y="785474"/>
                  <a:pt x="3001261" y="716854"/>
                  <a:pt x="2839474" y="604441"/>
                </a:cubicBezTo>
                <a:cubicBezTo>
                  <a:pt x="2701119" y="508206"/>
                  <a:pt x="2575316" y="395234"/>
                  <a:pt x="2428592" y="310994"/>
                </a:cubicBezTo>
                <a:cubicBezTo>
                  <a:pt x="2178380" y="167339"/>
                  <a:pt x="1861501" y="80030"/>
                  <a:pt x="1587301" y="209459"/>
                </a:cubicBezTo>
                <a:cubicBezTo>
                  <a:pt x="1311984" y="339446"/>
                  <a:pt x="1093572" y="659671"/>
                  <a:pt x="968327" y="927455"/>
                </a:cubicBezTo>
                <a:cubicBezTo>
                  <a:pt x="906123" y="1060510"/>
                  <a:pt x="863166" y="1201934"/>
                  <a:pt x="850613" y="1348657"/>
                </a:cubicBezTo>
                <a:cubicBezTo>
                  <a:pt x="834156" y="1541405"/>
                  <a:pt x="872092" y="1734154"/>
                  <a:pt x="865118" y="1927182"/>
                </a:cubicBezTo>
                <a:cubicBezTo>
                  <a:pt x="850892" y="2320210"/>
                  <a:pt x="686037" y="2659961"/>
                  <a:pt x="441126" y="2960103"/>
                </a:cubicBezTo>
                <a:cubicBezTo>
                  <a:pt x="237776" y="3209476"/>
                  <a:pt x="52558" y="3456619"/>
                  <a:pt x="9601" y="3785212"/>
                </a:cubicBezTo>
                <a:cubicBezTo>
                  <a:pt x="-29730" y="4085632"/>
                  <a:pt x="50885" y="4397210"/>
                  <a:pt x="267902" y="4615063"/>
                </a:cubicBezTo>
                <a:cubicBezTo>
                  <a:pt x="455631" y="4803628"/>
                  <a:pt x="727321" y="4911578"/>
                  <a:pt x="993432" y="4866111"/>
                </a:cubicBezTo>
                <a:cubicBezTo>
                  <a:pt x="1305011" y="4813111"/>
                  <a:pt x="1546854" y="4578243"/>
                  <a:pt x="1735140" y="4339469"/>
                </a:cubicBezTo>
                <a:cubicBezTo>
                  <a:pt x="1956342" y="4058853"/>
                  <a:pt x="2145744" y="3753133"/>
                  <a:pt x="2458718" y="3563732"/>
                </a:cubicBezTo>
                <a:cubicBezTo>
                  <a:pt x="2792333" y="3361778"/>
                  <a:pt x="3149380" y="3339463"/>
                  <a:pt x="3529299" y="3364847"/>
                </a:cubicBezTo>
                <a:cubicBezTo>
                  <a:pt x="3871562" y="3387720"/>
                  <a:pt x="4215219" y="3393578"/>
                  <a:pt x="4506156" y="3185487"/>
                </a:cubicBezTo>
                <a:cubicBezTo>
                  <a:pt x="4761389" y="3003059"/>
                  <a:pt x="4883566" y="2736112"/>
                  <a:pt x="4941307" y="2434855"/>
                </a:cubicBezTo>
                <a:cubicBezTo>
                  <a:pt x="5007695" y="2088689"/>
                  <a:pt x="5061531" y="1758980"/>
                  <a:pt x="5349679" y="1522158"/>
                </a:cubicBezTo>
                <a:cubicBezTo>
                  <a:pt x="5477156" y="1417277"/>
                  <a:pt x="5633085" y="1342241"/>
                  <a:pt x="5795987" y="1314068"/>
                </a:cubicBezTo>
                <a:cubicBezTo>
                  <a:pt x="5903380" y="1295379"/>
                  <a:pt x="6022488" y="1302910"/>
                  <a:pt x="6122071" y="1349773"/>
                </a:cubicBezTo>
                <a:cubicBezTo>
                  <a:pt x="6191528" y="1382409"/>
                  <a:pt x="6240900" y="1441823"/>
                  <a:pt x="6307847" y="1476412"/>
                </a:cubicBezTo>
                <a:cubicBezTo>
                  <a:pt x="6526538" y="1589104"/>
                  <a:pt x="6762244" y="1420624"/>
                  <a:pt x="6805202" y="1200539"/>
                </a:cubicBezTo>
                <a:cubicBezTo>
                  <a:pt x="6832817" y="1060789"/>
                  <a:pt x="6801017" y="916855"/>
                  <a:pt x="6749971" y="786590"/>
                </a:cubicBezTo>
                <a:close/>
              </a:path>
            </a:pathLst>
          </a:custGeom>
          <a:solidFill>
            <a:srgbClr val="49646F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2D43C881-2391-4452-B172-21F512209956}"/>
              </a:ext>
            </a:extLst>
          </p:cNvPr>
          <p:cNvSpPr/>
          <p:nvPr/>
        </p:nvSpPr>
        <p:spPr>
          <a:xfrm rot="19222550" flipH="1">
            <a:off x="8246112" y="5761228"/>
            <a:ext cx="4197657" cy="3003452"/>
          </a:xfrm>
          <a:custGeom>
            <a:avLst/>
            <a:gdLst>
              <a:gd name="connsiteX0" fmla="*/ 6749971 w 6815402"/>
              <a:gd name="connsiteY0" fmla="*/ 786590 h 4876466"/>
              <a:gd name="connsiteX1" fmla="*/ 6748018 w 6815402"/>
              <a:gd name="connsiteY1" fmla="*/ 782405 h 4876466"/>
              <a:gd name="connsiteX2" fmla="*/ 6746902 w 6815402"/>
              <a:gd name="connsiteY2" fmla="*/ 779058 h 4876466"/>
              <a:gd name="connsiteX3" fmla="*/ 5340753 w 6815402"/>
              <a:gd name="connsiteY3" fmla="*/ 22847 h 4876466"/>
              <a:gd name="connsiteX4" fmla="*/ 3376439 w 6815402"/>
              <a:gd name="connsiteY4" fmla="*/ 789100 h 4876466"/>
              <a:gd name="connsiteX5" fmla="*/ 2839474 w 6815402"/>
              <a:gd name="connsiteY5" fmla="*/ 604441 h 4876466"/>
              <a:gd name="connsiteX6" fmla="*/ 2428592 w 6815402"/>
              <a:gd name="connsiteY6" fmla="*/ 310994 h 4876466"/>
              <a:gd name="connsiteX7" fmla="*/ 1587301 w 6815402"/>
              <a:gd name="connsiteY7" fmla="*/ 209459 h 4876466"/>
              <a:gd name="connsiteX8" fmla="*/ 968327 w 6815402"/>
              <a:gd name="connsiteY8" fmla="*/ 927455 h 4876466"/>
              <a:gd name="connsiteX9" fmla="*/ 850613 w 6815402"/>
              <a:gd name="connsiteY9" fmla="*/ 1348657 h 4876466"/>
              <a:gd name="connsiteX10" fmla="*/ 865118 w 6815402"/>
              <a:gd name="connsiteY10" fmla="*/ 1927182 h 4876466"/>
              <a:gd name="connsiteX11" fmla="*/ 441126 w 6815402"/>
              <a:gd name="connsiteY11" fmla="*/ 2960103 h 4876466"/>
              <a:gd name="connsiteX12" fmla="*/ 9601 w 6815402"/>
              <a:gd name="connsiteY12" fmla="*/ 3785212 h 4876466"/>
              <a:gd name="connsiteX13" fmla="*/ 267902 w 6815402"/>
              <a:gd name="connsiteY13" fmla="*/ 4615063 h 4876466"/>
              <a:gd name="connsiteX14" fmla="*/ 993432 w 6815402"/>
              <a:gd name="connsiteY14" fmla="*/ 4866111 h 4876466"/>
              <a:gd name="connsiteX15" fmla="*/ 1735140 w 6815402"/>
              <a:gd name="connsiteY15" fmla="*/ 4339469 h 4876466"/>
              <a:gd name="connsiteX16" fmla="*/ 2458718 w 6815402"/>
              <a:gd name="connsiteY16" fmla="*/ 3563732 h 4876466"/>
              <a:gd name="connsiteX17" fmla="*/ 3529299 w 6815402"/>
              <a:gd name="connsiteY17" fmla="*/ 3364847 h 4876466"/>
              <a:gd name="connsiteX18" fmla="*/ 4506156 w 6815402"/>
              <a:gd name="connsiteY18" fmla="*/ 3185487 h 4876466"/>
              <a:gd name="connsiteX19" fmla="*/ 4941307 w 6815402"/>
              <a:gd name="connsiteY19" fmla="*/ 2434855 h 4876466"/>
              <a:gd name="connsiteX20" fmla="*/ 5349679 w 6815402"/>
              <a:gd name="connsiteY20" fmla="*/ 1522158 h 4876466"/>
              <a:gd name="connsiteX21" fmla="*/ 5795987 w 6815402"/>
              <a:gd name="connsiteY21" fmla="*/ 1314068 h 4876466"/>
              <a:gd name="connsiteX22" fmla="*/ 6122071 w 6815402"/>
              <a:gd name="connsiteY22" fmla="*/ 1349773 h 4876466"/>
              <a:gd name="connsiteX23" fmla="*/ 6307847 w 6815402"/>
              <a:gd name="connsiteY23" fmla="*/ 1476412 h 4876466"/>
              <a:gd name="connsiteX24" fmla="*/ 6805202 w 6815402"/>
              <a:gd name="connsiteY24" fmla="*/ 1200539 h 4876466"/>
              <a:gd name="connsiteX25" fmla="*/ 6749971 w 6815402"/>
              <a:gd name="connsiteY25" fmla="*/ 786590 h 48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815402" h="4876466">
                <a:moveTo>
                  <a:pt x="6749971" y="786590"/>
                </a:moveTo>
                <a:cubicBezTo>
                  <a:pt x="6749413" y="785195"/>
                  <a:pt x="6748576" y="783800"/>
                  <a:pt x="6748018" y="782405"/>
                </a:cubicBezTo>
                <a:cubicBezTo>
                  <a:pt x="6747739" y="781290"/>
                  <a:pt x="6747460" y="780174"/>
                  <a:pt x="6746902" y="779058"/>
                </a:cubicBezTo>
                <a:cubicBezTo>
                  <a:pt x="6515101" y="236796"/>
                  <a:pt x="5922348" y="-92076"/>
                  <a:pt x="5340753" y="22847"/>
                </a:cubicBezTo>
                <a:cubicBezTo>
                  <a:pt x="4643675" y="160645"/>
                  <a:pt x="4114521" y="803047"/>
                  <a:pt x="3376439" y="789100"/>
                </a:cubicBezTo>
                <a:cubicBezTo>
                  <a:pt x="3178111" y="785474"/>
                  <a:pt x="3001261" y="716854"/>
                  <a:pt x="2839474" y="604441"/>
                </a:cubicBezTo>
                <a:cubicBezTo>
                  <a:pt x="2701119" y="508206"/>
                  <a:pt x="2575316" y="395234"/>
                  <a:pt x="2428592" y="310994"/>
                </a:cubicBezTo>
                <a:cubicBezTo>
                  <a:pt x="2178380" y="167339"/>
                  <a:pt x="1861501" y="80030"/>
                  <a:pt x="1587301" y="209459"/>
                </a:cubicBezTo>
                <a:cubicBezTo>
                  <a:pt x="1311984" y="339446"/>
                  <a:pt x="1093572" y="659671"/>
                  <a:pt x="968327" y="927455"/>
                </a:cubicBezTo>
                <a:cubicBezTo>
                  <a:pt x="906123" y="1060510"/>
                  <a:pt x="863166" y="1201934"/>
                  <a:pt x="850613" y="1348657"/>
                </a:cubicBezTo>
                <a:cubicBezTo>
                  <a:pt x="834156" y="1541405"/>
                  <a:pt x="872092" y="1734154"/>
                  <a:pt x="865118" y="1927182"/>
                </a:cubicBezTo>
                <a:cubicBezTo>
                  <a:pt x="850892" y="2320210"/>
                  <a:pt x="686037" y="2659961"/>
                  <a:pt x="441126" y="2960103"/>
                </a:cubicBezTo>
                <a:cubicBezTo>
                  <a:pt x="237776" y="3209476"/>
                  <a:pt x="52558" y="3456619"/>
                  <a:pt x="9601" y="3785212"/>
                </a:cubicBezTo>
                <a:cubicBezTo>
                  <a:pt x="-29730" y="4085632"/>
                  <a:pt x="50885" y="4397210"/>
                  <a:pt x="267902" y="4615063"/>
                </a:cubicBezTo>
                <a:cubicBezTo>
                  <a:pt x="455631" y="4803628"/>
                  <a:pt x="727321" y="4911578"/>
                  <a:pt x="993432" y="4866111"/>
                </a:cubicBezTo>
                <a:cubicBezTo>
                  <a:pt x="1305011" y="4813111"/>
                  <a:pt x="1546854" y="4578243"/>
                  <a:pt x="1735140" y="4339469"/>
                </a:cubicBezTo>
                <a:cubicBezTo>
                  <a:pt x="1956342" y="4058853"/>
                  <a:pt x="2145744" y="3753133"/>
                  <a:pt x="2458718" y="3563732"/>
                </a:cubicBezTo>
                <a:cubicBezTo>
                  <a:pt x="2792333" y="3361778"/>
                  <a:pt x="3149380" y="3339463"/>
                  <a:pt x="3529299" y="3364847"/>
                </a:cubicBezTo>
                <a:cubicBezTo>
                  <a:pt x="3871562" y="3387720"/>
                  <a:pt x="4215219" y="3393578"/>
                  <a:pt x="4506156" y="3185487"/>
                </a:cubicBezTo>
                <a:cubicBezTo>
                  <a:pt x="4761389" y="3003059"/>
                  <a:pt x="4883566" y="2736112"/>
                  <a:pt x="4941307" y="2434855"/>
                </a:cubicBezTo>
                <a:cubicBezTo>
                  <a:pt x="5007695" y="2088689"/>
                  <a:pt x="5061531" y="1758980"/>
                  <a:pt x="5349679" y="1522158"/>
                </a:cubicBezTo>
                <a:cubicBezTo>
                  <a:pt x="5477156" y="1417277"/>
                  <a:pt x="5633085" y="1342241"/>
                  <a:pt x="5795987" y="1314068"/>
                </a:cubicBezTo>
                <a:cubicBezTo>
                  <a:pt x="5903380" y="1295379"/>
                  <a:pt x="6022488" y="1302910"/>
                  <a:pt x="6122071" y="1349773"/>
                </a:cubicBezTo>
                <a:cubicBezTo>
                  <a:pt x="6191528" y="1382409"/>
                  <a:pt x="6240900" y="1441823"/>
                  <a:pt x="6307847" y="1476412"/>
                </a:cubicBezTo>
                <a:cubicBezTo>
                  <a:pt x="6526538" y="1589104"/>
                  <a:pt x="6762244" y="1420624"/>
                  <a:pt x="6805202" y="1200539"/>
                </a:cubicBezTo>
                <a:cubicBezTo>
                  <a:pt x="6832817" y="1060789"/>
                  <a:pt x="6801017" y="916855"/>
                  <a:pt x="6749971" y="786590"/>
                </a:cubicBezTo>
                <a:close/>
              </a:path>
            </a:pathLst>
          </a:custGeom>
          <a:solidFill>
            <a:srgbClr val="49646F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CED4198E-1518-4BE3-BAF6-5FD472DED4A1}"/>
              </a:ext>
            </a:extLst>
          </p:cNvPr>
          <p:cNvSpPr/>
          <p:nvPr/>
        </p:nvSpPr>
        <p:spPr>
          <a:xfrm rot="19222550" flipH="1">
            <a:off x="9677762" y="5809473"/>
            <a:ext cx="2930862" cy="2097052"/>
          </a:xfrm>
          <a:custGeom>
            <a:avLst/>
            <a:gdLst>
              <a:gd name="connsiteX0" fmla="*/ 6749971 w 6815402"/>
              <a:gd name="connsiteY0" fmla="*/ 786590 h 4876466"/>
              <a:gd name="connsiteX1" fmla="*/ 6748018 w 6815402"/>
              <a:gd name="connsiteY1" fmla="*/ 782405 h 4876466"/>
              <a:gd name="connsiteX2" fmla="*/ 6746902 w 6815402"/>
              <a:gd name="connsiteY2" fmla="*/ 779058 h 4876466"/>
              <a:gd name="connsiteX3" fmla="*/ 5340753 w 6815402"/>
              <a:gd name="connsiteY3" fmla="*/ 22847 h 4876466"/>
              <a:gd name="connsiteX4" fmla="*/ 3376439 w 6815402"/>
              <a:gd name="connsiteY4" fmla="*/ 789100 h 4876466"/>
              <a:gd name="connsiteX5" fmla="*/ 2839474 w 6815402"/>
              <a:gd name="connsiteY5" fmla="*/ 604441 h 4876466"/>
              <a:gd name="connsiteX6" fmla="*/ 2428592 w 6815402"/>
              <a:gd name="connsiteY6" fmla="*/ 310994 h 4876466"/>
              <a:gd name="connsiteX7" fmla="*/ 1587301 w 6815402"/>
              <a:gd name="connsiteY7" fmla="*/ 209459 h 4876466"/>
              <a:gd name="connsiteX8" fmla="*/ 968327 w 6815402"/>
              <a:gd name="connsiteY8" fmla="*/ 927455 h 4876466"/>
              <a:gd name="connsiteX9" fmla="*/ 850613 w 6815402"/>
              <a:gd name="connsiteY9" fmla="*/ 1348657 h 4876466"/>
              <a:gd name="connsiteX10" fmla="*/ 865118 w 6815402"/>
              <a:gd name="connsiteY10" fmla="*/ 1927182 h 4876466"/>
              <a:gd name="connsiteX11" fmla="*/ 441126 w 6815402"/>
              <a:gd name="connsiteY11" fmla="*/ 2960103 h 4876466"/>
              <a:gd name="connsiteX12" fmla="*/ 9601 w 6815402"/>
              <a:gd name="connsiteY12" fmla="*/ 3785212 h 4876466"/>
              <a:gd name="connsiteX13" fmla="*/ 267902 w 6815402"/>
              <a:gd name="connsiteY13" fmla="*/ 4615063 h 4876466"/>
              <a:gd name="connsiteX14" fmla="*/ 993432 w 6815402"/>
              <a:gd name="connsiteY14" fmla="*/ 4866111 h 4876466"/>
              <a:gd name="connsiteX15" fmla="*/ 1735140 w 6815402"/>
              <a:gd name="connsiteY15" fmla="*/ 4339469 h 4876466"/>
              <a:gd name="connsiteX16" fmla="*/ 2458718 w 6815402"/>
              <a:gd name="connsiteY16" fmla="*/ 3563732 h 4876466"/>
              <a:gd name="connsiteX17" fmla="*/ 3529299 w 6815402"/>
              <a:gd name="connsiteY17" fmla="*/ 3364847 h 4876466"/>
              <a:gd name="connsiteX18" fmla="*/ 4506156 w 6815402"/>
              <a:gd name="connsiteY18" fmla="*/ 3185487 h 4876466"/>
              <a:gd name="connsiteX19" fmla="*/ 4941307 w 6815402"/>
              <a:gd name="connsiteY19" fmla="*/ 2434855 h 4876466"/>
              <a:gd name="connsiteX20" fmla="*/ 5349679 w 6815402"/>
              <a:gd name="connsiteY20" fmla="*/ 1522158 h 4876466"/>
              <a:gd name="connsiteX21" fmla="*/ 5795987 w 6815402"/>
              <a:gd name="connsiteY21" fmla="*/ 1314068 h 4876466"/>
              <a:gd name="connsiteX22" fmla="*/ 6122071 w 6815402"/>
              <a:gd name="connsiteY22" fmla="*/ 1349773 h 4876466"/>
              <a:gd name="connsiteX23" fmla="*/ 6307847 w 6815402"/>
              <a:gd name="connsiteY23" fmla="*/ 1476412 h 4876466"/>
              <a:gd name="connsiteX24" fmla="*/ 6805202 w 6815402"/>
              <a:gd name="connsiteY24" fmla="*/ 1200539 h 4876466"/>
              <a:gd name="connsiteX25" fmla="*/ 6749971 w 6815402"/>
              <a:gd name="connsiteY25" fmla="*/ 786590 h 48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815402" h="4876466">
                <a:moveTo>
                  <a:pt x="6749971" y="786590"/>
                </a:moveTo>
                <a:cubicBezTo>
                  <a:pt x="6749413" y="785195"/>
                  <a:pt x="6748576" y="783800"/>
                  <a:pt x="6748018" y="782405"/>
                </a:cubicBezTo>
                <a:cubicBezTo>
                  <a:pt x="6747739" y="781290"/>
                  <a:pt x="6747460" y="780174"/>
                  <a:pt x="6746902" y="779058"/>
                </a:cubicBezTo>
                <a:cubicBezTo>
                  <a:pt x="6515101" y="236796"/>
                  <a:pt x="5922348" y="-92076"/>
                  <a:pt x="5340753" y="22847"/>
                </a:cubicBezTo>
                <a:cubicBezTo>
                  <a:pt x="4643675" y="160645"/>
                  <a:pt x="4114521" y="803047"/>
                  <a:pt x="3376439" y="789100"/>
                </a:cubicBezTo>
                <a:cubicBezTo>
                  <a:pt x="3178111" y="785474"/>
                  <a:pt x="3001261" y="716854"/>
                  <a:pt x="2839474" y="604441"/>
                </a:cubicBezTo>
                <a:cubicBezTo>
                  <a:pt x="2701119" y="508206"/>
                  <a:pt x="2575316" y="395234"/>
                  <a:pt x="2428592" y="310994"/>
                </a:cubicBezTo>
                <a:cubicBezTo>
                  <a:pt x="2178380" y="167339"/>
                  <a:pt x="1861501" y="80030"/>
                  <a:pt x="1587301" y="209459"/>
                </a:cubicBezTo>
                <a:cubicBezTo>
                  <a:pt x="1311984" y="339446"/>
                  <a:pt x="1093572" y="659671"/>
                  <a:pt x="968327" y="927455"/>
                </a:cubicBezTo>
                <a:cubicBezTo>
                  <a:pt x="906123" y="1060510"/>
                  <a:pt x="863166" y="1201934"/>
                  <a:pt x="850613" y="1348657"/>
                </a:cubicBezTo>
                <a:cubicBezTo>
                  <a:pt x="834156" y="1541405"/>
                  <a:pt x="872092" y="1734154"/>
                  <a:pt x="865118" y="1927182"/>
                </a:cubicBezTo>
                <a:cubicBezTo>
                  <a:pt x="850892" y="2320210"/>
                  <a:pt x="686037" y="2659961"/>
                  <a:pt x="441126" y="2960103"/>
                </a:cubicBezTo>
                <a:cubicBezTo>
                  <a:pt x="237776" y="3209476"/>
                  <a:pt x="52558" y="3456619"/>
                  <a:pt x="9601" y="3785212"/>
                </a:cubicBezTo>
                <a:cubicBezTo>
                  <a:pt x="-29730" y="4085632"/>
                  <a:pt x="50885" y="4397210"/>
                  <a:pt x="267902" y="4615063"/>
                </a:cubicBezTo>
                <a:cubicBezTo>
                  <a:pt x="455631" y="4803628"/>
                  <a:pt x="727321" y="4911578"/>
                  <a:pt x="993432" y="4866111"/>
                </a:cubicBezTo>
                <a:cubicBezTo>
                  <a:pt x="1305011" y="4813111"/>
                  <a:pt x="1546854" y="4578243"/>
                  <a:pt x="1735140" y="4339469"/>
                </a:cubicBezTo>
                <a:cubicBezTo>
                  <a:pt x="1956342" y="4058853"/>
                  <a:pt x="2145744" y="3753133"/>
                  <a:pt x="2458718" y="3563732"/>
                </a:cubicBezTo>
                <a:cubicBezTo>
                  <a:pt x="2792333" y="3361778"/>
                  <a:pt x="3149380" y="3339463"/>
                  <a:pt x="3529299" y="3364847"/>
                </a:cubicBezTo>
                <a:cubicBezTo>
                  <a:pt x="3871562" y="3387720"/>
                  <a:pt x="4215219" y="3393578"/>
                  <a:pt x="4506156" y="3185487"/>
                </a:cubicBezTo>
                <a:cubicBezTo>
                  <a:pt x="4761389" y="3003059"/>
                  <a:pt x="4883566" y="2736112"/>
                  <a:pt x="4941307" y="2434855"/>
                </a:cubicBezTo>
                <a:cubicBezTo>
                  <a:pt x="5007695" y="2088689"/>
                  <a:pt x="5061531" y="1758980"/>
                  <a:pt x="5349679" y="1522158"/>
                </a:cubicBezTo>
                <a:cubicBezTo>
                  <a:pt x="5477156" y="1417277"/>
                  <a:pt x="5633085" y="1342241"/>
                  <a:pt x="5795987" y="1314068"/>
                </a:cubicBezTo>
                <a:cubicBezTo>
                  <a:pt x="5903380" y="1295379"/>
                  <a:pt x="6022488" y="1302910"/>
                  <a:pt x="6122071" y="1349773"/>
                </a:cubicBezTo>
                <a:cubicBezTo>
                  <a:pt x="6191528" y="1382409"/>
                  <a:pt x="6240900" y="1441823"/>
                  <a:pt x="6307847" y="1476412"/>
                </a:cubicBezTo>
                <a:cubicBezTo>
                  <a:pt x="6526538" y="1589104"/>
                  <a:pt x="6762244" y="1420624"/>
                  <a:pt x="6805202" y="1200539"/>
                </a:cubicBezTo>
                <a:cubicBezTo>
                  <a:pt x="6832817" y="1060789"/>
                  <a:pt x="6801017" y="916855"/>
                  <a:pt x="6749971" y="786590"/>
                </a:cubicBezTo>
                <a:close/>
              </a:path>
            </a:pathLst>
          </a:custGeom>
          <a:noFill/>
          <a:ln w="24442" cap="flat">
            <a:solidFill>
              <a:srgbClr val="F3C894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48A1B0F-8357-46E0-966F-5ECE666BE06B}"/>
              </a:ext>
            </a:extLst>
          </p:cNvPr>
          <p:cNvSpPr txBox="1"/>
          <p:nvPr/>
        </p:nvSpPr>
        <p:spPr>
          <a:xfrm>
            <a:off x="2297661" y="2598003"/>
            <a:ext cx="3654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4800" b="1" dirty="0">
                <a:solidFill>
                  <a:srgbClr val="49646F"/>
                </a:solidFill>
                <a:cs typeface="+mn-ea"/>
                <a:sym typeface="+mn-lt"/>
              </a:rPr>
              <a:t>CONTENTS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49646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F3DCF66E-C482-4097-81C7-6F14A588223D}"/>
              </a:ext>
            </a:extLst>
          </p:cNvPr>
          <p:cNvSpPr/>
          <p:nvPr/>
        </p:nvSpPr>
        <p:spPr>
          <a:xfrm rot="1843284" flipH="1">
            <a:off x="-4015130" y="3232966"/>
            <a:ext cx="8189521" cy="5859658"/>
          </a:xfrm>
          <a:custGeom>
            <a:avLst/>
            <a:gdLst>
              <a:gd name="connsiteX0" fmla="*/ 6749971 w 6815402"/>
              <a:gd name="connsiteY0" fmla="*/ 786590 h 4876466"/>
              <a:gd name="connsiteX1" fmla="*/ 6748018 w 6815402"/>
              <a:gd name="connsiteY1" fmla="*/ 782405 h 4876466"/>
              <a:gd name="connsiteX2" fmla="*/ 6746902 w 6815402"/>
              <a:gd name="connsiteY2" fmla="*/ 779058 h 4876466"/>
              <a:gd name="connsiteX3" fmla="*/ 5340753 w 6815402"/>
              <a:gd name="connsiteY3" fmla="*/ 22847 h 4876466"/>
              <a:gd name="connsiteX4" fmla="*/ 3376439 w 6815402"/>
              <a:gd name="connsiteY4" fmla="*/ 789100 h 4876466"/>
              <a:gd name="connsiteX5" fmla="*/ 2839474 w 6815402"/>
              <a:gd name="connsiteY5" fmla="*/ 604441 h 4876466"/>
              <a:gd name="connsiteX6" fmla="*/ 2428592 w 6815402"/>
              <a:gd name="connsiteY6" fmla="*/ 310994 h 4876466"/>
              <a:gd name="connsiteX7" fmla="*/ 1587301 w 6815402"/>
              <a:gd name="connsiteY7" fmla="*/ 209459 h 4876466"/>
              <a:gd name="connsiteX8" fmla="*/ 968327 w 6815402"/>
              <a:gd name="connsiteY8" fmla="*/ 927455 h 4876466"/>
              <a:gd name="connsiteX9" fmla="*/ 850613 w 6815402"/>
              <a:gd name="connsiteY9" fmla="*/ 1348657 h 4876466"/>
              <a:gd name="connsiteX10" fmla="*/ 865118 w 6815402"/>
              <a:gd name="connsiteY10" fmla="*/ 1927182 h 4876466"/>
              <a:gd name="connsiteX11" fmla="*/ 441126 w 6815402"/>
              <a:gd name="connsiteY11" fmla="*/ 2960103 h 4876466"/>
              <a:gd name="connsiteX12" fmla="*/ 9601 w 6815402"/>
              <a:gd name="connsiteY12" fmla="*/ 3785212 h 4876466"/>
              <a:gd name="connsiteX13" fmla="*/ 267902 w 6815402"/>
              <a:gd name="connsiteY13" fmla="*/ 4615063 h 4876466"/>
              <a:gd name="connsiteX14" fmla="*/ 993432 w 6815402"/>
              <a:gd name="connsiteY14" fmla="*/ 4866111 h 4876466"/>
              <a:gd name="connsiteX15" fmla="*/ 1735140 w 6815402"/>
              <a:gd name="connsiteY15" fmla="*/ 4339469 h 4876466"/>
              <a:gd name="connsiteX16" fmla="*/ 2458718 w 6815402"/>
              <a:gd name="connsiteY16" fmla="*/ 3563732 h 4876466"/>
              <a:gd name="connsiteX17" fmla="*/ 3529299 w 6815402"/>
              <a:gd name="connsiteY17" fmla="*/ 3364847 h 4876466"/>
              <a:gd name="connsiteX18" fmla="*/ 4506156 w 6815402"/>
              <a:gd name="connsiteY18" fmla="*/ 3185487 h 4876466"/>
              <a:gd name="connsiteX19" fmla="*/ 4941307 w 6815402"/>
              <a:gd name="connsiteY19" fmla="*/ 2434855 h 4876466"/>
              <a:gd name="connsiteX20" fmla="*/ 5349679 w 6815402"/>
              <a:gd name="connsiteY20" fmla="*/ 1522158 h 4876466"/>
              <a:gd name="connsiteX21" fmla="*/ 5795987 w 6815402"/>
              <a:gd name="connsiteY21" fmla="*/ 1314068 h 4876466"/>
              <a:gd name="connsiteX22" fmla="*/ 6122071 w 6815402"/>
              <a:gd name="connsiteY22" fmla="*/ 1349773 h 4876466"/>
              <a:gd name="connsiteX23" fmla="*/ 6307847 w 6815402"/>
              <a:gd name="connsiteY23" fmla="*/ 1476412 h 4876466"/>
              <a:gd name="connsiteX24" fmla="*/ 6805202 w 6815402"/>
              <a:gd name="connsiteY24" fmla="*/ 1200539 h 4876466"/>
              <a:gd name="connsiteX25" fmla="*/ 6749971 w 6815402"/>
              <a:gd name="connsiteY25" fmla="*/ 786590 h 48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815402" h="4876466">
                <a:moveTo>
                  <a:pt x="6749971" y="786590"/>
                </a:moveTo>
                <a:cubicBezTo>
                  <a:pt x="6749413" y="785195"/>
                  <a:pt x="6748576" y="783800"/>
                  <a:pt x="6748018" y="782405"/>
                </a:cubicBezTo>
                <a:cubicBezTo>
                  <a:pt x="6747739" y="781290"/>
                  <a:pt x="6747460" y="780174"/>
                  <a:pt x="6746902" y="779058"/>
                </a:cubicBezTo>
                <a:cubicBezTo>
                  <a:pt x="6515101" y="236796"/>
                  <a:pt x="5922348" y="-92076"/>
                  <a:pt x="5340753" y="22847"/>
                </a:cubicBezTo>
                <a:cubicBezTo>
                  <a:pt x="4643675" y="160645"/>
                  <a:pt x="4114521" y="803047"/>
                  <a:pt x="3376439" y="789100"/>
                </a:cubicBezTo>
                <a:cubicBezTo>
                  <a:pt x="3178111" y="785474"/>
                  <a:pt x="3001261" y="716854"/>
                  <a:pt x="2839474" y="604441"/>
                </a:cubicBezTo>
                <a:cubicBezTo>
                  <a:pt x="2701119" y="508206"/>
                  <a:pt x="2575316" y="395234"/>
                  <a:pt x="2428592" y="310994"/>
                </a:cubicBezTo>
                <a:cubicBezTo>
                  <a:pt x="2178380" y="167339"/>
                  <a:pt x="1861501" y="80030"/>
                  <a:pt x="1587301" y="209459"/>
                </a:cubicBezTo>
                <a:cubicBezTo>
                  <a:pt x="1311984" y="339446"/>
                  <a:pt x="1093572" y="659671"/>
                  <a:pt x="968327" y="927455"/>
                </a:cubicBezTo>
                <a:cubicBezTo>
                  <a:pt x="906123" y="1060510"/>
                  <a:pt x="863166" y="1201934"/>
                  <a:pt x="850613" y="1348657"/>
                </a:cubicBezTo>
                <a:cubicBezTo>
                  <a:pt x="834156" y="1541405"/>
                  <a:pt x="872092" y="1734154"/>
                  <a:pt x="865118" y="1927182"/>
                </a:cubicBezTo>
                <a:cubicBezTo>
                  <a:pt x="850892" y="2320210"/>
                  <a:pt x="686037" y="2659961"/>
                  <a:pt x="441126" y="2960103"/>
                </a:cubicBezTo>
                <a:cubicBezTo>
                  <a:pt x="237776" y="3209476"/>
                  <a:pt x="52558" y="3456619"/>
                  <a:pt x="9601" y="3785212"/>
                </a:cubicBezTo>
                <a:cubicBezTo>
                  <a:pt x="-29730" y="4085632"/>
                  <a:pt x="50885" y="4397210"/>
                  <a:pt x="267902" y="4615063"/>
                </a:cubicBezTo>
                <a:cubicBezTo>
                  <a:pt x="455631" y="4803628"/>
                  <a:pt x="727321" y="4911578"/>
                  <a:pt x="993432" y="4866111"/>
                </a:cubicBezTo>
                <a:cubicBezTo>
                  <a:pt x="1305011" y="4813111"/>
                  <a:pt x="1546854" y="4578243"/>
                  <a:pt x="1735140" y="4339469"/>
                </a:cubicBezTo>
                <a:cubicBezTo>
                  <a:pt x="1956342" y="4058853"/>
                  <a:pt x="2145744" y="3753133"/>
                  <a:pt x="2458718" y="3563732"/>
                </a:cubicBezTo>
                <a:cubicBezTo>
                  <a:pt x="2792333" y="3361778"/>
                  <a:pt x="3149380" y="3339463"/>
                  <a:pt x="3529299" y="3364847"/>
                </a:cubicBezTo>
                <a:cubicBezTo>
                  <a:pt x="3871562" y="3387720"/>
                  <a:pt x="4215219" y="3393578"/>
                  <a:pt x="4506156" y="3185487"/>
                </a:cubicBezTo>
                <a:cubicBezTo>
                  <a:pt x="4761389" y="3003059"/>
                  <a:pt x="4883566" y="2736112"/>
                  <a:pt x="4941307" y="2434855"/>
                </a:cubicBezTo>
                <a:cubicBezTo>
                  <a:pt x="5007695" y="2088689"/>
                  <a:pt x="5061531" y="1758980"/>
                  <a:pt x="5349679" y="1522158"/>
                </a:cubicBezTo>
                <a:cubicBezTo>
                  <a:pt x="5477156" y="1417277"/>
                  <a:pt x="5633085" y="1342241"/>
                  <a:pt x="5795987" y="1314068"/>
                </a:cubicBezTo>
                <a:cubicBezTo>
                  <a:pt x="5903380" y="1295379"/>
                  <a:pt x="6022488" y="1302910"/>
                  <a:pt x="6122071" y="1349773"/>
                </a:cubicBezTo>
                <a:cubicBezTo>
                  <a:pt x="6191528" y="1382409"/>
                  <a:pt x="6240900" y="1441823"/>
                  <a:pt x="6307847" y="1476412"/>
                </a:cubicBezTo>
                <a:cubicBezTo>
                  <a:pt x="6526538" y="1589104"/>
                  <a:pt x="6762244" y="1420624"/>
                  <a:pt x="6805202" y="1200539"/>
                </a:cubicBezTo>
                <a:cubicBezTo>
                  <a:pt x="6832817" y="1060789"/>
                  <a:pt x="6801017" y="916855"/>
                  <a:pt x="6749971" y="786590"/>
                </a:cubicBezTo>
                <a:close/>
              </a:path>
            </a:pathLst>
          </a:custGeom>
          <a:noFill/>
          <a:ln w="24442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A03AD00F-79E2-4183-8FB0-A4E9B6BCC615}"/>
              </a:ext>
            </a:extLst>
          </p:cNvPr>
          <p:cNvSpPr/>
          <p:nvPr/>
        </p:nvSpPr>
        <p:spPr>
          <a:xfrm rot="15561374" flipH="1">
            <a:off x="-3243082" y="-1797454"/>
            <a:ext cx="5057176" cy="3594907"/>
          </a:xfrm>
          <a:custGeom>
            <a:avLst/>
            <a:gdLst>
              <a:gd name="connsiteX0" fmla="*/ 3849735 w 4044409"/>
              <a:gd name="connsiteY0" fmla="*/ 682717 h 2874979"/>
              <a:gd name="connsiteX1" fmla="*/ 3836066 w 4044409"/>
              <a:gd name="connsiteY1" fmla="*/ 669328 h 2874979"/>
              <a:gd name="connsiteX2" fmla="*/ 3818772 w 4044409"/>
              <a:gd name="connsiteY2" fmla="*/ 655660 h 2874979"/>
              <a:gd name="connsiteX3" fmla="*/ 3104400 w 4044409"/>
              <a:gd name="connsiteY3" fmla="*/ 471837 h 2874979"/>
              <a:gd name="connsiteX4" fmla="*/ 2289609 w 4044409"/>
              <a:gd name="connsiteY4" fmla="*/ 707264 h 2874979"/>
              <a:gd name="connsiteX5" fmla="*/ 1618194 w 4044409"/>
              <a:gd name="connsiteY5" fmla="*/ 390944 h 2874979"/>
              <a:gd name="connsiteX6" fmla="*/ 950684 w 4044409"/>
              <a:gd name="connsiteY6" fmla="*/ 9910 h 2874979"/>
              <a:gd name="connsiteX7" fmla="*/ 502702 w 4044409"/>
              <a:gd name="connsiteY7" fmla="*/ 51194 h 2874979"/>
              <a:gd name="connsiteX8" fmla="*/ 309116 w 4044409"/>
              <a:gd name="connsiteY8" fmla="*/ 156633 h 2874979"/>
              <a:gd name="connsiteX9" fmla="*/ 280664 w 4044409"/>
              <a:gd name="connsiteY9" fmla="*/ 250637 h 2874979"/>
              <a:gd name="connsiteX10" fmla="*/ 106046 w 4044409"/>
              <a:gd name="connsiteY10" fmla="*/ 1625819 h 2874979"/>
              <a:gd name="connsiteX11" fmla="*/ 637152 w 4044409"/>
              <a:gd name="connsiteY11" fmla="*/ 2132935 h 2874979"/>
              <a:gd name="connsiteX12" fmla="*/ 1394482 w 4044409"/>
              <a:gd name="connsiteY12" fmla="*/ 2284400 h 2874979"/>
              <a:gd name="connsiteX13" fmla="*/ 1951530 w 4044409"/>
              <a:gd name="connsiteY13" fmla="*/ 2781195 h 2874979"/>
              <a:gd name="connsiteX14" fmla="*/ 2633266 w 4044409"/>
              <a:gd name="connsiteY14" fmla="*/ 2735449 h 2874979"/>
              <a:gd name="connsiteX15" fmla="*/ 2925598 w 4044409"/>
              <a:gd name="connsiteY15" fmla="*/ 2104483 h 2874979"/>
              <a:gd name="connsiteX16" fmla="*/ 3093522 w 4044409"/>
              <a:gd name="connsiteY16" fmla="*/ 1821357 h 2874979"/>
              <a:gd name="connsiteX17" fmla="*/ 3389758 w 4044409"/>
              <a:gd name="connsiteY17" fmla="*/ 1705038 h 2874979"/>
              <a:gd name="connsiteX18" fmla="*/ 3987811 w 4044409"/>
              <a:gd name="connsiteY18" fmla="*/ 1367798 h 2874979"/>
              <a:gd name="connsiteX19" fmla="*/ 3849735 w 4044409"/>
              <a:gd name="connsiteY19" fmla="*/ 682717 h 287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44409" h="2874979">
                <a:moveTo>
                  <a:pt x="3849735" y="682717"/>
                </a:moveTo>
                <a:cubicBezTo>
                  <a:pt x="3845551" y="678254"/>
                  <a:pt x="3841088" y="673791"/>
                  <a:pt x="3836066" y="669328"/>
                </a:cubicBezTo>
                <a:cubicBezTo>
                  <a:pt x="3830488" y="664028"/>
                  <a:pt x="3824630" y="659565"/>
                  <a:pt x="3818772" y="655660"/>
                </a:cubicBezTo>
                <a:cubicBezTo>
                  <a:pt x="3615981" y="494711"/>
                  <a:pt x="3360469" y="437807"/>
                  <a:pt x="3104400" y="471837"/>
                </a:cubicBezTo>
                <a:cubicBezTo>
                  <a:pt x="2821273" y="509495"/>
                  <a:pt x="2570783" y="663749"/>
                  <a:pt x="2289609" y="707264"/>
                </a:cubicBezTo>
                <a:cubicBezTo>
                  <a:pt x="2000345" y="752174"/>
                  <a:pt x="1810664" y="578951"/>
                  <a:pt x="1618194" y="390944"/>
                </a:cubicBezTo>
                <a:cubicBezTo>
                  <a:pt x="1426560" y="203496"/>
                  <a:pt x="1223769" y="47567"/>
                  <a:pt x="950684" y="9910"/>
                </a:cubicBezTo>
                <a:cubicBezTo>
                  <a:pt x="801450" y="-10732"/>
                  <a:pt x="645242" y="-132"/>
                  <a:pt x="502702" y="51194"/>
                </a:cubicBezTo>
                <a:cubicBezTo>
                  <a:pt x="439661" y="73788"/>
                  <a:pt x="351236" y="101682"/>
                  <a:pt x="309116" y="156633"/>
                </a:cubicBezTo>
                <a:cubicBezTo>
                  <a:pt x="288195" y="183970"/>
                  <a:pt x="282895" y="216885"/>
                  <a:pt x="280664" y="250637"/>
                </a:cubicBezTo>
                <a:cubicBezTo>
                  <a:pt x="-11668" y="644781"/>
                  <a:pt x="-85588" y="1168076"/>
                  <a:pt x="106046" y="1625819"/>
                </a:cubicBezTo>
                <a:cubicBezTo>
                  <a:pt x="206186" y="1865151"/>
                  <a:pt x="375505" y="2069894"/>
                  <a:pt x="637152" y="2132935"/>
                </a:cubicBezTo>
                <a:cubicBezTo>
                  <a:pt x="889596" y="2193744"/>
                  <a:pt x="1170770" y="2127077"/>
                  <a:pt x="1394482" y="2284400"/>
                </a:cubicBezTo>
                <a:cubicBezTo>
                  <a:pt x="1599784" y="2428613"/>
                  <a:pt x="1731165" y="2653440"/>
                  <a:pt x="1951530" y="2781195"/>
                </a:cubicBezTo>
                <a:cubicBezTo>
                  <a:pt x="2172732" y="2909508"/>
                  <a:pt x="2438843" y="2917040"/>
                  <a:pt x="2633266" y="2735449"/>
                </a:cubicBezTo>
                <a:cubicBezTo>
                  <a:pt x="2812068" y="2568363"/>
                  <a:pt x="2854468" y="2326520"/>
                  <a:pt x="2925598" y="2104483"/>
                </a:cubicBezTo>
                <a:cubicBezTo>
                  <a:pt x="2959071" y="2000159"/>
                  <a:pt x="3003981" y="1890535"/>
                  <a:pt x="3093522" y="1821357"/>
                </a:cubicBezTo>
                <a:cubicBezTo>
                  <a:pt x="3178041" y="1756085"/>
                  <a:pt x="3288223" y="1730422"/>
                  <a:pt x="3389758" y="1705038"/>
                </a:cubicBezTo>
                <a:cubicBezTo>
                  <a:pt x="3614028" y="1648971"/>
                  <a:pt x="3870656" y="1591788"/>
                  <a:pt x="3987811" y="1367798"/>
                </a:cubicBezTo>
                <a:cubicBezTo>
                  <a:pt x="4107757" y="1139066"/>
                  <a:pt x="4025469" y="857056"/>
                  <a:pt x="3849735" y="682717"/>
                </a:cubicBezTo>
                <a:close/>
              </a:path>
            </a:pathLst>
          </a:custGeom>
          <a:noFill/>
          <a:ln w="24442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9DB5DAF-F83D-45EB-9731-8B7D1B10D9B1}"/>
              </a:ext>
            </a:extLst>
          </p:cNvPr>
          <p:cNvGrpSpPr/>
          <p:nvPr/>
        </p:nvGrpSpPr>
        <p:grpSpPr>
          <a:xfrm>
            <a:off x="6337444" y="1262949"/>
            <a:ext cx="4541227" cy="984885"/>
            <a:chOff x="6096000" y="1530212"/>
            <a:chExt cx="4541227" cy="984885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8F403E5F-570C-4A22-8E65-46B6204C34E7}"/>
                </a:ext>
              </a:extLst>
            </p:cNvPr>
            <p:cNvGrpSpPr/>
            <p:nvPr/>
          </p:nvGrpSpPr>
          <p:grpSpPr>
            <a:xfrm>
              <a:off x="6096000" y="1587163"/>
              <a:ext cx="675776" cy="624762"/>
              <a:chOff x="2741192" y="2336213"/>
              <a:chExt cx="772029" cy="713749"/>
            </a:xfrm>
          </p:grpSpPr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F0C27884-2454-40EF-A915-FD1AB378E260}"/>
                  </a:ext>
                </a:extLst>
              </p:cNvPr>
              <p:cNvSpPr/>
              <p:nvPr/>
            </p:nvSpPr>
            <p:spPr>
              <a:xfrm rot="5400000" flipH="1">
                <a:off x="2770332" y="2336213"/>
                <a:ext cx="713749" cy="713749"/>
              </a:xfrm>
              <a:prstGeom prst="ellipse">
                <a:avLst/>
              </a:prstGeom>
              <a:solidFill>
                <a:srgbClr val="4964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D8BC50F2-6D33-4AC7-A977-EEB9ED8AC7F2}"/>
                  </a:ext>
                </a:extLst>
              </p:cNvPr>
              <p:cNvSpPr txBox="1"/>
              <p:nvPr/>
            </p:nvSpPr>
            <p:spPr>
              <a:xfrm>
                <a:off x="2741192" y="2387781"/>
                <a:ext cx="772029" cy="597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01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767BFA0F-3526-4DDD-86E0-EA8BCAEDF4C1}"/>
                </a:ext>
              </a:extLst>
            </p:cNvPr>
            <p:cNvSpPr/>
            <p:nvPr/>
          </p:nvSpPr>
          <p:spPr>
            <a:xfrm>
              <a:off x="6779833" y="1530212"/>
              <a:ext cx="3857394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b="1" dirty="0">
                  <a:ln w="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kumimoji="0" lang="en-US" altLang="zh-CN" sz="2800" b="1" i="0" u="none" strike="noStrike" kern="1200" cap="none" spc="0" normalizeH="0" baseline="0" noProof="0" dirty="0">
                <a:ln w="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lvl="0">
                <a:defRPr/>
              </a:pPr>
              <a:r>
                <a:rPr lang="en-US" altLang="zh-CN" sz="1500" kern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500" kern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F1467A1D-CD9D-4DF5-BEC4-D05846D7A37D}"/>
              </a:ext>
            </a:extLst>
          </p:cNvPr>
          <p:cNvGrpSpPr/>
          <p:nvPr/>
        </p:nvGrpSpPr>
        <p:grpSpPr>
          <a:xfrm>
            <a:off x="6337444" y="2439372"/>
            <a:ext cx="4756380" cy="984885"/>
            <a:chOff x="6096000" y="1530212"/>
            <a:chExt cx="4756380" cy="984885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91CF5811-076F-4B14-9F11-85E015D967DC}"/>
                </a:ext>
              </a:extLst>
            </p:cNvPr>
            <p:cNvGrpSpPr/>
            <p:nvPr/>
          </p:nvGrpSpPr>
          <p:grpSpPr>
            <a:xfrm>
              <a:off x="6096000" y="1587163"/>
              <a:ext cx="675776" cy="624762"/>
              <a:chOff x="2741192" y="2336213"/>
              <a:chExt cx="772029" cy="713749"/>
            </a:xfrm>
          </p:grpSpPr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CFC9D12C-9AE6-469E-81A2-15C5CBBA4B1B}"/>
                  </a:ext>
                </a:extLst>
              </p:cNvPr>
              <p:cNvSpPr/>
              <p:nvPr/>
            </p:nvSpPr>
            <p:spPr>
              <a:xfrm rot="5400000" flipH="1">
                <a:off x="2770332" y="2336213"/>
                <a:ext cx="713749" cy="713749"/>
              </a:xfrm>
              <a:prstGeom prst="ellipse">
                <a:avLst/>
              </a:prstGeom>
              <a:solidFill>
                <a:srgbClr val="A04F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34C34864-3B21-4937-AF57-51E13055FB9F}"/>
                  </a:ext>
                </a:extLst>
              </p:cNvPr>
              <p:cNvSpPr txBox="1"/>
              <p:nvPr/>
            </p:nvSpPr>
            <p:spPr>
              <a:xfrm>
                <a:off x="2741192" y="2387781"/>
                <a:ext cx="772029" cy="597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03E6274C-DB8A-4619-9A3F-4017B4086B41}"/>
                </a:ext>
              </a:extLst>
            </p:cNvPr>
            <p:cNvSpPr/>
            <p:nvPr/>
          </p:nvSpPr>
          <p:spPr>
            <a:xfrm>
              <a:off x="6779833" y="1530212"/>
              <a:ext cx="4072547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 w="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lvl="0">
                <a:defRPr/>
              </a:pPr>
              <a:r>
                <a:rPr lang="en-US" altLang="zh-CN" sz="1500" kern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500" kern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176093DC-3BC2-4941-A335-2EB7557B292B}"/>
              </a:ext>
            </a:extLst>
          </p:cNvPr>
          <p:cNvGrpSpPr/>
          <p:nvPr/>
        </p:nvGrpSpPr>
        <p:grpSpPr>
          <a:xfrm>
            <a:off x="6337444" y="3615795"/>
            <a:ext cx="4756380" cy="984885"/>
            <a:chOff x="6096000" y="1530212"/>
            <a:chExt cx="4756380" cy="984885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12C95D55-6DC7-44EE-B3BA-F64B943319BF}"/>
                </a:ext>
              </a:extLst>
            </p:cNvPr>
            <p:cNvGrpSpPr/>
            <p:nvPr/>
          </p:nvGrpSpPr>
          <p:grpSpPr>
            <a:xfrm>
              <a:off x="6096000" y="1587163"/>
              <a:ext cx="675776" cy="624762"/>
              <a:chOff x="2741192" y="2336213"/>
              <a:chExt cx="772029" cy="713749"/>
            </a:xfrm>
          </p:grpSpPr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06595EF6-EE79-444B-A4FA-394DECC8A79B}"/>
                  </a:ext>
                </a:extLst>
              </p:cNvPr>
              <p:cNvSpPr/>
              <p:nvPr/>
            </p:nvSpPr>
            <p:spPr>
              <a:xfrm rot="5400000" flipH="1">
                <a:off x="2770332" y="2336213"/>
                <a:ext cx="713749" cy="713749"/>
              </a:xfrm>
              <a:prstGeom prst="ellipse">
                <a:avLst/>
              </a:prstGeom>
              <a:solidFill>
                <a:srgbClr val="4964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E1AE5884-D312-4280-98B5-39A82DFE2ECB}"/>
                  </a:ext>
                </a:extLst>
              </p:cNvPr>
              <p:cNvSpPr txBox="1"/>
              <p:nvPr/>
            </p:nvSpPr>
            <p:spPr>
              <a:xfrm>
                <a:off x="2741192" y="2387781"/>
                <a:ext cx="772029" cy="597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03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876CEA00-B7E5-4337-A573-470CBD019082}"/>
                </a:ext>
              </a:extLst>
            </p:cNvPr>
            <p:cNvSpPr/>
            <p:nvPr/>
          </p:nvSpPr>
          <p:spPr>
            <a:xfrm>
              <a:off x="6779833" y="1530212"/>
              <a:ext cx="4072547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 w="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lvl="0">
                <a:defRPr/>
              </a:pPr>
              <a:r>
                <a:rPr lang="en-US" altLang="zh-CN" sz="1500" kern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500" kern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86E8E995-4495-4408-8234-8CC19CE5C1FE}"/>
              </a:ext>
            </a:extLst>
          </p:cNvPr>
          <p:cNvGrpSpPr/>
          <p:nvPr/>
        </p:nvGrpSpPr>
        <p:grpSpPr>
          <a:xfrm>
            <a:off x="6337444" y="4792217"/>
            <a:ext cx="4541227" cy="984885"/>
            <a:chOff x="6096000" y="1530212"/>
            <a:chExt cx="4541227" cy="984885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97E149E7-7317-4FCF-8CD3-E8C4A87D5A46}"/>
                </a:ext>
              </a:extLst>
            </p:cNvPr>
            <p:cNvGrpSpPr/>
            <p:nvPr/>
          </p:nvGrpSpPr>
          <p:grpSpPr>
            <a:xfrm>
              <a:off x="6096000" y="1587163"/>
              <a:ext cx="675776" cy="624762"/>
              <a:chOff x="2741192" y="2336213"/>
              <a:chExt cx="772029" cy="713749"/>
            </a:xfrm>
          </p:grpSpPr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44B9ADCF-0C1F-4195-BE8F-0D826D4D2658}"/>
                  </a:ext>
                </a:extLst>
              </p:cNvPr>
              <p:cNvSpPr/>
              <p:nvPr/>
            </p:nvSpPr>
            <p:spPr>
              <a:xfrm rot="5400000" flipH="1">
                <a:off x="2770332" y="2336213"/>
                <a:ext cx="713749" cy="713749"/>
              </a:xfrm>
              <a:prstGeom prst="ellipse">
                <a:avLst/>
              </a:prstGeom>
              <a:solidFill>
                <a:srgbClr val="A04F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9A9494C8-190F-4AD8-A557-9C57C1DBBDA2}"/>
                  </a:ext>
                </a:extLst>
              </p:cNvPr>
              <p:cNvSpPr txBox="1"/>
              <p:nvPr/>
            </p:nvSpPr>
            <p:spPr>
              <a:xfrm>
                <a:off x="2741192" y="2387781"/>
                <a:ext cx="772029" cy="597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04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83726594-D6D5-449D-BB83-0BD353B69BD0}"/>
                </a:ext>
              </a:extLst>
            </p:cNvPr>
            <p:cNvSpPr/>
            <p:nvPr/>
          </p:nvSpPr>
          <p:spPr>
            <a:xfrm>
              <a:off x="6779833" y="1530212"/>
              <a:ext cx="3857394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 w="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lvl="0">
                <a:defRPr/>
              </a:pPr>
              <a:r>
                <a:rPr lang="en-US" altLang="zh-CN" sz="1500" kern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500" kern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597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269D1E34-73C5-4CB6-B930-B48062B27DD4}"/>
              </a:ext>
            </a:extLst>
          </p:cNvPr>
          <p:cNvSpPr/>
          <p:nvPr/>
        </p:nvSpPr>
        <p:spPr>
          <a:xfrm rot="13309666" flipH="1">
            <a:off x="-910726" y="-1275147"/>
            <a:ext cx="2401899" cy="2970751"/>
          </a:xfrm>
          <a:custGeom>
            <a:avLst/>
            <a:gdLst>
              <a:gd name="connsiteX0" fmla="*/ 2291801 w 2659024"/>
              <a:gd name="connsiteY0" fmla="*/ 2285896 h 3739830"/>
              <a:gd name="connsiteX1" fmla="*/ 2038521 w 2659024"/>
              <a:gd name="connsiteY1" fmla="*/ 1784080 h 3739830"/>
              <a:gd name="connsiteX2" fmla="*/ 2231828 w 2659024"/>
              <a:gd name="connsiteY2" fmla="*/ 1284775 h 3739830"/>
              <a:gd name="connsiteX3" fmla="*/ 2388036 w 2659024"/>
              <a:gd name="connsiteY3" fmla="*/ 764270 h 3739830"/>
              <a:gd name="connsiteX4" fmla="*/ 2233502 w 2659024"/>
              <a:gd name="connsiteY4" fmla="*/ 269148 h 3739830"/>
              <a:gd name="connsiteX5" fmla="*/ 2050236 w 2659024"/>
              <a:gd name="connsiteY5" fmla="*/ 82536 h 3739830"/>
              <a:gd name="connsiteX6" fmla="*/ 1947585 w 2659024"/>
              <a:gd name="connsiteY6" fmla="*/ 80863 h 3739830"/>
              <a:gd name="connsiteX7" fmla="*/ 1938659 w 2659024"/>
              <a:gd name="connsiteY7" fmla="*/ 83094 h 3739830"/>
              <a:gd name="connsiteX8" fmla="*/ 1899328 w 2659024"/>
              <a:gd name="connsiteY8" fmla="*/ 63290 h 3739830"/>
              <a:gd name="connsiteX9" fmla="*/ 827352 w 2659024"/>
              <a:gd name="connsiteY9" fmla="*/ 150319 h 3739830"/>
              <a:gd name="connsiteX10" fmla="*/ 386622 w 2659024"/>
              <a:gd name="connsiteY10" fmla="*/ 500112 h 3739830"/>
              <a:gd name="connsiteX11" fmla="*/ 270582 w 2659024"/>
              <a:gd name="connsiteY11" fmla="*/ 1054648 h 3739830"/>
              <a:gd name="connsiteX12" fmla="*/ 337529 w 2659024"/>
              <a:gd name="connsiteY12" fmla="*/ 1627594 h 3739830"/>
              <a:gd name="connsiteX13" fmla="*/ 59981 w 2659024"/>
              <a:gd name="connsiteY13" fmla="*/ 2164557 h 3739830"/>
              <a:gd name="connsiteX14" fmla="*/ 66117 w 2659024"/>
              <a:gd name="connsiteY14" fmla="*/ 2707656 h 3739830"/>
              <a:gd name="connsiteX15" fmla="*/ 477558 w 2659024"/>
              <a:gd name="connsiteY15" fmla="*/ 2965677 h 3739830"/>
              <a:gd name="connsiteX16" fmla="*/ 1027911 w 2659024"/>
              <a:gd name="connsiteY16" fmla="*/ 2985203 h 3739830"/>
              <a:gd name="connsiteX17" fmla="*/ 1425126 w 2659024"/>
              <a:gd name="connsiteY17" fmla="*/ 3214772 h 3739830"/>
              <a:gd name="connsiteX18" fmla="*/ 2143961 w 2659024"/>
              <a:gd name="connsiteY18" fmla="*/ 3732766 h 3739830"/>
              <a:gd name="connsiteX19" fmla="*/ 2615374 w 2659024"/>
              <a:gd name="connsiteY19" fmla="*/ 2799428 h 3739830"/>
              <a:gd name="connsiteX20" fmla="*/ 2291801 w 2659024"/>
              <a:gd name="connsiteY20" fmla="*/ 2285896 h 373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59024" h="3739830">
                <a:moveTo>
                  <a:pt x="2291801" y="2285896"/>
                </a:moveTo>
                <a:cubicBezTo>
                  <a:pt x="2174087" y="2139173"/>
                  <a:pt x="2045494" y="1980176"/>
                  <a:pt x="2038521" y="1784080"/>
                </a:cubicBezTo>
                <a:cubicBezTo>
                  <a:pt x="2042147" y="1599421"/>
                  <a:pt x="2147308" y="1442377"/>
                  <a:pt x="2231828" y="1284775"/>
                </a:cubicBezTo>
                <a:cubicBezTo>
                  <a:pt x="2318858" y="1121873"/>
                  <a:pt x="2388873" y="951998"/>
                  <a:pt x="2388036" y="764270"/>
                </a:cubicBezTo>
                <a:cubicBezTo>
                  <a:pt x="2387199" y="590489"/>
                  <a:pt x="2333084" y="411967"/>
                  <a:pt x="2233502" y="269148"/>
                </a:cubicBezTo>
                <a:cubicBezTo>
                  <a:pt x="2188313" y="204434"/>
                  <a:pt x="2125551" y="114057"/>
                  <a:pt x="2050236" y="82536"/>
                </a:cubicBezTo>
                <a:cubicBezTo>
                  <a:pt x="2013695" y="67195"/>
                  <a:pt x="1984127" y="75284"/>
                  <a:pt x="1947585" y="80863"/>
                </a:cubicBezTo>
                <a:cubicBezTo>
                  <a:pt x="1944796" y="81421"/>
                  <a:pt x="1941728" y="81979"/>
                  <a:pt x="1938659" y="83094"/>
                </a:cubicBezTo>
                <a:cubicBezTo>
                  <a:pt x="1935312" y="77237"/>
                  <a:pt x="1914670" y="68032"/>
                  <a:pt x="1899328" y="63290"/>
                </a:cubicBezTo>
                <a:cubicBezTo>
                  <a:pt x="1547860" y="-47729"/>
                  <a:pt x="1157620" y="-8956"/>
                  <a:pt x="827352" y="150319"/>
                </a:cubicBezTo>
                <a:cubicBezTo>
                  <a:pt x="659149" y="231491"/>
                  <a:pt x="499873" y="350042"/>
                  <a:pt x="386622" y="500112"/>
                </a:cubicBezTo>
                <a:cubicBezTo>
                  <a:pt x="261656" y="665524"/>
                  <a:pt x="233204" y="853531"/>
                  <a:pt x="270582" y="1054648"/>
                </a:cubicBezTo>
                <a:cubicBezTo>
                  <a:pt x="306287" y="1245723"/>
                  <a:pt x="398338" y="1431777"/>
                  <a:pt x="337529" y="1627594"/>
                </a:cubicBezTo>
                <a:cubicBezTo>
                  <a:pt x="277277" y="1820343"/>
                  <a:pt x="134737" y="1977108"/>
                  <a:pt x="59981" y="2164557"/>
                </a:cubicBezTo>
                <a:cubicBezTo>
                  <a:pt x="-8639" y="2336943"/>
                  <a:pt x="-32907" y="2541407"/>
                  <a:pt x="66117" y="2707656"/>
                </a:cubicBezTo>
                <a:cubicBezTo>
                  <a:pt x="153426" y="2854379"/>
                  <a:pt x="313818" y="2936109"/>
                  <a:pt x="477558" y="2965677"/>
                </a:cubicBezTo>
                <a:cubicBezTo>
                  <a:pt x="660823" y="2998871"/>
                  <a:pt x="843530" y="2972929"/>
                  <a:pt x="1027911" y="2985203"/>
                </a:cubicBezTo>
                <a:cubicBezTo>
                  <a:pt x="1204203" y="2996918"/>
                  <a:pt x="1326101" y="3071396"/>
                  <a:pt x="1425126" y="3214772"/>
                </a:cubicBezTo>
                <a:cubicBezTo>
                  <a:pt x="1603928" y="3473908"/>
                  <a:pt x="1772967" y="3791344"/>
                  <a:pt x="2143961" y="3732766"/>
                </a:cubicBezTo>
                <a:cubicBezTo>
                  <a:pt x="2582180" y="3663868"/>
                  <a:pt x="2745919" y="3181299"/>
                  <a:pt x="2615374" y="2799428"/>
                </a:cubicBezTo>
                <a:cubicBezTo>
                  <a:pt x="2548428" y="2603332"/>
                  <a:pt x="2419835" y="2445451"/>
                  <a:pt x="2291801" y="2285896"/>
                </a:cubicBezTo>
                <a:close/>
              </a:path>
            </a:pathLst>
          </a:custGeom>
          <a:solidFill>
            <a:srgbClr val="A04F4C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F707010-351D-475C-A93C-273165901C92}"/>
              </a:ext>
            </a:extLst>
          </p:cNvPr>
          <p:cNvSpPr>
            <a:spLocks/>
          </p:cNvSpPr>
          <p:nvPr/>
        </p:nvSpPr>
        <p:spPr bwMode="auto">
          <a:xfrm flipV="1">
            <a:off x="-65635" y="-120498"/>
            <a:ext cx="1734526" cy="1516160"/>
          </a:xfrm>
          <a:custGeom>
            <a:avLst/>
            <a:gdLst>
              <a:gd name="connsiteX0" fmla="*/ 0 w 2347495"/>
              <a:gd name="connsiteY0" fmla="*/ 0 h 3381055"/>
              <a:gd name="connsiteX1" fmla="*/ 43616 w 2347495"/>
              <a:gd name="connsiteY1" fmla="*/ 0 h 3381055"/>
              <a:gd name="connsiteX2" fmla="*/ 521999 w 2347495"/>
              <a:gd name="connsiteY2" fmla="*/ 719056 h 3381055"/>
              <a:gd name="connsiteX3" fmla="*/ 1340898 w 2347495"/>
              <a:gd name="connsiteY3" fmla="*/ 2150524 h 3381055"/>
              <a:gd name="connsiteX4" fmla="*/ 2279392 w 2347495"/>
              <a:gd name="connsiteY4" fmla="*/ 2476008 h 3381055"/>
              <a:gd name="connsiteX5" fmla="*/ 2347495 w 2347495"/>
              <a:gd name="connsiteY5" fmla="*/ 2839688 h 3381055"/>
              <a:gd name="connsiteX6" fmla="*/ 2347495 w 2347495"/>
              <a:gd name="connsiteY6" fmla="*/ 3005751 h 3381055"/>
              <a:gd name="connsiteX7" fmla="*/ 2286036 w 2347495"/>
              <a:gd name="connsiteY7" fmla="*/ 3381055 h 3381055"/>
              <a:gd name="connsiteX8" fmla="*/ 185136 w 2347495"/>
              <a:gd name="connsiteY8" fmla="*/ 3381055 h 3381055"/>
              <a:gd name="connsiteX9" fmla="*/ 0 w 2347495"/>
              <a:gd name="connsiteY9" fmla="*/ 3381055 h 338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7495" h="3381055">
                <a:moveTo>
                  <a:pt x="0" y="0"/>
                </a:moveTo>
                <a:lnTo>
                  <a:pt x="43616" y="0"/>
                </a:lnTo>
                <a:cubicBezTo>
                  <a:pt x="276163" y="66426"/>
                  <a:pt x="505388" y="250756"/>
                  <a:pt x="521999" y="719056"/>
                </a:cubicBezTo>
                <a:cubicBezTo>
                  <a:pt x="558542" y="1693849"/>
                  <a:pt x="1003704" y="2163809"/>
                  <a:pt x="1340898" y="2150524"/>
                </a:cubicBezTo>
                <a:cubicBezTo>
                  <a:pt x="1678091" y="2138899"/>
                  <a:pt x="2134880" y="2115650"/>
                  <a:pt x="2279392" y="2476008"/>
                </a:cubicBezTo>
                <a:cubicBezTo>
                  <a:pt x="2315935" y="2567343"/>
                  <a:pt x="2340851" y="2695212"/>
                  <a:pt x="2347495" y="2839688"/>
                </a:cubicBezTo>
                <a:cubicBezTo>
                  <a:pt x="2347495" y="2839688"/>
                  <a:pt x="2347495" y="2839688"/>
                  <a:pt x="2347495" y="3005751"/>
                </a:cubicBezTo>
                <a:cubicBezTo>
                  <a:pt x="2340851" y="3131960"/>
                  <a:pt x="2322579" y="3261489"/>
                  <a:pt x="2286036" y="3381055"/>
                </a:cubicBezTo>
                <a:cubicBezTo>
                  <a:pt x="2286036" y="3381055"/>
                  <a:pt x="2286036" y="3381055"/>
                  <a:pt x="185136" y="3381055"/>
                </a:cubicBezTo>
                <a:lnTo>
                  <a:pt x="0" y="3381055"/>
                </a:lnTo>
                <a:close/>
              </a:path>
            </a:pathLst>
          </a:custGeom>
          <a:solidFill>
            <a:srgbClr val="4964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812CAE71-4B1D-42BB-B79A-8CF92C8C143D}"/>
              </a:ext>
            </a:extLst>
          </p:cNvPr>
          <p:cNvSpPr>
            <a:spLocks/>
          </p:cNvSpPr>
          <p:nvPr/>
        </p:nvSpPr>
        <p:spPr bwMode="auto">
          <a:xfrm flipV="1">
            <a:off x="-210015" y="-230499"/>
            <a:ext cx="1557551" cy="1361465"/>
          </a:xfrm>
          <a:custGeom>
            <a:avLst/>
            <a:gdLst>
              <a:gd name="connsiteX0" fmla="*/ 0 w 2347495"/>
              <a:gd name="connsiteY0" fmla="*/ 0 h 3381055"/>
              <a:gd name="connsiteX1" fmla="*/ 43616 w 2347495"/>
              <a:gd name="connsiteY1" fmla="*/ 0 h 3381055"/>
              <a:gd name="connsiteX2" fmla="*/ 521999 w 2347495"/>
              <a:gd name="connsiteY2" fmla="*/ 719056 h 3381055"/>
              <a:gd name="connsiteX3" fmla="*/ 1340898 w 2347495"/>
              <a:gd name="connsiteY3" fmla="*/ 2150524 h 3381055"/>
              <a:gd name="connsiteX4" fmla="*/ 2279392 w 2347495"/>
              <a:gd name="connsiteY4" fmla="*/ 2476008 h 3381055"/>
              <a:gd name="connsiteX5" fmla="*/ 2347495 w 2347495"/>
              <a:gd name="connsiteY5" fmla="*/ 2839688 h 3381055"/>
              <a:gd name="connsiteX6" fmla="*/ 2347495 w 2347495"/>
              <a:gd name="connsiteY6" fmla="*/ 3005751 h 3381055"/>
              <a:gd name="connsiteX7" fmla="*/ 2286036 w 2347495"/>
              <a:gd name="connsiteY7" fmla="*/ 3381055 h 3381055"/>
              <a:gd name="connsiteX8" fmla="*/ 185136 w 2347495"/>
              <a:gd name="connsiteY8" fmla="*/ 3381055 h 3381055"/>
              <a:gd name="connsiteX9" fmla="*/ 0 w 2347495"/>
              <a:gd name="connsiteY9" fmla="*/ 3381055 h 338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7495" h="3381055">
                <a:moveTo>
                  <a:pt x="0" y="0"/>
                </a:moveTo>
                <a:lnTo>
                  <a:pt x="43616" y="0"/>
                </a:lnTo>
                <a:cubicBezTo>
                  <a:pt x="276163" y="66426"/>
                  <a:pt x="505388" y="250756"/>
                  <a:pt x="521999" y="719056"/>
                </a:cubicBezTo>
                <a:cubicBezTo>
                  <a:pt x="558542" y="1693849"/>
                  <a:pt x="1003704" y="2163809"/>
                  <a:pt x="1340898" y="2150524"/>
                </a:cubicBezTo>
                <a:cubicBezTo>
                  <a:pt x="1678091" y="2138899"/>
                  <a:pt x="2134880" y="2115650"/>
                  <a:pt x="2279392" y="2476008"/>
                </a:cubicBezTo>
                <a:cubicBezTo>
                  <a:pt x="2315935" y="2567343"/>
                  <a:pt x="2340851" y="2695212"/>
                  <a:pt x="2347495" y="2839688"/>
                </a:cubicBezTo>
                <a:cubicBezTo>
                  <a:pt x="2347495" y="2839688"/>
                  <a:pt x="2347495" y="2839688"/>
                  <a:pt x="2347495" y="3005751"/>
                </a:cubicBezTo>
                <a:cubicBezTo>
                  <a:pt x="2340851" y="3131960"/>
                  <a:pt x="2322579" y="3261489"/>
                  <a:pt x="2286036" y="3381055"/>
                </a:cubicBezTo>
                <a:cubicBezTo>
                  <a:pt x="2286036" y="3381055"/>
                  <a:pt x="2286036" y="3381055"/>
                  <a:pt x="185136" y="3381055"/>
                </a:cubicBezTo>
                <a:lnTo>
                  <a:pt x="0" y="3381055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933120-60CD-4396-ADD6-2B8F0DC6C422}"/>
              </a:ext>
            </a:extLst>
          </p:cNvPr>
          <p:cNvSpPr/>
          <p:nvPr/>
        </p:nvSpPr>
        <p:spPr>
          <a:xfrm>
            <a:off x="1071925" y="462806"/>
            <a:ext cx="2419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FA851C4-2B28-4C7C-8C22-8D2E9FA390F6}"/>
              </a:ext>
            </a:extLst>
          </p:cNvPr>
          <p:cNvGrpSpPr/>
          <p:nvPr/>
        </p:nvGrpSpPr>
        <p:grpSpPr>
          <a:xfrm>
            <a:off x="9291955" y="5951619"/>
            <a:ext cx="3573342" cy="2460133"/>
            <a:chOff x="8246112" y="5761228"/>
            <a:chExt cx="4362512" cy="3003452"/>
          </a:xfrm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884E4D83-EAE2-47B8-8982-35CE652ED7DC}"/>
                </a:ext>
              </a:extLst>
            </p:cNvPr>
            <p:cNvSpPr/>
            <p:nvPr/>
          </p:nvSpPr>
          <p:spPr>
            <a:xfrm rot="19222550" flipH="1">
              <a:off x="8246112" y="5761228"/>
              <a:ext cx="4197657" cy="3003452"/>
            </a:xfrm>
            <a:custGeom>
              <a:avLst/>
              <a:gdLst>
                <a:gd name="connsiteX0" fmla="*/ 6749971 w 6815402"/>
                <a:gd name="connsiteY0" fmla="*/ 786590 h 4876466"/>
                <a:gd name="connsiteX1" fmla="*/ 6748018 w 6815402"/>
                <a:gd name="connsiteY1" fmla="*/ 782405 h 4876466"/>
                <a:gd name="connsiteX2" fmla="*/ 6746902 w 6815402"/>
                <a:gd name="connsiteY2" fmla="*/ 779058 h 4876466"/>
                <a:gd name="connsiteX3" fmla="*/ 5340753 w 6815402"/>
                <a:gd name="connsiteY3" fmla="*/ 22847 h 4876466"/>
                <a:gd name="connsiteX4" fmla="*/ 3376439 w 6815402"/>
                <a:gd name="connsiteY4" fmla="*/ 789100 h 4876466"/>
                <a:gd name="connsiteX5" fmla="*/ 2839474 w 6815402"/>
                <a:gd name="connsiteY5" fmla="*/ 604441 h 4876466"/>
                <a:gd name="connsiteX6" fmla="*/ 2428592 w 6815402"/>
                <a:gd name="connsiteY6" fmla="*/ 310994 h 4876466"/>
                <a:gd name="connsiteX7" fmla="*/ 1587301 w 6815402"/>
                <a:gd name="connsiteY7" fmla="*/ 209459 h 4876466"/>
                <a:gd name="connsiteX8" fmla="*/ 968327 w 6815402"/>
                <a:gd name="connsiteY8" fmla="*/ 927455 h 4876466"/>
                <a:gd name="connsiteX9" fmla="*/ 850613 w 6815402"/>
                <a:gd name="connsiteY9" fmla="*/ 1348657 h 4876466"/>
                <a:gd name="connsiteX10" fmla="*/ 865118 w 6815402"/>
                <a:gd name="connsiteY10" fmla="*/ 1927182 h 4876466"/>
                <a:gd name="connsiteX11" fmla="*/ 441126 w 6815402"/>
                <a:gd name="connsiteY11" fmla="*/ 2960103 h 4876466"/>
                <a:gd name="connsiteX12" fmla="*/ 9601 w 6815402"/>
                <a:gd name="connsiteY12" fmla="*/ 3785212 h 4876466"/>
                <a:gd name="connsiteX13" fmla="*/ 267902 w 6815402"/>
                <a:gd name="connsiteY13" fmla="*/ 4615063 h 4876466"/>
                <a:gd name="connsiteX14" fmla="*/ 993432 w 6815402"/>
                <a:gd name="connsiteY14" fmla="*/ 4866111 h 4876466"/>
                <a:gd name="connsiteX15" fmla="*/ 1735140 w 6815402"/>
                <a:gd name="connsiteY15" fmla="*/ 4339469 h 4876466"/>
                <a:gd name="connsiteX16" fmla="*/ 2458718 w 6815402"/>
                <a:gd name="connsiteY16" fmla="*/ 3563732 h 4876466"/>
                <a:gd name="connsiteX17" fmla="*/ 3529299 w 6815402"/>
                <a:gd name="connsiteY17" fmla="*/ 3364847 h 4876466"/>
                <a:gd name="connsiteX18" fmla="*/ 4506156 w 6815402"/>
                <a:gd name="connsiteY18" fmla="*/ 3185487 h 4876466"/>
                <a:gd name="connsiteX19" fmla="*/ 4941307 w 6815402"/>
                <a:gd name="connsiteY19" fmla="*/ 2434855 h 4876466"/>
                <a:gd name="connsiteX20" fmla="*/ 5349679 w 6815402"/>
                <a:gd name="connsiteY20" fmla="*/ 1522158 h 4876466"/>
                <a:gd name="connsiteX21" fmla="*/ 5795987 w 6815402"/>
                <a:gd name="connsiteY21" fmla="*/ 1314068 h 4876466"/>
                <a:gd name="connsiteX22" fmla="*/ 6122071 w 6815402"/>
                <a:gd name="connsiteY22" fmla="*/ 1349773 h 4876466"/>
                <a:gd name="connsiteX23" fmla="*/ 6307847 w 6815402"/>
                <a:gd name="connsiteY23" fmla="*/ 1476412 h 4876466"/>
                <a:gd name="connsiteX24" fmla="*/ 6805202 w 6815402"/>
                <a:gd name="connsiteY24" fmla="*/ 1200539 h 4876466"/>
                <a:gd name="connsiteX25" fmla="*/ 6749971 w 6815402"/>
                <a:gd name="connsiteY25" fmla="*/ 786590 h 48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15402" h="4876466">
                  <a:moveTo>
                    <a:pt x="6749971" y="786590"/>
                  </a:moveTo>
                  <a:cubicBezTo>
                    <a:pt x="6749413" y="785195"/>
                    <a:pt x="6748576" y="783800"/>
                    <a:pt x="6748018" y="782405"/>
                  </a:cubicBezTo>
                  <a:cubicBezTo>
                    <a:pt x="6747739" y="781290"/>
                    <a:pt x="6747460" y="780174"/>
                    <a:pt x="6746902" y="779058"/>
                  </a:cubicBezTo>
                  <a:cubicBezTo>
                    <a:pt x="6515101" y="236796"/>
                    <a:pt x="5922348" y="-92076"/>
                    <a:pt x="5340753" y="22847"/>
                  </a:cubicBezTo>
                  <a:cubicBezTo>
                    <a:pt x="4643675" y="160645"/>
                    <a:pt x="4114521" y="803047"/>
                    <a:pt x="3376439" y="789100"/>
                  </a:cubicBezTo>
                  <a:cubicBezTo>
                    <a:pt x="3178111" y="785474"/>
                    <a:pt x="3001261" y="716854"/>
                    <a:pt x="2839474" y="604441"/>
                  </a:cubicBezTo>
                  <a:cubicBezTo>
                    <a:pt x="2701119" y="508206"/>
                    <a:pt x="2575316" y="395234"/>
                    <a:pt x="2428592" y="310994"/>
                  </a:cubicBezTo>
                  <a:cubicBezTo>
                    <a:pt x="2178380" y="167339"/>
                    <a:pt x="1861501" y="80030"/>
                    <a:pt x="1587301" y="209459"/>
                  </a:cubicBezTo>
                  <a:cubicBezTo>
                    <a:pt x="1311984" y="339446"/>
                    <a:pt x="1093572" y="659671"/>
                    <a:pt x="968327" y="927455"/>
                  </a:cubicBezTo>
                  <a:cubicBezTo>
                    <a:pt x="906123" y="1060510"/>
                    <a:pt x="863166" y="1201934"/>
                    <a:pt x="850613" y="1348657"/>
                  </a:cubicBezTo>
                  <a:cubicBezTo>
                    <a:pt x="834156" y="1541405"/>
                    <a:pt x="872092" y="1734154"/>
                    <a:pt x="865118" y="1927182"/>
                  </a:cubicBezTo>
                  <a:cubicBezTo>
                    <a:pt x="850892" y="2320210"/>
                    <a:pt x="686037" y="2659961"/>
                    <a:pt x="441126" y="2960103"/>
                  </a:cubicBezTo>
                  <a:cubicBezTo>
                    <a:pt x="237776" y="3209476"/>
                    <a:pt x="52558" y="3456619"/>
                    <a:pt x="9601" y="3785212"/>
                  </a:cubicBezTo>
                  <a:cubicBezTo>
                    <a:pt x="-29730" y="4085632"/>
                    <a:pt x="50885" y="4397210"/>
                    <a:pt x="267902" y="4615063"/>
                  </a:cubicBezTo>
                  <a:cubicBezTo>
                    <a:pt x="455631" y="4803628"/>
                    <a:pt x="727321" y="4911578"/>
                    <a:pt x="993432" y="4866111"/>
                  </a:cubicBezTo>
                  <a:cubicBezTo>
                    <a:pt x="1305011" y="4813111"/>
                    <a:pt x="1546854" y="4578243"/>
                    <a:pt x="1735140" y="4339469"/>
                  </a:cubicBezTo>
                  <a:cubicBezTo>
                    <a:pt x="1956342" y="4058853"/>
                    <a:pt x="2145744" y="3753133"/>
                    <a:pt x="2458718" y="3563732"/>
                  </a:cubicBezTo>
                  <a:cubicBezTo>
                    <a:pt x="2792333" y="3361778"/>
                    <a:pt x="3149380" y="3339463"/>
                    <a:pt x="3529299" y="3364847"/>
                  </a:cubicBezTo>
                  <a:cubicBezTo>
                    <a:pt x="3871562" y="3387720"/>
                    <a:pt x="4215219" y="3393578"/>
                    <a:pt x="4506156" y="3185487"/>
                  </a:cubicBezTo>
                  <a:cubicBezTo>
                    <a:pt x="4761389" y="3003059"/>
                    <a:pt x="4883566" y="2736112"/>
                    <a:pt x="4941307" y="2434855"/>
                  </a:cubicBezTo>
                  <a:cubicBezTo>
                    <a:pt x="5007695" y="2088689"/>
                    <a:pt x="5061531" y="1758980"/>
                    <a:pt x="5349679" y="1522158"/>
                  </a:cubicBezTo>
                  <a:cubicBezTo>
                    <a:pt x="5477156" y="1417277"/>
                    <a:pt x="5633085" y="1342241"/>
                    <a:pt x="5795987" y="1314068"/>
                  </a:cubicBezTo>
                  <a:cubicBezTo>
                    <a:pt x="5903380" y="1295379"/>
                    <a:pt x="6022488" y="1302910"/>
                    <a:pt x="6122071" y="1349773"/>
                  </a:cubicBezTo>
                  <a:cubicBezTo>
                    <a:pt x="6191528" y="1382409"/>
                    <a:pt x="6240900" y="1441823"/>
                    <a:pt x="6307847" y="1476412"/>
                  </a:cubicBezTo>
                  <a:cubicBezTo>
                    <a:pt x="6526538" y="1589104"/>
                    <a:pt x="6762244" y="1420624"/>
                    <a:pt x="6805202" y="1200539"/>
                  </a:cubicBezTo>
                  <a:cubicBezTo>
                    <a:pt x="6832817" y="1060789"/>
                    <a:pt x="6801017" y="916855"/>
                    <a:pt x="6749971" y="786590"/>
                  </a:cubicBezTo>
                  <a:close/>
                </a:path>
              </a:pathLst>
            </a:custGeom>
            <a:solidFill>
              <a:srgbClr val="49646F"/>
            </a:solidFill>
            <a:ln w="244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2E8C300C-2572-405D-82D4-FDE74E5C268C}"/>
                </a:ext>
              </a:extLst>
            </p:cNvPr>
            <p:cNvSpPr/>
            <p:nvPr/>
          </p:nvSpPr>
          <p:spPr>
            <a:xfrm rot="19222550" flipH="1">
              <a:off x="9677762" y="5809473"/>
              <a:ext cx="2930862" cy="2097052"/>
            </a:xfrm>
            <a:custGeom>
              <a:avLst/>
              <a:gdLst>
                <a:gd name="connsiteX0" fmla="*/ 6749971 w 6815402"/>
                <a:gd name="connsiteY0" fmla="*/ 786590 h 4876466"/>
                <a:gd name="connsiteX1" fmla="*/ 6748018 w 6815402"/>
                <a:gd name="connsiteY1" fmla="*/ 782405 h 4876466"/>
                <a:gd name="connsiteX2" fmla="*/ 6746902 w 6815402"/>
                <a:gd name="connsiteY2" fmla="*/ 779058 h 4876466"/>
                <a:gd name="connsiteX3" fmla="*/ 5340753 w 6815402"/>
                <a:gd name="connsiteY3" fmla="*/ 22847 h 4876466"/>
                <a:gd name="connsiteX4" fmla="*/ 3376439 w 6815402"/>
                <a:gd name="connsiteY4" fmla="*/ 789100 h 4876466"/>
                <a:gd name="connsiteX5" fmla="*/ 2839474 w 6815402"/>
                <a:gd name="connsiteY5" fmla="*/ 604441 h 4876466"/>
                <a:gd name="connsiteX6" fmla="*/ 2428592 w 6815402"/>
                <a:gd name="connsiteY6" fmla="*/ 310994 h 4876466"/>
                <a:gd name="connsiteX7" fmla="*/ 1587301 w 6815402"/>
                <a:gd name="connsiteY7" fmla="*/ 209459 h 4876466"/>
                <a:gd name="connsiteX8" fmla="*/ 968327 w 6815402"/>
                <a:gd name="connsiteY8" fmla="*/ 927455 h 4876466"/>
                <a:gd name="connsiteX9" fmla="*/ 850613 w 6815402"/>
                <a:gd name="connsiteY9" fmla="*/ 1348657 h 4876466"/>
                <a:gd name="connsiteX10" fmla="*/ 865118 w 6815402"/>
                <a:gd name="connsiteY10" fmla="*/ 1927182 h 4876466"/>
                <a:gd name="connsiteX11" fmla="*/ 441126 w 6815402"/>
                <a:gd name="connsiteY11" fmla="*/ 2960103 h 4876466"/>
                <a:gd name="connsiteX12" fmla="*/ 9601 w 6815402"/>
                <a:gd name="connsiteY12" fmla="*/ 3785212 h 4876466"/>
                <a:gd name="connsiteX13" fmla="*/ 267902 w 6815402"/>
                <a:gd name="connsiteY13" fmla="*/ 4615063 h 4876466"/>
                <a:gd name="connsiteX14" fmla="*/ 993432 w 6815402"/>
                <a:gd name="connsiteY14" fmla="*/ 4866111 h 4876466"/>
                <a:gd name="connsiteX15" fmla="*/ 1735140 w 6815402"/>
                <a:gd name="connsiteY15" fmla="*/ 4339469 h 4876466"/>
                <a:gd name="connsiteX16" fmla="*/ 2458718 w 6815402"/>
                <a:gd name="connsiteY16" fmla="*/ 3563732 h 4876466"/>
                <a:gd name="connsiteX17" fmla="*/ 3529299 w 6815402"/>
                <a:gd name="connsiteY17" fmla="*/ 3364847 h 4876466"/>
                <a:gd name="connsiteX18" fmla="*/ 4506156 w 6815402"/>
                <a:gd name="connsiteY18" fmla="*/ 3185487 h 4876466"/>
                <a:gd name="connsiteX19" fmla="*/ 4941307 w 6815402"/>
                <a:gd name="connsiteY19" fmla="*/ 2434855 h 4876466"/>
                <a:gd name="connsiteX20" fmla="*/ 5349679 w 6815402"/>
                <a:gd name="connsiteY20" fmla="*/ 1522158 h 4876466"/>
                <a:gd name="connsiteX21" fmla="*/ 5795987 w 6815402"/>
                <a:gd name="connsiteY21" fmla="*/ 1314068 h 4876466"/>
                <a:gd name="connsiteX22" fmla="*/ 6122071 w 6815402"/>
                <a:gd name="connsiteY22" fmla="*/ 1349773 h 4876466"/>
                <a:gd name="connsiteX23" fmla="*/ 6307847 w 6815402"/>
                <a:gd name="connsiteY23" fmla="*/ 1476412 h 4876466"/>
                <a:gd name="connsiteX24" fmla="*/ 6805202 w 6815402"/>
                <a:gd name="connsiteY24" fmla="*/ 1200539 h 4876466"/>
                <a:gd name="connsiteX25" fmla="*/ 6749971 w 6815402"/>
                <a:gd name="connsiteY25" fmla="*/ 786590 h 48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15402" h="4876466">
                  <a:moveTo>
                    <a:pt x="6749971" y="786590"/>
                  </a:moveTo>
                  <a:cubicBezTo>
                    <a:pt x="6749413" y="785195"/>
                    <a:pt x="6748576" y="783800"/>
                    <a:pt x="6748018" y="782405"/>
                  </a:cubicBezTo>
                  <a:cubicBezTo>
                    <a:pt x="6747739" y="781290"/>
                    <a:pt x="6747460" y="780174"/>
                    <a:pt x="6746902" y="779058"/>
                  </a:cubicBezTo>
                  <a:cubicBezTo>
                    <a:pt x="6515101" y="236796"/>
                    <a:pt x="5922348" y="-92076"/>
                    <a:pt x="5340753" y="22847"/>
                  </a:cubicBezTo>
                  <a:cubicBezTo>
                    <a:pt x="4643675" y="160645"/>
                    <a:pt x="4114521" y="803047"/>
                    <a:pt x="3376439" y="789100"/>
                  </a:cubicBezTo>
                  <a:cubicBezTo>
                    <a:pt x="3178111" y="785474"/>
                    <a:pt x="3001261" y="716854"/>
                    <a:pt x="2839474" y="604441"/>
                  </a:cubicBezTo>
                  <a:cubicBezTo>
                    <a:pt x="2701119" y="508206"/>
                    <a:pt x="2575316" y="395234"/>
                    <a:pt x="2428592" y="310994"/>
                  </a:cubicBezTo>
                  <a:cubicBezTo>
                    <a:pt x="2178380" y="167339"/>
                    <a:pt x="1861501" y="80030"/>
                    <a:pt x="1587301" y="209459"/>
                  </a:cubicBezTo>
                  <a:cubicBezTo>
                    <a:pt x="1311984" y="339446"/>
                    <a:pt x="1093572" y="659671"/>
                    <a:pt x="968327" y="927455"/>
                  </a:cubicBezTo>
                  <a:cubicBezTo>
                    <a:pt x="906123" y="1060510"/>
                    <a:pt x="863166" y="1201934"/>
                    <a:pt x="850613" y="1348657"/>
                  </a:cubicBezTo>
                  <a:cubicBezTo>
                    <a:pt x="834156" y="1541405"/>
                    <a:pt x="872092" y="1734154"/>
                    <a:pt x="865118" y="1927182"/>
                  </a:cubicBezTo>
                  <a:cubicBezTo>
                    <a:pt x="850892" y="2320210"/>
                    <a:pt x="686037" y="2659961"/>
                    <a:pt x="441126" y="2960103"/>
                  </a:cubicBezTo>
                  <a:cubicBezTo>
                    <a:pt x="237776" y="3209476"/>
                    <a:pt x="52558" y="3456619"/>
                    <a:pt x="9601" y="3785212"/>
                  </a:cubicBezTo>
                  <a:cubicBezTo>
                    <a:pt x="-29730" y="4085632"/>
                    <a:pt x="50885" y="4397210"/>
                    <a:pt x="267902" y="4615063"/>
                  </a:cubicBezTo>
                  <a:cubicBezTo>
                    <a:pt x="455631" y="4803628"/>
                    <a:pt x="727321" y="4911578"/>
                    <a:pt x="993432" y="4866111"/>
                  </a:cubicBezTo>
                  <a:cubicBezTo>
                    <a:pt x="1305011" y="4813111"/>
                    <a:pt x="1546854" y="4578243"/>
                    <a:pt x="1735140" y="4339469"/>
                  </a:cubicBezTo>
                  <a:cubicBezTo>
                    <a:pt x="1956342" y="4058853"/>
                    <a:pt x="2145744" y="3753133"/>
                    <a:pt x="2458718" y="3563732"/>
                  </a:cubicBezTo>
                  <a:cubicBezTo>
                    <a:pt x="2792333" y="3361778"/>
                    <a:pt x="3149380" y="3339463"/>
                    <a:pt x="3529299" y="3364847"/>
                  </a:cubicBezTo>
                  <a:cubicBezTo>
                    <a:pt x="3871562" y="3387720"/>
                    <a:pt x="4215219" y="3393578"/>
                    <a:pt x="4506156" y="3185487"/>
                  </a:cubicBezTo>
                  <a:cubicBezTo>
                    <a:pt x="4761389" y="3003059"/>
                    <a:pt x="4883566" y="2736112"/>
                    <a:pt x="4941307" y="2434855"/>
                  </a:cubicBezTo>
                  <a:cubicBezTo>
                    <a:pt x="5007695" y="2088689"/>
                    <a:pt x="5061531" y="1758980"/>
                    <a:pt x="5349679" y="1522158"/>
                  </a:cubicBezTo>
                  <a:cubicBezTo>
                    <a:pt x="5477156" y="1417277"/>
                    <a:pt x="5633085" y="1342241"/>
                    <a:pt x="5795987" y="1314068"/>
                  </a:cubicBezTo>
                  <a:cubicBezTo>
                    <a:pt x="5903380" y="1295379"/>
                    <a:pt x="6022488" y="1302910"/>
                    <a:pt x="6122071" y="1349773"/>
                  </a:cubicBezTo>
                  <a:cubicBezTo>
                    <a:pt x="6191528" y="1382409"/>
                    <a:pt x="6240900" y="1441823"/>
                    <a:pt x="6307847" y="1476412"/>
                  </a:cubicBezTo>
                  <a:cubicBezTo>
                    <a:pt x="6526538" y="1589104"/>
                    <a:pt x="6762244" y="1420624"/>
                    <a:pt x="6805202" y="1200539"/>
                  </a:cubicBezTo>
                  <a:cubicBezTo>
                    <a:pt x="6832817" y="1060789"/>
                    <a:pt x="6801017" y="916855"/>
                    <a:pt x="6749971" y="786590"/>
                  </a:cubicBezTo>
                  <a:close/>
                </a:path>
              </a:pathLst>
            </a:custGeom>
            <a:noFill/>
            <a:ln w="24442" cap="flat">
              <a:solidFill>
                <a:srgbClr val="F3C89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369A933B-BF47-4A04-8836-396CB8A4E1A3}"/>
              </a:ext>
            </a:extLst>
          </p:cNvPr>
          <p:cNvGrpSpPr/>
          <p:nvPr/>
        </p:nvGrpSpPr>
        <p:grpSpPr>
          <a:xfrm>
            <a:off x="1178222" y="1510769"/>
            <a:ext cx="4740756" cy="2097193"/>
            <a:chOff x="1178222" y="1510769"/>
            <a:chExt cx="4740756" cy="2097193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DB9335E-F9DD-4850-BF30-BE0931A41C09}"/>
                </a:ext>
              </a:extLst>
            </p:cNvPr>
            <p:cNvGrpSpPr/>
            <p:nvPr/>
          </p:nvGrpSpPr>
          <p:grpSpPr>
            <a:xfrm flipH="1">
              <a:off x="1178222" y="1510769"/>
              <a:ext cx="4740756" cy="2097193"/>
              <a:chOff x="1879599" y="1879600"/>
              <a:chExt cx="3098800" cy="3098800"/>
            </a:xfrm>
          </p:grpSpPr>
          <p:sp>
            <p:nvSpPr>
              <p:cNvPr id="24" name="椭圆 13">
                <a:extLst>
                  <a:ext uri="{FF2B5EF4-FFF2-40B4-BE49-F238E27FC236}">
                    <a16:creationId xmlns:a16="http://schemas.microsoft.com/office/drawing/2014/main" id="{A398E7B4-1DDC-4E96-BC91-FC0B9FC9F7E0}"/>
                  </a:ext>
                </a:extLst>
              </p:cNvPr>
              <p:cNvSpPr/>
              <p:nvPr/>
            </p:nvSpPr>
            <p:spPr>
              <a:xfrm>
                <a:off x="1879599" y="1879600"/>
                <a:ext cx="3098800" cy="3098800"/>
              </a:xfrm>
              <a:prstGeom prst="roundRect">
                <a:avLst>
                  <a:gd name="adj" fmla="val 11136"/>
                </a:avLst>
              </a:prstGeom>
              <a:noFill/>
              <a:ln>
                <a:noFill/>
              </a:ln>
              <a:effectLst>
                <a:outerShdw blurRad="508000" dist="2794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椭圆 14">
                <a:extLst>
                  <a:ext uri="{FF2B5EF4-FFF2-40B4-BE49-F238E27FC236}">
                    <a16:creationId xmlns:a16="http://schemas.microsoft.com/office/drawing/2014/main" id="{1ECED37F-5B09-40CD-B955-32D12BD09A18}"/>
                  </a:ext>
                </a:extLst>
              </p:cNvPr>
              <p:cNvSpPr/>
              <p:nvPr/>
            </p:nvSpPr>
            <p:spPr>
              <a:xfrm>
                <a:off x="1930758" y="1953164"/>
                <a:ext cx="2996486" cy="2951672"/>
              </a:xfrm>
              <a:prstGeom prst="roundRect">
                <a:avLst>
                  <a:gd name="adj" fmla="val 9074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810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E999E07D-36D1-42A2-AE9E-20F97A3117B6}"/>
                </a:ext>
              </a:extLst>
            </p:cNvPr>
            <p:cNvGrpSpPr/>
            <p:nvPr/>
          </p:nvGrpSpPr>
          <p:grpSpPr>
            <a:xfrm>
              <a:off x="1355189" y="1659323"/>
              <a:ext cx="2094553" cy="433414"/>
              <a:chOff x="5954500" y="4410313"/>
              <a:chExt cx="3183486" cy="430635"/>
            </a:xfrm>
          </p:grpSpPr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3D1F54B5-DE20-4FA1-94C2-B62C7FF82452}"/>
                  </a:ext>
                </a:extLst>
              </p:cNvPr>
              <p:cNvSpPr/>
              <p:nvPr/>
            </p:nvSpPr>
            <p:spPr>
              <a:xfrm>
                <a:off x="5954500" y="4410313"/>
                <a:ext cx="2518955" cy="430635"/>
              </a:xfrm>
              <a:prstGeom prst="roundRect">
                <a:avLst>
                  <a:gd name="adj" fmla="val 50000"/>
                </a:avLst>
              </a:prstGeom>
              <a:solidFill>
                <a:srgbClr val="49646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59FC30A-DE8E-4EA2-8ACA-2D5DE2353E65}"/>
                  </a:ext>
                </a:extLst>
              </p:cNvPr>
              <p:cNvSpPr txBox="1"/>
              <p:nvPr/>
            </p:nvSpPr>
            <p:spPr>
              <a:xfrm>
                <a:off x="6030713" y="4425575"/>
                <a:ext cx="3107273" cy="397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181A1BE8-9D85-480A-B010-7AC029C9545B}"/>
                </a:ext>
              </a:extLst>
            </p:cNvPr>
            <p:cNvSpPr txBox="1"/>
            <p:nvPr/>
          </p:nvSpPr>
          <p:spPr>
            <a:xfrm>
              <a:off x="1485467" y="2148082"/>
              <a:ext cx="2717565" cy="783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hangingPunct="0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0A6279CC-E2B6-43BD-AF1C-AEB0AE5BD038}"/>
                </a:ext>
              </a:extLst>
            </p:cNvPr>
            <p:cNvSpPr/>
            <p:nvPr/>
          </p:nvSpPr>
          <p:spPr>
            <a:xfrm>
              <a:off x="4236409" y="1910780"/>
              <a:ext cx="1297172" cy="1297170"/>
            </a:xfrm>
            <a:prstGeom prst="ellipse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6C8BBDE9-7AB6-4966-BD31-16C7B2C950C2}"/>
              </a:ext>
            </a:extLst>
          </p:cNvPr>
          <p:cNvGrpSpPr/>
          <p:nvPr/>
        </p:nvGrpSpPr>
        <p:grpSpPr>
          <a:xfrm>
            <a:off x="6331136" y="1510769"/>
            <a:ext cx="4740756" cy="2097193"/>
            <a:chOff x="6331136" y="1510769"/>
            <a:chExt cx="4740756" cy="2097193"/>
          </a:xfrm>
        </p:grpSpPr>
        <p:sp>
          <p:nvSpPr>
            <p:cNvPr id="29" name="椭圆 13">
              <a:extLst>
                <a:ext uri="{FF2B5EF4-FFF2-40B4-BE49-F238E27FC236}">
                  <a16:creationId xmlns:a16="http://schemas.microsoft.com/office/drawing/2014/main" id="{1FC9A8DF-9E99-4FFC-951E-390E46F33A2D}"/>
                </a:ext>
              </a:extLst>
            </p:cNvPr>
            <p:cNvSpPr/>
            <p:nvPr/>
          </p:nvSpPr>
          <p:spPr>
            <a:xfrm flipH="1">
              <a:off x="6331136" y="1510769"/>
              <a:ext cx="4740756" cy="2097193"/>
            </a:xfrm>
            <a:prstGeom prst="roundRect">
              <a:avLst>
                <a:gd name="adj" fmla="val 11136"/>
              </a:avLst>
            </a:prstGeom>
            <a:noFill/>
            <a:ln>
              <a:noFill/>
            </a:ln>
            <a:effectLst>
              <a:outerShdw blurRad="508000" dist="2794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椭圆 14">
              <a:extLst>
                <a:ext uri="{FF2B5EF4-FFF2-40B4-BE49-F238E27FC236}">
                  <a16:creationId xmlns:a16="http://schemas.microsoft.com/office/drawing/2014/main" id="{A0D2DD9A-F4E7-4AE1-BAFE-142A2C983133}"/>
                </a:ext>
              </a:extLst>
            </p:cNvPr>
            <p:cNvSpPr/>
            <p:nvPr/>
          </p:nvSpPr>
          <p:spPr>
            <a:xfrm flipH="1">
              <a:off x="6409396" y="1560555"/>
              <a:ext cx="4584229" cy="1997620"/>
            </a:xfrm>
            <a:prstGeom prst="roundRect">
              <a:avLst>
                <a:gd name="adj" fmla="val 9074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FFB9B35D-C992-42BD-ADA8-BB452B568284}"/>
                </a:ext>
              </a:extLst>
            </p:cNvPr>
            <p:cNvGrpSpPr/>
            <p:nvPr/>
          </p:nvGrpSpPr>
          <p:grpSpPr>
            <a:xfrm>
              <a:off x="6508102" y="1659323"/>
              <a:ext cx="1657329" cy="433414"/>
              <a:chOff x="5954500" y="4410313"/>
              <a:chExt cx="2518955" cy="430635"/>
            </a:xfrm>
          </p:grpSpPr>
          <p:sp>
            <p:nvSpPr>
              <p:cNvPr id="34" name="矩形: 圆角 33">
                <a:extLst>
                  <a:ext uri="{FF2B5EF4-FFF2-40B4-BE49-F238E27FC236}">
                    <a16:creationId xmlns:a16="http://schemas.microsoft.com/office/drawing/2014/main" id="{C9279F43-8B57-45C8-8CA0-5082FEF7039D}"/>
                  </a:ext>
                </a:extLst>
              </p:cNvPr>
              <p:cNvSpPr/>
              <p:nvPr/>
            </p:nvSpPr>
            <p:spPr>
              <a:xfrm>
                <a:off x="5954500" y="4410313"/>
                <a:ext cx="2518955" cy="430635"/>
              </a:xfrm>
              <a:prstGeom prst="roundRect">
                <a:avLst>
                  <a:gd name="adj" fmla="val 50000"/>
                </a:avLst>
              </a:prstGeom>
              <a:solidFill>
                <a:srgbClr val="A04F4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995DEF1B-0B55-4CF9-9C31-D10EC09EDD4E}"/>
                  </a:ext>
                </a:extLst>
              </p:cNvPr>
              <p:cNvSpPr txBox="1"/>
              <p:nvPr/>
            </p:nvSpPr>
            <p:spPr>
              <a:xfrm>
                <a:off x="6030713" y="4425575"/>
                <a:ext cx="2366525" cy="397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b="1" dirty="0">
                    <a:solidFill>
                      <a:prstClr val="white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000" b="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D6EF11D0-A38B-44EE-BE70-77BD2A12AF42}"/>
                </a:ext>
              </a:extLst>
            </p:cNvPr>
            <p:cNvSpPr txBox="1"/>
            <p:nvPr/>
          </p:nvSpPr>
          <p:spPr>
            <a:xfrm>
              <a:off x="6638381" y="2148082"/>
              <a:ext cx="2746251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hangingPunct="0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11F25802-1E8F-464A-8CBD-4E187D30E2FF}"/>
                </a:ext>
              </a:extLst>
            </p:cNvPr>
            <p:cNvSpPr/>
            <p:nvPr/>
          </p:nvSpPr>
          <p:spPr>
            <a:xfrm>
              <a:off x="9389323" y="1910780"/>
              <a:ext cx="1297172" cy="1297170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F7C3CA81-1CA9-456F-A408-7F98E9B46383}"/>
              </a:ext>
            </a:extLst>
          </p:cNvPr>
          <p:cNvGrpSpPr/>
          <p:nvPr/>
        </p:nvGrpSpPr>
        <p:grpSpPr>
          <a:xfrm>
            <a:off x="1178222" y="3898968"/>
            <a:ext cx="4740756" cy="2097193"/>
            <a:chOff x="1178222" y="3898968"/>
            <a:chExt cx="4740756" cy="2097193"/>
          </a:xfrm>
        </p:grpSpPr>
        <p:sp>
          <p:nvSpPr>
            <p:cNvPr id="39" name="椭圆 13">
              <a:extLst>
                <a:ext uri="{FF2B5EF4-FFF2-40B4-BE49-F238E27FC236}">
                  <a16:creationId xmlns:a16="http://schemas.microsoft.com/office/drawing/2014/main" id="{98FA5550-E4C0-492B-8660-EFD8A687C92D}"/>
                </a:ext>
              </a:extLst>
            </p:cNvPr>
            <p:cNvSpPr/>
            <p:nvPr/>
          </p:nvSpPr>
          <p:spPr>
            <a:xfrm flipH="1">
              <a:off x="1178222" y="3898968"/>
              <a:ext cx="4740756" cy="2097193"/>
            </a:xfrm>
            <a:prstGeom prst="roundRect">
              <a:avLst>
                <a:gd name="adj" fmla="val 11136"/>
              </a:avLst>
            </a:prstGeom>
            <a:noFill/>
            <a:ln>
              <a:noFill/>
            </a:ln>
            <a:effectLst>
              <a:outerShdw blurRad="508000" dist="2794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椭圆 14">
              <a:extLst>
                <a:ext uri="{FF2B5EF4-FFF2-40B4-BE49-F238E27FC236}">
                  <a16:creationId xmlns:a16="http://schemas.microsoft.com/office/drawing/2014/main" id="{A8065DCF-F913-4BC5-8A4A-07646E7FA770}"/>
                </a:ext>
              </a:extLst>
            </p:cNvPr>
            <p:cNvSpPr/>
            <p:nvPr/>
          </p:nvSpPr>
          <p:spPr>
            <a:xfrm flipH="1">
              <a:off x="1256482" y="3948754"/>
              <a:ext cx="4584229" cy="1997620"/>
            </a:xfrm>
            <a:prstGeom prst="roundRect">
              <a:avLst>
                <a:gd name="adj" fmla="val 9074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B0C90013-FDD7-4149-9600-3B22D278BD94}"/>
                </a:ext>
              </a:extLst>
            </p:cNvPr>
            <p:cNvGrpSpPr/>
            <p:nvPr/>
          </p:nvGrpSpPr>
          <p:grpSpPr>
            <a:xfrm>
              <a:off x="1355188" y="4047522"/>
              <a:ext cx="1657329" cy="433414"/>
              <a:chOff x="5954500" y="4410313"/>
              <a:chExt cx="2518955" cy="430635"/>
            </a:xfrm>
          </p:grpSpPr>
          <p:sp>
            <p:nvSpPr>
              <p:cNvPr id="44" name="矩形: 圆角 43">
                <a:extLst>
                  <a:ext uri="{FF2B5EF4-FFF2-40B4-BE49-F238E27FC236}">
                    <a16:creationId xmlns:a16="http://schemas.microsoft.com/office/drawing/2014/main" id="{6298C85F-340B-41CD-A071-41F9D6F4F427}"/>
                  </a:ext>
                </a:extLst>
              </p:cNvPr>
              <p:cNvSpPr/>
              <p:nvPr/>
            </p:nvSpPr>
            <p:spPr>
              <a:xfrm>
                <a:off x="5954500" y="4410313"/>
                <a:ext cx="2518955" cy="430635"/>
              </a:xfrm>
              <a:prstGeom prst="roundRect">
                <a:avLst>
                  <a:gd name="adj" fmla="val 50000"/>
                </a:avLst>
              </a:prstGeom>
              <a:solidFill>
                <a:srgbClr val="A04F4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D5D4DE87-C175-49D8-9892-07129C149502}"/>
                  </a:ext>
                </a:extLst>
              </p:cNvPr>
              <p:cNvSpPr txBox="1"/>
              <p:nvPr/>
            </p:nvSpPr>
            <p:spPr>
              <a:xfrm>
                <a:off x="6030713" y="4425575"/>
                <a:ext cx="2366525" cy="397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b="1" dirty="0">
                    <a:solidFill>
                      <a:prstClr val="white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000" b="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F37E1D40-C87F-4963-A307-465CBFC3D6D3}"/>
                </a:ext>
              </a:extLst>
            </p:cNvPr>
            <p:cNvSpPr txBox="1"/>
            <p:nvPr/>
          </p:nvSpPr>
          <p:spPr>
            <a:xfrm>
              <a:off x="1485467" y="4536281"/>
              <a:ext cx="2717565" cy="783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hangingPunct="0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C40D616F-A8FF-49AE-BB87-0E4F746A3263}"/>
                </a:ext>
              </a:extLst>
            </p:cNvPr>
            <p:cNvSpPr/>
            <p:nvPr/>
          </p:nvSpPr>
          <p:spPr>
            <a:xfrm>
              <a:off x="4236409" y="4298979"/>
              <a:ext cx="1297172" cy="1297170"/>
            </a:xfrm>
            <a:prstGeom prst="ellips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0DEFCDC4-B485-4557-9177-291CE28EC3FA}"/>
              </a:ext>
            </a:extLst>
          </p:cNvPr>
          <p:cNvGrpSpPr/>
          <p:nvPr/>
        </p:nvGrpSpPr>
        <p:grpSpPr>
          <a:xfrm>
            <a:off x="6331136" y="3898968"/>
            <a:ext cx="4740756" cy="2097193"/>
            <a:chOff x="6331136" y="3898968"/>
            <a:chExt cx="4740756" cy="2097193"/>
          </a:xfrm>
        </p:grpSpPr>
        <p:sp>
          <p:nvSpPr>
            <p:cNvPr id="49" name="椭圆 13">
              <a:extLst>
                <a:ext uri="{FF2B5EF4-FFF2-40B4-BE49-F238E27FC236}">
                  <a16:creationId xmlns:a16="http://schemas.microsoft.com/office/drawing/2014/main" id="{9E3350D8-A349-4C64-99AF-B8334CD0FDF2}"/>
                </a:ext>
              </a:extLst>
            </p:cNvPr>
            <p:cNvSpPr/>
            <p:nvPr/>
          </p:nvSpPr>
          <p:spPr>
            <a:xfrm flipH="1">
              <a:off x="6331136" y="3898968"/>
              <a:ext cx="4740756" cy="2097193"/>
            </a:xfrm>
            <a:prstGeom prst="roundRect">
              <a:avLst>
                <a:gd name="adj" fmla="val 11136"/>
              </a:avLst>
            </a:prstGeom>
            <a:noFill/>
            <a:ln>
              <a:noFill/>
            </a:ln>
            <a:effectLst>
              <a:outerShdw blurRad="508000" dist="2794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0" name="椭圆 14">
              <a:extLst>
                <a:ext uri="{FF2B5EF4-FFF2-40B4-BE49-F238E27FC236}">
                  <a16:creationId xmlns:a16="http://schemas.microsoft.com/office/drawing/2014/main" id="{D31877C0-AE5A-4AC9-9A5B-16E50DCA8EE5}"/>
                </a:ext>
              </a:extLst>
            </p:cNvPr>
            <p:cNvSpPr/>
            <p:nvPr/>
          </p:nvSpPr>
          <p:spPr>
            <a:xfrm flipH="1">
              <a:off x="6409396" y="3948754"/>
              <a:ext cx="4584229" cy="1997620"/>
            </a:xfrm>
            <a:prstGeom prst="roundRect">
              <a:avLst>
                <a:gd name="adj" fmla="val 9074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FBEB0CCB-A82C-4DFA-8CD0-664D825A0D58}"/>
                </a:ext>
              </a:extLst>
            </p:cNvPr>
            <p:cNvGrpSpPr/>
            <p:nvPr/>
          </p:nvGrpSpPr>
          <p:grpSpPr>
            <a:xfrm>
              <a:off x="6508102" y="4047522"/>
              <a:ext cx="1657329" cy="433414"/>
              <a:chOff x="5954500" y="4410313"/>
              <a:chExt cx="2518955" cy="430635"/>
            </a:xfrm>
          </p:grpSpPr>
          <p:sp>
            <p:nvSpPr>
              <p:cNvPr id="54" name="矩形: 圆角 53">
                <a:extLst>
                  <a:ext uri="{FF2B5EF4-FFF2-40B4-BE49-F238E27FC236}">
                    <a16:creationId xmlns:a16="http://schemas.microsoft.com/office/drawing/2014/main" id="{0E5E5498-BE30-4961-973C-D4247985917B}"/>
                  </a:ext>
                </a:extLst>
              </p:cNvPr>
              <p:cNvSpPr/>
              <p:nvPr/>
            </p:nvSpPr>
            <p:spPr>
              <a:xfrm>
                <a:off x="5954500" y="4410313"/>
                <a:ext cx="2518955" cy="430635"/>
              </a:xfrm>
              <a:prstGeom prst="roundRect">
                <a:avLst>
                  <a:gd name="adj" fmla="val 50000"/>
                </a:avLst>
              </a:prstGeom>
              <a:solidFill>
                <a:srgbClr val="49646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A2B7A847-CCAA-4B2C-97C6-D068FBDC2161}"/>
                  </a:ext>
                </a:extLst>
              </p:cNvPr>
              <p:cNvSpPr txBox="1"/>
              <p:nvPr/>
            </p:nvSpPr>
            <p:spPr>
              <a:xfrm>
                <a:off x="6030713" y="4425575"/>
                <a:ext cx="2366525" cy="397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b="1" dirty="0">
                    <a:solidFill>
                      <a:prstClr val="white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000" b="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A7CB7C38-0675-40E8-804E-15B005F6E851}"/>
                </a:ext>
              </a:extLst>
            </p:cNvPr>
            <p:cNvSpPr txBox="1"/>
            <p:nvPr/>
          </p:nvSpPr>
          <p:spPr>
            <a:xfrm>
              <a:off x="6638381" y="4536281"/>
              <a:ext cx="2698124" cy="115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hangingPunct="0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95852FA9-B3BD-474B-BBEC-7042388B5657}"/>
                </a:ext>
              </a:extLst>
            </p:cNvPr>
            <p:cNvSpPr/>
            <p:nvPr/>
          </p:nvSpPr>
          <p:spPr>
            <a:xfrm>
              <a:off x="9389323" y="4298979"/>
              <a:ext cx="1297172" cy="1297170"/>
            </a:xfrm>
            <a:prstGeom prst="ellipse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263953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269D1E34-73C5-4CB6-B930-B48062B27DD4}"/>
              </a:ext>
            </a:extLst>
          </p:cNvPr>
          <p:cNvSpPr/>
          <p:nvPr/>
        </p:nvSpPr>
        <p:spPr>
          <a:xfrm rot="13309666" flipH="1">
            <a:off x="-910726" y="-1275147"/>
            <a:ext cx="2401899" cy="2970751"/>
          </a:xfrm>
          <a:custGeom>
            <a:avLst/>
            <a:gdLst>
              <a:gd name="connsiteX0" fmla="*/ 2291801 w 2659024"/>
              <a:gd name="connsiteY0" fmla="*/ 2285896 h 3739830"/>
              <a:gd name="connsiteX1" fmla="*/ 2038521 w 2659024"/>
              <a:gd name="connsiteY1" fmla="*/ 1784080 h 3739830"/>
              <a:gd name="connsiteX2" fmla="*/ 2231828 w 2659024"/>
              <a:gd name="connsiteY2" fmla="*/ 1284775 h 3739830"/>
              <a:gd name="connsiteX3" fmla="*/ 2388036 w 2659024"/>
              <a:gd name="connsiteY3" fmla="*/ 764270 h 3739830"/>
              <a:gd name="connsiteX4" fmla="*/ 2233502 w 2659024"/>
              <a:gd name="connsiteY4" fmla="*/ 269148 h 3739830"/>
              <a:gd name="connsiteX5" fmla="*/ 2050236 w 2659024"/>
              <a:gd name="connsiteY5" fmla="*/ 82536 h 3739830"/>
              <a:gd name="connsiteX6" fmla="*/ 1947585 w 2659024"/>
              <a:gd name="connsiteY6" fmla="*/ 80863 h 3739830"/>
              <a:gd name="connsiteX7" fmla="*/ 1938659 w 2659024"/>
              <a:gd name="connsiteY7" fmla="*/ 83094 h 3739830"/>
              <a:gd name="connsiteX8" fmla="*/ 1899328 w 2659024"/>
              <a:gd name="connsiteY8" fmla="*/ 63290 h 3739830"/>
              <a:gd name="connsiteX9" fmla="*/ 827352 w 2659024"/>
              <a:gd name="connsiteY9" fmla="*/ 150319 h 3739830"/>
              <a:gd name="connsiteX10" fmla="*/ 386622 w 2659024"/>
              <a:gd name="connsiteY10" fmla="*/ 500112 h 3739830"/>
              <a:gd name="connsiteX11" fmla="*/ 270582 w 2659024"/>
              <a:gd name="connsiteY11" fmla="*/ 1054648 h 3739830"/>
              <a:gd name="connsiteX12" fmla="*/ 337529 w 2659024"/>
              <a:gd name="connsiteY12" fmla="*/ 1627594 h 3739830"/>
              <a:gd name="connsiteX13" fmla="*/ 59981 w 2659024"/>
              <a:gd name="connsiteY13" fmla="*/ 2164557 h 3739830"/>
              <a:gd name="connsiteX14" fmla="*/ 66117 w 2659024"/>
              <a:gd name="connsiteY14" fmla="*/ 2707656 h 3739830"/>
              <a:gd name="connsiteX15" fmla="*/ 477558 w 2659024"/>
              <a:gd name="connsiteY15" fmla="*/ 2965677 h 3739830"/>
              <a:gd name="connsiteX16" fmla="*/ 1027911 w 2659024"/>
              <a:gd name="connsiteY16" fmla="*/ 2985203 h 3739830"/>
              <a:gd name="connsiteX17" fmla="*/ 1425126 w 2659024"/>
              <a:gd name="connsiteY17" fmla="*/ 3214772 h 3739830"/>
              <a:gd name="connsiteX18" fmla="*/ 2143961 w 2659024"/>
              <a:gd name="connsiteY18" fmla="*/ 3732766 h 3739830"/>
              <a:gd name="connsiteX19" fmla="*/ 2615374 w 2659024"/>
              <a:gd name="connsiteY19" fmla="*/ 2799428 h 3739830"/>
              <a:gd name="connsiteX20" fmla="*/ 2291801 w 2659024"/>
              <a:gd name="connsiteY20" fmla="*/ 2285896 h 373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59024" h="3739830">
                <a:moveTo>
                  <a:pt x="2291801" y="2285896"/>
                </a:moveTo>
                <a:cubicBezTo>
                  <a:pt x="2174087" y="2139173"/>
                  <a:pt x="2045494" y="1980176"/>
                  <a:pt x="2038521" y="1784080"/>
                </a:cubicBezTo>
                <a:cubicBezTo>
                  <a:pt x="2042147" y="1599421"/>
                  <a:pt x="2147308" y="1442377"/>
                  <a:pt x="2231828" y="1284775"/>
                </a:cubicBezTo>
                <a:cubicBezTo>
                  <a:pt x="2318858" y="1121873"/>
                  <a:pt x="2388873" y="951998"/>
                  <a:pt x="2388036" y="764270"/>
                </a:cubicBezTo>
                <a:cubicBezTo>
                  <a:pt x="2387199" y="590489"/>
                  <a:pt x="2333084" y="411967"/>
                  <a:pt x="2233502" y="269148"/>
                </a:cubicBezTo>
                <a:cubicBezTo>
                  <a:pt x="2188313" y="204434"/>
                  <a:pt x="2125551" y="114057"/>
                  <a:pt x="2050236" y="82536"/>
                </a:cubicBezTo>
                <a:cubicBezTo>
                  <a:pt x="2013695" y="67195"/>
                  <a:pt x="1984127" y="75284"/>
                  <a:pt x="1947585" y="80863"/>
                </a:cubicBezTo>
                <a:cubicBezTo>
                  <a:pt x="1944796" y="81421"/>
                  <a:pt x="1941728" y="81979"/>
                  <a:pt x="1938659" y="83094"/>
                </a:cubicBezTo>
                <a:cubicBezTo>
                  <a:pt x="1935312" y="77237"/>
                  <a:pt x="1914670" y="68032"/>
                  <a:pt x="1899328" y="63290"/>
                </a:cubicBezTo>
                <a:cubicBezTo>
                  <a:pt x="1547860" y="-47729"/>
                  <a:pt x="1157620" y="-8956"/>
                  <a:pt x="827352" y="150319"/>
                </a:cubicBezTo>
                <a:cubicBezTo>
                  <a:pt x="659149" y="231491"/>
                  <a:pt x="499873" y="350042"/>
                  <a:pt x="386622" y="500112"/>
                </a:cubicBezTo>
                <a:cubicBezTo>
                  <a:pt x="261656" y="665524"/>
                  <a:pt x="233204" y="853531"/>
                  <a:pt x="270582" y="1054648"/>
                </a:cubicBezTo>
                <a:cubicBezTo>
                  <a:pt x="306287" y="1245723"/>
                  <a:pt x="398338" y="1431777"/>
                  <a:pt x="337529" y="1627594"/>
                </a:cubicBezTo>
                <a:cubicBezTo>
                  <a:pt x="277277" y="1820343"/>
                  <a:pt x="134737" y="1977108"/>
                  <a:pt x="59981" y="2164557"/>
                </a:cubicBezTo>
                <a:cubicBezTo>
                  <a:pt x="-8639" y="2336943"/>
                  <a:pt x="-32907" y="2541407"/>
                  <a:pt x="66117" y="2707656"/>
                </a:cubicBezTo>
                <a:cubicBezTo>
                  <a:pt x="153426" y="2854379"/>
                  <a:pt x="313818" y="2936109"/>
                  <a:pt x="477558" y="2965677"/>
                </a:cubicBezTo>
                <a:cubicBezTo>
                  <a:pt x="660823" y="2998871"/>
                  <a:pt x="843530" y="2972929"/>
                  <a:pt x="1027911" y="2985203"/>
                </a:cubicBezTo>
                <a:cubicBezTo>
                  <a:pt x="1204203" y="2996918"/>
                  <a:pt x="1326101" y="3071396"/>
                  <a:pt x="1425126" y="3214772"/>
                </a:cubicBezTo>
                <a:cubicBezTo>
                  <a:pt x="1603928" y="3473908"/>
                  <a:pt x="1772967" y="3791344"/>
                  <a:pt x="2143961" y="3732766"/>
                </a:cubicBezTo>
                <a:cubicBezTo>
                  <a:pt x="2582180" y="3663868"/>
                  <a:pt x="2745919" y="3181299"/>
                  <a:pt x="2615374" y="2799428"/>
                </a:cubicBezTo>
                <a:cubicBezTo>
                  <a:pt x="2548428" y="2603332"/>
                  <a:pt x="2419835" y="2445451"/>
                  <a:pt x="2291801" y="2285896"/>
                </a:cubicBezTo>
                <a:close/>
              </a:path>
            </a:pathLst>
          </a:custGeom>
          <a:solidFill>
            <a:srgbClr val="A04F4C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F707010-351D-475C-A93C-273165901C92}"/>
              </a:ext>
            </a:extLst>
          </p:cNvPr>
          <p:cNvSpPr>
            <a:spLocks/>
          </p:cNvSpPr>
          <p:nvPr/>
        </p:nvSpPr>
        <p:spPr bwMode="auto">
          <a:xfrm flipV="1">
            <a:off x="-65635" y="-120498"/>
            <a:ext cx="1734526" cy="1516160"/>
          </a:xfrm>
          <a:custGeom>
            <a:avLst/>
            <a:gdLst>
              <a:gd name="connsiteX0" fmla="*/ 0 w 2347495"/>
              <a:gd name="connsiteY0" fmla="*/ 0 h 3381055"/>
              <a:gd name="connsiteX1" fmla="*/ 43616 w 2347495"/>
              <a:gd name="connsiteY1" fmla="*/ 0 h 3381055"/>
              <a:gd name="connsiteX2" fmla="*/ 521999 w 2347495"/>
              <a:gd name="connsiteY2" fmla="*/ 719056 h 3381055"/>
              <a:gd name="connsiteX3" fmla="*/ 1340898 w 2347495"/>
              <a:gd name="connsiteY3" fmla="*/ 2150524 h 3381055"/>
              <a:gd name="connsiteX4" fmla="*/ 2279392 w 2347495"/>
              <a:gd name="connsiteY4" fmla="*/ 2476008 h 3381055"/>
              <a:gd name="connsiteX5" fmla="*/ 2347495 w 2347495"/>
              <a:gd name="connsiteY5" fmla="*/ 2839688 h 3381055"/>
              <a:gd name="connsiteX6" fmla="*/ 2347495 w 2347495"/>
              <a:gd name="connsiteY6" fmla="*/ 3005751 h 3381055"/>
              <a:gd name="connsiteX7" fmla="*/ 2286036 w 2347495"/>
              <a:gd name="connsiteY7" fmla="*/ 3381055 h 3381055"/>
              <a:gd name="connsiteX8" fmla="*/ 185136 w 2347495"/>
              <a:gd name="connsiteY8" fmla="*/ 3381055 h 3381055"/>
              <a:gd name="connsiteX9" fmla="*/ 0 w 2347495"/>
              <a:gd name="connsiteY9" fmla="*/ 3381055 h 338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7495" h="3381055">
                <a:moveTo>
                  <a:pt x="0" y="0"/>
                </a:moveTo>
                <a:lnTo>
                  <a:pt x="43616" y="0"/>
                </a:lnTo>
                <a:cubicBezTo>
                  <a:pt x="276163" y="66426"/>
                  <a:pt x="505388" y="250756"/>
                  <a:pt x="521999" y="719056"/>
                </a:cubicBezTo>
                <a:cubicBezTo>
                  <a:pt x="558542" y="1693849"/>
                  <a:pt x="1003704" y="2163809"/>
                  <a:pt x="1340898" y="2150524"/>
                </a:cubicBezTo>
                <a:cubicBezTo>
                  <a:pt x="1678091" y="2138899"/>
                  <a:pt x="2134880" y="2115650"/>
                  <a:pt x="2279392" y="2476008"/>
                </a:cubicBezTo>
                <a:cubicBezTo>
                  <a:pt x="2315935" y="2567343"/>
                  <a:pt x="2340851" y="2695212"/>
                  <a:pt x="2347495" y="2839688"/>
                </a:cubicBezTo>
                <a:cubicBezTo>
                  <a:pt x="2347495" y="2839688"/>
                  <a:pt x="2347495" y="2839688"/>
                  <a:pt x="2347495" y="3005751"/>
                </a:cubicBezTo>
                <a:cubicBezTo>
                  <a:pt x="2340851" y="3131960"/>
                  <a:pt x="2322579" y="3261489"/>
                  <a:pt x="2286036" y="3381055"/>
                </a:cubicBezTo>
                <a:cubicBezTo>
                  <a:pt x="2286036" y="3381055"/>
                  <a:pt x="2286036" y="3381055"/>
                  <a:pt x="185136" y="3381055"/>
                </a:cubicBezTo>
                <a:lnTo>
                  <a:pt x="0" y="3381055"/>
                </a:lnTo>
                <a:close/>
              </a:path>
            </a:pathLst>
          </a:custGeom>
          <a:solidFill>
            <a:srgbClr val="4964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812CAE71-4B1D-42BB-B79A-8CF92C8C143D}"/>
              </a:ext>
            </a:extLst>
          </p:cNvPr>
          <p:cNvSpPr>
            <a:spLocks/>
          </p:cNvSpPr>
          <p:nvPr/>
        </p:nvSpPr>
        <p:spPr bwMode="auto">
          <a:xfrm flipV="1">
            <a:off x="-210015" y="-230499"/>
            <a:ext cx="1557551" cy="1361465"/>
          </a:xfrm>
          <a:custGeom>
            <a:avLst/>
            <a:gdLst>
              <a:gd name="connsiteX0" fmla="*/ 0 w 2347495"/>
              <a:gd name="connsiteY0" fmla="*/ 0 h 3381055"/>
              <a:gd name="connsiteX1" fmla="*/ 43616 w 2347495"/>
              <a:gd name="connsiteY1" fmla="*/ 0 h 3381055"/>
              <a:gd name="connsiteX2" fmla="*/ 521999 w 2347495"/>
              <a:gd name="connsiteY2" fmla="*/ 719056 h 3381055"/>
              <a:gd name="connsiteX3" fmla="*/ 1340898 w 2347495"/>
              <a:gd name="connsiteY3" fmla="*/ 2150524 h 3381055"/>
              <a:gd name="connsiteX4" fmla="*/ 2279392 w 2347495"/>
              <a:gd name="connsiteY4" fmla="*/ 2476008 h 3381055"/>
              <a:gd name="connsiteX5" fmla="*/ 2347495 w 2347495"/>
              <a:gd name="connsiteY5" fmla="*/ 2839688 h 3381055"/>
              <a:gd name="connsiteX6" fmla="*/ 2347495 w 2347495"/>
              <a:gd name="connsiteY6" fmla="*/ 3005751 h 3381055"/>
              <a:gd name="connsiteX7" fmla="*/ 2286036 w 2347495"/>
              <a:gd name="connsiteY7" fmla="*/ 3381055 h 3381055"/>
              <a:gd name="connsiteX8" fmla="*/ 185136 w 2347495"/>
              <a:gd name="connsiteY8" fmla="*/ 3381055 h 3381055"/>
              <a:gd name="connsiteX9" fmla="*/ 0 w 2347495"/>
              <a:gd name="connsiteY9" fmla="*/ 3381055 h 338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7495" h="3381055">
                <a:moveTo>
                  <a:pt x="0" y="0"/>
                </a:moveTo>
                <a:lnTo>
                  <a:pt x="43616" y="0"/>
                </a:lnTo>
                <a:cubicBezTo>
                  <a:pt x="276163" y="66426"/>
                  <a:pt x="505388" y="250756"/>
                  <a:pt x="521999" y="719056"/>
                </a:cubicBezTo>
                <a:cubicBezTo>
                  <a:pt x="558542" y="1693849"/>
                  <a:pt x="1003704" y="2163809"/>
                  <a:pt x="1340898" y="2150524"/>
                </a:cubicBezTo>
                <a:cubicBezTo>
                  <a:pt x="1678091" y="2138899"/>
                  <a:pt x="2134880" y="2115650"/>
                  <a:pt x="2279392" y="2476008"/>
                </a:cubicBezTo>
                <a:cubicBezTo>
                  <a:pt x="2315935" y="2567343"/>
                  <a:pt x="2340851" y="2695212"/>
                  <a:pt x="2347495" y="2839688"/>
                </a:cubicBezTo>
                <a:cubicBezTo>
                  <a:pt x="2347495" y="2839688"/>
                  <a:pt x="2347495" y="2839688"/>
                  <a:pt x="2347495" y="3005751"/>
                </a:cubicBezTo>
                <a:cubicBezTo>
                  <a:pt x="2340851" y="3131960"/>
                  <a:pt x="2322579" y="3261489"/>
                  <a:pt x="2286036" y="3381055"/>
                </a:cubicBezTo>
                <a:cubicBezTo>
                  <a:pt x="2286036" y="3381055"/>
                  <a:pt x="2286036" y="3381055"/>
                  <a:pt x="185136" y="3381055"/>
                </a:cubicBezTo>
                <a:lnTo>
                  <a:pt x="0" y="3381055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933120-60CD-4396-ADD6-2B8F0DC6C422}"/>
              </a:ext>
            </a:extLst>
          </p:cNvPr>
          <p:cNvSpPr/>
          <p:nvPr/>
        </p:nvSpPr>
        <p:spPr>
          <a:xfrm>
            <a:off x="1071925" y="462806"/>
            <a:ext cx="2419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FA851C4-2B28-4C7C-8C22-8D2E9FA390F6}"/>
              </a:ext>
            </a:extLst>
          </p:cNvPr>
          <p:cNvGrpSpPr/>
          <p:nvPr/>
        </p:nvGrpSpPr>
        <p:grpSpPr>
          <a:xfrm>
            <a:off x="9291955" y="5951619"/>
            <a:ext cx="3573342" cy="2460133"/>
            <a:chOff x="8246112" y="5761228"/>
            <a:chExt cx="4362512" cy="3003452"/>
          </a:xfrm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884E4D83-EAE2-47B8-8982-35CE652ED7DC}"/>
                </a:ext>
              </a:extLst>
            </p:cNvPr>
            <p:cNvSpPr/>
            <p:nvPr/>
          </p:nvSpPr>
          <p:spPr>
            <a:xfrm rot="19222550" flipH="1">
              <a:off x="8246112" y="5761228"/>
              <a:ext cx="4197657" cy="3003452"/>
            </a:xfrm>
            <a:custGeom>
              <a:avLst/>
              <a:gdLst>
                <a:gd name="connsiteX0" fmla="*/ 6749971 w 6815402"/>
                <a:gd name="connsiteY0" fmla="*/ 786590 h 4876466"/>
                <a:gd name="connsiteX1" fmla="*/ 6748018 w 6815402"/>
                <a:gd name="connsiteY1" fmla="*/ 782405 h 4876466"/>
                <a:gd name="connsiteX2" fmla="*/ 6746902 w 6815402"/>
                <a:gd name="connsiteY2" fmla="*/ 779058 h 4876466"/>
                <a:gd name="connsiteX3" fmla="*/ 5340753 w 6815402"/>
                <a:gd name="connsiteY3" fmla="*/ 22847 h 4876466"/>
                <a:gd name="connsiteX4" fmla="*/ 3376439 w 6815402"/>
                <a:gd name="connsiteY4" fmla="*/ 789100 h 4876466"/>
                <a:gd name="connsiteX5" fmla="*/ 2839474 w 6815402"/>
                <a:gd name="connsiteY5" fmla="*/ 604441 h 4876466"/>
                <a:gd name="connsiteX6" fmla="*/ 2428592 w 6815402"/>
                <a:gd name="connsiteY6" fmla="*/ 310994 h 4876466"/>
                <a:gd name="connsiteX7" fmla="*/ 1587301 w 6815402"/>
                <a:gd name="connsiteY7" fmla="*/ 209459 h 4876466"/>
                <a:gd name="connsiteX8" fmla="*/ 968327 w 6815402"/>
                <a:gd name="connsiteY8" fmla="*/ 927455 h 4876466"/>
                <a:gd name="connsiteX9" fmla="*/ 850613 w 6815402"/>
                <a:gd name="connsiteY9" fmla="*/ 1348657 h 4876466"/>
                <a:gd name="connsiteX10" fmla="*/ 865118 w 6815402"/>
                <a:gd name="connsiteY10" fmla="*/ 1927182 h 4876466"/>
                <a:gd name="connsiteX11" fmla="*/ 441126 w 6815402"/>
                <a:gd name="connsiteY11" fmla="*/ 2960103 h 4876466"/>
                <a:gd name="connsiteX12" fmla="*/ 9601 w 6815402"/>
                <a:gd name="connsiteY12" fmla="*/ 3785212 h 4876466"/>
                <a:gd name="connsiteX13" fmla="*/ 267902 w 6815402"/>
                <a:gd name="connsiteY13" fmla="*/ 4615063 h 4876466"/>
                <a:gd name="connsiteX14" fmla="*/ 993432 w 6815402"/>
                <a:gd name="connsiteY14" fmla="*/ 4866111 h 4876466"/>
                <a:gd name="connsiteX15" fmla="*/ 1735140 w 6815402"/>
                <a:gd name="connsiteY15" fmla="*/ 4339469 h 4876466"/>
                <a:gd name="connsiteX16" fmla="*/ 2458718 w 6815402"/>
                <a:gd name="connsiteY16" fmla="*/ 3563732 h 4876466"/>
                <a:gd name="connsiteX17" fmla="*/ 3529299 w 6815402"/>
                <a:gd name="connsiteY17" fmla="*/ 3364847 h 4876466"/>
                <a:gd name="connsiteX18" fmla="*/ 4506156 w 6815402"/>
                <a:gd name="connsiteY18" fmla="*/ 3185487 h 4876466"/>
                <a:gd name="connsiteX19" fmla="*/ 4941307 w 6815402"/>
                <a:gd name="connsiteY19" fmla="*/ 2434855 h 4876466"/>
                <a:gd name="connsiteX20" fmla="*/ 5349679 w 6815402"/>
                <a:gd name="connsiteY20" fmla="*/ 1522158 h 4876466"/>
                <a:gd name="connsiteX21" fmla="*/ 5795987 w 6815402"/>
                <a:gd name="connsiteY21" fmla="*/ 1314068 h 4876466"/>
                <a:gd name="connsiteX22" fmla="*/ 6122071 w 6815402"/>
                <a:gd name="connsiteY22" fmla="*/ 1349773 h 4876466"/>
                <a:gd name="connsiteX23" fmla="*/ 6307847 w 6815402"/>
                <a:gd name="connsiteY23" fmla="*/ 1476412 h 4876466"/>
                <a:gd name="connsiteX24" fmla="*/ 6805202 w 6815402"/>
                <a:gd name="connsiteY24" fmla="*/ 1200539 h 4876466"/>
                <a:gd name="connsiteX25" fmla="*/ 6749971 w 6815402"/>
                <a:gd name="connsiteY25" fmla="*/ 786590 h 48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15402" h="4876466">
                  <a:moveTo>
                    <a:pt x="6749971" y="786590"/>
                  </a:moveTo>
                  <a:cubicBezTo>
                    <a:pt x="6749413" y="785195"/>
                    <a:pt x="6748576" y="783800"/>
                    <a:pt x="6748018" y="782405"/>
                  </a:cubicBezTo>
                  <a:cubicBezTo>
                    <a:pt x="6747739" y="781290"/>
                    <a:pt x="6747460" y="780174"/>
                    <a:pt x="6746902" y="779058"/>
                  </a:cubicBezTo>
                  <a:cubicBezTo>
                    <a:pt x="6515101" y="236796"/>
                    <a:pt x="5922348" y="-92076"/>
                    <a:pt x="5340753" y="22847"/>
                  </a:cubicBezTo>
                  <a:cubicBezTo>
                    <a:pt x="4643675" y="160645"/>
                    <a:pt x="4114521" y="803047"/>
                    <a:pt x="3376439" y="789100"/>
                  </a:cubicBezTo>
                  <a:cubicBezTo>
                    <a:pt x="3178111" y="785474"/>
                    <a:pt x="3001261" y="716854"/>
                    <a:pt x="2839474" y="604441"/>
                  </a:cubicBezTo>
                  <a:cubicBezTo>
                    <a:pt x="2701119" y="508206"/>
                    <a:pt x="2575316" y="395234"/>
                    <a:pt x="2428592" y="310994"/>
                  </a:cubicBezTo>
                  <a:cubicBezTo>
                    <a:pt x="2178380" y="167339"/>
                    <a:pt x="1861501" y="80030"/>
                    <a:pt x="1587301" y="209459"/>
                  </a:cubicBezTo>
                  <a:cubicBezTo>
                    <a:pt x="1311984" y="339446"/>
                    <a:pt x="1093572" y="659671"/>
                    <a:pt x="968327" y="927455"/>
                  </a:cubicBezTo>
                  <a:cubicBezTo>
                    <a:pt x="906123" y="1060510"/>
                    <a:pt x="863166" y="1201934"/>
                    <a:pt x="850613" y="1348657"/>
                  </a:cubicBezTo>
                  <a:cubicBezTo>
                    <a:pt x="834156" y="1541405"/>
                    <a:pt x="872092" y="1734154"/>
                    <a:pt x="865118" y="1927182"/>
                  </a:cubicBezTo>
                  <a:cubicBezTo>
                    <a:pt x="850892" y="2320210"/>
                    <a:pt x="686037" y="2659961"/>
                    <a:pt x="441126" y="2960103"/>
                  </a:cubicBezTo>
                  <a:cubicBezTo>
                    <a:pt x="237776" y="3209476"/>
                    <a:pt x="52558" y="3456619"/>
                    <a:pt x="9601" y="3785212"/>
                  </a:cubicBezTo>
                  <a:cubicBezTo>
                    <a:pt x="-29730" y="4085632"/>
                    <a:pt x="50885" y="4397210"/>
                    <a:pt x="267902" y="4615063"/>
                  </a:cubicBezTo>
                  <a:cubicBezTo>
                    <a:pt x="455631" y="4803628"/>
                    <a:pt x="727321" y="4911578"/>
                    <a:pt x="993432" y="4866111"/>
                  </a:cubicBezTo>
                  <a:cubicBezTo>
                    <a:pt x="1305011" y="4813111"/>
                    <a:pt x="1546854" y="4578243"/>
                    <a:pt x="1735140" y="4339469"/>
                  </a:cubicBezTo>
                  <a:cubicBezTo>
                    <a:pt x="1956342" y="4058853"/>
                    <a:pt x="2145744" y="3753133"/>
                    <a:pt x="2458718" y="3563732"/>
                  </a:cubicBezTo>
                  <a:cubicBezTo>
                    <a:pt x="2792333" y="3361778"/>
                    <a:pt x="3149380" y="3339463"/>
                    <a:pt x="3529299" y="3364847"/>
                  </a:cubicBezTo>
                  <a:cubicBezTo>
                    <a:pt x="3871562" y="3387720"/>
                    <a:pt x="4215219" y="3393578"/>
                    <a:pt x="4506156" y="3185487"/>
                  </a:cubicBezTo>
                  <a:cubicBezTo>
                    <a:pt x="4761389" y="3003059"/>
                    <a:pt x="4883566" y="2736112"/>
                    <a:pt x="4941307" y="2434855"/>
                  </a:cubicBezTo>
                  <a:cubicBezTo>
                    <a:pt x="5007695" y="2088689"/>
                    <a:pt x="5061531" y="1758980"/>
                    <a:pt x="5349679" y="1522158"/>
                  </a:cubicBezTo>
                  <a:cubicBezTo>
                    <a:pt x="5477156" y="1417277"/>
                    <a:pt x="5633085" y="1342241"/>
                    <a:pt x="5795987" y="1314068"/>
                  </a:cubicBezTo>
                  <a:cubicBezTo>
                    <a:pt x="5903380" y="1295379"/>
                    <a:pt x="6022488" y="1302910"/>
                    <a:pt x="6122071" y="1349773"/>
                  </a:cubicBezTo>
                  <a:cubicBezTo>
                    <a:pt x="6191528" y="1382409"/>
                    <a:pt x="6240900" y="1441823"/>
                    <a:pt x="6307847" y="1476412"/>
                  </a:cubicBezTo>
                  <a:cubicBezTo>
                    <a:pt x="6526538" y="1589104"/>
                    <a:pt x="6762244" y="1420624"/>
                    <a:pt x="6805202" y="1200539"/>
                  </a:cubicBezTo>
                  <a:cubicBezTo>
                    <a:pt x="6832817" y="1060789"/>
                    <a:pt x="6801017" y="916855"/>
                    <a:pt x="6749971" y="786590"/>
                  </a:cubicBezTo>
                  <a:close/>
                </a:path>
              </a:pathLst>
            </a:custGeom>
            <a:solidFill>
              <a:srgbClr val="49646F"/>
            </a:solidFill>
            <a:ln w="244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2E8C300C-2572-405D-82D4-FDE74E5C268C}"/>
                </a:ext>
              </a:extLst>
            </p:cNvPr>
            <p:cNvSpPr/>
            <p:nvPr/>
          </p:nvSpPr>
          <p:spPr>
            <a:xfrm rot="19222550" flipH="1">
              <a:off x="9677762" y="5809473"/>
              <a:ext cx="2930862" cy="2097052"/>
            </a:xfrm>
            <a:custGeom>
              <a:avLst/>
              <a:gdLst>
                <a:gd name="connsiteX0" fmla="*/ 6749971 w 6815402"/>
                <a:gd name="connsiteY0" fmla="*/ 786590 h 4876466"/>
                <a:gd name="connsiteX1" fmla="*/ 6748018 w 6815402"/>
                <a:gd name="connsiteY1" fmla="*/ 782405 h 4876466"/>
                <a:gd name="connsiteX2" fmla="*/ 6746902 w 6815402"/>
                <a:gd name="connsiteY2" fmla="*/ 779058 h 4876466"/>
                <a:gd name="connsiteX3" fmla="*/ 5340753 w 6815402"/>
                <a:gd name="connsiteY3" fmla="*/ 22847 h 4876466"/>
                <a:gd name="connsiteX4" fmla="*/ 3376439 w 6815402"/>
                <a:gd name="connsiteY4" fmla="*/ 789100 h 4876466"/>
                <a:gd name="connsiteX5" fmla="*/ 2839474 w 6815402"/>
                <a:gd name="connsiteY5" fmla="*/ 604441 h 4876466"/>
                <a:gd name="connsiteX6" fmla="*/ 2428592 w 6815402"/>
                <a:gd name="connsiteY6" fmla="*/ 310994 h 4876466"/>
                <a:gd name="connsiteX7" fmla="*/ 1587301 w 6815402"/>
                <a:gd name="connsiteY7" fmla="*/ 209459 h 4876466"/>
                <a:gd name="connsiteX8" fmla="*/ 968327 w 6815402"/>
                <a:gd name="connsiteY8" fmla="*/ 927455 h 4876466"/>
                <a:gd name="connsiteX9" fmla="*/ 850613 w 6815402"/>
                <a:gd name="connsiteY9" fmla="*/ 1348657 h 4876466"/>
                <a:gd name="connsiteX10" fmla="*/ 865118 w 6815402"/>
                <a:gd name="connsiteY10" fmla="*/ 1927182 h 4876466"/>
                <a:gd name="connsiteX11" fmla="*/ 441126 w 6815402"/>
                <a:gd name="connsiteY11" fmla="*/ 2960103 h 4876466"/>
                <a:gd name="connsiteX12" fmla="*/ 9601 w 6815402"/>
                <a:gd name="connsiteY12" fmla="*/ 3785212 h 4876466"/>
                <a:gd name="connsiteX13" fmla="*/ 267902 w 6815402"/>
                <a:gd name="connsiteY13" fmla="*/ 4615063 h 4876466"/>
                <a:gd name="connsiteX14" fmla="*/ 993432 w 6815402"/>
                <a:gd name="connsiteY14" fmla="*/ 4866111 h 4876466"/>
                <a:gd name="connsiteX15" fmla="*/ 1735140 w 6815402"/>
                <a:gd name="connsiteY15" fmla="*/ 4339469 h 4876466"/>
                <a:gd name="connsiteX16" fmla="*/ 2458718 w 6815402"/>
                <a:gd name="connsiteY16" fmla="*/ 3563732 h 4876466"/>
                <a:gd name="connsiteX17" fmla="*/ 3529299 w 6815402"/>
                <a:gd name="connsiteY17" fmla="*/ 3364847 h 4876466"/>
                <a:gd name="connsiteX18" fmla="*/ 4506156 w 6815402"/>
                <a:gd name="connsiteY18" fmla="*/ 3185487 h 4876466"/>
                <a:gd name="connsiteX19" fmla="*/ 4941307 w 6815402"/>
                <a:gd name="connsiteY19" fmla="*/ 2434855 h 4876466"/>
                <a:gd name="connsiteX20" fmla="*/ 5349679 w 6815402"/>
                <a:gd name="connsiteY20" fmla="*/ 1522158 h 4876466"/>
                <a:gd name="connsiteX21" fmla="*/ 5795987 w 6815402"/>
                <a:gd name="connsiteY21" fmla="*/ 1314068 h 4876466"/>
                <a:gd name="connsiteX22" fmla="*/ 6122071 w 6815402"/>
                <a:gd name="connsiteY22" fmla="*/ 1349773 h 4876466"/>
                <a:gd name="connsiteX23" fmla="*/ 6307847 w 6815402"/>
                <a:gd name="connsiteY23" fmla="*/ 1476412 h 4876466"/>
                <a:gd name="connsiteX24" fmla="*/ 6805202 w 6815402"/>
                <a:gd name="connsiteY24" fmla="*/ 1200539 h 4876466"/>
                <a:gd name="connsiteX25" fmla="*/ 6749971 w 6815402"/>
                <a:gd name="connsiteY25" fmla="*/ 786590 h 48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15402" h="4876466">
                  <a:moveTo>
                    <a:pt x="6749971" y="786590"/>
                  </a:moveTo>
                  <a:cubicBezTo>
                    <a:pt x="6749413" y="785195"/>
                    <a:pt x="6748576" y="783800"/>
                    <a:pt x="6748018" y="782405"/>
                  </a:cubicBezTo>
                  <a:cubicBezTo>
                    <a:pt x="6747739" y="781290"/>
                    <a:pt x="6747460" y="780174"/>
                    <a:pt x="6746902" y="779058"/>
                  </a:cubicBezTo>
                  <a:cubicBezTo>
                    <a:pt x="6515101" y="236796"/>
                    <a:pt x="5922348" y="-92076"/>
                    <a:pt x="5340753" y="22847"/>
                  </a:cubicBezTo>
                  <a:cubicBezTo>
                    <a:pt x="4643675" y="160645"/>
                    <a:pt x="4114521" y="803047"/>
                    <a:pt x="3376439" y="789100"/>
                  </a:cubicBezTo>
                  <a:cubicBezTo>
                    <a:pt x="3178111" y="785474"/>
                    <a:pt x="3001261" y="716854"/>
                    <a:pt x="2839474" y="604441"/>
                  </a:cubicBezTo>
                  <a:cubicBezTo>
                    <a:pt x="2701119" y="508206"/>
                    <a:pt x="2575316" y="395234"/>
                    <a:pt x="2428592" y="310994"/>
                  </a:cubicBezTo>
                  <a:cubicBezTo>
                    <a:pt x="2178380" y="167339"/>
                    <a:pt x="1861501" y="80030"/>
                    <a:pt x="1587301" y="209459"/>
                  </a:cubicBezTo>
                  <a:cubicBezTo>
                    <a:pt x="1311984" y="339446"/>
                    <a:pt x="1093572" y="659671"/>
                    <a:pt x="968327" y="927455"/>
                  </a:cubicBezTo>
                  <a:cubicBezTo>
                    <a:pt x="906123" y="1060510"/>
                    <a:pt x="863166" y="1201934"/>
                    <a:pt x="850613" y="1348657"/>
                  </a:cubicBezTo>
                  <a:cubicBezTo>
                    <a:pt x="834156" y="1541405"/>
                    <a:pt x="872092" y="1734154"/>
                    <a:pt x="865118" y="1927182"/>
                  </a:cubicBezTo>
                  <a:cubicBezTo>
                    <a:pt x="850892" y="2320210"/>
                    <a:pt x="686037" y="2659961"/>
                    <a:pt x="441126" y="2960103"/>
                  </a:cubicBezTo>
                  <a:cubicBezTo>
                    <a:pt x="237776" y="3209476"/>
                    <a:pt x="52558" y="3456619"/>
                    <a:pt x="9601" y="3785212"/>
                  </a:cubicBezTo>
                  <a:cubicBezTo>
                    <a:pt x="-29730" y="4085632"/>
                    <a:pt x="50885" y="4397210"/>
                    <a:pt x="267902" y="4615063"/>
                  </a:cubicBezTo>
                  <a:cubicBezTo>
                    <a:pt x="455631" y="4803628"/>
                    <a:pt x="727321" y="4911578"/>
                    <a:pt x="993432" y="4866111"/>
                  </a:cubicBezTo>
                  <a:cubicBezTo>
                    <a:pt x="1305011" y="4813111"/>
                    <a:pt x="1546854" y="4578243"/>
                    <a:pt x="1735140" y="4339469"/>
                  </a:cubicBezTo>
                  <a:cubicBezTo>
                    <a:pt x="1956342" y="4058853"/>
                    <a:pt x="2145744" y="3753133"/>
                    <a:pt x="2458718" y="3563732"/>
                  </a:cubicBezTo>
                  <a:cubicBezTo>
                    <a:pt x="2792333" y="3361778"/>
                    <a:pt x="3149380" y="3339463"/>
                    <a:pt x="3529299" y="3364847"/>
                  </a:cubicBezTo>
                  <a:cubicBezTo>
                    <a:pt x="3871562" y="3387720"/>
                    <a:pt x="4215219" y="3393578"/>
                    <a:pt x="4506156" y="3185487"/>
                  </a:cubicBezTo>
                  <a:cubicBezTo>
                    <a:pt x="4761389" y="3003059"/>
                    <a:pt x="4883566" y="2736112"/>
                    <a:pt x="4941307" y="2434855"/>
                  </a:cubicBezTo>
                  <a:cubicBezTo>
                    <a:pt x="5007695" y="2088689"/>
                    <a:pt x="5061531" y="1758980"/>
                    <a:pt x="5349679" y="1522158"/>
                  </a:cubicBezTo>
                  <a:cubicBezTo>
                    <a:pt x="5477156" y="1417277"/>
                    <a:pt x="5633085" y="1342241"/>
                    <a:pt x="5795987" y="1314068"/>
                  </a:cubicBezTo>
                  <a:cubicBezTo>
                    <a:pt x="5903380" y="1295379"/>
                    <a:pt x="6022488" y="1302910"/>
                    <a:pt x="6122071" y="1349773"/>
                  </a:cubicBezTo>
                  <a:cubicBezTo>
                    <a:pt x="6191528" y="1382409"/>
                    <a:pt x="6240900" y="1441823"/>
                    <a:pt x="6307847" y="1476412"/>
                  </a:cubicBezTo>
                  <a:cubicBezTo>
                    <a:pt x="6526538" y="1589104"/>
                    <a:pt x="6762244" y="1420624"/>
                    <a:pt x="6805202" y="1200539"/>
                  </a:cubicBezTo>
                  <a:cubicBezTo>
                    <a:pt x="6832817" y="1060789"/>
                    <a:pt x="6801017" y="916855"/>
                    <a:pt x="6749971" y="786590"/>
                  </a:cubicBezTo>
                  <a:close/>
                </a:path>
              </a:pathLst>
            </a:custGeom>
            <a:noFill/>
            <a:ln w="24442" cap="flat">
              <a:solidFill>
                <a:srgbClr val="F3C89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5B20900-94F5-421F-AD0F-3BBA0B5ADF79}"/>
              </a:ext>
            </a:extLst>
          </p:cNvPr>
          <p:cNvGrpSpPr/>
          <p:nvPr/>
        </p:nvGrpSpPr>
        <p:grpSpPr>
          <a:xfrm>
            <a:off x="4646224" y="1948894"/>
            <a:ext cx="3521444" cy="3571190"/>
            <a:chOff x="4598098" y="2045146"/>
            <a:chExt cx="3521444" cy="3571190"/>
          </a:xfrm>
        </p:grpSpPr>
        <p:sp>
          <p:nvSpPr>
            <p:cNvPr id="15" name="Shape 554">
              <a:extLst>
                <a:ext uri="{FF2B5EF4-FFF2-40B4-BE49-F238E27FC236}">
                  <a16:creationId xmlns:a16="http://schemas.microsoft.com/office/drawing/2014/main" id="{B0D4B70F-B369-4113-8CC0-9B30390F52EA}"/>
                </a:ext>
              </a:extLst>
            </p:cNvPr>
            <p:cNvSpPr/>
            <p:nvPr/>
          </p:nvSpPr>
          <p:spPr>
            <a:xfrm>
              <a:off x="7355442" y="3703833"/>
              <a:ext cx="764100" cy="191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1" y="11419"/>
                  </a:moveTo>
                  <a:lnTo>
                    <a:pt x="21589" y="10555"/>
                  </a:lnTo>
                  <a:cubicBezTo>
                    <a:pt x="21600" y="10555"/>
                    <a:pt x="21600" y="3745"/>
                    <a:pt x="21600" y="3745"/>
                  </a:cubicBezTo>
                  <a:cubicBezTo>
                    <a:pt x="21600" y="1676"/>
                    <a:pt x="17403" y="0"/>
                    <a:pt x="12227" y="0"/>
                  </a:cubicBezTo>
                  <a:cubicBezTo>
                    <a:pt x="7050" y="0"/>
                    <a:pt x="2854" y="1676"/>
                    <a:pt x="2854" y="3745"/>
                  </a:cubicBezTo>
                  <a:lnTo>
                    <a:pt x="2854" y="5872"/>
                  </a:lnTo>
                  <a:lnTo>
                    <a:pt x="0" y="5872"/>
                  </a:lnTo>
                  <a:lnTo>
                    <a:pt x="0" y="6093"/>
                  </a:lnTo>
                  <a:lnTo>
                    <a:pt x="0" y="16077"/>
                  </a:lnTo>
                  <a:lnTo>
                    <a:pt x="0" y="16077"/>
                  </a:lnTo>
                  <a:cubicBezTo>
                    <a:pt x="0" y="16828"/>
                    <a:pt x="0" y="17347"/>
                    <a:pt x="0" y="17347"/>
                  </a:cubicBezTo>
                  <a:cubicBezTo>
                    <a:pt x="0" y="17773"/>
                    <a:pt x="181" y="18182"/>
                    <a:pt x="509" y="18564"/>
                  </a:cubicBezTo>
                  <a:cubicBezTo>
                    <a:pt x="1864" y="20322"/>
                    <a:pt x="5962" y="21600"/>
                    <a:pt x="10808" y="21600"/>
                  </a:cubicBezTo>
                  <a:cubicBezTo>
                    <a:pt x="16759" y="21600"/>
                    <a:pt x="21584" y="19672"/>
                    <a:pt x="21584" y="17295"/>
                  </a:cubicBezTo>
                  <a:cubicBezTo>
                    <a:pt x="21584" y="17257"/>
                    <a:pt x="21579" y="17220"/>
                    <a:pt x="21576" y="17183"/>
                  </a:cubicBezTo>
                  <a:lnTo>
                    <a:pt x="21600" y="17183"/>
                  </a:lnTo>
                  <a:lnTo>
                    <a:pt x="21600" y="14999"/>
                  </a:lnTo>
                  <a:lnTo>
                    <a:pt x="21600" y="11419"/>
                  </a:lnTo>
                  <a:cubicBezTo>
                    <a:pt x="21600" y="11419"/>
                    <a:pt x="21591" y="11419"/>
                    <a:pt x="21591" y="11419"/>
                  </a:cubicBezTo>
                  <a:close/>
                </a:path>
              </a:pathLst>
            </a:custGeom>
            <a:solidFill>
              <a:srgbClr val="A04F4C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Shape 555">
              <a:extLst>
                <a:ext uri="{FF2B5EF4-FFF2-40B4-BE49-F238E27FC236}">
                  <a16:creationId xmlns:a16="http://schemas.microsoft.com/office/drawing/2014/main" id="{A048C4BE-D22B-4663-AD3D-B117BD740C22}"/>
                </a:ext>
              </a:extLst>
            </p:cNvPr>
            <p:cNvSpPr/>
            <p:nvPr/>
          </p:nvSpPr>
          <p:spPr>
            <a:xfrm>
              <a:off x="4598098" y="2045146"/>
              <a:ext cx="893910" cy="190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67" y="18846"/>
                  </a:moveTo>
                  <a:lnTo>
                    <a:pt x="18456" y="11095"/>
                  </a:lnTo>
                  <a:cubicBezTo>
                    <a:pt x="18463" y="11095"/>
                    <a:pt x="18463" y="4265"/>
                    <a:pt x="18463" y="4265"/>
                  </a:cubicBezTo>
                  <a:cubicBezTo>
                    <a:pt x="18463" y="3838"/>
                    <a:pt x="18309" y="3428"/>
                    <a:pt x="18028" y="3045"/>
                  </a:cubicBezTo>
                  <a:cubicBezTo>
                    <a:pt x="16870" y="1282"/>
                    <a:pt x="13367" y="0"/>
                    <a:pt x="9225" y="0"/>
                  </a:cubicBezTo>
                  <a:cubicBezTo>
                    <a:pt x="4138" y="0"/>
                    <a:pt x="14" y="1933"/>
                    <a:pt x="14" y="4318"/>
                  </a:cubicBezTo>
                  <a:cubicBezTo>
                    <a:pt x="14" y="4356"/>
                    <a:pt x="18" y="4393"/>
                    <a:pt x="20" y="4430"/>
                  </a:cubicBezTo>
                  <a:lnTo>
                    <a:pt x="0" y="4430"/>
                  </a:lnTo>
                  <a:lnTo>
                    <a:pt x="0" y="6621"/>
                  </a:lnTo>
                  <a:lnTo>
                    <a:pt x="0" y="18846"/>
                  </a:lnTo>
                  <a:cubicBezTo>
                    <a:pt x="0" y="20760"/>
                    <a:pt x="1403" y="21600"/>
                    <a:pt x="3133" y="21600"/>
                  </a:cubicBezTo>
                  <a:lnTo>
                    <a:pt x="21600" y="21600"/>
                  </a:lnTo>
                  <a:cubicBezTo>
                    <a:pt x="19870" y="21600"/>
                    <a:pt x="18467" y="20521"/>
                    <a:pt x="18467" y="18846"/>
                  </a:cubicBezTo>
                  <a:close/>
                </a:path>
              </a:pathLst>
            </a:custGeom>
            <a:solidFill>
              <a:srgbClr val="49646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Shape 556">
              <a:extLst>
                <a:ext uri="{FF2B5EF4-FFF2-40B4-BE49-F238E27FC236}">
                  <a16:creationId xmlns:a16="http://schemas.microsoft.com/office/drawing/2014/main" id="{853A526A-7380-4A52-846F-36219FE36D67}"/>
                </a:ext>
              </a:extLst>
            </p:cNvPr>
            <p:cNvSpPr/>
            <p:nvPr/>
          </p:nvSpPr>
          <p:spPr>
            <a:xfrm>
              <a:off x="5517636" y="2627334"/>
              <a:ext cx="893911" cy="1861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33" y="21600"/>
                  </a:moveTo>
                  <a:lnTo>
                    <a:pt x="21600" y="21600"/>
                  </a:lnTo>
                  <a:cubicBezTo>
                    <a:pt x="19869" y="21600"/>
                    <a:pt x="18467" y="20495"/>
                    <a:pt x="18467" y="18780"/>
                  </a:cubicBezTo>
                  <a:lnTo>
                    <a:pt x="18453" y="10842"/>
                  </a:lnTo>
                  <a:cubicBezTo>
                    <a:pt x="18463" y="10842"/>
                    <a:pt x="18463" y="3847"/>
                    <a:pt x="18463" y="3847"/>
                  </a:cubicBezTo>
                  <a:cubicBezTo>
                    <a:pt x="18463" y="1722"/>
                    <a:pt x="14875" y="0"/>
                    <a:pt x="10451" y="0"/>
                  </a:cubicBezTo>
                  <a:cubicBezTo>
                    <a:pt x="6026" y="0"/>
                    <a:pt x="2439" y="1722"/>
                    <a:pt x="2439" y="3847"/>
                  </a:cubicBezTo>
                  <a:lnTo>
                    <a:pt x="2439" y="6031"/>
                  </a:lnTo>
                  <a:lnTo>
                    <a:pt x="0" y="6031"/>
                  </a:lnTo>
                  <a:lnTo>
                    <a:pt x="0" y="6259"/>
                  </a:lnTo>
                  <a:lnTo>
                    <a:pt x="0" y="18780"/>
                  </a:lnTo>
                  <a:cubicBezTo>
                    <a:pt x="0" y="20740"/>
                    <a:pt x="1402" y="21600"/>
                    <a:pt x="3133" y="21600"/>
                  </a:cubicBezTo>
                  <a:close/>
                </a:path>
              </a:pathLst>
            </a:custGeom>
            <a:solidFill>
              <a:srgbClr val="A04F4C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Shape 557">
              <a:extLst>
                <a:ext uri="{FF2B5EF4-FFF2-40B4-BE49-F238E27FC236}">
                  <a16:creationId xmlns:a16="http://schemas.microsoft.com/office/drawing/2014/main" id="{54AEDDFA-6724-4A1E-8296-C20FF800A7B2}"/>
                </a:ext>
              </a:extLst>
            </p:cNvPr>
            <p:cNvSpPr/>
            <p:nvPr/>
          </p:nvSpPr>
          <p:spPr>
            <a:xfrm>
              <a:off x="5362391" y="2627334"/>
              <a:ext cx="592111" cy="1322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30" y="21600"/>
                  </a:moveTo>
                  <a:cubicBezTo>
                    <a:pt x="7342" y="21600"/>
                    <a:pt x="9460" y="20652"/>
                    <a:pt x="9460" y="19482"/>
                  </a:cubicBezTo>
                  <a:lnTo>
                    <a:pt x="9460" y="5432"/>
                  </a:lnTo>
                  <a:cubicBezTo>
                    <a:pt x="9464" y="5342"/>
                    <a:pt x="9487" y="5250"/>
                    <a:pt x="9519" y="5157"/>
                  </a:cubicBezTo>
                  <a:cubicBezTo>
                    <a:pt x="9820" y="2286"/>
                    <a:pt x="15113" y="0"/>
                    <a:pt x="21600" y="0"/>
                  </a:cubicBezTo>
                  <a:lnTo>
                    <a:pt x="0" y="0"/>
                  </a:lnTo>
                  <a:lnTo>
                    <a:pt x="0" y="17629"/>
                  </a:lnTo>
                  <a:cubicBezTo>
                    <a:pt x="0" y="20388"/>
                    <a:pt x="2117" y="21600"/>
                    <a:pt x="4730" y="21600"/>
                  </a:cubicBezTo>
                  <a:close/>
                </a:path>
              </a:pathLst>
            </a:custGeom>
            <a:solidFill>
              <a:srgbClr val="DCDEE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Shape 558">
              <a:extLst>
                <a:ext uri="{FF2B5EF4-FFF2-40B4-BE49-F238E27FC236}">
                  <a16:creationId xmlns:a16="http://schemas.microsoft.com/office/drawing/2014/main" id="{D9C97EB1-F55E-44C8-83AB-202292D5C69A}"/>
                </a:ext>
              </a:extLst>
            </p:cNvPr>
            <p:cNvSpPr/>
            <p:nvPr/>
          </p:nvSpPr>
          <p:spPr>
            <a:xfrm>
              <a:off x="6440349" y="3165583"/>
              <a:ext cx="893910" cy="1861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34" y="21600"/>
                  </a:moveTo>
                  <a:lnTo>
                    <a:pt x="21600" y="21600"/>
                  </a:lnTo>
                  <a:cubicBezTo>
                    <a:pt x="19870" y="21600"/>
                    <a:pt x="18467" y="20495"/>
                    <a:pt x="18467" y="18780"/>
                  </a:cubicBezTo>
                  <a:lnTo>
                    <a:pt x="18454" y="10842"/>
                  </a:lnTo>
                  <a:cubicBezTo>
                    <a:pt x="18463" y="10842"/>
                    <a:pt x="18463" y="3847"/>
                    <a:pt x="18463" y="3847"/>
                  </a:cubicBezTo>
                  <a:cubicBezTo>
                    <a:pt x="18463" y="1722"/>
                    <a:pt x="14876" y="0"/>
                    <a:pt x="10450" y="0"/>
                  </a:cubicBezTo>
                  <a:cubicBezTo>
                    <a:pt x="6026" y="0"/>
                    <a:pt x="2439" y="1722"/>
                    <a:pt x="2439" y="3847"/>
                  </a:cubicBezTo>
                  <a:lnTo>
                    <a:pt x="2439" y="6031"/>
                  </a:lnTo>
                  <a:lnTo>
                    <a:pt x="0" y="6031"/>
                  </a:lnTo>
                  <a:lnTo>
                    <a:pt x="0" y="6259"/>
                  </a:lnTo>
                  <a:lnTo>
                    <a:pt x="0" y="18780"/>
                  </a:lnTo>
                  <a:cubicBezTo>
                    <a:pt x="0" y="20740"/>
                    <a:pt x="1403" y="21600"/>
                    <a:pt x="3134" y="21600"/>
                  </a:cubicBezTo>
                  <a:close/>
                </a:path>
              </a:pathLst>
            </a:custGeom>
            <a:solidFill>
              <a:srgbClr val="49646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Shape 559">
              <a:extLst>
                <a:ext uri="{FF2B5EF4-FFF2-40B4-BE49-F238E27FC236}">
                  <a16:creationId xmlns:a16="http://schemas.microsoft.com/office/drawing/2014/main" id="{0A09786B-D104-4AF9-B2A9-182FDE7492D2}"/>
                </a:ext>
              </a:extLst>
            </p:cNvPr>
            <p:cNvSpPr/>
            <p:nvPr/>
          </p:nvSpPr>
          <p:spPr>
            <a:xfrm>
              <a:off x="6286563" y="3165583"/>
              <a:ext cx="592080" cy="1322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30" y="21600"/>
                  </a:moveTo>
                  <a:cubicBezTo>
                    <a:pt x="7342" y="21600"/>
                    <a:pt x="9461" y="20652"/>
                    <a:pt x="9461" y="19482"/>
                  </a:cubicBezTo>
                  <a:lnTo>
                    <a:pt x="9461" y="5432"/>
                  </a:lnTo>
                  <a:cubicBezTo>
                    <a:pt x="9464" y="5342"/>
                    <a:pt x="9488" y="5250"/>
                    <a:pt x="9520" y="5157"/>
                  </a:cubicBezTo>
                  <a:cubicBezTo>
                    <a:pt x="9821" y="2286"/>
                    <a:pt x="15115" y="0"/>
                    <a:pt x="21600" y="0"/>
                  </a:cubicBezTo>
                  <a:lnTo>
                    <a:pt x="0" y="0"/>
                  </a:lnTo>
                  <a:lnTo>
                    <a:pt x="0" y="17629"/>
                  </a:lnTo>
                  <a:cubicBezTo>
                    <a:pt x="0" y="20389"/>
                    <a:pt x="2118" y="21600"/>
                    <a:pt x="4730" y="21600"/>
                  </a:cubicBezTo>
                  <a:close/>
                </a:path>
              </a:pathLst>
            </a:custGeom>
            <a:solidFill>
              <a:srgbClr val="DCDEE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Shape 560">
              <a:extLst>
                <a:ext uri="{FF2B5EF4-FFF2-40B4-BE49-F238E27FC236}">
                  <a16:creationId xmlns:a16="http://schemas.microsoft.com/office/drawing/2014/main" id="{6877E4D7-D48F-477C-B64B-023EF3BE40FC}"/>
                </a:ext>
              </a:extLst>
            </p:cNvPr>
            <p:cNvSpPr/>
            <p:nvPr/>
          </p:nvSpPr>
          <p:spPr>
            <a:xfrm>
              <a:off x="7201656" y="3703833"/>
              <a:ext cx="592142" cy="1322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30" y="21600"/>
                  </a:moveTo>
                  <a:cubicBezTo>
                    <a:pt x="7343" y="21600"/>
                    <a:pt x="9459" y="20652"/>
                    <a:pt x="9459" y="19482"/>
                  </a:cubicBezTo>
                  <a:lnTo>
                    <a:pt x="9459" y="5432"/>
                  </a:lnTo>
                  <a:cubicBezTo>
                    <a:pt x="9464" y="5342"/>
                    <a:pt x="9487" y="5250"/>
                    <a:pt x="9520" y="5157"/>
                  </a:cubicBezTo>
                  <a:cubicBezTo>
                    <a:pt x="9821" y="2286"/>
                    <a:pt x="15114" y="0"/>
                    <a:pt x="21600" y="0"/>
                  </a:cubicBezTo>
                  <a:lnTo>
                    <a:pt x="0" y="0"/>
                  </a:lnTo>
                  <a:lnTo>
                    <a:pt x="0" y="17629"/>
                  </a:lnTo>
                  <a:cubicBezTo>
                    <a:pt x="0" y="20389"/>
                    <a:pt x="2119" y="21600"/>
                    <a:pt x="4730" y="21600"/>
                  </a:cubicBezTo>
                  <a:close/>
                </a:path>
              </a:pathLst>
            </a:custGeom>
            <a:solidFill>
              <a:srgbClr val="DCDEE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Shape 569">
              <a:extLst>
                <a:ext uri="{FF2B5EF4-FFF2-40B4-BE49-F238E27FC236}">
                  <a16:creationId xmlns:a16="http://schemas.microsoft.com/office/drawing/2014/main" id="{CFE982D2-526B-4E0F-A3C9-072BEBBAA035}"/>
                </a:ext>
              </a:extLst>
            </p:cNvPr>
            <p:cNvSpPr/>
            <p:nvPr/>
          </p:nvSpPr>
          <p:spPr>
            <a:xfrm>
              <a:off x="4800607" y="2343007"/>
              <a:ext cx="273675" cy="231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77" y="21600"/>
                  </a:moveTo>
                  <a:cubicBezTo>
                    <a:pt x="17368" y="21600"/>
                    <a:pt x="16615" y="20710"/>
                    <a:pt x="16615" y="19636"/>
                  </a:cubicBezTo>
                  <a:cubicBezTo>
                    <a:pt x="16615" y="18562"/>
                    <a:pt x="17368" y="17673"/>
                    <a:pt x="18277" y="17673"/>
                  </a:cubicBezTo>
                  <a:cubicBezTo>
                    <a:pt x="19186" y="17673"/>
                    <a:pt x="19938" y="18562"/>
                    <a:pt x="19938" y="19636"/>
                  </a:cubicBezTo>
                  <a:cubicBezTo>
                    <a:pt x="19938" y="20710"/>
                    <a:pt x="19186" y="21600"/>
                    <a:pt x="18277" y="21600"/>
                  </a:cubicBezTo>
                  <a:close/>
                  <a:moveTo>
                    <a:pt x="6646" y="21600"/>
                  </a:moveTo>
                  <a:cubicBezTo>
                    <a:pt x="5738" y="21600"/>
                    <a:pt x="4985" y="20710"/>
                    <a:pt x="4985" y="19636"/>
                  </a:cubicBezTo>
                  <a:cubicBezTo>
                    <a:pt x="4985" y="18562"/>
                    <a:pt x="5738" y="17673"/>
                    <a:pt x="6646" y="17673"/>
                  </a:cubicBezTo>
                  <a:cubicBezTo>
                    <a:pt x="7555" y="17673"/>
                    <a:pt x="8308" y="18562"/>
                    <a:pt x="8308" y="19636"/>
                  </a:cubicBezTo>
                  <a:cubicBezTo>
                    <a:pt x="8308" y="20710"/>
                    <a:pt x="7555" y="21600"/>
                    <a:pt x="6646" y="21600"/>
                  </a:cubicBezTo>
                  <a:close/>
                  <a:moveTo>
                    <a:pt x="21600" y="10800"/>
                  </a:moveTo>
                  <a:cubicBezTo>
                    <a:pt x="21600" y="11291"/>
                    <a:pt x="21275" y="11720"/>
                    <a:pt x="20860" y="11782"/>
                  </a:cubicBezTo>
                  <a:lnTo>
                    <a:pt x="7308" y="13653"/>
                  </a:lnTo>
                  <a:cubicBezTo>
                    <a:pt x="7373" y="14006"/>
                    <a:pt x="7477" y="14359"/>
                    <a:pt x="7477" y="14727"/>
                  </a:cubicBezTo>
                  <a:cubicBezTo>
                    <a:pt x="7477" y="15080"/>
                    <a:pt x="7295" y="15402"/>
                    <a:pt x="7165" y="15709"/>
                  </a:cubicBezTo>
                  <a:lnTo>
                    <a:pt x="19108" y="15709"/>
                  </a:lnTo>
                  <a:cubicBezTo>
                    <a:pt x="19562" y="15709"/>
                    <a:pt x="19938" y="16154"/>
                    <a:pt x="19938" y="16691"/>
                  </a:cubicBezTo>
                  <a:cubicBezTo>
                    <a:pt x="19938" y="17228"/>
                    <a:pt x="19562" y="17673"/>
                    <a:pt x="19108" y="17673"/>
                  </a:cubicBezTo>
                  <a:lnTo>
                    <a:pt x="5815" y="17673"/>
                  </a:lnTo>
                  <a:cubicBezTo>
                    <a:pt x="5361" y="17673"/>
                    <a:pt x="4985" y="17228"/>
                    <a:pt x="4985" y="16691"/>
                  </a:cubicBezTo>
                  <a:cubicBezTo>
                    <a:pt x="4985" y="16215"/>
                    <a:pt x="5569" y="15065"/>
                    <a:pt x="5776" y="14589"/>
                  </a:cubicBezTo>
                  <a:lnTo>
                    <a:pt x="3479" y="1964"/>
                  </a:lnTo>
                  <a:lnTo>
                    <a:pt x="831" y="1964"/>
                  </a:lnTo>
                  <a:cubicBezTo>
                    <a:pt x="376" y="1964"/>
                    <a:pt x="0" y="1519"/>
                    <a:pt x="0" y="982"/>
                  </a:cubicBezTo>
                  <a:cubicBezTo>
                    <a:pt x="0" y="445"/>
                    <a:pt x="376" y="0"/>
                    <a:pt x="831" y="0"/>
                  </a:cubicBezTo>
                  <a:lnTo>
                    <a:pt x="4154" y="0"/>
                  </a:lnTo>
                  <a:cubicBezTo>
                    <a:pt x="5024" y="0"/>
                    <a:pt x="5050" y="1227"/>
                    <a:pt x="5179" y="1964"/>
                  </a:cubicBezTo>
                  <a:lnTo>
                    <a:pt x="20769" y="1964"/>
                  </a:lnTo>
                  <a:cubicBezTo>
                    <a:pt x="21224" y="1964"/>
                    <a:pt x="21600" y="2409"/>
                    <a:pt x="21600" y="2945"/>
                  </a:cubicBezTo>
                  <a:cubicBezTo>
                    <a:pt x="21600" y="2945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Shape 570">
              <a:extLst>
                <a:ext uri="{FF2B5EF4-FFF2-40B4-BE49-F238E27FC236}">
                  <a16:creationId xmlns:a16="http://schemas.microsoft.com/office/drawing/2014/main" id="{94ECB44B-FCE5-4C3C-B117-35EF51BBDF56}"/>
                </a:ext>
              </a:extLst>
            </p:cNvPr>
            <p:cNvSpPr/>
            <p:nvPr/>
          </p:nvSpPr>
          <p:spPr>
            <a:xfrm>
              <a:off x="5817141" y="4015853"/>
              <a:ext cx="180112" cy="23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29" y="9600"/>
                  </a:moveTo>
                  <a:lnTo>
                    <a:pt x="6172" y="9600"/>
                  </a:lnTo>
                  <a:lnTo>
                    <a:pt x="6172" y="12000"/>
                  </a:lnTo>
                  <a:lnTo>
                    <a:pt x="15429" y="12000"/>
                  </a:lnTo>
                  <a:cubicBezTo>
                    <a:pt x="15429" y="12000"/>
                    <a:pt x="15429" y="9600"/>
                    <a:pt x="15429" y="9600"/>
                  </a:cubicBezTo>
                  <a:close/>
                  <a:moveTo>
                    <a:pt x="15429" y="14400"/>
                  </a:moveTo>
                  <a:lnTo>
                    <a:pt x="6172" y="14400"/>
                  </a:lnTo>
                  <a:lnTo>
                    <a:pt x="6172" y="16800"/>
                  </a:lnTo>
                  <a:lnTo>
                    <a:pt x="15429" y="16800"/>
                  </a:lnTo>
                  <a:cubicBezTo>
                    <a:pt x="15429" y="16800"/>
                    <a:pt x="15429" y="14400"/>
                    <a:pt x="15429" y="14400"/>
                  </a:cubicBezTo>
                  <a:close/>
                  <a:moveTo>
                    <a:pt x="15429" y="4800"/>
                  </a:moveTo>
                  <a:lnTo>
                    <a:pt x="6172" y="4800"/>
                  </a:lnTo>
                  <a:lnTo>
                    <a:pt x="6172" y="7200"/>
                  </a:lnTo>
                  <a:lnTo>
                    <a:pt x="15429" y="7200"/>
                  </a:lnTo>
                  <a:cubicBezTo>
                    <a:pt x="15429" y="7200"/>
                    <a:pt x="15429" y="4800"/>
                    <a:pt x="15429" y="4800"/>
                  </a:cubicBezTo>
                  <a:close/>
                  <a:moveTo>
                    <a:pt x="18515" y="19200"/>
                  </a:moveTo>
                  <a:lnTo>
                    <a:pt x="3086" y="19200"/>
                  </a:lnTo>
                  <a:lnTo>
                    <a:pt x="3086" y="2400"/>
                  </a:lnTo>
                  <a:lnTo>
                    <a:pt x="18515" y="2400"/>
                  </a:lnTo>
                  <a:cubicBezTo>
                    <a:pt x="18515" y="2400"/>
                    <a:pt x="18515" y="19200"/>
                    <a:pt x="18515" y="19200"/>
                  </a:cubicBezTo>
                  <a:close/>
                  <a:moveTo>
                    <a:pt x="20057" y="0"/>
                  </a:moveTo>
                  <a:lnTo>
                    <a:pt x="1543" y="0"/>
                  </a:lnTo>
                  <a:cubicBezTo>
                    <a:pt x="690" y="0"/>
                    <a:pt x="0" y="536"/>
                    <a:pt x="0" y="1200"/>
                  </a:cubicBezTo>
                  <a:lnTo>
                    <a:pt x="0" y="20400"/>
                  </a:lnTo>
                  <a:cubicBezTo>
                    <a:pt x="0" y="21062"/>
                    <a:pt x="690" y="21600"/>
                    <a:pt x="1543" y="21600"/>
                  </a:cubicBezTo>
                  <a:lnTo>
                    <a:pt x="20057" y="21600"/>
                  </a:lnTo>
                  <a:cubicBezTo>
                    <a:pt x="20911" y="21600"/>
                    <a:pt x="21600" y="21062"/>
                    <a:pt x="21600" y="20400"/>
                  </a:cubicBezTo>
                  <a:lnTo>
                    <a:pt x="21600" y="1200"/>
                  </a:lnTo>
                  <a:cubicBezTo>
                    <a:pt x="21600" y="537"/>
                    <a:pt x="20911" y="0"/>
                    <a:pt x="20057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3656" tIns="43656" rIns="43656" bIns="43656" anchor="ctr"/>
            <a:lstStyle/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Shape 571">
              <a:extLst>
                <a:ext uri="{FF2B5EF4-FFF2-40B4-BE49-F238E27FC236}">
                  <a16:creationId xmlns:a16="http://schemas.microsoft.com/office/drawing/2014/main" id="{9C6EBA2F-45B7-4A43-AF76-A6BCB7298051}"/>
                </a:ext>
              </a:extLst>
            </p:cNvPr>
            <p:cNvSpPr/>
            <p:nvPr/>
          </p:nvSpPr>
          <p:spPr>
            <a:xfrm>
              <a:off x="6801960" y="3399300"/>
              <a:ext cx="170689" cy="328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600" extrusionOk="0">
                  <a:moveTo>
                    <a:pt x="13265" y="19105"/>
                  </a:moveTo>
                  <a:lnTo>
                    <a:pt x="13265" y="21214"/>
                  </a:lnTo>
                  <a:cubicBezTo>
                    <a:pt x="13265" y="21431"/>
                    <a:pt x="12941" y="21600"/>
                    <a:pt x="12525" y="21600"/>
                  </a:cubicBezTo>
                  <a:lnTo>
                    <a:pt x="9407" y="21600"/>
                  </a:lnTo>
                  <a:cubicBezTo>
                    <a:pt x="9014" y="21600"/>
                    <a:pt x="8667" y="21431"/>
                    <a:pt x="8667" y="21214"/>
                  </a:cubicBezTo>
                  <a:lnTo>
                    <a:pt x="8667" y="19105"/>
                  </a:lnTo>
                  <a:cubicBezTo>
                    <a:pt x="3262" y="18707"/>
                    <a:pt x="305" y="17020"/>
                    <a:pt x="189" y="16947"/>
                  </a:cubicBezTo>
                  <a:cubicBezTo>
                    <a:pt x="-42" y="16803"/>
                    <a:pt x="-65" y="16598"/>
                    <a:pt x="143" y="16453"/>
                  </a:cubicBezTo>
                  <a:lnTo>
                    <a:pt x="2522" y="14826"/>
                  </a:lnTo>
                  <a:cubicBezTo>
                    <a:pt x="2638" y="14742"/>
                    <a:pt x="2846" y="14693"/>
                    <a:pt x="3054" y="14681"/>
                  </a:cubicBezTo>
                  <a:cubicBezTo>
                    <a:pt x="3262" y="14669"/>
                    <a:pt x="3470" y="14705"/>
                    <a:pt x="3608" y="14790"/>
                  </a:cubicBezTo>
                  <a:cubicBezTo>
                    <a:pt x="3654" y="14802"/>
                    <a:pt x="6889" y="16417"/>
                    <a:pt x="10978" y="16417"/>
                  </a:cubicBezTo>
                  <a:cubicBezTo>
                    <a:pt x="13242" y="16417"/>
                    <a:pt x="15690" y="15790"/>
                    <a:pt x="15690" y="14428"/>
                  </a:cubicBezTo>
                  <a:cubicBezTo>
                    <a:pt x="15690" y="13271"/>
                    <a:pt x="12964" y="12704"/>
                    <a:pt x="9846" y="12054"/>
                  </a:cubicBezTo>
                  <a:cubicBezTo>
                    <a:pt x="5687" y="11198"/>
                    <a:pt x="513" y="10113"/>
                    <a:pt x="513" y="7088"/>
                  </a:cubicBezTo>
                  <a:cubicBezTo>
                    <a:pt x="513" y="4870"/>
                    <a:pt x="3839" y="3038"/>
                    <a:pt x="8667" y="2555"/>
                  </a:cubicBezTo>
                  <a:lnTo>
                    <a:pt x="8667" y="386"/>
                  </a:lnTo>
                  <a:cubicBezTo>
                    <a:pt x="8667" y="169"/>
                    <a:pt x="9014" y="0"/>
                    <a:pt x="9407" y="0"/>
                  </a:cubicBezTo>
                  <a:lnTo>
                    <a:pt x="12525" y="0"/>
                  </a:lnTo>
                  <a:cubicBezTo>
                    <a:pt x="12941" y="0"/>
                    <a:pt x="13265" y="169"/>
                    <a:pt x="13265" y="386"/>
                  </a:cubicBezTo>
                  <a:lnTo>
                    <a:pt x="13265" y="2507"/>
                  </a:lnTo>
                  <a:cubicBezTo>
                    <a:pt x="17954" y="2784"/>
                    <a:pt x="20449" y="4110"/>
                    <a:pt x="20542" y="4158"/>
                  </a:cubicBezTo>
                  <a:cubicBezTo>
                    <a:pt x="20773" y="4291"/>
                    <a:pt x="20819" y="4472"/>
                    <a:pt x="20657" y="4617"/>
                  </a:cubicBezTo>
                  <a:lnTo>
                    <a:pt x="18786" y="6376"/>
                  </a:lnTo>
                  <a:cubicBezTo>
                    <a:pt x="18670" y="6485"/>
                    <a:pt x="18486" y="6557"/>
                    <a:pt x="18255" y="6569"/>
                  </a:cubicBezTo>
                  <a:cubicBezTo>
                    <a:pt x="18024" y="6593"/>
                    <a:pt x="17816" y="6557"/>
                    <a:pt x="17631" y="6485"/>
                  </a:cubicBezTo>
                  <a:cubicBezTo>
                    <a:pt x="17608" y="6473"/>
                    <a:pt x="14812" y="5183"/>
                    <a:pt x="11347" y="5183"/>
                  </a:cubicBezTo>
                  <a:cubicBezTo>
                    <a:pt x="8413" y="5183"/>
                    <a:pt x="6380" y="5942"/>
                    <a:pt x="6380" y="7039"/>
                  </a:cubicBezTo>
                  <a:cubicBezTo>
                    <a:pt x="6380" y="8317"/>
                    <a:pt x="9199" y="8883"/>
                    <a:pt x="12479" y="9546"/>
                  </a:cubicBezTo>
                  <a:cubicBezTo>
                    <a:pt x="16730" y="10402"/>
                    <a:pt x="21535" y="11379"/>
                    <a:pt x="21535" y="14283"/>
                  </a:cubicBezTo>
                  <a:cubicBezTo>
                    <a:pt x="21535" y="16742"/>
                    <a:pt x="18162" y="18683"/>
                    <a:pt x="13265" y="19105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Shape 572">
              <a:extLst>
                <a:ext uri="{FF2B5EF4-FFF2-40B4-BE49-F238E27FC236}">
                  <a16:creationId xmlns:a16="http://schemas.microsoft.com/office/drawing/2014/main" id="{B1CEBE25-0146-415A-97BB-45E53A4E6EA2}"/>
                </a:ext>
              </a:extLst>
            </p:cNvPr>
            <p:cNvSpPr/>
            <p:nvPr/>
          </p:nvSpPr>
          <p:spPr>
            <a:xfrm>
              <a:off x="7620542" y="5212147"/>
              <a:ext cx="233900" cy="183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145"/>
                  </a:moveTo>
                  <a:cubicBezTo>
                    <a:pt x="21600" y="20495"/>
                    <a:pt x="20732" y="21600"/>
                    <a:pt x="19671" y="21600"/>
                  </a:cubicBezTo>
                  <a:lnTo>
                    <a:pt x="1929" y="21600"/>
                  </a:lnTo>
                  <a:cubicBezTo>
                    <a:pt x="868" y="21600"/>
                    <a:pt x="0" y="20495"/>
                    <a:pt x="0" y="19145"/>
                  </a:cubicBezTo>
                  <a:lnTo>
                    <a:pt x="0" y="6965"/>
                  </a:lnTo>
                  <a:cubicBezTo>
                    <a:pt x="362" y="7471"/>
                    <a:pt x="771" y="7916"/>
                    <a:pt x="1217" y="8299"/>
                  </a:cubicBezTo>
                  <a:cubicBezTo>
                    <a:pt x="3218" y="10033"/>
                    <a:pt x="5243" y="11766"/>
                    <a:pt x="7208" y="13592"/>
                  </a:cubicBezTo>
                  <a:cubicBezTo>
                    <a:pt x="8221" y="14543"/>
                    <a:pt x="9474" y="15709"/>
                    <a:pt x="10788" y="15709"/>
                  </a:cubicBezTo>
                  <a:lnTo>
                    <a:pt x="10800" y="15709"/>
                  </a:lnTo>
                  <a:lnTo>
                    <a:pt x="10812" y="15709"/>
                  </a:lnTo>
                  <a:cubicBezTo>
                    <a:pt x="12126" y="15709"/>
                    <a:pt x="13379" y="14543"/>
                    <a:pt x="14392" y="13592"/>
                  </a:cubicBezTo>
                  <a:cubicBezTo>
                    <a:pt x="16357" y="11782"/>
                    <a:pt x="18382" y="10033"/>
                    <a:pt x="20395" y="8299"/>
                  </a:cubicBezTo>
                  <a:cubicBezTo>
                    <a:pt x="20829" y="7916"/>
                    <a:pt x="21238" y="7471"/>
                    <a:pt x="21600" y="6965"/>
                  </a:cubicBezTo>
                  <a:cubicBezTo>
                    <a:pt x="21600" y="6965"/>
                    <a:pt x="21600" y="19145"/>
                    <a:pt x="21600" y="19145"/>
                  </a:cubicBezTo>
                  <a:close/>
                  <a:moveTo>
                    <a:pt x="19539" y="6658"/>
                  </a:moveTo>
                  <a:cubicBezTo>
                    <a:pt x="17658" y="8315"/>
                    <a:pt x="15766" y="9972"/>
                    <a:pt x="13898" y="11644"/>
                  </a:cubicBezTo>
                  <a:cubicBezTo>
                    <a:pt x="13114" y="12334"/>
                    <a:pt x="11788" y="13745"/>
                    <a:pt x="10812" y="13745"/>
                  </a:cubicBezTo>
                  <a:lnTo>
                    <a:pt x="10800" y="13745"/>
                  </a:lnTo>
                  <a:lnTo>
                    <a:pt x="10788" y="13745"/>
                  </a:lnTo>
                  <a:cubicBezTo>
                    <a:pt x="9812" y="13745"/>
                    <a:pt x="8486" y="12334"/>
                    <a:pt x="7702" y="11644"/>
                  </a:cubicBezTo>
                  <a:cubicBezTo>
                    <a:pt x="5834" y="9972"/>
                    <a:pt x="3942" y="8315"/>
                    <a:pt x="2073" y="6658"/>
                  </a:cubicBezTo>
                  <a:cubicBezTo>
                    <a:pt x="1217" y="5922"/>
                    <a:pt x="0" y="4188"/>
                    <a:pt x="0" y="2792"/>
                  </a:cubicBezTo>
                  <a:cubicBezTo>
                    <a:pt x="0" y="1289"/>
                    <a:pt x="639" y="0"/>
                    <a:pt x="1929" y="0"/>
                  </a:cubicBezTo>
                  <a:lnTo>
                    <a:pt x="19671" y="0"/>
                  </a:lnTo>
                  <a:cubicBezTo>
                    <a:pt x="20720" y="0"/>
                    <a:pt x="21600" y="1105"/>
                    <a:pt x="21600" y="2455"/>
                  </a:cubicBezTo>
                  <a:cubicBezTo>
                    <a:pt x="21600" y="4173"/>
                    <a:pt x="20600" y="5722"/>
                    <a:pt x="19539" y="6658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文本框 2">
            <a:extLst>
              <a:ext uri="{FF2B5EF4-FFF2-40B4-BE49-F238E27FC236}">
                <a16:creationId xmlns:a16="http://schemas.microsoft.com/office/drawing/2014/main" id="{C39CD139-6B7A-423D-989F-28F4C0FC474C}"/>
              </a:ext>
            </a:extLst>
          </p:cNvPr>
          <p:cNvSpPr txBox="1">
            <a:spLocks/>
          </p:cNvSpPr>
          <p:nvPr/>
        </p:nvSpPr>
        <p:spPr>
          <a:xfrm>
            <a:off x="1155031" y="1837524"/>
            <a:ext cx="3180282" cy="11568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defTabSz="914332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cs typeface="+mn-ea"/>
              <a:sym typeface="+mn-lt"/>
            </a:endParaRPr>
          </a:p>
          <a:p>
            <a:pPr marL="0" lvl="0" indent="0" algn="r" defTabSz="914332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8" name="文本框 2">
            <a:extLst>
              <a:ext uri="{FF2B5EF4-FFF2-40B4-BE49-F238E27FC236}">
                <a16:creationId xmlns:a16="http://schemas.microsoft.com/office/drawing/2014/main" id="{70B108CA-6E2B-43CA-9B8A-8148BC9F33FD}"/>
              </a:ext>
            </a:extLst>
          </p:cNvPr>
          <p:cNvSpPr txBox="1">
            <a:spLocks/>
          </p:cNvSpPr>
          <p:nvPr/>
        </p:nvSpPr>
        <p:spPr>
          <a:xfrm>
            <a:off x="6017933" y="1312868"/>
            <a:ext cx="4537771" cy="1152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32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  <a:p>
            <a:pPr marL="0" indent="0" defTabSz="914332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9" name="文本框 2">
            <a:extLst>
              <a:ext uri="{FF2B5EF4-FFF2-40B4-BE49-F238E27FC236}">
                <a16:creationId xmlns:a16="http://schemas.microsoft.com/office/drawing/2014/main" id="{B510D123-52FA-496E-96B9-A282BFD8A404}"/>
              </a:ext>
            </a:extLst>
          </p:cNvPr>
          <p:cNvSpPr txBox="1">
            <a:spLocks/>
          </p:cNvSpPr>
          <p:nvPr/>
        </p:nvSpPr>
        <p:spPr>
          <a:xfrm>
            <a:off x="1652337" y="4395583"/>
            <a:ext cx="4223502" cy="1152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defTabSz="914332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cs typeface="+mn-ea"/>
              <a:sym typeface="+mn-lt"/>
            </a:endParaRPr>
          </a:p>
          <a:p>
            <a:pPr marL="0" lvl="0" indent="0" algn="r" defTabSz="914332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0" name="文本框 2">
            <a:extLst>
              <a:ext uri="{FF2B5EF4-FFF2-40B4-BE49-F238E27FC236}">
                <a16:creationId xmlns:a16="http://schemas.microsoft.com/office/drawing/2014/main" id="{5109BB29-0EA6-445C-AC8C-A8E05617F9E3}"/>
              </a:ext>
            </a:extLst>
          </p:cNvPr>
          <p:cNvSpPr txBox="1">
            <a:spLocks/>
          </p:cNvSpPr>
          <p:nvPr/>
        </p:nvSpPr>
        <p:spPr>
          <a:xfrm>
            <a:off x="8401371" y="3831216"/>
            <a:ext cx="2956440" cy="11568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332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cs typeface="+mn-ea"/>
              <a:sym typeface="+mn-lt"/>
            </a:endParaRPr>
          </a:p>
          <a:p>
            <a:pPr marL="0" lvl="0" indent="0" defTabSz="914332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238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dir="u"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269D1E34-73C5-4CB6-B930-B48062B27DD4}"/>
              </a:ext>
            </a:extLst>
          </p:cNvPr>
          <p:cNvSpPr/>
          <p:nvPr/>
        </p:nvSpPr>
        <p:spPr>
          <a:xfrm rot="13309666" flipH="1">
            <a:off x="-910726" y="-1275147"/>
            <a:ext cx="2401899" cy="2970751"/>
          </a:xfrm>
          <a:custGeom>
            <a:avLst/>
            <a:gdLst>
              <a:gd name="connsiteX0" fmla="*/ 2291801 w 2659024"/>
              <a:gd name="connsiteY0" fmla="*/ 2285896 h 3739830"/>
              <a:gd name="connsiteX1" fmla="*/ 2038521 w 2659024"/>
              <a:gd name="connsiteY1" fmla="*/ 1784080 h 3739830"/>
              <a:gd name="connsiteX2" fmla="*/ 2231828 w 2659024"/>
              <a:gd name="connsiteY2" fmla="*/ 1284775 h 3739830"/>
              <a:gd name="connsiteX3" fmla="*/ 2388036 w 2659024"/>
              <a:gd name="connsiteY3" fmla="*/ 764270 h 3739830"/>
              <a:gd name="connsiteX4" fmla="*/ 2233502 w 2659024"/>
              <a:gd name="connsiteY4" fmla="*/ 269148 h 3739830"/>
              <a:gd name="connsiteX5" fmla="*/ 2050236 w 2659024"/>
              <a:gd name="connsiteY5" fmla="*/ 82536 h 3739830"/>
              <a:gd name="connsiteX6" fmla="*/ 1947585 w 2659024"/>
              <a:gd name="connsiteY6" fmla="*/ 80863 h 3739830"/>
              <a:gd name="connsiteX7" fmla="*/ 1938659 w 2659024"/>
              <a:gd name="connsiteY7" fmla="*/ 83094 h 3739830"/>
              <a:gd name="connsiteX8" fmla="*/ 1899328 w 2659024"/>
              <a:gd name="connsiteY8" fmla="*/ 63290 h 3739830"/>
              <a:gd name="connsiteX9" fmla="*/ 827352 w 2659024"/>
              <a:gd name="connsiteY9" fmla="*/ 150319 h 3739830"/>
              <a:gd name="connsiteX10" fmla="*/ 386622 w 2659024"/>
              <a:gd name="connsiteY10" fmla="*/ 500112 h 3739830"/>
              <a:gd name="connsiteX11" fmla="*/ 270582 w 2659024"/>
              <a:gd name="connsiteY11" fmla="*/ 1054648 h 3739830"/>
              <a:gd name="connsiteX12" fmla="*/ 337529 w 2659024"/>
              <a:gd name="connsiteY12" fmla="*/ 1627594 h 3739830"/>
              <a:gd name="connsiteX13" fmla="*/ 59981 w 2659024"/>
              <a:gd name="connsiteY13" fmla="*/ 2164557 h 3739830"/>
              <a:gd name="connsiteX14" fmla="*/ 66117 w 2659024"/>
              <a:gd name="connsiteY14" fmla="*/ 2707656 h 3739830"/>
              <a:gd name="connsiteX15" fmla="*/ 477558 w 2659024"/>
              <a:gd name="connsiteY15" fmla="*/ 2965677 h 3739830"/>
              <a:gd name="connsiteX16" fmla="*/ 1027911 w 2659024"/>
              <a:gd name="connsiteY16" fmla="*/ 2985203 h 3739830"/>
              <a:gd name="connsiteX17" fmla="*/ 1425126 w 2659024"/>
              <a:gd name="connsiteY17" fmla="*/ 3214772 h 3739830"/>
              <a:gd name="connsiteX18" fmla="*/ 2143961 w 2659024"/>
              <a:gd name="connsiteY18" fmla="*/ 3732766 h 3739830"/>
              <a:gd name="connsiteX19" fmla="*/ 2615374 w 2659024"/>
              <a:gd name="connsiteY19" fmla="*/ 2799428 h 3739830"/>
              <a:gd name="connsiteX20" fmla="*/ 2291801 w 2659024"/>
              <a:gd name="connsiteY20" fmla="*/ 2285896 h 373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59024" h="3739830">
                <a:moveTo>
                  <a:pt x="2291801" y="2285896"/>
                </a:moveTo>
                <a:cubicBezTo>
                  <a:pt x="2174087" y="2139173"/>
                  <a:pt x="2045494" y="1980176"/>
                  <a:pt x="2038521" y="1784080"/>
                </a:cubicBezTo>
                <a:cubicBezTo>
                  <a:pt x="2042147" y="1599421"/>
                  <a:pt x="2147308" y="1442377"/>
                  <a:pt x="2231828" y="1284775"/>
                </a:cubicBezTo>
                <a:cubicBezTo>
                  <a:pt x="2318858" y="1121873"/>
                  <a:pt x="2388873" y="951998"/>
                  <a:pt x="2388036" y="764270"/>
                </a:cubicBezTo>
                <a:cubicBezTo>
                  <a:pt x="2387199" y="590489"/>
                  <a:pt x="2333084" y="411967"/>
                  <a:pt x="2233502" y="269148"/>
                </a:cubicBezTo>
                <a:cubicBezTo>
                  <a:pt x="2188313" y="204434"/>
                  <a:pt x="2125551" y="114057"/>
                  <a:pt x="2050236" y="82536"/>
                </a:cubicBezTo>
                <a:cubicBezTo>
                  <a:pt x="2013695" y="67195"/>
                  <a:pt x="1984127" y="75284"/>
                  <a:pt x="1947585" y="80863"/>
                </a:cubicBezTo>
                <a:cubicBezTo>
                  <a:pt x="1944796" y="81421"/>
                  <a:pt x="1941728" y="81979"/>
                  <a:pt x="1938659" y="83094"/>
                </a:cubicBezTo>
                <a:cubicBezTo>
                  <a:pt x="1935312" y="77237"/>
                  <a:pt x="1914670" y="68032"/>
                  <a:pt x="1899328" y="63290"/>
                </a:cubicBezTo>
                <a:cubicBezTo>
                  <a:pt x="1547860" y="-47729"/>
                  <a:pt x="1157620" y="-8956"/>
                  <a:pt x="827352" y="150319"/>
                </a:cubicBezTo>
                <a:cubicBezTo>
                  <a:pt x="659149" y="231491"/>
                  <a:pt x="499873" y="350042"/>
                  <a:pt x="386622" y="500112"/>
                </a:cubicBezTo>
                <a:cubicBezTo>
                  <a:pt x="261656" y="665524"/>
                  <a:pt x="233204" y="853531"/>
                  <a:pt x="270582" y="1054648"/>
                </a:cubicBezTo>
                <a:cubicBezTo>
                  <a:pt x="306287" y="1245723"/>
                  <a:pt x="398338" y="1431777"/>
                  <a:pt x="337529" y="1627594"/>
                </a:cubicBezTo>
                <a:cubicBezTo>
                  <a:pt x="277277" y="1820343"/>
                  <a:pt x="134737" y="1977108"/>
                  <a:pt x="59981" y="2164557"/>
                </a:cubicBezTo>
                <a:cubicBezTo>
                  <a:pt x="-8639" y="2336943"/>
                  <a:pt x="-32907" y="2541407"/>
                  <a:pt x="66117" y="2707656"/>
                </a:cubicBezTo>
                <a:cubicBezTo>
                  <a:pt x="153426" y="2854379"/>
                  <a:pt x="313818" y="2936109"/>
                  <a:pt x="477558" y="2965677"/>
                </a:cubicBezTo>
                <a:cubicBezTo>
                  <a:pt x="660823" y="2998871"/>
                  <a:pt x="843530" y="2972929"/>
                  <a:pt x="1027911" y="2985203"/>
                </a:cubicBezTo>
                <a:cubicBezTo>
                  <a:pt x="1204203" y="2996918"/>
                  <a:pt x="1326101" y="3071396"/>
                  <a:pt x="1425126" y="3214772"/>
                </a:cubicBezTo>
                <a:cubicBezTo>
                  <a:pt x="1603928" y="3473908"/>
                  <a:pt x="1772967" y="3791344"/>
                  <a:pt x="2143961" y="3732766"/>
                </a:cubicBezTo>
                <a:cubicBezTo>
                  <a:pt x="2582180" y="3663868"/>
                  <a:pt x="2745919" y="3181299"/>
                  <a:pt x="2615374" y="2799428"/>
                </a:cubicBezTo>
                <a:cubicBezTo>
                  <a:pt x="2548428" y="2603332"/>
                  <a:pt x="2419835" y="2445451"/>
                  <a:pt x="2291801" y="2285896"/>
                </a:cubicBezTo>
                <a:close/>
              </a:path>
            </a:pathLst>
          </a:custGeom>
          <a:solidFill>
            <a:srgbClr val="A04F4C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F707010-351D-475C-A93C-273165901C92}"/>
              </a:ext>
            </a:extLst>
          </p:cNvPr>
          <p:cNvSpPr>
            <a:spLocks/>
          </p:cNvSpPr>
          <p:nvPr/>
        </p:nvSpPr>
        <p:spPr bwMode="auto">
          <a:xfrm flipV="1">
            <a:off x="-65635" y="-120498"/>
            <a:ext cx="1734526" cy="1516160"/>
          </a:xfrm>
          <a:custGeom>
            <a:avLst/>
            <a:gdLst>
              <a:gd name="connsiteX0" fmla="*/ 0 w 2347495"/>
              <a:gd name="connsiteY0" fmla="*/ 0 h 3381055"/>
              <a:gd name="connsiteX1" fmla="*/ 43616 w 2347495"/>
              <a:gd name="connsiteY1" fmla="*/ 0 h 3381055"/>
              <a:gd name="connsiteX2" fmla="*/ 521999 w 2347495"/>
              <a:gd name="connsiteY2" fmla="*/ 719056 h 3381055"/>
              <a:gd name="connsiteX3" fmla="*/ 1340898 w 2347495"/>
              <a:gd name="connsiteY3" fmla="*/ 2150524 h 3381055"/>
              <a:gd name="connsiteX4" fmla="*/ 2279392 w 2347495"/>
              <a:gd name="connsiteY4" fmla="*/ 2476008 h 3381055"/>
              <a:gd name="connsiteX5" fmla="*/ 2347495 w 2347495"/>
              <a:gd name="connsiteY5" fmla="*/ 2839688 h 3381055"/>
              <a:gd name="connsiteX6" fmla="*/ 2347495 w 2347495"/>
              <a:gd name="connsiteY6" fmla="*/ 3005751 h 3381055"/>
              <a:gd name="connsiteX7" fmla="*/ 2286036 w 2347495"/>
              <a:gd name="connsiteY7" fmla="*/ 3381055 h 3381055"/>
              <a:gd name="connsiteX8" fmla="*/ 185136 w 2347495"/>
              <a:gd name="connsiteY8" fmla="*/ 3381055 h 3381055"/>
              <a:gd name="connsiteX9" fmla="*/ 0 w 2347495"/>
              <a:gd name="connsiteY9" fmla="*/ 3381055 h 338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7495" h="3381055">
                <a:moveTo>
                  <a:pt x="0" y="0"/>
                </a:moveTo>
                <a:lnTo>
                  <a:pt x="43616" y="0"/>
                </a:lnTo>
                <a:cubicBezTo>
                  <a:pt x="276163" y="66426"/>
                  <a:pt x="505388" y="250756"/>
                  <a:pt x="521999" y="719056"/>
                </a:cubicBezTo>
                <a:cubicBezTo>
                  <a:pt x="558542" y="1693849"/>
                  <a:pt x="1003704" y="2163809"/>
                  <a:pt x="1340898" y="2150524"/>
                </a:cubicBezTo>
                <a:cubicBezTo>
                  <a:pt x="1678091" y="2138899"/>
                  <a:pt x="2134880" y="2115650"/>
                  <a:pt x="2279392" y="2476008"/>
                </a:cubicBezTo>
                <a:cubicBezTo>
                  <a:pt x="2315935" y="2567343"/>
                  <a:pt x="2340851" y="2695212"/>
                  <a:pt x="2347495" y="2839688"/>
                </a:cubicBezTo>
                <a:cubicBezTo>
                  <a:pt x="2347495" y="2839688"/>
                  <a:pt x="2347495" y="2839688"/>
                  <a:pt x="2347495" y="3005751"/>
                </a:cubicBezTo>
                <a:cubicBezTo>
                  <a:pt x="2340851" y="3131960"/>
                  <a:pt x="2322579" y="3261489"/>
                  <a:pt x="2286036" y="3381055"/>
                </a:cubicBezTo>
                <a:cubicBezTo>
                  <a:pt x="2286036" y="3381055"/>
                  <a:pt x="2286036" y="3381055"/>
                  <a:pt x="185136" y="3381055"/>
                </a:cubicBezTo>
                <a:lnTo>
                  <a:pt x="0" y="3381055"/>
                </a:lnTo>
                <a:close/>
              </a:path>
            </a:pathLst>
          </a:custGeom>
          <a:solidFill>
            <a:srgbClr val="4964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812CAE71-4B1D-42BB-B79A-8CF92C8C143D}"/>
              </a:ext>
            </a:extLst>
          </p:cNvPr>
          <p:cNvSpPr>
            <a:spLocks/>
          </p:cNvSpPr>
          <p:nvPr/>
        </p:nvSpPr>
        <p:spPr bwMode="auto">
          <a:xfrm flipV="1">
            <a:off x="-210015" y="-230499"/>
            <a:ext cx="1557551" cy="1361465"/>
          </a:xfrm>
          <a:custGeom>
            <a:avLst/>
            <a:gdLst>
              <a:gd name="connsiteX0" fmla="*/ 0 w 2347495"/>
              <a:gd name="connsiteY0" fmla="*/ 0 h 3381055"/>
              <a:gd name="connsiteX1" fmla="*/ 43616 w 2347495"/>
              <a:gd name="connsiteY1" fmla="*/ 0 h 3381055"/>
              <a:gd name="connsiteX2" fmla="*/ 521999 w 2347495"/>
              <a:gd name="connsiteY2" fmla="*/ 719056 h 3381055"/>
              <a:gd name="connsiteX3" fmla="*/ 1340898 w 2347495"/>
              <a:gd name="connsiteY3" fmla="*/ 2150524 h 3381055"/>
              <a:gd name="connsiteX4" fmla="*/ 2279392 w 2347495"/>
              <a:gd name="connsiteY4" fmla="*/ 2476008 h 3381055"/>
              <a:gd name="connsiteX5" fmla="*/ 2347495 w 2347495"/>
              <a:gd name="connsiteY5" fmla="*/ 2839688 h 3381055"/>
              <a:gd name="connsiteX6" fmla="*/ 2347495 w 2347495"/>
              <a:gd name="connsiteY6" fmla="*/ 3005751 h 3381055"/>
              <a:gd name="connsiteX7" fmla="*/ 2286036 w 2347495"/>
              <a:gd name="connsiteY7" fmla="*/ 3381055 h 3381055"/>
              <a:gd name="connsiteX8" fmla="*/ 185136 w 2347495"/>
              <a:gd name="connsiteY8" fmla="*/ 3381055 h 3381055"/>
              <a:gd name="connsiteX9" fmla="*/ 0 w 2347495"/>
              <a:gd name="connsiteY9" fmla="*/ 3381055 h 338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7495" h="3381055">
                <a:moveTo>
                  <a:pt x="0" y="0"/>
                </a:moveTo>
                <a:lnTo>
                  <a:pt x="43616" y="0"/>
                </a:lnTo>
                <a:cubicBezTo>
                  <a:pt x="276163" y="66426"/>
                  <a:pt x="505388" y="250756"/>
                  <a:pt x="521999" y="719056"/>
                </a:cubicBezTo>
                <a:cubicBezTo>
                  <a:pt x="558542" y="1693849"/>
                  <a:pt x="1003704" y="2163809"/>
                  <a:pt x="1340898" y="2150524"/>
                </a:cubicBezTo>
                <a:cubicBezTo>
                  <a:pt x="1678091" y="2138899"/>
                  <a:pt x="2134880" y="2115650"/>
                  <a:pt x="2279392" y="2476008"/>
                </a:cubicBezTo>
                <a:cubicBezTo>
                  <a:pt x="2315935" y="2567343"/>
                  <a:pt x="2340851" y="2695212"/>
                  <a:pt x="2347495" y="2839688"/>
                </a:cubicBezTo>
                <a:cubicBezTo>
                  <a:pt x="2347495" y="2839688"/>
                  <a:pt x="2347495" y="2839688"/>
                  <a:pt x="2347495" y="3005751"/>
                </a:cubicBezTo>
                <a:cubicBezTo>
                  <a:pt x="2340851" y="3131960"/>
                  <a:pt x="2322579" y="3261489"/>
                  <a:pt x="2286036" y="3381055"/>
                </a:cubicBezTo>
                <a:cubicBezTo>
                  <a:pt x="2286036" y="3381055"/>
                  <a:pt x="2286036" y="3381055"/>
                  <a:pt x="185136" y="3381055"/>
                </a:cubicBezTo>
                <a:lnTo>
                  <a:pt x="0" y="3381055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933120-60CD-4396-ADD6-2B8F0DC6C422}"/>
              </a:ext>
            </a:extLst>
          </p:cNvPr>
          <p:cNvSpPr/>
          <p:nvPr/>
        </p:nvSpPr>
        <p:spPr>
          <a:xfrm>
            <a:off x="1071925" y="462806"/>
            <a:ext cx="2419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FA851C4-2B28-4C7C-8C22-8D2E9FA390F6}"/>
              </a:ext>
            </a:extLst>
          </p:cNvPr>
          <p:cNvGrpSpPr/>
          <p:nvPr/>
        </p:nvGrpSpPr>
        <p:grpSpPr>
          <a:xfrm>
            <a:off x="9291955" y="5951619"/>
            <a:ext cx="3573342" cy="2460133"/>
            <a:chOff x="8246112" y="5761228"/>
            <a:chExt cx="4362512" cy="3003452"/>
          </a:xfrm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884E4D83-EAE2-47B8-8982-35CE652ED7DC}"/>
                </a:ext>
              </a:extLst>
            </p:cNvPr>
            <p:cNvSpPr/>
            <p:nvPr/>
          </p:nvSpPr>
          <p:spPr>
            <a:xfrm rot="19222550" flipH="1">
              <a:off x="8246112" y="5761228"/>
              <a:ext cx="4197657" cy="3003452"/>
            </a:xfrm>
            <a:custGeom>
              <a:avLst/>
              <a:gdLst>
                <a:gd name="connsiteX0" fmla="*/ 6749971 w 6815402"/>
                <a:gd name="connsiteY0" fmla="*/ 786590 h 4876466"/>
                <a:gd name="connsiteX1" fmla="*/ 6748018 w 6815402"/>
                <a:gd name="connsiteY1" fmla="*/ 782405 h 4876466"/>
                <a:gd name="connsiteX2" fmla="*/ 6746902 w 6815402"/>
                <a:gd name="connsiteY2" fmla="*/ 779058 h 4876466"/>
                <a:gd name="connsiteX3" fmla="*/ 5340753 w 6815402"/>
                <a:gd name="connsiteY3" fmla="*/ 22847 h 4876466"/>
                <a:gd name="connsiteX4" fmla="*/ 3376439 w 6815402"/>
                <a:gd name="connsiteY4" fmla="*/ 789100 h 4876466"/>
                <a:gd name="connsiteX5" fmla="*/ 2839474 w 6815402"/>
                <a:gd name="connsiteY5" fmla="*/ 604441 h 4876466"/>
                <a:gd name="connsiteX6" fmla="*/ 2428592 w 6815402"/>
                <a:gd name="connsiteY6" fmla="*/ 310994 h 4876466"/>
                <a:gd name="connsiteX7" fmla="*/ 1587301 w 6815402"/>
                <a:gd name="connsiteY7" fmla="*/ 209459 h 4876466"/>
                <a:gd name="connsiteX8" fmla="*/ 968327 w 6815402"/>
                <a:gd name="connsiteY8" fmla="*/ 927455 h 4876466"/>
                <a:gd name="connsiteX9" fmla="*/ 850613 w 6815402"/>
                <a:gd name="connsiteY9" fmla="*/ 1348657 h 4876466"/>
                <a:gd name="connsiteX10" fmla="*/ 865118 w 6815402"/>
                <a:gd name="connsiteY10" fmla="*/ 1927182 h 4876466"/>
                <a:gd name="connsiteX11" fmla="*/ 441126 w 6815402"/>
                <a:gd name="connsiteY11" fmla="*/ 2960103 h 4876466"/>
                <a:gd name="connsiteX12" fmla="*/ 9601 w 6815402"/>
                <a:gd name="connsiteY12" fmla="*/ 3785212 h 4876466"/>
                <a:gd name="connsiteX13" fmla="*/ 267902 w 6815402"/>
                <a:gd name="connsiteY13" fmla="*/ 4615063 h 4876466"/>
                <a:gd name="connsiteX14" fmla="*/ 993432 w 6815402"/>
                <a:gd name="connsiteY14" fmla="*/ 4866111 h 4876466"/>
                <a:gd name="connsiteX15" fmla="*/ 1735140 w 6815402"/>
                <a:gd name="connsiteY15" fmla="*/ 4339469 h 4876466"/>
                <a:gd name="connsiteX16" fmla="*/ 2458718 w 6815402"/>
                <a:gd name="connsiteY16" fmla="*/ 3563732 h 4876466"/>
                <a:gd name="connsiteX17" fmla="*/ 3529299 w 6815402"/>
                <a:gd name="connsiteY17" fmla="*/ 3364847 h 4876466"/>
                <a:gd name="connsiteX18" fmla="*/ 4506156 w 6815402"/>
                <a:gd name="connsiteY18" fmla="*/ 3185487 h 4876466"/>
                <a:gd name="connsiteX19" fmla="*/ 4941307 w 6815402"/>
                <a:gd name="connsiteY19" fmla="*/ 2434855 h 4876466"/>
                <a:gd name="connsiteX20" fmla="*/ 5349679 w 6815402"/>
                <a:gd name="connsiteY20" fmla="*/ 1522158 h 4876466"/>
                <a:gd name="connsiteX21" fmla="*/ 5795987 w 6815402"/>
                <a:gd name="connsiteY21" fmla="*/ 1314068 h 4876466"/>
                <a:gd name="connsiteX22" fmla="*/ 6122071 w 6815402"/>
                <a:gd name="connsiteY22" fmla="*/ 1349773 h 4876466"/>
                <a:gd name="connsiteX23" fmla="*/ 6307847 w 6815402"/>
                <a:gd name="connsiteY23" fmla="*/ 1476412 h 4876466"/>
                <a:gd name="connsiteX24" fmla="*/ 6805202 w 6815402"/>
                <a:gd name="connsiteY24" fmla="*/ 1200539 h 4876466"/>
                <a:gd name="connsiteX25" fmla="*/ 6749971 w 6815402"/>
                <a:gd name="connsiteY25" fmla="*/ 786590 h 48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15402" h="4876466">
                  <a:moveTo>
                    <a:pt x="6749971" y="786590"/>
                  </a:moveTo>
                  <a:cubicBezTo>
                    <a:pt x="6749413" y="785195"/>
                    <a:pt x="6748576" y="783800"/>
                    <a:pt x="6748018" y="782405"/>
                  </a:cubicBezTo>
                  <a:cubicBezTo>
                    <a:pt x="6747739" y="781290"/>
                    <a:pt x="6747460" y="780174"/>
                    <a:pt x="6746902" y="779058"/>
                  </a:cubicBezTo>
                  <a:cubicBezTo>
                    <a:pt x="6515101" y="236796"/>
                    <a:pt x="5922348" y="-92076"/>
                    <a:pt x="5340753" y="22847"/>
                  </a:cubicBezTo>
                  <a:cubicBezTo>
                    <a:pt x="4643675" y="160645"/>
                    <a:pt x="4114521" y="803047"/>
                    <a:pt x="3376439" y="789100"/>
                  </a:cubicBezTo>
                  <a:cubicBezTo>
                    <a:pt x="3178111" y="785474"/>
                    <a:pt x="3001261" y="716854"/>
                    <a:pt x="2839474" y="604441"/>
                  </a:cubicBezTo>
                  <a:cubicBezTo>
                    <a:pt x="2701119" y="508206"/>
                    <a:pt x="2575316" y="395234"/>
                    <a:pt x="2428592" y="310994"/>
                  </a:cubicBezTo>
                  <a:cubicBezTo>
                    <a:pt x="2178380" y="167339"/>
                    <a:pt x="1861501" y="80030"/>
                    <a:pt x="1587301" y="209459"/>
                  </a:cubicBezTo>
                  <a:cubicBezTo>
                    <a:pt x="1311984" y="339446"/>
                    <a:pt x="1093572" y="659671"/>
                    <a:pt x="968327" y="927455"/>
                  </a:cubicBezTo>
                  <a:cubicBezTo>
                    <a:pt x="906123" y="1060510"/>
                    <a:pt x="863166" y="1201934"/>
                    <a:pt x="850613" y="1348657"/>
                  </a:cubicBezTo>
                  <a:cubicBezTo>
                    <a:pt x="834156" y="1541405"/>
                    <a:pt x="872092" y="1734154"/>
                    <a:pt x="865118" y="1927182"/>
                  </a:cubicBezTo>
                  <a:cubicBezTo>
                    <a:pt x="850892" y="2320210"/>
                    <a:pt x="686037" y="2659961"/>
                    <a:pt x="441126" y="2960103"/>
                  </a:cubicBezTo>
                  <a:cubicBezTo>
                    <a:pt x="237776" y="3209476"/>
                    <a:pt x="52558" y="3456619"/>
                    <a:pt x="9601" y="3785212"/>
                  </a:cubicBezTo>
                  <a:cubicBezTo>
                    <a:pt x="-29730" y="4085632"/>
                    <a:pt x="50885" y="4397210"/>
                    <a:pt x="267902" y="4615063"/>
                  </a:cubicBezTo>
                  <a:cubicBezTo>
                    <a:pt x="455631" y="4803628"/>
                    <a:pt x="727321" y="4911578"/>
                    <a:pt x="993432" y="4866111"/>
                  </a:cubicBezTo>
                  <a:cubicBezTo>
                    <a:pt x="1305011" y="4813111"/>
                    <a:pt x="1546854" y="4578243"/>
                    <a:pt x="1735140" y="4339469"/>
                  </a:cubicBezTo>
                  <a:cubicBezTo>
                    <a:pt x="1956342" y="4058853"/>
                    <a:pt x="2145744" y="3753133"/>
                    <a:pt x="2458718" y="3563732"/>
                  </a:cubicBezTo>
                  <a:cubicBezTo>
                    <a:pt x="2792333" y="3361778"/>
                    <a:pt x="3149380" y="3339463"/>
                    <a:pt x="3529299" y="3364847"/>
                  </a:cubicBezTo>
                  <a:cubicBezTo>
                    <a:pt x="3871562" y="3387720"/>
                    <a:pt x="4215219" y="3393578"/>
                    <a:pt x="4506156" y="3185487"/>
                  </a:cubicBezTo>
                  <a:cubicBezTo>
                    <a:pt x="4761389" y="3003059"/>
                    <a:pt x="4883566" y="2736112"/>
                    <a:pt x="4941307" y="2434855"/>
                  </a:cubicBezTo>
                  <a:cubicBezTo>
                    <a:pt x="5007695" y="2088689"/>
                    <a:pt x="5061531" y="1758980"/>
                    <a:pt x="5349679" y="1522158"/>
                  </a:cubicBezTo>
                  <a:cubicBezTo>
                    <a:pt x="5477156" y="1417277"/>
                    <a:pt x="5633085" y="1342241"/>
                    <a:pt x="5795987" y="1314068"/>
                  </a:cubicBezTo>
                  <a:cubicBezTo>
                    <a:pt x="5903380" y="1295379"/>
                    <a:pt x="6022488" y="1302910"/>
                    <a:pt x="6122071" y="1349773"/>
                  </a:cubicBezTo>
                  <a:cubicBezTo>
                    <a:pt x="6191528" y="1382409"/>
                    <a:pt x="6240900" y="1441823"/>
                    <a:pt x="6307847" y="1476412"/>
                  </a:cubicBezTo>
                  <a:cubicBezTo>
                    <a:pt x="6526538" y="1589104"/>
                    <a:pt x="6762244" y="1420624"/>
                    <a:pt x="6805202" y="1200539"/>
                  </a:cubicBezTo>
                  <a:cubicBezTo>
                    <a:pt x="6832817" y="1060789"/>
                    <a:pt x="6801017" y="916855"/>
                    <a:pt x="6749971" y="786590"/>
                  </a:cubicBezTo>
                  <a:close/>
                </a:path>
              </a:pathLst>
            </a:custGeom>
            <a:solidFill>
              <a:srgbClr val="49646F"/>
            </a:solidFill>
            <a:ln w="244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2E8C300C-2572-405D-82D4-FDE74E5C268C}"/>
                </a:ext>
              </a:extLst>
            </p:cNvPr>
            <p:cNvSpPr/>
            <p:nvPr/>
          </p:nvSpPr>
          <p:spPr>
            <a:xfrm rot="19222550" flipH="1">
              <a:off x="9677762" y="5809473"/>
              <a:ext cx="2930862" cy="2097052"/>
            </a:xfrm>
            <a:custGeom>
              <a:avLst/>
              <a:gdLst>
                <a:gd name="connsiteX0" fmla="*/ 6749971 w 6815402"/>
                <a:gd name="connsiteY0" fmla="*/ 786590 h 4876466"/>
                <a:gd name="connsiteX1" fmla="*/ 6748018 w 6815402"/>
                <a:gd name="connsiteY1" fmla="*/ 782405 h 4876466"/>
                <a:gd name="connsiteX2" fmla="*/ 6746902 w 6815402"/>
                <a:gd name="connsiteY2" fmla="*/ 779058 h 4876466"/>
                <a:gd name="connsiteX3" fmla="*/ 5340753 w 6815402"/>
                <a:gd name="connsiteY3" fmla="*/ 22847 h 4876466"/>
                <a:gd name="connsiteX4" fmla="*/ 3376439 w 6815402"/>
                <a:gd name="connsiteY4" fmla="*/ 789100 h 4876466"/>
                <a:gd name="connsiteX5" fmla="*/ 2839474 w 6815402"/>
                <a:gd name="connsiteY5" fmla="*/ 604441 h 4876466"/>
                <a:gd name="connsiteX6" fmla="*/ 2428592 w 6815402"/>
                <a:gd name="connsiteY6" fmla="*/ 310994 h 4876466"/>
                <a:gd name="connsiteX7" fmla="*/ 1587301 w 6815402"/>
                <a:gd name="connsiteY7" fmla="*/ 209459 h 4876466"/>
                <a:gd name="connsiteX8" fmla="*/ 968327 w 6815402"/>
                <a:gd name="connsiteY8" fmla="*/ 927455 h 4876466"/>
                <a:gd name="connsiteX9" fmla="*/ 850613 w 6815402"/>
                <a:gd name="connsiteY9" fmla="*/ 1348657 h 4876466"/>
                <a:gd name="connsiteX10" fmla="*/ 865118 w 6815402"/>
                <a:gd name="connsiteY10" fmla="*/ 1927182 h 4876466"/>
                <a:gd name="connsiteX11" fmla="*/ 441126 w 6815402"/>
                <a:gd name="connsiteY11" fmla="*/ 2960103 h 4876466"/>
                <a:gd name="connsiteX12" fmla="*/ 9601 w 6815402"/>
                <a:gd name="connsiteY12" fmla="*/ 3785212 h 4876466"/>
                <a:gd name="connsiteX13" fmla="*/ 267902 w 6815402"/>
                <a:gd name="connsiteY13" fmla="*/ 4615063 h 4876466"/>
                <a:gd name="connsiteX14" fmla="*/ 993432 w 6815402"/>
                <a:gd name="connsiteY14" fmla="*/ 4866111 h 4876466"/>
                <a:gd name="connsiteX15" fmla="*/ 1735140 w 6815402"/>
                <a:gd name="connsiteY15" fmla="*/ 4339469 h 4876466"/>
                <a:gd name="connsiteX16" fmla="*/ 2458718 w 6815402"/>
                <a:gd name="connsiteY16" fmla="*/ 3563732 h 4876466"/>
                <a:gd name="connsiteX17" fmla="*/ 3529299 w 6815402"/>
                <a:gd name="connsiteY17" fmla="*/ 3364847 h 4876466"/>
                <a:gd name="connsiteX18" fmla="*/ 4506156 w 6815402"/>
                <a:gd name="connsiteY18" fmla="*/ 3185487 h 4876466"/>
                <a:gd name="connsiteX19" fmla="*/ 4941307 w 6815402"/>
                <a:gd name="connsiteY19" fmla="*/ 2434855 h 4876466"/>
                <a:gd name="connsiteX20" fmla="*/ 5349679 w 6815402"/>
                <a:gd name="connsiteY20" fmla="*/ 1522158 h 4876466"/>
                <a:gd name="connsiteX21" fmla="*/ 5795987 w 6815402"/>
                <a:gd name="connsiteY21" fmla="*/ 1314068 h 4876466"/>
                <a:gd name="connsiteX22" fmla="*/ 6122071 w 6815402"/>
                <a:gd name="connsiteY22" fmla="*/ 1349773 h 4876466"/>
                <a:gd name="connsiteX23" fmla="*/ 6307847 w 6815402"/>
                <a:gd name="connsiteY23" fmla="*/ 1476412 h 4876466"/>
                <a:gd name="connsiteX24" fmla="*/ 6805202 w 6815402"/>
                <a:gd name="connsiteY24" fmla="*/ 1200539 h 4876466"/>
                <a:gd name="connsiteX25" fmla="*/ 6749971 w 6815402"/>
                <a:gd name="connsiteY25" fmla="*/ 786590 h 48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15402" h="4876466">
                  <a:moveTo>
                    <a:pt x="6749971" y="786590"/>
                  </a:moveTo>
                  <a:cubicBezTo>
                    <a:pt x="6749413" y="785195"/>
                    <a:pt x="6748576" y="783800"/>
                    <a:pt x="6748018" y="782405"/>
                  </a:cubicBezTo>
                  <a:cubicBezTo>
                    <a:pt x="6747739" y="781290"/>
                    <a:pt x="6747460" y="780174"/>
                    <a:pt x="6746902" y="779058"/>
                  </a:cubicBezTo>
                  <a:cubicBezTo>
                    <a:pt x="6515101" y="236796"/>
                    <a:pt x="5922348" y="-92076"/>
                    <a:pt x="5340753" y="22847"/>
                  </a:cubicBezTo>
                  <a:cubicBezTo>
                    <a:pt x="4643675" y="160645"/>
                    <a:pt x="4114521" y="803047"/>
                    <a:pt x="3376439" y="789100"/>
                  </a:cubicBezTo>
                  <a:cubicBezTo>
                    <a:pt x="3178111" y="785474"/>
                    <a:pt x="3001261" y="716854"/>
                    <a:pt x="2839474" y="604441"/>
                  </a:cubicBezTo>
                  <a:cubicBezTo>
                    <a:pt x="2701119" y="508206"/>
                    <a:pt x="2575316" y="395234"/>
                    <a:pt x="2428592" y="310994"/>
                  </a:cubicBezTo>
                  <a:cubicBezTo>
                    <a:pt x="2178380" y="167339"/>
                    <a:pt x="1861501" y="80030"/>
                    <a:pt x="1587301" y="209459"/>
                  </a:cubicBezTo>
                  <a:cubicBezTo>
                    <a:pt x="1311984" y="339446"/>
                    <a:pt x="1093572" y="659671"/>
                    <a:pt x="968327" y="927455"/>
                  </a:cubicBezTo>
                  <a:cubicBezTo>
                    <a:pt x="906123" y="1060510"/>
                    <a:pt x="863166" y="1201934"/>
                    <a:pt x="850613" y="1348657"/>
                  </a:cubicBezTo>
                  <a:cubicBezTo>
                    <a:pt x="834156" y="1541405"/>
                    <a:pt x="872092" y="1734154"/>
                    <a:pt x="865118" y="1927182"/>
                  </a:cubicBezTo>
                  <a:cubicBezTo>
                    <a:pt x="850892" y="2320210"/>
                    <a:pt x="686037" y="2659961"/>
                    <a:pt x="441126" y="2960103"/>
                  </a:cubicBezTo>
                  <a:cubicBezTo>
                    <a:pt x="237776" y="3209476"/>
                    <a:pt x="52558" y="3456619"/>
                    <a:pt x="9601" y="3785212"/>
                  </a:cubicBezTo>
                  <a:cubicBezTo>
                    <a:pt x="-29730" y="4085632"/>
                    <a:pt x="50885" y="4397210"/>
                    <a:pt x="267902" y="4615063"/>
                  </a:cubicBezTo>
                  <a:cubicBezTo>
                    <a:pt x="455631" y="4803628"/>
                    <a:pt x="727321" y="4911578"/>
                    <a:pt x="993432" y="4866111"/>
                  </a:cubicBezTo>
                  <a:cubicBezTo>
                    <a:pt x="1305011" y="4813111"/>
                    <a:pt x="1546854" y="4578243"/>
                    <a:pt x="1735140" y="4339469"/>
                  </a:cubicBezTo>
                  <a:cubicBezTo>
                    <a:pt x="1956342" y="4058853"/>
                    <a:pt x="2145744" y="3753133"/>
                    <a:pt x="2458718" y="3563732"/>
                  </a:cubicBezTo>
                  <a:cubicBezTo>
                    <a:pt x="2792333" y="3361778"/>
                    <a:pt x="3149380" y="3339463"/>
                    <a:pt x="3529299" y="3364847"/>
                  </a:cubicBezTo>
                  <a:cubicBezTo>
                    <a:pt x="3871562" y="3387720"/>
                    <a:pt x="4215219" y="3393578"/>
                    <a:pt x="4506156" y="3185487"/>
                  </a:cubicBezTo>
                  <a:cubicBezTo>
                    <a:pt x="4761389" y="3003059"/>
                    <a:pt x="4883566" y="2736112"/>
                    <a:pt x="4941307" y="2434855"/>
                  </a:cubicBezTo>
                  <a:cubicBezTo>
                    <a:pt x="5007695" y="2088689"/>
                    <a:pt x="5061531" y="1758980"/>
                    <a:pt x="5349679" y="1522158"/>
                  </a:cubicBezTo>
                  <a:cubicBezTo>
                    <a:pt x="5477156" y="1417277"/>
                    <a:pt x="5633085" y="1342241"/>
                    <a:pt x="5795987" y="1314068"/>
                  </a:cubicBezTo>
                  <a:cubicBezTo>
                    <a:pt x="5903380" y="1295379"/>
                    <a:pt x="6022488" y="1302910"/>
                    <a:pt x="6122071" y="1349773"/>
                  </a:cubicBezTo>
                  <a:cubicBezTo>
                    <a:pt x="6191528" y="1382409"/>
                    <a:pt x="6240900" y="1441823"/>
                    <a:pt x="6307847" y="1476412"/>
                  </a:cubicBezTo>
                  <a:cubicBezTo>
                    <a:pt x="6526538" y="1589104"/>
                    <a:pt x="6762244" y="1420624"/>
                    <a:pt x="6805202" y="1200539"/>
                  </a:cubicBezTo>
                  <a:cubicBezTo>
                    <a:pt x="6832817" y="1060789"/>
                    <a:pt x="6801017" y="916855"/>
                    <a:pt x="6749971" y="786590"/>
                  </a:cubicBezTo>
                  <a:close/>
                </a:path>
              </a:pathLst>
            </a:custGeom>
            <a:noFill/>
            <a:ln w="24442" cap="flat">
              <a:solidFill>
                <a:srgbClr val="F3C89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8D0D140-B298-4D50-BF95-E2BA39DADB84}"/>
              </a:ext>
            </a:extLst>
          </p:cNvPr>
          <p:cNvGrpSpPr/>
          <p:nvPr/>
        </p:nvGrpSpPr>
        <p:grpSpPr>
          <a:xfrm>
            <a:off x="4900613" y="2310751"/>
            <a:ext cx="2390775" cy="2396919"/>
            <a:chOff x="4641131" y="2106328"/>
            <a:chExt cx="2909737" cy="2917216"/>
          </a:xfrm>
        </p:grpSpPr>
        <p:sp>
          <p:nvSpPr>
            <p:cNvPr id="15" name="形状">
              <a:extLst>
                <a:ext uri="{FF2B5EF4-FFF2-40B4-BE49-F238E27FC236}">
                  <a16:creationId xmlns:a16="http://schemas.microsoft.com/office/drawing/2014/main" id="{AED42972-B5BA-4EE9-91AB-59F27FC6A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131" y="2658355"/>
              <a:ext cx="1805682" cy="1757809"/>
            </a:xfrm>
            <a:custGeom>
              <a:avLst/>
              <a:gdLst/>
              <a:ahLst/>
              <a:cxnLst>
                <a:cxn ang="0">
                  <a:pos x="265" y="22"/>
                </a:cxn>
                <a:cxn ang="0">
                  <a:pos x="399" y="0"/>
                </a:cxn>
                <a:cxn ang="0">
                  <a:pos x="644" y="84"/>
                </a:cxn>
                <a:cxn ang="0">
                  <a:pos x="682" y="117"/>
                </a:cxn>
                <a:cxn ang="0">
                  <a:pos x="778" y="268"/>
                </a:cxn>
                <a:cxn ang="0">
                  <a:pos x="799" y="391"/>
                </a:cxn>
                <a:cxn ang="0">
                  <a:pos x="754" y="291"/>
                </a:cxn>
                <a:cxn ang="0">
                  <a:pos x="644" y="246"/>
                </a:cxn>
                <a:cxn ang="0">
                  <a:pos x="644" y="246"/>
                </a:cxn>
                <a:cxn ang="0">
                  <a:pos x="643" y="246"/>
                </a:cxn>
                <a:cxn ang="0">
                  <a:pos x="510" y="267"/>
                </a:cxn>
                <a:cxn ang="0">
                  <a:pos x="360" y="363"/>
                </a:cxn>
                <a:cxn ang="0">
                  <a:pos x="326" y="401"/>
                </a:cxn>
                <a:cxn ang="0">
                  <a:pos x="243" y="646"/>
                </a:cxn>
                <a:cxn ang="0">
                  <a:pos x="264" y="777"/>
                </a:cxn>
                <a:cxn ang="0">
                  <a:pos x="117" y="682"/>
                </a:cxn>
                <a:cxn ang="0">
                  <a:pos x="0" y="400"/>
                </a:cxn>
                <a:cxn ang="0">
                  <a:pos x="117" y="117"/>
                </a:cxn>
                <a:cxn ang="0">
                  <a:pos x="265" y="22"/>
                </a:cxn>
              </a:cxnLst>
              <a:rect l="0" t="0" r="r" b="b"/>
              <a:pathLst>
                <a:path w="799" h="777">
                  <a:moveTo>
                    <a:pt x="265" y="22"/>
                  </a:moveTo>
                  <a:cubicBezTo>
                    <a:pt x="307" y="8"/>
                    <a:pt x="351" y="0"/>
                    <a:pt x="399" y="0"/>
                  </a:cubicBezTo>
                  <a:cubicBezTo>
                    <a:pt x="492" y="0"/>
                    <a:pt x="574" y="28"/>
                    <a:pt x="644" y="84"/>
                  </a:cubicBezTo>
                  <a:cubicBezTo>
                    <a:pt x="657" y="94"/>
                    <a:pt x="670" y="105"/>
                    <a:pt x="682" y="117"/>
                  </a:cubicBezTo>
                  <a:cubicBezTo>
                    <a:pt x="727" y="162"/>
                    <a:pt x="759" y="212"/>
                    <a:pt x="778" y="268"/>
                  </a:cubicBezTo>
                  <a:cubicBezTo>
                    <a:pt x="791" y="306"/>
                    <a:pt x="798" y="347"/>
                    <a:pt x="799" y="391"/>
                  </a:cubicBezTo>
                  <a:cubicBezTo>
                    <a:pt x="797" y="353"/>
                    <a:pt x="781" y="319"/>
                    <a:pt x="754" y="291"/>
                  </a:cubicBezTo>
                  <a:cubicBezTo>
                    <a:pt x="723" y="261"/>
                    <a:pt x="687" y="246"/>
                    <a:pt x="644" y="246"/>
                  </a:cubicBezTo>
                  <a:cubicBezTo>
                    <a:pt x="644" y="246"/>
                    <a:pt x="644" y="246"/>
                    <a:pt x="644" y="246"/>
                  </a:cubicBezTo>
                  <a:cubicBezTo>
                    <a:pt x="644" y="246"/>
                    <a:pt x="643" y="246"/>
                    <a:pt x="643" y="246"/>
                  </a:cubicBezTo>
                  <a:cubicBezTo>
                    <a:pt x="596" y="246"/>
                    <a:pt x="552" y="253"/>
                    <a:pt x="510" y="267"/>
                  </a:cubicBezTo>
                  <a:cubicBezTo>
                    <a:pt x="455" y="286"/>
                    <a:pt x="405" y="318"/>
                    <a:pt x="360" y="363"/>
                  </a:cubicBezTo>
                  <a:cubicBezTo>
                    <a:pt x="348" y="375"/>
                    <a:pt x="337" y="388"/>
                    <a:pt x="326" y="401"/>
                  </a:cubicBezTo>
                  <a:cubicBezTo>
                    <a:pt x="271" y="471"/>
                    <a:pt x="243" y="553"/>
                    <a:pt x="243" y="646"/>
                  </a:cubicBezTo>
                  <a:cubicBezTo>
                    <a:pt x="243" y="693"/>
                    <a:pt x="250" y="736"/>
                    <a:pt x="264" y="777"/>
                  </a:cubicBezTo>
                  <a:cubicBezTo>
                    <a:pt x="210" y="758"/>
                    <a:pt x="161" y="726"/>
                    <a:pt x="117" y="682"/>
                  </a:cubicBezTo>
                  <a:cubicBezTo>
                    <a:pt x="39" y="604"/>
                    <a:pt x="0" y="510"/>
                    <a:pt x="0" y="400"/>
                  </a:cubicBezTo>
                  <a:cubicBezTo>
                    <a:pt x="0" y="290"/>
                    <a:pt x="39" y="195"/>
                    <a:pt x="117" y="117"/>
                  </a:cubicBezTo>
                  <a:cubicBezTo>
                    <a:pt x="161" y="73"/>
                    <a:pt x="210" y="42"/>
                    <a:pt x="265" y="22"/>
                  </a:cubicBezTo>
                  <a:close/>
                </a:path>
              </a:pathLst>
            </a:custGeom>
            <a:solidFill>
              <a:srgbClr val="A04F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5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形状">
              <a:extLst>
                <a:ext uri="{FF2B5EF4-FFF2-40B4-BE49-F238E27FC236}">
                  <a16:creationId xmlns:a16="http://schemas.microsoft.com/office/drawing/2014/main" id="{31FD29FF-15F7-4936-86CE-3F07F880C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9535" y="2106328"/>
              <a:ext cx="1757810" cy="1810169"/>
            </a:xfrm>
            <a:custGeom>
              <a:avLst/>
              <a:gdLst/>
              <a:ahLst/>
              <a:cxnLst>
                <a:cxn ang="0">
                  <a:pos x="390" y="800"/>
                </a:cxn>
                <a:cxn ang="0">
                  <a:pos x="489" y="755"/>
                </a:cxn>
                <a:cxn ang="0">
                  <a:pos x="534" y="657"/>
                </a:cxn>
                <a:cxn ang="0">
                  <a:pos x="534" y="645"/>
                </a:cxn>
                <a:cxn ang="0">
                  <a:pos x="534" y="635"/>
                </a:cxn>
                <a:cxn ang="0">
                  <a:pos x="513" y="512"/>
                </a:cxn>
                <a:cxn ang="0">
                  <a:pos x="417" y="361"/>
                </a:cxn>
                <a:cxn ang="0">
                  <a:pos x="379" y="328"/>
                </a:cxn>
                <a:cxn ang="0">
                  <a:pos x="134" y="244"/>
                </a:cxn>
                <a:cxn ang="0">
                  <a:pos x="0" y="266"/>
                </a:cxn>
                <a:cxn ang="0">
                  <a:pos x="95" y="117"/>
                </a:cxn>
                <a:cxn ang="0">
                  <a:pos x="378" y="0"/>
                </a:cxn>
                <a:cxn ang="0">
                  <a:pos x="661" y="117"/>
                </a:cxn>
                <a:cxn ang="0">
                  <a:pos x="756" y="266"/>
                </a:cxn>
                <a:cxn ang="0">
                  <a:pos x="778" y="400"/>
                </a:cxn>
                <a:cxn ang="0">
                  <a:pos x="695" y="645"/>
                </a:cxn>
                <a:cxn ang="0">
                  <a:pos x="661" y="683"/>
                </a:cxn>
                <a:cxn ang="0">
                  <a:pos x="512" y="778"/>
                </a:cxn>
                <a:cxn ang="0">
                  <a:pos x="390" y="800"/>
                </a:cxn>
              </a:cxnLst>
              <a:rect l="0" t="0" r="r" b="b"/>
              <a:pathLst>
                <a:path w="778" h="800">
                  <a:moveTo>
                    <a:pt x="390" y="800"/>
                  </a:moveTo>
                  <a:cubicBezTo>
                    <a:pt x="428" y="798"/>
                    <a:pt x="461" y="783"/>
                    <a:pt x="489" y="755"/>
                  </a:cubicBezTo>
                  <a:cubicBezTo>
                    <a:pt x="516" y="727"/>
                    <a:pt x="531" y="695"/>
                    <a:pt x="534" y="657"/>
                  </a:cubicBezTo>
                  <a:cubicBezTo>
                    <a:pt x="534" y="653"/>
                    <a:pt x="534" y="649"/>
                    <a:pt x="534" y="645"/>
                  </a:cubicBezTo>
                  <a:cubicBezTo>
                    <a:pt x="534" y="642"/>
                    <a:pt x="534" y="638"/>
                    <a:pt x="534" y="635"/>
                  </a:cubicBezTo>
                  <a:cubicBezTo>
                    <a:pt x="533" y="591"/>
                    <a:pt x="526" y="550"/>
                    <a:pt x="513" y="512"/>
                  </a:cubicBezTo>
                  <a:cubicBezTo>
                    <a:pt x="494" y="456"/>
                    <a:pt x="462" y="406"/>
                    <a:pt x="417" y="361"/>
                  </a:cubicBezTo>
                  <a:cubicBezTo>
                    <a:pt x="405" y="349"/>
                    <a:pt x="392" y="338"/>
                    <a:pt x="379" y="328"/>
                  </a:cubicBezTo>
                  <a:cubicBezTo>
                    <a:pt x="309" y="272"/>
                    <a:pt x="227" y="244"/>
                    <a:pt x="134" y="244"/>
                  </a:cubicBezTo>
                  <a:cubicBezTo>
                    <a:pt x="86" y="244"/>
                    <a:pt x="42" y="252"/>
                    <a:pt x="0" y="266"/>
                  </a:cubicBezTo>
                  <a:cubicBezTo>
                    <a:pt x="19" y="212"/>
                    <a:pt x="51" y="162"/>
                    <a:pt x="95" y="117"/>
                  </a:cubicBezTo>
                  <a:cubicBezTo>
                    <a:pt x="173" y="39"/>
                    <a:pt x="268" y="0"/>
                    <a:pt x="378" y="0"/>
                  </a:cubicBezTo>
                  <a:cubicBezTo>
                    <a:pt x="488" y="0"/>
                    <a:pt x="583" y="39"/>
                    <a:pt x="661" y="117"/>
                  </a:cubicBezTo>
                  <a:cubicBezTo>
                    <a:pt x="705" y="162"/>
                    <a:pt x="737" y="211"/>
                    <a:pt x="756" y="266"/>
                  </a:cubicBezTo>
                  <a:cubicBezTo>
                    <a:pt x="771" y="308"/>
                    <a:pt x="778" y="352"/>
                    <a:pt x="778" y="400"/>
                  </a:cubicBezTo>
                  <a:cubicBezTo>
                    <a:pt x="778" y="493"/>
                    <a:pt x="750" y="575"/>
                    <a:pt x="695" y="645"/>
                  </a:cubicBezTo>
                  <a:cubicBezTo>
                    <a:pt x="684" y="658"/>
                    <a:pt x="673" y="671"/>
                    <a:pt x="661" y="683"/>
                  </a:cubicBezTo>
                  <a:cubicBezTo>
                    <a:pt x="616" y="727"/>
                    <a:pt x="567" y="759"/>
                    <a:pt x="512" y="778"/>
                  </a:cubicBezTo>
                  <a:cubicBezTo>
                    <a:pt x="474" y="792"/>
                    <a:pt x="433" y="799"/>
                    <a:pt x="390" y="800"/>
                  </a:cubicBezTo>
                  <a:close/>
                </a:path>
              </a:pathLst>
            </a:custGeom>
            <a:solidFill>
              <a:srgbClr val="49646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5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形状">
              <a:extLst>
                <a:ext uri="{FF2B5EF4-FFF2-40B4-BE49-F238E27FC236}">
                  <a16:creationId xmlns:a16="http://schemas.microsoft.com/office/drawing/2014/main" id="{79821F33-6582-4F5C-828F-3A510B2E6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682" y="2709219"/>
              <a:ext cx="1804186" cy="1759304"/>
            </a:xfrm>
            <a:custGeom>
              <a:avLst/>
              <a:gdLst/>
              <a:ahLst/>
              <a:cxnLst>
                <a:cxn ang="0">
                  <a:pos x="532" y="0"/>
                </a:cxn>
                <a:cxn ang="0">
                  <a:pos x="682" y="95"/>
                </a:cxn>
                <a:cxn ang="0">
                  <a:pos x="799" y="378"/>
                </a:cxn>
                <a:cxn ang="0">
                  <a:pos x="682" y="660"/>
                </a:cxn>
                <a:cxn ang="0">
                  <a:pos x="533" y="756"/>
                </a:cxn>
                <a:cxn ang="0">
                  <a:pos x="399" y="778"/>
                </a:cxn>
                <a:cxn ang="0">
                  <a:pos x="155" y="694"/>
                </a:cxn>
                <a:cxn ang="0">
                  <a:pos x="117" y="660"/>
                </a:cxn>
                <a:cxn ang="0">
                  <a:pos x="22" y="513"/>
                </a:cxn>
                <a:cxn ang="0">
                  <a:pos x="0" y="391"/>
                </a:cxn>
                <a:cxn ang="0">
                  <a:pos x="45" y="489"/>
                </a:cxn>
                <a:cxn ang="0">
                  <a:pos x="145" y="534"/>
                </a:cxn>
                <a:cxn ang="0">
                  <a:pos x="155" y="534"/>
                </a:cxn>
                <a:cxn ang="0">
                  <a:pos x="166" y="534"/>
                </a:cxn>
                <a:cxn ang="0">
                  <a:pos x="288" y="512"/>
                </a:cxn>
                <a:cxn ang="0">
                  <a:pos x="437" y="417"/>
                </a:cxn>
                <a:cxn ang="0">
                  <a:pos x="471" y="379"/>
                </a:cxn>
                <a:cxn ang="0">
                  <a:pos x="554" y="134"/>
                </a:cxn>
                <a:cxn ang="0">
                  <a:pos x="532" y="0"/>
                </a:cxn>
              </a:cxnLst>
              <a:rect l="0" t="0" r="r" b="b"/>
              <a:pathLst>
                <a:path w="799" h="778">
                  <a:moveTo>
                    <a:pt x="532" y="0"/>
                  </a:moveTo>
                  <a:cubicBezTo>
                    <a:pt x="587" y="19"/>
                    <a:pt x="637" y="51"/>
                    <a:pt x="682" y="95"/>
                  </a:cubicBezTo>
                  <a:cubicBezTo>
                    <a:pt x="760" y="173"/>
                    <a:pt x="799" y="268"/>
                    <a:pt x="799" y="378"/>
                  </a:cubicBezTo>
                  <a:cubicBezTo>
                    <a:pt x="799" y="488"/>
                    <a:pt x="760" y="582"/>
                    <a:pt x="682" y="660"/>
                  </a:cubicBezTo>
                  <a:cubicBezTo>
                    <a:pt x="637" y="705"/>
                    <a:pt x="588" y="737"/>
                    <a:pt x="533" y="756"/>
                  </a:cubicBezTo>
                  <a:cubicBezTo>
                    <a:pt x="491" y="770"/>
                    <a:pt x="447" y="778"/>
                    <a:pt x="399" y="778"/>
                  </a:cubicBezTo>
                  <a:cubicBezTo>
                    <a:pt x="306" y="778"/>
                    <a:pt x="225" y="750"/>
                    <a:pt x="155" y="694"/>
                  </a:cubicBezTo>
                  <a:cubicBezTo>
                    <a:pt x="142" y="684"/>
                    <a:pt x="129" y="673"/>
                    <a:pt x="117" y="660"/>
                  </a:cubicBezTo>
                  <a:cubicBezTo>
                    <a:pt x="73" y="616"/>
                    <a:pt x="41" y="567"/>
                    <a:pt x="22" y="513"/>
                  </a:cubicBezTo>
                  <a:cubicBezTo>
                    <a:pt x="9" y="475"/>
                    <a:pt x="1" y="434"/>
                    <a:pt x="0" y="391"/>
                  </a:cubicBezTo>
                  <a:cubicBezTo>
                    <a:pt x="2" y="429"/>
                    <a:pt x="18" y="461"/>
                    <a:pt x="45" y="489"/>
                  </a:cubicBezTo>
                  <a:cubicBezTo>
                    <a:pt x="73" y="517"/>
                    <a:pt x="106" y="532"/>
                    <a:pt x="145" y="534"/>
                  </a:cubicBezTo>
                  <a:cubicBezTo>
                    <a:pt x="148" y="534"/>
                    <a:pt x="151" y="534"/>
                    <a:pt x="155" y="534"/>
                  </a:cubicBezTo>
                  <a:cubicBezTo>
                    <a:pt x="159" y="534"/>
                    <a:pt x="162" y="534"/>
                    <a:pt x="166" y="534"/>
                  </a:cubicBezTo>
                  <a:cubicBezTo>
                    <a:pt x="209" y="533"/>
                    <a:pt x="250" y="526"/>
                    <a:pt x="288" y="512"/>
                  </a:cubicBezTo>
                  <a:cubicBezTo>
                    <a:pt x="343" y="493"/>
                    <a:pt x="392" y="461"/>
                    <a:pt x="437" y="417"/>
                  </a:cubicBezTo>
                  <a:cubicBezTo>
                    <a:pt x="449" y="405"/>
                    <a:pt x="460" y="392"/>
                    <a:pt x="471" y="379"/>
                  </a:cubicBezTo>
                  <a:cubicBezTo>
                    <a:pt x="526" y="309"/>
                    <a:pt x="554" y="227"/>
                    <a:pt x="554" y="134"/>
                  </a:cubicBezTo>
                  <a:cubicBezTo>
                    <a:pt x="554" y="86"/>
                    <a:pt x="547" y="42"/>
                    <a:pt x="532" y="0"/>
                  </a:cubicBezTo>
                  <a:close/>
                </a:path>
              </a:pathLst>
            </a:custGeom>
            <a:solidFill>
              <a:srgbClr val="A04F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5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形状">
              <a:extLst>
                <a:ext uri="{FF2B5EF4-FFF2-40B4-BE49-F238E27FC236}">
                  <a16:creationId xmlns:a16="http://schemas.microsoft.com/office/drawing/2014/main" id="{B4631BA3-4664-455C-AAFA-86DE5E4AD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166" y="3214870"/>
              <a:ext cx="1759305" cy="1808674"/>
            </a:xfrm>
            <a:custGeom>
              <a:avLst/>
              <a:gdLst/>
              <a:ahLst/>
              <a:cxnLst>
                <a:cxn ang="0">
                  <a:pos x="400" y="0"/>
                </a:cxn>
                <a:cxn ang="0">
                  <a:pos x="400" y="0"/>
                </a:cxn>
                <a:cxn ang="0">
                  <a:pos x="291" y="45"/>
                </a:cxn>
                <a:cxn ang="0">
                  <a:pos x="246" y="145"/>
                </a:cxn>
                <a:cxn ang="0">
                  <a:pos x="246" y="155"/>
                </a:cxn>
                <a:cxn ang="0">
                  <a:pos x="246" y="167"/>
                </a:cxn>
                <a:cxn ang="0">
                  <a:pos x="268" y="289"/>
                </a:cxn>
                <a:cxn ang="0">
                  <a:pos x="363" y="436"/>
                </a:cxn>
                <a:cxn ang="0">
                  <a:pos x="401" y="470"/>
                </a:cxn>
                <a:cxn ang="0">
                  <a:pos x="645" y="554"/>
                </a:cxn>
                <a:cxn ang="0">
                  <a:pos x="779" y="532"/>
                </a:cxn>
                <a:cxn ang="0">
                  <a:pos x="683" y="683"/>
                </a:cxn>
                <a:cxn ang="0">
                  <a:pos x="400" y="800"/>
                </a:cxn>
                <a:cxn ang="0">
                  <a:pos x="117" y="683"/>
                </a:cxn>
                <a:cxn ang="0">
                  <a:pos x="21" y="531"/>
                </a:cxn>
                <a:cxn ang="0">
                  <a:pos x="0" y="400"/>
                </a:cxn>
                <a:cxn ang="0">
                  <a:pos x="83" y="155"/>
                </a:cxn>
                <a:cxn ang="0">
                  <a:pos x="117" y="117"/>
                </a:cxn>
                <a:cxn ang="0">
                  <a:pos x="267" y="21"/>
                </a:cxn>
                <a:cxn ang="0">
                  <a:pos x="400" y="0"/>
                </a:cxn>
              </a:cxnLst>
              <a:rect l="0" t="0" r="r" b="b"/>
              <a:pathLst>
                <a:path w="779" h="800">
                  <a:moveTo>
                    <a:pt x="400" y="0"/>
                  </a:moveTo>
                  <a:cubicBezTo>
                    <a:pt x="400" y="0"/>
                    <a:pt x="400" y="0"/>
                    <a:pt x="400" y="0"/>
                  </a:cubicBezTo>
                  <a:cubicBezTo>
                    <a:pt x="358" y="0"/>
                    <a:pt x="321" y="15"/>
                    <a:pt x="291" y="45"/>
                  </a:cubicBezTo>
                  <a:cubicBezTo>
                    <a:pt x="263" y="73"/>
                    <a:pt x="248" y="107"/>
                    <a:pt x="246" y="145"/>
                  </a:cubicBezTo>
                  <a:cubicBezTo>
                    <a:pt x="246" y="148"/>
                    <a:pt x="246" y="152"/>
                    <a:pt x="246" y="155"/>
                  </a:cubicBezTo>
                  <a:cubicBezTo>
                    <a:pt x="246" y="159"/>
                    <a:pt x="246" y="163"/>
                    <a:pt x="246" y="167"/>
                  </a:cubicBezTo>
                  <a:cubicBezTo>
                    <a:pt x="247" y="210"/>
                    <a:pt x="255" y="251"/>
                    <a:pt x="268" y="289"/>
                  </a:cubicBezTo>
                  <a:cubicBezTo>
                    <a:pt x="287" y="343"/>
                    <a:pt x="319" y="392"/>
                    <a:pt x="363" y="436"/>
                  </a:cubicBezTo>
                  <a:cubicBezTo>
                    <a:pt x="375" y="449"/>
                    <a:pt x="388" y="460"/>
                    <a:pt x="401" y="470"/>
                  </a:cubicBezTo>
                  <a:cubicBezTo>
                    <a:pt x="471" y="526"/>
                    <a:pt x="552" y="554"/>
                    <a:pt x="645" y="554"/>
                  </a:cubicBezTo>
                  <a:cubicBezTo>
                    <a:pt x="693" y="554"/>
                    <a:pt x="737" y="546"/>
                    <a:pt x="779" y="532"/>
                  </a:cubicBezTo>
                  <a:cubicBezTo>
                    <a:pt x="760" y="587"/>
                    <a:pt x="728" y="638"/>
                    <a:pt x="683" y="683"/>
                  </a:cubicBezTo>
                  <a:cubicBezTo>
                    <a:pt x="605" y="761"/>
                    <a:pt x="510" y="800"/>
                    <a:pt x="400" y="800"/>
                  </a:cubicBezTo>
                  <a:cubicBezTo>
                    <a:pt x="290" y="800"/>
                    <a:pt x="195" y="761"/>
                    <a:pt x="117" y="683"/>
                  </a:cubicBezTo>
                  <a:cubicBezTo>
                    <a:pt x="72" y="638"/>
                    <a:pt x="40" y="587"/>
                    <a:pt x="21" y="531"/>
                  </a:cubicBezTo>
                  <a:cubicBezTo>
                    <a:pt x="7" y="490"/>
                    <a:pt x="0" y="447"/>
                    <a:pt x="0" y="400"/>
                  </a:cubicBezTo>
                  <a:cubicBezTo>
                    <a:pt x="0" y="307"/>
                    <a:pt x="28" y="225"/>
                    <a:pt x="83" y="155"/>
                  </a:cubicBezTo>
                  <a:cubicBezTo>
                    <a:pt x="94" y="142"/>
                    <a:pt x="105" y="129"/>
                    <a:pt x="117" y="117"/>
                  </a:cubicBezTo>
                  <a:cubicBezTo>
                    <a:pt x="162" y="72"/>
                    <a:pt x="212" y="40"/>
                    <a:pt x="267" y="21"/>
                  </a:cubicBezTo>
                  <a:cubicBezTo>
                    <a:pt x="309" y="7"/>
                    <a:pt x="353" y="0"/>
                    <a:pt x="400" y="0"/>
                  </a:cubicBezTo>
                  <a:close/>
                </a:path>
              </a:pathLst>
            </a:custGeom>
            <a:solidFill>
              <a:srgbClr val="49646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5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形状">
              <a:extLst>
                <a:ext uri="{FF2B5EF4-FFF2-40B4-BE49-F238E27FC236}">
                  <a16:creationId xmlns:a16="http://schemas.microsoft.com/office/drawing/2014/main" id="{1C13BAEF-0872-47A8-B68E-977C4D7178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7219" y="3098493"/>
              <a:ext cx="385591" cy="351364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5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形状">
              <a:extLst>
                <a:ext uri="{FF2B5EF4-FFF2-40B4-BE49-F238E27FC236}">
                  <a16:creationId xmlns:a16="http://schemas.microsoft.com/office/drawing/2014/main" id="{A670463B-0490-4278-B8FF-06306C91A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6648" y="2532934"/>
              <a:ext cx="301172" cy="305733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5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形状">
              <a:extLst>
                <a:ext uri="{FF2B5EF4-FFF2-40B4-BE49-F238E27FC236}">
                  <a16:creationId xmlns:a16="http://schemas.microsoft.com/office/drawing/2014/main" id="{DF8B9F0B-31FC-4BF5-9406-07F7671D4A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99257" y="3725474"/>
              <a:ext cx="360494" cy="337676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5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形状">
              <a:extLst>
                <a:ext uri="{FF2B5EF4-FFF2-40B4-BE49-F238E27FC236}">
                  <a16:creationId xmlns:a16="http://schemas.microsoft.com/office/drawing/2014/main" id="{71738436-99A9-4607-91D4-C4E13AC348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4726" y="4326648"/>
              <a:ext cx="292045" cy="317143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5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CC9E8C82-600B-47A8-A828-81F8A93BFE87}"/>
              </a:ext>
            </a:extLst>
          </p:cNvPr>
          <p:cNvGrpSpPr/>
          <p:nvPr/>
        </p:nvGrpSpPr>
        <p:grpSpPr>
          <a:xfrm>
            <a:off x="7363829" y="1979351"/>
            <a:ext cx="3496676" cy="1191972"/>
            <a:chOff x="7200603" y="1798201"/>
            <a:chExt cx="3496676" cy="1191972"/>
          </a:xfrm>
        </p:grpSpPr>
        <p:sp>
          <p:nvSpPr>
            <p:cNvPr id="25" name="文本框 27">
              <a:extLst>
                <a:ext uri="{FF2B5EF4-FFF2-40B4-BE49-F238E27FC236}">
                  <a16:creationId xmlns:a16="http://schemas.microsoft.com/office/drawing/2014/main" id="{EBA4FEB4-E6C0-414D-80FC-602C81D06E17}"/>
                </a:ext>
              </a:extLst>
            </p:cNvPr>
            <p:cNvSpPr/>
            <p:nvPr/>
          </p:nvSpPr>
          <p:spPr>
            <a:xfrm>
              <a:off x="7200603" y="2202650"/>
              <a:ext cx="3496676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32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6" name="文本框 28">
              <a:extLst>
                <a:ext uri="{FF2B5EF4-FFF2-40B4-BE49-F238E27FC236}">
                  <a16:creationId xmlns:a16="http://schemas.microsoft.com/office/drawing/2014/main" id="{C12BF9C5-1472-4880-8680-B1F423691F29}"/>
                </a:ext>
              </a:extLst>
            </p:cNvPr>
            <p:cNvSpPr txBox="1"/>
            <p:nvPr/>
          </p:nvSpPr>
          <p:spPr>
            <a:xfrm>
              <a:off x="7200603" y="1798201"/>
              <a:ext cx="2250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0E1AF0F8-8B45-4571-B113-29DFDAB02985}"/>
              </a:ext>
            </a:extLst>
          </p:cNvPr>
          <p:cNvGrpSpPr/>
          <p:nvPr/>
        </p:nvGrpSpPr>
        <p:grpSpPr>
          <a:xfrm>
            <a:off x="7437511" y="4092835"/>
            <a:ext cx="3455078" cy="1191972"/>
            <a:chOff x="7200603" y="1798201"/>
            <a:chExt cx="3455078" cy="1191972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DF3323B5-8904-4E57-BF1E-C01EE18C5DFB}"/>
                </a:ext>
              </a:extLst>
            </p:cNvPr>
            <p:cNvSpPr/>
            <p:nvPr/>
          </p:nvSpPr>
          <p:spPr>
            <a:xfrm>
              <a:off x="7200603" y="2202650"/>
              <a:ext cx="3455078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32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82FF82EE-A01B-449E-ADC0-B0753AD52AE9}"/>
                </a:ext>
              </a:extLst>
            </p:cNvPr>
            <p:cNvSpPr txBox="1"/>
            <p:nvPr/>
          </p:nvSpPr>
          <p:spPr>
            <a:xfrm>
              <a:off x="7200603" y="1798201"/>
              <a:ext cx="2298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E1F83CF-5064-4B02-98B3-D60AD8D388DC}"/>
              </a:ext>
            </a:extLst>
          </p:cNvPr>
          <p:cNvGrpSpPr/>
          <p:nvPr/>
        </p:nvGrpSpPr>
        <p:grpSpPr>
          <a:xfrm>
            <a:off x="1219201" y="1979351"/>
            <a:ext cx="3460924" cy="1191972"/>
            <a:chOff x="6851345" y="1798201"/>
            <a:chExt cx="3460924" cy="1191972"/>
          </a:xfrm>
        </p:grpSpPr>
        <p:sp>
          <p:nvSpPr>
            <p:cNvPr id="31" name="文本框 27">
              <a:extLst>
                <a:ext uri="{FF2B5EF4-FFF2-40B4-BE49-F238E27FC236}">
                  <a16:creationId xmlns:a16="http://schemas.microsoft.com/office/drawing/2014/main" id="{E282F781-B74A-4581-87F2-F1DD17844643}"/>
                </a:ext>
              </a:extLst>
            </p:cNvPr>
            <p:cNvSpPr/>
            <p:nvPr/>
          </p:nvSpPr>
          <p:spPr>
            <a:xfrm>
              <a:off x="6851345" y="2202650"/>
              <a:ext cx="3460924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332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32" name="文本框 28">
              <a:extLst>
                <a:ext uri="{FF2B5EF4-FFF2-40B4-BE49-F238E27FC236}">
                  <a16:creationId xmlns:a16="http://schemas.microsoft.com/office/drawing/2014/main" id="{E0BB1F01-5EFB-4B2F-B5D8-D97DA948E0D4}"/>
                </a:ext>
              </a:extLst>
            </p:cNvPr>
            <p:cNvSpPr txBox="1"/>
            <p:nvPr/>
          </p:nvSpPr>
          <p:spPr>
            <a:xfrm>
              <a:off x="7892759" y="1798201"/>
              <a:ext cx="24195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D212A207-267E-447C-ABE7-50878994389E}"/>
              </a:ext>
            </a:extLst>
          </p:cNvPr>
          <p:cNvGrpSpPr/>
          <p:nvPr/>
        </p:nvGrpSpPr>
        <p:grpSpPr>
          <a:xfrm>
            <a:off x="1219201" y="4092835"/>
            <a:ext cx="3460924" cy="1191972"/>
            <a:chOff x="6851345" y="1798201"/>
            <a:chExt cx="3460924" cy="1191972"/>
          </a:xfrm>
        </p:grpSpPr>
        <p:sp>
          <p:nvSpPr>
            <p:cNvPr id="34" name="文本框 27">
              <a:extLst>
                <a:ext uri="{FF2B5EF4-FFF2-40B4-BE49-F238E27FC236}">
                  <a16:creationId xmlns:a16="http://schemas.microsoft.com/office/drawing/2014/main" id="{A0F6A19C-2604-4F62-8A86-DC46F1121B47}"/>
                </a:ext>
              </a:extLst>
            </p:cNvPr>
            <p:cNvSpPr/>
            <p:nvPr/>
          </p:nvSpPr>
          <p:spPr>
            <a:xfrm>
              <a:off x="6851345" y="2202650"/>
              <a:ext cx="3460924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332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35" name="文本框 28">
              <a:extLst>
                <a:ext uri="{FF2B5EF4-FFF2-40B4-BE49-F238E27FC236}">
                  <a16:creationId xmlns:a16="http://schemas.microsoft.com/office/drawing/2014/main" id="{8F84E391-51A2-481D-9EC9-7432A8F3D416}"/>
                </a:ext>
              </a:extLst>
            </p:cNvPr>
            <p:cNvSpPr txBox="1"/>
            <p:nvPr/>
          </p:nvSpPr>
          <p:spPr>
            <a:xfrm>
              <a:off x="7892759" y="1798201"/>
              <a:ext cx="24195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id-ID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224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269D1E34-73C5-4CB6-B930-B48062B27DD4}"/>
              </a:ext>
            </a:extLst>
          </p:cNvPr>
          <p:cNvSpPr/>
          <p:nvPr/>
        </p:nvSpPr>
        <p:spPr>
          <a:xfrm rot="13309666" flipH="1">
            <a:off x="-910726" y="-1275147"/>
            <a:ext cx="2401899" cy="2970751"/>
          </a:xfrm>
          <a:custGeom>
            <a:avLst/>
            <a:gdLst>
              <a:gd name="connsiteX0" fmla="*/ 2291801 w 2659024"/>
              <a:gd name="connsiteY0" fmla="*/ 2285896 h 3739830"/>
              <a:gd name="connsiteX1" fmla="*/ 2038521 w 2659024"/>
              <a:gd name="connsiteY1" fmla="*/ 1784080 h 3739830"/>
              <a:gd name="connsiteX2" fmla="*/ 2231828 w 2659024"/>
              <a:gd name="connsiteY2" fmla="*/ 1284775 h 3739830"/>
              <a:gd name="connsiteX3" fmla="*/ 2388036 w 2659024"/>
              <a:gd name="connsiteY3" fmla="*/ 764270 h 3739830"/>
              <a:gd name="connsiteX4" fmla="*/ 2233502 w 2659024"/>
              <a:gd name="connsiteY4" fmla="*/ 269148 h 3739830"/>
              <a:gd name="connsiteX5" fmla="*/ 2050236 w 2659024"/>
              <a:gd name="connsiteY5" fmla="*/ 82536 h 3739830"/>
              <a:gd name="connsiteX6" fmla="*/ 1947585 w 2659024"/>
              <a:gd name="connsiteY6" fmla="*/ 80863 h 3739830"/>
              <a:gd name="connsiteX7" fmla="*/ 1938659 w 2659024"/>
              <a:gd name="connsiteY7" fmla="*/ 83094 h 3739830"/>
              <a:gd name="connsiteX8" fmla="*/ 1899328 w 2659024"/>
              <a:gd name="connsiteY8" fmla="*/ 63290 h 3739830"/>
              <a:gd name="connsiteX9" fmla="*/ 827352 w 2659024"/>
              <a:gd name="connsiteY9" fmla="*/ 150319 h 3739830"/>
              <a:gd name="connsiteX10" fmla="*/ 386622 w 2659024"/>
              <a:gd name="connsiteY10" fmla="*/ 500112 h 3739830"/>
              <a:gd name="connsiteX11" fmla="*/ 270582 w 2659024"/>
              <a:gd name="connsiteY11" fmla="*/ 1054648 h 3739830"/>
              <a:gd name="connsiteX12" fmla="*/ 337529 w 2659024"/>
              <a:gd name="connsiteY12" fmla="*/ 1627594 h 3739830"/>
              <a:gd name="connsiteX13" fmla="*/ 59981 w 2659024"/>
              <a:gd name="connsiteY13" fmla="*/ 2164557 h 3739830"/>
              <a:gd name="connsiteX14" fmla="*/ 66117 w 2659024"/>
              <a:gd name="connsiteY14" fmla="*/ 2707656 h 3739830"/>
              <a:gd name="connsiteX15" fmla="*/ 477558 w 2659024"/>
              <a:gd name="connsiteY15" fmla="*/ 2965677 h 3739830"/>
              <a:gd name="connsiteX16" fmla="*/ 1027911 w 2659024"/>
              <a:gd name="connsiteY16" fmla="*/ 2985203 h 3739830"/>
              <a:gd name="connsiteX17" fmla="*/ 1425126 w 2659024"/>
              <a:gd name="connsiteY17" fmla="*/ 3214772 h 3739830"/>
              <a:gd name="connsiteX18" fmla="*/ 2143961 w 2659024"/>
              <a:gd name="connsiteY18" fmla="*/ 3732766 h 3739830"/>
              <a:gd name="connsiteX19" fmla="*/ 2615374 w 2659024"/>
              <a:gd name="connsiteY19" fmla="*/ 2799428 h 3739830"/>
              <a:gd name="connsiteX20" fmla="*/ 2291801 w 2659024"/>
              <a:gd name="connsiteY20" fmla="*/ 2285896 h 373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59024" h="3739830">
                <a:moveTo>
                  <a:pt x="2291801" y="2285896"/>
                </a:moveTo>
                <a:cubicBezTo>
                  <a:pt x="2174087" y="2139173"/>
                  <a:pt x="2045494" y="1980176"/>
                  <a:pt x="2038521" y="1784080"/>
                </a:cubicBezTo>
                <a:cubicBezTo>
                  <a:pt x="2042147" y="1599421"/>
                  <a:pt x="2147308" y="1442377"/>
                  <a:pt x="2231828" y="1284775"/>
                </a:cubicBezTo>
                <a:cubicBezTo>
                  <a:pt x="2318858" y="1121873"/>
                  <a:pt x="2388873" y="951998"/>
                  <a:pt x="2388036" y="764270"/>
                </a:cubicBezTo>
                <a:cubicBezTo>
                  <a:pt x="2387199" y="590489"/>
                  <a:pt x="2333084" y="411967"/>
                  <a:pt x="2233502" y="269148"/>
                </a:cubicBezTo>
                <a:cubicBezTo>
                  <a:pt x="2188313" y="204434"/>
                  <a:pt x="2125551" y="114057"/>
                  <a:pt x="2050236" y="82536"/>
                </a:cubicBezTo>
                <a:cubicBezTo>
                  <a:pt x="2013695" y="67195"/>
                  <a:pt x="1984127" y="75284"/>
                  <a:pt x="1947585" y="80863"/>
                </a:cubicBezTo>
                <a:cubicBezTo>
                  <a:pt x="1944796" y="81421"/>
                  <a:pt x="1941728" y="81979"/>
                  <a:pt x="1938659" y="83094"/>
                </a:cubicBezTo>
                <a:cubicBezTo>
                  <a:pt x="1935312" y="77237"/>
                  <a:pt x="1914670" y="68032"/>
                  <a:pt x="1899328" y="63290"/>
                </a:cubicBezTo>
                <a:cubicBezTo>
                  <a:pt x="1547860" y="-47729"/>
                  <a:pt x="1157620" y="-8956"/>
                  <a:pt x="827352" y="150319"/>
                </a:cubicBezTo>
                <a:cubicBezTo>
                  <a:pt x="659149" y="231491"/>
                  <a:pt x="499873" y="350042"/>
                  <a:pt x="386622" y="500112"/>
                </a:cubicBezTo>
                <a:cubicBezTo>
                  <a:pt x="261656" y="665524"/>
                  <a:pt x="233204" y="853531"/>
                  <a:pt x="270582" y="1054648"/>
                </a:cubicBezTo>
                <a:cubicBezTo>
                  <a:pt x="306287" y="1245723"/>
                  <a:pt x="398338" y="1431777"/>
                  <a:pt x="337529" y="1627594"/>
                </a:cubicBezTo>
                <a:cubicBezTo>
                  <a:pt x="277277" y="1820343"/>
                  <a:pt x="134737" y="1977108"/>
                  <a:pt x="59981" y="2164557"/>
                </a:cubicBezTo>
                <a:cubicBezTo>
                  <a:pt x="-8639" y="2336943"/>
                  <a:pt x="-32907" y="2541407"/>
                  <a:pt x="66117" y="2707656"/>
                </a:cubicBezTo>
                <a:cubicBezTo>
                  <a:pt x="153426" y="2854379"/>
                  <a:pt x="313818" y="2936109"/>
                  <a:pt x="477558" y="2965677"/>
                </a:cubicBezTo>
                <a:cubicBezTo>
                  <a:pt x="660823" y="2998871"/>
                  <a:pt x="843530" y="2972929"/>
                  <a:pt x="1027911" y="2985203"/>
                </a:cubicBezTo>
                <a:cubicBezTo>
                  <a:pt x="1204203" y="2996918"/>
                  <a:pt x="1326101" y="3071396"/>
                  <a:pt x="1425126" y="3214772"/>
                </a:cubicBezTo>
                <a:cubicBezTo>
                  <a:pt x="1603928" y="3473908"/>
                  <a:pt x="1772967" y="3791344"/>
                  <a:pt x="2143961" y="3732766"/>
                </a:cubicBezTo>
                <a:cubicBezTo>
                  <a:pt x="2582180" y="3663868"/>
                  <a:pt x="2745919" y="3181299"/>
                  <a:pt x="2615374" y="2799428"/>
                </a:cubicBezTo>
                <a:cubicBezTo>
                  <a:pt x="2548428" y="2603332"/>
                  <a:pt x="2419835" y="2445451"/>
                  <a:pt x="2291801" y="2285896"/>
                </a:cubicBezTo>
                <a:close/>
              </a:path>
            </a:pathLst>
          </a:custGeom>
          <a:solidFill>
            <a:srgbClr val="A04F4C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F707010-351D-475C-A93C-273165901C92}"/>
              </a:ext>
            </a:extLst>
          </p:cNvPr>
          <p:cNvSpPr>
            <a:spLocks/>
          </p:cNvSpPr>
          <p:nvPr/>
        </p:nvSpPr>
        <p:spPr bwMode="auto">
          <a:xfrm flipV="1">
            <a:off x="-65635" y="-120498"/>
            <a:ext cx="1734526" cy="1516160"/>
          </a:xfrm>
          <a:custGeom>
            <a:avLst/>
            <a:gdLst>
              <a:gd name="connsiteX0" fmla="*/ 0 w 2347495"/>
              <a:gd name="connsiteY0" fmla="*/ 0 h 3381055"/>
              <a:gd name="connsiteX1" fmla="*/ 43616 w 2347495"/>
              <a:gd name="connsiteY1" fmla="*/ 0 h 3381055"/>
              <a:gd name="connsiteX2" fmla="*/ 521999 w 2347495"/>
              <a:gd name="connsiteY2" fmla="*/ 719056 h 3381055"/>
              <a:gd name="connsiteX3" fmla="*/ 1340898 w 2347495"/>
              <a:gd name="connsiteY3" fmla="*/ 2150524 h 3381055"/>
              <a:gd name="connsiteX4" fmla="*/ 2279392 w 2347495"/>
              <a:gd name="connsiteY4" fmla="*/ 2476008 h 3381055"/>
              <a:gd name="connsiteX5" fmla="*/ 2347495 w 2347495"/>
              <a:gd name="connsiteY5" fmla="*/ 2839688 h 3381055"/>
              <a:gd name="connsiteX6" fmla="*/ 2347495 w 2347495"/>
              <a:gd name="connsiteY6" fmla="*/ 3005751 h 3381055"/>
              <a:gd name="connsiteX7" fmla="*/ 2286036 w 2347495"/>
              <a:gd name="connsiteY7" fmla="*/ 3381055 h 3381055"/>
              <a:gd name="connsiteX8" fmla="*/ 185136 w 2347495"/>
              <a:gd name="connsiteY8" fmla="*/ 3381055 h 3381055"/>
              <a:gd name="connsiteX9" fmla="*/ 0 w 2347495"/>
              <a:gd name="connsiteY9" fmla="*/ 3381055 h 338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7495" h="3381055">
                <a:moveTo>
                  <a:pt x="0" y="0"/>
                </a:moveTo>
                <a:lnTo>
                  <a:pt x="43616" y="0"/>
                </a:lnTo>
                <a:cubicBezTo>
                  <a:pt x="276163" y="66426"/>
                  <a:pt x="505388" y="250756"/>
                  <a:pt x="521999" y="719056"/>
                </a:cubicBezTo>
                <a:cubicBezTo>
                  <a:pt x="558542" y="1693849"/>
                  <a:pt x="1003704" y="2163809"/>
                  <a:pt x="1340898" y="2150524"/>
                </a:cubicBezTo>
                <a:cubicBezTo>
                  <a:pt x="1678091" y="2138899"/>
                  <a:pt x="2134880" y="2115650"/>
                  <a:pt x="2279392" y="2476008"/>
                </a:cubicBezTo>
                <a:cubicBezTo>
                  <a:pt x="2315935" y="2567343"/>
                  <a:pt x="2340851" y="2695212"/>
                  <a:pt x="2347495" y="2839688"/>
                </a:cubicBezTo>
                <a:cubicBezTo>
                  <a:pt x="2347495" y="2839688"/>
                  <a:pt x="2347495" y="2839688"/>
                  <a:pt x="2347495" y="3005751"/>
                </a:cubicBezTo>
                <a:cubicBezTo>
                  <a:pt x="2340851" y="3131960"/>
                  <a:pt x="2322579" y="3261489"/>
                  <a:pt x="2286036" y="3381055"/>
                </a:cubicBezTo>
                <a:cubicBezTo>
                  <a:pt x="2286036" y="3381055"/>
                  <a:pt x="2286036" y="3381055"/>
                  <a:pt x="185136" y="3381055"/>
                </a:cubicBezTo>
                <a:lnTo>
                  <a:pt x="0" y="3381055"/>
                </a:lnTo>
                <a:close/>
              </a:path>
            </a:pathLst>
          </a:custGeom>
          <a:solidFill>
            <a:srgbClr val="4964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812CAE71-4B1D-42BB-B79A-8CF92C8C143D}"/>
              </a:ext>
            </a:extLst>
          </p:cNvPr>
          <p:cNvSpPr>
            <a:spLocks/>
          </p:cNvSpPr>
          <p:nvPr/>
        </p:nvSpPr>
        <p:spPr bwMode="auto">
          <a:xfrm flipV="1">
            <a:off x="-210015" y="-230499"/>
            <a:ext cx="1557551" cy="1361465"/>
          </a:xfrm>
          <a:custGeom>
            <a:avLst/>
            <a:gdLst>
              <a:gd name="connsiteX0" fmla="*/ 0 w 2347495"/>
              <a:gd name="connsiteY0" fmla="*/ 0 h 3381055"/>
              <a:gd name="connsiteX1" fmla="*/ 43616 w 2347495"/>
              <a:gd name="connsiteY1" fmla="*/ 0 h 3381055"/>
              <a:gd name="connsiteX2" fmla="*/ 521999 w 2347495"/>
              <a:gd name="connsiteY2" fmla="*/ 719056 h 3381055"/>
              <a:gd name="connsiteX3" fmla="*/ 1340898 w 2347495"/>
              <a:gd name="connsiteY3" fmla="*/ 2150524 h 3381055"/>
              <a:gd name="connsiteX4" fmla="*/ 2279392 w 2347495"/>
              <a:gd name="connsiteY4" fmla="*/ 2476008 h 3381055"/>
              <a:gd name="connsiteX5" fmla="*/ 2347495 w 2347495"/>
              <a:gd name="connsiteY5" fmla="*/ 2839688 h 3381055"/>
              <a:gd name="connsiteX6" fmla="*/ 2347495 w 2347495"/>
              <a:gd name="connsiteY6" fmla="*/ 3005751 h 3381055"/>
              <a:gd name="connsiteX7" fmla="*/ 2286036 w 2347495"/>
              <a:gd name="connsiteY7" fmla="*/ 3381055 h 3381055"/>
              <a:gd name="connsiteX8" fmla="*/ 185136 w 2347495"/>
              <a:gd name="connsiteY8" fmla="*/ 3381055 h 3381055"/>
              <a:gd name="connsiteX9" fmla="*/ 0 w 2347495"/>
              <a:gd name="connsiteY9" fmla="*/ 3381055 h 338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7495" h="3381055">
                <a:moveTo>
                  <a:pt x="0" y="0"/>
                </a:moveTo>
                <a:lnTo>
                  <a:pt x="43616" y="0"/>
                </a:lnTo>
                <a:cubicBezTo>
                  <a:pt x="276163" y="66426"/>
                  <a:pt x="505388" y="250756"/>
                  <a:pt x="521999" y="719056"/>
                </a:cubicBezTo>
                <a:cubicBezTo>
                  <a:pt x="558542" y="1693849"/>
                  <a:pt x="1003704" y="2163809"/>
                  <a:pt x="1340898" y="2150524"/>
                </a:cubicBezTo>
                <a:cubicBezTo>
                  <a:pt x="1678091" y="2138899"/>
                  <a:pt x="2134880" y="2115650"/>
                  <a:pt x="2279392" y="2476008"/>
                </a:cubicBezTo>
                <a:cubicBezTo>
                  <a:pt x="2315935" y="2567343"/>
                  <a:pt x="2340851" y="2695212"/>
                  <a:pt x="2347495" y="2839688"/>
                </a:cubicBezTo>
                <a:cubicBezTo>
                  <a:pt x="2347495" y="2839688"/>
                  <a:pt x="2347495" y="2839688"/>
                  <a:pt x="2347495" y="3005751"/>
                </a:cubicBezTo>
                <a:cubicBezTo>
                  <a:pt x="2340851" y="3131960"/>
                  <a:pt x="2322579" y="3261489"/>
                  <a:pt x="2286036" y="3381055"/>
                </a:cubicBezTo>
                <a:cubicBezTo>
                  <a:pt x="2286036" y="3381055"/>
                  <a:pt x="2286036" y="3381055"/>
                  <a:pt x="185136" y="3381055"/>
                </a:cubicBezTo>
                <a:lnTo>
                  <a:pt x="0" y="3381055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933120-60CD-4396-ADD6-2B8F0DC6C422}"/>
              </a:ext>
            </a:extLst>
          </p:cNvPr>
          <p:cNvSpPr/>
          <p:nvPr/>
        </p:nvSpPr>
        <p:spPr>
          <a:xfrm>
            <a:off x="1071925" y="462806"/>
            <a:ext cx="2419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FA851C4-2B28-4C7C-8C22-8D2E9FA390F6}"/>
              </a:ext>
            </a:extLst>
          </p:cNvPr>
          <p:cNvGrpSpPr/>
          <p:nvPr/>
        </p:nvGrpSpPr>
        <p:grpSpPr>
          <a:xfrm>
            <a:off x="9291955" y="5951619"/>
            <a:ext cx="3573342" cy="2460133"/>
            <a:chOff x="8246112" y="5761228"/>
            <a:chExt cx="4362512" cy="3003452"/>
          </a:xfrm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884E4D83-EAE2-47B8-8982-35CE652ED7DC}"/>
                </a:ext>
              </a:extLst>
            </p:cNvPr>
            <p:cNvSpPr/>
            <p:nvPr/>
          </p:nvSpPr>
          <p:spPr>
            <a:xfrm rot="19222550" flipH="1">
              <a:off x="8246112" y="5761228"/>
              <a:ext cx="4197657" cy="3003452"/>
            </a:xfrm>
            <a:custGeom>
              <a:avLst/>
              <a:gdLst>
                <a:gd name="connsiteX0" fmla="*/ 6749971 w 6815402"/>
                <a:gd name="connsiteY0" fmla="*/ 786590 h 4876466"/>
                <a:gd name="connsiteX1" fmla="*/ 6748018 w 6815402"/>
                <a:gd name="connsiteY1" fmla="*/ 782405 h 4876466"/>
                <a:gd name="connsiteX2" fmla="*/ 6746902 w 6815402"/>
                <a:gd name="connsiteY2" fmla="*/ 779058 h 4876466"/>
                <a:gd name="connsiteX3" fmla="*/ 5340753 w 6815402"/>
                <a:gd name="connsiteY3" fmla="*/ 22847 h 4876466"/>
                <a:gd name="connsiteX4" fmla="*/ 3376439 w 6815402"/>
                <a:gd name="connsiteY4" fmla="*/ 789100 h 4876466"/>
                <a:gd name="connsiteX5" fmla="*/ 2839474 w 6815402"/>
                <a:gd name="connsiteY5" fmla="*/ 604441 h 4876466"/>
                <a:gd name="connsiteX6" fmla="*/ 2428592 w 6815402"/>
                <a:gd name="connsiteY6" fmla="*/ 310994 h 4876466"/>
                <a:gd name="connsiteX7" fmla="*/ 1587301 w 6815402"/>
                <a:gd name="connsiteY7" fmla="*/ 209459 h 4876466"/>
                <a:gd name="connsiteX8" fmla="*/ 968327 w 6815402"/>
                <a:gd name="connsiteY8" fmla="*/ 927455 h 4876466"/>
                <a:gd name="connsiteX9" fmla="*/ 850613 w 6815402"/>
                <a:gd name="connsiteY9" fmla="*/ 1348657 h 4876466"/>
                <a:gd name="connsiteX10" fmla="*/ 865118 w 6815402"/>
                <a:gd name="connsiteY10" fmla="*/ 1927182 h 4876466"/>
                <a:gd name="connsiteX11" fmla="*/ 441126 w 6815402"/>
                <a:gd name="connsiteY11" fmla="*/ 2960103 h 4876466"/>
                <a:gd name="connsiteX12" fmla="*/ 9601 w 6815402"/>
                <a:gd name="connsiteY12" fmla="*/ 3785212 h 4876466"/>
                <a:gd name="connsiteX13" fmla="*/ 267902 w 6815402"/>
                <a:gd name="connsiteY13" fmla="*/ 4615063 h 4876466"/>
                <a:gd name="connsiteX14" fmla="*/ 993432 w 6815402"/>
                <a:gd name="connsiteY14" fmla="*/ 4866111 h 4876466"/>
                <a:gd name="connsiteX15" fmla="*/ 1735140 w 6815402"/>
                <a:gd name="connsiteY15" fmla="*/ 4339469 h 4876466"/>
                <a:gd name="connsiteX16" fmla="*/ 2458718 w 6815402"/>
                <a:gd name="connsiteY16" fmla="*/ 3563732 h 4876466"/>
                <a:gd name="connsiteX17" fmla="*/ 3529299 w 6815402"/>
                <a:gd name="connsiteY17" fmla="*/ 3364847 h 4876466"/>
                <a:gd name="connsiteX18" fmla="*/ 4506156 w 6815402"/>
                <a:gd name="connsiteY18" fmla="*/ 3185487 h 4876466"/>
                <a:gd name="connsiteX19" fmla="*/ 4941307 w 6815402"/>
                <a:gd name="connsiteY19" fmla="*/ 2434855 h 4876466"/>
                <a:gd name="connsiteX20" fmla="*/ 5349679 w 6815402"/>
                <a:gd name="connsiteY20" fmla="*/ 1522158 h 4876466"/>
                <a:gd name="connsiteX21" fmla="*/ 5795987 w 6815402"/>
                <a:gd name="connsiteY21" fmla="*/ 1314068 h 4876466"/>
                <a:gd name="connsiteX22" fmla="*/ 6122071 w 6815402"/>
                <a:gd name="connsiteY22" fmla="*/ 1349773 h 4876466"/>
                <a:gd name="connsiteX23" fmla="*/ 6307847 w 6815402"/>
                <a:gd name="connsiteY23" fmla="*/ 1476412 h 4876466"/>
                <a:gd name="connsiteX24" fmla="*/ 6805202 w 6815402"/>
                <a:gd name="connsiteY24" fmla="*/ 1200539 h 4876466"/>
                <a:gd name="connsiteX25" fmla="*/ 6749971 w 6815402"/>
                <a:gd name="connsiteY25" fmla="*/ 786590 h 48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15402" h="4876466">
                  <a:moveTo>
                    <a:pt x="6749971" y="786590"/>
                  </a:moveTo>
                  <a:cubicBezTo>
                    <a:pt x="6749413" y="785195"/>
                    <a:pt x="6748576" y="783800"/>
                    <a:pt x="6748018" y="782405"/>
                  </a:cubicBezTo>
                  <a:cubicBezTo>
                    <a:pt x="6747739" y="781290"/>
                    <a:pt x="6747460" y="780174"/>
                    <a:pt x="6746902" y="779058"/>
                  </a:cubicBezTo>
                  <a:cubicBezTo>
                    <a:pt x="6515101" y="236796"/>
                    <a:pt x="5922348" y="-92076"/>
                    <a:pt x="5340753" y="22847"/>
                  </a:cubicBezTo>
                  <a:cubicBezTo>
                    <a:pt x="4643675" y="160645"/>
                    <a:pt x="4114521" y="803047"/>
                    <a:pt x="3376439" y="789100"/>
                  </a:cubicBezTo>
                  <a:cubicBezTo>
                    <a:pt x="3178111" y="785474"/>
                    <a:pt x="3001261" y="716854"/>
                    <a:pt x="2839474" y="604441"/>
                  </a:cubicBezTo>
                  <a:cubicBezTo>
                    <a:pt x="2701119" y="508206"/>
                    <a:pt x="2575316" y="395234"/>
                    <a:pt x="2428592" y="310994"/>
                  </a:cubicBezTo>
                  <a:cubicBezTo>
                    <a:pt x="2178380" y="167339"/>
                    <a:pt x="1861501" y="80030"/>
                    <a:pt x="1587301" y="209459"/>
                  </a:cubicBezTo>
                  <a:cubicBezTo>
                    <a:pt x="1311984" y="339446"/>
                    <a:pt x="1093572" y="659671"/>
                    <a:pt x="968327" y="927455"/>
                  </a:cubicBezTo>
                  <a:cubicBezTo>
                    <a:pt x="906123" y="1060510"/>
                    <a:pt x="863166" y="1201934"/>
                    <a:pt x="850613" y="1348657"/>
                  </a:cubicBezTo>
                  <a:cubicBezTo>
                    <a:pt x="834156" y="1541405"/>
                    <a:pt x="872092" y="1734154"/>
                    <a:pt x="865118" y="1927182"/>
                  </a:cubicBezTo>
                  <a:cubicBezTo>
                    <a:pt x="850892" y="2320210"/>
                    <a:pt x="686037" y="2659961"/>
                    <a:pt x="441126" y="2960103"/>
                  </a:cubicBezTo>
                  <a:cubicBezTo>
                    <a:pt x="237776" y="3209476"/>
                    <a:pt x="52558" y="3456619"/>
                    <a:pt x="9601" y="3785212"/>
                  </a:cubicBezTo>
                  <a:cubicBezTo>
                    <a:pt x="-29730" y="4085632"/>
                    <a:pt x="50885" y="4397210"/>
                    <a:pt x="267902" y="4615063"/>
                  </a:cubicBezTo>
                  <a:cubicBezTo>
                    <a:pt x="455631" y="4803628"/>
                    <a:pt x="727321" y="4911578"/>
                    <a:pt x="993432" y="4866111"/>
                  </a:cubicBezTo>
                  <a:cubicBezTo>
                    <a:pt x="1305011" y="4813111"/>
                    <a:pt x="1546854" y="4578243"/>
                    <a:pt x="1735140" y="4339469"/>
                  </a:cubicBezTo>
                  <a:cubicBezTo>
                    <a:pt x="1956342" y="4058853"/>
                    <a:pt x="2145744" y="3753133"/>
                    <a:pt x="2458718" y="3563732"/>
                  </a:cubicBezTo>
                  <a:cubicBezTo>
                    <a:pt x="2792333" y="3361778"/>
                    <a:pt x="3149380" y="3339463"/>
                    <a:pt x="3529299" y="3364847"/>
                  </a:cubicBezTo>
                  <a:cubicBezTo>
                    <a:pt x="3871562" y="3387720"/>
                    <a:pt x="4215219" y="3393578"/>
                    <a:pt x="4506156" y="3185487"/>
                  </a:cubicBezTo>
                  <a:cubicBezTo>
                    <a:pt x="4761389" y="3003059"/>
                    <a:pt x="4883566" y="2736112"/>
                    <a:pt x="4941307" y="2434855"/>
                  </a:cubicBezTo>
                  <a:cubicBezTo>
                    <a:pt x="5007695" y="2088689"/>
                    <a:pt x="5061531" y="1758980"/>
                    <a:pt x="5349679" y="1522158"/>
                  </a:cubicBezTo>
                  <a:cubicBezTo>
                    <a:pt x="5477156" y="1417277"/>
                    <a:pt x="5633085" y="1342241"/>
                    <a:pt x="5795987" y="1314068"/>
                  </a:cubicBezTo>
                  <a:cubicBezTo>
                    <a:pt x="5903380" y="1295379"/>
                    <a:pt x="6022488" y="1302910"/>
                    <a:pt x="6122071" y="1349773"/>
                  </a:cubicBezTo>
                  <a:cubicBezTo>
                    <a:pt x="6191528" y="1382409"/>
                    <a:pt x="6240900" y="1441823"/>
                    <a:pt x="6307847" y="1476412"/>
                  </a:cubicBezTo>
                  <a:cubicBezTo>
                    <a:pt x="6526538" y="1589104"/>
                    <a:pt x="6762244" y="1420624"/>
                    <a:pt x="6805202" y="1200539"/>
                  </a:cubicBezTo>
                  <a:cubicBezTo>
                    <a:pt x="6832817" y="1060789"/>
                    <a:pt x="6801017" y="916855"/>
                    <a:pt x="6749971" y="786590"/>
                  </a:cubicBezTo>
                  <a:close/>
                </a:path>
              </a:pathLst>
            </a:custGeom>
            <a:solidFill>
              <a:srgbClr val="49646F"/>
            </a:solidFill>
            <a:ln w="244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2E8C300C-2572-405D-82D4-FDE74E5C268C}"/>
                </a:ext>
              </a:extLst>
            </p:cNvPr>
            <p:cNvSpPr/>
            <p:nvPr/>
          </p:nvSpPr>
          <p:spPr>
            <a:xfrm rot="19222550" flipH="1">
              <a:off x="9677762" y="5809473"/>
              <a:ext cx="2930862" cy="2097052"/>
            </a:xfrm>
            <a:custGeom>
              <a:avLst/>
              <a:gdLst>
                <a:gd name="connsiteX0" fmla="*/ 6749971 w 6815402"/>
                <a:gd name="connsiteY0" fmla="*/ 786590 h 4876466"/>
                <a:gd name="connsiteX1" fmla="*/ 6748018 w 6815402"/>
                <a:gd name="connsiteY1" fmla="*/ 782405 h 4876466"/>
                <a:gd name="connsiteX2" fmla="*/ 6746902 w 6815402"/>
                <a:gd name="connsiteY2" fmla="*/ 779058 h 4876466"/>
                <a:gd name="connsiteX3" fmla="*/ 5340753 w 6815402"/>
                <a:gd name="connsiteY3" fmla="*/ 22847 h 4876466"/>
                <a:gd name="connsiteX4" fmla="*/ 3376439 w 6815402"/>
                <a:gd name="connsiteY4" fmla="*/ 789100 h 4876466"/>
                <a:gd name="connsiteX5" fmla="*/ 2839474 w 6815402"/>
                <a:gd name="connsiteY5" fmla="*/ 604441 h 4876466"/>
                <a:gd name="connsiteX6" fmla="*/ 2428592 w 6815402"/>
                <a:gd name="connsiteY6" fmla="*/ 310994 h 4876466"/>
                <a:gd name="connsiteX7" fmla="*/ 1587301 w 6815402"/>
                <a:gd name="connsiteY7" fmla="*/ 209459 h 4876466"/>
                <a:gd name="connsiteX8" fmla="*/ 968327 w 6815402"/>
                <a:gd name="connsiteY8" fmla="*/ 927455 h 4876466"/>
                <a:gd name="connsiteX9" fmla="*/ 850613 w 6815402"/>
                <a:gd name="connsiteY9" fmla="*/ 1348657 h 4876466"/>
                <a:gd name="connsiteX10" fmla="*/ 865118 w 6815402"/>
                <a:gd name="connsiteY10" fmla="*/ 1927182 h 4876466"/>
                <a:gd name="connsiteX11" fmla="*/ 441126 w 6815402"/>
                <a:gd name="connsiteY11" fmla="*/ 2960103 h 4876466"/>
                <a:gd name="connsiteX12" fmla="*/ 9601 w 6815402"/>
                <a:gd name="connsiteY12" fmla="*/ 3785212 h 4876466"/>
                <a:gd name="connsiteX13" fmla="*/ 267902 w 6815402"/>
                <a:gd name="connsiteY13" fmla="*/ 4615063 h 4876466"/>
                <a:gd name="connsiteX14" fmla="*/ 993432 w 6815402"/>
                <a:gd name="connsiteY14" fmla="*/ 4866111 h 4876466"/>
                <a:gd name="connsiteX15" fmla="*/ 1735140 w 6815402"/>
                <a:gd name="connsiteY15" fmla="*/ 4339469 h 4876466"/>
                <a:gd name="connsiteX16" fmla="*/ 2458718 w 6815402"/>
                <a:gd name="connsiteY16" fmla="*/ 3563732 h 4876466"/>
                <a:gd name="connsiteX17" fmla="*/ 3529299 w 6815402"/>
                <a:gd name="connsiteY17" fmla="*/ 3364847 h 4876466"/>
                <a:gd name="connsiteX18" fmla="*/ 4506156 w 6815402"/>
                <a:gd name="connsiteY18" fmla="*/ 3185487 h 4876466"/>
                <a:gd name="connsiteX19" fmla="*/ 4941307 w 6815402"/>
                <a:gd name="connsiteY19" fmla="*/ 2434855 h 4876466"/>
                <a:gd name="connsiteX20" fmla="*/ 5349679 w 6815402"/>
                <a:gd name="connsiteY20" fmla="*/ 1522158 h 4876466"/>
                <a:gd name="connsiteX21" fmla="*/ 5795987 w 6815402"/>
                <a:gd name="connsiteY21" fmla="*/ 1314068 h 4876466"/>
                <a:gd name="connsiteX22" fmla="*/ 6122071 w 6815402"/>
                <a:gd name="connsiteY22" fmla="*/ 1349773 h 4876466"/>
                <a:gd name="connsiteX23" fmla="*/ 6307847 w 6815402"/>
                <a:gd name="connsiteY23" fmla="*/ 1476412 h 4876466"/>
                <a:gd name="connsiteX24" fmla="*/ 6805202 w 6815402"/>
                <a:gd name="connsiteY24" fmla="*/ 1200539 h 4876466"/>
                <a:gd name="connsiteX25" fmla="*/ 6749971 w 6815402"/>
                <a:gd name="connsiteY25" fmla="*/ 786590 h 48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15402" h="4876466">
                  <a:moveTo>
                    <a:pt x="6749971" y="786590"/>
                  </a:moveTo>
                  <a:cubicBezTo>
                    <a:pt x="6749413" y="785195"/>
                    <a:pt x="6748576" y="783800"/>
                    <a:pt x="6748018" y="782405"/>
                  </a:cubicBezTo>
                  <a:cubicBezTo>
                    <a:pt x="6747739" y="781290"/>
                    <a:pt x="6747460" y="780174"/>
                    <a:pt x="6746902" y="779058"/>
                  </a:cubicBezTo>
                  <a:cubicBezTo>
                    <a:pt x="6515101" y="236796"/>
                    <a:pt x="5922348" y="-92076"/>
                    <a:pt x="5340753" y="22847"/>
                  </a:cubicBezTo>
                  <a:cubicBezTo>
                    <a:pt x="4643675" y="160645"/>
                    <a:pt x="4114521" y="803047"/>
                    <a:pt x="3376439" y="789100"/>
                  </a:cubicBezTo>
                  <a:cubicBezTo>
                    <a:pt x="3178111" y="785474"/>
                    <a:pt x="3001261" y="716854"/>
                    <a:pt x="2839474" y="604441"/>
                  </a:cubicBezTo>
                  <a:cubicBezTo>
                    <a:pt x="2701119" y="508206"/>
                    <a:pt x="2575316" y="395234"/>
                    <a:pt x="2428592" y="310994"/>
                  </a:cubicBezTo>
                  <a:cubicBezTo>
                    <a:pt x="2178380" y="167339"/>
                    <a:pt x="1861501" y="80030"/>
                    <a:pt x="1587301" y="209459"/>
                  </a:cubicBezTo>
                  <a:cubicBezTo>
                    <a:pt x="1311984" y="339446"/>
                    <a:pt x="1093572" y="659671"/>
                    <a:pt x="968327" y="927455"/>
                  </a:cubicBezTo>
                  <a:cubicBezTo>
                    <a:pt x="906123" y="1060510"/>
                    <a:pt x="863166" y="1201934"/>
                    <a:pt x="850613" y="1348657"/>
                  </a:cubicBezTo>
                  <a:cubicBezTo>
                    <a:pt x="834156" y="1541405"/>
                    <a:pt x="872092" y="1734154"/>
                    <a:pt x="865118" y="1927182"/>
                  </a:cubicBezTo>
                  <a:cubicBezTo>
                    <a:pt x="850892" y="2320210"/>
                    <a:pt x="686037" y="2659961"/>
                    <a:pt x="441126" y="2960103"/>
                  </a:cubicBezTo>
                  <a:cubicBezTo>
                    <a:pt x="237776" y="3209476"/>
                    <a:pt x="52558" y="3456619"/>
                    <a:pt x="9601" y="3785212"/>
                  </a:cubicBezTo>
                  <a:cubicBezTo>
                    <a:pt x="-29730" y="4085632"/>
                    <a:pt x="50885" y="4397210"/>
                    <a:pt x="267902" y="4615063"/>
                  </a:cubicBezTo>
                  <a:cubicBezTo>
                    <a:pt x="455631" y="4803628"/>
                    <a:pt x="727321" y="4911578"/>
                    <a:pt x="993432" y="4866111"/>
                  </a:cubicBezTo>
                  <a:cubicBezTo>
                    <a:pt x="1305011" y="4813111"/>
                    <a:pt x="1546854" y="4578243"/>
                    <a:pt x="1735140" y="4339469"/>
                  </a:cubicBezTo>
                  <a:cubicBezTo>
                    <a:pt x="1956342" y="4058853"/>
                    <a:pt x="2145744" y="3753133"/>
                    <a:pt x="2458718" y="3563732"/>
                  </a:cubicBezTo>
                  <a:cubicBezTo>
                    <a:pt x="2792333" y="3361778"/>
                    <a:pt x="3149380" y="3339463"/>
                    <a:pt x="3529299" y="3364847"/>
                  </a:cubicBezTo>
                  <a:cubicBezTo>
                    <a:pt x="3871562" y="3387720"/>
                    <a:pt x="4215219" y="3393578"/>
                    <a:pt x="4506156" y="3185487"/>
                  </a:cubicBezTo>
                  <a:cubicBezTo>
                    <a:pt x="4761389" y="3003059"/>
                    <a:pt x="4883566" y="2736112"/>
                    <a:pt x="4941307" y="2434855"/>
                  </a:cubicBezTo>
                  <a:cubicBezTo>
                    <a:pt x="5007695" y="2088689"/>
                    <a:pt x="5061531" y="1758980"/>
                    <a:pt x="5349679" y="1522158"/>
                  </a:cubicBezTo>
                  <a:cubicBezTo>
                    <a:pt x="5477156" y="1417277"/>
                    <a:pt x="5633085" y="1342241"/>
                    <a:pt x="5795987" y="1314068"/>
                  </a:cubicBezTo>
                  <a:cubicBezTo>
                    <a:pt x="5903380" y="1295379"/>
                    <a:pt x="6022488" y="1302910"/>
                    <a:pt x="6122071" y="1349773"/>
                  </a:cubicBezTo>
                  <a:cubicBezTo>
                    <a:pt x="6191528" y="1382409"/>
                    <a:pt x="6240900" y="1441823"/>
                    <a:pt x="6307847" y="1476412"/>
                  </a:cubicBezTo>
                  <a:cubicBezTo>
                    <a:pt x="6526538" y="1589104"/>
                    <a:pt x="6762244" y="1420624"/>
                    <a:pt x="6805202" y="1200539"/>
                  </a:cubicBezTo>
                  <a:cubicBezTo>
                    <a:pt x="6832817" y="1060789"/>
                    <a:pt x="6801017" y="916855"/>
                    <a:pt x="6749971" y="786590"/>
                  </a:cubicBezTo>
                  <a:close/>
                </a:path>
              </a:pathLst>
            </a:custGeom>
            <a:noFill/>
            <a:ln w="24442" cap="flat">
              <a:solidFill>
                <a:srgbClr val="F3C89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7" name="图片占位符 4">
            <a:extLst>
              <a:ext uri="{FF2B5EF4-FFF2-40B4-BE49-F238E27FC236}">
                <a16:creationId xmlns:a16="http://schemas.microsoft.com/office/drawing/2014/main" id="{232636B9-8A16-4482-9319-07FCBECAA1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1915" y="1322187"/>
            <a:ext cx="3642560" cy="4855309"/>
          </a:xfrm>
          <a:custGeom>
            <a:avLst/>
            <a:gdLst>
              <a:gd name="connsiteX0" fmla="*/ 0 w 4878982"/>
              <a:gd name="connsiteY0" fmla="*/ 0 h 5419176"/>
              <a:gd name="connsiteX1" fmla="*/ 4878982 w 4878982"/>
              <a:gd name="connsiteY1" fmla="*/ 0 h 5419176"/>
              <a:gd name="connsiteX2" fmla="*/ 4878982 w 4878982"/>
              <a:gd name="connsiteY2" fmla="*/ 5419176 h 5419176"/>
              <a:gd name="connsiteX3" fmla="*/ 0 w 4878982"/>
              <a:gd name="connsiteY3" fmla="*/ 5419176 h 541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982" h="5419176">
                <a:moveTo>
                  <a:pt x="0" y="0"/>
                </a:moveTo>
                <a:lnTo>
                  <a:pt x="4878982" y="0"/>
                </a:lnTo>
                <a:lnTo>
                  <a:pt x="4878982" y="5419176"/>
                </a:lnTo>
                <a:lnTo>
                  <a:pt x="0" y="5419176"/>
                </a:lnTo>
                <a:close/>
              </a:path>
            </a:pathLst>
          </a:custGeom>
          <a:noFill/>
          <a:ln w="25400" cap="flat" cmpd="sng" algn="ctr">
            <a:noFill/>
            <a:prstDash val="solid"/>
            <a:miter lim="800000"/>
          </a:ln>
          <a:effectLst>
            <a:outerShdw blurRad="1270000" dist="38100" dir="8100000" algn="tr" rotWithShape="0">
              <a:prstClr val="black">
                <a:alpha val="15000"/>
              </a:prstClr>
            </a:outerShdw>
          </a:effec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4861E03D-9DCF-43AA-B39D-ABF70510EDD7}"/>
              </a:ext>
            </a:extLst>
          </p:cNvPr>
          <p:cNvGrpSpPr/>
          <p:nvPr/>
        </p:nvGrpSpPr>
        <p:grpSpPr>
          <a:xfrm>
            <a:off x="984409" y="3749842"/>
            <a:ext cx="4582202" cy="2007215"/>
            <a:chOff x="984409" y="3749842"/>
            <a:chExt cx="4582202" cy="2007215"/>
          </a:xfrm>
        </p:grpSpPr>
        <p:sp>
          <p:nvSpPr>
            <p:cNvPr id="28" name="Rectangle 6">
              <a:extLst>
                <a:ext uri="{FF2B5EF4-FFF2-40B4-BE49-F238E27FC236}">
                  <a16:creationId xmlns:a16="http://schemas.microsoft.com/office/drawing/2014/main" id="{ABE95585-9F61-40E5-8B78-E415A9188F70}"/>
                </a:ext>
              </a:extLst>
            </p:cNvPr>
            <p:cNvSpPr/>
            <p:nvPr/>
          </p:nvSpPr>
          <p:spPr>
            <a:xfrm>
              <a:off x="984409" y="3749842"/>
              <a:ext cx="4582202" cy="2007215"/>
            </a:xfrm>
            <a:prstGeom prst="roundRect">
              <a:avLst>
                <a:gd name="adj" fmla="val 7641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dist="38100" dir="8100000" algn="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TextBox 21">
              <a:extLst>
                <a:ext uri="{FF2B5EF4-FFF2-40B4-BE49-F238E27FC236}">
                  <a16:creationId xmlns:a16="http://schemas.microsoft.com/office/drawing/2014/main" id="{EC8E68CB-1111-44DE-95A3-E67C1492F021}"/>
                </a:ext>
              </a:extLst>
            </p:cNvPr>
            <p:cNvSpPr txBox="1"/>
            <p:nvPr/>
          </p:nvSpPr>
          <p:spPr>
            <a:xfrm>
              <a:off x="1171074" y="4113604"/>
              <a:ext cx="2821867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altLang="zh-CN" sz="2000" b="1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2000" b="1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22">
              <a:extLst>
                <a:ext uri="{FF2B5EF4-FFF2-40B4-BE49-F238E27FC236}">
                  <a16:creationId xmlns:a16="http://schemas.microsoft.com/office/drawing/2014/main" id="{0866B131-FCF9-4FB7-A635-B0DD7A6D220A}"/>
                </a:ext>
              </a:extLst>
            </p:cNvPr>
            <p:cNvSpPr/>
            <p:nvPr/>
          </p:nvSpPr>
          <p:spPr>
            <a:xfrm>
              <a:off x="1171074" y="4497290"/>
              <a:ext cx="4267200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215EDCC1-BB9E-4A52-903E-2623C28582E0}"/>
              </a:ext>
            </a:extLst>
          </p:cNvPr>
          <p:cNvGrpSpPr/>
          <p:nvPr/>
        </p:nvGrpSpPr>
        <p:grpSpPr>
          <a:xfrm>
            <a:off x="5983412" y="1792957"/>
            <a:ext cx="928583" cy="928583"/>
            <a:chOff x="1624117" y="2376424"/>
            <a:chExt cx="1060517" cy="1060517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13F1BC37-84EE-4646-947D-E4A05B5BDC53}"/>
                </a:ext>
              </a:extLst>
            </p:cNvPr>
            <p:cNvSpPr/>
            <p:nvPr/>
          </p:nvSpPr>
          <p:spPr>
            <a:xfrm rot="2700000">
              <a:off x="1624117" y="2376424"/>
              <a:ext cx="1060517" cy="1060517"/>
            </a:xfrm>
            <a:prstGeom prst="ellipse">
              <a:avLst/>
            </a:prstGeom>
            <a:solidFill>
              <a:srgbClr val="49646F"/>
            </a:solidFill>
            <a:ln w="60325" cap="flat" cmpd="sng" algn="ctr">
              <a:noFill/>
              <a:prstDash val="solid"/>
              <a:miter lim="800000"/>
            </a:ln>
            <a:effectLst>
              <a:outerShdw blurRad="1143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椭圆 7">
              <a:extLst>
                <a:ext uri="{FF2B5EF4-FFF2-40B4-BE49-F238E27FC236}">
                  <a16:creationId xmlns:a16="http://schemas.microsoft.com/office/drawing/2014/main" id="{4491966A-0633-4D16-9955-97F1B8C178F4}"/>
                </a:ext>
              </a:extLst>
            </p:cNvPr>
            <p:cNvSpPr/>
            <p:nvPr/>
          </p:nvSpPr>
          <p:spPr>
            <a:xfrm>
              <a:off x="1921889" y="2697034"/>
              <a:ext cx="464972" cy="419294"/>
            </a:xfrm>
            <a:custGeom>
              <a:avLst/>
              <a:gdLst>
                <a:gd name="connsiteX0" fmla="*/ 521432 w 608344"/>
                <a:gd name="connsiteY0" fmla="*/ 370453 h 548582"/>
                <a:gd name="connsiteX1" fmla="*/ 465737 w 608344"/>
                <a:gd name="connsiteY1" fmla="*/ 425787 h 548582"/>
                <a:gd name="connsiteX2" fmla="*/ 442491 w 608344"/>
                <a:gd name="connsiteY2" fmla="*/ 402479 h 548582"/>
                <a:gd name="connsiteX3" fmla="*/ 418201 w 608344"/>
                <a:gd name="connsiteY3" fmla="*/ 426545 h 548582"/>
                <a:gd name="connsiteX4" fmla="*/ 441447 w 608344"/>
                <a:gd name="connsiteY4" fmla="*/ 449948 h 548582"/>
                <a:gd name="connsiteX5" fmla="*/ 465642 w 608344"/>
                <a:gd name="connsiteY5" fmla="*/ 474204 h 548582"/>
                <a:gd name="connsiteX6" fmla="*/ 489932 w 608344"/>
                <a:gd name="connsiteY6" fmla="*/ 450043 h 548582"/>
                <a:gd name="connsiteX7" fmla="*/ 545532 w 608344"/>
                <a:gd name="connsiteY7" fmla="*/ 394709 h 548582"/>
                <a:gd name="connsiteX8" fmla="*/ 481962 w 608344"/>
                <a:gd name="connsiteY8" fmla="*/ 296170 h 548582"/>
                <a:gd name="connsiteX9" fmla="*/ 608344 w 608344"/>
                <a:gd name="connsiteY9" fmla="*/ 422376 h 548582"/>
                <a:gd name="connsiteX10" fmla="*/ 481962 w 608344"/>
                <a:gd name="connsiteY10" fmla="*/ 548582 h 548582"/>
                <a:gd name="connsiteX11" fmla="*/ 355579 w 608344"/>
                <a:gd name="connsiteY11" fmla="*/ 422376 h 548582"/>
                <a:gd name="connsiteX12" fmla="*/ 481962 w 608344"/>
                <a:gd name="connsiteY12" fmla="*/ 296170 h 548582"/>
                <a:gd name="connsiteX13" fmla="*/ 255835 w 608344"/>
                <a:gd name="connsiteY13" fmla="*/ 446 h 548582"/>
                <a:gd name="connsiteX14" fmla="*/ 317801 w 608344"/>
                <a:gd name="connsiteY14" fmla="*/ 13616 h 548582"/>
                <a:gd name="connsiteX15" fmla="*/ 348072 w 608344"/>
                <a:gd name="connsiteY15" fmla="*/ 41661 h 548582"/>
                <a:gd name="connsiteX16" fmla="*/ 381190 w 608344"/>
                <a:gd name="connsiteY16" fmla="*/ 146831 h 548582"/>
                <a:gd name="connsiteX17" fmla="*/ 378913 w 608344"/>
                <a:gd name="connsiteY17" fmla="*/ 156211 h 548582"/>
                <a:gd name="connsiteX18" fmla="*/ 387833 w 608344"/>
                <a:gd name="connsiteY18" fmla="*/ 200458 h 548582"/>
                <a:gd name="connsiteX19" fmla="*/ 366387 w 608344"/>
                <a:gd name="connsiteY19" fmla="*/ 237694 h 548582"/>
                <a:gd name="connsiteX20" fmla="*/ 351393 w 608344"/>
                <a:gd name="connsiteY20" fmla="*/ 278720 h 548582"/>
                <a:gd name="connsiteX21" fmla="*/ 351393 w 608344"/>
                <a:gd name="connsiteY21" fmla="*/ 322873 h 548582"/>
                <a:gd name="connsiteX22" fmla="*/ 317611 w 608344"/>
                <a:gd name="connsiteY22" fmla="*/ 422358 h 548582"/>
                <a:gd name="connsiteX23" fmla="*/ 376635 w 608344"/>
                <a:gd name="connsiteY23" fmla="*/ 548088 h 548582"/>
                <a:gd name="connsiteX24" fmla="*/ 26855 w 608344"/>
                <a:gd name="connsiteY24" fmla="*/ 548088 h 548582"/>
                <a:gd name="connsiteX25" fmla="*/ 0 w 608344"/>
                <a:gd name="connsiteY25" fmla="*/ 521274 h 548582"/>
                <a:gd name="connsiteX26" fmla="*/ 0 w 608344"/>
                <a:gd name="connsiteY26" fmla="*/ 473806 h 548582"/>
                <a:gd name="connsiteX27" fmla="*/ 19453 w 608344"/>
                <a:gd name="connsiteY27" fmla="*/ 432969 h 548582"/>
                <a:gd name="connsiteX28" fmla="*/ 173751 w 608344"/>
                <a:gd name="connsiteY28" fmla="*/ 334242 h 548582"/>
                <a:gd name="connsiteX29" fmla="*/ 176408 w 608344"/>
                <a:gd name="connsiteY29" fmla="*/ 329884 h 548582"/>
                <a:gd name="connsiteX30" fmla="*/ 176408 w 608344"/>
                <a:gd name="connsiteY30" fmla="*/ 278720 h 548582"/>
                <a:gd name="connsiteX31" fmla="*/ 161320 w 608344"/>
                <a:gd name="connsiteY31" fmla="*/ 237694 h 548582"/>
                <a:gd name="connsiteX32" fmla="*/ 139969 w 608344"/>
                <a:gd name="connsiteY32" fmla="*/ 200458 h 548582"/>
                <a:gd name="connsiteX33" fmla="*/ 148320 w 608344"/>
                <a:gd name="connsiteY33" fmla="*/ 156211 h 548582"/>
                <a:gd name="connsiteX34" fmla="*/ 146042 w 608344"/>
                <a:gd name="connsiteY34" fmla="*/ 146736 h 548582"/>
                <a:gd name="connsiteX35" fmla="*/ 145758 w 608344"/>
                <a:gd name="connsiteY35" fmla="*/ 95099 h 548582"/>
                <a:gd name="connsiteX36" fmla="*/ 176029 w 608344"/>
                <a:gd name="connsiteY36" fmla="*/ 42135 h 548582"/>
                <a:gd name="connsiteX37" fmla="*/ 203928 w 608344"/>
                <a:gd name="connsiteY37" fmla="*/ 19017 h 548582"/>
                <a:gd name="connsiteX38" fmla="*/ 231162 w 608344"/>
                <a:gd name="connsiteY38" fmla="*/ 5089 h 548582"/>
                <a:gd name="connsiteX39" fmla="*/ 255835 w 608344"/>
                <a:gd name="connsiteY39" fmla="*/ 446 h 54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8344" h="548582">
                  <a:moveTo>
                    <a:pt x="521432" y="370453"/>
                  </a:moveTo>
                  <a:lnTo>
                    <a:pt x="465737" y="425787"/>
                  </a:lnTo>
                  <a:lnTo>
                    <a:pt x="442491" y="402479"/>
                  </a:lnTo>
                  <a:lnTo>
                    <a:pt x="418201" y="426545"/>
                  </a:lnTo>
                  <a:lnTo>
                    <a:pt x="441447" y="449948"/>
                  </a:lnTo>
                  <a:lnTo>
                    <a:pt x="465642" y="474204"/>
                  </a:lnTo>
                  <a:lnTo>
                    <a:pt x="489932" y="450043"/>
                  </a:lnTo>
                  <a:lnTo>
                    <a:pt x="545532" y="394709"/>
                  </a:lnTo>
                  <a:close/>
                  <a:moveTo>
                    <a:pt x="481962" y="296170"/>
                  </a:moveTo>
                  <a:cubicBezTo>
                    <a:pt x="551795" y="296170"/>
                    <a:pt x="608344" y="352641"/>
                    <a:pt x="608344" y="422376"/>
                  </a:cubicBezTo>
                  <a:cubicBezTo>
                    <a:pt x="608344" y="492111"/>
                    <a:pt x="551795" y="548582"/>
                    <a:pt x="481962" y="548582"/>
                  </a:cubicBezTo>
                  <a:cubicBezTo>
                    <a:pt x="412129" y="548582"/>
                    <a:pt x="355579" y="492111"/>
                    <a:pt x="355579" y="422376"/>
                  </a:cubicBezTo>
                  <a:cubicBezTo>
                    <a:pt x="355579" y="352641"/>
                    <a:pt x="412129" y="296170"/>
                    <a:pt x="481962" y="296170"/>
                  </a:cubicBezTo>
                  <a:close/>
                  <a:moveTo>
                    <a:pt x="255835" y="446"/>
                  </a:moveTo>
                  <a:cubicBezTo>
                    <a:pt x="282785" y="-1828"/>
                    <a:pt x="303187" y="4899"/>
                    <a:pt x="317801" y="13616"/>
                  </a:cubicBezTo>
                  <a:cubicBezTo>
                    <a:pt x="339721" y="25744"/>
                    <a:pt x="348072" y="41661"/>
                    <a:pt x="348072" y="41661"/>
                  </a:cubicBezTo>
                  <a:cubicBezTo>
                    <a:pt x="348072" y="41661"/>
                    <a:pt x="398176" y="45167"/>
                    <a:pt x="381190" y="146831"/>
                  </a:cubicBezTo>
                  <a:cubicBezTo>
                    <a:pt x="380621" y="149863"/>
                    <a:pt x="379862" y="153085"/>
                    <a:pt x="378913" y="156211"/>
                  </a:cubicBezTo>
                  <a:cubicBezTo>
                    <a:pt x="388592" y="156211"/>
                    <a:pt x="398271" y="163507"/>
                    <a:pt x="387833" y="200458"/>
                  </a:cubicBezTo>
                  <a:cubicBezTo>
                    <a:pt x="379672" y="229262"/>
                    <a:pt x="372080" y="237221"/>
                    <a:pt x="366387" y="237694"/>
                  </a:cubicBezTo>
                  <a:cubicBezTo>
                    <a:pt x="364394" y="250675"/>
                    <a:pt x="359175" y="265076"/>
                    <a:pt x="351393" y="278720"/>
                  </a:cubicBezTo>
                  <a:lnTo>
                    <a:pt x="351393" y="322873"/>
                  </a:lnTo>
                  <a:cubicBezTo>
                    <a:pt x="330232" y="350539"/>
                    <a:pt x="317611" y="385027"/>
                    <a:pt x="317611" y="422358"/>
                  </a:cubicBezTo>
                  <a:cubicBezTo>
                    <a:pt x="317611" y="472764"/>
                    <a:pt x="340480" y="518053"/>
                    <a:pt x="376635" y="548088"/>
                  </a:cubicBezTo>
                  <a:lnTo>
                    <a:pt x="26855" y="548088"/>
                  </a:lnTo>
                  <a:cubicBezTo>
                    <a:pt x="12052" y="548088"/>
                    <a:pt x="0" y="536055"/>
                    <a:pt x="0" y="521274"/>
                  </a:cubicBezTo>
                  <a:lnTo>
                    <a:pt x="0" y="473806"/>
                  </a:lnTo>
                  <a:cubicBezTo>
                    <a:pt x="0" y="457983"/>
                    <a:pt x="7212" y="443013"/>
                    <a:pt x="19453" y="432969"/>
                  </a:cubicBezTo>
                  <a:cubicBezTo>
                    <a:pt x="86638" y="377921"/>
                    <a:pt x="159043" y="341443"/>
                    <a:pt x="173751" y="334242"/>
                  </a:cubicBezTo>
                  <a:cubicBezTo>
                    <a:pt x="175365" y="333484"/>
                    <a:pt x="176408" y="331779"/>
                    <a:pt x="176408" y="329884"/>
                  </a:cubicBezTo>
                  <a:lnTo>
                    <a:pt x="176408" y="278720"/>
                  </a:lnTo>
                  <a:cubicBezTo>
                    <a:pt x="168437" y="265076"/>
                    <a:pt x="163313" y="250675"/>
                    <a:pt x="161320" y="237694"/>
                  </a:cubicBezTo>
                  <a:cubicBezTo>
                    <a:pt x="155627" y="237221"/>
                    <a:pt x="148035" y="229072"/>
                    <a:pt x="139969" y="200458"/>
                  </a:cubicBezTo>
                  <a:cubicBezTo>
                    <a:pt x="129531" y="164170"/>
                    <a:pt x="138925" y="156496"/>
                    <a:pt x="148320" y="156211"/>
                  </a:cubicBezTo>
                  <a:cubicBezTo>
                    <a:pt x="147371" y="153085"/>
                    <a:pt x="146612" y="149863"/>
                    <a:pt x="146042" y="146736"/>
                  </a:cubicBezTo>
                  <a:cubicBezTo>
                    <a:pt x="142436" y="128450"/>
                    <a:pt x="141487" y="111396"/>
                    <a:pt x="145758" y="95099"/>
                  </a:cubicBezTo>
                  <a:cubicBezTo>
                    <a:pt x="150787" y="73212"/>
                    <a:pt x="162744" y="55684"/>
                    <a:pt x="176029" y="42135"/>
                  </a:cubicBezTo>
                  <a:cubicBezTo>
                    <a:pt x="184379" y="33134"/>
                    <a:pt x="193869" y="25459"/>
                    <a:pt x="203928" y="19017"/>
                  </a:cubicBezTo>
                  <a:cubicBezTo>
                    <a:pt x="212183" y="13332"/>
                    <a:pt x="221293" y="8405"/>
                    <a:pt x="231162" y="5089"/>
                  </a:cubicBezTo>
                  <a:cubicBezTo>
                    <a:pt x="238849" y="2625"/>
                    <a:pt x="247105" y="825"/>
                    <a:pt x="255835" y="446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58410DD8-5CC7-4F4D-8A42-5A675D73A756}"/>
              </a:ext>
            </a:extLst>
          </p:cNvPr>
          <p:cNvSpPr txBox="1"/>
          <p:nvPr/>
        </p:nvSpPr>
        <p:spPr>
          <a:xfrm>
            <a:off x="7034470" y="1629659"/>
            <a:ext cx="454147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43178006-4C53-4526-8873-C8DD9761A073}"/>
              </a:ext>
            </a:extLst>
          </p:cNvPr>
          <p:cNvGrpSpPr/>
          <p:nvPr/>
        </p:nvGrpSpPr>
        <p:grpSpPr>
          <a:xfrm>
            <a:off x="5983412" y="3163384"/>
            <a:ext cx="928583" cy="928583"/>
            <a:chOff x="1676100" y="3461165"/>
            <a:chExt cx="928583" cy="928583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EBFC8427-B3BD-4983-84A0-931ACE26CE1F}"/>
                </a:ext>
              </a:extLst>
            </p:cNvPr>
            <p:cNvSpPr/>
            <p:nvPr/>
          </p:nvSpPr>
          <p:spPr>
            <a:xfrm rot="2700000">
              <a:off x="1676100" y="3461165"/>
              <a:ext cx="928583" cy="928583"/>
            </a:xfrm>
            <a:prstGeom prst="ellipse">
              <a:avLst/>
            </a:prstGeom>
            <a:solidFill>
              <a:srgbClr val="F3C894"/>
            </a:solidFill>
            <a:ln w="60325" cap="flat" cmpd="sng" algn="ctr">
              <a:noFill/>
              <a:prstDash val="solid"/>
              <a:miter lim="800000"/>
            </a:ln>
            <a:effectLst>
              <a:outerShdw blurRad="1143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7" name="椭圆 11">
              <a:extLst>
                <a:ext uri="{FF2B5EF4-FFF2-40B4-BE49-F238E27FC236}">
                  <a16:creationId xmlns:a16="http://schemas.microsoft.com/office/drawing/2014/main" id="{685804B8-3C50-456F-904F-12A925549266}"/>
                </a:ext>
              </a:extLst>
            </p:cNvPr>
            <p:cNvSpPr/>
            <p:nvPr/>
          </p:nvSpPr>
          <p:spPr>
            <a:xfrm>
              <a:off x="1954779" y="3721893"/>
              <a:ext cx="371223" cy="407127"/>
            </a:xfrm>
            <a:custGeom>
              <a:avLst/>
              <a:gdLst>
                <a:gd name="connsiteX0" fmla="*/ 314616 w 554856"/>
                <a:gd name="connsiteY0" fmla="*/ 256070 h 608519"/>
                <a:gd name="connsiteX1" fmla="*/ 262711 w 554856"/>
                <a:gd name="connsiteY1" fmla="*/ 307611 h 608519"/>
                <a:gd name="connsiteX2" fmla="*/ 241014 w 554856"/>
                <a:gd name="connsiteY2" fmla="*/ 285856 h 608519"/>
                <a:gd name="connsiteX3" fmla="*/ 218289 w 554856"/>
                <a:gd name="connsiteY3" fmla="*/ 308265 h 608519"/>
                <a:gd name="connsiteX4" fmla="*/ 239986 w 554856"/>
                <a:gd name="connsiteY4" fmla="*/ 330020 h 608519"/>
                <a:gd name="connsiteX5" fmla="*/ 262618 w 554856"/>
                <a:gd name="connsiteY5" fmla="*/ 352803 h 608519"/>
                <a:gd name="connsiteX6" fmla="*/ 285250 w 554856"/>
                <a:gd name="connsiteY6" fmla="*/ 330300 h 608519"/>
                <a:gd name="connsiteX7" fmla="*/ 337155 w 554856"/>
                <a:gd name="connsiteY7" fmla="*/ 278760 h 608519"/>
                <a:gd name="connsiteX8" fmla="*/ 261963 w 554856"/>
                <a:gd name="connsiteY8" fmla="*/ 129646 h 608519"/>
                <a:gd name="connsiteX9" fmla="*/ 293387 w 554856"/>
                <a:gd name="connsiteY9" fmla="*/ 129646 h 608519"/>
                <a:gd name="connsiteX10" fmla="*/ 304983 w 554856"/>
                <a:gd name="connsiteY10" fmla="*/ 141224 h 608519"/>
                <a:gd name="connsiteX11" fmla="*/ 304983 w 554856"/>
                <a:gd name="connsiteY11" fmla="*/ 167368 h 608519"/>
                <a:gd name="connsiteX12" fmla="*/ 355485 w 554856"/>
                <a:gd name="connsiteY12" fmla="*/ 188283 h 608519"/>
                <a:gd name="connsiteX13" fmla="*/ 373909 w 554856"/>
                <a:gd name="connsiteY13" fmla="*/ 169796 h 608519"/>
                <a:gd name="connsiteX14" fmla="*/ 390275 w 554856"/>
                <a:gd name="connsiteY14" fmla="*/ 169796 h 608519"/>
                <a:gd name="connsiteX15" fmla="*/ 412440 w 554856"/>
                <a:gd name="connsiteY15" fmla="*/ 192018 h 608519"/>
                <a:gd name="connsiteX16" fmla="*/ 412440 w 554856"/>
                <a:gd name="connsiteY16" fmla="*/ 208264 h 608519"/>
                <a:gd name="connsiteX17" fmla="*/ 394016 w 554856"/>
                <a:gd name="connsiteY17" fmla="*/ 226752 h 608519"/>
                <a:gd name="connsiteX18" fmla="*/ 414965 w 554856"/>
                <a:gd name="connsiteY18" fmla="*/ 277172 h 608519"/>
                <a:gd name="connsiteX19" fmla="*/ 441151 w 554856"/>
                <a:gd name="connsiteY19" fmla="*/ 277172 h 608519"/>
                <a:gd name="connsiteX20" fmla="*/ 452748 w 554856"/>
                <a:gd name="connsiteY20" fmla="*/ 288750 h 608519"/>
                <a:gd name="connsiteX21" fmla="*/ 452748 w 554856"/>
                <a:gd name="connsiteY21" fmla="*/ 320123 h 608519"/>
                <a:gd name="connsiteX22" fmla="*/ 441151 w 554856"/>
                <a:gd name="connsiteY22" fmla="*/ 331701 h 608519"/>
                <a:gd name="connsiteX23" fmla="*/ 414965 w 554856"/>
                <a:gd name="connsiteY23" fmla="*/ 331701 h 608519"/>
                <a:gd name="connsiteX24" fmla="*/ 394016 w 554856"/>
                <a:gd name="connsiteY24" fmla="*/ 382121 h 608519"/>
                <a:gd name="connsiteX25" fmla="*/ 412440 w 554856"/>
                <a:gd name="connsiteY25" fmla="*/ 400515 h 608519"/>
                <a:gd name="connsiteX26" fmla="*/ 412440 w 554856"/>
                <a:gd name="connsiteY26" fmla="*/ 416855 h 608519"/>
                <a:gd name="connsiteX27" fmla="*/ 390275 w 554856"/>
                <a:gd name="connsiteY27" fmla="*/ 438984 h 608519"/>
                <a:gd name="connsiteX28" fmla="*/ 373909 w 554856"/>
                <a:gd name="connsiteY28" fmla="*/ 438984 h 608519"/>
                <a:gd name="connsiteX29" fmla="*/ 355485 w 554856"/>
                <a:gd name="connsiteY29" fmla="*/ 420590 h 608519"/>
                <a:gd name="connsiteX30" fmla="*/ 304983 w 554856"/>
                <a:gd name="connsiteY30" fmla="*/ 441505 h 608519"/>
                <a:gd name="connsiteX31" fmla="*/ 304983 w 554856"/>
                <a:gd name="connsiteY31" fmla="*/ 467649 h 608519"/>
                <a:gd name="connsiteX32" fmla="*/ 293387 w 554856"/>
                <a:gd name="connsiteY32" fmla="*/ 479227 h 608519"/>
                <a:gd name="connsiteX33" fmla="*/ 261963 w 554856"/>
                <a:gd name="connsiteY33" fmla="*/ 479227 h 608519"/>
                <a:gd name="connsiteX34" fmla="*/ 250367 w 554856"/>
                <a:gd name="connsiteY34" fmla="*/ 467649 h 608519"/>
                <a:gd name="connsiteX35" fmla="*/ 250367 w 554856"/>
                <a:gd name="connsiteY35" fmla="*/ 441505 h 608519"/>
                <a:gd name="connsiteX36" fmla="*/ 199865 w 554856"/>
                <a:gd name="connsiteY36" fmla="*/ 420590 h 608519"/>
                <a:gd name="connsiteX37" fmla="*/ 181441 w 554856"/>
                <a:gd name="connsiteY37" fmla="*/ 438984 h 608519"/>
                <a:gd name="connsiteX38" fmla="*/ 165075 w 554856"/>
                <a:gd name="connsiteY38" fmla="*/ 438984 h 608519"/>
                <a:gd name="connsiteX39" fmla="*/ 142910 w 554856"/>
                <a:gd name="connsiteY39" fmla="*/ 416855 h 608519"/>
                <a:gd name="connsiteX40" fmla="*/ 142910 w 554856"/>
                <a:gd name="connsiteY40" fmla="*/ 400515 h 608519"/>
                <a:gd name="connsiteX41" fmla="*/ 161334 w 554856"/>
                <a:gd name="connsiteY41" fmla="*/ 382121 h 608519"/>
                <a:gd name="connsiteX42" fmla="*/ 140385 w 554856"/>
                <a:gd name="connsiteY42" fmla="*/ 331701 h 608519"/>
                <a:gd name="connsiteX43" fmla="*/ 114199 w 554856"/>
                <a:gd name="connsiteY43" fmla="*/ 331701 h 608519"/>
                <a:gd name="connsiteX44" fmla="*/ 102602 w 554856"/>
                <a:gd name="connsiteY44" fmla="*/ 320123 h 608519"/>
                <a:gd name="connsiteX45" fmla="*/ 102602 w 554856"/>
                <a:gd name="connsiteY45" fmla="*/ 288750 h 608519"/>
                <a:gd name="connsiteX46" fmla="*/ 114199 w 554856"/>
                <a:gd name="connsiteY46" fmla="*/ 277172 h 608519"/>
                <a:gd name="connsiteX47" fmla="*/ 140385 w 554856"/>
                <a:gd name="connsiteY47" fmla="*/ 277172 h 608519"/>
                <a:gd name="connsiteX48" fmla="*/ 161334 w 554856"/>
                <a:gd name="connsiteY48" fmla="*/ 226752 h 608519"/>
                <a:gd name="connsiteX49" fmla="*/ 142910 w 554856"/>
                <a:gd name="connsiteY49" fmla="*/ 208264 h 608519"/>
                <a:gd name="connsiteX50" fmla="*/ 142910 w 554856"/>
                <a:gd name="connsiteY50" fmla="*/ 192018 h 608519"/>
                <a:gd name="connsiteX51" fmla="*/ 165075 w 554856"/>
                <a:gd name="connsiteY51" fmla="*/ 169796 h 608519"/>
                <a:gd name="connsiteX52" fmla="*/ 181441 w 554856"/>
                <a:gd name="connsiteY52" fmla="*/ 169796 h 608519"/>
                <a:gd name="connsiteX53" fmla="*/ 199865 w 554856"/>
                <a:gd name="connsiteY53" fmla="*/ 188283 h 608519"/>
                <a:gd name="connsiteX54" fmla="*/ 250367 w 554856"/>
                <a:gd name="connsiteY54" fmla="*/ 167368 h 608519"/>
                <a:gd name="connsiteX55" fmla="*/ 250367 w 554856"/>
                <a:gd name="connsiteY55" fmla="*/ 141224 h 608519"/>
                <a:gd name="connsiteX56" fmla="*/ 261963 w 554856"/>
                <a:gd name="connsiteY56" fmla="*/ 129646 h 608519"/>
                <a:gd name="connsiteX57" fmla="*/ 440285 w 554856"/>
                <a:gd name="connsiteY57" fmla="*/ 80038 h 608519"/>
                <a:gd name="connsiteX58" fmla="*/ 554856 w 554856"/>
                <a:gd name="connsiteY58" fmla="*/ 304248 h 608519"/>
                <a:gd name="connsiteX59" fmla="*/ 277361 w 554856"/>
                <a:gd name="connsiteY59" fmla="*/ 581312 h 608519"/>
                <a:gd name="connsiteX60" fmla="*/ 277361 w 554856"/>
                <a:gd name="connsiteY60" fmla="*/ 605311 h 608519"/>
                <a:gd name="connsiteX61" fmla="*/ 272404 w 554856"/>
                <a:gd name="connsiteY61" fmla="*/ 607926 h 608519"/>
                <a:gd name="connsiteX62" fmla="*/ 207216 w 554856"/>
                <a:gd name="connsiteY62" fmla="*/ 563289 h 608519"/>
                <a:gd name="connsiteX63" fmla="*/ 207216 w 554856"/>
                <a:gd name="connsiteY63" fmla="*/ 558060 h 608519"/>
                <a:gd name="connsiteX64" fmla="*/ 272404 w 554856"/>
                <a:gd name="connsiteY64" fmla="*/ 513330 h 608519"/>
                <a:gd name="connsiteX65" fmla="*/ 277361 w 554856"/>
                <a:gd name="connsiteY65" fmla="*/ 515945 h 608519"/>
                <a:gd name="connsiteX66" fmla="*/ 277361 w 554856"/>
                <a:gd name="connsiteY66" fmla="*/ 539944 h 608519"/>
                <a:gd name="connsiteX67" fmla="*/ 513423 w 554856"/>
                <a:gd name="connsiteY67" fmla="*/ 304248 h 608519"/>
                <a:gd name="connsiteX68" fmla="*/ 415968 w 554856"/>
                <a:gd name="connsiteY68" fmla="*/ 113375 h 608519"/>
                <a:gd name="connsiteX69" fmla="*/ 282452 w 554856"/>
                <a:gd name="connsiteY69" fmla="*/ 594 h 608519"/>
                <a:gd name="connsiteX70" fmla="*/ 347640 w 554856"/>
                <a:gd name="connsiteY70" fmla="*/ 45229 h 608519"/>
                <a:gd name="connsiteX71" fmla="*/ 347640 w 554856"/>
                <a:gd name="connsiteY71" fmla="*/ 50551 h 608519"/>
                <a:gd name="connsiteX72" fmla="*/ 282452 w 554856"/>
                <a:gd name="connsiteY72" fmla="*/ 95279 h 608519"/>
                <a:gd name="connsiteX73" fmla="*/ 277402 w 554856"/>
                <a:gd name="connsiteY73" fmla="*/ 92665 h 608519"/>
                <a:gd name="connsiteX74" fmla="*/ 277402 w 554856"/>
                <a:gd name="connsiteY74" fmla="*/ 68573 h 608519"/>
                <a:gd name="connsiteX75" fmla="*/ 41339 w 554856"/>
                <a:gd name="connsiteY75" fmla="*/ 304259 h 608519"/>
                <a:gd name="connsiteX76" fmla="*/ 138888 w 554856"/>
                <a:gd name="connsiteY76" fmla="*/ 495123 h 608519"/>
                <a:gd name="connsiteX77" fmla="*/ 114571 w 554856"/>
                <a:gd name="connsiteY77" fmla="*/ 528552 h 608519"/>
                <a:gd name="connsiteX78" fmla="*/ 0 w 554856"/>
                <a:gd name="connsiteY78" fmla="*/ 304259 h 608519"/>
                <a:gd name="connsiteX79" fmla="*/ 277402 w 554856"/>
                <a:gd name="connsiteY79" fmla="*/ 27300 h 608519"/>
                <a:gd name="connsiteX80" fmla="*/ 277402 w 554856"/>
                <a:gd name="connsiteY80" fmla="*/ 3209 h 608519"/>
                <a:gd name="connsiteX81" fmla="*/ 282452 w 554856"/>
                <a:gd name="connsiteY81" fmla="*/ 594 h 60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54856" h="608519">
                  <a:moveTo>
                    <a:pt x="314616" y="256070"/>
                  </a:moveTo>
                  <a:lnTo>
                    <a:pt x="262711" y="307611"/>
                  </a:lnTo>
                  <a:lnTo>
                    <a:pt x="241014" y="285856"/>
                  </a:lnTo>
                  <a:lnTo>
                    <a:pt x="218289" y="308265"/>
                  </a:lnTo>
                  <a:lnTo>
                    <a:pt x="239986" y="330020"/>
                  </a:lnTo>
                  <a:lnTo>
                    <a:pt x="262618" y="352803"/>
                  </a:lnTo>
                  <a:lnTo>
                    <a:pt x="285250" y="330300"/>
                  </a:lnTo>
                  <a:lnTo>
                    <a:pt x="337155" y="278760"/>
                  </a:lnTo>
                  <a:close/>
                  <a:moveTo>
                    <a:pt x="261963" y="129646"/>
                  </a:moveTo>
                  <a:lnTo>
                    <a:pt x="293387" y="129646"/>
                  </a:lnTo>
                  <a:cubicBezTo>
                    <a:pt x="299840" y="129646"/>
                    <a:pt x="304983" y="134875"/>
                    <a:pt x="304983" y="141224"/>
                  </a:cubicBezTo>
                  <a:lnTo>
                    <a:pt x="304983" y="167368"/>
                  </a:lnTo>
                  <a:cubicBezTo>
                    <a:pt x="323314" y="170916"/>
                    <a:pt x="340428" y="178199"/>
                    <a:pt x="355485" y="188283"/>
                  </a:cubicBezTo>
                  <a:lnTo>
                    <a:pt x="373909" y="169796"/>
                  </a:lnTo>
                  <a:cubicBezTo>
                    <a:pt x="378398" y="165314"/>
                    <a:pt x="385786" y="165314"/>
                    <a:pt x="390275" y="169796"/>
                  </a:cubicBezTo>
                  <a:lnTo>
                    <a:pt x="412440" y="192018"/>
                  </a:lnTo>
                  <a:cubicBezTo>
                    <a:pt x="416929" y="196500"/>
                    <a:pt x="416929" y="203783"/>
                    <a:pt x="412440" y="208264"/>
                  </a:cubicBezTo>
                  <a:lnTo>
                    <a:pt x="394016" y="226752"/>
                  </a:lnTo>
                  <a:cubicBezTo>
                    <a:pt x="404117" y="241691"/>
                    <a:pt x="411318" y="258872"/>
                    <a:pt x="414965" y="277172"/>
                  </a:cubicBezTo>
                  <a:lnTo>
                    <a:pt x="441151" y="277172"/>
                  </a:lnTo>
                  <a:cubicBezTo>
                    <a:pt x="447604" y="277172"/>
                    <a:pt x="452748" y="282401"/>
                    <a:pt x="452748" y="288750"/>
                  </a:cubicBezTo>
                  <a:lnTo>
                    <a:pt x="452748" y="320123"/>
                  </a:lnTo>
                  <a:cubicBezTo>
                    <a:pt x="452748" y="326565"/>
                    <a:pt x="447511" y="331701"/>
                    <a:pt x="441151" y="331701"/>
                  </a:cubicBezTo>
                  <a:lnTo>
                    <a:pt x="414965" y="331701"/>
                  </a:lnTo>
                  <a:cubicBezTo>
                    <a:pt x="411318" y="350002"/>
                    <a:pt x="404117" y="366995"/>
                    <a:pt x="394016" y="382121"/>
                  </a:cubicBezTo>
                  <a:lnTo>
                    <a:pt x="412440" y="400515"/>
                  </a:lnTo>
                  <a:cubicBezTo>
                    <a:pt x="416929" y="404997"/>
                    <a:pt x="416929" y="412373"/>
                    <a:pt x="412440" y="416855"/>
                  </a:cubicBezTo>
                  <a:lnTo>
                    <a:pt x="390275" y="438984"/>
                  </a:lnTo>
                  <a:cubicBezTo>
                    <a:pt x="385786" y="443466"/>
                    <a:pt x="378398" y="443466"/>
                    <a:pt x="373909" y="438984"/>
                  </a:cubicBezTo>
                  <a:lnTo>
                    <a:pt x="355485" y="420590"/>
                  </a:lnTo>
                  <a:cubicBezTo>
                    <a:pt x="340522" y="430674"/>
                    <a:pt x="323314" y="437864"/>
                    <a:pt x="304983" y="441505"/>
                  </a:cubicBezTo>
                  <a:lnTo>
                    <a:pt x="304983" y="467649"/>
                  </a:lnTo>
                  <a:cubicBezTo>
                    <a:pt x="304983" y="474092"/>
                    <a:pt x="299746" y="479227"/>
                    <a:pt x="293387" y="479227"/>
                  </a:cubicBezTo>
                  <a:lnTo>
                    <a:pt x="261963" y="479227"/>
                  </a:lnTo>
                  <a:cubicBezTo>
                    <a:pt x="255510" y="479227"/>
                    <a:pt x="250367" y="473998"/>
                    <a:pt x="250367" y="467649"/>
                  </a:cubicBezTo>
                  <a:lnTo>
                    <a:pt x="250367" y="441505"/>
                  </a:lnTo>
                  <a:cubicBezTo>
                    <a:pt x="232036" y="437864"/>
                    <a:pt x="214922" y="430674"/>
                    <a:pt x="199865" y="420590"/>
                  </a:cubicBezTo>
                  <a:lnTo>
                    <a:pt x="181441" y="438984"/>
                  </a:lnTo>
                  <a:cubicBezTo>
                    <a:pt x="176952" y="443466"/>
                    <a:pt x="169564" y="443466"/>
                    <a:pt x="165075" y="438984"/>
                  </a:cubicBezTo>
                  <a:lnTo>
                    <a:pt x="142910" y="416855"/>
                  </a:lnTo>
                  <a:cubicBezTo>
                    <a:pt x="138421" y="412373"/>
                    <a:pt x="138421" y="404997"/>
                    <a:pt x="142910" y="400515"/>
                  </a:cubicBezTo>
                  <a:lnTo>
                    <a:pt x="161334" y="382121"/>
                  </a:lnTo>
                  <a:cubicBezTo>
                    <a:pt x="151233" y="367182"/>
                    <a:pt x="144032" y="350002"/>
                    <a:pt x="140385" y="331701"/>
                  </a:cubicBezTo>
                  <a:lnTo>
                    <a:pt x="114199" y="331701"/>
                  </a:lnTo>
                  <a:cubicBezTo>
                    <a:pt x="107746" y="331701"/>
                    <a:pt x="102602" y="326472"/>
                    <a:pt x="102602" y="320123"/>
                  </a:cubicBezTo>
                  <a:lnTo>
                    <a:pt x="102602" y="288750"/>
                  </a:lnTo>
                  <a:cubicBezTo>
                    <a:pt x="102602" y="282214"/>
                    <a:pt x="107839" y="277172"/>
                    <a:pt x="114199" y="277172"/>
                  </a:cubicBezTo>
                  <a:lnTo>
                    <a:pt x="140385" y="277172"/>
                  </a:lnTo>
                  <a:cubicBezTo>
                    <a:pt x="144032" y="258872"/>
                    <a:pt x="151233" y="241785"/>
                    <a:pt x="161334" y="226752"/>
                  </a:cubicBezTo>
                  <a:lnTo>
                    <a:pt x="142910" y="208264"/>
                  </a:lnTo>
                  <a:cubicBezTo>
                    <a:pt x="138421" y="203783"/>
                    <a:pt x="138421" y="196500"/>
                    <a:pt x="142910" y="192018"/>
                  </a:cubicBezTo>
                  <a:lnTo>
                    <a:pt x="165075" y="169796"/>
                  </a:lnTo>
                  <a:cubicBezTo>
                    <a:pt x="169564" y="165314"/>
                    <a:pt x="176952" y="165314"/>
                    <a:pt x="181441" y="169796"/>
                  </a:cubicBezTo>
                  <a:lnTo>
                    <a:pt x="199865" y="188283"/>
                  </a:lnTo>
                  <a:cubicBezTo>
                    <a:pt x="214828" y="178199"/>
                    <a:pt x="232036" y="170916"/>
                    <a:pt x="250367" y="167368"/>
                  </a:cubicBezTo>
                  <a:lnTo>
                    <a:pt x="250367" y="141224"/>
                  </a:lnTo>
                  <a:cubicBezTo>
                    <a:pt x="250367" y="134688"/>
                    <a:pt x="255604" y="129646"/>
                    <a:pt x="261963" y="129646"/>
                  </a:cubicBezTo>
                  <a:close/>
                  <a:moveTo>
                    <a:pt x="440285" y="80038"/>
                  </a:moveTo>
                  <a:cubicBezTo>
                    <a:pt x="511927" y="131958"/>
                    <a:pt x="554856" y="215909"/>
                    <a:pt x="554856" y="304248"/>
                  </a:cubicBezTo>
                  <a:cubicBezTo>
                    <a:pt x="554856" y="457021"/>
                    <a:pt x="430371" y="581312"/>
                    <a:pt x="277361" y="581312"/>
                  </a:cubicBezTo>
                  <a:lnTo>
                    <a:pt x="277361" y="605311"/>
                  </a:lnTo>
                  <a:cubicBezTo>
                    <a:pt x="277361" y="607926"/>
                    <a:pt x="274555" y="609420"/>
                    <a:pt x="272404" y="607926"/>
                  </a:cubicBezTo>
                  <a:lnTo>
                    <a:pt x="207216" y="563289"/>
                  </a:lnTo>
                  <a:cubicBezTo>
                    <a:pt x="205345" y="561982"/>
                    <a:pt x="205345" y="559274"/>
                    <a:pt x="207216" y="558060"/>
                  </a:cubicBezTo>
                  <a:lnTo>
                    <a:pt x="272404" y="513330"/>
                  </a:lnTo>
                  <a:cubicBezTo>
                    <a:pt x="274555" y="511836"/>
                    <a:pt x="277361" y="513330"/>
                    <a:pt x="277361" y="515945"/>
                  </a:cubicBezTo>
                  <a:lnTo>
                    <a:pt x="277361" y="539944"/>
                  </a:lnTo>
                  <a:cubicBezTo>
                    <a:pt x="407551" y="539944"/>
                    <a:pt x="513423" y="434236"/>
                    <a:pt x="513423" y="304248"/>
                  </a:cubicBezTo>
                  <a:cubicBezTo>
                    <a:pt x="513423" y="229076"/>
                    <a:pt x="477041" y="157638"/>
                    <a:pt x="415968" y="113375"/>
                  </a:cubicBezTo>
                  <a:close/>
                  <a:moveTo>
                    <a:pt x="282452" y="594"/>
                  </a:moveTo>
                  <a:lnTo>
                    <a:pt x="347640" y="45229"/>
                  </a:lnTo>
                  <a:cubicBezTo>
                    <a:pt x="349511" y="46536"/>
                    <a:pt x="349511" y="49337"/>
                    <a:pt x="347640" y="50551"/>
                  </a:cubicBezTo>
                  <a:lnTo>
                    <a:pt x="282452" y="95279"/>
                  </a:lnTo>
                  <a:cubicBezTo>
                    <a:pt x="280301" y="96773"/>
                    <a:pt x="277402" y="95279"/>
                    <a:pt x="277402" y="92665"/>
                  </a:cubicBezTo>
                  <a:lnTo>
                    <a:pt x="277402" y="68573"/>
                  </a:lnTo>
                  <a:cubicBezTo>
                    <a:pt x="147212" y="68573"/>
                    <a:pt x="41339" y="174277"/>
                    <a:pt x="41339" y="304259"/>
                  </a:cubicBezTo>
                  <a:cubicBezTo>
                    <a:pt x="41339" y="379521"/>
                    <a:pt x="77908" y="450862"/>
                    <a:pt x="138888" y="495123"/>
                  </a:cubicBezTo>
                  <a:lnTo>
                    <a:pt x="114571" y="528552"/>
                  </a:lnTo>
                  <a:cubicBezTo>
                    <a:pt x="42835" y="476634"/>
                    <a:pt x="0" y="392687"/>
                    <a:pt x="0" y="304259"/>
                  </a:cubicBezTo>
                  <a:cubicBezTo>
                    <a:pt x="0" y="151493"/>
                    <a:pt x="124391" y="27300"/>
                    <a:pt x="277402" y="27300"/>
                  </a:cubicBezTo>
                  <a:lnTo>
                    <a:pt x="277402" y="3209"/>
                  </a:lnTo>
                  <a:cubicBezTo>
                    <a:pt x="277402" y="594"/>
                    <a:pt x="280301" y="-900"/>
                    <a:pt x="282452" y="594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4DEE29A7-BB49-424E-B3FA-FEF2D280FF32}"/>
              </a:ext>
            </a:extLst>
          </p:cNvPr>
          <p:cNvSpPr txBox="1"/>
          <p:nvPr/>
        </p:nvSpPr>
        <p:spPr>
          <a:xfrm>
            <a:off x="7034470" y="3007312"/>
            <a:ext cx="45238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B6ADBCAE-5C06-43E1-858E-3F1F631F074B}"/>
              </a:ext>
            </a:extLst>
          </p:cNvPr>
          <p:cNvGrpSpPr/>
          <p:nvPr/>
        </p:nvGrpSpPr>
        <p:grpSpPr>
          <a:xfrm>
            <a:off x="5983412" y="4533810"/>
            <a:ext cx="928583" cy="928583"/>
            <a:chOff x="1676100" y="4831591"/>
            <a:chExt cx="928583" cy="928583"/>
          </a:xfrm>
        </p:grpSpPr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6470FF39-8726-4B43-98EF-BF3040FA2BEF}"/>
                </a:ext>
              </a:extLst>
            </p:cNvPr>
            <p:cNvSpPr/>
            <p:nvPr/>
          </p:nvSpPr>
          <p:spPr>
            <a:xfrm rot="2700000">
              <a:off x="1676100" y="4831591"/>
              <a:ext cx="928583" cy="928583"/>
            </a:xfrm>
            <a:prstGeom prst="ellipse">
              <a:avLst/>
            </a:prstGeom>
            <a:solidFill>
              <a:srgbClr val="A04F4C"/>
            </a:solidFill>
            <a:ln w="60325" cap="flat" cmpd="sng" algn="ctr">
              <a:noFill/>
              <a:prstDash val="solid"/>
              <a:miter lim="800000"/>
            </a:ln>
            <a:effectLst>
              <a:outerShdw blurRad="1143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1" name="椭圆 14">
              <a:extLst>
                <a:ext uri="{FF2B5EF4-FFF2-40B4-BE49-F238E27FC236}">
                  <a16:creationId xmlns:a16="http://schemas.microsoft.com/office/drawing/2014/main" id="{2501BAE4-4CD5-4933-A140-2CFA56BC64F4}"/>
                </a:ext>
              </a:extLst>
            </p:cNvPr>
            <p:cNvSpPr/>
            <p:nvPr/>
          </p:nvSpPr>
          <p:spPr>
            <a:xfrm>
              <a:off x="1936828" y="5124705"/>
              <a:ext cx="407127" cy="342353"/>
            </a:xfrm>
            <a:custGeom>
              <a:avLst/>
              <a:gdLst>
                <a:gd name="connsiteX0" fmla="*/ 517386 w 607639"/>
                <a:gd name="connsiteY0" fmla="*/ 115586 h 510964"/>
                <a:gd name="connsiteX1" fmla="*/ 517386 w 607639"/>
                <a:gd name="connsiteY1" fmla="*/ 347393 h 510964"/>
                <a:gd name="connsiteX2" fmla="*/ 285226 w 607639"/>
                <a:gd name="connsiteY2" fmla="*/ 347393 h 510964"/>
                <a:gd name="connsiteX3" fmla="*/ 373376 w 607639"/>
                <a:gd name="connsiteY3" fmla="*/ 90112 h 510964"/>
                <a:gd name="connsiteX4" fmla="*/ 491841 w 607639"/>
                <a:gd name="connsiteY4" fmla="*/ 90112 h 510964"/>
                <a:gd name="connsiteX5" fmla="*/ 234174 w 607639"/>
                <a:gd name="connsiteY5" fmla="*/ 347393 h 510964"/>
                <a:gd name="connsiteX6" fmla="*/ 115798 w 607639"/>
                <a:gd name="connsiteY6" fmla="*/ 347393 h 510964"/>
                <a:gd name="connsiteX7" fmla="*/ 90253 w 607639"/>
                <a:gd name="connsiteY7" fmla="*/ 90112 h 510964"/>
                <a:gd name="connsiteX8" fmla="*/ 322343 w 607639"/>
                <a:gd name="connsiteY8" fmla="*/ 90112 h 510964"/>
                <a:gd name="connsiteX9" fmla="*/ 90253 w 607639"/>
                <a:gd name="connsiteY9" fmla="*/ 321849 h 510964"/>
                <a:gd name="connsiteX10" fmla="*/ 54115 w 607639"/>
                <a:gd name="connsiteY10" fmla="*/ 54118 h 510964"/>
                <a:gd name="connsiteX11" fmla="*/ 54115 w 607639"/>
                <a:gd name="connsiteY11" fmla="*/ 383445 h 510964"/>
                <a:gd name="connsiteX12" fmla="*/ 553435 w 607639"/>
                <a:gd name="connsiteY12" fmla="*/ 383445 h 510964"/>
                <a:gd name="connsiteX13" fmla="*/ 553435 w 607639"/>
                <a:gd name="connsiteY13" fmla="*/ 54118 h 510964"/>
                <a:gd name="connsiteX14" fmla="*/ 0 w 607639"/>
                <a:gd name="connsiteY14" fmla="*/ 0 h 510964"/>
                <a:gd name="connsiteX15" fmla="*/ 607639 w 607639"/>
                <a:gd name="connsiteY15" fmla="*/ 0 h 510964"/>
                <a:gd name="connsiteX16" fmla="*/ 607639 w 607639"/>
                <a:gd name="connsiteY16" fmla="*/ 437474 h 510964"/>
                <a:gd name="connsiteX17" fmla="*/ 401948 w 607639"/>
                <a:gd name="connsiteY17" fmla="*/ 437474 h 510964"/>
                <a:gd name="connsiteX18" fmla="*/ 401948 w 607639"/>
                <a:gd name="connsiteY18" fmla="*/ 474975 h 510964"/>
                <a:gd name="connsiteX19" fmla="*/ 462917 w 607639"/>
                <a:gd name="connsiteY19" fmla="*/ 474975 h 510964"/>
                <a:gd name="connsiteX20" fmla="*/ 462917 w 607639"/>
                <a:gd name="connsiteY20" fmla="*/ 510964 h 510964"/>
                <a:gd name="connsiteX21" fmla="*/ 401948 w 607639"/>
                <a:gd name="connsiteY21" fmla="*/ 510964 h 510964"/>
                <a:gd name="connsiteX22" fmla="*/ 205602 w 607639"/>
                <a:gd name="connsiteY22" fmla="*/ 510964 h 510964"/>
                <a:gd name="connsiteX23" fmla="*/ 144634 w 607639"/>
                <a:gd name="connsiteY23" fmla="*/ 510964 h 510964"/>
                <a:gd name="connsiteX24" fmla="*/ 144634 w 607639"/>
                <a:gd name="connsiteY24" fmla="*/ 474975 h 510964"/>
                <a:gd name="connsiteX25" fmla="*/ 205602 w 607639"/>
                <a:gd name="connsiteY25" fmla="*/ 474975 h 510964"/>
                <a:gd name="connsiteX26" fmla="*/ 205602 w 607639"/>
                <a:gd name="connsiteY26" fmla="*/ 437474 h 510964"/>
                <a:gd name="connsiteX27" fmla="*/ 0 w 607639"/>
                <a:gd name="connsiteY27" fmla="*/ 437474 h 51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7639" h="510964">
                  <a:moveTo>
                    <a:pt x="517386" y="115586"/>
                  </a:moveTo>
                  <a:lnTo>
                    <a:pt x="517386" y="347393"/>
                  </a:lnTo>
                  <a:lnTo>
                    <a:pt x="285226" y="347393"/>
                  </a:lnTo>
                  <a:close/>
                  <a:moveTo>
                    <a:pt x="373376" y="90112"/>
                  </a:moveTo>
                  <a:lnTo>
                    <a:pt x="491841" y="90112"/>
                  </a:lnTo>
                  <a:lnTo>
                    <a:pt x="234174" y="347393"/>
                  </a:lnTo>
                  <a:lnTo>
                    <a:pt x="115798" y="347393"/>
                  </a:lnTo>
                  <a:close/>
                  <a:moveTo>
                    <a:pt x="90253" y="90112"/>
                  </a:moveTo>
                  <a:lnTo>
                    <a:pt x="322343" y="90112"/>
                  </a:lnTo>
                  <a:lnTo>
                    <a:pt x="90253" y="321849"/>
                  </a:lnTo>
                  <a:close/>
                  <a:moveTo>
                    <a:pt x="54115" y="54118"/>
                  </a:moveTo>
                  <a:lnTo>
                    <a:pt x="54115" y="383445"/>
                  </a:lnTo>
                  <a:lnTo>
                    <a:pt x="553435" y="383445"/>
                  </a:lnTo>
                  <a:lnTo>
                    <a:pt x="553435" y="54118"/>
                  </a:lnTo>
                  <a:close/>
                  <a:moveTo>
                    <a:pt x="0" y="0"/>
                  </a:moveTo>
                  <a:lnTo>
                    <a:pt x="607639" y="0"/>
                  </a:lnTo>
                  <a:lnTo>
                    <a:pt x="607639" y="437474"/>
                  </a:lnTo>
                  <a:lnTo>
                    <a:pt x="401948" y="437474"/>
                  </a:lnTo>
                  <a:lnTo>
                    <a:pt x="401948" y="474975"/>
                  </a:lnTo>
                  <a:lnTo>
                    <a:pt x="462917" y="474975"/>
                  </a:lnTo>
                  <a:lnTo>
                    <a:pt x="462917" y="510964"/>
                  </a:lnTo>
                  <a:lnTo>
                    <a:pt x="401948" y="510964"/>
                  </a:lnTo>
                  <a:lnTo>
                    <a:pt x="205602" y="510964"/>
                  </a:lnTo>
                  <a:lnTo>
                    <a:pt x="144634" y="510964"/>
                  </a:lnTo>
                  <a:lnTo>
                    <a:pt x="144634" y="474975"/>
                  </a:lnTo>
                  <a:lnTo>
                    <a:pt x="205602" y="474975"/>
                  </a:lnTo>
                  <a:lnTo>
                    <a:pt x="205602" y="437474"/>
                  </a:lnTo>
                  <a:lnTo>
                    <a:pt x="0" y="437474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DCEA4295-4FC0-4D63-A842-D729C80BFA5B}"/>
              </a:ext>
            </a:extLst>
          </p:cNvPr>
          <p:cNvSpPr txBox="1"/>
          <p:nvPr/>
        </p:nvSpPr>
        <p:spPr>
          <a:xfrm>
            <a:off x="7034470" y="4384965"/>
            <a:ext cx="45238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0645633"/>
      </p:ext>
    </p:extLst>
  </p:cSld>
  <p:clrMapOvr>
    <a:masterClrMapping/>
  </p:clrMapOvr>
  <p:transition spd="slow"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A9B359BD-4B9C-4091-8752-58A1D2B6BE1B}"/>
              </a:ext>
            </a:extLst>
          </p:cNvPr>
          <p:cNvSpPr/>
          <p:nvPr/>
        </p:nvSpPr>
        <p:spPr>
          <a:xfrm rot="8906815" flipV="1">
            <a:off x="-2805539" y="-481822"/>
            <a:ext cx="5838095" cy="4150025"/>
          </a:xfrm>
          <a:custGeom>
            <a:avLst/>
            <a:gdLst>
              <a:gd name="connsiteX0" fmla="*/ 3849735 w 4044409"/>
              <a:gd name="connsiteY0" fmla="*/ 682717 h 2874979"/>
              <a:gd name="connsiteX1" fmla="*/ 3836066 w 4044409"/>
              <a:gd name="connsiteY1" fmla="*/ 669328 h 2874979"/>
              <a:gd name="connsiteX2" fmla="*/ 3818772 w 4044409"/>
              <a:gd name="connsiteY2" fmla="*/ 655660 h 2874979"/>
              <a:gd name="connsiteX3" fmla="*/ 3104400 w 4044409"/>
              <a:gd name="connsiteY3" fmla="*/ 471837 h 2874979"/>
              <a:gd name="connsiteX4" fmla="*/ 2289609 w 4044409"/>
              <a:gd name="connsiteY4" fmla="*/ 707264 h 2874979"/>
              <a:gd name="connsiteX5" fmla="*/ 1618194 w 4044409"/>
              <a:gd name="connsiteY5" fmla="*/ 390944 h 2874979"/>
              <a:gd name="connsiteX6" fmla="*/ 950684 w 4044409"/>
              <a:gd name="connsiteY6" fmla="*/ 9910 h 2874979"/>
              <a:gd name="connsiteX7" fmla="*/ 502702 w 4044409"/>
              <a:gd name="connsiteY7" fmla="*/ 51194 h 2874979"/>
              <a:gd name="connsiteX8" fmla="*/ 309116 w 4044409"/>
              <a:gd name="connsiteY8" fmla="*/ 156633 h 2874979"/>
              <a:gd name="connsiteX9" fmla="*/ 280664 w 4044409"/>
              <a:gd name="connsiteY9" fmla="*/ 250637 h 2874979"/>
              <a:gd name="connsiteX10" fmla="*/ 106046 w 4044409"/>
              <a:gd name="connsiteY10" fmla="*/ 1625819 h 2874979"/>
              <a:gd name="connsiteX11" fmla="*/ 637152 w 4044409"/>
              <a:gd name="connsiteY11" fmla="*/ 2132935 h 2874979"/>
              <a:gd name="connsiteX12" fmla="*/ 1394482 w 4044409"/>
              <a:gd name="connsiteY12" fmla="*/ 2284400 h 2874979"/>
              <a:gd name="connsiteX13" fmla="*/ 1951530 w 4044409"/>
              <a:gd name="connsiteY13" fmla="*/ 2781195 h 2874979"/>
              <a:gd name="connsiteX14" fmla="*/ 2633266 w 4044409"/>
              <a:gd name="connsiteY14" fmla="*/ 2735449 h 2874979"/>
              <a:gd name="connsiteX15" fmla="*/ 2925598 w 4044409"/>
              <a:gd name="connsiteY15" fmla="*/ 2104483 h 2874979"/>
              <a:gd name="connsiteX16" fmla="*/ 3093522 w 4044409"/>
              <a:gd name="connsiteY16" fmla="*/ 1821357 h 2874979"/>
              <a:gd name="connsiteX17" fmla="*/ 3389758 w 4044409"/>
              <a:gd name="connsiteY17" fmla="*/ 1705038 h 2874979"/>
              <a:gd name="connsiteX18" fmla="*/ 3987811 w 4044409"/>
              <a:gd name="connsiteY18" fmla="*/ 1367798 h 2874979"/>
              <a:gd name="connsiteX19" fmla="*/ 3849735 w 4044409"/>
              <a:gd name="connsiteY19" fmla="*/ 682717 h 287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44409" h="2874979">
                <a:moveTo>
                  <a:pt x="3849735" y="682717"/>
                </a:moveTo>
                <a:cubicBezTo>
                  <a:pt x="3845551" y="678254"/>
                  <a:pt x="3841088" y="673791"/>
                  <a:pt x="3836066" y="669328"/>
                </a:cubicBezTo>
                <a:cubicBezTo>
                  <a:pt x="3830488" y="664028"/>
                  <a:pt x="3824630" y="659565"/>
                  <a:pt x="3818772" y="655660"/>
                </a:cubicBezTo>
                <a:cubicBezTo>
                  <a:pt x="3615981" y="494711"/>
                  <a:pt x="3360469" y="437807"/>
                  <a:pt x="3104400" y="471837"/>
                </a:cubicBezTo>
                <a:cubicBezTo>
                  <a:pt x="2821273" y="509495"/>
                  <a:pt x="2570783" y="663749"/>
                  <a:pt x="2289609" y="707264"/>
                </a:cubicBezTo>
                <a:cubicBezTo>
                  <a:pt x="2000345" y="752174"/>
                  <a:pt x="1810664" y="578951"/>
                  <a:pt x="1618194" y="390944"/>
                </a:cubicBezTo>
                <a:cubicBezTo>
                  <a:pt x="1426560" y="203496"/>
                  <a:pt x="1223769" y="47567"/>
                  <a:pt x="950684" y="9910"/>
                </a:cubicBezTo>
                <a:cubicBezTo>
                  <a:pt x="801450" y="-10732"/>
                  <a:pt x="645242" y="-132"/>
                  <a:pt x="502702" y="51194"/>
                </a:cubicBezTo>
                <a:cubicBezTo>
                  <a:pt x="439661" y="73788"/>
                  <a:pt x="351236" y="101682"/>
                  <a:pt x="309116" y="156633"/>
                </a:cubicBezTo>
                <a:cubicBezTo>
                  <a:pt x="288195" y="183970"/>
                  <a:pt x="282895" y="216885"/>
                  <a:pt x="280664" y="250637"/>
                </a:cubicBezTo>
                <a:cubicBezTo>
                  <a:pt x="-11668" y="644781"/>
                  <a:pt x="-85588" y="1168076"/>
                  <a:pt x="106046" y="1625819"/>
                </a:cubicBezTo>
                <a:cubicBezTo>
                  <a:pt x="206186" y="1865151"/>
                  <a:pt x="375505" y="2069894"/>
                  <a:pt x="637152" y="2132935"/>
                </a:cubicBezTo>
                <a:cubicBezTo>
                  <a:pt x="889596" y="2193744"/>
                  <a:pt x="1170770" y="2127077"/>
                  <a:pt x="1394482" y="2284400"/>
                </a:cubicBezTo>
                <a:cubicBezTo>
                  <a:pt x="1599784" y="2428613"/>
                  <a:pt x="1731165" y="2653440"/>
                  <a:pt x="1951530" y="2781195"/>
                </a:cubicBezTo>
                <a:cubicBezTo>
                  <a:pt x="2172732" y="2909508"/>
                  <a:pt x="2438843" y="2917040"/>
                  <a:pt x="2633266" y="2735449"/>
                </a:cubicBezTo>
                <a:cubicBezTo>
                  <a:pt x="2812068" y="2568363"/>
                  <a:pt x="2854468" y="2326520"/>
                  <a:pt x="2925598" y="2104483"/>
                </a:cubicBezTo>
                <a:cubicBezTo>
                  <a:pt x="2959071" y="2000159"/>
                  <a:pt x="3003981" y="1890535"/>
                  <a:pt x="3093522" y="1821357"/>
                </a:cubicBezTo>
                <a:cubicBezTo>
                  <a:pt x="3178041" y="1756085"/>
                  <a:pt x="3288223" y="1730422"/>
                  <a:pt x="3389758" y="1705038"/>
                </a:cubicBezTo>
                <a:cubicBezTo>
                  <a:pt x="3614028" y="1648971"/>
                  <a:pt x="3870656" y="1591788"/>
                  <a:pt x="3987811" y="1367798"/>
                </a:cubicBezTo>
                <a:cubicBezTo>
                  <a:pt x="4107757" y="1139066"/>
                  <a:pt x="4025469" y="857056"/>
                  <a:pt x="3849735" y="682717"/>
                </a:cubicBezTo>
                <a:close/>
              </a:path>
            </a:pathLst>
          </a:custGeom>
          <a:solidFill>
            <a:srgbClr val="A04F4C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5128F579-CCF3-43A3-8CE1-15A15E4B76CE}"/>
              </a:ext>
            </a:extLst>
          </p:cNvPr>
          <p:cNvSpPr/>
          <p:nvPr/>
        </p:nvSpPr>
        <p:spPr>
          <a:xfrm rot="19222550" flipH="1">
            <a:off x="8246112" y="5761228"/>
            <a:ext cx="4197657" cy="3003452"/>
          </a:xfrm>
          <a:custGeom>
            <a:avLst/>
            <a:gdLst>
              <a:gd name="connsiteX0" fmla="*/ 6749971 w 6815402"/>
              <a:gd name="connsiteY0" fmla="*/ 786590 h 4876466"/>
              <a:gd name="connsiteX1" fmla="*/ 6748018 w 6815402"/>
              <a:gd name="connsiteY1" fmla="*/ 782405 h 4876466"/>
              <a:gd name="connsiteX2" fmla="*/ 6746902 w 6815402"/>
              <a:gd name="connsiteY2" fmla="*/ 779058 h 4876466"/>
              <a:gd name="connsiteX3" fmla="*/ 5340753 w 6815402"/>
              <a:gd name="connsiteY3" fmla="*/ 22847 h 4876466"/>
              <a:gd name="connsiteX4" fmla="*/ 3376439 w 6815402"/>
              <a:gd name="connsiteY4" fmla="*/ 789100 h 4876466"/>
              <a:gd name="connsiteX5" fmla="*/ 2839474 w 6815402"/>
              <a:gd name="connsiteY5" fmla="*/ 604441 h 4876466"/>
              <a:gd name="connsiteX6" fmla="*/ 2428592 w 6815402"/>
              <a:gd name="connsiteY6" fmla="*/ 310994 h 4876466"/>
              <a:gd name="connsiteX7" fmla="*/ 1587301 w 6815402"/>
              <a:gd name="connsiteY7" fmla="*/ 209459 h 4876466"/>
              <a:gd name="connsiteX8" fmla="*/ 968327 w 6815402"/>
              <a:gd name="connsiteY8" fmla="*/ 927455 h 4876466"/>
              <a:gd name="connsiteX9" fmla="*/ 850613 w 6815402"/>
              <a:gd name="connsiteY9" fmla="*/ 1348657 h 4876466"/>
              <a:gd name="connsiteX10" fmla="*/ 865118 w 6815402"/>
              <a:gd name="connsiteY10" fmla="*/ 1927182 h 4876466"/>
              <a:gd name="connsiteX11" fmla="*/ 441126 w 6815402"/>
              <a:gd name="connsiteY11" fmla="*/ 2960103 h 4876466"/>
              <a:gd name="connsiteX12" fmla="*/ 9601 w 6815402"/>
              <a:gd name="connsiteY12" fmla="*/ 3785212 h 4876466"/>
              <a:gd name="connsiteX13" fmla="*/ 267902 w 6815402"/>
              <a:gd name="connsiteY13" fmla="*/ 4615063 h 4876466"/>
              <a:gd name="connsiteX14" fmla="*/ 993432 w 6815402"/>
              <a:gd name="connsiteY14" fmla="*/ 4866111 h 4876466"/>
              <a:gd name="connsiteX15" fmla="*/ 1735140 w 6815402"/>
              <a:gd name="connsiteY15" fmla="*/ 4339469 h 4876466"/>
              <a:gd name="connsiteX16" fmla="*/ 2458718 w 6815402"/>
              <a:gd name="connsiteY16" fmla="*/ 3563732 h 4876466"/>
              <a:gd name="connsiteX17" fmla="*/ 3529299 w 6815402"/>
              <a:gd name="connsiteY17" fmla="*/ 3364847 h 4876466"/>
              <a:gd name="connsiteX18" fmla="*/ 4506156 w 6815402"/>
              <a:gd name="connsiteY18" fmla="*/ 3185487 h 4876466"/>
              <a:gd name="connsiteX19" fmla="*/ 4941307 w 6815402"/>
              <a:gd name="connsiteY19" fmla="*/ 2434855 h 4876466"/>
              <a:gd name="connsiteX20" fmla="*/ 5349679 w 6815402"/>
              <a:gd name="connsiteY20" fmla="*/ 1522158 h 4876466"/>
              <a:gd name="connsiteX21" fmla="*/ 5795987 w 6815402"/>
              <a:gd name="connsiteY21" fmla="*/ 1314068 h 4876466"/>
              <a:gd name="connsiteX22" fmla="*/ 6122071 w 6815402"/>
              <a:gd name="connsiteY22" fmla="*/ 1349773 h 4876466"/>
              <a:gd name="connsiteX23" fmla="*/ 6307847 w 6815402"/>
              <a:gd name="connsiteY23" fmla="*/ 1476412 h 4876466"/>
              <a:gd name="connsiteX24" fmla="*/ 6805202 w 6815402"/>
              <a:gd name="connsiteY24" fmla="*/ 1200539 h 4876466"/>
              <a:gd name="connsiteX25" fmla="*/ 6749971 w 6815402"/>
              <a:gd name="connsiteY25" fmla="*/ 786590 h 48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815402" h="4876466">
                <a:moveTo>
                  <a:pt x="6749971" y="786590"/>
                </a:moveTo>
                <a:cubicBezTo>
                  <a:pt x="6749413" y="785195"/>
                  <a:pt x="6748576" y="783800"/>
                  <a:pt x="6748018" y="782405"/>
                </a:cubicBezTo>
                <a:cubicBezTo>
                  <a:pt x="6747739" y="781290"/>
                  <a:pt x="6747460" y="780174"/>
                  <a:pt x="6746902" y="779058"/>
                </a:cubicBezTo>
                <a:cubicBezTo>
                  <a:pt x="6515101" y="236796"/>
                  <a:pt x="5922348" y="-92076"/>
                  <a:pt x="5340753" y="22847"/>
                </a:cubicBezTo>
                <a:cubicBezTo>
                  <a:pt x="4643675" y="160645"/>
                  <a:pt x="4114521" y="803047"/>
                  <a:pt x="3376439" y="789100"/>
                </a:cubicBezTo>
                <a:cubicBezTo>
                  <a:pt x="3178111" y="785474"/>
                  <a:pt x="3001261" y="716854"/>
                  <a:pt x="2839474" y="604441"/>
                </a:cubicBezTo>
                <a:cubicBezTo>
                  <a:pt x="2701119" y="508206"/>
                  <a:pt x="2575316" y="395234"/>
                  <a:pt x="2428592" y="310994"/>
                </a:cubicBezTo>
                <a:cubicBezTo>
                  <a:pt x="2178380" y="167339"/>
                  <a:pt x="1861501" y="80030"/>
                  <a:pt x="1587301" y="209459"/>
                </a:cubicBezTo>
                <a:cubicBezTo>
                  <a:pt x="1311984" y="339446"/>
                  <a:pt x="1093572" y="659671"/>
                  <a:pt x="968327" y="927455"/>
                </a:cubicBezTo>
                <a:cubicBezTo>
                  <a:pt x="906123" y="1060510"/>
                  <a:pt x="863166" y="1201934"/>
                  <a:pt x="850613" y="1348657"/>
                </a:cubicBezTo>
                <a:cubicBezTo>
                  <a:pt x="834156" y="1541405"/>
                  <a:pt x="872092" y="1734154"/>
                  <a:pt x="865118" y="1927182"/>
                </a:cubicBezTo>
                <a:cubicBezTo>
                  <a:pt x="850892" y="2320210"/>
                  <a:pt x="686037" y="2659961"/>
                  <a:pt x="441126" y="2960103"/>
                </a:cubicBezTo>
                <a:cubicBezTo>
                  <a:pt x="237776" y="3209476"/>
                  <a:pt x="52558" y="3456619"/>
                  <a:pt x="9601" y="3785212"/>
                </a:cubicBezTo>
                <a:cubicBezTo>
                  <a:pt x="-29730" y="4085632"/>
                  <a:pt x="50885" y="4397210"/>
                  <a:pt x="267902" y="4615063"/>
                </a:cubicBezTo>
                <a:cubicBezTo>
                  <a:pt x="455631" y="4803628"/>
                  <a:pt x="727321" y="4911578"/>
                  <a:pt x="993432" y="4866111"/>
                </a:cubicBezTo>
                <a:cubicBezTo>
                  <a:pt x="1305011" y="4813111"/>
                  <a:pt x="1546854" y="4578243"/>
                  <a:pt x="1735140" y="4339469"/>
                </a:cubicBezTo>
                <a:cubicBezTo>
                  <a:pt x="1956342" y="4058853"/>
                  <a:pt x="2145744" y="3753133"/>
                  <a:pt x="2458718" y="3563732"/>
                </a:cubicBezTo>
                <a:cubicBezTo>
                  <a:pt x="2792333" y="3361778"/>
                  <a:pt x="3149380" y="3339463"/>
                  <a:pt x="3529299" y="3364847"/>
                </a:cubicBezTo>
                <a:cubicBezTo>
                  <a:pt x="3871562" y="3387720"/>
                  <a:pt x="4215219" y="3393578"/>
                  <a:pt x="4506156" y="3185487"/>
                </a:cubicBezTo>
                <a:cubicBezTo>
                  <a:pt x="4761389" y="3003059"/>
                  <a:pt x="4883566" y="2736112"/>
                  <a:pt x="4941307" y="2434855"/>
                </a:cubicBezTo>
                <a:cubicBezTo>
                  <a:pt x="5007695" y="2088689"/>
                  <a:pt x="5061531" y="1758980"/>
                  <a:pt x="5349679" y="1522158"/>
                </a:cubicBezTo>
                <a:cubicBezTo>
                  <a:pt x="5477156" y="1417277"/>
                  <a:pt x="5633085" y="1342241"/>
                  <a:pt x="5795987" y="1314068"/>
                </a:cubicBezTo>
                <a:cubicBezTo>
                  <a:pt x="5903380" y="1295379"/>
                  <a:pt x="6022488" y="1302910"/>
                  <a:pt x="6122071" y="1349773"/>
                </a:cubicBezTo>
                <a:cubicBezTo>
                  <a:pt x="6191528" y="1382409"/>
                  <a:pt x="6240900" y="1441823"/>
                  <a:pt x="6307847" y="1476412"/>
                </a:cubicBezTo>
                <a:cubicBezTo>
                  <a:pt x="6526538" y="1589104"/>
                  <a:pt x="6762244" y="1420624"/>
                  <a:pt x="6805202" y="1200539"/>
                </a:cubicBezTo>
                <a:cubicBezTo>
                  <a:pt x="6832817" y="1060789"/>
                  <a:pt x="6801017" y="916855"/>
                  <a:pt x="6749971" y="786590"/>
                </a:cubicBezTo>
                <a:close/>
              </a:path>
            </a:pathLst>
          </a:custGeom>
          <a:solidFill>
            <a:srgbClr val="49646F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636E2828-DF7B-46DB-B0CF-667D55F677A9}"/>
              </a:ext>
            </a:extLst>
          </p:cNvPr>
          <p:cNvSpPr/>
          <p:nvPr/>
        </p:nvSpPr>
        <p:spPr>
          <a:xfrm rot="14143291" flipH="1">
            <a:off x="-1906859" y="3054162"/>
            <a:ext cx="4577223" cy="6437714"/>
          </a:xfrm>
          <a:custGeom>
            <a:avLst/>
            <a:gdLst>
              <a:gd name="connsiteX0" fmla="*/ 2291801 w 2659024"/>
              <a:gd name="connsiteY0" fmla="*/ 2285896 h 3739830"/>
              <a:gd name="connsiteX1" fmla="*/ 2038521 w 2659024"/>
              <a:gd name="connsiteY1" fmla="*/ 1784080 h 3739830"/>
              <a:gd name="connsiteX2" fmla="*/ 2231828 w 2659024"/>
              <a:gd name="connsiteY2" fmla="*/ 1284775 h 3739830"/>
              <a:gd name="connsiteX3" fmla="*/ 2388036 w 2659024"/>
              <a:gd name="connsiteY3" fmla="*/ 764270 h 3739830"/>
              <a:gd name="connsiteX4" fmla="*/ 2233502 w 2659024"/>
              <a:gd name="connsiteY4" fmla="*/ 269148 h 3739830"/>
              <a:gd name="connsiteX5" fmla="*/ 2050236 w 2659024"/>
              <a:gd name="connsiteY5" fmla="*/ 82536 h 3739830"/>
              <a:gd name="connsiteX6" fmla="*/ 1947585 w 2659024"/>
              <a:gd name="connsiteY6" fmla="*/ 80863 h 3739830"/>
              <a:gd name="connsiteX7" fmla="*/ 1938659 w 2659024"/>
              <a:gd name="connsiteY7" fmla="*/ 83094 h 3739830"/>
              <a:gd name="connsiteX8" fmla="*/ 1899328 w 2659024"/>
              <a:gd name="connsiteY8" fmla="*/ 63290 h 3739830"/>
              <a:gd name="connsiteX9" fmla="*/ 827352 w 2659024"/>
              <a:gd name="connsiteY9" fmla="*/ 150319 h 3739830"/>
              <a:gd name="connsiteX10" fmla="*/ 386622 w 2659024"/>
              <a:gd name="connsiteY10" fmla="*/ 500112 h 3739830"/>
              <a:gd name="connsiteX11" fmla="*/ 270582 w 2659024"/>
              <a:gd name="connsiteY11" fmla="*/ 1054648 h 3739830"/>
              <a:gd name="connsiteX12" fmla="*/ 337529 w 2659024"/>
              <a:gd name="connsiteY12" fmla="*/ 1627594 h 3739830"/>
              <a:gd name="connsiteX13" fmla="*/ 59981 w 2659024"/>
              <a:gd name="connsiteY13" fmla="*/ 2164557 h 3739830"/>
              <a:gd name="connsiteX14" fmla="*/ 66117 w 2659024"/>
              <a:gd name="connsiteY14" fmla="*/ 2707656 h 3739830"/>
              <a:gd name="connsiteX15" fmla="*/ 477558 w 2659024"/>
              <a:gd name="connsiteY15" fmla="*/ 2965677 h 3739830"/>
              <a:gd name="connsiteX16" fmla="*/ 1027911 w 2659024"/>
              <a:gd name="connsiteY16" fmla="*/ 2985203 h 3739830"/>
              <a:gd name="connsiteX17" fmla="*/ 1425126 w 2659024"/>
              <a:gd name="connsiteY17" fmla="*/ 3214772 h 3739830"/>
              <a:gd name="connsiteX18" fmla="*/ 2143961 w 2659024"/>
              <a:gd name="connsiteY18" fmla="*/ 3732766 h 3739830"/>
              <a:gd name="connsiteX19" fmla="*/ 2615374 w 2659024"/>
              <a:gd name="connsiteY19" fmla="*/ 2799428 h 3739830"/>
              <a:gd name="connsiteX20" fmla="*/ 2291801 w 2659024"/>
              <a:gd name="connsiteY20" fmla="*/ 2285896 h 373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59024" h="3739830">
                <a:moveTo>
                  <a:pt x="2291801" y="2285896"/>
                </a:moveTo>
                <a:cubicBezTo>
                  <a:pt x="2174087" y="2139173"/>
                  <a:pt x="2045494" y="1980176"/>
                  <a:pt x="2038521" y="1784080"/>
                </a:cubicBezTo>
                <a:cubicBezTo>
                  <a:pt x="2042147" y="1599421"/>
                  <a:pt x="2147308" y="1442377"/>
                  <a:pt x="2231828" y="1284775"/>
                </a:cubicBezTo>
                <a:cubicBezTo>
                  <a:pt x="2318858" y="1121873"/>
                  <a:pt x="2388873" y="951998"/>
                  <a:pt x="2388036" y="764270"/>
                </a:cubicBezTo>
                <a:cubicBezTo>
                  <a:pt x="2387199" y="590489"/>
                  <a:pt x="2333084" y="411967"/>
                  <a:pt x="2233502" y="269148"/>
                </a:cubicBezTo>
                <a:cubicBezTo>
                  <a:pt x="2188313" y="204434"/>
                  <a:pt x="2125551" y="114057"/>
                  <a:pt x="2050236" y="82536"/>
                </a:cubicBezTo>
                <a:cubicBezTo>
                  <a:pt x="2013695" y="67195"/>
                  <a:pt x="1984127" y="75284"/>
                  <a:pt x="1947585" y="80863"/>
                </a:cubicBezTo>
                <a:cubicBezTo>
                  <a:pt x="1944796" y="81421"/>
                  <a:pt x="1941728" y="81979"/>
                  <a:pt x="1938659" y="83094"/>
                </a:cubicBezTo>
                <a:cubicBezTo>
                  <a:pt x="1935312" y="77237"/>
                  <a:pt x="1914670" y="68032"/>
                  <a:pt x="1899328" y="63290"/>
                </a:cubicBezTo>
                <a:cubicBezTo>
                  <a:pt x="1547860" y="-47729"/>
                  <a:pt x="1157620" y="-8956"/>
                  <a:pt x="827352" y="150319"/>
                </a:cubicBezTo>
                <a:cubicBezTo>
                  <a:pt x="659149" y="231491"/>
                  <a:pt x="499873" y="350042"/>
                  <a:pt x="386622" y="500112"/>
                </a:cubicBezTo>
                <a:cubicBezTo>
                  <a:pt x="261656" y="665524"/>
                  <a:pt x="233204" y="853531"/>
                  <a:pt x="270582" y="1054648"/>
                </a:cubicBezTo>
                <a:cubicBezTo>
                  <a:pt x="306287" y="1245723"/>
                  <a:pt x="398338" y="1431777"/>
                  <a:pt x="337529" y="1627594"/>
                </a:cubicBezTo>
                <a:cubicBezTo>
                  <a:pt x="277277" y="1820343"/>
                  <a:pt x="134737" y="1977108"/>
                  <a:pt x="59981" y="2164557"/>
                </a:cubicBezTo>
                <a:cubicBezTo>
                  <a:pt x="-8639" y="2336943"/>
                  <a:pt x="-32907" y="2541407"/>
                  <a:pt x="66117" y="2707656"/>
                </a:cubicBezTo>
                <a:cubicBezTo>
                  <a:pt x="153426" y="2854379"/>
                  <a:pt x="313818" y="2936109"/>
                  <a:pt x="477558" y="2965677"/>
                </a:cubicBezTo>
                <a:cubicBezTo>
                  <a:pt x="660823" y="2998871"/>
                  <a:pt x="843530" y="2972929"/>
                  <a:pt x="1027911" y="2985203"/>
                </a:cubicBezTo>
                <a:cubicBezTo>
                  <a:pt x="1204203" y="2996918"/>
                  <a:pt x="1326101" y="3071396"/>
                  <a:pt x="1425126" y="3214772"/>
                </a:cubicBezTo>
                <a:cubicBezTo>
                  <a:pt x="1603928" y="3473908"/>
                  <a:pt x="1772967" y="3791344"/>
                  <a:pt x="2143961" y="3732766"/>
                </a:cubicBezTo>
                <a:cubicBezTo>
                  <a:pt x="2582180" y="3663868"/>
                  <a:pt x="2745919" y="3181299"/>
                  <a:pt x="2615374" y="2799428"/>
                </a:cubicBezTo>
                <a:cubicBezTo>
                  <a:pt x="2548428" y="2603332"/>
                  <a:pt x="2419835" y="2445451"/>
                  <a:pt x="2291801" y="2285896"/>
                </a:cubicBezTo>
                <a:close/>
              </a:path>
            </a:pathLst>
          </a:custGeom>
          <a:solidFill>
            <a:srgbClr val="49646F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420307B-64F9-47B7-ACAC-C3A4B695F069}"/>
              </a:ext>
            </a:extLst>
          </p:cNvPr>
          <p:cNvSpPr/>
          <p:nvPr/>
        </p:nvSpPr>
        <p:spPr>
          <a:xfrm rot="271844" flipH="1">
            <a:off x="-1676931" y="1927275"/>
            <a:ext cx="4197657" cy="3003452"/>
          </a:xfrm>
          <a:custGeom>
            <a:avLst/>
            <a:gdLst>
              <a:gd name="connsiteX0" fmla="*/ 6749971 w 6815402"/>
              <a:gd name="connsiteY0" fmla="*/ 786590 h 4876466"/>
              <a:gd name="connsiteX1" fmla="*/ 6748018 w 6815402"/>
              <a:gd name="connsiteY1" fmla="*/ 782405 h 4876466"/>
              <a:gd name="connsiteX2" fmla="*/ 6746902 w 6815402"/>
              <a:gd name="connsiteY2" fmla="*/ 779058 h 4876466"/>
              <a:gd name="connsiteX3" fmla="*/ 5340753 w 6815402"/>
              <a:gd name="connsiteY3" fmla="*/ 22847 h 4876466"/>
              <a:gd name="connsiteX4" fmla="*/ 3376439 w 6815402"/>
              <a:gd name="connsiteY4" fmla="*/ 789100 h 4876466"/>
              <a:gd name="connsiteX5" fmla="*/ 2839474 w 6815402"/>
              <a:gd name="connsiteY5" fmla="*/ 604441 h 4876466"/>
              <a:gd name="connsiteX6" fmla="*/ 2428592 w 6815402"/>
              <a:gd name="connsiteY6" fmla="*/ 310994 h 4876466"/>
              <a:gd name="connsiteX7" fmla="*/ 1587301 w 6815402"/>
              <a:gd name="connsiteY7" fmla="*/ 209459 h 4876466"/>
              <a:gd name="connsiteX8" fmla="*/ 968327 w 6815402"/>
              <a:gd name="connsiteY8" fmla="*/ 927455 h 4876466"/>
              <a:gd name="connsiteX9" fmla="*/ 850613 w 6815402"/>
              <a:gd name="connsiteY9" fmla="*/ 1348657 h 4876466"/>
              <a:gd name="connsiteX10" fmla="*/ 865118 w 6815402"/>
              <a:gd name="connsiteY10" fmla="*/ 1927182 h 4876466"/>
              <a:gd name="connsiteX11" fmla="*/ 441126 w 6815402"/>
              <a:gd name="connsiteY11" fmla="*/ 2960103 h 4876466"/>
              <a:gd name="connsiteX12" fmla="*/ 9601 w 6815402"/>
              <a:gd name="connsiteY12" fmla="*/ 3785212 h 4876466"/>
              <a:gd name="connsiteX13" fmla="*/ 267902 w 6815402"/>
              <a:gd name="connsiteY13" fmla="*/ 4615063 h 4876466"/>
              <a:gd name="connsiteX14" fmla="*/ 993432 w 6815402"/>
              <a:gd name="connsiteY14" fmla="*/ 4866111 h 4876466"/>
              <a:gd name="connsiteX15" fmla="*/ 1735140 w 6815402"/>
              <a:gd name="connsiteY15" fmla="*/ 4339469 h 4876466"/>
              <a:gd name="connsiteX16" fmla="*/ 2458718 w 6815402"/>
              <a:gd name="connsiteY16" fmla="*/ 3563732 h 4876466"/>
              <a:gd name="connsiteX17" fmla="*/ 3529299 w 6815402"/>
              <a:gd name="connsiteY17" fmla="*/ 3364847 h 4876466"/>
              <a:gd name="connsiteX18" fmla="*/ 4506156 w 6815402"/>
              <a:gd name="connsiteY18" fmla="*/ 3185487 h 4876466"/>
              <a:gd name="connsiteX19" fmla="*/ 4941307 w 6815402"/>
              <a:gd name="connsiteY19" fmla="*/ 2434855 h 4876466"/>
              <a:gd name="connsiteX20" fmla="*/ 5349679 w 6815402"/>
              <a:gd name="connsiteY20" fmla="*/ 1522158 h 4876466"/>
              <a:gd name="connsiteX21" fmla="*/ 5795987 w 6815402"/>
              <a:gd name="connsiteY21" fmla="*/ 1314068 h 4876466"/>
              <a:gd name="connsiteX22" fmla="*/ 6122071 w 6815402"/>
              <a:gd name="connsiteY22" fmla="*/ 1349773 h 4876466"/>
              <a:gd name="connsiteX23" fmla="*/ 6307847 w 6815402"/>
              <a:gd name="connsiteY23" fmla="*/ 1476412 h 4876466"/>
              <a:gd name="connsiteX24" fmla="*/ 6805202 w 6815402"/>
              <a:gd name="connsiteY24" fmla="*/ 1200539 h 4876466"/>
              <a:gd name="connsiteX25" fmla="*/ 6749971 w 6815402"/>
              <a:gd name="connsiteY25" fmla="*/ 786590 h 48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815402" h="4876466">
                <a:moveTo>
                  <a:pt x="6749971" y="786590"/>
                </a:moveTo>
                <a:cubicBezTo>
                  <a:pt x="6749413" y="785195"/>
                  <a:pt x="6748576" y="783800"/>
                  <a:pt x="6748018" y="782405"/>
                </a:cubicBezTo>
                <a:cubicBezTo>
                  <a:pt x="6747739" y="781290"/>
                  <a:pt x="6747460" y="780174"/>
                  <a:pt x="6746902" y="779058"/>
                </a:cubicBezTo>
                <a:cubicBezTo>
                  <a:pt x="6515101" y="236796"/>
                  <a:pt x="5922348" y="-92076"/>
                  <a:pt x="5340753" y="22847"/>
                </a:cubicBezTo>
                <a:cubicBezTo>
                  <a:pt x="4643675" y="160645"/>
                  <a:pt x="4114521" y="803047"/>
                  <a:pt x="3376439" y="789100"/>
                </a:cubicBezTo>
                <a:cubicBezTo>
                  <a:pt x="3178111" y="785474"/>
                  <a:pt x="3001261" y="716854"/>
                  <a:pt x="2839474" y="604441"/>
                </a:cubicBezTo>
                <a:cubicBezTo>
                  <a:pt x="2701119" y="508206"/>
                  <a:pt x="2575316" y="395234"/>
                  <a:pt x="2428592" y="310994"/>
                </a:cubicBezTo>
                <a:cubicBezTo>
                  <a:pt x="2178380" y="167339"/>
                  <a:pt x="1861501" y="80030"/>
                  <a:pt x="1587301" y="209459"/>
                </a:cubicBezTo>
                <a:cubicBezTo>
                  <a:pt x="1311984" y="339446"/>
                  <a:pt x="1093572" y="659671"/>
                  <a:pt x="968327" y="927455"/>
                </a:cubicBezTo>
                <a:cubicBezTo>
                  <a:pt x="906123" y="1060510"/>
                  <a:pt x="863166" y="1201934"/>
                  <a:pt x="850613" y="1348657"/>
                </a:cubicBezTo>
                <a:cubicBezTo>
                  <a:pt x="834156" y="1541405"/>
                  <a:pt x="872092" y="1734154"/>
                  <a:pt x="865118" y="1927182"/>
                </a:cubicBezTo>
                <a:cubicBezTo>
                  <a:pt x="850892" y="2320210"/>
                  <a:pt x="686037" y="2659961"/>
                  <a:pt x="441126" y="2960103"/>
                </a:cubicBezTo>
                <a:cubicBezTo>
                  <a:pt x="237776" y="3209476"/>
                  <a:pt x="52558" y="3456619"/>
                  <a:pt x="9601" y="3785212"/>
                </a:cubicBezTo>
                <a:cubicBezTo>
                  <a:pt x="-29730" y="4085632"/>
                  <a:pt x="50885" y="4397210"/>
                  <a:pt x="267902" y="4615063"/>
                </a:cubicBezTo>
                <a:cubicBezTo>
                  <a:pt x="455631" y="4803628"/>
                  <a:pt x="727321" y="4911578"/>
                  <a:pt x="993432" y="4866111"/>
                </a:cubicBezTo>
                <a:cubicBezTo>
                  <a:pt x="1305011" y="4813111"/>
                  <a:pt x="1546854" y="4578243"/>
                  <a:pt x="1735140" y="4339469"/>
                </a:cubicBezTo>
                <a:cubicBezTo>
                  <a:pt x="1956342" y="4058853"/>
                  <a:pt x="2145744" y="3753133"/>
                  <a:pt x="2458718" y="3563732"/>
                </a:cubicBezTo>
                <a:cubicBezTo>
                  <a:pt x="2792333" y="3361778"/>
                  <a:pt x="3149380" y="3339463"/>
                  <a:pt x="3529299" y="3364847"/>
                </a:cubicBezTo>
                <a:cubicBezTo>
                  <a:pt x="3871562" y="3387720"/>
                  <a:pt x="4215219" y="3393578"/>
                  <a:pt x="4506156" y="3185487"/>
                </a:cubicBezTo>
                <a:cubicBezTo>
                  <a:pt x="4761389" y="3003059"/>
                  <a:pt x="4883566" y="2736112"/>
                  <a:pt x="4941307" y="2434855"/>
                </a:cubicBezTo>
                <a:cubicBezTo>
                  <a:pt x="5007695" y="2088689"/>
                  <a:pt x="5061531" y="1758980"/>
                  <a:pt x="5349679" y="1522158"/>
                </a:cubicBezTo>
                <a:cubicBezTo>
                  <a:pt x="5477156" y="1417277"/>
                  <a:pt x="5633085" y="1342241"/>
                  <a:pt x="5795987" y="1314068"/>
                </a:cubicBezTo>
                <a:cubicBezTo>
                  <a:pt x="5903380" y="1295379"/>
                  <a:pt x="6022488" y="1302910"/>
                  <a:pt x="6122071" y="1349773"/>
                </a:cubicBezTo>
                <a:cubicBezTo>
                  <a:pt x="6191528" y="1382409"/>
                  <a:pt x="6240900" y="1441823"/>
                  <a:pt x="6307847" y="1476412"/>
                </a:cubicBezTo>
                <a:cubicBezTo>
                  <a:pt x="6526538" y="1589104"/>
                  <a:pt x="6762244" y="1420624"/>
                  <a:pt x="6805202" y="1200539"/>
                </a:cubicBezTo>
                <a:cubicBezTo>
                  <a:pt x="6832817" y="1060789"/>
                  <a:pt x="6801017" y="916855"/>
                  <a:pt x="6749971" y="786590"/>
                </a:cubicBezTo>
                <a:close/>
              </a:path>
            </a:pathLst>
          </a:custGeom>
          <a:solidFill>
            <a:srgbClr val="F3C894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82CCC836-165F-4797-8C14-E273F934A184}"/>
              </a:ext>
            </a:extLst>
          </p:cNvPr>
          <p:cNvSpPr/>
          <p:nvPr/>
        </p:nvSpPr>
        <p:spPr>
          <a:xfrm rot="7452514" flipH="1">
            <a:off x="9742409" y="4185406"/>
            <a:ext cx="3958268" cy="2813745"/>
          </a:xfrm>
          <a:custGeom>
            <a:avLst/>
            <a:gdLst>
              <a:gd name="connsiteX0" fmla="*/ 3849735 w 4044409"/>
              <a:gd name="connsiteY0" fmla="*/ 682717 h 2874979"/>
              <a:gd name="connsiteX1" fmla="*/ 3836066 w 4044409"/>
              <a:gd name="connsiteY1" fmla="*/ 669328 h 2874979"/>
              <a:gd name="connsiteX2" fmla="*/ 3818772 w 4044409"/>
              <a:gd name="connsiteY2" fmla="*/ 655660 h 2874979"/>
              <a:gd name="connsiteX3" fmla="*/ 3104400 w 4044409"/>
              <a:gd name="connsiteY3" fmla="*/ 471837 h 2874979"/>
              <a:gd name="connsiteX4" fmla="*/ 2289609 w 4044409"/>
              <a:gd name="connsiteY4" fmla="*/ 707264 h 2874979"/>
              <a:gd name="connsiteX5" fmla="*/ 1618194 w 4044409"/>
              <a:gd name="connsiteY5" fmla="*/ 390944 h 2874979"/>
              <a:gd name="connsiteX6" fmla="*/ 950684 w 4044409"/>
              <a:gd name="connsiteY6" fmla="*/ 9910 h 2874979"/>
              <a:gd name="connsiteX7" fmla="*/ 502702 w 4044409"/>
              <a:gd name="connsiteY7" fmla="*/ 51194 h 2874979"/>
              <a:gd name="connsiteX8" fmla="*/ 309116 w 4044409"/>
              <a:gd name="connsiteY8" fmla="*/ 156633 h 2874979"/>
              <a:gd name="connsiteX9" fmla="*/ 280664 w 4044409"/>
              <a:gd name="connsiteY9" fmla="*/ 250637 h 2874979"/>
              <a:gd name="connsiteX10" fmla="*/ 106046 w 4044409"/>
              <a:gd name="connsiteY10" fmla="*/ 1625819 h 2874979"/>
              <a:gd name="connsiteX11" fmla="*/ 637152 w 4044409"/>
              <a:gd name="connsiteY11" fmla="*/ 2132935 h 2874979"/>
              <a:gd name="connsiteX12" fmla="*/ 1394482 w 4044409"/>
              <a:gd name="connsiteY12" fmla="*/ 2284400 h 2874979"/>
              <a:gd name="connsiteX13" fmla="*/ 1951530 w 4044409"/>
              <a:gd name="connsiteY13" fmla="*/ 2781195 h 2874979"/>
              <a:gd name="connsiteX14" fmla="*/ 2633266 w 4044409"/>
              <a:gd name="connsiteY14" fmla="*/ 2735449 h 2874979"/>
              <a:gd name="connsiteX15" fmla="*/ 2925598 w 4044409"/>
              <a:gd name="connsiteY15" fmla="*/ 2104483 h 2874979"/>
              <a:gd name="connsiteX16" fmla="*/ 3093522 w 4044409"/>
              <a:gd name="connsiteY16" fmla="*/ 1821357 h 2874979"/>
              <a:gd name="connsiteX17" fmla="*/ 3389758 w 4044409"/>
              <a:gd name="connsiteY17" fmla="*/ 1705038 h 2874979"/>
              <a:gd name="connsiteX18" fmla="*/ 3987811 w 4044409"/>
              <a:gd name="connsiteY18" fmla="*/ 1367798 h 2874979"/>
              <a:gd name="connsiteX19" fmla="*/ 3849735 w 4044409"/>
              <a:gd name="connsiteY19" fmla="*/ 682717 h 287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44409" h="2874979">
                <a:moveTo>
                  <a:pt x="3849735" y="682717"/>
                </a:moveTo>
                <a:cubicBezTo>
                  <a:pt x="3845551" y="678254"/>
                  <a:pt x="3841088" y="673791"/>
                  <a:pt x="3836066" y="669328"/>
                </a:cubicBezTo>
                <a:cubicBezTo>
                  <a:pt x="3830488" y="664028"/>
                  <a:pt x="3824630" y="659565"/>
                  <a:pt x="3818772" y="655660"/>
                </a:cubicBezTo>
                <a:cubicBezTo>
                  <a:pt x="3615981" y="494711"/>
                  <a:pt x="3360469" y="437807"/>
                  <a:pt x="3104400" y="471837"/>
                </a:cubicBezTo>
                <a:cubicBezTo>
                  <a:pt x="2821273" y="509495"/>
                  <a:pt x="2570783" y="663749"/>
                  <a:pt x="2289609" y="707264"/>
                </a:cubicBezTo>
                <a:cubicBezTo>
                  <a:pt x="2000345" y="752174"/>
                  <a:pt x="1810664" y="578951"/>
                  <a:pt x="1618194" y="390944"/>
                </a:cubicBezTo>
                <a:cubicBezTo>
                  <a:pt x="1426560" y="203496"/>
                  <a:pt x="1223769" y="47567"/>
                  <a:pt x="950684" y="9910"/>
                </a:cubicBezTo>
                <a:cubicBezTo>
                  <a:pt x="801450" y="-10732"/>
                  <a:pt x="645242" y="-132"/>
                  <a:pt x="502702" y="51194"/>
                </a:cubicBezTo>
                <a:cubicBezTo>
                  <a:pt x="439661" y="73788"/>
                  <a:pt x="351236" y="101682"/>
                  <a:pt x="309116" y="156633"/>
                </a:cubicBezTo>
                <a:cubicBezTo>
                  <a:pt x="288195" y="183970"/>
                  <a:pt x="282895" y="216885"/>
                  <a:pt x="280664" y="250637"/>
                </a:cubicBezTo>
                <a:cubicBezTo>
                  <a:pt x="-11668" y="644781"/>
                  <a:pt x="-85588" y="1168076"/>
                  <a:pt x="106046" y="1625819"/>
                </a:cubicBezTo>
                <a:cubicBezTo>
                  <a:pt x="206186" y="1865151"/>
                  <a:pt x="375505" y="2069894"/>
                  <a:pt x="637152" y="2132935"/>
                </a:cubicBezTo>
                <a:cubicBezTo>
                  <a:pt x="889596" y="2193744"/>
                  <a:pt x="1170770" y="2127077"/>
                  <a:pt x="1394482" y="2284400"/>
                </a:cubicBezTo>
                <a:cubicBezTo>
                  <a:pt x="1599784" y="2428613"/>
                  <a:pt x="1731165" y="2653440"/>
                  <a:pt x="1951530" y="2781195"/>
                </a:cubicBezTo>
                <a:cubicBezTo>
                  <a:pt x="2172732" y="2909508"/>
                  <a:pt x="2438843" y="2917040"/>
                  <a:pt x="2633266" y="2735449"/>
                </a:cubicBezTo>
                <a:cubicBezTo>
                  <a:pt x="2812068" y="2568363"/>
                  <a:pt x="2854468" y="2326520"/>
                  <a:pt x="2925598" y="2104483"/>
                </a:cubicBezTo>
                <a:cubicBezTo>
                  <a:pt x="2959071" y="2000159"/>
                  <a:pt x="3003981" y="1890535"/>
                  <a:pt x="3093522" y="1821357"/>
                </a:cubicBezTo>
                <a:cubicBezTo>
                  <a:pt x="3178041" y="1756085"/>
                  <a:pt x="3288223" y="1730422"/>
                  <a:pt x="3389758" y="1705038"/>
                </a:cubicBezTo>
                <a:cubicBezTo>
                  <a:pt x="3614028" y="1648971"/>
                  <a:pt x="3870656" y="1591788"/>
                  <a:pt x="3987811" y="1367798"/>
                </a:cubicBezTo>
                <a:cubicBezTo>
                  <a:pt x="4107757" y="1139066"/>
                  <a:pt x="4025469" y="857056"/>
                  <a:pt x="3849735" y="682717"/>
                </a:cubicBezTo>
                <a:close/>
              </a:path>
            </a:pathLst>
          </a:custGeom>
          <a:solidFill>
            <a:srgbClr val="A04F4C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70F0B49-8FF6-43FF-841E-9128E8C783F0}"/>
              </a:ext>
            </a:extLst>
          </p:cNvPr>
          <p:cNvGrpSpPr/>
          <p:nvPr/>
        </p:nvGrpSpPr>
        <p:grpSpPr>
          <a:xfrm>
            <a:off x="5000358" y="-1026720"/>
            <a:ext cx="1819425" cy="581807"/>
            <a:chOff x="3508443" y="585512"/>
            <a:chExt cx="2087895" cy="667657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8EE44F54-CE00-4DE1-B315-77954B22F7BE}"/>
                </a:ext>
              </a:extLst>
            </p:cNvPr>
            <p:cNvSpPr/>
            <p:nvPr/>
          </p:nvSpPr>
          <p:spPr>
            <a:xfrm>
              <a:off x="4218562" y="585512"/>
              <a:ext cx="667657" cy="667657"/>
            </a:xfrm>
            <a:prstGeom prst="ellipse">
              <a:avLst/>
            </a:prstGeom>
            <a:solidFill>
              <a:srgbClr val="A04F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02B2FC58-D76B-43E2-8054-30A4681D79FD}"/>
                </a:ext>
              </a:extLst>
            </p:cNvPr>
            <p:cNvSpPr/>
            <p:nvPr/>
          </p:nvSpPr>
          <p:spPr>
            <a:xfrm>
              <a:off x="3508443" y="585512"/>
              <a:ext cx="667657" cy="667657"/>
            </a:xfrm>
            <a:prstGeom prst="ellipse">
              <a:avLst/>
            </a:prstGeom>
            <a:solidFill>
              <a:srgbClr val="4964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CC8B741A-A12C-423D-918E-4ED61363212A}"/>
                </a:ext>
              </a:extLst>
            </p:cNvPr>
            <p:cNvSpPr/>
            <p:nvPr/>
          </p:nvSpPr>
          <p:spPr>
            <a:xfrm>
              <a:off x="4928681" y="585512"/>
              <a:ext cx="667657" cy="667657"/>
            </a:xfrm>
            <a:prstGeom prst="ellipse">
              <a:avLst/>
            </a:prstGeom>
            <a:solidFill>
              <a:srgbClr val="F3C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8E568107-EFD9-4F17-88BB-BFB2095B7FA7}"/>
              </a:ext>
            </a:extLst>
          </p:cNvPr>
          <p:cNvSpPr/>
          <p:nvPr/>
        </p:nvSpPr>
        <p:spPr>
          <a:xfrm rot="9599476" flipV="1">
            <a:off x="-1618104" y="-789126"/>
            <a:ext cx="3982219" cy="2830771"/>
          </a:xfrm>
          <a:custGeom>
            <a:avLst/>
            <a:gdLst>
              <a:gd name="connsiteX0" fmla="*/ 3849735 w 4044409"/>
              <a:gd name="connsiteY0" fmla="*/ 682717 h 2874979"/>
              <a:gd name="connsiteX1" fmla="*/ 3836066 w 4044409"/>
              <a:gd name="connsiteY1" fmla="*/ 669328 h 2874979"/>
              <a:gd name="connsiteX2" fmla="*/ 3818772 w 4044409"/>
              <a:gd name="connsiteY2" fmla="*/ 655660 h 2874979"/>
              <a:gd name="connsiteX3" fmla="*/ 3104400 w 4044409"/>
              <a:gd name="connsiteY3" fmla="*/ 471837 h 2874979"/>
              <a:gd name="connsiteX4" fmla="*/ 2289609 w 4044409"/>
              <a:gd name="connsiteY4" fmla="*/ 707264 h 2874979"/>
              <a:gd name="connsiteX5" fmla="*/ 1618194 w 4044409"/>
              <a:gd name="connsiteY5" fmla="*/ 390944 h 2874979"/>
              <a:gd name="connsiteX6" fmla="*/ 950684 w 4044409"/>
              <a:gd name="connsiteY6" fmla="*/ 9910 h 2874979"/>
              <a:gd name="connsiteX7" fmla="*/ 502702 w 4044409"/>
              <a:gd name="connsiteY7" fmla="*/ 51194 h 2874979"/>
              <a:gd name="connsiteX8" fmla="*/ 309116 w 4044409"/>
              <a:gd name="connsiteY8" fmla="*/ 156633 h 2874979"/>
              <a:gd name="connsiteX9" fmla="*/ 280664 w 4044409"/>
              <a:gd name="connsiteY9" fmla="*/ 250637 h 2874979"/>
              <a:gd name="connsiteX10" fmla="*/ 106046 w 4044409"/>
              <a:gd name="connsiteY10" fmla="*/ 1625819 h 2874979"/>
              <a:gd name="connsiteX11" fmla="*/ 637152 w 4044409"/>
              <a:gd name="connsiteY11" fmla="*/ 2132935 h 2874979"/>
              <a:gd name="connsiteX12" fmla="*/ 1394482 w 4044409"/>
              <a:gd name="connsiteY12" fmla="*/ 2284400 h 2874979"/>
              <a:gd name="connsiteX13" fmla="*/ 1951530 w 4044409"/>
              <a:gd name="connsiteY13" fmla="*/ 2781195 h 2874979"/>
              <a:gd name="connsiteX14" fmla="*/ 2633266 w 4044409"/>
              <a:gd name="connsiteY14" fmla="*/ 2735449 h 2874979"/>
              <a:gd name="connsiteX15" fmla="*/ 2925598 w 4044409"/>
              <a:gd name="connsiteY15" fmla="*/ 2104483 h 2874979"/>
              <a:gd name="connsiteX16" fmla="*/ 3093522 w 4044409"/>
              <a:gd name="connsiteY16" fmla="*/ 1821357 h 2874979"/>
              <a:gd name="connsiteX17" fmla="*/ 3389758 w 4044409"/>
              <a:gd name="connsiteY17" fmla="*/ 1705038 h 2874979"/>
              <a:gd name="connsiteX18" fmla="*/ 3987811 w 4044409"/>
              <a:gd name="connsiteY18" fmla="*/ 1367798 h 2874979"/>
              <a:gd name="connsiteX19" fmla="*/ 3849735 w 4044409"/>
              <a:gd name="connsiteY19" fmla="*/ 682717 h 287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44409" h="2874979">
                <a:moveTo>
                  <a:pt x="3849735" y="682717"/>
                </a:moveTo>
                <a:cubicBezTo>
                  <a:pt x="3845551" y="678254"/>
                  <a:pt x="3841088" y="673791"/>
                  <a:pt x="3836066" y="669328"/>
                </a:cubicBezTo>
                <a:cubicBezTo>
                  <a:pt x="3830488" y="664028"/>
                  <a:pt x="3824630" y="659565"/>
                  <a:pt x="3818772" y="655660"/>
                </a:cubicBezTo>
                <a:cubicBezTo>
                  <a:pt x="3615981" y="494711"/>
                  <a:pt x="3360469" y="437807"/>
                  <a:pt x="3104400" y="471837"/>
                </a:cubicBezTo>
                <a:cubicBezTo>
                  <a:pt x="2821273" y="509495"/>
                  <a:pt x="2570783" y="663749"/>
                  <a:pt x="2289609" y="707264"/>
                </a:cubicBezTo>
                <a:cubicBezTo>
                  <a:pt x="2000345" y="752174"/>
                  <a:pt x="1810664" y="578951"/>
                  <a:pt x="1618194" y="390944"/>
                </a:cubicBezTo>
                <a:cubicBezTo>
                  <a:pt x="1426560" y="203496"/>
                  <a:pt x="1223769" y="47567"/>
                  <a:pt x="950684" y="9910"/>
                </a:cubicBezTo>
                <a:cubicBezTo>
                  <a:pt x="801450" y="-10732"/>
                  <a:pt x="645242" y="-132"/>
                  <a:pt x="502702" y="51194"/>
                </a:cubicBezTo>
                <a:cubicBezTo>
                  <a:pt x="439661" y="73788"/>
                  <a:pt x="351236" y="101682"/>
                  <a:pt x="309116" y="156633"/>
                </a:cubicBezTo>
                <a:cubicBezTo>
                  <a:pt x="288195" y="183970"/>
                  <a:pt x="282895" y="216885"/>
                  <a:pt x="280664" y="250637"/>
                </a:cubicBezTo>
                <a:cubicBezTo>
                  <a:pt x="-11668" y="644781"/>
                  <a:pt x="-85588" y="1168076"/>
                  <a:pt x="106046" y="1625819"/>
                </a:cubicBezTo>
                <a:cubicBezTo>
                  <a:pt x="206186" y="1865151"/>
                  <a:pt x="375505" y="2069894"/>
                  <a:pt x="637152" y="2132935"/>
                </a:cubicBezTo>
                <a:cubicBezTo>
                  <a:pt x="889596" y="2193744"/>
                  <a:pt x="1170770" y="2127077"/>
                  <a:pt x="1394482" y="2284400"/>
                </a:cubicBezTo>
                <a:cubicBezTo>
                  <a:pt x="1599784" y="2428613"/>
                  <a:pt x="1731165" y="2653440"/>
                  <a:pt x="1951530" y="2781195"/>
                </a:cubicBezTo>
                <a:cubicBezTo>
                  <a:pt x="2172732" y="2909508"/>
                  <a:pt x="2438843" y="2917040"/>
                  <a:pt x="2633266" y="2735449"/>
                </a:cubicBezTo>
                <a:cubicBezTo>
                  <a:pt x="2812068" y="2568363"/>
                  <a:pt x="2854468" y="2326520"/>
                  <a:pt x="2925598" y="2104483"/>
                </a:cubicBezTo>
                <a:cubicBezTo>
                  <a:pt x="2959071" y="2000159"/>
                  <a:pt x="3003981" y="1890535"/>
                  <a:pt x="3093522" y="1821357"/>
                </a:cubicBezTo>
                <a:cubicBezTo>
                  <a:pt x="3178041" y="1756085"/>
                  <a:pt x="3288223" y="1730422"/>
                  <a:pt x="3389758" y="1705038"/>
                </a:cubicBezTo>
                <a:cubicBezTo>
                  <a:pt x="3614028" y="1648971"/>
                  <a:pt x="3870656" y="1591788"/>
                  <a:pt x="3987811" y="1367798"/>
                </a:cubicBezTo>
                <a:cubicBezTo>
                  <a:pt x="4107757" y="1139066"/>
                  <a:pt x="4025469" y="857056"/>
                  <a:pt x="3849735" y="682717"/>
                </a:cubicBezTo>
                <a:close/>
              </a:path>
            </a:pathLst>
          </a:custGeom>
          <a:noFill/>
          <a:ln w="24442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D8D56A6F-48F1-4734-9E8A-A9BE85BFE6FD}"/>
              </a:ext>
            </a:extLst>
          </p:cNvPr>
          <p:cNvSpPr/>
          <p:nvPr/>
        </p:nvSpPr>
        <p:spPr>
          <a:xfrm rot="17110879" flipH="1">
            <a:off x="-697807" y="4221335"/>
            <a:ext cx="3749343" cy="5273329"/>
          </a:xfrm>
          <a:custGeom>
            <a:avLst/>
            <a:gdLst>
              <a:gd name="connsiteX0" fmla="*/ 2291801 w 2659024"/>
              <a:gd name="connsiteY0" fmla="*/ 2285896 h 3739830"/>
              <a:gd name="connsiteX1" fmla="*/ 2038521 w 2659024"/>
              <a:gd name="connsiteY1" fmla="*/ 1784080 h 3739830"/>
              <a:gd name="connsiteX2" fmla="*/ 2231828 w 2659024"/>
              <a:gd name="connsiteY2" fmla="*/ 1284775 h 3739830"/>
              <a:gd name="connsiteX3" fmla="*/ 2388036 w 2659024"/>
              <a:gd name="connsiteY3" fmla="*/ 764270 h 3739830"/>
              <a:gd name="connsiteX4" fmla="*/ 2233502 w 2659024"/>
              <a:gd name="connsiteY4" fmla="*/ 269148 h 3739830"/>
              <a:gd name="connsiteX5" fmla="*/ 2050236 w 2659024"/>
              <a:gd name="connsiteY5" fmla="*/ 82536 h 3739830"/>
              <a:gd name="connsiteX6" fmla="*/ 1947585 w 2659024"/>
              <a:gd name="connsiteY6" fmla="*/ 80863 h 3739830"/>
              <a:gd name="connsiteX7" fmla="*/ 1938659 w 2659024"/>
              <a:gd name="connsiteY7" fmla="*/ 83094 h 3739830"/>
              <a:gd name="connsiteX8" fmla="*/ 1899328 w 2659024"/>
              <a:gd name="connsiteY8" fmla="*/ 63290 h 3739830"/>
              <a:gd name="connsiteX9" fmla="*/ 827352 w 2659024"/>
              <a:gd name="connsiteY9" fmla="*/ 150319 h 3739830"/>
              <a:gd name="connsiteX10" fmla="*/ 386622 w 2659024"/>
              <a:gd name="connsiteY10" fmla="*/ 500112 h 3739830"/>
              <a:gd name="connsiteX11" fmla="*/ 270582 w 2659024"/>
              <a:gd name="connsiteY11" fmla="*/ 1054648 h 3739830"/>
              <a:gd name="connsiteX12" fmla="*/ 337529 w 2659024"/>
              <a:gd name="connsiteY12" fmla="*/ 1627594 h 3739830"/>
              <a:gd name="connsiteX13" fmla="*/ 59981 w 2659024"/>
              <a:gd name="connsiteY13" fmla="*/ 2164557 h 3739830"/>
              <a:gd name="connsiteX14" fmla="*/ 66117 w 2659024"/>
              <a:gd name="connsiteY14" fmla="*/ 2707656 h 3739830"/>
              <a:gd name="connsiteX15" fmla="*/ 477558 w 2659024"/>
              <a:gd name="connsiteY15" fmla="*/ 2965677 h 3739830"/>
              <a:gd name="connsiteX16" fmla="*/ 1027911 w 2659024"/>
              <a:gd name="connsiteY16" fmla="*/ 2985203 h 3739830"/>
              <a:gd name="connsiteX17" fmla="*/ 1425126 w 2659024"/>
              <a:gd name="connsiteY17" fmla="*/ 3214772 h 3739830"/>
              <a:gd name="connsiteX18" fmla="*/ 2143961 w 2659024"/>
              <a:gd name="connsiteY18" fmla="*/ 3732766 h 3739830"/>
              <a:gd name="connsiteX19" fmla="*/ 2615374 w 2659024"/>
              <a:gd name="connsiteY19" fmla="*/ 2799428 h 3739830"/>
              <a:gd name="connsiteX20" fmla="*/ 2291801 w 2659024"/>
              <a:gd name="connsiteY20" fmla="*/ 2285896 h 373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59024" h="3739830">
                <a:moveTo>
                  <a:pt x="2291801" y="2285896"/>
                </a:moveTo>
                <a:cubicBezTo>
                  <a:pt x="2174087" y="2139173"/>
                  <a:pt x="2045494" y="1980176"/>
                  <a:pt x="2038521" y="1784080"/>
                </a:cubicBezTo>
                <a:cubicBezTo>
                  <a:pt x="2042147" y="1599421"/>
                  <a:pt x="2147308" y="1442377"/>
                  <a:pt x="2231828" y="1284775"/>
                </a:cubicBezTo>
                <a:cubicBezTo>
                  <a:pt x="2318858" y="1121873"/>
                  <a:pt x="2388873" y="951998"/>
                  <a:pt x="2388036" y="764270"/>
                </a:cubicBezTo>
                <a:cubicBezTo>
                  <a:pt x="2387199" y="590489"/>
                  <a:pt x="2333084" y="411967"/>
                  <a:pt x="2233502" y="269148"/>
                </a:cubicBezTo>
                <a:cubicBezTo>
                  <a:pt x="2188313" y="204434"/>
                  <a:pt x="2125551" y="114057"/>
                  <a:pt x="2050236" y="82536"/>
                </a:cubicBezTo>
                <a:cubicBezTo>
                  <a:pt x="2013695" y="67195"/>
                  <a:pt x="1984127" y="75284"/>
                  <a:pt x="1947585" y="80863"/>
                </a:cubicBezTo>
                <a:cubicBezTo>
                  <a:pt x="1944796" y="81421"/>
                  <a:pt x="1941728" y="81979"/>
                  <a:pt x="1938659" y="83094"/>
                </a:cubicBezTo>
                <a:cubicBezTo>
                  <a:pt x="1935312" y="77237"/>
                  <a:pt x="1914670" y="68032"/>
                  <a:pt x="1899328" y="63290"/>
                </a:cubicBezTo>
                <a:cubicBezTo>
                  <a:pt x="1547860" y="-47729"/>
                  <a:pt x="1157620" y="-8956"/>
                  <a:pt x="827352" y="150319"/>
                </a:cubicBezTo>
                <a:cubicBezTo>
                  <a:pt x="659149" y="231491"/>
                  <a:pt x="499873" y="350042"/>
                  <a:pt x="386622" y="500112"/>
                </a:cubicBezTo>
                <a:cubicBezTo>
                  <a:pt x="261656" y="665524"/>
                  <a:pt x="233204" y="853531"/>
                  <a:pt x="270582" y="1054648"/>
                </a:cubicBezTo>
                <a:cubicBezTo>
                  <a:pt x="306287" y="1245723"/>
                  <a:pt x="398338" y="1431777"/>
                  <a:pt x="337529" y="1627594"/>
                </a:cubicBezTo>
                <a:cubicBezTo>
                  <a:pt x="277277" y="1820343"/>
                  <a:pt x="134737" y="1977108"/>
                  <a:pt x="59981" y="2164557"/>
                </a:cubicBezTo>
                <a:cubicBezTo>
                  <a:pt x="-8639" y="2336943"/>
                  <a:pt x="-32907" y="2541407"/>
                  <a:pt x="66117" y="2707656"/>
                </a:cubicBezTo>
                <a:cubicBezTo>
                  <a:pt x="153426" y="2854379"/>
                  <a:pt x="313818" y="2936109"/>
                  <a:pt x="477558" y="2965677"/>
                </a:cubicBezTo>
                <a:cubicBezTo>
                  <a:pt x="660823" y="2998871"/>
                  <a:pt x="843530" y="2972929"/>
                  <a:pt x="1027911" y="2985203"/>
                </a:cubicBezTo>
                <a:cubicBezTo>
                  <a:pt x="1204203" y="2996918"/>
                  <a:pt x="1326101" y="3071396"/>
                  <a:pt x="1425126" y="3214772"/>
                </a:cubicBezTo>
                <a:cubicBezTo>
                  <a:pt x="1603928" y="3473908"/>
                  <a:pt x="1772967" y="3791344"/>
                  <a:pt x="2143961" y="3732766"/>
                </a:cubicBezTo>
                <a:cubicBezTo>
                  <a:pt x="2582180" y="3663868"/>
                  <a:pt x="2745919" y="3181299"/>
                  <a:pt x="2615374" y="2799428"/>
                </a:cubicBezTo>
                <a:cubicBezTo>
                  <a:pt x="2548428" y="2603332"/>
                  <a:pt x="2419835" y="2445451"/>
                  <a:pt x="2291801" y="2285896"/>
                </a:cubicBezTo>
                <a:close/>
              </a:path>
            </a:pathLst>
          </a:custGeom>
          <a:noFill/>
          <a:ln w="24442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0BAF9D27-4DDA-409A-ABD8-CA374EF3851B}"/>
              </a:ext>
            </a:extLst>
          </p:cNvPr>
          <p:cNvSpPr/>
          <p:nvPr/>
        </p:nvSpPr>
        <p:spPr>
          <a:xfrm rot="7452514" flipH="1">
            <a:off x="9237081" y="5451127"/>
            <a:ext cx="3958268" cy="2813745"/>
          </a:xfrm>
          <a:custGeom>
            <a:avLst/>
            <a:gdLst>
              <a:gd name="connsiteX0" fmla="*/ 3849735 w 4044409"/>
              <a:gd name="connsiteY0" fmla="*/ 682717 h 2874979"/>
              <a:gd name="connsiteX1" fmla="*/ 3836066 w 4044409"/>
              <a:gd name="connsiteY1" fmla="*/ 669328 h 2874979"/>
              <a:gd name="connsiteX2" fmla="*/ 3818772 w 4044409"/>
              <a:gd name="connsiteY2" fmla="*/ 655660 h 2874979"/>
              <a:gd name="connsiteX3" fmla="*/ 3104400 w 4044409"/>
              <a:gd name="connsiteY3" fmla="*/ 471837 h 2874979"/>
              <a:gd name="connsiteX4" fmla="*/ 2289609 w 4044409"/>
              <a:gd name="connsiteY4" fmla="*/ 707264 h 2874979"/>
              <a:gd name="connsiteX5" fmla="*/ 1618194 w 4044409"/>
              <a:gd name="connsiteY5" fmla="*/ 390944 h 2874979"/>
              <a:gd name="connsiteX6" fmla="*/ 950684 w 4044409"/>
              <a:gd name="connsiteY6" fmla="*/ 9910 h 2874979"/>
              <a:gd name="connsiteX7" fmla="*/ 502702 w 4044409"/>
              <a:gd name="connsiteY7" fmla="*/ 51194 h 2874979"/>
              <a:gd name="connsiteX8" fmla="*/ 309116 w 4044409"/>
              <a:gd name="connsiteY8" fmla="*/ 156633 h 2874979"/>
              <a:gd name="connsiteX9" fmla="*/ 280664 w 4044409"/>
              <a:gd name="connsiteY9" fmla="*/ 250637 h 2874979"/>
              <a:gd name="connsiteX10" fmla="*/ 106046 w 4044409"/>
              <a:gd name="connsiteY10" fmla="*/ 1625819 h 2874979"/>
              <a:gd name="connsiteX11" fmla="*/ 637152 w 4044409"/>
              <a:gd name="connsiteY11" fmla="*/ 2132935 h 2874979"/>
              <a:gd name="connsiteX12" fmla="*/ 1394482 w 4044409"/>
              <a:gd name="connsiteY12" fmla="*/ 2284400 h 2874979"/>
              <a:gd name="connsiteX13" fmla="*/ 1951530 w 4044409"/>
              <a:gd name="connsiteY13" fmla="*/ 2781195 h 2874979"/>
              <a:gd name="connsiteX14" fmla="*/ 2633266 w 4044409"/>
              <a:gd name="connsiteY14" fmla="*/ 2735449 h 2874979"/>
              <a:gd name="connsiteX15" fmla="*/ 2925598 w 4044409"/>
              <a:gd name="connsiteY15" fmla="*/ 2104483 h 2874979"/>
              <a:gd name="connsiteX16" fmla="*/ 3093522 w 4044409"/>
              <a:gd name="connsiteY16" fmla="*/ 1821357 h 2874979"/>
              <a:gd name="connsiteX17" fmla="*/ 3389758 w 4044409"/>
              <a:gd name="connsiteY17" fmla="*/ 1705038 h 2874979"/>
              <a:gd name="connsiteX18" fmla="*/ 3987811 w 4044409"/>
              <a:gd name="connsiteY18" fmla="*/ 1367798 h 2874979"/>
              <a:gd name="connsiteX19" fmla="*/ 3849735 w 4044409"/>
              <a:gd name="connsiteY19" fmla="*/ 682717 h 287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44409" h="2874979">
                <a:moveTo>
                  <a:pt x="3849735" y="682717"/>
                </a:moveTo>
                <a:cubicBezTo>
                  <a:pt x="3845551" y="678254"/>
                  <a:pt x="3841088" y="673791"/>
                  <a:pt x="3836066" y="669328"/>
                </a:cubicBezTo>
                <a:cubicBezTo>
                  <a:pt x="3830488" y="664028"/>
                  <a:pt x="3824630" y="659565"/>
                  <a:pt x="3818772" y="655660"/>
                </a:cubicBezTo>
                <a:cubicBezTo>
                  <a:pt x="3615981" y="494711"/>
                  <a:pt x="3360469" y="437807"/>
                  <a:pt x="3104400" y="471837"/>
                </a:cubicBezTo>
                <a:cubicBezTo>
                  <a:pt x="2821273" y="509495"/>
                  <a:pt x="2570783" y="663749"/>
                  <a:pt x="2289609" y="707264"/>
                </a:cubicBezTo>
                <a:cubicBezTo>
                  <a:pt x="2000345" y="752174"/>
                  <a:pt x="1810664" y="578951"/>
                  <a:pt x="1618194" y="390944"/>
                </a:cubicBezTo>
                <a:cubicBezTo>
                  <a:pt x="1426560" y="203496"/>
                  <a:pt x="1223769" y="47567"/>
                  <a:pt x="950684" y="9910"/>
                </a:cubicBezTo>
                <a:cubicBezTo>
                  <a:pt x="801450" y="-10732"/>
                  <a:pt x="645242" y="-132"/>
                  <a:pt x="502702" y="51194"/>
                </a:cubicBezTo>
                <a:cubicBezTo>
                  <a:pt x="439661" y="73788"/>
                  <a:pt x="351236" y="101682"/>
                  <a:pt x="309116" y="156633"/>
                </a:cubicBezTo>
                <a:cubicBezTo>
                  <a:pt x="288195" y="183970"/>
                  <a:pt x="282895" y="216885"/>
                  <a:pt x="280664" y="250637"/>
                </a:cubicBezTo>
                <a:cubicBezTo>
                  <a:pt x="-11668" y="644781"/>
                  <a:pt x="-85588" y="1168076"/>
                  <a:pt x="106046" y="1625819"/>
                </a:cubicBezTo>
                <a:cubicBezTo>
                  <a:pt x="206186" y="1865151"/>
                  <a:pt x="375505" y="2069894"/>
                  <a:pt x="637152" y="2132935"/>
                </a:cubicBezTo>
                <a:cubicBezTo>
                  <a:pt x="889596" y="2193744"/>
                  <a:pt x="1170770" y="2127077"/>
                  <a:pt x="1394482" y="2284400"/>
                </a:cubicBezTo>
                <a:cubicBezTo>
                  <a:pt x="1599784" y="2428613"/>
                  <a:pt x="1731165" y="2653440"/>
                  <a:pt x="1951530" y="2781195"/>
                </a:cubicBezTo>
                <a:cubicBezTo>
                  <a:pt x="2172732" y="2909508"/>
                  <a:pt x="2438843" y="2917040"/>
                  <a:pt x="2633266" y="2735449"/>
                </a:cubicBezTo>
                <a:cubicBezTo>
                  <a:pt x="2812068" y="2568363"/>
                  <a:pt x="2854468" y="2326520"/>
                  <a:pt x="2925598" y="2104483"/>
                </a:cubicBezTo>
                <a:cubicBezTo>
                  <a:pt x="2959071" y="2000159"/>
                  <a:pt x="3003981" y="1890535"/>
                  <a:pt x="3093522" y="1821357"/>
                </a:cubicBezTo>
                <a:cubicBezTo>
                  <a:pt x="3178041" y="1756085"/>
                  <a:pt x="3288223" y="1730422"/>
                  <a:pt x="3389758" y="1705038"/>
                </a:cubicBezTo>
                <a:cubicBezTo>
                  <a:pt x="3614028" y="1648971"/>
                  <a:pt x="3870656" y="1591788"/>
                  <a:pt x="3987811" y="1367798"/>
                </a:cubicBezTo>
                <a:cubicBezTo>
                  <a:pt x="4107757" y="1139066"/>
                  <a:pt x="4025469" y="857056"/>
                  <a:pt x="3849735" y="682717"/>
                </a:cubicBezTo>
                <a:close/>
              </a:path>
            </a:pathLst>
          </a:custGeom>
          <a:noFill/>
          <a:ln w="24442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_3">
            <a:extLst>
              <a:ext uri="{FF2B5EF4-FFF2-40B4-BE49-F238E27FC236}">
                <a16:creationId xmlns:a16="http://schemas.microsoft.com/office/drawing/2014/main" id="{94FA5A15-AE80-4E8D-8E77-0414DBD0DDD3}"/>
              </a:ext>
            </a:extLst>
          </p:cNvPr>
          <p:cNvSpPr/>
          <p:nvPr/>
        </p:nvSpPr>
        <p:spPr>
          <a:xfrm>
            <a:off x="2822452" y="2194149"/>
            <a:ext cx="6601679" cy="1323439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A04F4C"/>
                </a:solidFill>
                <a:effectLst>
                  <a:glow>
                    <a:prstClr val="white"/>
                  </a:glow>
                </a:effectLst>
                <a:uLnTx/>
                <a:uFillTx/>
                <a:cs typeface="+mn-ea"/>
                <a:sym typeface="+mn-lt"/>
              </a:rPr>
              <a:t>THANK</a:t>
            </a:r>
            <a:r>
              <a:rPr kumimoji="0" lang="en-US" altLang="zh-CN" sz="8000" b="1" i="0" u="none" strike="noStrike" kern="1200" cap="none" spc="0" normalizeH="0" noProof="0" dirty="0">
                <a:ln>
                  <a:noFill/>
                </a:ln>
                <a:solidFill>
                  <a:srgbClr val="A04F4C"/>
                </a:solidFill>
                <a:effectLst>
                  <a:glow>
                    <a:prstClr val="white"/>
                  </a:glow>
                </a:effectLst>
                <a:uLnTx/>
                <a:uFillTx/>
                <a:cs typeface="+mn-ea"/>
                <a:sym typeface="+mn-lt"/>
              </a:rPr>
              <a:t> YOU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A04F4C"/>
              </a:solidFill>
              <a:effectLst>
                <a:glow>
                  <a:prstClr val="white"/>
                </a:glo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1060CF2-C05C-46DF-AAF1-7B281BFE86C7}"/>
              </a:ext>
            </a:extLst>
          </p:cNvPr>
          <p:cNvGrpSpPr/>
          <p:nvPr/>
        </p:nvGrpSpPr>
        <p:grpSpPr>
          <a:xfrm>
            <a:off x="4285516" y="4514365"/>
            <a:ext cx="3620968" cy="468000"/>
            <a:chOff x="4303832" y="4578533"/>
            <a:chExt cx="3620968" cy="432000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E5B37227-269D-4004-BD64-5D468036DDC9}"/>
                </a:ext>
              </a:extLst>
            </p:cNvPr>
            <p:cNvSpPr/>
            <p:nvPr/>
          </p:nvSpPr>
          <p:spPr>
            <a:xfrm>
              <a:off x="4303832" y="4578533"/>
              <a:ext cx="1728000" cy="432000"/>
            </a:xfrm>
            <a:prstGeom prst="roundRect">
              <a:avLst>
                <a:gd name="adj" fmla="val 50000"/>
              </a:avLst>
            </a:prstGeom>
            <a:solidFill>
              <a:srgbClr val="49646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600" kern="0" noProof="0" dirty="0">
                  <a:solidFill>
                    <a:prstClr val="white"/>
                  </a:solidFill>
                  <a:cs typeface="+mn-ea"/>
                  <a:sym typeface="+mn-lt"/>
                </a:rPr>
                <a:t>freeppt7.com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9C974035-83C2-4C67-9E17-A4F95C613124}"/>
                </a:ext>
              </a:extLst>
            </p:cNvPr>
            <p:cNvSpPr/>
            <p:nvPr/>
          </p:nvSpPr>
          <p:spPr>
            <a:xfrm>
              <a:off x="6196800" y="4578533"/>
              <a:ext cx="1728000" cy="432000"/>
            </a:xfrm>
            <a:prstGeom prst="roundRect">
              <a:avLst>
                <a:gd name="adj" fmla="val 50000"/>
              </a:avLst>
            </a:prstGeom>
            <a:solidFill>
              <a:srgbClr val="49646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kern="0" dirty="0">
                  <a:solidFill>
                    <a:prstClr val="white"/>
                  </a:solidFill>
                  <a:cs typeface="+mn-ea"/>
                  <a:sym typeface="+mn-lt"/>
                </a:rPr>
                <a:t>20XX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CF0B2F91-96A8-9DBF-BFF4-93D720017CB1}"/>
              </a:ext>
            </a:extLst>
          </p:cNvPr>
          <p:cNvSpPr/>
          <p:nvPr/>
        </p:nvSpPr>
        <p:spPr>
          <a:xfrm>
            <a:off x="9445381" y="62625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49646F"/>
                </a:solidFill>
                <a:cs typeface="+mn-ea"/>
                <a:sym typeface="+mn-lt"/>
              </a:rPr>
              <a:t>LOGO</a:t>
            </a:r>
            <a:endParaRPr lang="ko-KR" altLang="en-US" sz="2700" dirty="0">
              <a:solidFill>
                <a:srgbClr val="49646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7505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Google Shape;2260;p61"/>
          <p:cNvSpPr txBox="1">
            <a:spLocks noGrp="1"/>
          </p:cNvSpPr>
          <p:nvPr>
            <p:ph type="title" idx="4294967295"/>
          </p:nvPr>
        </p:nvSpPr>
        <p:spPr>
          <a:xfrm>
            <a:off x="1054030" y="711137"/>
            <a:ext cx="9394825" cy="6429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GB" dirty="0">
                <a:solidFill>
                  <a:srgbClr val="7030A0"/>
                </a:solidFill>
                <a:latin typeface="+mn-lt"/>
                <a:ea typeface="+mn-ea"/>
                <a:cs typeface="+mn-ea"/>
                <a:sym typeface="+mn-lt"/>
              </a:rPr>
              <a:t>Fonts &amp; </a:t>
            </a:r>
            <a:r>
              <a:rPr lang="en-GB" dirty="0" err="1">
                <a:solidFill>
                  <a:srgbClr val="7030A0"/>
                </a:solidFill>
                <a:latin typeface="+mn-lt"/>
                <a:ea typeface="+mn-ea"/>
                <a:cs typeface="+mn-ea"/>
                <a:sym typeface="+mn-lt"/>
              </a:rPr>
              <a:t>colors</a:t>
            </a:r>
            <a:r>
              <a:rPr lang="en-GB" dirty="0">
                <a:solidFill>
                  <a:srgbClr val="7030A0"/>
                </a:solidFill>
                <a:latin typeface="+mn-lt"/>
                <a:ea typeface="+mn-ea"/>
                <a:cs typeface="+mn-ea"/>
                <a:sym typeface="+mn-lt"/>
              </a:rPr>
              <a:t> used</a:t>
            </a:r>
            <a:endParaRPr dirty="0">
              <a:solidFill>
                <a:srgbClr val="7030A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61" name="Google Shape;2261;p61"/>
          <p:cNvSpPr txBox="1">
            <a:spLocks noGrp="1"/>
          </p:cNvSpPr>
          <p:nvPr>
            <p:ph type="body" idx="4294967295"/>
          </p:nvPr>
        </p:nvSpPr>
        <p:spPr>
          <a:xfrm>
            <a:off x="653143" y="1563475"/>
            <a:ext cx="10672354" cy="5873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buNone/>
            </a:pPr>
            <a:r>
              <a:rPr lang="en-GB" dirty="0">
                <a:solidFill>
                  <a:srgbClr val="7030A0"/>
                </a:solidFill>
                <a:latin typeface="+mn-lt"/>
                <a:ea typeface="+mn-ea"/>
                <a:cs typeface="+mn-ea"/>
                <a:sym typeface="+mn-lt"/>
              </a:rPr>
              <a:t>This presentation has been made using the following fonts:</a:t>
            </a:r>
            <a:endParaRPr dirty="0">
              <a:solidFill>
                <a:srgbClr val="7030A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indent="0">
              <a:buNone/>
            </a:pPr>
            <a:endParaRPr dirty="0">
              <a:solidFill>
                <a:srgbClr val="7030A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62" name="Google Shape;2262;p61"/>
          <p:cNvSpPr txBox="1">
            <a:spLocks noGrp="1"/>
          </p:cNvSpPr>
          <p:nvPr>
            <p:ph type="body" idx="4294967295"/>
          </p:nvPr>
        </p:nvSpPr>
        <p:spPr>
          <a:xfrm>
            <a:off x="1270857" y="2542213"/>
            <a:ext cx="9243529" cy="16732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ctr">
              <a:buNone/>
            </a:pPr>
            <a:r>
              <a:rPr lang="en-GB" sz="2000" b="1" dirty="0">
                <a:solidFill>
                  <a:srgbClr val="7030A0"/>
                </a:solidFill>
                <a:latin typeface="+mn-lt"/>
                <a:ea typeface="+mn-ea"/>
                <a:cs typeface="+mn-ea"/>
                <a:sym typeface="+mn-lt"/>
              </a:rPr>
              <a:t>Krona One</a:t>
            </a:r>
            <a:endParaRPr sz="2000" b="1" dirty="0">
              <a:solidFill>
                <a:srgbClr val="7030A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indent="0" algn="ctr">
              <a:buNone/>
            </a:pPr>
            <a:r>
              <a:rPr lang="en-GB" sz="1800" dirty="0">
                <a:solidFill>
                  <a:srgbClr val="7030A0"/>
                </a:solidFill>
                <a:uFill>
                  <a:noFill/>
                </a:uFill>
                <a:latin typeface="+mn-lt"/>
                <a:ea typeface="+mn-ea"/>
                <a:cs typeface="+mn-ea"/>
                <a:sym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(https://fonts.google.com/specimen/Krona+One)</a:t>
            </a:r>
            <a:endParaRPr sz="1800" dirty="0">
              <a:solidFill>
                <a:srgbClr val="7030A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indent="0" algn="ctr">
              <a:buNone/>
            </a:pPr>
            <a:endParaRPr sz="1065" dirty="0">
              <a:solidFill>
                <a:srgbClr val="7030A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indent="0" algn="ctr">
              <a:buNone/>
            </a:pPr>
            <a:r>
              <a:rPr lang="en-GB" sz="2000" b="1" dirty="0">
                <a:solidFill>
                  <a:srgbClr val="7030A0"/>
                </a:solidFill>
                <a:latin typeface="+mn-lt"/>
                <a:ea typeface="+mn-ea"/>
                <a:cs typeface="+mn-ea"/>
                <a:sym typeface="+mn-lt"/>
              </a:rPr>
              <a:t>Ubuntu</a:t>
            </a:r>
            <a:endParaRPr sz="2000" b="1" dirty="0">
              <a:solidFill>
                <a:srgbClr val="7030A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indent="0" algn="ctr">
              <a:buClr>
                <a:schemeClr val="dk1"/>
              </a:buClr>
              <a:buNone/>
            </a:pPr>
            <a:r>
              <a:rPr lang="en-GB" sz="1800" dirty="0">
                <a:solidFill>
                  <a:srgbClr val="7030A0"/>
                </a:solidFill>
                <a:uFill>
                  <a:noFill/>
                </a:uFill>
                <a:latin typeface="+mn-lt"/>
                <a:ea typeface="+mn-ea"/>
                <a:cs typeface="+mn-ea"/>
                <a:sym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(https://fonts.google.com/specimen/Ubuntu)</a:t>
            </a:r>
            <a:endParaRPr sz="1800" dirty="0">
              <a:solidFill>
                <a:srgbClr val="7030A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63" name="Google Shape;2263;p61"/>
          <p:cNvSpPr/>
          <p:nvPr/>
        </p:nvSpPr>
        <p:spPr>
          <a:xfrm>
            <a:off x="8379440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33657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64" name="Google Shape;2264;p61"/>
          <p:cNvSpPr/>
          <p:nvPr/>
        </p:nvSpPr>
        <p:spPr>
          <a:xfrm>
            <a:off x="9795199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1F424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65" name="Google Shape;2265;p61"/>
          <p:cNvSpPr/>
          <p:nvPr/>
        </p:nvSpPr>
        <p:spPr>
          <a:xfrm>
            <a:off x="6963673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00ABB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66" name="Google Shape;2266;p61"/>
          <p:cNvSpPr txBox="1"/>
          <p:nvPr/>
        </p:nvSpPr>
        <p:spPr>
          <a:xfrm>
            <a:off x="8379440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#336574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67" name="Google Shape;2267;p61"/>
          <p:cNvSpPr txBox="1"/>
          <p:nvPr/>
        </p:nvSpPr>
        <p:spPr>
          <a:xfrm>
            <a:off x="9795207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#1f424c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68" name="Google Shape;2268;p61"/>
          <p:cNvSpPr txBox="1"/>
          <p:nvPr/>
        </p:nvSpPr>
        <p:spPr>
          <a:xfrm>
            <a:off x="6963673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#00abbf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269" name="Google Shape;2269;p61"/>
          <p:cNvGrpSpPr/>
          <p:nvPr/>
        </p:nvGrpSpPr>
        <p:grpSpPr>
          <a:xfrm>
            <a:off x="1334323" y="4594436"/>
            <a:ext cx="5302500" cy="1005600"/>
            <a:chOff x="2052655" y="3498875"/>
            <a:chExt cx="3976875" cy="754200"/>
          </a:xfrm>
        </p:grpSpPr>
        <p:sp>
          <p:nvSpPr>
            <p:cNvPr id="2270" name="Google Shape;2270;p61"/>
            <p:cNvSpPr/>
            <p:nvPr/>
          </p:nvSpPr>
          <p:spPr>
            <a:xfrm>
              <a:off x="311448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CEB2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71" name="Google Shape;2271;p61"/>
            <p:cNvSpPr/>
            <p:nvPr/>
          </p:nvSpPr>
          <p:spPr>
            <a:xfrm>
              <a:off x="417630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E83D3D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72" name="Google Shape;2272;p61"/>
            <p:cNvSpPr/>
            <p:nvPr/>
          </p:nvSpPr>
          <p:spPr>
            <a:xfrm>
              <a:off x="523812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B2322E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73" name="Google Shape;2273;p61"/>
            <p:cNvSpPr/>
            <p:nvPr/>
          </p:nvSpPr>
          <p:spPr>
            <a:xfrm>
              <a:off x="2052655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F4D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74" name="Google Shape;2274;p61"/>
            <p:cNvSpPr txBox="1"/>
            <p:nvPr/>
          </p:nvSpPr>
          <p:spPr>
            <a:xfrm>
              <a:off x="311448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#ceb200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75" name="Google Shape;2275;p61"/>
            <p:cNvSpPr txBox="1"/>
            <p:nvPr/>
          </p:nvSpPr>
          <p:spPr>
            <a:xfrm>
              <a:off x="417630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#e83d3d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76" name="Google Shape;2276;p61"/>
            <p:cNvSpPr txBox="1"/>
            <p:nvPr/>
          </p:nvSpPr>
          <p:spPr>
            <a:xfrm>
              <a:off x="523813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#b2322e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77" name="Google Shape;2277;p61"/>
            <p:cNvSpPr txBox="1"/>
            <p:nvPr/>
          </p:nvSpPr>
          <p:spPr>
            <a:xfrm>
              <a:off x="205265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#f4d000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2B792ABD-44E9-4A45-8F14-4CAA46733F9E}"/>
              </a:ext>
            </a:extLst>
          </p:cNvPr>
          <p:cNvSpPr/>
          <p:nvPr/>
        </p:nvSpPr>
        <p:spPr>
          <a:xfrm rot="1843284" flipH="1">
            <a:off x="122112" y="1753434"/>
            <a:ext cx="3780110" cy="2704695"/>
          </a:xfrm>
          <a:custGeom>
            <a:avLst/>
            <a:gdLst>
              <a:gd name="connsiteX0" fmla="*/ 6749971 w 6815402"/>
              <a:gd name="connsiteY0" fmla="*/ 786590 h 4876466"/>
              <a:gd name="connsiteX1" fmla="*/ 6748018 w 6815402"/>
              <a:gd name="connsiteY1" fmla="*/ 782405 h 4876466"/>
              <a:gd name="connsiteX2" fmla="*/ 6746902 w 6815402"/>
              <a:gd name="connsiteY2" fmla="*/ 779058 h 4876466"/>
              <a:gd name="connsiteX3" fmla="*/ 5340753 w 6815402"/>
              <a:gd name="connsiteY3" fmla="*/ 22847 h 4876466"/>
              <a:gd name="connsiteX4" fmla="*/ 3376439 w 6815402"/>
              <a:gd name="connsiteY4" fmla="*/ 789100 h 4876466"/>
              <a:gd name="connsiteX5" fmla="*/ 2839474 w 6815402"/>
              <a:gd name="connsiteY5" fmla="*/ 604441 h 4876466"/>
              <a:gd name="connsiteX6" fmla="*/ 2428592 w 6815402"/>
              <a:gd name="connsiteY6" fmla="*/ 310994 h 4876466"/>
              <a:gd name="connsiteX7" fmla="*/ 1587301 w 6815402"/>
              <a:gd name="connsiteY7" fmla="*/ 209459 h 4876466"/>
              <a:gd name="connsiteX8" fmla="*/ 968327 w 6815402"/>
              <a:gd name="connsiteY8" fmla="*/ 927455 h 4876466"/>
              <a:gd name="connsiteX9" fmla="*/ 850613 w 6815402"/>
              <a:gd name="connsiteY9" fmla="*/ 1348657 h 4876466"/>
              <a:gd name="connsiteX10" fmla="*/ 865118 w 6815402"/>
              <a:gd name="connsiteY10" fmla="*/ 1927182 h 4876466"/>
              <a:gd name="connsiteX11" fmla="*/ 441126 w 6815402"/>
              <a:gd name="connsiteY11" fmla="*/ 2960103 h 4876466"/>
              <a:gd name="connsiteX12" fmla="*/ 9601 w 6815402"/>
              <a:gd name="connsiteY12" fmla="*/ 3785212 h 4876466"/>
              <a:gd name="connsiteX13" fmla="*/ 267902 w 6815402"/>
              <a:gd name="connsiteY13" fmla="*/ 4615063 h 4876466"/>
              <a:gd name="connsiteX14" fmla="*/ 993432 w 6815402"/>
              <a:gd name="connsiteY14" fmla="*/ 4866111 h 4876466"/>
              <a:gd name="connsiteX15" fmla="*/ 1735140 w 6815402"/>
              <a:gd name="connsiteY15" fmla="*/ 4339469 h 4876466"/>
              <a:gd name="connsiteX16" fmla="*/ 2458718 w 6815402"/>
              <a:gd name="connsiteY16" fmla="*/ 3563732 h 4876466"/>
              <a:gd name="connsiteX17" fmla="*/ 3529299 w 6815402"/>
              <a:gd name="connsiteY17" fmla="*/ 3364847 h 4876466"/>
              <a:gd name="connsiteX18" fmla="*/ 4506156 w 6815402"/>
              <a:gd name="connsiteY18" fmla="*/ 3185487 h 4876466"/>
              <a:gd name="connsiteX19" fmla="*/ 4941307 w 6815402"/>
              <a:gd name="connsiteY19" fmla="*/ 2434855 h 4876466"/>
              <a:gd name="connsiteX20" fmla="*/ 5349679 w 6815402"/>
              <a:gd name="connsiteY20" fmla="*/ 1522158 h 4876466"/>
              <a:gd name="connsiteX21" fmla="*/ 5795987 w 6815402"/>
              <a:gd name="connsiteY21" fmla="*/ 1314068 h 4876466"/>
              <a:gd name="connsiteX22" fmla="*/ 6122071 w 6815402"/>
              <a:gd name="connsiteY22" fmla="*/ 1349773 h 4876466"/>
              <a:gd name="connsiteX23" fmla="*/ 6307847 w 6815402"/>
              <a:gd name="connsiteY23" fmla="*/ 1476412 h 4876466"/>
              <a:gd name="connsiteX24" fmla="*/ 6805202 w 6815402"/>
              <a:gd name="connsiteY24" fmla="*/ 1200539 h 4876466"/>
              <a:gd name="connsiteX25" fmla="*/ 6749971 w 6815402"/>
              <a:gd name="connsiteY25" fmla="*/ 786590 h 48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815402" h="4876466">
                <a:moveTo>
                  <a:pt x="6749971" y="786590"/>
                </a:moveTo>
                <a:cubicBezTo>
                  <a:pt x="6749413" y="785195"/>
                  <a:pt x="6748576" y="783800"/>
                  <a:pt x="6748018" y="782405"/>
                </a:cubicBezTo>
                <a:cubicBezTo>
                  <a:pt x="6747739" y="781290"/>
                  <a:pt x="6747460" y="780174"/>
                  <a:pt x="6746902" y="779058"/>
                </a:cubicBezTo>
                <a:cubicBezTo>
                  <a:pt x="6515101" y="236796"/>
                  <a:pt x="5922348" y="-92076"/>
                  <a:pt x="5340753" y="22847"/>
                </a:cubicBezTo>
                <a:cubicBezTo>
                  <a:pt x="4643675" y="160645"/>
                  <a:pt x="4114521" y="803047"/>
                  <a:pt x="3376439" y="789100"/>
                </a:cubicBezTo>
                <a:cubicBezTo>
                  <a:pt x="3178111" y="785474"/>
                  <a:pt x="3001261" y="716854"/>
                  <a:pt x="2839474" y="604441"/>
                </a:cubicBezTo>
                <a:cubicBezTo>
                  <a:pt x="2701119" y="508206"/>
                  <a:pt x="2575316" y="395234"/>
                  <a:pt x="2428592" y="310994"/>
                </a:cubicBezTo>
                <a:cubicBezTo>
                  <a:pt x="2178380" y="167339"/>
                  <a:pt x="1861501" y="80030"/>
                  <a:pt x="1587301" y="209459"/>
                </a:cubicBezTo>
                <a:cubicBezTo>
                  <a:pt x="1311984" y="339446"/>
                  <a:pt x="1093572" y="659671"/>
                  <a:pt x="968327" y="927455"/>
                </a:cubicBezTo>
                <a:cubicBezTo>
                  <a:pt x="906123" y="1060510"/>
                  <a:pt x="863166" y="1201934"/>
                  <a:pt x="850613" y="1348657"/>
                </a:cubicBezTo>
                <a:cubicBezTo>
                  <a:pt x="834156" y="1541405"/>
                  <a:pt x="872092" y="1734154"/>
                  <a:pt x="865118" y="1927182"/>
                </a:cubicBezTo>
                <a:cubicBezTo>
                  <a:pt x="850892" y="2320210"/>
                  <a:pt x="686037" y="2659961"/>
                  <a:pt x="441126" y="2960103"/>
                </a:cubicBezTo>
                <a:cubicBezTo>
                  <a:pt x="237776" y="3209476"/>
                  <a:pt x="52558" y="3456619"/>
                  <a:pt x="9601" y="3785212"/>
                </a:cubicBezTo>
                <a:cubicBezTo>
                  <a:pt x="-29730" y="4085632"/>
                  <a:pt x="50885" y="4397210"/>
                  <a:pt x="267902" y="4615063"/>
                </a:cubicBezTo>
                <a:cubicBezTo>
                  <a:pt x="455631" y="4803628"/>
                  <a:pt x="727321" y="4911578"/>
                  <a:pt x="993432" y="4866111"/>
                </a:cubicBezTo>
                <a:cubicBezTo>
                  <a:pt x="1305011" y="4813111"/>
                  <a:pt x="1546854" y="4578243"/>
                  <a:pt x="1735140" y="4339469"/>
                </a:cubicBezTo>
                <a:cubicBezTo>
                  <a:pt x="1956342" y="4058853"/>
                  <a:pt x="2145744" y="3753133"/>
                  <a:pt x="2458718" y="3563732"/>
                </a:cubicBezTo>
                <a:cubicBezTo>
                  <a:pt x="2792333" y="3361778"/>
                  <a:pt x="3149380" y="3339463"/>
                  <a:pt x="3529299" y="3364847"/>
                </a:cubicBezTo>
                <a:cubicBezTo>
                  <a:pt x="3871562" y="3387720"/>
                  <a:pt x="4215219" y="3393578"/>
                  <a:pt x="4506156" y="3185487"/>
                </a:cubicBezTo>
                <a:cubicBezTo>
                  <a:pt x="4761389" y="3003059"/>
                  <a:pt x="4883566" y="2736112"/>
                  <a:pt x="4941307" y="2434855"/>
                </a:cubicBezTo>
                <a:cubicBezTo>
                  <a:pt x="5007695" y="2088689"/>
                  <a:pt x="5061531" y="1758980"/>
                  <a:pt x="5349679" y="1522158"/>
                </a:cubicBezTo>
                <a:cubicBezTo>
                  <a:pt x="5477156" y="1417277"/>
                  <a:pt x="5633085" y="1342241"/>
                  <a:pt x="5795987" y="1314068"/>
                </a:cubicBezTo>
                <a:cubicBezTo>
                  <a:pt x="5903380" y="1295379"/>
                  <a:pt x="6022488" y="1302910"/>
                  <a:pt x="6122071" y="1349773"/>
                </a:cubicBezTo>
                <a:cubicBezTo>
                  <a:pt x="6191528" y="1382409"/>
                  <a:pt x="6240900" y="1441823"/>
                  <a:pt x="6307847" y="1476412"/>
                </a:cubicBezTo>
                <a:cubicBezTo>
                  <a:pt x="6526538" y="1589104"/>
                  <a:pt x="6762244" y="1420624"/>
                  <a:pt x="6805202" y="1200539"/>
                </a:cubicBezTo>
                <a:cubicBezTo>
                  <a:pt x="6832817" y="1060789"/>
                  <a:pt x="6801017" y="916855"/>
                  <a:pt x="6749971" y="786590"/>
                </a:cubicBezTo>
                <a:close/>
              </a:path>
            </a:pathLst>
          </a:custGeom>
          <a:solidFill>
            <a:srgbClr val="F3C894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Freeform 293">
            <a:extLst>
              <a:ext uri="{FF2B5EF4-FFF2-40B4-BE49-F238E27FC236}">
                <a16:creationId xmlns:a16="http://schemas.microsoft.com/office/drawing/2014/main" id="{E893EDC8-CA05-4B7A-8E9A-FFEA37681389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8133842" y="3529295"/>
            <a:ext cx="3761682" cy="4522661"/>
          </a:xfrm>
          <a:custGeom>
            <a:avLst/>
            <a:gdLst>
              <a:gd name="T0" fmla="*/ 121 w 1693"/>
              <a:gd name="T1" fmla="*/ 2036 h 2036"/>
              <a:gd name="T2" fmla="*/ 1656 w 1693"/>
              <a:gd name="T3" fmla="*/ 2036 h 2036"/>
              <a:gd name="T4" fmla="*/ 1693 w 1693"/>
              <a:gd name="T5" fmla="*/ 1810 h 2036"/>
              <a:gd name="T6" fmla="*/ 1693 w 1693"/>
              <a:gd name="T7" fmla="*/ 1710 h 2036"/>
              <a:gd name="T8" fmla="*/ 1652 w 1693"/>
              <a:gd name="T9" fmla="*/ 1491 h 2036"/>
              <a:gd name="T10" fmla="*/ 1087 w 1693"/>
              <a:gd name="T11" fmla="*/ 1295 h 2036"/>
              <a:gd name="T12" fmla="*/ 594 w 1693"/>
              <a:gd name="T13" fmla="*/ 433 h 2036"/>
              <a:gd name="T14" fmla="*/ 306 w 1693"/>
              <a:gd name="T15" fmla="*/ 0 h 2036"/>
              <a:gd name="T16" fmla="*/ 0 w 1693"/>
              <a:gd name="T17" fmla="*/ 0 h 2036"/>
              <a:gd name="T18" fmla="*/ 121 w 1693"/>
              <a:gd name="T19" fmla="*/ 2036 h 2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93" h="2036">
                <a:moveTo>
                  <a:pt x="121" y="2036"/>
                </a:moveTo>
                <a:cubicBezTo>
                  <a:pt x="1656" y="2036"/>
                  <a:pt x="1656" y="2036"/>
                  <a:pt x="1656" y="2036"/>
                </a:cubicBezTo>
                <a:cubicBezTo>
                  <a:pt x="1678" y="1964"/>
                  <a:pt x="1689" y="1886"/>
                  <a:pt x="1693" y="1810"/>
                </a:cubicBezTo>
                <a:cubicBezTo>
                  <a:pt x="1693" y="1710"/>
                  <a:pt x="1693" y="1710"/>
                  <a:pt x="1693" y="1710"/>
                </a:cubicBezTo>
                <a:cubicBezTo>
                  <a:pt x="1689" y="1623"/>
                  <a:pt x="1674" y="1546"/>
                  <a:pt x="1652" y="1491"/>
                </a:cubicBezTo>
                <a:cubicBezTo>
                  <a:pt x="1565" y="1274"/>
                  <a:pt x="1290" y="1288"/>
                  <a:pt x="1087" y="1295"/>
                </a:cubicBezTo>
                <a:cubicBezTo>
                  <a:pt x="884" y="1303"/>
                  <a:pt x="616" y="1020"/>
                  <a:pt x="594" y="433"/>
                </a:cubicBezTo>
                <a:cubicBezTo>
                  <a:pt x="584" y="151"/>
                  <a:pt x="446" y="40"/>
                  <a:pt x="306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57"/>
                  <a:pt x="43" y="1465"/>
                  <a:pt x="121" y="2036"/>
                </a:cubicBezTo>
                <a:close/>
              </a:path>
            </a:pathLst>
          </a:custGeom>
          <a:solidFill>
            <a:srgbClr val="A04F4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B48B7507-26B3-46EF-9CE3-CB68DBA637AF}"/>
              </a:ext>
            </a:extLst>
          </p:cNvPr>
          <p:cNvSpPr/>
          <p:nvPr/>
        </p:nvSpPr>
        <p:spPr>
          <a:xfrm rot="18031175" flipH="1">
            <a:off x="-2938736" y="1691235"/>
            <a:ext cx="5877470" cy="7269457"/>
          </a:xfrm>
          <a:custGeom>
            <a:avLst/>
            <a:gdLst>
              <a:gd name="connsiteX0" fmla="*/ 2291801 w 2659024"/>
              <a:gd name="connsiteY0" fmla="*/ 2285896 h 3739830"/>
              <a:gd name="connsiteX1" fmla="*/ 2038521 w 2659024"/>
              <a:gd name="connsiteY1" fmla="*/ 1784080 h 3739830"/>
              <a:gd name="connsiteX2" fmla="*/ 2231828 w 2659024"/>
              <a:gd name="connsiteY2" fmla="*/ 1284775 h 3739830"/>
              <a:gd name="connsiteX3" fmla="*/ 2388036 w 2659024"/>
              <a:gd name="connsiteY3" fmla="*/ 764270 h 3739830"/>
              <a:gd name="connsiteX4" fmla="*/ 2233502 w 2659024"/>
              <a:gd name="connsiteY4" fmla="*/ 269148 h 3739830"/>
              <a:gd name="connsiteX5" fmla="*/ 2050236 w 2659024"/>
              <a:gd name="connsiteY5" fmla="*/ 82536 h 3739830"/>
              <a:gd name="connsiteX6" fmla="*/ 1947585 w 2659024"/>
              <a:gd name="connsiteY6" fmla="*/ 80863 h 3739830"/>
              <a:gd name="connsiteX7" fmla="*/ 1938659 w 2659024"/>
              <a:gd name="connsiteY7" fmla="*/ 83094 h 3739830"/>
              <a:gd name="connsiteX8" fmla="*/ 1899328 w 2659024"/>
              <a:gd name="connsiteY8" fmla="*/ 63290 h 3739830"/>
              <a:gd name="connsiteX9" fmla="*/ 827352 w 2659024"/>
              <a:gd name="connsiteY9" fmla="*/ 150319 h 3739830"/>
              <a:gd name="connsiteX10" fmla="*/ 386622 w 2659024"/>
              <a:gd name="connsiteY10" fmla="*/ 500112 h 3739830"/>
              <a:gd name="connsiteX11" fmla="*/ 270582 w 2659024"/>
              <a:gd name="connsiteY11" fmla="*/ 1054648 h 3739830"/>
              <a:gd name="connsiteX12" fmla="*/ 337529 w 2659024"/>
              <a:gd name="connsiteY12" fmla="*/ 1627594 h 3739830"/>
              <a:gd name="connsiteX13" fmla="*/ 59981 w 2659024"/>
              <a:gd name="connsiteY13" fmla="*/ 2164557 h 3739830"/>
              <a:gd name="connsiteX14" fmla="*/ 66117 w 2659024"/>
              <a:gd name="connsiteY14" fmla="*/ 2707656 h 3739830"/>
              <a:gd name="connsiteX15" fmla="*/ 477558 w 2659024"/>
              <a:gd name="connsiteY15" fmla="*/ 2965677 h 3739830"/>
              <a:gd name="connsiteX16" fmla="*/ 1027911 w 2659024"/>
              <a:gd name="connsiteY16" fmla="*/ 2985203 h 3739830"/>
              <a:gd name="connsiteX17" fmla="*/ 1425126 w 2659024"/>
              <a:gd name="connsiteY17" fmla="*/ 3214772 h 3739830"/>
              <a:gd name="connsiteX18" fmla="*/ 2143961 w 2659024"/>
              <a:gd name="connsiteY18" fmla="*/ 3732766 h 3739830"/>
              <a:gd name="connsiteX19" fmla="*/ 2615374 w 2659024"/>
              <a:gd name="connsiteY19" fmla="*/ 2799428 h 3739830"/>
              <a:gd name="connsiteX20" fmla="*/ 2291801 w 2659024"/>
              <a:gd name="connsiteY20" fmla="*/ 2285896 h 373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59024" h="3739830">
                <a:moveTo>
                  <a:pt x="2291801" y="2285896"/>
                </a:moveTo>
                <a:cubicBezTo>
                  <a:pt x="2174087" y="2139173"/>
                  <a:pt x="2045494" y="1980176"/>
                  <a:pt x="2038521" y="1784080"/>
                </a:cubicBezTo>
                <a:cubicBezTo>
                  <a:pt x="2042147" y="1599421"/>
                  <a:pt x="2147308" y="1442377"/>
                  <a:pt x="2231828" y="1284775"/>
                </a:cubicBezTo>
                <a:cubicBezTo>
                  <a:pt x="2318858" y="1121873"/>
                  <a:pt x="2388873" y="951998"/>
                  <a:pt x="2388036" y="764270"/>
                </a:cubicBezTo>
                <a:cubicBezTo>
                  <a:pt x="2387199" y="590489"/>
                  <a:pt x="2333084" y="411967"/>
                  <a:pt x="2233502" y="269148"/>
                </a:cubicBezTo>
                <a:cubicBezTo>
                  <a:pt x="2188313" y="204434"/>
                  <a:pt x="2125551" y="114057"/>
                  <a:pt x="2050236" y="82536"/>
                </a:cubicBezTo>
                <a:cubicBezTo>
                  <a:pt x="2013695" y="67195"/>
                  <a:pt x="1984127" y="75284"/>
                  <a:pt x="1947585" y="80863"/>
                </a:cubicBezTo>
                <a:cubicBezTo>
                  <a:pt x="1944796" y="81421"/>
                  <a:pt x="1941728" y="81979"/>
                  <a:pt x="1938659" y="83094"/>
                </a:cubicBezTo>
                <a:cubicBezTo>
                  <a:pt x="1935312" y="77237"/>
                  <a:pt x="1914670" y="68032"/>
                  <a:pt x="1899328" y="63290"/>
                </a:cubicBezTo>
                <a:cubicBezTo>
                  <a:pt x="1547860" y="-47729"/>
                  <a:pt x="1157620" y="-8956"/>
                  <a:pt x="827352" y="150319"/>
                </a:cubicBezTo>
                <a:cubicBezTo>
                  <a:pt x="659149" y="231491"/>
                  <a:pt x="499873" y="350042"/>
                  <a:pt x="386622" y="500112"/>
                </a:cubicBezTo>
                <a:cubicBezTo>
                  <a:pt x="261656" y="665524"/>
                  <a:pt x="233204" y="853531"/>
                  <a:pt x="270582" y="1054648"/>
                </a:cubicBezTo>
                <a:cubicBezTo>
                  <a:pt x="306287" y="1245723"/>
                  <a:pt x="398338" y="1431777"/>
                  <a:pt x="337529" y="1627594"/>
                </a:cubicBezTo>
                <a:cubicBezTo>
                  <a:pt x="277277" y="1820343"/>
                  <a:pt x="134737" y="1977108"/>
                  <a:pt x="59981" y="2164557"/>
                </a:cubicBezTo>
                <a:cubicBezTo>
                  <a:pt x="-8639" y="2336943"/>
                  <a:pt x="-32907" y="2541407"/>
                  <a:pt x="66117" y="2707656"/>
                </a:cubicBezTo>
                <a:cubicBezTo>
                  <a:pt x="153426" y="2854379"/>
                  <a:pt x="313818" y="2936109"/>
                  <a:pt x="477558" y="2965677"/>
                </a:cubicBezTo>
                <a:cubicBezTo>
                  <a:pt x="660823" y="2998871"/>
                  <a:pt x="843530" y="2972929"/>
                  <a:pt x="1027911" y="2985203"/>
                </a:cubicBezTo>
                <a:cubicBezTo>
                  <a:pt x="1204203" y="2996918"/>
                  <a:pt x="1326101" y="3071396"/>
                  <a:pt x="1425126" y="3214772"/>
                </a:cubicBezTo>
                <a:cubicBezTo>
                  <a:pt x="1603928" y="3473908"/>
                  <a:pt x="1772967" y="3791344"/>
                  <a:pt x="2143961" y="3732766"/>
                </a:cubicBezTo>
                <a:cubicBezTo>
                  <a:pt x="2582180" y="3663868"/>
                  <a:pt x="2745919" y="3181299"/>
                  <a:pt x="2615374" y="2799428"/>
                </a:cubicBezTo>
                <a:cubicBezTo>
                  <a:pt x="2548428" y="2603332"/>
                  <a:pt x="2419835" y="2445451"/>
                  <a:pt x="2291801" y="2285896"/>
                </a:cubicBezTo>
                <a:close/>
              </a:path>
            </a:pathLst>
          </a:custGeom>
          <a:solidFill>
            <a:srgbClr val="49646F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D306BDBB-427C-43A9-B461-A7C5115826DF}"/>
              </a:ext>
            </a:extLst>
          </p:cNvPr>
          <p:cNvSpPr/>
          <p:nvPr/>
        </p:nvSpPr>
        <p:spPr>
          <a:xfrm rot="15561374" flipH="1">
            <a:off x="-1751166" y="45861"/>
            <a:ext cx="5057176" cy="3594907"/>
          </a:xfrm>
          <a:custGeom>
            <a:avLst/>
            <a:gdLst>
              <a:gd name="connsiteX0" fmla="*/ 3849735 w 4044409"/>
              <a:gd name="connsiteY0" fmla="*/ 682717 h 2874979"/>
              <a:gd name="connsiteX1" fmla="*/ 3836066 w 4044409"/>
              <a:gd name="connsiteY1" fmla="*/ 669328 h 2874979"/>
              <a:gd name="connsiteX2" fmla="*/ 3818772 w 4044409"/>
              <a:gd name="connsiteY2" fmla="*/ 655660 h 2874979"/>
              <a:gd name="connsiteX3" fmla="*/ 3104400 w 4044409"/>
              <a:gd name="connsiteY3" fmla="*/ 471837 h 2874979"/>
              <a:gd name="connsiteX4" fmla="*/ 2289609 w 4044409"/>
              <a:gd name="connsiteY4" fmla="*/ 707264 h 2874979"/>
              <a:gd name="connsiteX5" fmla="*/ 1618194 w 4044409"/>
              <a:gd name="connsiteY5" fmla="*/ 390944 h 2874979"/>
              <a:gd name="connsiteX6" fmla="*/ 950684 w 4044409"/>
              <a:gd name="connsiteY6" fmla="*/ 9910 h 2874979"/>
              <a:gd name="connsiteX7" fmla="*/ 502702 w 4044409"/>
              <a:gd name="connsiteY7" fmla="*/ 51194 h 2874979"/>
              <a:gd name="connsiteX8" fmla="*/ 309116 w 4044409"/>
              <a:gd name="connsiteY8" fmla="*/ 156633 h 2874979"/>
              <a:gd name="connsiteX9" fmla="*/ 280664 w 4044409"/>
              <a:gd name="connsiteY9" fmla="*/ 250637 h 2874979"/>
              <a:gd name="connsiteX10" fmla="*/ 106046 w 4044409"/>
              <a:gd name="connsiteY10" fmla="*/ 1625819 h 2874979"/>
              <a:gd name="connsiteX11" fmla="*/ 637152 w 4044409"/>
              <a:gd name="connsiteY11" fmla="*/ 2132935 h 2874979"/>
              <a:gd name="connsiteX12" fmla="*/ 1394482 w 4044409"/>
              <a:gd name="connsiteY12" fmla="*/ 2284400 h 2874979"/>
              <a:gd name="connsiteX13" fmla="*/ 1951530 w 4044409"/>
              <a:gd name="connsiteY13" fmla="*/ 2781195 h 2874979"/>
              <a:gd name="connsiteX14" fmla="*/ 2633266 w 4044409"/>
              <a:gd name="connsiteY14" fmla="*/ 2735449 h 2874979"/>
              <a:gd name="connsiteX15" fmla="*/ 2925598 w 4044409"/>
              <a:gd name="connsiteY15" fmla="*/ 2104483 h 2874979"/>
              <a:gd name="connsiteX16" fmla="*/ 3093522 w 4044409"/>
              <a:gd name="connsiteY16" fmla="*/ 1821357 h 2874979"/>
              <a:gd name="connsiteX17" fmla="*/ 3389758 w 4044409"/>
              <a:gd name="connsiteY17" fmla="*/ 1705038 h 2874979"/>
              <a:gd name="connsiteX18" fmla="*/ 3987811 w 4044409"/>
              <a:gd name="connsiteY18" fmla="*/ 1367798 h 2874979"/>
              <a:gd name="connsiteX19" fmla="*/ 3849735 w 4044409"/>
              <a:gd name="connsiteY19" fmla="*/ 682717 h 287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44409" h="2874979">
                <a:moveTo>
                  <a:pt x="3849735" y="682717"/>
                </a:moveTo>
                <a:cubicBezTo>
                  <a:pt x="3845551" y="678254"/>
                  <a:pt x="3841088" y="673791"/>
                  <a:pt x="3836066" y="669328"/>
                </a:cubicBezTo>
                <a:cubicBezTo>
                  <a:pt x="3830488" y="664028"/>
                  <a:pt x="3824630" y="659565"/>
                  <a:pt x="3818772" y="655660"/>
                </a:cubicBezTo>
                <a:cubicBezTo>
                  <a:pt x="3615981" y="494711"/>
                  <a:pt x="3360469" y="437807"/>
                  <a:pt x="3104400" y="471837"/>
                </a:cubicBezTo>
                <a:cubicBezTo>
                  <a:pt x="2821273" y="509495"/>
                  <a:pt x="2570783" y="663749"/>
                  <a:pt x="2289609" y="707264"/>
                </a:cubicBezTo>
                <a:cubicBezTo>
                  <a:pt x="2000345" y="752174"/>
                  <a:pt x="1810664" y="578951"/>
                  <a:pt x="1618194" y="390944"/>
                </a:cubicBezTo>
                <a:cubicBezTo>
                  <a:pt x="1426560" y="203496"/>
                  <a:pt x="1223769" y="47567"/>
                  <a:pt x="950684" y="9910"/>
                </a:cubicBezTo>
                <a:cubicBezTo>
                  <a:pt x="801450" y="-10732"/>
                  <a:pt x="645242" y="-132"/>
                  <a:pt x="502702" y="51194"/>
                </a:cubicBezTo>
                <a:cubicBezTo>
                  <a:pt x="439661" y="73788"/>
                  <a:pt x="351236" y="101682"/>
                  <a:pt x="309116" y="156633"/>
                </a:cubicBezTo>
                <a:cubicBezTo>
                  <a:pt x="288195" y="183970"/>
                  <a:pt x="282895" y="216885"/>
                  <a:pt x="280664" y="250637"/>
                </a:cubicBezTo>
                <a:cubicBezTo>
                  <a:pt x="-11668" y="644781"/>
                  <a:pt x="-85588" y="1168076"/>
                  <a:pt x="106046" y="1625819"/>
                </a:cubicBezTo>
                <a:cubicBezTo>
                  <a:pt x="206186" y="1865151"/>
                  <a:pt x="375505" y="2069894"/>
                  <a:pt x="637152" y="2132935"/>
                </a:cubicBezTo>
                <a:cubicBezTo>
                  <a:pt x="889596" y="2193744"/>
                  <a:pt x="1170770" y="2127077"/>
                  <a:pt x="1394482" y="2284400"/>
                </a:cubicBezTo>
                <a:cubicBezTo>
                  <a:pt x="1599784" y="2428613"/>
                  <a:pt x="1731165" y="2653440"/>
                  <a:pt x="1951530" y="2781195"/>
                </a:cubicBezTo>
                <a:cubicBezTo>
                  <a:pt x="2172732" y="2909508"/>
                  <a:pt x="2438843" y="2917040"/>
                  <a:pt x="2633266" y="2735449"/>
                </a:cubicBezTo>
                <a:cubicBezTo>
                  <a:pt x="2812068" y="2568363"/>
                  <a:pt x="2854468" y="2326520"/>
                  <a:pt x="2925598" y="2104483"/>
                </a:cubicBezTo>
                <a:cubicBezTo>
                  <a:pt x="2959071" y="2000159"/>
                  <a:pt x="3003981" y="1890535"/>
                  <a:pt x="3093522" y="1821357"/>
                </a:cubicBezTo>
                <a:cubicBezTo>
                  <a:pt x="3178041" y="1756085"/>
                  <a:pt x="3288223" y="1730422"/>
                  <a:pt x="3389758" y="1705038"/>
                </a:cubicBezTo>
                <a:cubicBezTo>
                  <a:pt x="3614028" y="1648971"/>
                  <a:pt x="3870656" y="1591788"/>
                  <a:pt x="3987811" y="1367798"/>
                </a:cubicBezTo>
                <a:cubicBezTo>
                  <a:pt x="4107757" y="1139066"/>
                  <a:pt x="4025469" y="857056"/>
                  <a:pt x="3849735" y="682717"/>
                </a:cubicBezTo>
                <a:close/>
              </a:path>
            </a:pathLst>
          </a:custGeom>
          <a:solidFill>
            <a:srgbClr val="A04F4C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2A114E3D-0CD1-4119-96BE-DE7D85BE816B}"/>
              </a:ext>
            </a:extLst>
          </p:cNvPr>
          <p:cNvSpPr/>
          <p:nvPr/>
        </p:nvSpPr>
        <p:spPr>
          <a:xfrm rot="15561374" flipH="1">
            <a:off x="-2528588" y="-339150"/>
            <a:ext cx="5057176" cy="3594907"/>
          </a:xfrm>
          <a:custGeom>
            <a:avLst/>
            <a:gdLst>
              <a:gd name="connsiteX0" fmla="*/ 3849735 w 4044409"/>
              <a:gd name="connsiteY0" fmla="*/ 682717 h 2874979"/>
              <a:gd name="connsiteX1" fmla="*/ 3836066 w 4044409"/>
              <a:gd name="connsiteY1" fmla="*/ 669328 h 2874979"/>
              <a:gd name="connsiteX2" fmla="*/ 3818772 w 4044409"/>
              <a:gd name="connsiteY2" fmla="*/ 655660 h 2874979"/>
              <a:gd name="connsiteX3" fmla="*/ 3104400 w 4044409"/>
              <a:gd name="connsiteY3" fmla="*/ 471837 h 2874979"/>
              <a:gd name="connsiteX4" fmla="*/ 2289609 w 4044409"/>
              <a:gd name="connsiteY4" fmla="*/ 707264 h 2874979"/>
              <a:gd name="connsiteX5" fmla="*/ 1618194 w 4044409"/>
              <a:gd name="connsiteY5" fmla="*/ 390944 h 2874979"/>
              <a:gd name="connsiteX6" fmla="*/ 950684 w 4044409"/>
              <a:gd name="connsiteY6" fmla="*/ 9910 h 2874979"/>
              <a:gd name="connsiteX7" fmla="*/ 502702 w 4044409"/>
              <a:gd name="connsiteY7" fmla="*/ 51194 h 2874979"/>
              <a:gd name="connsiteX8" fmla="*/ 309116 w 4044409"/>
              <a:gd name="connsiteY8" fmla="*/ 156633 h 2874979"/>
              <a:gd name="connsiteX9" fmla="*/ 280664 w 4044409"/>
              <a:gd name="connsiteY9" fmla="*/ 250637 h 2874979"/>
              <a:gd name="connsiteX10" fmla="*/ 106046 w 4044409"/>
              <a:gd name="connsiteY10" fmla="*/ 1625819 h 2874979"/>
              <a:gd name="connsiteX11" fmla="*/ 637152 w 4044409"/>
              <a:gd name="connsiteY11" fmla="*/ 2132935 h 2874979"/>
              <a:gd name="connsiteX12" fmla="*/ 1394482 w 4044409"/>
              <a:gd name="connsiteY12" fmla="*/ 2284400 h 2874979"/>
              <a:gd name="connsiteX13" fmla="*/ 1951530 w 4044409"/>
              <a:gd name="connsiteY13" fmla="*/ 2781195 h 2874979"/>
              <a:gd name="connsiteX14" fmla="*/ 2633266 w 4044409"/>
              <a:gd name="connsiteY14" fmla="*/ 2735449 h 2874979"/>
              <a:gd name="connsiteX15" fmla="*/ 2925598 w 4044409"/>
              <a:gd name="connsiteY15" fmla="*/ 2104483 h 2874979"/>
              <a:gd name="connsiteX16" fmla="*/ 3093522 w 4044409"/>
              <a:gd name="connsiteY16" fmla="*/ 1821357 h 2874979"/>
              <a:gd name="connsiteX17" fmla="*/ 3389758 w 4044409"/>
              <a:gd name="connsiteY17" fmla="*/ 1705038 h 2874979"/>
              <a:gd name="connsiteX18" fmla="*/ 3987811 w 4044409"/>
              <a:gd name="connsiteY18" fmla="*/ 1367798 h 2874979"/>
              <a:gd name="connsiteX19" fmla="*/ 3849735 w 4044409"/>
              <a:gd name="connsiteY19" fmla="*/ 682717 h 287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44409" h="2874979">
                <a:moveTo>
                  <a:pt x="3849735" y="682717"/>
                </a:moveTo>
                <a:cubicBezTo>
                  <a:pt x="3845551" y="678254"/>
                  <a:pt x="3841088" y="673791"/>
                  <a:pt x="3836066" y="669328"/>
                </a:cubicBezTo>
                <a:cubicBezTo>
                  <a:pt x="3830488" y="664028"/>
                  <a:pt x="3824630" y="659565"/>
                  <a:pt x="3818772" y="655660"/>
                </a:cubicBezTo>
                <a:cubicBezTo>
                  <a:pt x="3615981" y="494711"/>
                  <a:pt x="3360469" y="437807"/>
                  <a:pt x="3104400" y="471837"/>
                </a:cubicBezTo>
                <a:cubicBezTo>
                  <a:pt x="2821273" y="509495"/>
                  <a:pt x="2570783" y="663749"/>
                  <a:pt x="2289609" y="707264"/>
                </a:cubicBezTo>
                <a:cubicBezTo>
                  <a:pt x="2000345" y="752174"/>
                  <a:pt x="1810664" y="578951"/>
                  <a:pt x="1618194" y="390944"/>
                </a:cubicBezTo>
                <a:cubicBezTo>
                  <a:pt x="1426560" y="203496"/>
                  <a:pt x="1223769" y="47567"/>
                  <a:pt x="950684" y="9910"/>
                </a:cubicBezTo>
                <a:cubicBezTo>
                  <a:pt x="801450" y="-10732"/>
                  <a:pt x="645242" y="-132"/>
                  <a:pt x="502702" y="51194"/>
                </a:cubicBezTo>
                <a:cubicBezTo>
                  <a:pt x="439661" y="73788"/>
                  <a:pt x="351236" y="101682"/>
                  <a:pt x="309116" y="156633"/>
                </a:cubicBezTo>
                <a:cubicBezTo>
                  <a:pt x="288195" y="183970"/>
                  <a:pt x="282895" y="216885"/>
                  <a:pt x="280664" y="250637"/>
                </a:cubicBezTo>
                <a:cubicBezTo>
                  <a:pt x="-11668" y="644781"/>
                  <a:pt x="-85588" y="1168076"/>
                  <a:pt x="106046" y="1625819"/>
                </a:cubicBezTo>
                <a:cubicBezTo>
                  <a:pt x="206186" y="1865151"/>
                  <a:pt x="375505" y="2069894"/>
                  <a:pt x="637152" y="2132935"/>
                </a:cubicBezTo>
                <a:cubicBezTo>
                  <a:pt x="889596" y="2193744"/>
                  <a:pt x="1170770" y="2127077"/>
                  <a:pt x="1394482" y="2284400"/>
                </a:cubicBezTo>
                <a:cubicBezTo>
                  <a:pt x="1599784" y="2428613"/>
                  <a:pt x="1731165" y="2653440"/>
                  <a:pt x="1951530" y="2781195"/>
                </a:cubicBezTo>
                <a:cubicBezTo>
                  <a:pt x="2172732" y="2909508"/>
                  <a:pt x="2438843" y="2917040"/>
                  <a:pt x="2633266" y="2735449"/>
                </a:cubicBezTo>
                <a:cubicBezTo>
                  <a:pt x="2812068" y="2568363"/>
                  <a:pt x="2854468" y="2326520"/>
                  <a:pt x="2925598" y="2104483"/>
                </a:cubicBezTo>
                <a:cubicBezTo>
                  <a:pt x="2959071" y="2000159"/>
                  <a:pt x="3003981" y="1890535"/>
                  <a:pt x="3093522" y="1821357"/>
                </a:cubicBezTo>
                <a:cubicBezTo>
                  <a:pt x="3178041" y="1756085"/>
                  <a:pt x="3288223" y="1730422"/>
                  <a:pt x="3389758" y="1705038"/>
                </a:cubicBezTo>
                <a:cubicBezTo>
                  <a:pt x="3614028" y="1648971"/>
                  <a:pt x="3870656" y="1591788"/>
                  <a:pt x="3987811" y="1367798"/>
                </a:cubicBezTo>
                <a:cubicBezTo>
                  <a:pt x="4107757" y="1139066"/>
                  <a:pt x="4025469" y="857056"/>
                  <a:pt x="3849735" y="682717"/>
                </a:cubicBezTo>
                <a:close/>
              </a:path>
            </a:pathLst>
          </a:custGeom>
          <a:noFill/>
          <a:ln w="24442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DAC71A00-532B-4CED-9EBE-648C8BD36171}"/>
              </a:ext>
            </a:extLst>
          </p:cNvPr>
          <p:cNvSpPr/>
          <p:nvPr/>
        </p:nvSpPr>
        <p:spPr>
          <a:xfrm rot="18031175" flipH="1">
            <a:off x="-3235007" y="3637664"/>
            <a:ext cx="5207383" cy="6440670"/>
          </a:xfrm>
          <a:custGeom>
            <a:avLst/>
            <a:gdLst>
              <a:gd name="connsiteX0" fmla="*/ 2291801 w 2659024"/>
              <a:gd name="connsiteY0" fmla="*/ 2285896 h 3739830"/>
              <a:gd name="connsiteX1" fmla="*/ 2038521 w 2659024"/>
              <a:gd name="connsiteY1" fmla="*/ 1784080 h 3739830"/>
              <a:gd name="connsiteX2" fmla="*/ 2231828 w 2659024"/>
              <a:gd name="connsiteY2" fmla="*/ 1284775 h 3739830"/>
              <a:gd name="connsiteX3" fmla="*/ 2388036 w 2659024"/>
              <a:gd name="connsiteY3" fmla="*/ 764270 h 3739830"/>
              <a:gd name="connsiteX4" fmla="*/ 2233502 w 2659024"/>
              <a:gd name="connsiteY4" fmla="*/ 269148 h 3739830"/>
              <a:gd name="connsiteX5" fmla="*/ 2050236 w 2659024"/>
              <a:gd name="connsiteY5" fmla="*/ 82536 h 3739830"/>
              <a:gd name="connsiteX6" fmla="*/ 1947585 w 2659024"/>
              <a:gd name="connsiteY6" fmla="*/ 80863 h 3739830"/>
              <a:gd name="connsiteX7" fmla="*/ 1938659 w 2659024"/>
              <a:gd name="connsiteY7" fmla="*/ 83094 h 3739830"/>
              <a:gd name="connsiteX8" fmla="*/ 1899328 w 2659024"/>
              <a:gd name="connsiteY8" fmla="*/ 63290 h 3739830"/>
              <a:gd name="connsiteX9" fmla="*/ 827352 w 2659024"/>
              <a:gd name="connsiteY9" fmla="*/ 150319 h 3739830"/>
              <a:gd name="connsiteX10" fmla="*/ 386622 w 2659024"/>
              <a:gd name="connsiteY10" fmla="*/ 500112 h 3739830"/>
              <a:gd name="connsiteX11" fmla="*/ 270582 w 2659024"/>
              <a:gd name="connsiteY11" fmla="*/ 1054648 h 3739830"/>
              <a:gd name="connsiteX12" fmla="*/ 337529 w 2659024"/>
              <a:gd name="connsiteY12" fmla="*/ 1627594 h 3739830"/>
              <a:gd name="connsiteX13" fmla="*/ 59981 w 2659024"/>
              <a:gd name="connsiteY13" fmla="*/ 2164557 h 3739830"/>
              <a:gd name="connsiteX14" fmla="*/ 66117 w 2659024"/>
              <a:gd name="connsiteY14" fmla="*/ 2707656 h 3739830"/>
              <a:gd name="connsiteX15" fmla="*/ 477558 w 2659024"/>
              <a:gd name="connsiteY15" fmla="*/ 2965677 h 3739830"/>
              <a:gd name="connsiteX16" fmla="*/ 1027911 w 2659024"/>
              <a:gd name="connsiteY16" fmla="*/ 2985203 h 3739830"/>
              <a:gd name="connsiteX17" fmla="*/ 1425126 w 2659024"/>
              <a:gd name="connsiteY17" fmla="*/ 3214772 h 3739830"/>
              <a:gd name="connsiteX18" fmla="*/ 2143961 w 2659024"/>
              <a:gd name="connsiteY18" fmla="*/ 3732766 h 3739830"/>
              <a:gd name="connsiteX19" fmla="*/ 2615374 w 2659024"/>
              <a:gd name="connsiteY19" fmla="*/ 2799428 h 3739830"/>
              <a:gd name="connsiteX20" fmla="*/ 2291801 w 2659024"/>
              <a:gd name="connsiteY20" fmla="*/ 2285896 h 373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59024" h="3739830">
                <a:moveTo>
                  <a:pt x="2291801" y="2285896"/>
                </a:moveTo>
                <a:cubicBezTo>
                  <a:pt x="2174087" y="2139173"/>
                  <a:pt x="2045494" y="1980176"/>
                  <a:pt x="2038521" y="1784080"/>
                </a:cubicBezTo>
                <a:cubicBezTo>
                  <a:pt x="2042147" y="1599421"/>
                  <a:pt x="2147308" y="1442377"/>
                  <a:pt x="2231828" y="1284775"/>
                </a:cubicBezTo>
                <a:cubicBezTo>
                  <a:pt x="2318858" y="1121873"/>
                  <a:pt x="2388873" y="951998"/>
                  <a:pt x="2388036" y="764270"/>
                </a:cubicBezTo>
                <a:cubicBezTo>
                  <a:pt x="2387199" y="590489"/>
                  <a:pt x="2333084" y="411967"/>
                  <a:pt x="2233502" y="269148"/>
                </a:cubicBezTo>
                <a:cubicBezTo>
                  <a:pt x="2188313" y="204434"/>
                  <a:pt x="2125551" y="114057"/>
                  <a:pt x="2050236" y="82536"/>
                </a:cubicBezTo>
                <a:cubicBezTo>
                  <a:pt x="2013695" y="67195"/>
                  <a:pt x="1984127" y="75284"/>
                  <a:pt x="1947585" y="80863"/>
                </a:cubicBezTo>
                <a:cubicBezTo>
                  <a:pt x="1944796" y="81421"/>
                  <a:pt x="1941728" y="81979"/>
                  <a:pt x="1938659" y="83094"/>
                </a:cubicBezTo>
                <a:cubicBezTo>
                  <a:pt x="1935312" y="77237"/>
                  <a:pt x="1914670" y="68032"/>
                  <a:pt x="1899328" y="63290"/>
                </a:cubicBezTo>
                <a:cubicBezTo>
                  <a:pt x="1547860" y="-47729"/>
                  <a:pt x="1157620" y="-8956"/>
                  <a:pt x="827352" y="150319"/>
                </a:cubicBezTo>
                <a:cubicBezTo>
                  <a:pt x="659149" y="231491"/>
                  <a:pt x="499873" y="350042"/>
                  <a:pt x="386622" y="500112"/>
                </a:cubicBezTo>
                <a:cubicBezTo>
                  <a:pt x="261656" y="665524"/>
                  <a:pt x="233204" y="853531"/>
                  <a:pt x="270582" y="1054648"/>
                </a:cubicBezTo>
                <a:cubicBezTo>
                  <a:pt x="306287" y="1245723"/>
                  <a:pt x="398338" y="1431777"/>
                  <a:pt x="337529" y="1627594"/>
                </a:cubicBezTo>
                <a:cubicBezTo>
                  <a:pt x="277277" y="1820343"/>
                  <a:pt x="134737" y="1977108"/>
                  <a:pt x="59981" y="2164557"/>
                </a:cubicBezTo>
                <a:cubicBezTo>
                  <a:pt x="-8639" y="2336943"/>
                  <a:pt x="-32907" y="2541407"/>
                  <a:pt x="66117" y="2707656"/>
                </a:cubicBezTo>
                <a:cubicBezTo>
                  <a:pt x="153426" y="2854379"/>
                  <a:pt x="313818" y="2936109"/>
                  <a:pt x="477558" y="2965677"/>
                </a:cubicBezTo>
                <a:cubicBezTo>
                  <a:pt x="660823" y="2998871"/>
                  <a:pt x="843530" y="2972929"/>
                  <a:pt x="1027911" y="2985203"/>
                </a:cubicBezTo>
                <a:cubicBezTo>
                  <a:pt x="1204203" y="2996918"/>
                  <a:pt x="1326101" y="3071396"/>
                  <a:pt x="1425126" y="3214772"/>
                </a:cubicBezTo>
                <a:cubicBezTo>
                  <a:pt x="1603928" y="3473908"/>
                  <a:pt x="1772967" y="3791344"/>
                  <a:pt x="2143961" y="3732766"/>
                </a:cubicBezTo>
                <a:cubicBezTo>
                  <a:pt x="2582180" y="3663868"/>
                  <a:pt x="2745919" y="3181299"/>
                  <a:pt x="2615374" y="2799428"/>
                </a:cubicBezTo>
                <a:cubicBezTo>
                  <a:pt x="2548428" y="2603332"/>
                  <a:pt x="2419835" y="2445451"/>
                  <a:pt x="2291801" y="2285896"/>
                </a:cubicBezTo>
                <a:close/>
              </a:path>
            </a:pathLst>
          </a:custGeom>
          <a:noFill/>
          <a:ln w="24442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DABC3222-0D21-4E5F-BE6D-828D2EA9846E}"/>
              </a:ext>
            </a:extLst>
          </p:cNvPr>
          <p:cNvSpPr/>
          <p:nvPr/>
        </p:nvSpPr>
        <p:spPr>
          <a:xfrm rot="19222550" flipH="1">
            <a:off x="10150815" y="5711662"/>
            <a:ext cx="3204263" cy="2292672"/>
          </a:xfrm>
          <a:custGeom>
            <a:avLst/>
            <a:gdLst>
              <a:gd name="connsiteX0" fmla="*/ 6749971 w 6815402"/>
              <a:gd name="connsiteY0" fmla="*/ 786590 h 4876466"/>
              <a:gd name="connsiteX1" fmla="*/ 6748018 w 6815402"/>
              <a:gd name="connsiteY1" fmla="*/ 782405 h 4876466"/>
              <a:gd name="connsiteX2" fmla="*/ 6746902 w 6815402"/>
              <a:gd name="connsiteY2" fmla="*/ 779058 h 4876466"/>
              <a:gd name="connsiteX3" fmla="*/ 5340753 w 6815402"/>
              <a:gd name="connsiteY3" fmla="*/ 22847 h 4876466"/>
              <a:gd name="connsiteX4" fmla="*/ 3376439 w 6815402"/>
              <a:gd name="connsiteY4" fmla="*/ 789100 h 4876466"/>
              <a:gd name="connsiteX5" fmla="*/ 2839474 w 6815402"/>
              <a:gd name="connsiteY5" fmla="*/ 604441 h 4876466"/>
              <a:gd name="connsiteX6" fmla="*/ 2428592 w 6815402"/>
              <a:gd name="connsiteY6" fmla="*/ 310994 h 4876466"/>
              <a:gd name="connsiteX7" fmla="*/ 1587301 w 6815402"/>
              <a:gd name="connsiteY7" fmla="*/ 209459 h 4876466"/>
              <a:gd name="connsiteX8" fmla="*/ 968327 w 6815402"/>
              <a:gd name="connsiteY8" fmla="*/ 927455 h 4876466"/>
              <a:gd name="connsiteX9" fmla="*/ 850613 w 6815402"/>
              <a:gd name="connsiteY9" fmla="*/ 1348657 h 4876466"/>
              <a:gd name="connsiteX10" fmla="*/ 865118 w 6815402"/>
              <a:gd name="connsiteY10" fmla="*/ 1927182 h 4876466"/>
              <a:gd name="connsiteX11" fmla="*/ 441126 w 6815402"/>
              <a:gd name="connsiteY11" fmla="*/ 2960103 h 4876466"/>
              <a:gd name="connsiteX12" fmla="*/ 9601 w 6815402"/>
              <a:gd name="connsiteY12" fmla="*/ 3785212 h 4876466"/>
              <a:gd name="connsiteX13" fmla="*/ 267902 w 6815402"/>
              <a:gd name="connsiteY13" fmla="*/ 4615063 h 4876466"/>
              <a:gd name="connsiteX14" fmla="*/ 993432 w 6815402"/>
              <a:gd name="connsiteY14" fmla="*/ 4866111 h 4876466"/>
              <a:gd name="connsiteX15" fmla="*/ 1735140 w 6815402"/>
              <a:gd name="connsiteY15" fmla="*/ 4339469 h 4876466"/>
              <a:gd name="connsiteX16" fmla="*/ 2458718 w 6815402"/>
              <a:gd name="connsiteY16" fmla="*/ 3563732 h 4876466"/>
              <a:gd name="connsiteX17" fmla="*/ 3529299 w 6815402"/>
              <a:gd name="connsiteY17" fmla="*/ 3364847 h 4876466"/>
              <a:gd name="connsiteX18" fmla="*/ 4506156 w 6815402"/>
              <a:gd name="connsiteY18" fmla="*/ 3185487 h 4876466"/>
              <a:gd name="connsiteX19" fmla="*/ 4941307 w 6815402"/>
              <a:gd name="connsiteY19" fmla="*/ 2434855 h 4876466"/>
              <a:gd name="connsiteX20" fmla="*/ 5349679 w 6815402"/>
              <a:gd name="connsiteY20" fmla="*/ 1522158 h 4876466"/>
              <a:gd name="connsiteX21" fmla="*/ 5795987 w 6815402"/>
              <a:gd name="connsiteY21" fmla="*/ 1314068 h 4876466"/>
              <a:gd name="connsiteX22" fmla="*/ 6122071 w 6815402"/>
              <a:gd name="connsiteY22" fmla="*/ 1349773 h 4876466"/>
              <a:gd name="connsiteX23" fmla="*/ 6307847 w 6815402"/>
              <a:gd name="connsiteY23" fmla="*/ 1476412 h 4876466"/>
              <a:gd name="connsiteX24" fmla="*/ 6805202 w 6815402"/>
              <a:gd name="connsiteY24" fmla="*/ 1200539 h 4876466"/>
              <a:gd name="connsiteX25" fmla="*/ 6749971 w 6815402"/>
              <a:gd name="connsiteY25" fmla="*/ 786590 h 48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815402" h="4876466">
                <a:moveTo>
                  <a:pt x="6749971" y="786590"/>
                </a:moveTo>
                <a:cubicBezTo>
                  <a:pt x="6749413" y="785195"/>
                  <a:pt x="6748576" y="783800"/>
                  <a:pt x="6748018" y="782405"/>
                </a:cubicBezTo>
                <a:cubicBezTo>
                  <a:pt x="6747739" y="781290"/>
                  <a:pt x="6747460" y="780174"/>
                  <a:pt x="6746902" y="779058"/>
                </a:cubicBezTo>
                <a:cubicBezTo>
                  <a:pt x="6515101" y="236796"/>
                  <a:pt x="5922348" y="-92076"/>
                  <a:pt x="5340753" y="22847"/>
                </a:cubicBezTo>
                <a:cubicBezTo>
                  <a:pt x="4643675" y="160645"/>
                  <a:pt x="4114521" y="803047"/>
                  <a:pt x="3376439" y="789100"/>
                </a:cubicBezTo>
                <a:cubicBezTo>
                  <a:pt x="3178111" y="785474"/>
                  <a:pt x="3001261" y="716854"/>
                  <a:pt x="2839474" y="604441"/>
                </a:cubicBezTo>
                <a:cubicBezTo>
                  <a:pt x="2701119" y="508206"/>
                  <a:pt x="2575316" y="395234"/>
                  <a:pt x="2428592" y="310994"/>
                </a:cubicBezTo>
                <a:cubicBezTo>
                  <a:pt x="2178380" y="167339"/>
                  <a:pt x="1861501" y="80030"/>
                  <a:pt x="1587301" y="209459"/>
                </a:cubicBezTo>
                <a:cubicBezTo>
                  <a:pt x="1311984" y="339446"/>
                  <a:pt x="1093572" y="659671"/>
                  <a:pt x="968327" y="927455"/>
                </a:cubicBezTo>
                <a:cubicBezTo>
                  <a:pt x="906123" y="1060510"/>
                  <a:pt x="863166" y="1201934"/>
                  <a:pt x="850613" y="1348657"/>
                </a:cubicBezTo>
                <a:cubicBezTo>
                  <a:pt x="834156" y="1541405"/>
                  <a:pt x="872092" y="1734154"/>
                  <a:pt x="865118" y="1927182"/>
                </a:cubicBezTo>
                <a:cubicBezTo>
                  <a:pt x="850892" y="2320210"/>
                  <a:pt x="686037" y="2659961"/>
                  <a:pt x="441126" y="2960103"/>
                </a:cubicBezTo>
                <a:cubicBezTo>
                  <a:pt x="237776" y="3209476"/>
                  <a:pt x="52558" y="3456619"/>
                  <a:pt x="9601" y="3785212"/>
                </a:cubicBezTo>
                <a:cubicBezTo>
                  <a:pt x="-29730" y="4085632"/>
                  <a:pt x="50885" y="4397210"/>
                  <a:pt x="267902" y="4615063"/>
                </a:cubicBezTo>
                <a:cubicBezTo>
                  <a:pt x="455631" y="4803628"/>
                  <a:pt x="727321" y="4911578"/>
                  <a:pt x="993432" y="4866111"/>
                </a:cubicBezTo>
                <a:cubicBezTo>
                  <a:pt x="1305011" y="4813111"/>
                  <a:pt x="1546854" y="4578243"/>
                  <a:pt x="1735140" y="4339469"/>
                </a:cubicBezTo>
                <a:cubicBezTo>
                  <a:pt x="1956342" y="4058853"/>
                  <a:pt x="2145744" y="3753133"/>
                  <a:pt x="2458718" y="3563732"/>
                </a:cubicBezTo>
                <a:cubicBezTo>
                  <a:pt x="2792333" y="3361778"/>
                  <a:pt x="3149380" y="3339463"/>
                  <a:pt x="3529299" y="3364847"/>
                </a:cubicBezTo>
                <a:cubicBezTo>
                  <a:pt x="3871562" y="3387720"/>
                  <a:pt x="4215219" y="3393578"/>
                  <a:pt x="4506156" y="3185487"/>
                </a:cubicBezTo>
                <a:cubicBezTo>
                  <a:pt x="4761389" y="3003059"/>
                  <a:pt x="4883566" y="2736112"/>
                  <a:pt x="4941307" y="2434855"/>
                </a:cubicBezTo>
                <a:cubicBezTo>
                  <a:pt x="5007695" y="2088689"/>
                  <a:pt x="5061531" y="1758980"/>
                  <a:pt x="5349679" y="1522158"/>
                </a:cubicBezTo>
                <a:cubicBezTo>
                  <a:pt x="5477156" y="1417277"/>
                  <a:pt x="5633085" y="1342241"/>
                  <a:pt x="5795987" y="1314068"/>
                </a:cubicBezTo>
                <a:cubicBezTo>
                  <a:pt x="5903380" y="1295379"/>
                  <a:pt x="6022488" y="1302910"/>
                  <a:pt x="6122071" y="1349773"/>
                </a:cubicBezTo>
                <a:cubicBezTo>
                  <a:pt x="6191528" y="1382409"/>
                  <a:pt x="6240900" y="1441823"/>
                  <a:pt x="6307847" y="1476412"/>
                </a:cubicBezTo>
                <a:cubicBezTo>
                  <a:pt x="6526538" y="1589104"/>
                  <a:pt x="6762244" y="1420624"/>
                  <a:pt x="6805202" y="1200539"/>
                </a:cubicBezTo>
                <a:cubicBezTo>
                  <a:pt x="6832817" y="1060789"/>
                  <a:pt x="6801017" y="916855"/>
                  <a:pt x="6749971" y="786590"/>
                </a:cubicBezTo>
                <a:close/>
              </a:path>
            </a:pathLst>
          </a:custGeom>
          <a:solidFill>
            <a:srgbClr val="49646F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Freeform 293">
            <a:extLst>
              <a:ext uri="{FF2B5EF4-FFF2-40B4-BE49-F238E27FC236}">
                <a16:creationId xmlns:a16="http://schemas.microsoft.com/office/drawing/2014/main" id="{835B5002-5C8A-4BE1-9CB8-C0752CAA494E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8879802" y="3649611"/>
            <a:ext cx="3761682" cy="4522661"/>
          </a:xfrm>
          <a:custGeom>
            <a:avLst/>
            <a:gdLst>
              <a:gd name="T0" fmla="*/ 121 w 1693"/>
              <a:gd name="T1" fmla="*/ 2036 h 2036"/>
              <a:gd name="T2" fmla="*/ 1656 w 1693"/>
              <a:gd name="T3" fmla="*/ 2036 h 2036"/>
              <a:gd name="T4" fmla="*/ 1693 w 1693"/>
              <a:gd name="T5" fmla="*/ 1810 h 2036"/>
              <a:gd name="T6" fmla="*/ 1693 w 1693"/>
              <a:gd name="T7" fmla="*/ 1710 h 2036"/>
              <a:gd name="T8" fmla="*/ 1652 w 1693"/>
              <a:gd name="T9" fmla="*/ 1491 h 2036"/>
              <a:gd name="T10" fmla="*/ 1087 w 1693"/>
              <a:gd name="T11" fmla="*/ 1295 h 2036"/>
              <a:gd name="T12" fmla="*/ 594 w 1693"/>
              <a:gd name="T13" fmla="*/ 433 h 2036"/>
              <a:gd name="T14" fmla="*/ 306 w 1693"/>
              <a:gd name="T15" fmla="*/ 0 h 2036"/>
              <a:gd name="T16" fmla="*/ 0 w 1693"/>
              <a:gd name="T17" fmla="*/ 0 h 2036"/>
              <a:gd name="T18" fmla="*/ 121 w 1693"/>
              <a:gd name="T19" fmla="*/ 2036 h 2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93" h="2036">
                <a:moveTo>
                  <a:pt x="121" y="2036"/>
                </a:moveTo>
                <a:cubicBezTo>
                  <a:pt x="1656" y="2036"/>
                  <a:pt x="1656" y="2036"/>
                  <a:pt x="1656" y="2036"/>
                </a:cubicBezTo>
                <a:cubicBezTo>
                  <a:pt x="1678" y="1964"/>
                  <a:pt x="1689" y="1886"/>
                  <a:pt x="1693" y="1810"/>
                </a:cubicBezTo>
                <a:cubicBezTo>
                  <a:pt x="1693" y="1710"/>
                  <a:pt x="1693" y="1710"/>
                  <a:pt x="1693" y="1710"/>
                </a:cubicBezTo>
                <a:cubicBezTo>
                  <a:pt x="1689" y="1623"/>
                  <a:pt x="1674" y="1546"/>
                  <a:pt x="1652" y="1491"/>
                </a:cubicBezTo>
                <a:cubicBezTo>
                  <a:pt x="1565" y="1274"/>
                  <a:pt x="1290" y="1288"/>
                  <a:pt x="1087" y="1295"/>
                </a:cubicBezTo>
                <a:cubicBezTo>
                  <a:pt x="884" y="1303"/>
                  <a:pt x="616" y="1020"/>
                  <a:pt x="594" y="433"/>
                </a:cubicBezTo>
                <a:cubicBezTo>
                  <a:pt x="584" y="151"/>
                  <a:pt x="446" y="40"/>
                  <a:pt x="306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57"/>
                  <a:pt x="43" y="1465"/>
                  <a:pt x="121" y="2036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CF2E20F-645C-4966-991E-EC1F621CDD67}"/>
              </a:ext>
            </a:extLst>
          </p:cNvPr>
          <p:cNvSpPr/>
          <p:nvPr/>
        </p:nvSpPr>
        <p:spPr>
          <a:xfrm>
            <a:off x="7978978" y="1548080"/>
            <a:ext cx="275319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3600" dirty="0">
                <a:solidFill>
                  <a:srgbClr val="49646F"/>
                </a:solidFill>
                <a:cs typeface="+mn-ea"/>
                <a:sym typeface="+mn-lt"/>
              </a:rPr>
              <a:t>PART</a:t>
            </a:r>
            <a:r>
              <a:rPr lang="en-US" altLang="zh-CN" sz="4800" dirty="0">
                <a:solidFill>
                  <a:srgbClr val="49646F"/>
                </a:solidFill>
                <a:cs typeface="+mn-ea"/>
                <a:sym typeface="+mn-lt"/>
              </a:rPr>
              <a:t> </a:t>
            </a:r>
            <a:r>
              <a:rPr lang="en-US" altLang="zh-CN" sz="8000" dirty="0">
                <a:solidFill>
                  <a:srgbClr val="49646F"/>
                </a:solidFill>
                <a:cs typeface="+mn-ea"/>
                <a:sym typeface="+mn-lt"/>
              </a:rPr>
              <a:t>01</a:t>
            </a:r>
            <a:endParaRPr lang="zh-CN" altLang="en-US" sz="1050" dirty="0"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52F3D6B-6218-419F-9EC1-97FBEBD66722}"/>
              </a:ext>
            </a:extLst>
          </p:cNvPr>
          <p:cNvSpPr/>
          <p:nvPr/>
        </p:nvSpPr>
        <p:spPr>
          <a:xfrm>
            <a:off x="4119925" y="3013501"/>
            <a:ext cx="39531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C1E9EDA8-36E1-4FE2-A511-30F30224BD76}"/>
              </a:ext>
            </a:extLst>
          </p:cNvPr>
          <p:cNvSpPr/>
          <p:nvPr/>
        </p:nvSpPr>
        <p:spPr>
          <a:xfrm>
            <a:off x="3491291" y="3831798"/>
            <a:ext cx="5750806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32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205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269D1E34-73C5-4CB6-B930-B48062B27DD4}"/>
              </a:ext>
            </a:extLst>
          </p:cNvPr>
          <p:cNvSpPr/>
          <p:nvPr/>
        </p:nvSpPr>
        <p:spPr>
          <a:xfrm rot="13309666" flipH="1">
            <a:off x="-910726" y="-1275147"/>
            <a:ext cx="2401899" cy="2970751"/>
          </a:xfrm>
          <a:custGeom>
            <a:avLst/>
            <a:gdLst>
              <a:gd name="connsiteX0" fmla="*/ 2291801 w 2659024"/>
              <a:gd name="connsiteY0" fmla="*/ 2285896 h 3739830"/>
              <a:gd name="connsiteX1" fmla="*/ 2038521 w 2659024"/>
              <a:gd name="connsiteY1" fmla="*/ 1784080 h 3739830"/>
              <a:gd name="connsiteX2" fmla="*/ 2231828 w 2659024"/>
              <a:gd name="connsiteY2" fmla="*/ 1284775 h 3739830"/>
              <a:gd name="connsiteX3" fmla="*/ 2388036 w 2659024"/>
              <a:gd name="connsiteY3" fmla="*/ 764270 h 3739830"/>
              <a:gd name="connsiteX4" fmla="*/ 2233502 w 2659024"/>
              <a:gd name="connsiteY4" fmla="*/ 269148 h 3739830"/>
              <a:gd name="connsiteX5" fmla="*/ 2050236 w 2659024"/>
              <a:gd name="connsiteY5" fmla="*/ 82536 h 3739830"/>
              <a:gd name="connsiteX6" fmla="*/ 1947585 w 2659024"/>
              <a:gd name="connsiteY6" fmla="*/ 80863 h 3739830"/>
              <a:gd name="connsiteX7" fmla="*/ 1938659 w 2659024"/>
              <a:gd name="connsiteY7" fmla="*/ 83094 h 3739830"/>
              <a:gd name="connsiteX8" fmla="*/ 1899328 w 2659024"/>
              <a:gd name="connsiteY8" fmla="*/ 63290 h 3739830"/>
              <a:gd name="connsiteX9" fmla="*/ 827352 w 2659024"/>
              <a:gd name="connsiteY9" fmla="*/ 150319 h 3739830"/>
              <a:gd name="connsiteX10" fmla="*/ 386622 w 2659024"/>
              <a:gd name="connsiteY10" fmla="*/ 500112 h 3739830"/>
              <a:gd name="connsiteX11" fmla="*/ 270582 w 2659024"/>
              <a:gd name="connsiteY11" fmla="*/ 1054648 h 3739830"/>
              <a:gd name="connsiteX12" fmla="*/ 337529 w 2659024"/>
              <a:gd name="connsiteY12" fmla="*/ 1627594 h 3739830"/>
              <a:gd name="connsiteX13" fmla="*/ 59981 w 2659024"/>
              <a:gd name="connsiteY13" fmla="*/ 2164557 h 3739830"/>
              <a:gd name="connsiteX14" fmla="*/ 66117 w 2659024"/>
              <a:gd name="connsiteY14" fmla="*/ 2707656 h 3739830"/>
              <a:gd name="connsiteX15" fmla="*/ 477558 w 2659024"/>
              <a:gd name="connsiteY15" fmla="*/ 2965677 h 3739830"/>
              <a:gd name="connsiteX16" fmla="*/ 1027911 w 2659024"/>
              <a:gd name="connsiteY16" fmla="*/ 2985203 h 3739830"/>
              <a:gd name="connsiteX17" fmla="*/ 1425126 w 2659024"/>
              <a:gd name="connsiteY17" fmla="*/ 3214772 h 3739830"/>
              <a:gd name="connsiteX18" fmla="*/ 2143961 w 2659024"/>
              <a:gd name="connsiteY18" fmla="*/ 3732766 h 3739830"/>
              <a:gd name="connsiteX19" fmla="*/ 2615374 w 2659024"/>
              <a:gd name="connsiteY19" fmla="*/ 2799428 h 3739830"/>
              <a:gd name="connsiteX20" fmla="*/ 2291801 w 2659024"/>
              <a:gd name="connsiteY20" fmla="*/ 2285896 h 373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59024" h="3739830">
                <a:moveTo>
                  <a:pt x="2291801" y="2285896"/>
                </a:moveTo>
                <a:cubicBezTo>
                  <a:pt x="2174087" y="2139173"/>
                  <a:pt x="2045494" y="1980176"/>
                  <a:pt x="2038521" y="1784080"/>
                </a:cubicBezTo>
                <a:cubicBezTo>
                  <a:pt x="2042147" y="1599421"/>
                  <a:pt x="2147308" y="1442377"/>
                  <a:pt x="2231828" y="1284775"/>
                </a:cubicBezTo>
                <a:cubicBezTo>
                  <a:pt x="2318858" y="1121873"/>
                  <a:pt x="2388873" y="951998"/>
                  <a:pt x="2388036" y="764270"/>
                </a:cubicBezTo>
                <a:cubicBezTo>
                  <a:pt x="2387199" y="590489"/>
                  <a:pt x="2333084" y="411967"/>
                  <a:pt x="2233502" y="269148"/>
                </a:cubicBezTo>
                <a:cubicBezTo>
                  <a:pt x="2188313" y="204434"/>
                  <a:pt x="2125551" y="114057"/>
                  <a:pt x="2050236" y="82536"/>
                </a:cubicBezTo>
                <a:cubicBezTo>
                  <a:pt x="2013695" y="67195"/>
                  <a:pt x="1984127" y="75284"/>
                  <a:pt x="1947585" y="80863"/>
                </a:cubicBezTo>
                <a:cubicBezTo>
                  <a:pt x="1944796" y="81421"/>
                  <a:pt x="1941728" y="81979"/>
                  <a:pt x="1938659" y="83094"/>
                </a:cubicBezTo>
                <a:cubicBezTo>
                  <a:pt x="1935312" y="77237"/>
                  <a:pt x="1914670" y="68032"/>
                  <a:pt x="1899328" y="63290"/>
                </a:cubicBezTo>
                <a:cubicBezTo>
                  <a:pt x="1547860" y="-47729"/>
                  <a:pt x="1157620" y="-8956"/>
                  <a:pt x="827352" y="150319"/>
                </a:cubicBezTo>
                <a:cubicBezTo>
                  <a:pt x="659149" y="231491"/>
                  <a:pt x="499873" y="350042"/>
                  <a:pt x="386622" y="500112"/>
                </a:cubicBezTo>
                <a:cubicBezTo>
                  <a:pt x="261656" y="665524"/>
                  <a:pt x="233204" y="853531"/>
                  <a:pt x="270582" y="1054648"/>
                </a:cubicBezTo>
                <a:cubicBezTo>
                  <a:pt x="306287" y="1245723"/>
                  <a:pt x="398338" y="1431777"/>
                  <a:pt x="337529" y="1627594"/>
                </a:cubicBezTo>
                <a:cubicBezTo>
                  <a:pt x="277277" y="1820343"/>
                  <a:pt x="134737" y="1977108"/>
                  <a:pt x="59981" y="2164557"/>
                </a:cubicBezTo>
                <a:cubicBezTo>
                  <a:pt x="-8639" y="2336943"/>
                  <a:pt x="-32907" y="2541407"/>
                  <a:pt x="66117" y="2707656"/>
                </a:cubicBezTo>
                <a:cubicBezTo>
                  <a:pt x="153426" y="2854379"/>
                  <a:pt x="313818" y="2936109"/>
                  <a:pt x="477558" y="2965677"/>
                </a:cubicBezTo>
                <a:cubicBezTo>
                  <a:pt x="660823" y="2998871"/>
                  <a:pt x="843530" y="2972929"/>
                  <a:pt x="1027911" y="2985203"/>
                </a:cubicBezTo>
                <a:cubicBezTo>
                  <a:pt x="1204203" y="2996918"/>
                  <a:pt x="1326101" y="3071396"/>
                  <a:pt x="1425126" y="3214772"/>
                </a:cubicBezTo>
                <a:cubicBezTo>
                  <a:pt x="1603928" y="3473908"/>
                  <a:pt x="1772967" y="3791344"/>
                  <a:pt x="2143961" y="3732766"/>
                </a:cubicBezTo>
                <a:cubicBezTo>
                  <a:pt x="2582180" y="3663868"/>
                  <a:pt x="2745919" y="3181299"/>
                  <a:pt x="2615374" y="2799428"/>
                </a:cubicBezTo>
                <a:cubicBezTo>
                  <a:pt x="2548428" y="2603332"/>
                  <a:pt x="2419835" y="2445451"/>
                  <a:pt x="2291801" y="2285896"/>
                </a:cubicBezTo>
                <a:close/>
              </a:path>
            </a:pathLst>
          </a:custGeom>
          <a:solidFill>
            <a:srgbClr val="A04F4C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F707010-351D-475C-A93C-273165901C92}"/>
              </a:ext>
            </a:extLst>
          </p:cNvPr>
          <p:cNvSpPr>
            <a:spLocks/>
          </p:cNvSpPr>
          <p:nvPr/>
        </p:nvSpPr>
        <p:spPr bwMode="auto">
          <a:xfrm flipV="1">
            <a:off x="-65635" y="-120498"/>
            <a:ext cx="1734526" cy="1516160"/>
          </a:xfrm>
          <a:custGeom>
            <a:avLst/>
            <a:gdLst>
              <a:gd name="connsiteX0" fmla="*/ 0 w 2347495"/>
              <a:gd name="connsiteY0" fmla="*/ 0 h 3381055"/>
              <a:gd name="connsiteX1" fmla="*/ 43616 w 2347495"/>
              <a:gd name="connsiteY1" fmla="*/ 0 h 3381055"/>
              <a:gd name="connsiteX2" fmla="*/ 521999 w 2347495"/>
              <a:gd name="connsiteY2" fmla="*/ 719056 h 3381055"/>
              <a:gd name="connsiteX3" fmla="*/ 1340898 w 2347495"/>
              <a:gd name="connsiteY3" fmla="*/ 2150524 h 3381055"/>
              <a:gd name="connsiteX4" fmla="*/ 2279392 w 2347495"/>
              <a:gd name="connsiteY4" fmla="*/ 2476008 h 3381055"/>
              <a:gd name="connsiteX5" fmla="*/ 2347495 w 2347495"/>
              <a:gd name="connsiteY5" fmla="*/ 2839688 h 3381055"/>
              <a:gd name="connsiteX6" fmla="*/ 2347495 w 2347495"/>
              <a:gd name="connsiteY6" fmla="*/ 3005751 h 3381055"/>
              <a:gd name="connsiteX7" fmla="*/ 2286036 w 2347495"/>
              <a:gd name="connsiteY7" fmla="*/ 3381055 h 3381055"/>
              <a:gd name="connsiteX8" fmla="*/ 185136 w 2347495"/>
              <a:gd name="connsiteY8" fmla="*/ 3381055 h 3381055"/>
              <a:gd name="connsiteX9" fmla="*/ 0 w 2347495"/>
              <a:gd name="connsiteY9" fmla="*/ 3381055 h 338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7495" h="3381055">
                <a:moveTo>
                  <a:pt x="0" y="0"/>
                </a:moveTo>
                <a:lnTo>
                  <a:pt x="43616" y="0"/>
                </a:lnTo>
                <a:cubicBezTo>
                  <a:pt x="276163" y="66426"/>
                  <a:pt x="505388" y="250756"/>
                  <a:pt x="521999" y="719056"/>
                </a:cubicBezTo>
                <a:cubicBezTo>
                  <a:pt x="558542" y="1693849"/>
                  <a:pt x="1003704" y="2163809"/>
                  <a:pt x="1340898" y="2150524"/>
                </a:cubicBezTo>
                <a:cubicBezTo>
                  <a:pt x="1678091" y="2138899"/>
                  <a:pt x="2134880" y="2115650"/>
                  <a:pt x="2279392" y="2476008"/>
                </a:cubicBezTo>
                <a:cubicBezTo>
                  <a:pt x="2315935" y="2567343"/>
                  <a:pt x="2340851" y="2695212"/>
                  <a:pt x="2347495" y="2839688"/>
                </a:cubicBezTo>
                <a:cubicBezTo>
                  <a:pt x="2347495" y="2839688"/>
                  <a:pt x="2347495" y="2839688"/>
                  <a:pt x="2347495" y="3005751"/>
                </a:cubicBezTo>
                <a:cubicBezTo>
                  <a:pt x="2340851" y="3131960"/>
                  <a:pt x="2322579" y="3261489"/>
                  <a:pt x="2286036" y="3381055"/>
                </a:cubicBezTo>
                <a:cubicBezTo>
                  <a:pt x="2286036" y="3381055"/>
                  <a:pt x="2286036" y="3381055"/>
                  <a:pt x="185136" y="3381055"/>
                </a:cubicBezTo>
                <a:lnTo>
                  <a:pt x="0" y="3381055"/>
                </a:lnTo>
                <a:close/>
              </a:path>
            </a:pathLst>
          </a:custGeom>
          <a:solidFill>
            <a:srgbClr val="4964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812CAE71-4B1D-42BB-B79A-8CF92C8C143D}"/>
              </a:ext>
            </a:extLst>
          </p:cNvPr>
          <p:cNvSpPr>
            <a:spLocks/>
          </p:cNvSpPr>
          <p:nvPr/>
        </p:nvSpPr>
        <p:spPr bwMode="auto">
          <a:xfrm flipV="1">
            <a:off x="-210015" y="-230499"/>
            <a:ext cx="1557551" cy="1361465"/>
          </a:xfrm>
          <a:custGeom>
            <a:avLst/>
            <a:gdLst>
              <a:gd name="connsiteX0" fmla="*/ 0 w 2347495"/>
              <a:gd name="connsiteY0" fmla="*/ 0 h 3381055"/>
              <a:gd name="connsiteX1" fmla="*/ 43616 w 2347495"/>
              <a:gd name="connsiteY1" fmla="*/ 0 h 3381055"/>
              <a:gd name="connsiteX2" fmla="*/ 521999 w 2347495"/>
              <a:gd name="connsiteY2" fmla="*/ 719056 h 3381055"/>
              <a:gd name="connsiteX3" fmla="*/ 1340898 w 2347495"/>
              <a:gd name="connsiteY3" fmla="*/ 2150524 h 3381055"/>
              <a:gd name="connsiteX4" fmla="*/ 2279392 w 2347495"/>
              <a:gd name="connsiteY4" fmla="*/ 2476008 h 3381055"/>
              <a:gd name="connsiteX5" fmla="*/ 2347495 w 2347495"/>
              <a:gd name="connsiteY5" fmla="*/ 2839688 h 3381055"/>
              <a:gd name="connsiteX6" fmla="*/ 2347495 w 2347495"/>
              <a:gd name="connsiteY6" fmla="*/ 3005751 h 3381055"/>
              <a:gd name="connsiteX7" fmla="*/ 2286036 w 2347495"/>
              <a:gd name="connsiteY7" fmla="*/ 3381055 h 3381055"/>
              <a:gd name="connsiteX8" fmla="*/ 185136 w 2347495"/>
              <a:gd name="connsiteY8" fmla="*/ 3381055 h 3381055"/>
              <a:gd name="connsiteX9" fmla="*/ 0 w 2347495"/>
              <a:gd name="connsiteY9" fmla="*/ 3381055 h 338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7495" h="3381055">
                <a:moveTo>
                  <a:pt x="0" y="0"/>
                </a:moveTo>
                <a:lnTo>
                  <a:pt x="43616" y="0"/>
                </a:lnTo>
                <a:cubicBezTo>
                  <a:pt x="276163" y="66426"/>
                  <a:pt x="505388" y="250756"/>
                  <a:pt x="521999" y="719056"/>
                </a:cubicBezTo>
                <a:cubicBezTo>
                  <a:pt x="558542" y="1693849"/>
                  <a:pt x="1003704" y="2163809"/>
                  <a:pt x="1340898" y="2150524"/>
                </a:cubicBezTo>
                <a:cubicBezTo>
                  <a:pt x="1678091" y="2138899"/>
                  <a:pt x="2134880" y="2115650"/>
                  <a:pt x="2279392" y="2476008"/>
                </a:cubicBezTo>
                <a:cubicBezTo>
                  <a:pt x="2315935" y="2567343"/>
                  <a:pt x="2340851" y="2695212"/>
                  <a:pt x="2347495" y="2839688"/>
                </a:cubicBezTo>
                <a:cubicBezTo>
                  <a:pt x="2347495" y="2839688"/>
                  <a:pt x="2347495" y="2839688"/>
                  <a:pt x="2347495" y="3005751"/>
                </a:cubicBezTo>
                <a:cubicBezTo>
                  <a:pt x="2340851" y="3131960"/>
                  <a:pt x="2322579" y="3261489"/>
                  <a:pt x="2286036" y="3381055"/>
                </a:cubicBezTo>
                <a:cubicBezTo>
                  <a:pt x="2286036" y="3381055"/>
                  <a:pt x="2286036" y="3381055"/>
                  <a:pt x="185136" y="3381055"/>
                </a:cubicBezTo>
                <a:lnTo>
                  <a:pt x="0" y="3381055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933120-60CD-4396-ADD6-2B8F0DC6C422}"/>
              </a:ext>
            </a:extLst>
          </p:cNvPr>
          <p:cNvSpPr/>
          <p:nvPr/>
        </p:nvSpPr>
        <p:spPr>
          <a:xfrm>
            <a:off x="1071925" y="462806"/>
            <a:ext cx="2419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FA851C4-2B28-4C7C-8C22-8D2E9FA390F6}"/>
              </a:ext>
            </a:extLst>
          </p:cNvPr>
          <p:cNvGrpSpPr/>
          <p:nvPr/>
        </p:nvGrpSpPr>
        <p:grpSpPr>
          <a:xfrm>
            <a:off x="9291955" y="5951619"/>
            <a:ext cx="3573342" cy="2460133"/>
            <a:chOff x="8246112" y="5761228"/>
            <a:chExt cx="4362512" cy="3003452"/>
          </a:xfrm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884E4D83-EAE2-47B8-8982-35CE652ED7DC}"/>
                </a:ext>
              </a:extLst>
            </p:cNvPr>
            <p:cNvSpPr/>
            <p:nvPr/>
          </p:nvSpPr>
          <p:spPr>
            <a:xfrm rot="19222550" flipH="1">
              <a:off x="8246112" y="5761228"/>
              <a:ext cx="4197657" cy="3003452"/>
            </a:xfrm>
            <a:custGeom>
              <a:avLst/>
              <a:gdLst>
                <a:gd name="connsiteX0" fmla="*/ 6749971 w 6815402"/>
                <a:gd name="connsiteY0" fmla="*/ 786590 h 4876466"/>
                <a:gd name="connsiteX1" fmla="*/ 6748018 w 6815402"/>
                <a:gd name="connsiteY1" fmla="*/ 782405 h 4876466"/>
                <a:gd name="connsiteX2" fmla="*/ 6746902 w 6815402"/>
                <a:gd name="connsiteY2" fmla="*/ 779058 h 4876466"/>
                <a:gd name="connsiteX3" fmla="*/ 5340753 w 6815402"/>
                <a:gd name="connsiteY3" fmla="*/ 22847 h 4876466"/>
                <a:gd name="connsiteX4" fmla="*/ 3376439 w 6815402"/>
                <a:gd name="connsiteY4" fmla="*/ 789100 h 4876466"/>
                <a:gd name="connsiteX5" fmla="*/ 2839474 w 6815402"/>
                <a:gd name="connsiteY5" fmla="*/ 604441 h 4876466"/>
                <a:gd name="connsiteX6" fmla="*/ 2428592 w 6815402"/>
                <a:gd name="connsiteY6" fmla="*/ 310994 h 4876466"/>
                <a:gd name="connsiteX7" fmla="*/ 1587301 w 6815402"/>
                <a:gd name="connsiteY7" fmla="*/ 209459 h 4876466"/>
                <a:gd name="connsiteX8" fmla="*/ 968327 w 6815402"/>
                <a:gd name="connsiteY8" fmla="*/ 927455 h 4876466"/>
                <a:gd name="connsiteX9" fmla="*/ 850613 w 6815402"/>
                <a:gd name="connsiteY9" fmla="*/ 1348657 h 4876466"/>
                <a:gd name="connsiteX10" fmla="*/ 865118 w 6815402"/>
                <a:gd name="connsiteY10" fmla="*/ 1927182 h 4876466"/>
                <a:gd name="connsiteX11" fmla="*/ 441126 w 6815402"/>
                <a:gd name="connsiteY11" fmla="*/ 2960103 h 4876466"/>
                <a:gd name="connsiteX12" fmla="*/ 9601 w 6815402"/>
                <a:gd name="connsiteY12" fmla="*/ 3785212 h 4876466"/>
                <a:gd name="connsiteX13" fmla="*/ 267902 w 6815402"/>
                <a:gd name="connsiteY13" fmla="*/ 4615063 h 4876466"/>
                <a:gd name="connsiteX14" fmla="*/ 993432 w 6815402"/>
                <a:gd name="connsiteY14" fmla="*/ 4866111 h 4876466"/>
                <a:gd name="connsiteX15" fmla="*/ 1735140 w 6815402"/>
                <a:gd name="connsiteY15" fmla="*/ 4339469 h 4876466"/>
                <a:gd name="connsiteX16" fmla="*/ 2458718 w 6815402"/>
                <a:gd name="connsiteY16" fmla="*/ 3563732 h 4876466"/>
                <a:gd name="connsiteX17" fmla="*/ 3529299 w 6815402"/>
                <a:gd name="connsiteY17" fmla="*/ 3364847 h 4876466"/>
                <a:gd name="connsiteX18" fmla="*/ 4506156 w 6815402"/>
                <a:gd name="connsiteY18" fmla="*/ 3185487 h 4876466"/>
                <a:gd name="connsiteX19" fmla="*/ 4941307 w 6815402"/>
                <a:gd name="connsiteY19" fmla="*/ 2434855 h 4876466"/>
                <a:gd name="connsiteX20" fmla="*/ 5349679 w 6815402"/>
                <a:gd name="connsiteY20" fmla="*/ 1522158 h 4876466"/>
                <a:gd name="connsiteX21" fmla="*/ 5795987 w 6815402"/>
                <a:gd name="connsiteY21" fmla="*/ 1314068 h 4876466"/>
                <a:gd name="connsiteX22" fmla="*/ 6122071 w 6815402"/>
                <a:gd name="connsiteY22" fmla="*/ 1349773 h 4876466"/>
                <a:gd name="connsiteX23" fmla="*/ 6307847 w 6815402"/>
                <a:gd name="connsiteY23" fmla="*/ 1476412 h 4876466"/>
                <a:gd name="connsiteX24" fmla="*/ 6805202 w 6815402"/>
                <a:gd name="connsiteY24" fmla="*/ 1200539 h 4876466"/>
                <a:gd name="connsiteX25" fmla="*/ 6749971 w 6815402"/>
                <a:gd name="connsiteY25" fmla="*/ 786590 h 48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15402" h="4876466">
                  <a:moveTo>
                    <a:pt x="6749971" y="786590"/>
                  </a:moveTo>
                  <a:cubicBezTo>
                    <a:pt x="6749413" y="785195"/>
                    <a:pt x="6748576" y="783800"/>
                    <a:pt x="6748018" y="782405"/>
                  </a:cubicBezTo>
                  <a:cubicBezTo>
                    <a:pt x="6747739" y="781290"/>
                    <a:pt x="6747460" y="780174"/>
                    <a:pt x="6746902" y="779058"/>
                  </a:cubicBezTo>
                  <a:cubicBezTo>
                    <a:pt x="6515101" y="236796"/>
                    <a:pt x="5922348" y="-92076"/>
                    <a:pt x="5340753" y="22847"/>
                  </a:cubicBezTo>
                  <a:cubicBezTo>
                    <a:pt x="4643675" y="160645"/>
                    <a:pt x="4114521" y="803047"/>
                    <a:pt x="3376439" y="789100"/>
                  </a:cubicBezTo>
                  <a:cubicBezTo>
                    <a:pt x="3178111" y="785474"/>
                    <a:pt x="3001261" y="716854"/>
                    <a:pt x="2839474" y="604441"/>
                  </a:cubicBezTo>
                  <a:cubicBezTo>
                    <a:pt x="2701119" y="508206"/>
                    <a:pt x="2575316" y="395234"/>
                    <a:pt x="2428592" y="310994"/>
                  </a:cubicBezTo>
                  <a:cubicBezTo>
                    <a:pt x="2178380" y="167339"/>
                    <a:pt x="1861501" y="80030"/>
                    <a:pt x="1587301" y="209459"/>
                  </a:cubicBezTo>
                  <a:cubicBezTo>
                    <a:pt x="1311984" y="339446"/>
                    <a:pt x="1093572" y="659671"/>
                    <a:pt x="968327" y="927455"/>
                  </a:cubicBezTo>
                  <a:cubicBezTo>
                    <a:pt x="906123" y="1060510"/>
                    <a:pt x="863166" y="1201934"/>
                    <a:pt x="850613" y="1348657"/>
                  </a:cubicBezTo>
                  <a:cubicBezTo>
                    <a:pt x="834156" y="1541405"/>
                    <a:pt x="872092" y="1734154"/>
                    <a:pt x="865118" y="1927182"/>
                  </a:cubicBezTo>
                  <a:cubicBezTo>
                    <a:pt x="850892" y="2320210"/>
                    <a:pt x="686037" y="2659961"/>
                    <a:pt x="441126" y="2960103"/>
                  </a:cubicBezTo>
                  <a:cubicBezTo>
                    <a:pt x="237776" y="3209476"/>
                    <a:pt x="52558" y="3456619"/>
                    <a:pt x="9601" y="3785212"/>
                  </a:cubicBezTo>
                  <a:cubicBezTo>
                    <a:pt x="-29730" y="4085632"/>
                    <a:pt x="50885" y="4397210"/>
                    <a:pt x="267902" y="4615063"/>
                  </a:cubicBezTo>
                  <a:cubicBezTo>
                    <a:pt x="455631" y="4803628"/>
                    <a:pt x="727321" y="4911578"/>
                    <a:pt x="993432" y="4866111"/>
                  </a:cubicBezTo>
                  <a:cubicBezTo>
                    <a:pt x="1305011" y="4813111"/>
                    <a:pt x="1546854" y="4578243"/>
                    <a:pt x="1735140" y="4339469"/>
                  </a:cubicBezTo>
                  <a:cubicBezTo>
                    <a:pt x="1956342" y="4058853"/>
                    <a:pt x="2145744" y="3753133"/>
                    <a:pt x="2458718" y="3563732"/>
                  </a:cubicBezTo>
                  <a:cubicBezTo>
                    <a:pt x="2792333" y="3361778"/>
                    <a:pt x="3149380" y="3339463"/>
                    <a:pt x="3529299" y="3364847"/>
                  </a:cubicBezTo>
                  <a:cubicBezTo>
                    <a:pt x="3871562" y="3387720"/>
                    <a:pt x="4215219" y="3393578"/>
                    <a:pt x="4506156" y="3185487"/>
                  </a:cubicBezTo>
                  <a:cubicBezTo>
                    <a:pt x="4761389" y="3003059"/>
                    <a:pt x="4883566" y="2736112"/>
                    <a:pt x="4941307" y="2434855"/>
                  </a:cubicBezTo>
                  <a:cubicBezTo>
                    <a:pt x="5007695" y="2088689"/>
                    <a:pt x="5061531" y="1758980"/>
                    <a:pt x="5349679" y="1522158"/>
                  </a:cubicBezTo>
                  <a:cubicBezTo>
                    <a:pt x="5477156" y="1417277"/>
                    <a:pt x="5633085" y="1342241"/>
                    <a:pt x="5795987" y="1314068"/>
                  </a:cubicBezTo>
                  <a:cubicBezTo>
                    <a:pt x="5903380" y="1295379"/>
                    <a:pt x="6022488" y="1302910"/>
                    <a:pt x="6122071" y="1349773"/>
                  </a:cubicBezTo>
                  <a:cubicBezTo>
                    <a:pt x="6191528" y="1382409"/>
                    <a:pt x="6240900" y="1441823"/>
                    <a:pt x="6307847" y="1476412"/>
                  </a:cubicBezTo>
                  <a:cubicBezTo>
                    <a:pt x="6526538" y="1589104"/>
                    <a:pt x="6762244" y="1420624"/>
                    <a:pt x="6805202" y="1200539"/>
                  </a:cubicBezTo>
                  <a:cubicBezTo>
                    <a:pt x="6832817" y="1060789"/>
                    <a:pt x="6801017" y="916855"/>
                    <a:pt x="6749971" y="786590"/>
                  </a:cubicBezTo>
                  <a:close/>
                </a:path>
              </a:pathLst>
            </a:custGeom>
            <a:solidFill>
              <a:srgbClr val="49646F"/>
            </a:solidFill>
            <a:ln w="244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2E8C300C-2572-405D-82D4-FDE74E5C268C}"/>
                </a:ext>
              </a:extLst>
            </p:cNvPr>
            <p:cNvSpPr/>
            <p:nvPr/>
          </p:nvSpPr>
          <p:spPr>
            <a:xfrm rot="19222550" flipH="1">
              <a:off x="9677762" y="5809473"/>
              <a:ext cx="2930862" cy="2097052"/>
            </a:xfrm>
            <a:custGeom>
              <a:avLst/>
              <a:gdLst>
                <a:gd name="connsiteX0" fmla="*/ 6749971 w 6815402"/>
                <a:gd name="connsiteY0" fmla="*/ 786590 h 4876466"/>
                <a:gd name="connsiteX1" fmla="*/ 6748018 w 6815402"/>
                <a:gd name="connsiteY1" fmla="*/ 782405 h 4876466"/>
                <a:gd name="connsiteX2" fmla="*/ 6746902 w 6815402"/>
                <a:gd name="connsiteY2" fmla="*/ 779058 h 4876466"/>
                <a:gd name="connsiteX3" fmla="*/ 5340753 w 6815402"/>
                <a:gd name="connsiteY3" fmla="*/ 22847 h 4876466"/>
                <a:gd name="connsiteX4" fmla="*/ 3376439 w 6815402"/>
                <a:gd name="connsiteY4" fmla="*/ 789100 h 4876466"/>
                <a:gd name="connsiteX5" fmla="*/ 2839474 w 6815402"/>
                <a:gd name="connsiteY5" fmla="*/ 604441 h 4876466"/>
                <a:gd name="connsiteX6" fmla="*/ 2428592 w 6815402"/>
                <a:gd name="connsiteY6" fmla="*/ 310994 h 4876466"/>
                <a:gd name="connsiteX7" fmla="*/ 1587301 w 6815402"/>
                <a:gd name="connsiteY7" fmla="*/ 209459 h 4876466"/>
                <a:gd name="connsiteX8" fmla="*/ 968327 w 6815402"/>
                <a:gd name="connsiteY8" fmla="*/ 927455 h 4876466"/>
                <a:gd name="connsiteX9" fmla="*/ 850613 w 6815402"/>
                <a:gd name="connsiteY9" fmla="*/ 1348657 h 4876466"/>
                <a:gd name="connsiteX10" fmla="*/ 865118 w 6815402"/>
                <a:gd name="connsiteY10" fmla="*/ 1927182 h 4876466"/>
                <a:gd name="connsiteX11" fmla="*/ 441126 w 6815402"/>
                <a:gd name="connsiteY11" fmla="*/ 2960103 h 4876466"/>
                <a:gd name="connsiteX12" fmla="*/ 9601 w 6815402"/>
                <a:gd name="connsiteY12" fmla="*/ 3785212 h 4876466"/>
                <a:gd name="connsiteX13" fmla="*/ 267902 w 6815402"/>
                <a:gd name="connsiteY13" fmla="*/ 4615063 h 4876466"/>
                <a:gd name="connsiteX14" fmla="*/ 993432 w 6815402"/>
                <a:gd name="connsiteY14" fmla="*/ 4866111 h 4876466"/>
                <a:gd name="connsiteX15" fmla="*/ 1735140 w 6815402"/>
                <a:gd name="connsiteY15" fmla="*/ 4339469 h 4876466"/>
                <a:gd name="connsiteX16" fmla="*/ 2458718 w 6815402"/>
                <a:gd name="connsiteY16" fmla="*/ 3563732 h 4876466"/>
                <a:gd name="connsiteX17" fmla="*/ 3529299 w 6815402"/>
                <a:gd name="connsiteY17" fmla="*/ 3364847 h 4876466"/>
                <a:gd name="connsiteX18" fmla="*/ 4506156 w 6815402"/>
                <a:gd name="connsiteY18" fmla="*/ 3185487 h 4876466"/>
                <a:gd name="connsiteX19" fmla="*/ 4941307 w 6815402"/>
                <a:gd name="connsiteY19" fmla="*/ 2434855 h 4876466"/>
                <a:gd name="connsiteX20" fmla="*/ 5349679 w 6815402"/>
                <a:gd name="connsiteY20" fmla="*/ 1522158 h 4876466"/>
                <a:gd name="connsiteX21" fmla="*/ 5795987 w 6815402"/>
                <a:gd name="connsiteY21" fmla="*/ 1314068 h 4876466"/>
                <a:gd name="connsiteX22" fmla="*/ 6122071 w 6815402"/>
                <a:gd name="connsiteY22" fmla="*/ 1349773 h 4876466"/>
                <a:gd name="connsiteX23" fmla="*/ 6307847 w 6815402"/>
                <a:gd name="connsiteY23" fmla="*/ 1476412 h 4876466"/>
                <a:gd name="connsiteX24" fmla="*/ 6805202 w 6815402"/>
                <a:gd name="connsiteY24" fmla="*/ 1200539 h 4876466"/>
                <a:gd name="connsiteX25" fmla="*/ 6749971 w 6815402"/>
                <a:gd name="connsiteY25" fmla="*/ 786590 h 48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15402" h="4876466">
                  <a:moveTo>
                    <a:pt x="6749971" y="786590"/>
                  </a:moveTo>
                  <a:cubicBezTo>
                    <a:pt x="6749413" y="785195"/>
                    <a:pt x="6748576" y="783800"/>
                    <a:pt x="6748018" y="782405"/>
                  </a:cubicBezTo>
                  <a:cubicBezTo>
                    <a:pt x="6747739" y="781290"/>
                    <a:pt x="6747460" y="780174"/>
                    <a:pt x="6746902" y="779058"/>
                  </a:cubicBezTo>
                  <a:cubicBezTo>
                    <a:pt x="6515101" y="236796"/>
                    <a:pt x="5922348" y="-92076"/>
                    <a:pt x="5340753" y="22847"/>
                  </a:cubicBezTo>
                  <a:cubicBezTo>
                    <a:pt x="4643675" y="160645"/>
                    <a:pt x="4114521" y="803047"/>
                    <a:pt x="3376439" y="789100"/>
                  </a:cubicBezTo>
                  <a:cubicBezTo>
                    <a:pt x="3178111" y="785474"/>
                    <a:pt x="3001261" y="716854"/>
                    <a:pt x="2839474" y="604441"/>
                  </a:cubicBezTo>
                  <a:cubicBezTo>
                    <a:pt x="2701119" y="508206"/>
                    <a:pt x="2575316" y="395234"/>
                    <a:pt x="2428592" y="310994"/>
                  </a:cubicBezTo>
                  <a:cubicBezTo>
                    <a:pt x="2178380" y="167339"/>
                    <a:pt x="1861501" y="80030"/>
                    <a:pt x="1587301" y="209459"/>
                  </a:cubicBezTo>
                  <a:cubicBezTo>
                    <a:pt x="1311984" y="339446"/>
                    <a:pt x="1093572" y="659671"/>
                    <a:pt x="968327" y="927455"/>
                  </a:cubicBezTo>
                  <a:cubicBezTo>
                    <a:pt x="906123" y="1060510"/>
                    <a:pt x="863166" y="1201934"/>
                    <a:pt x="850613" y="1348657"/>
                  </a:cubicBezTo>
                  <a:cubicBezTo>
                    <a:pt x="834156" y="1541405"/>
                    <a:pt x="872092" y="1734154"/>
                    <a:pt x="865118" y="1927182"/>
                  </a:cubicBezTo>
                  <a:cubicBezTo>
                    <a:pt x="850892" y="2320210"/>
                    <a:pt x="686037" y="2659961"/>
                    <a:pt x="441126" y="2960103"/>
                  </a:cubicBezTo>
                  <a:cubicBezTo>
                    <a:pt x="237776" y="3209476"/>
                    <a:pt x="52558" y="3456619"/>
                    <a:pt x="9601" y="3785212"/>
                  </a:cubicBezTo>
                  <a:cubicBezTo>
                    <a:pt x="-29730" y="4085632"/>
                    <a:pt x="50885" y="4397210"/>
                    <a:pt x="267902" y="4615063"/>
                  </a:cubicBezTo>
                  <a:cubicBezTo>
                    <a:pt x="455631" y="4803628"/>
                    <a:pt x="727321" y="4911578"/>
                    <a:pt x="993432" y="4866111"/>
                  </a:cubicBezTo>
                  <a:cubicBezTo>
                    <a:pt x="1305011" y="4813111"/>
                    <a:pt x="1546854" y="4578243"/>
                    <a:pt x="1735140" y="4339469"/>
                  </a:cubicBezTo>
                  <a:cubicBezTo>
                    <a:pt x="1956342" y="4058853"/>
                    <a:pt x="2145744" y="3753133"/>
                    <a:pt x="2458718" y="3563732"/>
                  </a:cubicBezTo>
                  <a:cubicBezTo>
                    <a:pt x="2792333" y="3361778"/>
                    <a:pt x="3149380" y="3339463"/>
                    <a:pt x="3529299" y="3364847"/>
                  </a:cubicBezTo>
                  <a:cubicBezTo>
                    <a:pt x="3871562" y="3387720"/>
                    <a:pt x="4215219" y="3393578"/>
                    <a:pt x="4506156" y="3185487"/>
                  </a:cubicBezTo>
                  <a:cubicBezTo>
                    <a:pt x="4761389" y="3003059"/>
                    <a:pt x="4883566" y="2736112"/>
                    <a:pt x="4941307" y="2434855"/>
                  </a:cubicBezTo>
                  <a:cubicBezTo>
                    <a:pt x="5007695" y="2088689"/>
                    <a:pt x="5061531" y="1758980"/>
                    <a:pt x="5349679" y="1522158"/>
                  </a:cubicBezTo>
                  <a:cubicBezTo>
                    <a:pt x="5477156" y="1417277"/>
                    <a:pt x="5633085" y="1342241"/>
                    <a:pt x="5795987" y="1314068"/>
                  </a:cubicBezTo>
                  <a:cubicBezTo>
                    <a:pt x="5903380" y="1295379"/>
                    <a:pt x="6022488" y="1302910"/>
                    <a:pt x="6122071" y="1349773"/>
                  </a:cubicBezTo>
                  <a:cubicBezTo>
                    <a:pt x="6191528" y="1382409"/>
                    <a:pt x="6240900" y="1441823"/>
                    <a:pt x="6307847" y="1476412"/>
                  </a:cubicBezTo>
                  <a:cubicBezTo>
                    <a:pt x="6526538" y="1589104"/>
                    <a:pt x="6762244" y="1420624"/>
                    <a:pt x="6805202" y="1200539"/>
                  </a:cubicBezTo>
                  <a:cubicBezTo>
                    <a:pt x="6832817" y="1060789"/>
                    <a:pt x="6801017" y="916855"/>
                    <a:pt x="6749971" y="786590"/>
                  </a:cubicBezTo>
                  <a:close/>
                </a:path>
              </a:pathLst>
            </a:custGeom>
            <a:noFill/>
            <a:ln w="24442" cap="flat">
              <a:solidFill>
                <a:srgbClr val="F3C89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D40024AD-A887-4E5B-A433-79A321884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3000" y="1491915"/>
            <a:ext cx="4443000" cy="2776875"/>
          </a:xfrm>
          <a:prstGeom prst="rect">
            <a:avLst/>
          </a:prstGeom>
          <a:solidFill>
            <a:srgbClr val="FDF2F4"/>
          </a:solidFill>
          <a:ln w="12700" cap="flat" cmpd="sng" algn="ctr">
            <a:noFill/>
            <a:prstDash val="solid"/>
            <a:miter lim="800000"/>
          </a:ln>
          <a:effectLst>
            <a:outerShdw blurRad="1079500" dist="469900" dir="5400000" sx="102000" sy="102000" algn="ctr" rotWithShape="0">
              <a:prstClr val="black">
                <a:alpha val="20000"/>
              </a:prstClr>
            </a:outerShdw>
          </a:effectLst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25CC2B90-6B27-462C-866B-15EBA5B0F12F}"/>
              </a:ext>
            </a:extLst>
          </p:cNvPr>
          <p:cNvGrpSpPr/>
          <p:nvPr/>
        </p:nvGrpSpPr>
        <p:grpSpPr>
          <a:xfrm>
            <a:off x="1662258" y="4331367"/>
            <a:ext cx="4433742" cy="1668378"/>
            <a:chOff x="1369407" y="2025454"/>
            <a:chExt cx="3131286" cy="1149431"/>
          </a:xfrm>
        </p:grpSpPr>
        <p:sp>
          <p:nvSpPr>
            <p:cNvPr id="16" name="Rectangle: Rounded Corners 34">
              <a:extLst>
                <a:ext uri="{FF2B5EF4-FFF2-40B4-BE49-F238E27FC236}">
                  <a16:creationId xmlns:a16="http://schemas.microsoft.com/office/drawing/2014/main" id="{04332CFC-7226-4C30-85DE-3D87745F43D0}"/>
                </a:ext>
              </a:extLst>
            </p:cNvPr>
            <p:cNvSpPr/>
            <p:nvPr/>
          </p:nvSpPr>
          <p:spPr>
            <a:xfrm>
              <a:off x="1369407" y="2025454"/>
              <a:ext cx="3126963" cy="1149431"/>
            </a:xfrm>
            <a:prstGeom prst="roundRect">
              <a:avLst>
                <a:gd name="adj" fmla="val 6350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079500" dist="469900" dir="54000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Rectangle 36">
              <a:extLst>
                <a:ext uri="{FF2B5EF4-FFF2-40B4-BE49-F238E27FC236}">
                  <a16:creationId xmlns:a16="http://schemas.microsoft.com/office/drawing/2014/main" id="{48678A13-B5E5-41A8-A2B2-F960DA345EF0}"/>
                </a:ext>
              </a:extLst>
            </p:cNvPr>
            <p:cNvSpPr/>
            <p:nvPr/>
          </p:nvSpPr>
          <p:spPr>
            <a:xfrm>
              <a:off x="1431882" y="2380862"/>
              <a:ext cx="3068811" cy="542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332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Rectangle 38">
              <a:extLst>
                <a:ext uri="{FF2B5EF4-FFF2-40B4-BE49-F238E27FC236}">
                  <a16:creationId xmlns:a16="http://schemas.microsoft.com/office/drawing/2014/main" id="{16D34FCB-ED5C-4CB9-B95F-A44BE88E7756}"/>
                </a:ext>
              </a:extLst>
            </p:cNvPr>
            <p:cNvSpPr/>
            <p:nvPr/>
          </p:nvSpPr>
          <p:spPr>
            <a:xfrm>
              <a:off x="1431882" y="2066889"/>
              <a:ext cx="2832365" cy="2965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F64FF6A9-5CFE-46AD-A935-3D8BB86A0761}"/>
              </a:ext>
            </a:extLst>
          </p:cNvPr>
          <p:cNvGrpSpPr/>
          <p:nvPr/>
        </p:nvGrpSpPr>
        <p:grpSpPr>
          <a:xfrm>
            <a:off x="6466115" y="1722782"/>
            <a:ext cx="4907737" cy="1252270"/>
            <a:chOff x="7392727" y="2751424"/>
            <a:chExt cx="4907737" cy="1252270"/>
          </a:xfrm>
        </p:grpSpPr>
        <p:sp>
          <p:nvSpPr>
            <p:cNvPr id="21" name="TextBox 34">
              <a:extLst>
                <a:ext uri="{FF2B5EF4-FFF2-40B4-BE49-F238E27FC236}">
                  <a16:creationId xmlns:a16="http://schemas.microsoft.com/office/drawing/2014/main" id="{D1E64841-EDB6-43CC-8054-5AED0A3A86D0}"/>
                </a:ext>
              </a:extLst>
            </p:cNvPr>
            <p:cNvSpPr txBox="1"/>
            <p:nvPr/>
          </p:nvSpPr>
          <p:spPr>
            <a:xfrm>
              <a:off x="7392727" y="3216171"/>
              <a:ext cx="4907737" cy="7875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574B35A4-400B-4D7C-9296-E32BBB30EEA4}"/>
                </a:ext>
              </a:extLst>
            </p:cNvPr>
            <p:cNvSpPr/>
            <p:nvPr/>
          </p:nvSpPr>
          <p:spPr>
            <a:xfrm>
              <a:off x="7427830" y="2751424"/>
              <a:ext cx="2104900" cy="396000"/>
            </a:xfrm>
            <a:prstGeom prst="roundRect">
              <a:avLst>
                <a:gd name="adj" fmla="val 50000"/>
              </a:avLst>
            </a:prstGeom>
            <a:solidFill>
              <a:srgbClr val="49646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F908F55D-AC23-427B-B66A-8C6E3B404DCB}"/>
              </a:ext>
            </a:extLst>
          </p:cNvPr>
          <p:cNvGrpSpPr/>
          <p:nvPr/>
        </p:nvGrpSpPr>
        <p:grpSpPr>
          <a:xfrm>
            <a:off x="6466115" y="3094531"/>
            <a:ext cx="4674494" cy="1252270"/>
            <a:chOff x="7392728" y="2751424"/>
            <a:chExt cx="4674494" cy="1252270"/>
          </a:xfrm>
        </p:grpSpPr>
        <p:sp>
          <p:nvSpPr>
            <p:cNvPr id="24" name="TextBox 34">
              <a:extLst>
                <a:ext uri="{FF2B5EF4-FFF2-40B4-BE49-F238E27FC236}">
                  <a16:creationId xmlns:a16="http://schemas.microsoft.com/office/drawing/2014/main" id="{1DB3BE97-F534-4488-A5CC-197833B07C9E}"/>
                </a:ext>
              </a:extLst>
            </p:cNvPr>
            <p:cNvSpPr txBox="1"/>
            <p:nvPr/>
          </p:nvSpPr>
          <p:spPr>
            <a:xfrm>
              <a:off x="7392728" y="3216171"/>
              <a:ext cx="4674494" cy="7875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A0841433-03CB-471A-A81D-63A1664B448C}"/>
                </a:ext>
              </a:extLst>
            </p:cNvPr>
            <p:cNvSpPr/>
            <p:nvPr/>
          </p:nvSpPr>
          <p:spPr>
            <a:xfrm>
              <a:off x="7427829" y="2751424"/>
              <a:ext cx="2104901" cy="396000"/>
            </a:xfrm>
            <a:prstGeom prst="roundRect">
              <a:avLst>
                <a:gd name="adj" fmla="val 50000"/>
              </a:avLst>
            </a:prstGeom>
            <a:solidFill>
              <a:srgbClr val="A04F4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EF261A1-D420-49FA-AC92-270FBE86CAFB}"/>
              </a:ext>
            </a:extLst>
          </p:cNvPr>
          <p:cNvGrpSpPr/>
          <p:nvPr/>
        </p:nvGrpSpPr>
        <p:grpSpPr>
          <a:xfrm>
            <a:off x="6466115" y="4466280"/>
            <a:ext cx="4674494" cy="1252270"/>
            <a:chOff x="7392728" y="2751424"/>
            <a:chExt cx="4674494" cy="1252270"/>
          </a:xfrm>
        </p:grpSpPr>
        <p:sp>
          <p:nvSpPr>
            <p:cNvPr id="27" name="TextBox 34">
              <a:extLst>
                <a:ext uri="{FF2B5EF4-FFF2-40B4-BE49-F238E27FC236}">
                  <a16:creationId xmlns:a16="http://schemas.microsoft.com/office/drawing/2014/main" id="{8A64AA22-A643-43B6-9F62-460DA7504133}"/>
                </a:ext>
              </a:extLst>
            </p:cNvPr>
            <p:cNvSpPr txBox="1"/>
            <p:nvPr/>
          </p:nvSpPr>
          <p:spPr>
            <a:xfrm>
              <a:off x="7392728" y="3216171"/>
              <a:ext cx="4674494" cy="7875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B043F6DA-F7F4-44DA-B7C8-AE18F3FC5DC6}"/>
                </a:ext>
              </a:extLst>
            </p:cNvPr>
            <p:cNvSpPr/>
            <p:nvPr/>
          </p:nvSpPr>
          <p:spPr>
            <a:xfrm>
              <a:off x="7427830" y="2751424"/>
              <a:ext cx="2104900" cy="396000"/>
            </a:xfrm>
            <a:prstGeom prst="roundRect">
              <a:avLst>
                <a:gd name="adj" fmla="val 50000"/>
              </a:avLst>
            </a:prstGeom>
            <a:solidFill>
              <a:srgbClr val="49646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491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accel="8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accel="80000" de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accel="8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accel="8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269D1E34-73C5-4CB6-B930-B48062B27DD4}"/>
              </a:ext>
            </a:extLst>
          </p:cNvPr>
          <p:cNvSpPr/>
          <p:nvPr/>
        </p:nvSpPr>
        <p:spPr>
          <a:xfrm rot="13309666" flipH="1">
            <a:off x="-910726" y="-1275147"/>
            <a:ext cx="2401899" cy="2970751"/>
          </a:xfrm>
          <a:custGeom>
            <a:avLst/>
            <a:gdLst>
              <a:gd name="connsiteX0" fmla="*/ 2291801 w 2659024"/>
              <a:gd name="connsiteY0" fmla="*/ 2285896 h 3739830"/>
              <a:gd name="connsiteX1" fmla="*/ 2038521 w 2659024"/>
              <a:gd name="connsiteY1" fmla="*/ 1784080 h 3739830"/>
              <a:gd name="connsiteX2" fmla="*/ 2231828 w 2659024"/>
              <a:gd name="connsiteY2" fmla="*/ 1284775 h 3739830"/>
              <a:gd name="connsiteX3" fmla="*/ 2388036 w 2659024"/>
              <a:gd name="connsiteY3" fmla="*/ 764270 h 3739830"/>
              <a:gd name="connsiteX4" fmla="*/ 2233502 w 2659024"/>
              <a:gd name="connsiteY4" fmla="*/ 269148 h 3739830"/>
              <a:gd name="connsiteX5" fmla="*/ 2050236 w 2659024"/>
              <a:gd name="connsiteY5" fmla="*/ 82536 h 3739830"/>
              <a:gd name="connsiteX6" fmla="*/ 1947585 w 2659024"/>
              <a:gd name="connsiteY6" fmla="*/ 80863 h 3739830"/>
              <a:gd name="connsiteX7" fmla="*/ 1938659 w 2659024"/>
              <a:gd name="connsiteY7" fmla="*/ 83094 h 3739830"/>
              <a:gd name="connsiteX8" fmla="*/ 1899328 w 2659024"/>
              <a:gd name="connsiteY8" fmla="*/ 63290 h 3739830"/>
              <a:gd name="connsiteX9" fmla="*/ 827352 w 2659024"/>
              <a:gd name="connsiteY9" fmla="*/ 150319 h 3739830"/>
              <a:gd name="connsiteX10" fmla="*/ 386622 w 2659024"/>
              <a:gd name="connsiteY10" fmla="*/ 500112 h 3739830"/>
              <a:gd name="connsiteX11" fmla="*/ 270582 w 2659024"/>
              <a:gd name="connsiteY11" fmla="*/ 1054648 h 3739830"/>
              <a:gd name="connsiteX12" fmla="*/ 337529 w 2659024"/>
              <a:gd name="connsiteY12" fmla="*/ 1627594 h 3739830"/>
              <a:gd name="connsiteX13" fmla="*/ 59981 w 2659024"/>
              <a:gd name="connsiteY13" fmla="*/ 2164557 h 3739830"/>
              <a:gd name="connsiteX14" fmla="*/ 66117 w 2659024"/>
              <a:gd name="connsiteY14" fmla="*/ 2707656 h 3739830"/>
              <a:gd name="connsiteX15" fmla="*/ 477558 w 2659024"/>
              <a:gd name="connsiteY15" fmla="*/ 2965677 h 3739830"/>
              <a:gd name="connsiteX16" fmla="*/ 1027911 w 2659024"/>
              <a:gd name="connsiteY16" fmla="*/ 2985203 h 3739830"/>
              <a:gd name="connsiteX17" fmla="*/ 1425126 w 2659024"/>
              <a:gd name="connsiteY17" fmla="*/ 3214772 h 3739830"/>
              <a:gd name="connsiteX18" fmla="*/ 2143961 w 2659024"/>
              <a:gd name="connsiteY18" fmla="*/ 3732766 h 3739830"/>
              <a:gd name="connsiteX19" fmla="*/ 2615374 w 2659024"/>
              <a:gd name="connsiteY19" fmla="*/ 2799428 h 3739830"/>
              <a:gd name="connsiteX20" fmla="*/ 2291801 w 2659024"/>
              <a:gd name="connsiteY20" fmla="*/ 2285896 h 373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59024" h="3739830">
                <a:moveTo>
                  <a:pt x="2291801" y="2285896"/>
                </a:moveTo>
                <a:cubicBezTo>
                  <a:pt x="2174087" y="2139173"/>
                  <a:pt x="2045494" y="1980176"/>
                  <a:pt x="2038521" y="1784080"/>
                </a:cubicBezTo>
                <a:cubicBezTo>
                  <a:pt x="2042147" y="1599421"/>
                  <a:pt x="2147308" y="1442377"/>
                  <a:pt x="2231828" y="1284775"/>
                </a:cubicBezTo>
                <a:cubicBezTo>
                  <a:pt x="2318858" y="1121873"/>
                  <a:pt x="2388873" y="951998"/>
                  <a:pt x="2388036" y="764270"/>
                </a:cubicBezTo>
                <a:cubicBezTo>
                  <a:pt x="2387199" y="590489"/>
                  <a:pt x="2333084" y="411967"/>
                  <a:pt x="2233502" y="269148"/>
                </a:cubicBezTo>
                <a:cubicBezTo>
                  <a:pt x="2188313" y="204434"/>
                  <a:pt x="2125551" y="114057"/>
                  <a:pt x="2050236" y="82536"/>
                </a:cubicBezTo>
                <a:cubicBezTo>
                  <a:pt x="2013695" y="67195"/>
                  <a:pt x="1984127" y="75284"/>
                  <a:pt x="1947585" y="80863"/>
                </a:cubicBezTo>
                <a:cubicBezTo>
                  <a:pt x="1944796" y="81421"/>
                  <a:pt x="1941728" y="81979"/>
                  <a:pt x="1938659" y="83094"/>
                </a:cubicBezTo>
                <a:cubicBezTo>
                  <a:pt x="1935312" y="77237"/>
                  <a:pt x="1914670" y="68032"/>
                  <a:pt x="1899328" y="63290"/>
                </a:cubicBezTo>
                <a:cubicBezTo>
                  <a:pt x="1547860" y="-47729"/>
                  <a:pt x="1157620" y="-8956"/>
                  <a:pt x="827352" y="150319"/>
                </a:cubicBezTo>
                <a:cubicBezTo>
                  <a:pt x="659149" y="231491"/>
                  <a:pt x="499873" y="350042"/>
                  <a:pt x="386622" y="500112"/>
                </a:cubicBezTo>
                <a:cubicBezTo>
                  <a:pt x="261656" y="665524"/>
                  <a:pt x="233204" y="853531"/>
                  <a:pt x="270582" y="1054648"/>
                </a:cubicBezTo>
                <a:cubicBezTo>
                  <a:pt x="306287" y="1245723"/>
                  <a:pt x="398338" y="1431777"/>
                  <a:pt x="337529" y="1627594"/>
                </a:cubicBezTo>
                <a:cubicBezTo>
                  <a:pt x="277277" y="1820343"/>
                  <a:pt x="134737" y="1977108"/>
                  <a:pt x="59981" y="2164557"/>
                </a:cubicBezTo>
                <a:cubicBezTo>
                  <a:pt x="-8639" y="2336943"/>
                  <a:pt x="-32907" y="2541407"/>
                  <a:pt x="66117" y="2707656"/>
                </a:cubicBezTo>
                <a:cubicBezTo>
                  <a:pt x="153426" y="2854379"/>
                  <a:pt x="313818" y="2936109"/>
                  <a:pt x="477558" y="2965677"/>
                </a:cubicBezTo>
                <a:cubicBezTo>
                  <a:pt x="660823" y="2998871"/>
                  <a:pt x="843530" y="2972929"/>
                  <a:pt x="1027911" y="2985203"/>
                </a:cubicBezTo>
                <a:cubicBezTo>
                  <a:pt x="1204203" y="2996918"/>
                  <a:pt x="1326101" y="3071396"/>
                  <a:pt x="1425126" y="3214772"/>
                </a:cubicBezTo>
                <a:cubicBezTo>
                  <a:pt x="1603928" y="3473908"/>
                  <a:pt x="1772967" y="3791344"/>
                  <a:pt x="2143961" y="3732766"/>
                </a:cubicBezTo>
                <a:cubicBezTo>
                  <a:pt x="2582180" y="3663868"/>
                  <a:pt x="2745919" y="3181299"/>
                  <a:pt x="2615374" y="2799428"/>
                </a:cubicBezTo>
                <a:cubicBezTo>
                  <a:pt x="2548428" y="2603332"/>
                  <a:pt x="2419835" y="2445451"/>
                  <a:pt x="2291801" y="2285896"/>
                </a:cubicBezTo>
                <a:close/>
              </a:path>
            </a:pathLst>
          </a:custGeom>
          <a:solidFill>
            <a:srgbClr val="A04F4C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F707010-351D-475C-A93C-273165901C92}"/>
              </a:ext>
            </a:extLst>
          </p:cNvPr>
          <p:cNvSpPr>
            <a:spLocks/>
          </p:cNvSpPr>
          <p:nvPr/>
        </p:nvSpPr>
        <p:spPr bwMode="auto">
          <a:xfrm flipV="1">
            <a:off x="-65635" y="-120498"/>
            <a:ext cx="1734526" cy="1516160"/>
          </a:xfrm>
          <a:custGeom>
            <a:avLst/>
            <a:gdLst>
              <a:gd name="connsiteX0" fmla="*/ 0 w 2347495"/>
              <a:gd name="connsiteY0" fmla="*/ 0 h 3381055"/>
              <a:gd name="connsiteX1" fmla="*/ 43616 w 2347495"/>
              <a:gd name="connsiteY1" fmla="*/ 0 h 3381055"/>
              <a:gd name="connsiteX2" fmla="*/ 521999 w 2347495"/>
              <a:gd name="connsiteY2" fmla="*/ 719056 h 3381055"/>
              <a:gd name="connsiteX3" fmla="*/ 1340898 w 2347495"/>
              <a:gd name="connsiteY3" fmla="*/ 2150524 h 3381055"/>
              <a:gd name="connsiteX4" fmla="*/ 2279392 w 2347495"/>
              <a:gd name="connsiteY4" fmla="*/ 2476008 h 3381055"/>
              <a:gd name="connsiteX5" fmla="*/ 2347495 w 2347495"/>
              <a:gd name="connsiteY5" fmla="*/ 2839688 h 3381055"/>
              <a:gd name="connsiteX6" fmla="*/ 2347495 w 2347495"/>
              <a:gd name="connsiteY6" fmla="*/ 3005751 h 3381055"/>
              <a:gd name="connsiteX7" fmla="*/ 2286036 w 2347495"/>
              <a:gd name="connsiteY7" fmla="*/ 3381055 h 3381055"/>
              <a:gd name="connsiteX8" fmla="*/ 185136 w 2347495"/>
              <a:gd name="connsiteY8" fmla="*/ 3381055 h 3381055"/>
              <a:gd name="connsiteX9" fmla="*/ 0 w 2347495"/>
              <a:gd name="connsiteY9" fmla="*/ 3381055 h 338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7495" h="3381055">
                <a:moveTo>
                  <a:pt x="0" y="0"/>
                </a:moveTo>
                <a:lnTo>
                  <a:pt x="43616" y="0"/>
                </a:lnTo>
                <a:cubicBezTo>
                  <a:pt x="276163" y="66426"/>
                  <a:pt x="505388" y="250756"/>
                  <a:pt x="521999" y="719056"/>
                </a:cubicBezTo>
                <a:cubicBezTo>
                  <a:pt x="558542" y="1693849"/>
                  <a:pt x="1003704" y="2163809"/>
                  <a:pt x="1340898" y="2150524"/>
                </a:cubicBezTo>
                <a:cubicBezTo>
                  <a:pt x="1678091" y="2138899"/>
                  <a:pt x="2134880" y="2115650"/>
                  <a:pt x="2279392" y="2476008"/>
                </a:cubicBezTo>
                <a:cubicBezTo>
                  <a:pt x="2315935" y="2567343"/>
                  <a:pt x="2340851" y="2695212"/>
                  <a:pt x="2347495" y="2839688"/>
                </a:cubicBezTo>
                <a:cubicBezTo>
                  <a:pt x="2347495" y="2839688"/>
                  <a:pt x="2347495" y="2839688"/>
                  <a:pt x="2347495" y="3005751"/>
                </a:cubicBezTo>
                <a:cubicBezTo>
                  <a:pt x="2340851" y="3131960"/>
                  <a:pt x="2322579" y="3261489"/>
                  <a:pt x="2286036" y="3381055"/>
                </a:cubicBezTo>
                <a:cubicBezTo>
                  <a:pt x="2286036" y="3381055"/>
                  <a:pt x="2286036" y="3381055"/>
                  <a:pt x="185136" y="3381055"/>
                </a:cubicBezTo>
                <a:lnTo>
                  <a:pt x="0" y="3381055"/>
                </a:lnTo>
                <a:close/>
              </a:path>
            </a:pathLst>
          </a:custGeom>
          <a:solidFill>
            <a:srgbClr val="4964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812CAE71-4B1D-42BB-B79A-8CF92C8C143D}"/>
              </a:ext>
            </a:extLst>
          </p:cNvPr>
          <p:cNvSpPr>
            <a:spLocks/>
          </p:cNvSpPr>
          <p:nvPr/>
        </p:nvSpPr>
        <p:spPr bwMode="auto">
          <a:xfrm flipV="1">
            <a:off x="-210015" y="-230499"/>
            <a:ext cx="1557551" cy="1361465"/>
          </a:xfrm>
          <a:custGeom>
            <a:avLst/>
            <a:gdLst>
              <a:gd name="connsiteX0" fmla="*/ 0 w 2347495"/>
              <a:gd name="connsiteY0" fmla="*/ 0 h 3381055"/>
              <a:gd name="connsiteX1" fmla="*/ 43616 w 2347495"/>
              <a:gd name="connsiteY1" fmla="*/ 0 h 3381055"/>
              <a:gd name="connsiteX2" fmla="*/ 521999 w 2347495"/>
              <a:gd name="connsiteY2" fmla="*/ 719056 h 3381055"/>
              <a:gd name="connsiteX3" fmla="*/ 1340898 w 2347495"/>
              <a:gd name="connsiteY3" fmla="*/ 2150524 h 3381055"/>
              <a:gd name="connsiteX4" fmla="*/ 2279392 w 2347495"/>
              <a:gd name="connsiteY4" fmla="*/ 2476008 h 3381055"/>
              <a:gd name="connsiteX5" fmla="*/ 2347495 w 2347495"/>
              <a:gd name="connsiteY5" fmla="*/ 2839688 h 3381055"/>
              <a:gd name="connsiteX6" fmla="*/ 2347495 w 2347495"/>
              <a:gd name="connsiteY6" fmla="*/ 3005751 h 3381055"/>
              <a:gd name="connsiteX7" fmla="*/ 2286036 w 2347495"/>
              <a:gd name="connsiteY7" fmla="*/ 3381055 h 3381055"/>
              <a:gd name="connsiteX8" fmla="*/ 185136 w 2347495"/>
              <a:gd name="connsiteY8" fmla="*/ 3381055 h 3381055"/>
              <a:gd name="connsiteX9" fmla="*/ 0 w 2347495"/>
              <a:gd name="connsiteY9" fmla="*/ 3381055 h 338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7495" h="3381055">
                <a:moveTo>
                  <a:pt x="0" y="0"/>
                </a:moveTo>
                <a:lnTo>
                  <a:pt x="43616" y="0"/>
                </a:lnTo>
                <a:cubicBezTo>
                  <a:pt x="276163" y="66426"/>
                  <a:pt x="505388" y="250756"/>
                  <a:pt x="521999" y="719056"/>
                </a:cubicBezTo>
                <a:cubicBezTo>
                  <a:pt x="558542" y="1693849"/>
                  <a:pt x="1003704" y="2163809"/>
                  <a:pt x="1340898" y="2150524"/>
                </a:cubicBezTo>
                <a:cubicBezTo>
                  <a:pt x="1678091" y="2138899"/>
                  <a:pt x="2134880" y="2115650"/>
                  <a:pt x="2279392" y="2476008"/>
                </a:cubicBezTo>
                <a:cubicBezTo>
                  <a:pt x="2315935" y="2567343"/>
                  <a:pt x="2340851" y="2695212"/>
                  <a:pt x="2347495" y="2839688"/>
                </a:cubicBezTo>
                <a:cubicBezTo>
                  <a:pt x="2347495" y="2839688"/>
                  <a:pt x="2347495" y="2839688"/>
                  <a:pt x="2347495" y="3005751"/>
                </a:cubicBezTo>
                <a:cubicBezTo>
                  <a:pt x="2340851" y="3131960"/>
                  <a:pt x="2322579" y="3261489"/>
                  <a:pt x="2286036" y="3381055"/>
                </a:cubicBezTo>
                <a:cubicBezTo>
                  <a:pt x="2286036" y="3381055"/>
                  <a:pt x="2286036" y="3381055"/>
                  <a:pt x="185136" y="3381055"/>
                </a:cubicBezTo>
                <a:lnTo>
                  <a:pt x="0" y="3381055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933120-60CD-4396-ADD6-2B8F0DC6C422}"/>
              </a:ext>
            </a:extLst>
          </p:cNvPr>
          <p:cNvSpPr/>
          <p:nvPr/>
        </p:nvSpPr>
        <p:spPr>
          <a:xfrm>
            <a:off x="1071925" y="462806"/>
            <a:ext cx="2419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FA851C4-2B28-4C7C-8C22-8D2E9FA390F6}"/>
              </a:ext>
            </a:extLst>
          </p:cNvPr>
          <p:cNvGrpSpPr/>
          <p:nvPr/>
        </p:nvGrpSpPr>
        <p:grpSpPr>
          <a:xfrm>
            <a:off x="9291955" y="5951619"/>
            <a:ext cx="3573342" cy="2460133"/>
            <a:chOff x="8246112" y="5761228"/>
            <a:chExt cx="4362512" cy="3003452"/>
          </a:xfrm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884E4D83-EAE2-47B8-8982-35CE652ED7DC}"/>
                </a:ext>
              </a:extLst>
            </p:cNvPr>
            <p:cNvSpPr/>
            <p:nvPr/>
          </p:nvSpPr>
          <p:spPr>
            <a:xfrm rot="19222550" flipH="1">
              <a:off x="8246112" y="5761228"/>
              <a:ext cx="4197657" cy="3003452"/>
            </a:xfrm>
            <a:custGeom>
              <a:avLst/>
              <a:gdLst>
                <a:gd name="connsiteX0" fmla="*/ 6749971 w 6815402"/>
                <a:gd name="connsiteY0" fmla="*/ 786590 h 4876466"/>
                <a:gd name="connsiteX1" fmla="*/ 6748018 w 6815402"/>
                <a:gd name="connsiteY1" fmla="*/ 782405 h 4876466"/>
                <a:gd name="connsiteX2" fmla="*/ 6746902 w 6815402"/>
                <a:gd name="connsiteY2" fmla="*/ 779058 h 4876466"/>
                <a:gd name="connsiteX3" fmla="*/ 5340753 w 6815402"/>
                <a:gd name="connsiteY3" fmla="*/ 22847 h 4876466"/>
                <a:gd name="connsiteX4" fmla="*/ 3376439 w 6815402"/>
                <a:gd name="connsiteY4" fmla="*/ 789100 h 4876466"/>
                <a:gd name="connsiteX5" fmla="*/ 2839474 w 6815402"/>
                <a:gd name="connsiteY5" fmla="*/ 604441 h 4876466"/>
                <a:gd name="connsiteX6" fmla="*/ 2428592 w 6815402"/>
                <a:gd name="connsiteY6" fmla="*/ 310994 h 4876466"/>
                <a:gd name="connsiteX7" fmla="*/ 1587301 w 6815402"/>
                <a:gd name="connsiteY7" fmla="*/ 209459 h 4876466"/>
                <a:gd name="connsiteX8" fmla="*/ 968327 w 6815402"/>
                <a:gd name="connsiteY8" fmla="*/ 927455 h 4876466"/>
                <a:gd name="connsiteX9" fmla="*/ 850613 w 6815402"/>
                <a:gd name="connsiteY9" fmla="*/ 1348657 h 4876466"/>
                <a:gd name="connsiteX10" fmla="*/ 865118 w 6815402"/>
                <a:gd name="connsiteY10" fmla="*/ 1927182 h 4876466"/>
                <a:gd name="connsiteX11" fmla="*/ 441126 w 6815402"/>
                <a:gd name="connsiteY11" fmla="*/ 2960103 h 4876466"/>
                <a:gd name="connsiteX12" fmla="*/ 9601 w 6815402"/>
                <a:gd name="connsiteY12" fmla="*/ 3785212 h 4876466"/>
                <a:gd name="connsiteX13" fmla="*/ 267902 w 6815402"/>
                <a:gd name="connsiteY13" fmla="*/ 4615063 h 4876466"/>
                <a:gd name="connsiteX14" fmla="*/ 993432 w 6815402"/>
                <a:gd name="connsiteY14" fmla="*/ 4866111 h 4876466"/>
                <a:gd name="connsiteX15" fmla="*/ 1735140 w 6815402"/>
                <a:gd name="connsiteY15" fmla="*/ 4339469 h 4876466"/>
                <a:gd name="connsiteX16" fmla="*/ 2458718 w 6815402"/>
                <a:gd name="connsiteY16" fmla="*/ 3563732 h 4876466"/>
                <a:gd name="connsiteX17" fmla="*/ 3529299 w 6815402"/>
                <a:gd name="connsiteY17" fmla="*/ 3364847 h 4876466"/>
                <a:gd name="connsiteX18" fmla="*/ 4506156 w 6815402"/>
                <a:gd name="connsiteY18" fmla="*/ 3185487 h 4876466"/>
                <a:gd name="connsiteX19" fmla="*/ 4941307 w 6815402"/>
                <a:gd name="connsiteY19" fmla="*/ 2434855 h 4876466"/>
                <a:gd name="connsiteX20" fmla="*/ 5349679 w 6815402"/>
                <a:gd name="connsiteY20" fmla="*/ 1522158 h 4876466"/>
                <a:gd name="connsiteX21" fmla="*/ 5795987 w 6815402"/>
                <a:gd name="connsiteY21" fmla="*/ 1314068 h 4876466"/>
                <a:gd name="connsiteX22" fmla="*/ 6122071 w 6815402"/>
                <a:gd name="connsiteY22" fmla="*/ 1349773 h 4876466"/>
                <a:gd name="connsiteX23" fmla="*/ 6307847 w 6815402"/>
                <a:gd name="connsiteY23" fmla="*/ 1476412 h 4876466"/>
                <a:gd name="connsiteX24" fmla="*/ 6805202 w 6815402"/>
                <a:gd name="connsiteY24" fmla="*/ 1200539 h 4876466"/>
                <a:gd name="connsiteX25" fmla="*/ 6749971 w 6815402"/>
                <a:gd name="connsiteY25" fmla="*/ 786590 h 48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15402" h="4876466">
                  <a:moveTo>
                    <a:pt x="6749971" y="786590"/>
                  </a:moveTo>
                  <a:cubicBezTo>
                    <a:pt x="6749413" y="785195"/>
                    <a:pt x="6748576" y="783800"/>
                    <a:pt x="6748018" y="782405"/>
                  </a:cubicBezTo>
                  <a:cubicBezTo>
                    <a:pt x="6747739" y="781290"/>
                    <a:pt x="6747460" y="780174"/>
                    <a:pt x="6746902" y="779058"/>
                  </a:cubicBezTo>
                  <a:cubicBezTo>
                    <a:pt x="6515101" y="236796"/>
                    <a:pt x="5922348" y="-92076"/>
                    <a:pt x="5340753" y="22847"/>
                  </a:cubicBezTo>
                  <a:cubicBezTo>
                    <a:pt x="4643675" y="160645"/>
                    <a:pt x="4114521" y="803047"/>
                    <a:pt x="3376439" y="789100"/>
                  </a:cubicBezTo>
                  <a:cubicBezTo>
                    <a:pt x="3178111" y="785474"/>
                    <a:pt x="3001261" y="716854"/>
                    <a:pt x="2839474" y="604441"/>
                  </a:cubicBezTo>
                  <a:cubicBezTo>
                    <a:pt x="2701119" y="508206"/>
                    <a:pt x="2575316" y="395234"/>
                    <a:pt x="2428592" y="310994"/>
                  </a:cubicBezTo>
                  <a:cubicBezTo>
                    <a:pt x="2178380" y="167339"/>
                    <a:pt x="1861501" y="80030"/>
                    <a:pt x="1587301" y="209459"/>
                  </a:cubicBezTo>
                  <a:cubicBezTo>
                    <a:pt x="1311984" y="339446"/>
                    <a:pt x="1093572" y="659671"/>
                    <a:pt x="968327" y="927455"/>
                  </a:cubicBezTo>
                  <a:cubicBezTo>
                    <a:pt x="906123" y="1060510"/>
                    <a:pt x="863166" y="1201934"/>
                    <a:pt x="850613" y="1348657"/>
                  </a:cubicBezTo>
                  <a:cubicBezTo>
                    <a:pt x="834156" y="1541405"/>
                    <a:pt x="872092" y="1734154"/>
                    <a:pt x="865118" y="1927182"/>
                  </a:cubicBezTo>
                  <a:cubicBezTo>
                    <a:pt x="850892" y="2320210"/>
                    <a:pt x="686037" y="2659961"/>
                    <a:pt x="441126" y="2960103"/>
                  </a:cubicBezTo>
                  <a:cubicBezTo>
                    <a:pt x="237776" y="3209476"/>
                    <a:pt x="52558" y="3456619"/>
                    <a:pt x="9601" y="3785212"/>
                  </a:cubicBezTo>
                  <a:cubicBezTo>
                    <a:pt x="-29730" y="4085632"/>
                    <a:pt x="50885" y="4397210"/>
                    <a:pt x="267902" y="4615063"/>
                  </a:cubicBezTo>
                  <a:cubicBezTo>
                    <a:pt x="455631" y="4803628"/>
                    <a:pt x="727321" y="4911578"/>
                    <a:pt x="993432" y="4866111"/>
                  </a:cubicBezTo>
                  <a:cubicBezTo>
                    <a:pt x="1305011" y="4813111"/>
                    <a:pt x="1546854" y="4578243"/>
                    <a:pt x="1735140" y="4339469"/>
                  </a:cubicBezTo>
                  <a:cubicBezTo>
                    <a:pt x="1956342" y="4058853"/>
                    <a:pt x="2145744" y="3753133"/>
                    <a:pt x="2458718" y="3563732"/>
                  </a:cubicBezTo>
                  <a:cubicBezTo>
                    <a:pt x="2792333" y="3361778"/>
                    <a:pt x="3149380" y="3339463"/>
                    <a:pt x="3529299" y="3364847"/>
                  </a:cubicBezTo>
                  <a:cubicBezTo>
                    <a:pt x="3871562" y="3387720"/>
                    <a:pt x="4215219" y="3393578"/>
                    <a:pt x="4506156" y="3185487"/>
                  </a:cubicBezTo>
                  <a:cubicBezTo>
                    <a:pt x="4761389" y="3003059"/>
                    <a:pt x="4883566" y="2736112"/>
                    <a:pt x="4941307" y="2434855"/>
                  </a:cubicBezTo>
                  <a:cubicBezTo>
                    <a:pt x="5007695" y="2088689"/>
                    <a:pt x="5061531" y="1758980"/>
                    <a:pt x="5349679" y="1522158"/>
                  </a:cubicBezTo>
                  <a:cubicBezTo>
                    <a:pt x="5477156" y="1417277"/>
                    <a:pt x="5633085" y="1342241"/>
                    <a:pt x="5795987" y="1314068"/>
                  </a:cubicBezTo>
                  <a:cubicBezTo>
                    <a:pt x="5903380" y="1295379"/>
                    <a:pt x="6022488" y="1302910"/>
                    <a:pt x="6122071" y="1349773"/>
                  </a:cubicBezTo>
                  <a:cubicBezTo>
                    <a:pt x="6191528" y="1382409"/>
                    <a:pt x="6240900" y="1441823"/>
                    <a:pt x="6307847" y="1476412"/>
                  </a:cubicBezTo>
                  <a:cubicBezTo>
                    <a:pt x="6526538" y="1589104"/>
                    <a:pt x="6762244" y="1420624"/>
                    <a:pt x="6805202" y="1200539"/>
                  </a:cubicBezTo>
                  <a:cubicBezTo>
                    <a:pt x="6832817" y="1060789"/>
                    <a:pt x="6801017" y="916855"/>
                    <a:pt x="6749971" y="786590"/>
                  </a:cubicBezTo>
                  <a:close/>
                </a:path>
              </a:pathLst>
            </a:custGeom>
            <a:solidFill>
              <a:srgbClr val="49646F"/>
            </a:solidFill>
            <a:ln w="244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2E8C300C-2572-405D-82D4-FDE74E5C268C}"/>
                </a:ext>
              </a:extLst>
            </p:cNvPr>
            <p:cNvSpPr/>
            <p:nvPr/>
          </p:nvSpPr>
          <p:spPr>
            <a:xfrm rot="19222550" flipH="1">
              <a:off x="9677762" y="5809473"/>
              <a:ext cx="2930862" cy="2097052"/>
            </a:xfrm>
            <a:custGeom>
              <a:avLst/>
              <a:gdLst>
                <a:gd name="connsiteX0" fmla="*/ 6749971 w 6815402"/>
                <a:gd name="connsiteY0" fmla="*/ 786590 h 4876466"/>
                <a:gd name="connsiteX1" fmla="*/ 6748018 w 6815402"/>
                <a:gd name="connsiteY1" fmla="*/ 782405 h 4876466"/>
                <a:gd name="connsiteX2" fmla="*/ 6746902 w 6815402"/>
                <a:gd name="connsiteY2" fmla="*/ 779058 h 4876466"/>
                <a:gd name="connsiteX3" fmla="*/ 5340753 w 6815402"/>
                <a:gd name="connsiteY3" fmla="*/ 22847 h 4876466"/>
                <a:gd name="connsiteX4" fmla="*/ 3376439 w 6815402"/>
                <a:gd name="connsiteY4" fmla="*/ 789100 h 4876466"/>
                <a:gd name="connsiteX5" fmla="*/ 2839474 w 6815402"/>
                <a:gd name="connsiteY5" fmla="*/ 604441 h 4876466"/>
                <a:gd name="connsiteX6" fmla="*/ 2428592 w 6815402"/>
                <a:gd name="connsiteY6" fmla="*/ 310994 h 4876466"/>
                <a:gd name="connsiteX7" fmla="*/ 1587301 w 6815402"/>
                <a:gd name="connsiteY7" fmla="*/ 209459 h 4876466"/>
                <a:gd name="connsiteX8" fmla="*/ 968327 w 6815402"/>
                <a:gd name="connsiteY8" fmla="*/ 927455 h 4876466"/>
                <a:gd name="connsiteX9" fmla="*/ 850613 w 6815402"/>
                <a:gd name="connsiteY9" fmla="*/ 1348657 h 4876466"/>
                <a:gd name="connsiteX10" fmla="*/ 865118 w 6815402"/>
                <a:gd name="connsiteY10" fmla="*/ 1927182 h 4876466"/>
                <a:gd name="connsiteX11" fmla="*/ 441126 w 6815402"/>
                <a:gd name="connsiteY11" fmla="*/ 2960103 h 4876466"/>
                <a:gd name="connsiteX12" fmla="*/ 9601 w 6815402"/>
                <a:gd name="connsiteY12" fmla="*/ 3785212 h 4876466"/>
                <a:gd name="connsiteX13" fmla="*/ 267902 w 6815402"/>
                <a:gd name="connsiteY13" fmla="*/ 4615063 h 4876466"/>
                <a:gd name="connsiteX14" fmla="*/ 993432 w 6815402"/>
                <a:gd name="connsiteY14" fmla="*/ 4866111 h 4876466"/>
                <a:gd name="connsiteX15" fmla="*/ 1735140 w 6815402"/>
                <a:gd name="connsiteY15" fmla="*/ 4339469 h 4876466"/>
                <a:gd name="connsiteX16" fmla="*/ 2458718 w 6815402"/>
                <a:gd name="connsiteY16" fmla="*/ 3563732 h 4876466"/>
                <a:gd name="connsiteX17" fmla="*/ 3529299 w 6815402"/>
                <a:gd name="connsiteY17" fmla="*/ 3364847 h 4876466"/>
                <a:gd name="connsiteX18" fmla="*/ 4506156 w 6815402"/>
                <a:gd name="connsiteY18" fmla="*/ 3185487 h 4876466"/>
                <a:gd name="connsiteX19" fmla="*/ 4941307 w 6815402"/>
                <a:gd name="connsiteY19" fmla="*/ 2434855 h 4876466"/>
                <a:gd name="connsiteX20" fmla="*/ 5349679 w 6815402"/>
                <a:gd name="connsiteY20" fmla="*/ 1522158 h 4876466"/>
                <a:gd name="connsiteX21" fmla="*/ 5795987 w 6815402"/>
                <a:gd name="connsiteY21" fmla="*/ 1314068 h 4876466"/>
                <a:gd name="connsiteX22" fmla="*/ 6122071 w 6815402"/>
                <a:gd name="connsiteY22" fmla="*/ 1349773 h 4876466"/>
                <a:gd name="connsiteX23" fmla="*/ 6307847 w 6815402"/>
                <a:gd name="connsiteY23" fmla="*/ 1476412 h 4876466"/>
                <a:gd name="connsiteX24" fmla="*/ 6805202 w 6815402"/>
                <a:gd name="connsiteY24" fmla="*/ 1200539 h 4876466"/>
                <a:gd name="connsiteX25" fmla="*/ 6749971 w 6815402"/>
                <a:gd name="connsiteY25" fmla="*/ 786590 h 48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15402" h="4876466">
                  <a:moveTo>
                    <a:pt x="6749971" y="786590"/>
                  </a:moveTo>
                  <a:cubicBezTo>
                    <a:pt x="6749413" y="785195"/>
                    <a:pt x="6748576" y="783800"/>
                    <a:pt x="6748018" y="782405"/>
                  </a:cubicBezTo>
                  <a:cubicBezTo>
                    <a:pt x="6747739" y="781290"/>
                    <a:pt x="6747460" y="780174"/>
                    <a:pt x="6746902" y="779058"/>
                  </a:cubicBezTo>
                  <a:cubicBezTo>
                    <a:pt x="6515101" y="236796"/>
                    <a:pt x="5922348" y="-92076"/>
                    <a:pt x="5340753" y="22847"/>
                  </a:cubicBezTo>
                  <a:cubicBezTo>
                    <a:pt x="4643675" y="160645"/>
                    <a:pt x="4114521" y="803047"/>
                    <a:pt x="3376439" y="789100"/>
                  </a:cubicBezTo>
                  <a:cubicBezTo>
                    <a:pt x="3178111" y="785474"/>
                    <a:pt x="3001261" y="716854"/>
                    <a:pt x="2839474" y="604441"/>
                  </a:cubicBezTo>
                  <a:cubicBezTo>
                    <a:pt x="2701119" y="508206"/>
                    <a:pt x="2575316" y="395234"/>
                    <a:pt x="2428592" y="310994"/>
                  </a:cubicBezTo>
                  <a:cubicBezTo>
                    <a:pt x="2178380" y="167339"/>
                    <a:pt x="1861501" y="80030"/>
                    <a:pt x="1587301" y="209459"/>
                  </a:cubicBezTo>
                  <a:cubicBezTo>
                    <a:pt x="1311984" y="339446"/>
                    <a:pt x="1093572" y="659671"/>
                    <a:pt x="968327" y="927455"/>
                  </a:cubicBezTo>
                  <a:cubicBezTo>
                    <a:pt x="906123" y="1060510"/>
                    <a:pt x="863166" y="1201934"/>
                    <a:pt x="850613" y="1348657"/>
                  </a:cubicBezTo>
                  <a:cubicBezTo>
                    <a:pt x="834156" y="1541405"/>
                    <a:pt x="872092" y="1734154"/>
                    <a:pt x="865118" y="1927182"/>
                  </a:cubicBezTo>
                  <a:cubicBezTo>
                    <a:pt x="850892" y="2320210"/>
                    <a:pt x="686037" y="2659961"/>
                    <a:pt x="441126" y="2960103"/>
                  </a:cubicBezTo>
                  <a:cubicBezTo>
                    <a:pt x="237776" y="3209476"/>
                    <a:pt x="52558" y="3456619"/>
                    <a:pt x="9601" y="3785212"/>
                  </a:cubicBezTo>
                  <a:cubicBezTo>
                    <a:pt x="-29730" y="4085632"/>
                    <a:pt x="50885" y="4397210"/>
                    <a:pt x="267902" y="4615063"/>
                  </a:cubicBezTo>
                  <a:cubicBezTo>
                    <a:pt x="455631" y="4803628"/>
                    <a:pt x="727321" y="4911578"/>
                    <a:pt x="993432" y="4866111"/>
                  </a:cubicBezTo>
                  <a:cubicBezTo>
                    <a:pt x="1305011" y="4813111"/>
                    <a:pt x="1546854" y="4578243"/>
                    <a:pt x="1735140" y="4339469"/>
                  </a:cubicBezTo>
                  <a:cubicBezTo>
                    <a:pt x="1956342" y="4058853"/>
                    <a:pt x="2145744" y="3753133"/>
                    <a:pt x="2458718" y="3563732"/>
                  </a:cubicBezTo>
                  <a:cubicBezTo>
                    <a:pt x="2792333" y="3361778"/>
                    <a:pt x="3149380" y="3339463"/>
                    <a:pt x="3529299" y="3364847"/>
                  </a:cubicBezTo>
                  <a:cubicBezTo>
                    <a:pt x="3871562" y="3387720"/>
                    <a:pt x="4215219" y="3393578"/>
                    <a:pt x="4506156" y="3185487"/>
                  </a:cubicBezTo>
                  <a:cubicBezTo>
                    <a:pt x="4761389" y="3003059"/>
                    <a:pt x="4883566" y="2736112"/>
                    <a:pt x="4941307" y="2434855"/>
                  </a:cubicBezTo>
                  <a:cubicBezTo>
                    <a:pt x="5007695" y="2088689"/>
                    <a:pt x="5061531" y="1758980"/>
                    <a:pt x="5349679" y="1522158"/>
                  </a:cubicBezTo>
                  <a:cubicBezTo>
                    <a:pt x="5477156" y="1417277"/>
                    <a:pt x="5633085" y="1342241"/>
                    <a:pt x="5795987" y="1314068"/>
                  </a:cubicBezTo>
                  <a:cubicBezTo>
                    <a:pt x="5903380" y="1295379"/>
                    <a:pt x="6022488" y="1302910"/>
                    <a:pt x="6122071" y="1349773"/>
                  </a:cubicBezTo>
                  <a:cubicBezTo>
                    <a:pt x="6191528" y="1382409"/>
                    <a:pt x="6240900" y="1441823"/>
                    <a:pt x="6307847" y="1476412"/>
                  </a:cubicBezTo>
                  <a:cubicBezTo>
                    <a:pt x="6526538" y="1589104"/>
                    <a:pt x="6762244" y="1420624"/>
                    <a:pt x="6805202" y="1200539"/>
                  </a:cubicBezTo>
                  <a:cubicBezTo>
                    <a:pt x="6832817" y="1060789"/>
                    <a:pt x="6801017" y="916855"/>
                    <a:pt x="6749971" y="786590"/>
                  </a:cubicBezTo>
                  <a:close/>
                </a:path>
              </a:pathLst>
            </a:custGeom>
            <a:noFill/>
            <a:ln w="24442" cap="flat">
              <a:solidFill>
                <a:srgbClr val="F3C89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6AFAF7D3-8FBD-475E-A5C6-8B51E58BA1DE}"/>
              </a:ext>
            </a:extLst>
          </p:cNvPr>
          <p:cNvGrpSpPr/>
          <p:nvPr/>
        </p:nvGrpSpPr>
        <p:grpSpPr>
          <a:xfrm>
            <a:off x="3682669" y="1846486"/>
            <a:ext cx="4320412" cy="2738579"/>
            <a:chOff x="3935794" y="2059711"/>
            <a:chExt cx="4320412" cy="2738579"/>
          </a:xfrm>
        </p:grpSpPr>
        <p:sp>
          <p:nvSpPr>
            <p:cNvPr id="45" name="任意多边形: 形状 27">
              <a:extLst>
                <a:ext uri="{FF2B5EF4-FFF2-40B4-BE49-F238E27FC236}">
                  <a16:creationId xmlns:a16="http://schemas.microsoft.com/office/drawing/2014/main" id="{79A59486-FDC9-4B5A-B2FC-7CF2C94CBBA7}"/>
                </a:ext>
              </a:extLst>
            </p:cNvPr>
            <p:cNvSpPr/>
            <p:nvPr/>
          </p:nvSpPr>
          <p:spPr>
            <a:xfrm>
              <a:off x="6678047" y="2444081"/>
              <a:ext cx="539646" cy="0"/>
            </a:xfrm>
            <a:custGeom>
              <a:avLst/>
              <a:gdLst>
                <a:gd name="connsiteX0" fmla="*/ 0 w 719528"/>
                <a:gd name="connsiteY0" fmla="*/ 0 h 0"/>
                <a:gd name="connsiteX1" fmla="*/ 719528 w 71952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9528">
                  <a:moveTo>
                    <a:pt x="0" y="0"/>
                  </a:moveTo>
                  <a:lnTo>
                    <a:pt x="719528" y="0"/>
                  </a:lnTo>
                </a:path>
              </a:pathLst>
            </a:custGeom>
            <a:noFill/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tailEnd type="oval"/>
            </a:ln>
            <a:effectLst/>
          </p:spPr>
          <p:txBody>
            <a:bodyPr lIns="68580" tIns="34290" rIns="68580" bIns="34290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任意多边形: 形状 24">
              <a:extLst>
                <a:ext uri="{FF2B5EF4-FFF2-40B4-BE49-F238E27FC236}">
                  <a16:creationId xmlns:a16="http://schemas.microsoft.com/office/drawing/2014/main" id="{373E2B0D-4801-4249-B5FE-8A6FEDABEFFA}"/>
                </a:ext>
              </a:extLst>
            </p:cNvPr>
            <p:cNvSpPr/>
            <p:nvPr/>
          </p:nvSpPr>
          <p:spPr>
            <a:xfrm flipH="1">
              <a:off x="3935794" y="3261296"/>
              <a:ext cx="539646" cy="0"/>
            </a:xfrm>
            <a:custGeom>
              <a:avLst/>
              <a:gdLst>
                <a:gd name="connsiteX0" fmla="*/ 0 w 719528"/>
                <a:gd name="connsiteY0" fmla="*/ 0 h 0"/>
                <a:gd name="connsiteX1" fmla="*/ 719528 w 71952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9528">
                  <a:moveTo>
                    <a:pt x="0" y="0"/>
                  </a:moveTo>
                  <a:lnTo>
                    <a:pt x="719528" y="0"/>
                  </a:lnTo>
                </a:path>
              </a:pathLst>
            </a:custGeom>
            <a:noFill/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tailEnd type="oval"/>
            </a:ln>
            <a:effectLst/>
          </p:spPr>
          <p:txBody>
            <a:bodyPr lIns="68580" tIns="34290" rIns="68580" bIns="34290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任意多边形: 形状 21">
              <a:extLst>
                <a:ext uri="{FF2B5EF4-FFF2-40B4-BE49-F238E27FC236}">
                  <a16:creationId xmlns:a16="http://schemas.microsoft.com/office/drawing/2014/main" id="{F2F95B61-37AB-47BB-9B10-FD060B721C38}"/>
                </a:ext>
              </a:extLst>
            </p:cNvPr>
            <p:cNvSpPr/>
            <p:nvPr/>
          </p:nvSpPr>
          <p:spPr>
            <a:xfrm>
              <a:off x="7716560" y="3386588"/>
              <a:ext cx="539646" cy="0"/>
            </a:xfrm>
            <a:custGeom>
              <a:avLst/>
              <a:gdLst>
                <a:gd name="connsiteX0" fmla="*/ 0 w 719528"/>
                <a:gd name="connsiteY0" fmla="*/ 0 h 0"/>
                <a:gd name="connsiteX1" fmla="*/ 719528 w 71952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9528">
                  <a:moveTo>
                    <a:pt x="0" y="0"/>
                  </a:moveTo>
                  <a:lnTo>
                    <a:pt x="719528" y="0"/>
                  </a:lnTo>
                </a:path>
              </a:pathLst>
            </a:custGeom>
            <a:noFill/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tailEnd type="oval"/>
            </a:ln>
            <a:effectLst/>
          </p:spPr>
          <p:txBody>
            <a:bodyPr lIns="68580" tIns="34290" rIns="68580" bIns="34290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任意多边形: 形状 16">
              <a:extLst>
                <a:ext uri="{FF2B5EF4-FFF2-40B4-BE49-F238E27FC236}">
                  <a16:creationId xmlns:a16="http://schemas.microsoft.com/office/drawing/2014/main" id="{EE05AD6C-6CA8-47B7-9B3E-8E7972228756}"/>
                </a:ext>
              </a:extLst>
            </p:cNvPr>
            <p:cNvSpPr/>
            <p:nvPr/>
          </p:nvSpPr>
          <p:spPr>
            <a:xfrm>
              <a:off x="6524842" y="3761894"/>
              <a:ext cx="0" cy="820712"/>
            </a:xfrm>
            <a:custGeom>
              <a:avLst/>
              <a:gdLst>
                <a:gd name="connsiteX0" fmla="*/ 0 w 0"/>
                <a:gd name="connsiteY0" fmla="*/ 0 h 1094282"/>
                <a:gd name="connsiteX1" fmla="*/ 0 w 0"/>
                <a:gd name="connsiteY1" fmla="*/ 1094282 h 109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94282">
                  <a:moveTo>
                    <a:pt x="0" y="0"/>
                  </a:moveTo>
                  <a:lnTo>
                    <a:pt x="0" y="1094282"/>
                  </a:lnTo>
                </a:path>
              </a:pathLst>
            </a:custGeom>
            <a:noFill/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tailEnd type="oval"/>
            </a:ln>
            <a:effectLst/>
          </p:spPr>
          <p:txBody>
            <a:bodyPr lIns="68580" tIns="34290" rIns="68580" bIns="34290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D3C33890-B1E6-41E7-B4DD-6FE50102E284}"/>
                </a:ext>
              </a:extLst>
            </p:cNvPr>
            <p:cNvSpPr/>
            <p:nvPr/>
          </p:nvSpPr>
          <p:spPr>
            <a:xfrm>
              <a:off x="5612462" y="3977578"/>
              <a:ext cx="0" cy="820712"/>
            </a:xfrm>
            <a:custGeom>
              <a:avLst/>
              <a:gdLst>
                <a:gd name="connsiteX0" fmla="*/ 0 w 0"/>
                <a:gd name="connsiteY0" fmla="*/ 0 h 1094282"/>
                <a:gd name="connsiteX1" fmla="*/ 0 w 0"/>
                <a:gd name="connsiteY1" fmla="*/ 1094282 h 109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94282">
                  <a:moveTo>
                    <a:pt x="0" y="0"/>
                  </a:moveTo>
                  <a:lnTo>
                    <a:pt x="0" y="1094282"/>
                  </a:lnTo>
                </a:path>
              </a:pathLst>
            </a:custGeom>
            <a:noFill/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tailEnd type="oval"/>
            </a:ln>
            <a:effectLst/>
          </p:spPr>
          <p:txBody>
            <a:bodyPr lIns="68580" tIns="34290" rIns="68580" bIns="34290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09C1820A-F829-4CB7-8021-4F34315A91AB}"/>
                </a:ext>
              </a:extLst>
            </p:cNvPr>
            <p:cNvGrpSpPr/>
            <p:nvPr/>
          </p:nvGrpSpPr>
          <p:grpSpPr>
            <a:xfrm rot="18900000">
              <a:off x="4932098" y="2059711"/>
              <a:ext cx="2323549" cy="2521557"/>
              <a:chOff x="3217067" y="1867024"/>
              <a:chExt cx="3505999" cy="3804773"/>
            </a:xfrm>
          </p:grpSpPr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CBCEB6A8-8952-4E92-ACDD-D38026F8D3A2}"/>
                  </a:ext>
                </a:extLst>
              </p:cNvPr>
              <p:cNvSpPr/>
              <p:nvPr/>
            </p:nvSpPr>
            <p:spPr>
              <a:xfrm>
                <a:off x="4924953" y="3505240"/>
                <a:ext cx="1232944" cy="1232944"/>
              </a:xfrm>
              <a:prstGeom prst="rect">
                <a:avLst/>
              </a:prstGeom>
              <a:solidFill>
                <a:srgbClr val="A04F4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5F52DAB0-24A9-4E1C-AB5D-C30AA0C3106D}"/>
                  </a:ext>
                </a:extLst>
              </p:cNvPr>
              <p:cNvSpPr/>
              <p:nvPr/>
            </p:nvSpPr>
            <p:spPr>
              <a:xfrm>
                <a:off x="4924953" y="1867024"/>
                <a:ext cx="1621124" cy="1621124"/>
              </a:xfrm>
              <a:prstGeom prst="rect">
                <a:avLst/>
              </a:prstGeom>
              <a:solidFill>
                <a:srgbClr val="49646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CDDF751A-09F8-444A-8F23-823477853D59}"/>
                  </a:ext>
                </a:extLst>
              </p:cNvPr>
              <p:cNvSpPr/>
              <p:nvPr/>
            </p:nvSpPr>
            <p:spPr>
              <a:xfrm>
                <a:off x="3217067" y="1896891"/>
                <a:ext cx="916521" cy="916521"/>
              </a:xfrm>
              <a:prstGeom prst="rect">
                <a:avLst/>
              </a:prstGeom>
              <a:solidFill>
                <a:srgbClr val="A04F4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BC86FF22-70B4-4A63-BA39-87229B4E4988}"/>
                  </a:ext>
                </a:extLst>
              </p:cNvPr>
              <p:cNvSpPr/>
              <p:nvPr/>
            </p:nvSpPr>
            <p:spPr>
              <a:xfrm>
                <a:off x="3683873" y="2825149"/>
                <a:ext cx="1223988" cy="1223988"/>
              </a:xfrm>
              <a:prstGeom prst="rect">
                <a:avLst/>
              </a:prstGeom>
              <a:solidFill>
                <a:srgbClr val="49646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CE14A013-B8D7-46AC-A008-738CF3DAA3B5}"/>
                  </a:ext>
                </a:extLst>
              </p:cNvPr>
              <p:cNvSpPr/>
              <p:nvPr/>
            </p:nvSpPr>
            <p:spPr>
              <a:xfrm>
                <a:off x="5806545" y="4755276"/>
                <a:ext cx="916521" cy="916521"/>
              </a:xfrm>
              <a:prstGeom prst="rect">
                <a:avLst/>
              </a:prstGeom>
              <a:solidFill>
                <a:srgbClr val="49646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1" name="图标 5">
              <a:extLst>
                <a:ext uri="{FF2B5EF4-FFF2-40B4-BE49-F238E27FC236}">
                  <a16:creationId xmlns:a16="http://schemas.microsoft.com/office/drawing/2014/main" id="{5A258A9E-1867-43C2-A6F7-CC6FEA41EC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899" y="3297731"/>
              <a:ext cx="345629" cy="348716"/>
            </a:xfrm>
            <a:custGeom>
              <a:avLst/>
              <a:gdLst>
                <a:gd name="T0" fmla="*/ 68 w 237"/>
                <a:gd name="T1" fmla="*/ 50 h 238"/>
                <a:gd name="T2" fmla="*/ 58 w 237"/>
                <a:gd name="T3" fmla="*/ 59 h 238"/>
                <a:gd name="T4" fmla="*/ 49 w 237"/>
                <a:gd name="T5" fmla="*/ 69 h 238"/>
                <a:gd name="T6" fmla="*/ 43 w 237"/>
                <a:gd name="T7" fmla="*/ 81 h 238"/>
                <a:gd name="T8" fmla="*/ 54 w 237"/>
                <a:gd name="T9" fmla="*/ 86 h 238"/>
                <a:gd name="T10" fmla="*/ 66 w 237"/>
                <a:gd name="T11" fmla="*/ 67 h 238"/>
                <a:gd name="T12" fmla="*/ 75 w 237"/>
                <a:gd name="T13" fmla="*/ 60 h 238"/>
                <a:gd name="T14" fmla="*/ 88 w 237"/>
                <a:gd name="T15" fmla="*/ 47 h 238"/>
                <a:gd name="T16" fmla="*/ 233 w 237"/>
                <a:gd name="T17" fmla="*/ 220 h 238"/>
                <a:gd name="T18" fmla="*/ 190 w 237"/>
                <a:gd name="T19" fmla="*/ 177 h 238"/>
                <a:gd name="T20" fmla="*/ 215 w 237"/>
                <a:gd name="T21" fmla="*/ 108 h 238"/>
                <a:gd name="T22" fmla="*/ 207 w 237"/>
                <a:gd name="T23" fmla="*/ 67 h 238"/>
                <a:gd name="T24" fmla="*/ 183 w 237"/>
                <a:gd name="T25" fmla="*/ 32 h 238"/>
                <a:gd name="T26" fmla="*/ 149 w 237"/>
                <a:gd name="T27" fmla="*/ 9 h 238"/>
                <a:gd name="T28" fmla="*/ 31 w 237"/>
                <a:gd name="T29" fmla="*/ 32 h 238"/>
                <a:gd name="T30" fmla="*/ 0 w 237"/>
                <a:gd name="T31" fmla="*/ 108 h 238"/>
                <a:gd name="T32" fmla="*/ 8 w 237"/>
                <a:gd name="T33" fmla="*/ 149 h 238"/>
                <a:gd name="T34" fmla="*/ 66 w 237"/>
                <a:gd name="T35" fmla="*/ 208 h 238"/>
                <a:gd name="T36" fmla="*/ 66 w 237"/>
                <a:gd name="T37" fmla="*/ 208 h 238"/>
                <a:gd name="T38" fmla="*/ 149 w 237"/>
                <a:gd name="T39" fmla="*/ 208 h 238"/>
                <a:gd name="T40" fmla="*/ 219 w 237"/>
                <a:gd name="T41" fmla="*/ 234 h 238"/>
                <a:gd name="T42" fmla="*/ 233 w 237"/>
                <a:gd name="T43" fmla="*/ 220 h 238"/>
                <a:gd name="T44" fmla="*/ 170 w 237"/>
                <a:gd name="T45" fmla="*/ 170 h 238"/>
                <a:gd name="T46" fmla="*/ 141 w 237"/>
                <a:gd name="T47" fmla="*/ 189 h 238"/>
                <a:gd name="T48" fmla="*/ 74 w 237"/>
                <a:gd name="T49" fmla="*/ 189 h 238"/>
                <a:gd name="T50" fmla="*/ 45 w 237"/>
                <a:gd name="T51" fmla="*/ 170 h 238"/>
                <a:gd name="T52" fmla="*/ 26 w 237"/>
                <a:gd name="T53" fmla="*/ 142 h 238"/>
                <a:gd name="T54" fmla="*/ 19 w 237"/>
                <a:gd name="T55" fmla="*/ 108 h 238"/>
                <a:gd name="T56" fmla="*/ 45 w 237"/>
                <a:gd name="T57" fmla="*/ 46 h 238"/>
                <a:gd name="T58" fmla="*/ 141 w 237"/>
                <a:gd name="T59" fmla="*/ 27 h 238"/>
                <a:gd name="T60" fmla="*/ 170 w 237"/>
                <a:gd name="T61" fmla="*/ 46 h 238"/>
                <a:gd name="T62" fmla="*/ 189 w 237"/>
                <a:gd name="T63" fmla="*/ 75 h 238"/>
                <a:gd name="T64" fmla="*/ 189 w 237"/>
                <a:gd name="T65" fmla="*/ 142 h 238"/>
                <a:gd name="T66" fmla="*/ 171 w 237"/>
                <a:gd name="T67" fmla="*/ 102 h 238"/>
                <a:gd name="T68" fmla="*/ 165 w 237"/>
                <a:gd name="T69" fmla="*/ 108 h 238"/>
                <a:gd name="T70" fmla="*/ 161 w 237"/>
                <a:gd name="T71" fmla="*/ 131 h 238"/>
                <a:gd name="T72" fmla="*/ 130 w 237"/>
                <a:gd name="T73" fmla="*/ 162 h 238"/>
                <a:gd name="T74" fmla="*/ 101 w 237"/>
                <a:gd name="T75" fmla="*/ 172 h 238"/>
                <a:gd name="T76" fmla="*/ 134 w 237"/>
                <a:gd name="T77" fmla="*/ 172 h 238"/>
                <a:gd name="T78" fmla="*/ 172 w 237"/>
                <a:gd name="T79" fmla="*/ 135 h 238"/>
                <a:gd name="T80" fmla="*/ 177 w 237"/>
                <a:gd name="T81" fmla="*/ 10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7" h="238">
                  <a:moveTo>
                    <a:pt x="80" y="44"/>
                  </a:moveTo>
                  <a:cubicBezTo>
                    <a:pt x="76" y="46"/>
                    <a:pt x="72" y="48"/>
                    <a:pt x="68" y="50"/>
                  </a:cubicBezTo>
                  <a:cubicBezTo>
                    <a:pt x="65" y="53"/>
                    <a:pt x="61" y="56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5" y="62"/>
                    <a:pt x="52" y="66"/>
                    <a:pt x="49" y="69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7" y="73"/>
                    <a:pt x="45" y="77"/>
                    <a:pt x="43" y="81"/>
                  </a:cubicBezTo>
                  <a:cubicBezTo>
                    <a:pt x="42" y="84"/>
                    <a:pt x="43" y="87"/>
                    <a:pt x="46" y="89"/>
                  </a:cubicBezTo>
                  <a:cubicBezTo>
                    <a:pt x="49" y="90"/>
                    <a:pt x="53" y="89"/>
                    <a:pt x="54" y="86"/>
                  </a:cubicBezTo>
                  <a:cubicBezTo>
                    <a:pt x="55" y="82"/>
                    <a:pt x="57" y="79"/>
                    <a:pt x="59" y="76"/>
                  </a:cubicBezTo>
                  <a:cubicBezTo>
                    <a:pt x="61" y="73"/>
                    <a:pt x="64" y="70"/>
                    <a:pt x="66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9" y="65"/>
                    <a:pt x="72" y="62"/>
                    <a:pt x="75" y="60"/>
                  </a:cubicBezTo>
                  <a:cubicBezTo>
                    <a:pt x="78" y="58"/>
                    <a:pt x="81" y="56"/>
                    <a:pt x="85" y="55"/>
                  </a:cubicBezTo>
                  <a:cubicBezTo>
                    <a:pt x="88" y="54"/>
                    <a:pt x="89" y="50"/>
                    <a:pt x="88" y="47"/>
                  </a:cubicBezTo>
                  <a:cubicBezTo>
                    <a:pt x="87" y="44"/>
                    <a:pt x="83" y="43"/>
                    <a:pt x="80" y="44"/>
                  </a:cubicBezTo>
                  <a:close/>
                  <a:moveTo>
                    <a:pt x="233" y="220"/>
                  </a:moveTo>
                  <a:cubicBezTo>
                    <a:pt x="233" y="220"/>
                    <a:pt x="233" y="220"/>
                    <a:pt x="233" y="220"/>
                  </a:cubicBezTo>
                  <a:cubicBezTo>
                    <a:pt x="190" y="177"/>
                    <a:pt x="190" y="177"/>
                    <a:pt x="190" y="177"/>
                  </a:cubicBezTo>
                  <a:cubicBezTo>
                    <a:pt x="197" y="169"/>
                    <a:pt x="203" y="159"/>
                    <a:pt x="207" y="149"/>
                  </a:cubicBezTo>
                  <a:cubicBezTo>
                    <a:pt x="212" y="137"/>
                    <a:pt x="215" y="123"/>
                    <a:pt x="215" y="108"/>
                  </a:cubicBezTo>
                  <a:cubicBezTo>
                    <a:pt x="215" y="94"/>
                    <a:pt x="212" y="80"/>
                    <a:pt x="207" y="67"/>
                  </a:cubicBezTo>
                  <a:cubicBezTo>
                    <a:pt x="207" y="67"/>
                    <a:pt x="207" y="67"/>
                    <a:pt x="207" y="67"/>
                  </a:cubicBezTo>
                  <a:cubicBezTo>
                    <a:pt x="202" y="54"/>
                    <a:pt x="194" y="42"/>
                    <a:pt x="184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74" y="22"/>
                    <a:pt x="162" y="14"/>
                    <a:pt x="149" y="9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136" y="3"/>
                    <a:pt x="122" y="0"/>
                    <a:pt x="107" y="0"/>
                  </a:cubicBezTo>
                  <a:cubicBezTo>
                    <a:pt x="78" y="0"/>
                    <a:pt x="51" y="12"/>
                    <a:pt x="31" y="32"/>
                  </a:cubicBezTo>
                  <a:cubicBezTo>
                    <a:pt x="21" y="42"/>
                    <a:pt x="13" y="54"/>
                    <a:pt x="8" y="67"/>
                  </a:cubicBezTo>
                  <a:cubicBezTo>
                    <a:pt x="2" y="80"/>
                    <a:pt x="0" y="94"/>
                    <a:pt x="0" y="108"/>
                  </a:cubicBezTo>
                  <a:cubicBezTo>
                    <a:pt x="0" y="122"/>
                    <a:pt x="2" y="136"/>
                    <a:pt x="8" y="149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13" y="162"/>
                    <a:pt x="21" y="174"/>
                    <a:pt x="31" y="184"/>
                  </a:cubicBezTo>
                  <a:cubicBezTo>
                    <a:pt x="41" y="194"/>
                    <a:pt x="53" y="202"/>
                    <a:pt x="66" y="208"/>
                  </a:cubicBezTo>
                  <a:cubicBezTo>
                    <a:pt x="66" y="208"/>
                    <a:pt x="66" y="208"/>
                    <a:pt x="66" y="208"/>
                  </a:cubicBezTo>
                  <a:cubicBezTo>
                    <a:pt x="66" y="208"/>
                    <a:pt x="66" y="208"/>
                    <a:pt x="66" y="208"/>
                  </a:cubicBezTo>
                  <a:cubicBezTo>
                    <a:pt x="79" y="213"/>
                    <a:pt x="93" y="216"/>
                    <a:pt x="107" y="216"/>
                  </a:cubicBezTo>
                  <a:cubicBezTo>
                    <a:pt x="122" y="216"/>
                    <a:pt x="136" y="213"/>
                    <a:pt x="149" y="208"/>
                  </a:cubicBezTo>
                  <a:cubicBezTo>
                    <a:pt x="159" y="203"/>
                    <a:pt x="168" y="198"/>
                    <a:pt x="176" y="191"/>
                  </a:cubicBezTo>
                  <a:cubicBezTo>
                    <a:pt x="219" y="234"/>
                    <a:pt x="219" y="234"/>
                    <a:pt x="219" y="234"/>
                  </a:cubicBezTo>
                  <a:cubicBezTo>
                    <a:pt x="223" y="238"/>
                    <a:pt x="229" y="237"/>
                    <a:pt x="233" y="234"/>
                  </a:cubicBezTo>
                  <a:cubicBezTo>
                    <a:pt x="237" y="230"/>
                    <a:pt x="237" y="223"/>
                    <a:pt x="233" y="220"/>
                  </a:cubicBezTo>
                  <a:close/>
                  <a:moveTo>
                    <a:pt x="170" y="170"/>
                  </a:moveTo>
                  <a:cubicBezTo>
                    <a:pt x="170" y="170"/>
                    <a:pt x="170" y="170"/>
                    <a:pt x="170" y="170"/>
                  </a:cubicBezTo>
                  <a:cubicBezTo>
                    <a:pt x="169" y="170"/>
                    <a:pt x="169" y="170"/>
                    <a:pt x="169" y="170"/>
                  </a:cubicBezTo>
                  <a:cubicBezTo>
                    <a:pt x="161" y="178"/>
                    <a:pt x="152" y="185"/>
                    <a:pt x="141" y="189"/>
                  </a:cubicBezTo>
                  <a:cubicBezTo>
                    <a:pt x="131" y="194"/>
                    <a:pt x="119" y="196"/>
                    <a:pt x="107" y="196"/>
                  </a:cubicBezTo>
                  <a:cubicBezTo>
                    <a:pt x="95" y="196"/>
                    <a:pt x="84" y="194"/>
                    <a:pt x="74" y="189"/>
                  </a:cubicBezTo>
                  <a:cubicBezTo>
                    <a:pt x="74" y="189"/>
                    <a:pt x="74" y="189"/>
                    <a:pt x="74" y="189"/>
                  </a:cubicBezTo>
                  <a:cubicBezTo>
                    <a:pt x="63" y="185"/>
                    <a:pt x="53" y="178"/>
                    <a:pt x="45" y="170"/>
                  </a:cubicBezTo>
                  <a:cubicBezTo>
                    <a:pt x="45" y="170"/>
                    <a:pt x="45" y="170"/>
                    <a:pt x="45" y="170"/>
                  </a:cubicBezTo>
                  <a:cubicBezTo>
                    <a:pt x="37" y="162"/>
                    <a:pt x="30" y="152"/>
                    <a:pt x="26" y="142"/>
                  </a:cubicBezTo>
                  <a:cubicBezTo>
                    <a:pt x="26" y="141"/>
                    <a:pt x="26" y="141"/>
                    <a:pt x="26" y="141"/>
                  </a:cubicBezTo>
                  <a:cubicBezTo>
                    <a:pt x="22" y="131"/>
                    <a:pt x="19" y="120"/>
                    <a:pt x="19" y="108"/>
                  </a:cubicBezTo>
                  <a:cubicBezTo>
                    <a:pt x="19" y="96"/>
                    <a:pt x="22" y="85"/>
                    <a:pt x="26" y="74"/>
                  </a:cubicBezTo>
                  <a:cubicBezTo>
                    <a:pt x="30" y="64"/>
                    <a:pt x="37" y="54"/>
                    <a:pt x="45" y="46"/>
                  </a:cubicBezTo>
                  <a:cubicBezTo>
                    <a:pt x="61" y="30"/>
                    <a:pt x="83" y="20"/>
                    <a:pt x="107" y="20"/>
                  </a:cubicBezTo>
                  <a:cubicBezTo>
                    <a:pt x="119" y="20"/>
                    <a:pt x="131" y="22"/>
                    <a:pt x="141" y="27"/>
                  </a:cubicBezTo>
                  <a:cubicBezTo>
                    <a:pt x="152" y="31"/>
                    <a:pt x="161" y="38"/>
                    <a:pt x="170" y="46"/>
                  </a:cubicBezTo>
                  <a:cubicBezTo>
                    <a:pt x="170" y="46"/>
                    <a:pt x="170" y="46"/>
                    <a:pt x="170" y="46"/>
                  </a:cubicBezTo>
                  <a:cubicBezTo>
                    <a:pt x="178" y="54"/>
                    <a:pt x="184" y="64"/>
                    <a:pt x="189" y="74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93" y="85"/>
                    <a:pt x="195" y="96"/>
                    <a:pt x="195" y="108"/>
                  </a:cubicBezTo>
                  <a:cubicBezTo>
                    <a:pt x="195" y="120"/>
                    <a:pt x="193" y="131"/>
                    <a:pt x="189" y="142"/>
                  </a:cubicBezTo>
                  <a:cubicBezTo>
                    <a:pt x="184" y="152"/>
                    <a:pt x="178" y="162"/>
                    <a:pt x="170" y="170"/>
                  </a:cubicBezTo>
                  <a:close/>
                  <a:moveTo>
                    <a:pt x="171" y="102"/>
                  </a:moveTo>
                  <a:cubicBezTo>
                    <a:pt x="171" y="102"/>
                    <a:pt x="171" y="102"/>
                    <a:pt x="171" y="102"/>
                  </a:cubicBezTo>
                  <a:cubicBezTo>
                    <a:pt x="168" y="102"/>
                    <a:pt x="165" y="105"/>
                    <a:pt x="165" y="108"/>
                  </a:cubicBezTo>
                  <a:cubicBezTo>
                    <a:pt x="165" y="116"/>
                    <a:pt x="164" y="123"/>
                    <a:pt x="161" y="130"/>
                  </a:cubicBezTo>
                  <a:cubicBezTo>
                    <a:pt x="161" y="131"/>
                    <a:pt x="161" y="131"/>
                    <a:pt x="161" y="131"/>
                  </a:cubicBezTo>
                  <a:cubicBezTo>
                    <a:pt x="158" y="137"/>
                    <a:pt x="154" y="143"/>
                    <a:pt x="148" y="149"/>
                  </a:cubicBezTo>
                  <a:cubicBezTo>
                    <a:pt x="143" y="154"/>
                    <a:pt x="136" y="159"/>
                    <a:pt x="130" y="162"/>
                  </a:cubicBezTo>
                  <a:cubicBezTo>
                    <a:pt x="122" y="164"/>
                    <a:pt x="115" y="166"/>
                    <a:pt x="107" y="166"/>
                  </a:cubicBezTo>
                  <a:cubicBezTo>
                    <a:pt x="104" y="166"/>
                    <a:pt x="101" y="169"/>
                    <a:pt x="101" y="172"/>
                  </a:cubicBezTo>
                  <a:cubicBezTo>
                    <a:pt x="101" y="175"/>
                    <a:pt x="104" y="178"/>
                    <a:pt x="107" y="178"/>
                  </a:cubicBezTo>
                  <a:cubicBezTo>
                    <a:pt x="116" y="178"/>
                    <a:pt x="125" y="176"/>
                    <a:pt x="134" y="172"/>
                  </a:cubicBezTo>
                  <a:cubicBezTo>
                    <a:pt x="142" y="169"/>
                    <a:pt x="150" y="164"/>
                    <a:pt x="157" y="157"/>
                  </a:cubicBezTo>
                  <a:cubicBezTo>
                    <a:pt x="163" y="151"/>
                    <a:pt x="168" y="143"/>
                    <a:pt x="172" y="135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75" y="126"/>
                    <a:pt x="177" y="117"/>
                    <a:pt x="177" y="108"/>
                  </a:cubicBezTo>
                  <a:cubicBezTo>
                    <a:pt x="177" y="105"/>
                    <a:pt x="174" y="102"/>
                    <a:pt x="171" y="10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图标 6">
              <a:extLst>
                <a:ext uri="{FF2B5EF4-FFF2-40B4-BE49-F238E27FC236}">
                  <a16:creationId xmlns:a16="http://schemas.microsoft.com/office/drawing/2014/main" id="{BFDBA981-8214-4AE5-8101-8DC7F64BD5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7369" y="3041239"/>
              <a:ext cx="374946" cy="320942"/>
            </a:xfrm>
            <a:custGeom>
              <a:avLst/>
              <a:gdLst>
                <a:gd name="T0" fmla="*/ 247 w 257"/>
                <a:gd name="T1" fmla="*/ 0 h 219"/>
                <a:gd name="T2" fmla="*/ 10 w 257"/>
                <a:gd name="T3" fmla="*/ 0 h 219"/>
                <a:gd name="T4" fmla="*/ 0 w 257"/>
                <a:gd name="T5" fmla="*/ 10 h 219"/>
                <a:gd name="T6" fmla="*/ 0 w 257"/>
                <a:gd name="T7" fmla="*/ 210 h 219"/>
                <a:gd name="T8" fmla="*/ 10 w 257"/>
                <a:gd name="T9" fmla="*/ 219 h 219"/>
                <a:gd name="T10" fmla="*/ 247 w 257"/>
                <a:gd name="T11" fmla="*/ 219 h 219"/>
                <a:gd name="T12" fmla="*/ 257 w 257"/>
                <a:gd name="T13" fmla="*/ 210 h 219"/>
                <a:gd name="T14" fmla="*/ 257 w 257"/>
                <a:gd name="T15" fmla="*/ 10 h 219"/>
                <a:gd name="T16" fmla="*/ 247 w 257"/>
                <a:gd name="T17" fmla="*/ 0 h 219"/>
                <a:gd name="T18" fmla="*/ 237 w 257"/>
                <a:gd name="T19" fmla="*/ 200 h 219"/>
                <a:gd name="T20" fmla="*/ 237 w 257"/>
                <a:gd name="T21" fmla="*/ 200 h 219"/>
                <a:gd name="T22" fmla="*/ 20 w 257"/>
                <a:gd name="T23" fmla="*/ 200 h 219"/>
                <a:gd name="T24" fmla="*/ 20 w 257"/>
                <a:gd name="T25" fmla="*/ 178 h 219"/>
                <a:gd name="T26" fmla="*/ 71 w 257"/>
                <a:gd name="T27" fmla="*/ 127 h 219"/>
                <a:gd name="T28" fmla="*/ 106 w 257"/>
                <a:gd name="T29" fmla="*/ 162 h 219"/>
                <a:gd name="T30" fmla="*/ 106 w 257"/>
                <a:gd name="T31" fmla="*/ 162 h 219"/>
                <a:gd name="T32" fmla="*/ 106 w 257"/>
                <a:gd name="T33" fmla="*/ 163 h 219"/>
                <a:gd name="T34" fmla="*/ 107 w 257"/>
                <a:gd name="T35" fmla="*/ 163 h 219"/>
                <a:gd name="T36" fmla="*/ 127 w 257"/>
                <a:gd name="T37" fmla="*/ 183 h 219"/>
                <a:gd name="T38" fmla="*/ 136 w 257"/>
                <a:gd name="T39" fmla="*/ 183 h 219"/>
                <a:gd name="T40" fmla="*/ 136 w 257"/>
                <a:gd name="T41" fmla="*/ 175 h 219"/>
                <a:gd name="T42" fmla="*/ 119 w 257"/>
                <a:gd name="T43" fmla="*/ 158 h 219"/>
                <a:gd name="T44" fmla="*/ 167 w 257"/>
                <a:gd name="T45" fmla="*/ 110 h 219"/>
                <a:gd name="T46" fmla="*/ 237 w 257"/>
                <a:gd name="T47" fmla="*/ 181 h 219"/>
                <a:gd name="T48" fmla="*/ 237 w 257"/>
                <a:gd name="T49" fmla="*/ 200 h 219"/>
                <a:gd name="T50" fmla="*/ 237 w 257"/>
                <a:gd name="T51" fmla="*/ 164 h 219"/>
                <a:gd name="T52" fmla="*/ 237 w 257"/>
                <a:gd name="T53" fmla="*/ 164 h 219"/>
                <a:gd name="T54" fmla="*/ 171 w 257"/>
                <a:gd name="T55" fmla="*/ 98 h 219"/>
                <a:gd name="T56" fmla="*/ 163 w 257"/>
                <a:gd name="T57" fmla="*/ 98 h 219"/>
                <a:gd name="T58" fmla="*/ 110 w 257"/>
                <a:gd name="T59" fmla="*/ 150 h 219"/>
                <a:gd name="T60" fmla="*/ 75 w 257"/>
                <a:gd name="T61" fmla="*/ 114 h 219"/>
                <a:gd name="T62" fmla="*/ 67 w 257"/>
                <a:gd name="T63" fmla="*/ 114 h 219"/>
                <a:gd name="T64" fmla="*/ 20 w 257"/>
                <a:gd name="T65" fmla="*/ 161 h 219"/>
                <a:gd name="T66" fmla="*/ 20 w 257"/>
                <a:gd name="T67" fmla="*/ 20 h 219"/>
                <a:gd name="T68" fmla="*/ 237 w 257"/>
                <a:gd name="T69" fmla="*/ 20 h 219"/>
                <a:gd name="T70" fmla="*/ 237 w 257"/>
                <a:gd name="T71" fmla="*/ 164 h 219"/>
                <a:gd name="T72" fmla="*/ 75 w 257"/>
                <a:gd name="T73" fmla="*/ 99 h 219"/>
                <a:gd name="T74" fmla="*/ 75 w 257"/>
                <a:gd name="T75" fmla="*/ 99 h 219"/>
                <a:gd name="T76" fmla="*/ 109 w 257"/>
                <a:gd name="T77" fmla="*/ 65 h 219"/>
                <a:gd name="T78" fmla="*/ 75 w 257"/>
                <a:gd name="T79" fmla="*/ 30 h 219"/>
                <a:gd name="T80" fmla="*/ 40 w 257"/>
                <a:gd name="T81" fmla="*/ 65 h 219"/>
                <a:gd name="T82" fmla="*/ 75 w 257"/>
                <a:gd name="T83" fmla="*/ 99 h 219"/>
                <a:gd name="T84" fmla="*/ 75 w 257"/>
                <a:gd name="T85" fmla="*/ 42 h 219"/>
                <a:gd name="T86" fmla="*/ 75 w 257"/>
                <a:gd name="T87" fmla="*/ 42 h 219"/>
                <a:gd name="T88" fmla="*/ 97 w 257"/>
                <a:gd name="T89" fmla="*/ 65 h 219"/>
                <a:gd name="T90" fmla="*/ 75 w 257"/>
                <a:gd name="T91" fmla="*/ 87 h 219"/>
                <a:gd name="T92" fmla="*/ 52 w 257"/>
                <a:gd name="T93" fmla="*/ 65 h 219"/>
                <a:gd name="T94" fmla="*/ 75 w 257"/>
                <a:gd name="T95" fmla="*/ 42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7" h="219">
                  <a:moveTo>
                    <a:pt x="24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5"/>
                    <a:pt x="4" y="219"/>
                    <a:pt x="10" y="219"/>
                  </a:cubicBezTo>
                  <a:cubicBezTo>
                    <a:pt x="247" y="219"/>
                    <a:pt x="247" y="219"/>
                    <a:pt x="247" y="219"/>
                  </a:cubicBezTo>
                  <a:cubicBezTo>
                    <a:pt x="253" y="219"/>
                    <a:pt x="257" y="215"/>
                    <a:pt x="257" y="210"/>
                  </a:cubicBezTo>
                  <a:cubicBezTo>
                    <a:pt x="257" y="10"/>
                    <a:pt x="257" y="10"/>
                    <a:pt x="257" y="10"/>
                  </a:cubicBezTo>
                  <a:cubicBezTo>
                    <a:pt x="257" y="4"/>
                    <a:pt x="253" y="0"/>
                    <a:pt x="247" y="0"/>
                  </a:cubicBezTo>
                  <a:close/>
                  <a:moveTo>
                    <a:pt x="237" y="200"/>
                  </a:moveTo>
                  <a:cubicBezTo>
                    <a:pt x="237" y="200"/>
                    <a:pt x="237" y="200"/>
                    <a:pt x="237" y="200"/>
                  </a:cubicBezTo>
                  <a:cubicBezTo>
                    <a:pt x="20" y="200"/>
                    <a:pt x="20" y="200"/>
                    <a:pt x="20" y="200"/>
                  </a:cubicBezTo>
                  <a:cubicBezTo>
                    <a:pt x="20" y="178"/>
                    <a:pt x="20" y="178"/>
                    <a:pt x="20" y="178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3"/>
                    <a:pt x="106" y="163"/>
                    <a:pt x="106" y="163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27" y="183"/>
                    <a:pt x="127" y="183"/>
                    <a:pt x="127" y="183"/>
                  </a:cubicBezTo>
                  <a:cubicBezTo>
                    <a:pt x="130" y="186"/>
                    <a:pt x="133" y="186"/>
                    <a:pt x="136" y="183"/>
                  </a:cubicBezTo>
                  <a:cubicBezTo>
                    <a:pt x="138" y="181"/>
                    <a:pt x="138" y="177"/>
                    <a:pt x="136" y="175"/>
                  </a:cubicBezTo>
                  <a:cubicBezTo>
                    <a:pt x="119" y="158"/>
                    <a:pt x="119" y="158"/>
                    <a:pt x="119" y="158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237" y="181"/>
                    <a:pt x="237" y="181"/>
                    <a:pt x="237" y="181"/>
                  </a:cubicBezTo>
                  <a:cubicBezTo>
                    <a:pt x="237" y="200"/>
                    <a:pt x="237" y="200"/>
                    <a:pt x="237" y="200"/>
                  </a:cubicBezTo>
                  <a:close/>
                  <a:moveTo>
                    <a:pt x="237" y="164"/>
                  </a:moveTo>
                  <a:cubicBezTo>
                    <a:pt x="237" y="164"/>
                    <a:pt x="237" y="164"/>
                    <a:pt x="237" y="164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69" y="95"/>
                    <a:pt x="165" y="95"/>
                    <a:pt x="163" y="98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3" y="112"/>
                    <a:pt x="69" y="112"/>
                    <a:pt x="67" y="114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37" y="164"/>
                    <a:pt x="237" y="164"/>
                    <a:pt x="237" y="164"/>
                  </a:cubicBezTo>
                  <a:close/>
                  <a:moveTo>
                    <a:pt x="75" y="99"/>
                  </a:moveTo>
                  <a:cubicBezTo>
                    <a:pt x="75" y="99"/>
                    <a:pt x="75" y="99"/>
                    <a:pt x="75" y="99"/>
                  </a:cubicBezTo>
                  <a:cubicBezTo>
                    <a:pt x="94" y="99"/>
                    <a:pt x="109" y="84"/>
                    <a:pt x="109" y="65"/>
                  </a:cubicBezTo>
                  <a:cubicBezTo>
                    <a:pt x="109" y="46"/>
                    <a:pt x="94" y="30"/>
                    <a:pt x="75" y="30"/>
                  </a:cubicBezTo>
                  <a:cubicBezTo>
                    <a:pt x="56" y="30"/>
                    <a:pt x="40" y="46"/>
                    <a:pt x="40" y="65"/>
                  </a:cubicBezTo>
                  <a:cubicBezTo>
                    <a:pt x="40" y="84"/>
                    <a:pt x="56" y="99"/>
                    <a:pt x="75" y="99"/>
                  </a:cubicBezTo>
                  <a:close/>
                  <a:moveTo>
                    <a:pt x="75" y="42"/>
                  </a:moveTo>
                  <a:cubicBezTo>
                    <a:pt x="75" y="42"/>
                    <a:pt x="75" y="42"/>
                    <a:pt x="75" y="42"/>
                  </a:cubicBezTo>
                  <a:cubicBezTo>
                    <a:pt x="87" y="42"/>
                    <a:pt x="97" y="52"/>
                    <a:pt x="97" y="65"/>
                  </a:cubicBezTo>
                  <a:cubicBezTo>
                    <a:pt x="97" y="77"/>
                    <a:pt x="87" y="87"/>
                    <a:pt x="75" y="87"/>
                  </a:cubicBezTo>
                  <a:cubicBezTo>
                    <a:pt x="62" y="87"/>
                    <a:pt x="52" y="77"/>
                    <a:pt x="52" y="65"/>
                  </a:cubicBezTo>
                  <a:cubicBezTo>
                    <a:pt x="52" y="52"/>
                    <a:pt x="62" y="42"/>
                    <a:pt x="75" y="4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图标 7">
              <a:extLst>
                <a:ext uri="{FF2B5EF4-FFF2-40B4-BE49-F238E27FC236}">
                  <a16:creationId xmlns:a16="http://schemas.microsoft.com/office/drawing/2014/main" id="{82ABECD9-8496-4BDE-9664-7F038EE1FA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7408" y="2161560"/>
              <a:ext cx="456408" cy="522833"/>
            </a:xfrm>
            <a:custGeom>
              <a:avLst/>
              <a:gdLst>
                <a:gd name="T0" fmla="*/ 55 w 225"/>
                <a:gd name="T1" fmla="*/ 185 h 257"/>
                <a:gd name="T2" fmla="*/ 55 w 225"/>
                <a:gd name="T3" fmla="*/ 197 h 257"/>
                <a:gd name="T4" fmla="*/ 175 w 225"/>
                <a:gd name="T5" fmla="*/ 190 h 257"/>
                <a:gd name="T6" fmla="*/ 222 w 225"/>
                <a:gd name="T7" fmla="*/ 74 h 257"/>
                <a:gd name="T8" fmla="*/ 150 w 225"/>
                <a:gd name="T9" fmla="*/ 3 h 257"/>
                <a:gd name="T10" fmla="*/ 26 w 225"/>
                <a:gd name="T11" fmla="*/ 0 h 257"/>
                <a:gd name="T12" fmla="*/ 0 w 225"/>
                <a:gd name="T13" fmla="*/ 26 h 257"/>
                <a:gd name="T14" fmla="*/ 7 w 225"/>
                <a:gd name="T15" fmla="*/ 249 h 257"/>
                <a:gd name="T16" fmla="*/ 26 w 225"/>
                <a:gd name="T17" fmla="*/ 257 h 257"/>
                <a:gd name="T18" fmla="*/ 217 w 225"/>
                <a:gd name="T19" fmla="*/ 249 h 257"/>
                <a:gd name="T20" fmla="*/ 217 w 225"/>
                <a:gd name="T21" fmla="*/ 249 h 257"/>
                <a:gd name="T22" fmla="*/ 225 w 225"/>
                <a:gd name="T23" fmla="*/ 81 h 257"/>
                <a:gd name="T24" fmla="*/ 149 w 225"/>
                <a:gd name="T25" fmla="*/ 29 h 257"/>
                <a:gd name="T26" fmla="*/ 195 w 225"/>
                <a:gd name="T27" fmla="*/ 75 h 257"/>
                <a:gd name="T28" fmla="*/ 152 w 225"/>
                <a:gd name="T29" fmla="*/ 72 h 257"/>
                <a:gd name="T30" fmla="*/ 149 w 225"/>
                <a:gd name="T31" fmla="*/ 64 h 257"/>
                <a:gd name="T32" fmla="*/ 205 w 225"/>
                <a:gd name="T33" fmla="*/ 230 h 257"/>
                <a:gd name="T34" fmla="*/ 203 w 225"/>
                <a:gd name="T35" fmla="*/ 235 h 257"/>
                <a:gd name="T36" fmla="*/ 198 w 225"/>
                <a:gd name="T37" fmla="*/ 237 h 257"/>
                <a:gd name="T38" fmla="*/ 21 w 225"/>
                <a:gd name="T39" fmla="*/ 235 h 257"/>
                <a:gd name="T40" fmla="*/ 19 w 225"/>
                <a:gd name="T41" fmla="*/ 26 h 257"/>
                <a:gd name="T42" fmla="*/ 26 w 225"/>
                <a:gd name="T43" fmla="*/ 20 h 257"/>
                <a:gd name="T44" fmla="*/ 137 w 225"/>
                <a:gd name="T45" fmla="*/ 64 h 257"/>
                <a:gd name="T46" fmla="*/ 144 w 225"/>
                <a:gd name="T47" fmla="*/ 80 h 257"/>
                <a:gd name="T48" fmla="*/ 205 w 225"/>
                <a:gd name="T49" fmla="*/ 87 h 257"/>
                <a:gd name="T50" fmla="*/ 49 w 225"/>
                <a:gd name="T51" fmla="*/ 107 h 257"/>
                <a:gd name="T52" fmla="*/ 55 w 225"/>
                <a:gd name="T53" fmla="*/ 113 h 257"/>
                <a:gd name="T54" fmla="*/ 175 w 225"/>
                <a:gd name="T55" fmla="*/ 107 h 257"/>
                <a:gd name="T56" fmla="*/ 55 w 225"/>
                <a:gd name="T57" fmla="*/ 101 h 257"/>
                <a:gd name="T58" fmla="*/ 170 w 225"/>
                <a:gd name="T59" fmla="*/ 143 h 257"/>
                <a:gd name="T60" fmla="*/ 55 w 225"/>
                <a:gd name="T61" fmla="*/ 143 h 257"/>
                <a:gd name="T62" fmla="*/ 55 w 225"/>
                <a:gd name="T63" fmla="*/ 155 h 257"/>
                <a:gd name="T64" fmla="*/ 175 w 225"/>
                <a:gd name="T65" fmla="*/ 14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5" h="257">
                  <a:moveTo>
                    <a:pt x="170" y="185"/>
                  </a:moveTo>
                  <a:cubicBezTo>
                    <a:pt x="55" y="185"/>
                    <a:pt x="55" y="185"/>
                    <a:pt x="55" y="185"/>
                  </a:cubicBezTo>
                  <a:cubicBezTo>
                    <a:pt x="51" y="185"/>
                    <a:pt x="49" y="187"/>
                    <a:pt x="49" y="190"/>
                  </a:cubicBezTo>
                  <a:cubicBezTo>
                    <a:pt x="49" y="194"/>
                    <a:pt x="51" y="197"/>
                    <a:pt x="55" y="197"/>
                  </a:cubicBezTo>
                  <a:cubicBezTo>
                    <a:pt x="170" y="197"/>
                    <a:pt x="170" y="197"/>
                    <a:pt x="170" y="197"/>
                  </a:cubicBezTo>
                  <a:cubicBezTo>
                    <a:pt x="173" y="197"/>
                    <a:pt x="175" y="194"/>
                    <a:pt x="175" y="190"/>
                  </a:cubicBezTo>
                  <a:cubicBezTo>
                    <a:pt x="175" y="187"/>
                    <a:pt x="173" y="185"/>
                    <a:pt x="170" y="185"/>
                  </a:cubicBezTo>
                  <a:close/>
                  <a:moveTo>
                    <a:pt x="222" y="74"/>
                  </a:moveTo>
                  <a:cubicBezTo>
                    <a:pt x="222" y="74"/>
                    <a:pt x="222" y="74"/>
                    <a:pt x="222" y="74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48" y="1"/>
                    <a:pt x="146" y="0"/>
                    <a:pt x="14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0"/>
                    <a:pt x="12" y="3"/>
                    <a:pt x="7" y="7"/>
                  </a:cubicBezTo>
                  <a:cubicBezTo>
                    <a:pt x="2" y="12"/>
                    <a:pt x="0" y="19"/>
                    <a:pt x="0" y="26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238"/>
                    <a:pt x="2" y="244"/>
                    <a:pt x="7" y="249"/>
                  </a:cubicBezTo>
                  <a:cubicBezTo>
                    <a:pt x="7" y="249"/>
                    <a:pt x="7" y="249"/>
                    <a:pt x="7" y="249"/>
                  </a:cubicBezTo>
                  <a:cubicBezTo>
                    <a:pt x="12" y="254"/>
                    <a:pt x="19" y="257"/>
                    <a:pt x="26" y="257"/>
                  </a:cubicBezTo>
                  <a:cubicBezTo>
                    <a:pt x="198" y="257"/>
                    <a:pt x="198" y="257"/>
                    <a:pt x="198" y="257"/>
                  </a:cubicBezTo>
                  <a:cubicBezTo>
                    <a:pt x="205" y="257"/>
                    <a:pt x="212" y="254"/>
                    <a:pt x="217" y="249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22" y="244"/>
                    <a:pt x="225" y="238"/>
                    <a:pt x="225" y="230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25" y="79"/>
                    <a:pt x="224" y="76"/>
                    <a:pt x="222" y="74"/>
                  </a:cubicBezTo>
                  <a:close/>
                  <a:moveTo>
                    <a:pt x="149" y="29"/>
                  </a:moveTo>
                  <a:cubicBezTo>
                    <a:pt x="149" y="29"/>
                    <a:pt x="149" y="29"/>
                    <a:pt x="149" y="29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60" y="75"/>
                    <a:pt x="160" y="75"/>
                    <a:pt x="160" y="75"/>
                  </a:cubicBezTo>
                  <a:cubicBezTo>
                    <a:pt x="157" y="75"/>
                    <a:pt x="154" y="74"/>
                    <a:pt x="152" y="72"/>
                  </a:cubicBezTo>
                  <a:cubicBezTo>
                    <a:pt x="152" y="72"/>
                    <a:pt x="152" y="72"/>
                    <a:pt x="152" y="72"/>
                  </a:cubicBezTo>
                  <a:cubicBezTo>
                    <a:pt x="150" y="70"/>
                    <a:pt x="149" y="67"/>
                    <a:pt x="149" y="64"/>
                  </a:cubicBezTo>
                  <a:cubicBezTo>
                    <a:pt x="149" y="29"/>
                    <a:pt x="149" y="29"/>
                    <a:pt x="149" y="29"/>
                  </a:cubicBezTo>
                  <a:close/>
                  <a:moveTo>
                    <a:pt x="205" y="230"/>
                  </a:moveTo>
                  <a:cubicBezTo>
                    <a:pt x="205" y="230"/>
                    <a:pt x="205" y="230"/>
                    <a:pt x="205" y="230"/>
                  </a:cubicBezTo>
                  <a:cubicBezTo>
                    <a:pt x="205" y="232"/>
                    <a:pt x="204" y="234"/>
                    <a:pt x="203" y="235"/>
                  </a:cubicBezTo>
                  <a:cubicBezTo>
                    <a:pt x="203" y="235"/>
                    <a:pt x="203" y="235"/>
                    <a:pt x="203" y="235"/>
                  </a:cubicBezTo>
                  <a:cubicBezTo>
                    <a:pt x="202" y="236"/>
                    <a:pt x="200" y="237"/>
                    <a:pt x="198" y="237"/>
                  </a:cubicBezTo>
                  <a:cubicBezTo>
                    <a:pt x="26" y="237"/>
                    <a:pt x="26" y="237"/>
                    <a:pt x="26" y="237"/>
                  </a:cubicBezTo>
                  <a:cubicBezTo>
                    <a:pt x="24" y="237"/>
                    <a:pt x="22" y="236"/>
                    <a:pt x="21" y="235"/>
                  </a:cubicBezTo>
                  <a:cubicBezTo>
                    <a:pt x="20" y="234"/>
                    <a:pt x="19" y="232"/>
                    <a:pt x="19" y="230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4"/>
                    <a:pt x="20" y="23"/>
                    <a:pt x="21" y="21"/>
                  </a:cubicBezTo>
                  <a:cubicBezTo>
                    <a:pt x="22" y="20"/>
                    <a:pt x="24" y="20"/>
                    <a:pt x="26" y="20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7" y="64"/>
                    <a:pt x="137" y="64"/>
                    <a:pt x="137" y="64"/>
                  </a:cubicBezTo>
                  <a:cubicBezTo>
                    <a:pt x="137" y="71"/>
                    <a:pt x="140" y="76"/>
                    <a:pt x="143" y="80"/>
                  </a:cubicBezTo>
                  <a:cubicBezTo>
                    <a:pt x="144" y="80"/>
                    <a:pt x="144" y="80"/>
                    <a:pt x="144" y="80"/>
                  </a:cubicBezTo>
                  <a:cubicBezTo>
                    <a:pt x="148" y="84"/>
                    <a:pt x="153" y="87"/>
                    <a:pt x="160" y="87"/>
                  </a:cubicBezTo>
                  <a:cubicBezTo>
                    <a:pt x="205" y="87"/>
                    <a:pt x="205" y="87"/>
                    <a:pt x="205" y="87"/>
                  </a:cubicBezTo>
                  <a:cubicBezTo>
                    <a:pt x="205" y="230"/>
                    <a:pt x="205" y="230"/>
                    <a:pt x="205" y="230"/>
                  </a:cubicBezTo>
                  <a:close/>
                  <a:moveTo>
                    <a:pt x="49" y="107"/>
                  </a:moveTo>
                  <a:cubicBezTo>
                    <a:pt x="49" y="107"/>
                    <a:pt x="49" y="107"/>
                    <a:pt x="49" y="107"/>
                  </a:cubicBezTo>
                  <a:cubicBezTo>
                    <a:pt x="49" y="110"/>
                    <a:pt x="51" y="113"/>
                    <a:pt x="55" y="113"/>
                  </a:cubicBezTo>
                  <a:cubicBezTo>
                    <a:pt x="170" y="113"/>
                    <a:pt x="170" y="113"/>
                    <a:pt x="170" y="113"/>
                  </a:cubicBezTo>
                  <a:cubicBezTo>
                    <a:pt x="173" y="113"/>
                    <a:pt x="175" y="110"/>
                    <a:pt x="175" y="107"/>
                  </a:cubicBezTo>
                  <a:cubicBezTo>
                    <a:pt x="175" y="104"/>
                    <a:pt x="173" y="101"/>
                    <a:pt x="170" y="101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1" y="101"/>
                    <a:pt x="49" y="104"/>
                    <a:pt x="49" y="107"/>
                  </a:cubicBezTo>
                  <a:close/>
                  <a:moveTo>
                    <a:pt x="170" y="143"/>
                  </a:moveTo>
                  <a:cubicBezTo>
                    <a:pt x="170" y="143"/>
                    <a:pt x="170" y="143"/>
                    <a:pt x="170" y="143"/>
                  </a:cubicBezTo>
                  <a:cubicBezTo>
                    <a:pt x="55" y="143"/>
                    <a:pt x="55" y="143"/>
                    <a:pt x="55" y="143"/>
                  </a:cubicBezTo>
                  <a:cubicBezTo>
                    <a:pt x="51" y="143"/>
                    <a:pt x="49" y="146"/>
                    <a:pt x="49" y="149"/>
                  </a:cubicBezTo>
                  <a:cubicBezTo>
                    <a:pt x="49" y="152"/>
                    <a:pt x="51" y="155"/>
                    <a:pt x="55" y="155"/>
                  </a:cubicBezTo>
                  <a:cubicBezTo>
                    <a:pt x="170" y="155"/>
                    <a:pt x="170" y="155"/>
                    <a:pt x="170" y="155"/>
                  </a:cubicBezTo>
                  <a:cubicBezTo>
                    <a:pt x="173" y="155"/>
                    <a:pt x="175" y="152"/>
                    <a:pt x="175" y="149"/>
                  </a:cubicBezTo>
                  <a:cubicBezTo>
                    <a:pt x="175" y="146"/>
                    <a:pt x="173" y="143"/>
                    <a:pt x="170" y="14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图标 8">
              <a:extLst>
                <a:ext uri="{FF2B5EF4-FFF2-40B4-BE49-F238E27FC236}">
                  <a16:creationId xmlns:a16="http://schemas.microsoft.com/office/drawing/2014/main" id="{D4390A27-6942-47C6-94B4-99D9DA3A48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9920" y="3135514"/>
              <a:ext cx="261198" cy="251564"/>
            </a:xfrm>
            <a:custGeom>
              <a:avLst/>
              <a:gdLst>
                <a:gd name="T0" fmla="*/ 139 w 258"/>
                <a:gd name="T1" fmla="*/ 8 h 248"/>
                <a:gd name="T2" fmla="*/ 165 w 258"/>
                <a:gd name="T3" fmla="*/ 88 h 248"/>
                <a:gd name="T4" fmla="*/ 248 w 258"/>
                <a:gd name="T5" fmla="*/ 88 h 248"/>
                <a:gd name="T6" fmla="*/ 258 w 258"/>
                <a:gd name="T7" fmla="*/ 97 h 248"/>
                <a:gd name="T8" fmla="*/ 254 w 258"/>
                <a:gd name="T9" fmla="*/ 105 h 248"/>
                <a:gd name="T10" fmla="*/ 254 w 258"/>
                <a:gd name="T11" fmla="*/ 105 h 248"/>
                <a:gd name="T12" fmla="*/ 186 w 258"/>
                <a:gd name="T13" fmla="*/ 154 h 248"/>
                <a:gd name="T14" fmla="*/ 212 w 258"/>
                <a:gd name="T15" fmla="*/ 234 h 248"/>
                <a:gd name="T16" fmla="*/ 206 w 258"/>
                <a:gd name="T17" fmla="*/ 246 h 248"/>
                <a:gd name="T18" fmla="*/ 197 w 258"/>
                <a:gd name="T19" fmla="*/ 245 h 248"/>
                <a:gd name="T20" fmla="*/ 129 w 258"/>
                <a:gd name="T21" fmla="*/ 196 h 248"/>
                <a:gd name="T22" fmla="*/ 62 w 258"/>
                <a:gd name="T23" fmla="*/ 245 h 248"/>
                <a:gd name="T24" fmla="*/ 48 w 258"/>
                <a:gd name="T25" fmla="*/ 243 h 248"/>
                <a:gd name="T26" fmla="*/ 47 w 258"/>
                <a:gd name="T27" fmla="*/ 233 h 248"/>
                <a:gd name="T28" fmla="*/ 73 w 258"/>
                <a:gd name="T29" fmla="*/ 154 h 248"/>
                <a:gd name="T30" fmla="*/ 5 w 258"/>
                <a:gd name="T31" fmla="*/ 105 h 248"/>
                <a:gd name="T32" fmla="*/ 3 w 258"/>
                <a:gd name="T33" fmla="*/ 92 h 248"/>
                <a:gd name="T34" fmla="*/ 11 w 258"/>
                <a:gd name="T35" fmla="*/ 88 h 248"/>
                <a:gd name="T36" fmla="*/ 94 w 258"/>
                <a:gd name="T37" fmla="*/ 88 h 248"/>
                <a:gd name="T38" fmla="*/ 120 w 258"/>
                <a:gd name="T39" fmla="*/ 8 h 248"/>
                <a:gd name="T40" fmla="*/ 132 w 258"/>
                <a:gd name="T41" fmla="*/ 2 h 248"/>
                <a:gd name="T42" fmla="*/ 139 w 258"/>
                <a:gd name="T43" fmla="*/ 8 h 248"/>
                <a:gd name="T44" fmla="*/ 139 w 258"/>
                <a:gd name="T45" fmla="*/ 8 h 248"/>
                <a:gd name="T46" fmla="*/ 148 w 258"/>
                <a:gd name="T47" fmla="*/ 101 h 248"/>
                <a:gd name="T48" fmla="*/ 148 w 258"/>
                <a:gd name="T49" fmla="*/ 101 h 248"/>
                <a:gd name="T50" fmla="*/ 129 w 258"/>
                <a:gd name="T51" fmla="*/ 43 h 248"/>
                <a:gd name="T52" fmla="*/ 111 w 258"/>
                <a:gd name="T53" fmla="*/ 100 h 248"/>
                <a:gd name="T54" fmla="*/ 102 w 258"/>
                <a:gd name="T55" fmla="*/ 107 h 248"/>
                <a:gd name="T56" fmla="*/ 41 w 258"/>
                <a:gd name="T57" fmla="*/ 107 h 248"/>
                <a:gd name="T58" fmla="*/ 90 w 258"/>
                <a:gd name="T59" fmla="*/ 143 h 248"/>
                <a:gd name="T60" fmla="*/ 94 w 258"/>
                <a:gd name="T61" fmla="*/ 154 h 248"/>
                <a:gd name="T62" fmla="*/ 75 w 258"/>
                <a:gd name="T63" fmla="*/ 211 h 248"/>
                <a:gd name="T64" fmla="*/ 123 w 258"/>
                <a:gd name="T65" fmla="*/ 176 h 248"/>
                <a:gd name="T66" fmla="*/ 135 w 258"/>
                <a:gd name="T67" fmla="*/ 175 h 248"/>
                <a:gd name="T68" fmla="*/ 184 w 258"/>
                <a:gd name="T69" fmla="*/ 211 h 248"/>
                <a:gd name="T70" fmla="*/ 165 w 258"/>
                <a:gd name="T71" fmla="*/ 154 h 248"/>
                <a:gd name="T72" fmla="*/ 169 w 258"/>
                <a:gd name="T73" fmla="*/ 143 h 248"/>
                <a:gd name="T74" fmla="*/ 217 w 258"/>
                <a:gd name="T75" fmla="*/ 107 h 248"/>
                <a:gd name="T76" fmla="*/ 158 w 258"/>
                <a:gd name="T77" fmla="*/ 107 h 248"/>
                <a:gd name="T78" fmla="*/ 148 w 258"/>
                <a:gd name="T79" fmla="*/ 10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8" h="248">
                  <a:moveTo>
                    <a:pt x="139" y="8"/>
                  </a:moveTo>
                  <a:cubicBezTo>
                    <a:pt x="165" y="88"/>
                    <a:pt x="165" y="88"/>
                    <a:pt x="165" y="88"/>
                  </a:cubicBezTo>
                  <a:cubicBezTo>
                    <a:pt x="248" y="88"/>
                    <a:pt x="248" y="88"/>
                    <a:pt x="248" y="88"/>
                  </a:cubicBezTo>
                  <a:cubicBezTo>
                    <a:pt x="254" y="88"/>
                    <a:pt x="258" y="92"/>
                    <a:pt x="258" y="97"/>
                  </a:cubicBezTo>
                  <a:cubicBezTo>
                    <a:pt x="258" y="101"/>
                    <a:pt x="256" y="104"/>
                    <a:pt x="254" y="105"/>
                  </a:cubicBezTo>
                  <a:cubicBezTo>
                    <a:pt x="254" y="105"/>
                    <a:pt x="254" y="105"/>
                    <a:pt x="254" y="105"/>
                  </a:cubicBezTo>
                  <a:cubicBezTo>
                    <a:pt x="186" y="154"/>
                    <a:pt x="186" y="154"/>
                    <a:pt x="186" y="154"/>
                  </a:cubicBezTo>
                  <a:cubicBezTo>
                    <a:pt x="212" y="234"/>
                    <a:pt x="212" y="234"/>
                    <a:pt x="212" y="234"/>
                  </a:cubicBezTo>
                  <a:cubicBezTo>
                    <a:pt x="214" y="239"/>
                    <a:pt x="211" y="245"/>
                    <a:pt x="206" y="246"/>
                  </a:cubicBezTo>
                  <a:cubicBezTo>
                    <a:pt x="203" y="247"/>
                    <a:pt x="199" y="247"/>
                    <a:pt x="197" y="245"/>
                  </a:cubicBezTo>
                  <a:cubicBezTo>
                    <a:pt x="129" y="196"/>
                    <a:pt x="129" y="196"/>
                    <a:pt x="129" y="196"/>
                  </a:cubicBezTo>
                  <a:cubicBezTo>
                    <a:pt x="62" y="245"/>
                    <a:pt x="62" y="245"/>
                    <a:pt x="62" y="245"/>
                  </a:cubicBezTo>
                  <a:cubicBezTo>
                    <a:pt x="57" y="248"/>
                    <a:pt x="51" y="247"/>
                    <a:pt x="48" y="243"/>
                  </a:cubicBezTo>
                  <a:cubicBezTo>
                    <a:pt x="46" y="240"/>
                    <a:pt x="46" y="236"/>
                    <a:pt x="47" y="233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1" y="102"/>
                    <a:pt x="0" y="96"/>
                    <a:pt x="3" y="92"/>
                  </a:cubicBezTo>
                  <a:cubicBezTo>
                    <a:pt x="5" y="89"/>
                    <a:pt x="8" y="88"/>
                    <a:pt x="11" y="88"/>
                  </a:cubicBezTo>
                  <a:cubicBezTo>
                    <a:pt x="94" y="88"/>
                    <a:pt x="94" y="88"/>
                    <a:pt x="94" y="88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2" y="3"/>
                    <a:pt x="127" y="0"/>
                    <a:pt x="132" y="2"/>
                  </a:cubicBezTo>
                  <a:cubicBezTo>
                    <a:pt x="136" y="3"/>
                    <a:pt x="138" y="5"/>
                    <a:pt x="139" y="8"/>
                  </a:cubicBezTo>
                  <a:cubicBezTo>
                    <a:pt x="139" y="8"/>
                    <a:pt x="139" y="8"/>
                    <a:pt x="139" y="8"/>
                  </a:cubicBezTo>
                  <a:close/>
                  <a:moveTo>
                    <a:pt x="148" y="101"/>
                  </a:moveTo>
                  <a:cubicBezTo>
                    <a:pt x="148" y="101"/>
                    <a:pt x="148" y="101"/>
                    <a:pt x="148" y="101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10" y="104"/>
                    <a:pt x="106" y="107"/>
                    <a:pt x="102" y="107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90" y="143"/>
                    <a:pt x="90" y="143"/>
                    <a:pt x="90" y="143"/>
                  </a:cubicBezTo>
                  <a:cubicBezTo>
                    <a:pt x="93" y="145"/>
                    <a:pt x="95" y="149"/>
                    <a:pt x="94" y="154"/>
                  </a:cubicBezTo>
                  <a:cubicBezTo>
                    <a:pt x="75" y="211"/>
                    <a:pt x="75" y="211"/>
                    <a:pt x="75" y="211"/>
                  </a:cubicBezTo>
                  <a:cubicBezTo>
                    <a:pt x="123" y="176"/>
                    <a:pt x="123" y="176"/>
                    <a:pt x="123" y="176"/>
                  </a:cubicBezTo>
                  <a:cubicBezTo>
                    <a:pt x="127" y="173"/>
                    <a:pt x="132" y="173"/>
                    <a:pt x="135" y="175"/>
                  </a:cubicBezTo>
                  <a:cubicBezTo>
                    <a:pt x="184" y="211"/>
                    <a:pt x="184" y="211"/>
                    <a:pt x="184" y="211"/>
                  </a:cubicBezTo>
                  <a:cubicBezTo>
                    <a:pt x="165" y="154"/>
                    <a:pt x="165" y="154"/>
                    <a:pt x="165" y="154"/>
                  </a:cubicBezTo>
                  <a:cubicBezTo>
                    <a:pt x="164" y="150"/>
                    <a:pt x="165" y="145"/>
                    <a:pt x="169" y="143"/>
                  </a:cubicBezTo>
                  <a:cubicBezTo>
                    <a:pt x="217" y="107"/>
                    <a:pt x="217" y="107"/>
                    <a:pt x="217" y="107"/>
                  </a:cubicBezTo>
                  <a:cubicBezTo>
                    <a:pt x="158" y="107"/>
                    <a:pt x="158" y="107"/>
                    <a:pt x="158" y="107"/>
                  </a:cubicBezTo>
                  <a:cubicBezTo>
                    <a:pt x="154" y="108"/>
                    <a:pt x="149" y="105"/>
                    <a:pt x="148" y="10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图标 9">
              <a:extLst>
                <a:ext uri="{FF2B5EF4-FFF2-40B4-BE49-F238E27FC236}">
                  <a16:creationId xmlns:a16="http://schemas.microsoft.com/office/drawing/2014/main" id="{DD848CB9-7F0C-44CF-A838-32CA155F3D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67107" y="3287098"/>
              <a:ext cx="262269" cy="236578"/>
            </a:xfrm>
            <a:custGeom>
              <a:avLst/>
              <a:gdLst>
                <a:gd name="T0" fmla="*/ 122 w 259"/>
                <a:gd name="T1" fmla="*/ 229 h 233"/>
                <a:gd name="T2" fmla="*/ 24 w 259"/>
                <a:gd name="T3" fmla="*/ 131 h 233"/>
                <a:gd name="T4" fmla="*/ 3 w 259"/>
                <a:gd name="T5" fmla="*/ 95 h 233"/>
                <a:gd name="T6" fmla="*/ 5 w 259"/>
                <a:gd name="T7" fmla="*/ 56 h 233"/>
                <a:gd name="T8" fmla="*/ 24 w 259"/>
                <a:gd name="T9" fmla="*/ 24 h 233"/>
                <a:gd name="T10" fmla="*/ 56 w 259"/>
                <a:gd name="T11" fmla="*/ 5 h 233"/>
                <a:gd name="T12" fmla="*/ 97 w 259"/>
                <a:gd name="T13" fmla="*/ 4 h 233"/>
                <a:gd name="T14" fmla="*/ 129 w 259"/>
                <a:gd name="T15" fmla="*/ 20 h 233"/>
                <a:gd name="T16" fmla="*/ 162 w 259"/>
                <a:gd name="T17" fmla="*/ 4 h 233"/>
                <a:gd name="T18" fmla="*/ 203 w 259"/>
                <a:gd name="T19" fmla="*/ 5 h 233"/>
                <a:gd name="T20" fmla="*/ 235 w 259"/>
                <a:gd name="T21" fmla="*/ 24 h 233"/>
                <a:gd name="T22" fmla="*/ 254 w 259"/>
                <a:gd name="T23" fmla="*/ 56 h 233"/>
                <a:gd name="T24" fmla="*/ 254 w 259"/>
                <a:gd name="T25" fmla="*/ 56 h 233"/>
                <a:gd name="T26" fmla="*/ 256 w 259"/>
                <a:gd name="T27" fmla="*/ 95 h 233"/>
                <a:gd name="T28" fmla="*/ 235 w 259"/>
                <a:gd name="T29" fmla="*/ 131 h 233"/>
                <a:gd name="T30" fmla="*/ 234 w 259"/>
                <a:gd name="T31" fmla="*/ 131 h 233"/>
                <a:gd name="T32" fmla="*/ 136 w 259"/>
                <a:gd name="T33" fmla="*/ 229 h 233"/>
                <a:gd name="T34" fmla="*/ 123 w 259"/>
                <a:gd name="T35" fmla="*/ 229 h 233"/>
                <a:gd name="T36" fmla="*/ 122 w 259"/>
                <a:gd name="T37" fmla="*/ 229 h 233"/>
                <a:gd name="T38" fmla="*/ 141 w 259"/>
                <a:gd name="T39" fmla="*/ 36 h 233"/>
                <a:gd name="T40" fmla="*/ 141 w 259"/>
                <a:gd name="T41" fmla="*/ 36 h 233"/>
                <a:gd name="T42" fmla="*/ 141 w 259"/>
                <a:gd name="T43" fmla="*/ 36 h 233"/>
                <a:gd name="T44" fmla="*/ 110 w 259"/>
                <a:gd name="T45" fmla="*/ 68 h 233"/>
                <a:gd name="T46" fmla="*/ 101 w 259"/>
                <a:gd name="T47" fmla="*/ 68 h 233"/>
                <a:gd name="T48" fmla="*/ 101 w 259"/>
                <a:gd name="T49" fmla="*/ 60 h 233"/>
                <a:gd name="T50" fmla="*/ 121 w 259"/>
                <a:gd name="T51" fmla="*/ 40 h 233"/>
                <a:gd name="T52" fmla="*/ 121 w 259"/>
                <a:gd name="T53" fmla="*/ 39 h 233"/>
                <a:gd name="T54" fmla="*/ 92 w 259"/>
                <a:gd name="T55" fmla="*/ 23 h 233"/>
                <a:gd name="T56" fmla="*/ 62 w 259"/>
                <a:gd name="T57" fmla="*/ 23 h 233"/>
                <a:gd name="T58" fmla="*/ 38 w 259"/>
                <a:gd name="T59" fmla="*/ 38 h 233"/>
                <a:gd name="T60" fmla="*/ 23 w 259"/>
                <a:gd name="T61" fmla="*/ 62 h 233"/>
                <a:gd name="T62" fmla="*/ 22 w 259"/>
                <a:gd name="T63" fmla="*/ 90 h 233"/>
                <a:gd name="T64" fmla="*/ 38 w 259"/>
                <a:gd name="T65" fmla="*/ 117 h 233"/>
                <a:gd name="T66" fmla="*/ 129 w 259"/>
                <a:gd name="T67" fmla="*/ 208 h 233"/>
                <a:gd name="T68" fmla="*/ 220 w 259"/>
                <a:gd name="T69" fmla="*/ 117 h 233"/>
                <a:gd name="T70" fmla="*/ 221 w 259"/>
                <a:gd name="T71" fmla="*/ 117 h 233"/>
                <a:gd name="T72" fmla="*/ 237 w 259"/>
                <a:gd name="T73" fmla="*/ 90 h 233"/>
                <a:gd name="T74" fmla="*/ 236 w 259"/>
                <a:gd name="T75" fmla="*/ 62 h 233"/>
                <a:gd name="T76" fmla="*/ 236 w 259"/>
                <a:gd name="T77" fmla="*/ 62 h 233"/>
                <a:gd name="T78" fmla="*/ 221 w 259"/>
                <a:gd name="T79" fmla="*/ 38 h 233"/>
                <a:gd name="T80" fmla="*/ 197 w 259"/>
                <a:gd name="T81" fmla="*/ 23 h 233"/>
                <a:gd name="T82" fmla="*/ 167 w 259"/>
                <a:gd name="T83" fmla="*/ 23 h 233"/>
                <a:gd name="T84" fmla="*/ 141 w 259"/>
                <a:gd name="T85" fmla="*/ 3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9" h="233">
                  <a:moveTo>
                    <a:pt x="122" y="229"/>
                  </a:moveTo>
                  <a:cubicBezTo>
                    <a:pt x="24" y="131"/>
                    <a:pt x="24" y="131"/>
                    <a:pt x="24" y="131"/>
                  </a:cubicBezTo>
                  <a:cubicBezTo>
                    <a:pt x="14" y="121"/>
                    <a:pt x="7" y="108"/>
                    <a:pt x="3" y="95"/>
                  </a:cubicBezTo>
                  <a:cubicBezTo>
                    <a:pt x="0" y="83"/>
                    <a:pt x="0" y="69"/>
                    <a:pt x="5" y="56"/>
                  </a:cubicBezTo>
                  <a:cubicBezTo>
                    <a:pt x="9" y="44"/>
                    <a:pt x="15" y="33"/>
                    <a:pt x="24" y="24"/>
                  </a:cubicBezTo>
                  <a:cubicBezTo>
                    <a:pt x="33" y="15"/>
                    <a:pt x="44" y="8"/>
                    <a:pt x="56" y="5"/>
                  </a:cubicBezTo>
                  <a:cubicBezTo>
                    <a:pt x="70" y="0"/>
                    <a:pt x="84" y="0"/>
                    <a:pt x="97" y="4"/>
                  </a:cubicBezTo>
                  <a:cubicBezTo>
                    <a:pt x="109" y="7"/>
                    <a:pt x="120" y="12"/>
                    <a:pt x="129" y="20"/>
                  </a:cubicBezTo>
                  <a:cubicBezTo>
                    <a:pt x="139" y="12"/>
                    <a:pt x="150" y="7"/>
                    <a:pt x="162" y="4"/>
                  </a:cubicBezTo>
                  <a:cubicBezTo>
                    <a:pt x="175" y="0"/>
                    <a:pt x="188" y="0"/>
                    <a:pt x="203" y="5"/>
                  </a:cubicBezTo>
                  <a:cubicBezTo>
                    <a:pt x="215" y="9"/>
                    <a:pt x="226" y="15"/>
                    <a:pt x="235" y="24"/>
                  </a:cubicBezTo>
                  <a:cubicBezTo>
                    <a:pt x="243" y="33"/>
                    <a:pt x="250" y="44"/>
                    <a:pt x="254" y="56"/>
                  </a:cubicBezTo>
                  <a:cubicBezTo>
                    <a:pt x="254" y="56"/>
                    <a:pt x="254" y="56"/>
                    <a:pt x="254" y="56"/>
                  </a:cubicBezTo>
                  <a:cubicBezTo>
                    <a:pt x="259" y="69"/>
                    <a:pt x="259" y="83"/>
                    <a:pt x="256" y="95"/>
                  </a:cubicBezTo>
                  <a:cubicBezTo>
                    <a:pt x="252" y="108"/>
                    <a:pt x="245" y="121"/>
                    <a:pt x="235" y="131"/>
                  </a:cubicBezTo>
                  <a:cubicBezTo>
                    <a:pt x="234" y="131"/>
                    <a:pt x="234" y="131"/>
                    <a:pt x="234" y="131"/>
                  </a:cubicBezTo>
                  <a:cubicBezTo>
                    <a:pt x="136" y="229"/>
                    <a:pt x="136" y="229"/>
                    <a:pt x="136" y="229"/>
                  </a:cubicBezTo>
                  <a:cubicBezTo>
                    <a:pt x="133" y="233"/>
                    <a:pt x="126" y="233"/>
                    <a:pt x="123" y="229"/>
                  </a:cubicBezTo>
                  <a:cubicBezTo>
                    <a:pt x="122" y="229"/>
                    <a:pt x="122" y="229"/>
                    <a:pt x="122" y="229"/>
                  </a:cubicBezTo>
                  <a:close/>
                  <a:moveTo>
                    <a:pt x="141" y="36"/>
                  </a:moveTo>
                  <a:cubicBezTo>
                    <a:pt x="141" y="36"/>
                    <a:pt x="141" y="36"/>
                    <a:pt x="141" y="3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10" y="68"/>
                    <a:pt x="110" y="68"/>
                    <a:pt x="110" y="68"/>
                  </a:cubicBezTo>
                  <a:cubicBezTo>
                    <a:pt x="107" y="70"/>
                    <a:pt x="104" y="70"/>
                    <a:pt x="101" y="68"/>
                  </a:cubicBezTo>
                  <a:cubicBezTo>
                    <a:pt x="99" y="66"/>
                    <a:pt x="99" y="62"/>
                    <a:pt x="101" y="60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12" y="31"/>
                    <a:pt x="103" y="25"/>
                    <a:pt x="92" y="23"/>
                  </a:cubicBezTo>
                  <a:cubicBezTo>
                    <a:pt x="83" y="20"/>
                    <a:pt x="73" y="20"/>
                    <a:pt x="62" y="23"/>
                  </a:cubicBezTo>
                  <a:cubicBezTo>
                    <a:pt x="53" y="26"/>
                    <a:pt x="45" y="31"/>
                    <a:pt x="38" y="38"/>
                  </a:cubicBezTo>
                  <a:cubicBezTo>
                    <a:pt x="31" y="45"/>
                    <a:pt x="26" y="53"/>
                    <a:pt x="23" y="62"/>
                  </a:cubicBezTo>
                  <a:cubicBezTo>
                    <a:pt x="20" y="72"/>
                    <a:pt x="20" y="81"/>
                    <a:pt x="22" y="90"/>
                  </a:cubicBezTo>
                  <a:cubicBezTo>
                    <a:pt x="25" y="100"/>
                    <a:pt x="31" y="109"/>
                    <a:pt x="38" y="117"/>
                  </a:cubicBezTo>
                  <a:cubicBezTo>
                    <a:pt x="129" y="208"/>
                    <a:pt x="129" y="208"/>
                    <a:pt x="129" y="208"/>
                  </a:cubicBezTo>
                  <a:cubicBezTo>
                    <a:pt x="220" y="117"/>
                    <a:pt x="220" y="117"/>
                    <a:pt x="220" y="117"/>
                  </a:cubicBezTo>
                  <a:cubicBezTo>
                    <a:pt x="221" y="117"/>
                    <a:pt x="221" y="117"/>
                    <a:pt x="221" y="117"/>
                  </a:cubicBezTo>
                  <a:cubicBezTo>
                    <a:pt x="228" y="109"/>
                    <a:pt x="234" y="100"/>
                    <a:pt x="237" y="90"/>
                  </a:cubicBezTo>
                  <a:cubicBezTo>
                    <a:pt x="239" y="81"/>
                    <a:pt x="239" y="72"/>
                    <a:pt x="236" y="62"/>
                  </a:cubicBezTo>
                  <a:cubicBezTo>
                    <a:pt x="236" y="62"/>
                    <a:pt x="236" y="62"/>
                    <a:pt x="236" y="62"/>
                  </a:cubicBezTo>
                  <a:cubicBezTo>
                    <a:pt x="233" y="53"/>
                    <a:pt x="227" y="45"/>
                    <a:pt x="221" y="38"/>
                  </a:cubicBezTo>
                  <a:cubicBezTo>
                    <a:pt x="214" y="32"/>
                    <a:pt x="206" y="26"/>
                    <a:pt x="197" y="23"/>
                  </a:cubicBezTo>
                  <a:cubicBezTo>
                    <a:pt x="186" y="20"/>
                    <a:pt x="176" y="20"/>
                    <a:pt x="167" y="23"/>
                  </a:cubicBezTo>
                  <a:cubicBezTo>
                    <a:pt x="158" y="25"/>
                    <a:pt x="149" y="30"/>
                    <a:pt x="141" y="3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E8BA380B-D37E-413B-89F9-FED59D87451D}"/>
              </a:ext>
            </a:extLst>
          </p:cNvPr>
          <p:cNvGrpSpPr/>
          <p:nvPr/>
        </p:nvGrpSpPr>
        <p:grpSpPr>
          <a:xfrm>
            <a:off x="-44598" y="2570365"/>
            <a:ext cx="3651424" cy="1544150"/>
            <a:chOff x="1463355" y="3059012"/>
            <a:chExt cx="3651424" cy="1544150"/>
          </a:xfrm>
        </p:grpSpPr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95337862-0DF9-40EE-B45A-F06FB29B0E02}"/>
                </a:ext>
              </a:extLst>
            </p:cNvPr>
            <p:cNvSpPr txBox="1"/>
            <p:nvPr/>
          </p:nvSpPr>
          <p:spPr>
            <a:xfrm>
              <a:off x="2040956" y="3454619"/>
              <a:ext cx="3073823" cy="1148543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332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文本框 20">
              <a:extLst>
                <a:ext uri="{FF2B5EF4-FFF2-40B4-BE49-F238E27FC236}">
                  <a16:creationId xmlns:a16="http://schemas.microsoft.com/office/drawing/2014/main" id="{4D3C78E4-DC00-4AB8-B38E-0778ABBC8E02}"/>
                </a:ext>
              </a:extLst>
            </p:cNvPr>
            <p:cNvSpPr txBox="1"/>
            <p:nvPr/>
          </p:nvSpPr>
          <p:spPr>
            <a:xfrm>
              <a:off x="1463355" y="3059012"/>
              <a:ext cx="3651424" cy="515298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D742D619-977B-4277-A6E0-61E15CA0F67F}"/>
              </a:ext>
            </a:extLst>
          </p:cNvPr>
          <p:cNvGrpSpPr/>
          <p:nvPr/>
        </p:nvGrpSpPr>
        <p:grpSpPr>
          <a:xfrm>
            <a:off x="8080568" y="2966155"/>
            <a:ext cx="3651424" cy="1544150"/>
            <a:chOff x="8502398" y="3059012"/>
            <a:chExt cx="3651424" cy="1544150"/>
          </a:xfrm>
        </p:grpSpPr>
        <p:sp>
          <p:nvSpPr>
            <p:cNvPr id="65" name="文本框 19">
              <a:extLst>
                <a:ext uri="{FF2B5EF4-FFF2-40B4-BE49-F238E27FC236}">
                  <a16:creationId xmlns:a16="http://schemas.microsoft.com/office/drawing/2014/main" id="{F90DAE5A-ACA4-4947-89C5-65E9A3F32FB6}"/>
                </a:ext>
              </a:extLst>
            </p:cNvPr>
            <p:cNvSpPr txBox="1"/>
            <p:nvPr/>
          </p:nvSpPr>
          <p:spPr>
            <a:xfrm>
              <a:off x="8502398" y="3454619"/>
              <a:ext cx="3073823" cy="1148543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32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文本框 18">
              <a:extLst>
                <a:ext uri="{FF2B5EF4-FFF2-40B4-BE49-F238E27FC236}">
                  <a16:creationId xmlns:a16="http://schemas.microsoft.com/office/drawing/2014/main" id="{7F0E68A1-7692-4129-88AC-33DBC8F89E67}"/>
                </a:ext>
              </a:extLst>
            </p:cNvPr>
            <p:cNvSpPr txBox="1"/>
            <p:nvPr/>
          </p:nvSpPr>
          <p:spPr>
            <a:xfrm>
              <a:off x="8502398" y="3059012"/>
              <a:ext cx="3651424" cy="515298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47070E1F-94F5-4066-B2A5-DCF551812E2B}"/>
              </a:ext>
            </a:extLst>
          </p:cNvPr>
          <p:cNvGrpSpPr/>
          <p:nvPr/>
        </p:nvGrpSpPr>
        <p:grpSpPr>
          <a:xfrm>
            <a:off x="7245314" y="1508891"/>
            <a:ext cx="3651424" cy="1544150"/>
            <a:chOff x="7437820" y="1371900"/>
            <a:chExt cx="3651424" cy="1544150"/>
          </a:xfrm>
        </p:grpSpPr>
        <p:sp>
          <p:nvSpPr>
            <p:cNvPr id="68" name="文本框 17">
              <a:extLst>
                <a:ext uri="{FF2B5EF4-FFF2-40B4-BE49-F238E27FC236}">
                  <a16:creationId xmlns:a16="http://schemas.microsoft.com/office/drawing/2014/main" id="{8B14EA14-4C81-4BA7-9F73-A95C58E3838E}"/>
                </a:ext>
              </a:extLst>
            </p:cNvPr>
            <p:cNvSpPr txBox="1"/>
            <p:nvPr/>
          </p:nvSpPr>
          <p:spPr>
            <a:xfrm>
              <a:off x="7437820" y="1767507"/>
              <a:ext cx="3073823" cy="1148543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32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文本框 16">
              <a:extLst>
                <a:ext uri="{FF2B5EF4-FFF2-40B4-BE49-F238E27FC236}">
                  <a16:creationId xmlns:a16="http://schemas.microsoft.com/office/drawing/2014/main" id="{C096334F-4DEE-4EED-AC1C-A76255A7FE7A}"/>
                </a:ext>
              </a:extLst>
            </p:cNvPr>
            <p:cNvSpPr txBox="1"/>
            <p:nvPr/>
          </p:nvSpPr>
          <p:spPr>
            <a:xfrm>
              <a:off x="7437820" y="1371900"/>
              <a:ext cx="3651424" cy="515298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D3D1028D-91F0-438D-BE7F-CD9251DD85BA}"/>
              </a:ext>
            </a:extLst>
          </p:cNvPr>
          <p:cNvGrpSpPr/>
          <p:nvPr/>
        </p:nvGrpSpPr>
        <p:grpSpPr>
          <a:xfrm>
            <a:off x="1378324" y="4211499"/>
            <a:ext cx="3651424" cy="1544150"/>
            <a:chOff x="1570830" y="4700146"/>
            <a:chExt cx="3651424" cy="1544150"/>
          </a:xfrm>
        </p:grpSpPr>
        <p:sp>
          <p:nvSpPr>
            <p:cNvPr id="71" name="文本框 15">
              <a:extLst>
                <a:ext uri="{FF2B5EF4-FFF2-40B4-BE49-F238E27FC236}">
                  <a16:creationId xmlns:a16="http://schemas.microsoft.com/office/drawing/2014/main" id="{FD938E23-9470-4C39-ADF4-6B03FE5DA860}"/>
                </a:ext>
              </a:extLst>
            </p:cNvPr>
            <p:cNvSpPr txBox="1"/>
            <p:nvPr/>
          </p:nvSpPr>
          <p:spPr>
            <a:xfrm>
              <a:off x="2148431" y="5095753"/>
              <a:ext cx="3073823" cy="1148543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332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文本框 14">
              <a:extLst>
                <a:ext uri="{FF2B5EF4-FFF2-40B4-BE49-F238E27FC236}">
                  <a16:creationId xmlns:a16="http://schemas.microsoft.com/office/drawing/2014/main" id="{DE8FE718-052E-40AB-B7AC-93AC0DAD1700}"/>
                </a:ext>
              </a:extLst>
            </p:cNvPr>
            <p:cNvSpPr txBox="1"/>
            <p:nvPr/>
          </p:nvSpPr>
          <p:spPr>
            <a:xfrm>
              <a:off x="1570830" y="4700146"/>
              <a:ext cx="3651424" cy="515298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07531E4E-E039-41CD-9FDC-AC17D6F20691}"/>
              </a:ext>
            </a:extLst>
          </p:cNvPr>
          <p:cNvGrpSpPr/>
          <p:nvPr/>
        </p:nvGrpSpPr>
        <p:grpSpPr>
          <a:xfrm>
            <a:off x="6113468" y="4396639"/>
            <a:ext cx="3651424" cy="1544150"/>
            <a:chOff x="7165148" y="4972860"/>
            <a:chExt cx="3651424" cy="1544150"/>
          </a:xfrm>
        </p:grpSpPr>
        <p:sp>
          <p:nvSpPr>
            <p:cNvPr id="74" name="文本框 13">
              <a:extLst>
                <a:ext uri="{FF2B5EF4-FFF2-40B4-BE49-F238E27FC236}">
                  <a16:creationId xmlns:a16="http://schemas.microsoft.com/office/drawing/2014/main" id="{4F56F61B-3E24-4472-BB3D-47211C21446F}"/>
                </a:ext>
              </a:extLst>
            </p:cNvPr>
            <p:cNvSpPr txBox="1"/>
            <p:nvPr/>
          </p:nvSpPr>
          <p:spPr>
            <a:xfrm>
              <a:off x="7165148" y="5368467"/>
              <a:ext cx="3073823" cy="1148543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32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文本框 11">
              <a:extLst>
                <a:ext uri="{FF2B5EF4-FFF2-40B4-BE49-F238E27FC236}">
                  <a16:creationId xmlns:a16="http://schemas.microsoft.com/office/drawing/2014/main" id="{7EE1B451-193D-403D-8556-6A4E8858A9A6}"/>
                </a:ext>
              </a:extLst>
            </p:cNvPr>
            <p:cNvSpPr txBox="1"/>
            <p:nvPr/>
          </p:nvSpPr>
          <p:spPr>
            <a:xfrm>
              <a:off x="7165148" y="4972860"/>
              <a:ext cx="3651424" cy="515298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484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269D1E34-73C5-4CB6-B930-B48062B27DD4}"/>
              </a:ext>
            </a:extLst>
          </p:cNvPr>
          <p:cNvSpPr/>
          <p:nvPr/>
        </p:nvSpPr>
        <p:spPr>
          <a:xfrm rot="13309666" flipH="1">
            <a:off x="-910726" y="-1275147"/>
            <a:ext cx="2401899" cy="2970751"/>
          </a:xfrm>
          <a:custGeom>
            <a:avLst/>
            <a:gdLst>
              <a:gd name="connsiteX0" fmla="*/ 2291801 w 2659024"/>
              <a:gd name="connsiteY0" fmla="*/ 2285896 h 3739830"/>
              <a:gd name="connsiteX1" fmla="*/ 2038521 w 2659024"/>
              <a:gd name="connsiteY1" fmla="*/ 1784080 h 3739830"/>
              <a:gd name="connsiteX2" fmla="*/ 2231828 w 2659024"/>
              <a:gd name="connsiteY2" fmla="*/ 1284775 h 3739830"/>
              <a:gd name="connsiteX3" fmla="*/ 2388036 w 2659024"/>
              <a:gd name="connsiteY3" fmla="*/ 764270 h 3739830"/>
              <a:gd name="connsiteX4" fmla="*/ 2233502 w 2659024"/>
              <a:gd name="connsiteY4" fmla="*/ 269148 h 3739830"/>
              <a:gd name="connsiteX5" fmla="*/ 2050236 w 2659024"/>
              <a:gd name="connsiteY5" fmla="*/ 82536 h 3739830"/>
              <a:gd name="connsiteX6" fmla="*/ 1947585 w 2659024"/>
              <a:gd name="connsiteY6" fmla="*/ 80863 h 3739830"/>
              <a:gd name="connsiteX7" fmla="*/ 1938659 w 2659024"/>
              <a:gd name="connsiteY7" fmla="*/ 83094 h 3739830"/>
              <a:gd name="connsiteX8" fmla="*/ 1899328 w 2659024"/>
              <a:gd name="connsiteY8" fmla="*/ 63290 h 3739830"/>
              <a:gd name="connsiteX9" fmla="*/ 827352 w 2659024"/>
              <a:gd name="connsiteY9" fmla="*/ 150319 h 3739830"/>
              <a:gd name="connsiteX10" fmla="*/ 386622 w 2659024"/>
              <a:gd name="connsiteY10" fmla="*/ 500112 h 3739830"/>
              <a:gd name="connsiteX11" fmla="*/ 270582 w 2659024"/>
              <a:gd name="connsiteY11" fmla="*/ 1054648 h 3739830"/>
              <a:gd name="connsiteX12" fmla="*/ 337529 w 2659024"/>
              <a:gd name="connsiteY12" fmla="*/ 1627594 h 3739830"/>
              <a:gd name="connsiteX13" fmla="*/ 59981 w 2659024"/>
              <a:gd name="connsiteY13" fmla="*/ 2164557 h 3739830"/>
              <a:gd name="connsiteX14" fmla="*/ 66117 w 2659024"/>
              <a:gd name="connsiteY14" fmla="*/ 2707656 h 3739830"/>
              <a:gd name="connsiteX15" fmla="*/ 477558 w 2659024"/>
              <a:gd name="connsiteY15" fmla="*/ 2965677 h 3739830"/>
              <a:gd name="connsiteX16" fmla="*/ 1027911 w 2659024"/>
              <a:gd name="connsiteY16" fmla="*/ 2985203 h 3739830"/>
              <a:gd name="connsiteX17" fmla="*/ 1425126 w 2659024"/>
              <a:gd name="connsiteY17" fmla="*/ 3214772 h 3739830"/>
              <a:gd name="connsiteX18" fmla="*/ 2143961 w 2659024"/>
              <a:gd name="connsiteY18" fmla="*/ 3732766 h 3739830"/>
              <a:gd name="connsiteX19" fmla="*/ 2615374 w 2659024"/>
              <a:gd name="connsiteY19" fmla="*/ 2799428 h 3739830"/>
              <a:gd name="connsiteX20" fmla="*/ 2291801 w 2659024"/>
              <a:gd name="connsiteY20" fmla="*/ 2285896 h 373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59024" h="3739830">
                <a:moveTo>
                  <a:pt x="2291801" y="2285896"/>
                </a:moveTo>
                <a:cubicBezTo>
                  <a:pt x="2174087" y="2139173"/>
                  <a:pt x="2045494" y="1980176"/>
                  <a:pt x="2038521" y="1784080"/>
                </a:cubicBezTo>
                <a:cubicBezTo>
                  <a:pt x="2042147" y="1599421"/>
                  <a:pt x="2147308" y="1442377"/>
                  <a:pt x="2231828" y="1284775"/>
                </a:cubicBezTo>
                <a:cubicBezTo>
                  <a:pt x="2318858" y="1121873"/>
                  <a:pt x="2388873" y="951998"/>
                  <a:pt x="2388036" y="764270"/>
                </a:cubicBezTo>
                <a:cubicBezTo>
                  <a:pt x="2387199" y="590489"/>
                  <a:pt x="2333084" y="411967"/>
                  <a:pt x="2233502" y="269148"/>
                </a:cubicBezTo>
                <a:cubicBezTo>
                  <a:pt x="2188313" y="204434"/>
                  <a:pt x="2125551" y="114057"/>
                  <a:pt x="2050236" y="82536"/>
                </a:cubicBezTo>
                <a:cubicBezTo>
                  <a:pt x="2013695" y="67195"/>
                  <a:pt x="1984127" y="75284"/>
                  <a:pt x="1947585" y="80863"/>
                </a:cubicBezTo>
                <a:cubicBezTo>
                  <a:pt x="1944796" y="81421"/>
                  <a:pt x="1941728" y="81979"/>
                  <a:pt x="1938659" y="83094"/>
                </a:cubicBezTo>
                <a:cubicBezTo>
                  <a:pt x="1935312" y="77237"/>
                  <a:pt x="1914670" y="68032"/>
                  <a:pt x="1899328" y="63290"/>
                </a:cubicBezTo>
                <a:cubicBezTo>
                  <a:pt x="1547860" y="-47729"/>
                  <a:pt x="1157620" y="-8956"/>
                  <a:pt x="827352" y="150319"/>
                </a:cubicBezTo>
                <a:cubicBezTo>
                  <a:pt x="659149" y="231491"/>
                  <a:pt x="499873" y="350042"/>
                  <a:pt x="386622" y="500112"/>
                </a:cubicBezTo>
                <a:cubicBezTo>
                  <a:pt x="261656" y="665524"/>
                  <a:pt x="233204" y="853531"/>
                  <a:pt x="270582" y="1054648"/>
                </a:cubicBezTo>
                <a:cubicBezTo>
                  <a:pt x="306287" y="1245723"/>
                  <a:pt x="398338" y="1431777"/>
                  <a:pt x="337529" y="1627594"/>
                </a:cubicBezTo>
                <a:cubicBezTo>
                  <a:pt x="277277" y="1820343"/>
                  <a:pt x="134737" y="1977108"/>
                  <a:pt x="59981" y="2164557"/>
                </a:cubicBezTo>
                <a:cubicBezTo>
                  <a:pt x="-8639" y="2336943"/>
                  <a:pt x="-32907" y="2541407"/>
                  <a:pt x="66117" y="2707656"/>
                </a:cubicBezTo>
                <a:cubicBezTo>
                  <a:pt x="153426" y="2854379"/>
                  <a:pt x="313818" y="2936109"/>
                  <a:pt x="477558" y="2965677"/>
                </a:cubicBezTo>
                <a:cubicBezTo>
                  <a:pt x="660823" y="2998871"/>
                  <a:pt x="843530" y="2972929"/>
                  <a:pt x="1027911" y="2985203"/>
                </a:cubicBezTo>
                <a:cubicBezTo>
                  <a:pt x="1204203" y="2996918"/>
                  <a:pt x="1326101" y="3071396"/>
                  <a:pt x="1425126" y="3214772"/>
                </a:cubicBezTo>
                <a:cubicBezTo>
                  <a:pt x="1603928" y="3473908"/>
                  <a:pt x="1772967" y="3791344"/>
                  <a:pt x="2143961" y="3732766"/>
                </a:cubicBezTo>
                <a:cubicBezTo>
                  <a:pt x="2582180" y="3663868"/>
                  <a:pt x="2745919" y="3181299"/>
                  <a:pt x="2615374" y="2799428"/>
                </a:cubicBezTo>
                <a:cubicBezTo>
                  <a:pt x="2548428" y="2603332"/>
                  <a:pt x="2419835" y="2445451"/>
                  <a:pt x="2291801" y="2285896"/>
                </a:cubicBezTo>
                <a:close/>
              </a:path>
            </a:pathLst>
          </a:custGeom>
          <a:solidFill>
            <a:srgbClr val="A04F4C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F707010-351D-475C-A93C-273165901C92}"/>
              </a:ext>
            </a:extLst>
          </p:cNvPr>
          <p:cNvSpPr>
            <a:spLocks/>
          </p:cNvSpPr>
          <p:nvPr/>
        </p:nvSpPr>
        <p:spPr bwMode="auto">
          <a:xfrm flipV="1">
            <a:off x="-65635" y="-120498"/>
            <a:ext cx="1734526" cy="1516160"/>
          </a:xfrm>
          <a:custGeom>
            <a:avLst/>
            <a:gdLst>
              <a:gd name="connsiteX0" fmla="*/ 0 w 2347495"/>
              <a:gd name="connsiteY0" fmla="*/ 0 h 3381055"/>
              <a:gd name="connsiteX1" fmla="*/ 43616 w 2347495"/>
              <a:gd name="connsiteY1" fmla="*/ 0 h 3381055"/>
              <a:gd name="connsiteX2" fmla="*/ 521999 w 2347495"/>
              <a:gd name="connsiteY2" fmla="*/ 719056 h 3381055"/>
              <a:gd name="connsiteX3" fmla="*/ 1340898 w 2347495"/>
              <a:gd name="connsiteY3" fmla="*/ 2150524 h 3381055"/>
              <a:gd name="connsiteX4" fmla="*/ 2279392 w 2347495"/>
              <a:gd name="connsiteY4" fmla="*/ 2476008 h 3381055"/>
              <a:gd name="connsiteX5" fmla="*/ 2347495 w 2347495"/>
              <a:gd name="connsiteY5" fmla="*/ 2839688 h 3381055"/>
              <a:gd name="connsiteX6" fmla="*/ 2347495 w 2347495"/>
              <a:gd name="connsiteY6" fmla="*/ 3005751 h 3381055"/>
              <a:gd name="connsiteX7" fmla="*/ 2286036 w 2347495"/>
              <a:gd name="connsiteY7" fmla="*/ 3381055 h 3381055"/>
              <a:gd name="connsiteX8" fmla="*/ 185136 w 2347495"/>
              <a:gd name="connsiteY8" fmla="*/ 3381055 h 3381055"/>
              <a:gd name="connsiteX9" fmla="*/ 0 w 2347495"/>
              <a:gd name="connsiteY9" fmla="*/ 3381055 h 338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7495" h="3381055">
                <a:moveTo>
                  <a:pt x="0" y="0"/>
                </a:moveTo>
                <a:lnTo>
                  <a:pt x="43616" y="0"/>
                </a:lnTo>
                <a:cubicBezTo>
                  <a:pt x="276163" y="66426"/>
                  <a:pt x="505388" y="250756"/>
                  <a:pt x="521999" y="719056"/>
                </a:cubicBezTo>
                <a:cubicBezTo>
                  <a:pt x="558542" y="1693849"/>
                  <a:pt x="1003704" y="2163809"/>
                  <a:pt x="1340898" y="2150524"/>
                </a:cubicBezTo>
                <a:cubicBezTo>
                  <a:pt x="1678091" y="2138899"/>
                  <a:pt x="2134880" y="2115650"/>
                  <a:pt x="2279392" y="2476008"/>
                </a:cubicBezTo>
                <a:cubicBezTo>
                  <a:pt x="2315935" y="2567343"/>
                  <a:pt x="2340851" y="2695212"/>
                  <a:pt x="2347495" y="2839688"/>
                </a:cubicBezTo>
                <a:cubicBezTo>
                  <a:pt x="2347495" y="2839688"/>
                  <a:pt x="2347495" y="2839688"/>
                  <a:pt x="2347495" y="3005751"/>
                </a:cubicBezTo>
                <a:cubicBezTo>
                  <a:pt x="2340851" y="3131960"/>
                  <a:pt x="2322579" y="3261489"/>
                  <a:pt x="2286036" y="3381055"/>
                </a:cubicBezTo>
                <a:cubicBezTo>
                  <a:pt x="2286036" y="3381055"/>
                  <a:pt x="2286036" y="3381055"/>
                  <a:pt x="185136" y="3381055"/>
                </a:cubicBezTo>
                <a:lnTo>
                  <a:pt x="0" y="3381055"/>
                </a:lnTo>
                <a:close/>
              </a:path>
            </a:pathLst>
          </a:custGeom>
          <a:solidFill>
            <a:srgbClr val="4964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812CAE71-4B1D-42BB-B79A-8CF92C8C143D}"/>
              </a:ext>
            </a:extLst>
          </p:cNvPr>
          <p:cNvSpPr>
            <a:spLocks/>
          </p:cNvSpPr>
          <p:nvPr/>
        </p:nvSpPr>
        <p:spPr bwMode="auto">
          <a:xfrm flipV="1">
            <a:off x="-210015" y="-230499"/>
            <a:ext cx="1557551" cy="1361465"/>
          </a:xfrm>
          <a:custGeom>
            <a:avLst/>
            <a:gdLst>
              <a:gd name="connsiteX0" fmla="*/ 0 w 2347495"/>
              <a:gd name="connsiteY0" fmla="*/ 0 h 3381055"/>
              <a:gd name="connsiteX1" fmla="*/ 43616 w 2347495"/>
              <a:gd name="connsiteY1" fmla="*/ 0 h 3381055"/>
              <a:gd name="connsiteX2" fmla="*/ 521999 w 2347495"/>
              <a:gd name="connsiteY2" fmla="*/ 719056 h 3381055"/>
              <a:gd name="connsiteX3" fmla="*/ 1340898 w 2347495"/>
              <a:gd name="connsiteY3" fmla="*/ 2150524 h 3381055"/>
              <a:gd name="connsiteX4" fmla="*/ 2279392 w 2347495"/>
              <a:gd name="connsiteY4" fmla="*/ 2476008 h 3381055"/>
              <a:gd name="connsiteX5" fmla="*/ 2347495 w 2347495"/>
              <a:gd name="connsiteY5" fmla="*/ 2839688 h 3381055"/>
              <a:gd name="connsiteX6" fmla="*/ 2347495 w 2347495"/>
              <a:gd name="connsiteY6" fmla="*/ 3005751 h 3381055"/>
              <a:gd name="connsiteX7" fmla="*/ 2286036 w 2347495"/>
              <a:gd name="connsiteY7" fmla="*/ 3381055 h 3381055"/>
              <a:gd name="connsiteX8" fmla="*/ 185136 w 2347495"/>
              <a:gd name="connsiteY8" fmla="*/ 3381055 h 3381055"/>
              <a:gd name="connsiteX9" fmla="*/ 0 w 2347495"/>
              <a:gd name="connsiteY9" fmla="*/ 3381055 h 338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7495" h="3381055">
                <a:moveTo>
                  <a:pt x="0" y="0"/>
                </a:moveTo>
                <a:lnTo>
                  <a:pt x="43616" y="0"/>
                </a:lnTo>
                <a:cubicBezTo>
                  <a:pt x="276163" y="66426"/>
                  <a:pt x="505388" y="250756"/>
                  <a:pt x="521999" y="719056"/>
                </a:cubicBezTo>
                <a:cubicBezTo>
                  <a:pt x="558542" y="1693849"/>
                  <a:pt x="1003704" y="2163809"/>
                  <a:pt x="1340898" y="2150524"/>
                </a:cubicBezTo>
                <a:cubicBezTo>
                  <a:pt x="1678091" y="2138899"/>
                  <a:pt x="2134880" y="2115650"/>
                  <a:pt x="2279392" y="2476008"/>
                </a:cubicBezTo>
                <a:cubicBezTo>
                  <a:pt x="2315935" y="2567343"/>
                  <a:pt x="2340851" y="2695212"/>
                  <a:pt x="2347495" y="2839688"/>
                </a:cubicBezTo>
                <a:cubicBezTo>
                  <a:pt x="2347495" y="2839688"/>
                  <a:pt x="2347495" y="2839688"/>
                  <a:pt x="2347495" y="3005751"/>
                </a:cubicBezTo>
                <a:cubicBezTo>
                  <a:pt x="2340851" y="3131960"/>
                  <a:pt x="2322579" y="3261489"/>
                  <a:pt x="2286036" y="3381055"/>
                </a:cubicBezTo>
                <a:cubicBezTo>
                  <a:pt x="2286036" y="3381055"/>
                  <a:pt x="2286036" y="3381055"/>
                  <a:pt x="185136" y="3381055"/>
                </a:cubicBezTo>
                <a:lnTo>
                  <a:pt x="0" y="3381055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933120-60CD-4396-ADD6-2B8F0DC6C422}"/>
              </a:ext>
            </a:extLst>
          </p:cNvPr>
          <p:cNvSpPr/>
          <p:nvPr/>
        </p:nvSpPr>
        <p:spPr>
          <a:xfrm>
            <a:off x="1071925" y="462806"/>
            <a:ext cx="2419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FA851C4-2B28-4C7C-8C22-8D2E9FA390F6}"/>
              </a:ext>
            </a:extLst>
          </p:cNvPr>
          <p:cNvGrpSpPr/>
          <p:nvPr/>
        </p:nvGrpSpPr>
        <p:grpSpPr>
          <a:xfrm>
            <a:off x="9291955" y="5951619"/>
            <a:ext cx="3573342" cy="2460133"/>
            <a:chOff x="8246112" y="5761228"/>
            <a:chExt cx="4362512" cy="3003452"/>
          </a:xfrm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884E4D83-EAE2-47B8-8982-35CE652ED7DC}"/>
                </a:ext>
              </a:extLst>
            </p:cNvPr>
            <p:cNvSpPr/>
            <p:nvPr/>
          </p:nvSpPr>
          <p:spPr>
            <a:xfrm rot="19222550" flipH="1">
              <a:off x="8246112" y="5761228"/>
              <a:ext cx="4197657" cy="3003452"/>
            </a:xfrm>
            <a:custGeom>
              <a:avLst/>
              <a:gdLst>
                <a:gd name="connsiteX0" fmla="*/ 6749971 w 6815402"/>
                <a:gd name="connsiteY0" fmla="*/ 786590 h 4876466"/>
                <a:gd name="connsiteX1" fmla="*/ 6748018 w 6815402"/>
                <a:gd name="connsiteY1" fmla="*/ 782405 h 4876466"/>
                <a:gd name="connsiteX2" fmla="*/ 6746902 w 6815402"/>
                <a:gd name="connsiteY2" fmla="*/ 779058 h 4876466"/>
                <a:gd name="connsiteX3" fmla="*/ 5340753 w 6815402"/>
                <a:gd name="connsiteY3" fmla="*/ 22847 h 4876466"/>
                <a:gd name="connsiteX4" fmla="*/ 3376439 w 6815402"/>
                <a:gd name="connsiteY4" fmla="*/ 789100 h 4876466"/>
                <a:gd name="connsiteX5" fmla="*/ 2839474 w 6815402"/>
                <a:gd name="connsiteY5" fmla="*/ 604441 h 4876466"/>
                <a:gd name="connsiteX6" fmla="*/ 2428592 w 6815402"/>
                <a:gd name="connsiteY6" fmla="*/ 310994 h 4876466"/>
                <a:gd name="connsiteX7" fmla="*/ 1587301 w 6815402"/>
                <a:gd name="connsiteY7" fmla="*/ 209459 h 4876466"/>
                <a:gd name="connsiteX8" fmla="*/ 968327 w 6815402"/>
                <a:gd name="connsiteY8" fmla="*/ 927455 h 4876466"/>
                <a:gd name="connsiteX9" fmla="*/ 850613 w 6815402"/>
                <a:gd name="connsiteY9" fmla="*/ 1348657 h 4876466"/>
                <a:gd name="connsiteX10" fmla="*/ 865118 w 6815402"/>
                <a:gd name="connsiteY10" fmla="*/ 1927182 h 4876466"/>
                <a:gd name="connsiteX11" fmla="*/ 441126 w 6815402"/>
                <a:gd name="connsiteY11" fmla="*/ 2960103 h 4876466"/>
                <a:gd name="connsiteX12" fmla="*/ 9601 w 6815402"/>
                <a:gd name="connsiteY12" fmla="*/ 3785212 h 4876466"/>
                <a:gd name="connsiteX13" fmla="*/ 267902 w 6815402"/>
                <a:gd name="connsiteY13" fmla="*/ 4615063 h 4876466"/>
                <a:gd name="connsiteX14" fmla="*/ 993432 w 6815402"/>
                <a:gd name="connsiteY14" fmla="*/ 4866111 h 4876466"/>
                <a:gd name="connsiteX15" fmla="*/ 1735140 w 6815402"/>
                <a:gd name="connsiteY15" fmla="*/ 4339469 h 4876466"/>
                <a:gd name="connsiteX16" fmla="*/ 2458718 w 6815402"/>
                <a:gd name="connsiteY16" fmla="*/ 3563732 h 4876466"/>
                <a:gd name="connsiteX17" fmla="*/ 3529299 w 6815402"/>
                <a:gd name="connsiteY17" fmla="*/ 3364847 h 4876466"/>
                <a:gd name="connsiteX18" fmla="*/ 4506156 w 6815402"/>
                <a:gd name="connsiteY18" fmla="*/ 3185487 h 4876466"/>
                <a:gd name="connsiteX19" fmla="*/ 4941307 w 6815402"/>
                <a:gd name="connsiteY19" fmla="*/ 2434855 h 4876466"/>
                <a:gd name="connsiteX20" fmla="*/ 5349679 w 6815402"/>
                <a:gd name="connsiteY20" fmla="*/ 1522158 h 4876466"/>
                <a:gd name="connsiteX21" fmla="*/ 5795987 w 6815402"/>
                <a:gd name="connsiteY21" fmla="*/ 1314068 h 4876466"/>
                <a:gd name="connsiteX22" fmla="*/ 6122071 w 6815402"/>
                <a:gd name="connsiteY22" fmla="*/ 1349773 h 4876466"/>
                <a:gd name="connsiteX23" fmla="*/ 6307847 w 6815402"/>
                <a:gd name="connsiteY23" fmla="*/ 1476412 h 4876466"/>
                <a:gd name="connsiteX24" fmla="*/ 6805202 w 6815402"/>
                <a:gd name="connsiteY24" fmla="*/ 1200539 h 4876466"/>
                <a:gd name="connsiteX25" fmla="*/ 6749971 w 6815402"/>
                <a:gd name="connsiteY25" fmla="*/ 786590 h 48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15402" h="4876466">
                  <a:moveTo>
                    <a:pt x="6749971" y="786590"/>
                  </a:moveTo>
                  <a:cubicBezTo>
                    <a:pt x="6749413" y="785195"/>
                    <a:pt x="6748576" y="783800"/>
                    <a:pt x="6748018" y="782405"/>
                  </a:cubicBezTo>
                  <a:cubicBezTo>
                    <a:pt x="6747739" y="781290"/>
                    <a:pt x="6747460" y="780174"/>
                    <a:pt x="6746902" y="779058"/>
                  </a:cubicBezTo>
                  <a:cubicBezTo>
                    <a:pt x="6515101" y="236796"/>
                    <a:pt x="5922348" y="-92076"/>
                    <a:pt x="5340753" y="22847"/>
                  </a:cubicBezTo>
                  <a:cubicBezTo>
                    <a:pt x="4643675" y="160645"/>
                    <a:pt x="4114521" y="803047"/>
                    <a:pt x="3376439" y="789100"/>
                  </a:cubicBezTo>
                  <a:cubicBezTo>
                    <a:pt x="3178111" y="785474"/>
                    <a:pt x="3001261" y="716854"/>
                    <a:pt x="2839474" y="604441"/>
                  </a:cubicBezTo>
                  <a:cubicBezTo>
                    <a:pt x="2701119" y="508206"/>
                    <a:pt x="2575316" y="395234"/>
                    <a:pt x="2428592" y="310994"/>
                  </a:cubicBezTo>
                  <a:cubicBezTo>
                    <a:pt x="2178380" y="167339"/>
                    <a:pt x="1861501" y="80030"/>
                    <a:pt x="1587301" y="209459"/>
                  </a:cubicBezTo>
                  <a:cubicBezTo>
                    <a:pt x="1311984" y="339446"/>
                    <a:pt x="1093572" y="659671"/>
                    <a:pt x="968327" y="927455"/>
                  </a:cubicBezTo>
                  <a:cubicBezTo>
                    <a:pt x="906123" y="1060510"/>
                    <a:pt x="863166" y="1201934"/>
                    <a:pt x="850613" y="1348657"/>
                  </a:cubicBezTo>
                  <a:cubicBezTo>
                    <a:pt x="834156" y="1541405"/>
                    <a:pt x="872092" y="1734154"/>
                    <a:pt x="865118" y="1927182"/>
                  </a:cubicBezTo>
                  <a:cubicBezTo>
                    <a:pt x="850892" y="2320210"/>
                    <a:pt x="686037" y="2659961"/>
                    <a:pt x="441126" y="2960103"/>
                  </a:cubicBezTo>
                  <a:cubicBezTo>
                    <a:pt x="237776" y="3209476"/>
                    <a:pt x="52558" y="3456619"/>
                    <a:pt x="9601" y="3785212"/>
                  </a:cubicBezTo>
                  <a:cubicBezTo>
                    <a:pt x="-29730" y="4085632"/>
                    <a:pt x="50885" y="4397210"/>
                    <a:pt x="267902" y="4615063"/>
                  </a:cubicBezTo>
                  <a:cubicBezTo>
                    <a:pt x="455631" y="4803628"/>
                    <a:pt x="727321" y="4911578"/>
                    <a:pt x="993432" y="4866111"/>
                  </a:cubicBezTo>
                  <a:cubicBezTo>
                    <a:pt x="1305011" y="4813111"/>
                    <a:pt x="1546854" y="4578243"/>
                    <a:pt x="1735140" y="4339469"/>
                  </a:cubicBezTo>
                  <a:cubicBezTo>
                    <a:pt x="1956342" y="4058853"/>
                    <a:pt x="2145744" y="3753133"/>
                    <a:pt x="2458718" y="3563732"/>
                  </a:cubicBezTo>
                  <a:cubicBezTo>
                    <a:pt x="2792333" y="3361778"/>
                    <a:pt x="3149380" y="3339463"/>
                    <a:pt x="3529299" y="3364847"/>
                  </a:cubicBezTo>
                  <a:cubicBezTo>
                    <a:pt x="3871562" y="3387720"/>
                    <a:pt x="4215219" y="3393578"/>
                    <a:pt x="4506156" y="3185487"/>
                  </a:cubicBezTo>
                  <a:cubicBezTo>
                    <a:pt x="4761389" y="3003059"/>
                    <a:pt x="4883566" y="2736112"/>
                    <a:pt x="4941307" y="2434855"/>
                  </a:cubicBezTo>
                  <a:cubicBezTo>
                    <a:pt x="5007695" y="2088689"/>
                    <a:pt x="5061531" y="1758980"/>
                    <a:pt x="5349679" y="1522158"/>
                  </a:cubicBezTo>
                  <a:cubicBezTo>
                    <a:pt x="5477156" y="1417277"/>
                    <a:pt x="5633085" y="1342241"/>
                    <a:pt x="5795987" y="1314068"/>
                  </a:cubicBezTo>
                  <a:cubicBezTo>
                    <a:pt x="5903380" y="1295379"/>
                    <a:pt x="6022488" y="1302910"/>
                    <a:pt x="6122071" y="1349773"/>
                  </a:cubicBezTo>
                  <a:cubicBezTo>
                    <a:pt x="6191528" y="1382409"/>
                    <a:pt x="6240900" y="1441823"/>
                    <a:pt x="6307847" y="1476412"/>
                  </a:cubicBezTo>
                  <a:cubicBezTo>
                    <a:pt x="6526538" y="1589104"/>
                    <a:pt x="6762244" y="1420624"/>
                    <a:pt x="6805202" y="1200539"/>
                  </a:cubicBezTo>
                  <a:cubicBezTo>
                    <a:pt x="6832817" y="1060789"/>
                    <a:pt x="6801017" y="916855"/>
                    <a:pt x="6749971" y="786590"/>
                  </a:cubicBezTo>
                  <a:close/>
                </a:path>
              </a:pathLst>
            </a:custGeom>
            <a:solidFill>
              <a:srgbClr val="49646F"/>
            </a:solidFill>
            <a:ln w="244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2E8C300C-2572-405D-82D4-FDE74E5C268C}"/>
                </a:ext>
              </a:extLst>
            </p:cNvPr>
            <p:cNvSpPr/>
            <p:nvPr/>
          </p:nvSpPr>
          <p:spPr>
            <a:xfrm rot="19222550" flipH="1">
              <a:off x="9677762" y="5809473"/>
              <a:ext cx="2930862" cy="2097052"/>
            </a:xfrm>
            <a:custGeom>
              <a:avLst/>
              <a:gdLst>
                <a:gd name="connsiteX0" fmla="*/ 6749971 w 6815402"/>
                <a:gd name="connsiteY0" fmla="*/ 786590 h 4876466"/>
                <a:gd name="connsiteX1" fmla="*/ 6748018 w 6815402"/>
                <a:gd name="connsiteY1" fmla="*/ 782405 h 4876466"/>
                <a:gd name="connsiteX2" fmla="*/ 6746902 w 6815402"/>
                <a:gd name="connsiteY2" fmla="*/ 779058 h 4876466"/>
                <a:gd name="connsiteX3" fmla="*/ 5340753 w 6815402"/>
                <a:gd name="connsiteY3" fmla="*/ 22847 h 4876466"/>
                <a:gd name="connsiteX4" fmla="*/ 3376439 w 6815402"/>
                <a:gd name="connsiteY4" fmla="*/ 789100 h 4876466"/>
                <a:gd name="connsiteX5" fmla="*/ 2839474 w 6815402"/>
                <a:gd name="connsiteY5" fmla="*/ 604441 h 4876466"/>
                <a:gd name="connsiteX6" fmla="*/ 2428592 w 6815402"/>
                <a:gd name="connsiteY6" fmla="*/ 310994 h 4876466"/>
                <a:gd name="connsiteX7" fmla="*/ 1587301 w 6815402"/>
                <a:gd name="connsiteY7" fmla="*/ 209459 h 4876466"/>
                <a:gd name="connsiteX8" fmla="*/ 968327 w 6815402"/>
                <a:gd name="connsiteY8" fmla="*/ 927455 h 4876466"/>
                <a:gd name="connsiteX9" fmla="*/ 850613 w 6815402"/>
                <a:gd name="connsiteY9" fmla="*/ 1348657 h 4876466"/>
                <a:gd name="connsiteX10" fmla="*/ 865118 w 6815402"/>
                <a:gd name="connsiteY10" fmla="*/ 1927182 h 4876466"/>
                <a:gd name="connsiteX11" fmla="*/ 441126 w 6815402"/>
                <a:gd name="connsiteY11" fmla="*/ 2960103 h 4876466"/>
                <a:gd name="connsiteX12" fmla="*/ 9601 w 6815402"/>
                <a:gd name="connsiteY12" fmla="*/ 3785212 h 4876466"/>
                <a:gd name="connsiteX13" fmla="*/ 267902 w 6815402"/>
                <a:gd name="connsiteY13" fmla="*/ 4615063 h 4876466"/>
                <a:gd name="connsiteX14" fmla="*/ 993432 w 6815402"/>
                <a:gd name="connsiteY14" fmla="*/ 4866111 h 4876466"/>
                <a:gd name="connsiteX15" fmla="*/ 1735140 w 6815402"/>
                <a:gd name="connsiteY15" fmla="*/ 4339469 h 4876466"/>
                <a:gd name="connsiteX16" fmla="*/ 2458718 w 6815402"/>
                <a:gd name="connsiteY16" fmla="*/ 3563732 h 4876466"/>
                <a:gd name="connsiteX17" fmla="*/ 3529299 w 6815402"/>
                <a:gd name="connsiteY17" fmla="*/ 3364847 h 4876466"/>
                <a:gd name="connsiteX18" fmla="*/ 4506156 w 6815402"/>
                <a:gd name="connsiteY18" fmla="*/ 3185487 h 4876466"/>
                <a:gd name="connsiteX19" fmla="*/ 4941307 w 6815402"/>
                <a:gd name="connsiteY19" fmla="*/ 2434855 h 4876466"/>
                <a:gd name="connsiteX20" fmla="*/ 5349679 w 6815402"/>
                <a:gd name="connsiteY20" fmla="*/ 1522158 h 4876466"/>
                <a:gd name="connsiteX21" fmla="*/ 5795987 w 6815402"/>
                <a:gd name="connsiteY21" fmla="*/ 1314068 h 4876466"/>
                <a:gd name="connsiteX22" fmla="*/ 6122071 w 6815402"/>
                <a:gd name="connsiteY22" fmla="*/ 1349773 h 4876466"/>
                <a:gd name="connsiteX23" fmla="*/ 6307847 w 6815402"/>
                <a:gd name="connsiteY23" fmla="*/ 1476412 h 4876466"/>
                <a:gd name="connsiteX24" fmla="*/ 6805202 w 6815402"/>
                <a:gd name="connsiteY24" fmla="*/ 1200539 h 4876466"/>
                <a:gd name="connsiteX25" fmla="*/ 6749971 w 6815402"/>
                <a:gd name="connsiteY25" fmla="*/ 786590 h 48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15402" h="4876466">
                  <a:moveTo>
                    <a:pt x="6749971" y="786590"/>
                  </a:moveTo>
                  <a:cubicBezTo>
                    <a:pt x="6749413" y="785195"/>
                    <a:pt x="6748576" y="783800"/>
                    <a:pt x="6748018" y="782405"/>
                  </a:cubicBezTo>
                  <a:cubicBezTo>
                    <a:pt x="6747739" y="781290"/>
                    <a:pt x="6747460" y="780174"/>
                    <a:pt x="6746902" y="779058"/>
                  </a:cubicBezTo>
                  <a:cubicBezTo>
                    <a:pt x="6515101" y="236796"/>
                    <a:pt x="5922348" y="-92076"/>
                    <a:pt x="5340753" y="22847"/>
                  </a:cubicBezTo>
                  <a:cubicBezTo>
                    <a:pt x="4643675" y="160645"/>
                    <a:pt x="4114521" y="803047"/>
                    <a:pt x="3376439" y="789100"/>
                  </a:cubicBezTo>
                  <a:cubicBezTo>
                    <a:pt x="3178111" y="785474"/>
                    <a:pt x="3001261" y="716854"/>
                    <a:pt x="2839474" y="604441"/>
                  </a:cubicBezTo>
                  <a:cubicBezTo>
                    <a:pt x="2701119" y="508206"/>
                    <a:pt x="2575316" y="395234"/>
                    <a:pt x="2428592" y="310994"/>
                  </a:cubicBezTo>
                  <a:cubicBezTo>
                    <a:pt x="2178380" y="167339"/>
                    <a:pt x="1861501" y="80030"/>
                    <a:pt x="1587301" y="209459"/>
                  </a:cubicBezTo>
                  <a:cubicBezTo>
                    <a:pt x="1311984" y="339446"/>
                    <a:pt x="1093572" y="659671"/>
                    <a:pt x="968327" y="927455"/>
                  </a:cubicBezTo>
                  <a:cubicBezTo>
                    <a:pt x="906123" y="1060510"/>
                    <a:pt x="863166" y="1201934"/>
                    <a:pt x="850613" y="1348657"/>
                  </a:cubicBezTo>
                  <a:cubicBezTo>
                    <a:pt x="834156" y="1541405"/>
                    <a:pt x="872092" y="1734154"/>
                    <a:pt x="865118" y="1927182"/>
                  </a:cubicBezTo>
                  <a:cubicBezTo>
                    <a:pt x="850892" y="2320210"/>
                    <a:pt x="686037" y="2659961"/>
                    <a:pt x="441126" y="2960103"/>
                  </a:cubicBezTo>
                  <a:cubicBezTo>
                    <a:pt x="237776" y="3209476"/>
                    <a:pt x="52558" y="3456619"/>
                    <a:pt x="9601" y="3785212"/>
                  </a:cubicBezTo>
                  <a:cubicBezTo>
                    <a:pt x="-29730" y="4085632"/>
                    <a:pt x="50885" y="4397210"/>
                    <a:pt x="267902" y="4615063"/>
                  </a:cubicBezTo>
                  <a:cubicBezTo>
                    <a:pt x="455631" y="4803628"/>
                    <a:pt x="727321" y="4911578"/>
                    <a:pt x="993432" y="4866111"/>
                  </a:cubicBezTo>
                  <a:cubicBezTo>
                    <a:pt x="1305011" y="4813111"/>
                    <a:pt x="1546854" y="4578243"/>
                    <a:pt x="1735140" y="4339469"/>
                  </a:cubicBezTo>
                  <a:cubicBezTo>
                    <a:pt x="1956342" y="4058853"/>
                    <a:pt x="2145744" y="3753133"/>
                    <a:pt x="2458718" y="3563732"/>
                  </a:cubicBezTo>
                  <a:cubicBezTo>
                    <a:pt x="2792333" y="3361778"/>
                    <a:pt x="3149380" y="3339463"/>
                    <a:pt x="3529299" y="3364847"/>
                  </a:cubicBezTo>
                  <a:cubicBezTo>
                    <a:pt x="3871562" y="3387720"/>
                    <a:pt x="4215219" y="3393578"/>
                    <a:pt x="4506156" y="3185487"/>
                  </a:cubicBezTo>
                  <a:cubicBezTo>
                    <a:pt x="4761389" y="3003059"/>
                    <a:pt x="4883566" y="2736112"/>
                    <a:pt x="4941307" y="2434855"/>
                  </a:cubicBezTo>
                  <a:cubicBezTo>
                    <a:pt x="5007695" y="2088689"/>
                    <a:pt x="5061531" y="1758980"/>
                    <a:pt x="5349679" y="1522158"/>
                  </a:cubicBezTo>
                  <a:cubicBezTo>
                    <a:pt x="5477156" y="1417277"/>
                    <a:pt x="5633085" y="1342241"/>
                    <a:pt x="5795987" y="1314068"/>
                  </a:cubicBezTo>
                  <a:cubicBezTo>
                    <a:pt x="5903380" y="1295379"/>
                    <a:pt x="6022488" y="1302910"/>
                    <a:pt x="6122071" y="1349773"/>
                  </a:cubicBezTo>
                  <a:cubicBezTo>
                    <a:pt x="6191528" y="1382409"/>
                    <a:pt x="6240900" y="1441823"/>
                    <a:pt x="6307847" y="1476412"/>
                  </a:cubicBezTo>
                  <a:cubicBezTo>
                    <a:pt x="6526538" y="1589104"/>
                    <a:pt x="6762244" y="1420624"/>
                    <a:pt x="6805202" y="1200539"/>
                  </a:cubicBezTo>
                  <a:cubicBezTo>
                    <a:pt x="6832817" y="1060789"/>
                    <a:pt x="6801017" y="916855"/>
                    <a:pt x="6749971" y="786590"/>
                  </a:cubicBezTo>
                  <a:close/>
                </a:path>
              </a:pathLst>
            </a:custGeom>
            <a:noFill/>
            <a:ln w="24442" cap="flat">
              <a:solidFill>
                <a:srgbClr val="F3C89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íṡľíḍè-Freeform: Shape 10">
            <a:extLst>
              <a:ext uri="{FF2B5EF4-FFF2-40B4-BE49-F238E27FC236}">
                <a16:creationId xmlns:a16="http://schemas.microsoft.com/office/drawing/2014/main" id="{DB3A8131-C947-4DB0-9D4F-214B954272EE}"/>
              </a:ext>
            </a:extLst>
          </p:cNvPr>
          <p:cNvSpPr/>
          <p:nvPr/>
        </p:nvSpPr>
        <p:spPr>
          <a:xfrm rot="10800000" flipH="1">
            <a:off x="1993313" y="3861250"/>
            <a:ext cx="1470964" cy="455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156" extrusionOk="0">
                <a:moveTo>
                  <a:pt x="0" y="15834"/>
                </a:moveTo>
                <a:cubicBezTo>
                  <a:pt x="3445" y="817"/>
                  <a:pt x="11156" y="-4444"/>
                  <a:pt x="17223" y="4084"/>
                </a:cubicBezTo>
                <a:cubicBezTo>
                  <a:pt x="18678" y="6130"/>
                  <a:pt x="19955" y="8872"/>
                  <a:pt x="20978" y="12149"/>
                </a:cubicBezTo>
                <a:lnTo>
                  <a:pt x="21600" y="11275"/>
                </a:lnTo>
                <a:lnTo>
                  <a:pt x="21499" y="16495"/>
                </a:lnTo>
                <a:lnTo>
                  <a:pt x="19406" y="14359"/>
                </a:lnTo>
                <a:lnTo>
                  <a:pt x="20028" y="13486"/>
                </a:lnTo>
                <a:cubicBezTo>
                  <a:pt x="16058" y="1123"/>
                  <a:pt x="8792" y="-935"/>
                  <a:pt x="3798" y="8891"/>
                </a:cubicBezTo>
                <a:cubicBezTo>
                  <a:pt x="2640" y="11168"/>
                  <a:pt x="1670" y="13974"/>
                  <a:pt x="940" y="17156"/>
                </a:cubicBezTo>
                <a:close/>
              </a:path>
            </a:pathLst>
          </a:custGeom>
          <a:solidFill>
            <a:srgbClr val="49646F"/>
          </a:solidFill>
          <a:ln w="12700">
            <a:miter lim="4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íṡľíḍè-Freeform: Shape 12">
            <a:extLst>
              <a:ext uri="{FF2B5EF4-FFF2-40B4-BE49-F238E27FC236}">
                <a16:creationId xmlns:a16="http://schemas.microsoft.com/office/drawing/2014/main" id="{80D96B0B-3575-4335-A3B3-FF6031716035}"/>
              </a:ext>
            </a:extLst>
          </p:cNvPr>
          <p:cNvSpPr/>
          <p:nvPr/>
        </p:nvSpPr>
        <p:spPr>
          <a:xfrm>
            <a:off x="4226872" y="2608182"/>
            <a:ext cx="1470964" cy="455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156" extrusionOk="0">
                <a:moveTo>
                  <a:pt x="0" y="15834"/>
                </a:moveTo>
                <a:cubicBezTo>
                  <a:pt x="3445" y="817"/>
                  <a:pt x="11156" y="-4444"/>
                  <a:pt x="17223" y="4084"/>
                </a:cubicBezTo>
                <a:cubicBezTo>
                  <a:pt x="18678" y="6130"/>
                  <a:pt x="19955" y="8872"/>
                  <a:pt x="20978" y="12149"/>
                </a:cubicBezTo>
                <a:lnTo>
                  <a:pt x="21600" y="11275"/>
                </a:lnTo>
                <a:lnTo>
                  <a:pt x="21499" y="16495"/>
                </a:lnTo>
                <a:lnTo>
                  <a:pt x="19406" y="14359"/>
                </a:lnTo>
                <a:lnTo>
                  <a:pt x="20028" y="13486"/>
                </a:lnTo>
                <a:cubicBezTo>
                  <a:pt x="16058" y="1123"/>
                  <a:pt x="8792" y="-935"/>
                  <a:pt x="3798" y="8891"/>
                </a:cubicBezTo>
                <a:cubicBezTo>
                  <a:pt x="2640" y="11168"/>
                  <a:pt x="1670" y="13974"/>
                  <a:pt x="940" y="17156"/>
                </a:cubicBezTo>
                <a:close/>
              </a:path>
            </a:pathLst>
          </a:custGeom>
          <a:solidFill>
            <a:srgbClr val="A04F4C"/>
          </a:solidFill>
          <a:ln w="12700">
            <a:miter lim="4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íṡľíḍè-Freeform: Shape 19">
            <a:extLst>
              <a:ext uri="{FF2B5EF4-FFF2-40B4-BE49-F238E27FC236}">
                <a16:creationId xmlns:a16="http://schemas.microsoft.com/office/drawing/2014/main" id="{37EE4789-5946-4837-8D4F-D18BE3CA9345}"/>
              </a:ext>
            </a:extLst>
          </p:cNvPr>
          <p:cNvSpPr/>
          <p:nvPr/>
        </p:nvSpPr>
        <p:spPr>
          <a:xfrm rot="10800000" flipH="1">
            <a:off x="6460431" y="3861250"/>
            <a:ext cx="1470964" cy="455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156" extrusionOk="0">
                <a:moveTo>
                  <a:pt x="0" y="15834"/>
                </a:moveTo>
                <a:cubicBezTo>
                  <a:pt x="3445" y="817"/>
                  <a:pt x="11156" y="-4444"/>
                  <a:pt x="17223" y="4084"/>
                </a:cubicBezTo>
                <a:cubicBezTo>
                  <a:pt x="18678" y="6130"/>
                  <a:pt x="19955" y="8872"/>
                  <a:pt x="20978" y="12149"/>
                </a:cubicBezTo>
                <a:lnTo>
                  <a:pt x="21600" y="11275"/>
                </a:lnTo>
                <a:lnTo>
                  <a:pt x="21499" y="16495"/>
                </a:lnTo>
                <a:lnTo>
                  <a:pt x="19406" y="14359"/>
                </a:lnTo>
                <a:lnTo>
                  <a:pt x="20028" y="13486"/>
                </a:lnTo>
                <a:cubicBezTo>
                  <a:pt x="16058" y="1123"/>
                  <a:pt x="8792" y="-935"/>
                  <a:pt x="3798" y="8891"/>
                </a:cubicBezTo>
                <a:cubicBezTo>
                  <a:pt x="2640" y="11168"/>
                  <a:pt x="1670" y="13974"/>
                  <a:pt x="940" y="17156"/>
                </a:cubicBezTo>
                <a:close/>
              </a:path>
            </a:pathLst>
          </a:custGeom>
          <a:solidFill>
            <a:srgbClr val="49646F"/>
          </a:solidFill>
          <a:ln w="12700">
            <a:miter lim="4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íṡľíḍè-Freeform: Shape 21">
            <a:extLst>
              <a:ext uri="{FF2B5EF4-FFF2-40B4-BE49-F238E27FC236}">
                <a16:creationId xmlns:a16="http://schemas.microsoft.com/office/drawing/2014/main" id="{2EA2F214-2B4E-4048-9B0C-604AD87F5D44}"/>
              </a:ext>
            </a:extLst>
          </p:cNvPr>
          <p:cNvSpPr/>
          <p:nvPr/>
        </p:nvSpPr>
        <p:spPr>
          <a:xfrm>
            <a:off x="8665855" y="2608182"/>
            <a:ext cx="1470964" cy="455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156" extrusionOk="0">
                <a:moveTo>
                  <a:pt x="0" y="15834"/>
                </a:moveTo>
                <a:cubicBezTo>
                  <a:pt x="3445" y="817"/>
                  <a:pt x="11156" y="-4444"/>
                  <a:pt x="17223" y="4084"/>
                </a:cubicBezTo>
                <a:cubicBezTo>
                  <a:pt x="18678" y="6130"/>
                  <a:pt x="19955" y="8872"/>
                  <a:pt x="20978" y="12149"/>
                </a:cubicBezTo>
                <a:lnTo>
                  <a:pt x="21600" y="11275"/>
                </a:lnTo>
                <a:lnTo>
                  <a:pt x="21499" y="16495"/>
                </a:lnTo>
                <a:lnTo>
                  <a:pt x="19406" y="14359"/>
                </a:lnTo>
                <a:lnTo>
                  <a:pt x="20028" y="13486"/>
                </a:lnTo>
                <a:cubicBezTo>
                  <a:pt x="16058" y="1123"/>
                  <a:pt x="8792" y="-935"/>
                  <a:pt x="3798" y="8891"/>
                </a:cubicBezTo>
                <a:cubicBezTo>
                  <a:pt x="2640" y="11168"/>
                  <a:pt x="1670" y="13974"/>
                  <a:pt x="940" y="17156"/>
                </a:cubicBezTo>
                <a:close/>
              </a:path>
            </a:pathLst>
          </a:custGeom>
          <a:solidFill>
            <a:srgbClr val="A04F4C"/>
          </a:solidFill>
          <a:ln w="12700">
            <a:miter lim="4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9D0B664-D511-4ABE-AF2C-A59BD50D39CE}"/>
              </a:ext>
            </a:extLst>
          </p:cNvPr>
          <p:cNvGrpSpPr/>
          <p:nvPr/>
        </p:nvGrpSpPr>
        <p:grpSpPr>
          <a:xfrm>
            <a:off x="1929369" y="2608182"/>
            <a:ext cx="1632070" cy="1632070"/>
            <a:chOff x="2281069" y="2804883"/>
            <a:chExt cx="1632070" cy="1632070"/>
          </a:xfrm>
        </p:grpSpPr>
        <p:sp>
          <p:nvSpPr>
            <p:cNvPr id="20" name="íṡľíḍè-Oval 9">
              <a:extLst>
                <a:ext uri="{FF2B5EF4-FFF2-40B4-BE49-F238E27FC236}">
                  <a16:creationId xmlns:a16="http://schemas.microsoft.com/office/drawing/2014/main" id="{177F4932-F2E8-461C-8D81-64EF0627A534}"/>
                </a:ext>
              </a:extLst>
            </p:cNvPr>
            <p:cNvSpPr/>
            <p:nvPr/>
          </p:nvSpPr>
          <p:spPr>
            <a:xfrm>
              <a:off x="2281069" y="2804883"/>
              <a:ext cx="1632070" cy="1632070"/>
            </a:xfrm>
            <a:prstGeom prst="ellipse">
              <a:avLst/>
            </a:prstGeom>
            <a:solidFill>
              <a:srgbClr val="E6E7EA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íṡľíḍè-Oval 29">
              <a:extLst>
                <a:ext uri="{FF2B5EF4-FFF2-40B4-BE49-F238E27FC236}">
                  <a16:creationId xmlns:a16="http://schemas.microsoft.com/office/drawing/2014/main" id="{DFB51975-8B01-43FF-92E2-36C6F66B24C5}"/>
                </a:ext>
              </a:extLst>
            </p:cNvPr>
            <p:cNvSpPr/>
            <p:nvPr/>
          </p:nvSpPr>
          <p:spPr>
            <a:xfrm>
              <a:off x="2388325" y="2912139"/>
              <a:ext cx="1417557" cy="1417557"/>
            </a:xfrm>
            <a:prstGeom prst="ellipse">
              <a:avLst/>
            </a:prstGeom>
            <a:solidFill>
              <a:srgbClr val="49646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Shape 2537">
              <a:extLst>
                <a:ext uri="{FF2B5EF4-FFF2-40B4-BE49-F238E27FC236}">
                  <a16:creationId xmlns:a16="http://schemas.microsoft.com/office/drawing/2014/main" id="{0191A1C4-3E4F-4DF2-ADFC-E4C35F92EED4}"/>
                </a:ext>
              </a:extLst>
            </p:cNvPr>
            <p:cNvSpPr/>
            <p:nvPr/>
          </p:nvSpPr>
          <p:spPr>
            <a:xfrm>
              <a:off x="2865696" y="3338086"/>
              <a:ext cx="462813" cy="565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13745"/>
                  </a:moveTo>
                  <a:lnTo>
                    <a:pt x="3600" y="13745"/>
                  </a:lnTo>
                  <a:cubicBezTo>
                    <a:pt x="3269" y="13745"/>
                    <a:pt x="3000" y="13966"/>
                    <a:pt x="3000" y="14236"/>
                  </a:cubicBezTo>
                  <a:cubicBezTo>
                    <a:pt x="3000" y="14508"/>
                    <a:pt x="3269" y="14727"/>
                    <a:pt x="3600" y="14727"/>
                  </a:cubicBezTo>
                  <a:lnTo>
                    <a:pt x="14400" y="14727"/>
                  </a:lnTo>
                  <a:cubicBezTo>
                    <a:pt x="14731" y="14727"/>
                    <a:pt x="15000" y="14508"/>
                    <a:pt x="15000" y="14236"/>
                  </a:cubicBezTo>
                  <a:cubicBezTo>
                    <a:pt x="15000" y="13966"/>
                    <a:pt x="14731" y="13745"/>
                    <a:pt x="14400" y="13745"/>
                  </a:cubicBezTo>
                  <a:moveTo>
                    <a:pt x="3000" y="11291"/>
                  </a:moveTo>
                  <a:cubicBezTo>
                    <a:pt x="3000" y="11562"/>
                    <a:pt x="3269" y="11782"/>
                    <a:pt x="3600" y="11782"/>
                  </a:cubicBezTo>
                  <a:lnTo>
                    <a:pt x="18000" y="11782"/>
                  </a:lnTo>
                  <a:cubicBezTo>
                    <a:pt x="18331" y="11782"/>
                    <a:pt x="18600" y="11562"/>
                    <a:pt x="18600" y="11291"/>
                  </a:cubicBezTo>
                  <a:cubicBezTo>
                    <a:pt x="18600" y="11020"/>
                    <a:pt x="18331" y="10800"/>
                    <a:pt x="18000" y="10800"/>
                  </a:cubicBezTo>
                  <a:lnTo>
                    <a:pt x="3600" y="10800"/>
                  </a:lnTo>
                  <a:cubicBezTo>
                    <a:pt x="3269" y="10800"/>
                    <a:pt x="3000" y="11020"/>
                    <a:pt x="3000" y="11291"/>
                  </a:cubicBezTo>
                  <a:moveTo>
                    <a:pt x="20400" y="20618"/>
                  </a:moveTo>
                  <a:lnTo>
                    <a:pt x="6600" y="20618"/>
                  </a:lnTo>
                  <a:lnTo>
                    <a:pt x="1200" y="16200"/>
                  </a:lnTo>
                  <a:lnTo>
                    <a:pt x="1200" y="2945"/>
                  </a:lnTo>
                  <a:lnTo>
                    <a:pt x="4200" y="2945"/>
                  </a:lnTo>
                  <a:lnTo>
                    <a:pt x="4200" y="4418"/>
                  </a:lnTo>
                  <a:cubicBezTo>
                    <a:pt x="4200" y="4690"/>
                    <a:pt x="4469" y="4909"/>
                    <a:pt x="4800" y="4909"/>
                  </a:cubicBezTo>
                  <a:cubicBezTo>
                    <a:pt x="5131" y="4909"/>
                    <a:pt x="5400" y="4690"/>
                    <a:pt x="5400" y="4418"/>
                  </a:cubicBezTo>
                  <a:lnTo>
                    <a:pt x="5400" y="2945"/>
                  </a:lnTo>
                  <a:lnTo>
                    <a:pt x="6600" y="2945"/>
                  </a:lnTo>
                  <a:lnTo>
                    <a:pt x="6600" y="4418"/>
                  </a:lnTo>
                  <a:cubicBezTo>
                    <a:pt x="6600" y="4690"/>
                    <a:pt x="6869" y="4909"/>
                    <a:pt x="7200" y="4909"/>
                  </a:cubicBezTo>
                  <a:cubicBezTo>
                    <a:pt x="7531" y="4909"/>
                    <a:pt x="7800" y="4690"/>
                    <a:pt x="7800" y="4418"/>
                  </a:cubicBezTo>
                  <a:lnTo>
                    <a:pt x="7800" y="2945"/>
                  </a:lnTo>
                  <a:lnTo>
                    <a:pt x="9000" y="2945"/>
                  </a:lnTo>
                  <a:lnTo>
                    <a:pt x="9000" y="4418"/>
                  </a:lnTo>
                  <a:cubicBezTo>
                    <a:pt x="9000" y="4690"/>
                    <a:pt x="9269" y="4909"/>
                    <a:pt x="9600" y="4909"/>
                  </a:cubicBezTo>
                  <a:cubicBezTo>
                    <a:pt x="9931" y="4909"/>
                    <a:pt x="10200" y="4690"/>
                    <a:pt x="10200" y="4418"/>
                  </a:cubicBezTo>
                  <a:lnTo>
                    <a:pt x="10200" y="2945"/>
                  </a:lnTo>
                  <a:lnTo>
                    <a:pt x="11400" y="2945"/>
                  </a:lnTo>
                  <a:lnTo>
                    <a:pt x="11400" y="4418"/>
                  </a:lnTo>
                  <a:cubicBezTo>
                    <a:pt x="11400" y="4690"/>
                    <a:pt x="11669" y="4909"/>
                    <a:pt x="12000" y="4909"/>
                  </a:cubicBezTo>
                  <a:cubicBezTo>
                    <a:pt x="12331" y="4909"/>
                    <a:pt x="12600" y="4690"/>
                    <a:pt x="12600" y="4418"/>
                  </a:cubicBezTo>
                  <a:lnTo>
                    <a:pt x="12600" y="2945"/>
                  </a:lnTo>
                  <a:lnTo>
                    <a:pt x="13800" y="2945"/>
                  </a:lnTo>
                  <a:lnTo>
                    <a:pt x="13800" y="4418"/>
                  </a:lnTo>
                  <a:cubicBezTo>
                    <a:pt x="13800" y="4690"/>
                    <a:pt x="14069" y="4909"/>
                    <a:pt x="14400" y="4909"/>
                  </a:cubicBezTo>
                  <a:cubicBezTo>
                    <a:pt x="14731" y="4909"/>
                    <a:pt x="15000" y="4690"/>
                    <a:pt x="15000" y="4418"/>
                  </a:cubicBezTo>
                  <a:lnTo>
                    <a:pt x="15000" y="2945"/>
                  </a:lnTo>
                  <a:lnTo>
                    <a:pt x="16200" y="2945"/>
                  </a:lnTo>
                  <a:lnTo>
                    <a:pt x="16200" y="4418"/>
                  </a:lnTo>
                  <a:cubicBezTo>
                    <a:pt x="16200" y="4690"/>
                    <a:pt x="16469" y="4909"/>
                    <a:pt x="16800" y="4909"/>
                  </a:cubicBezTo>
                  <a:cubicBezTo>
                    <a:pt x="17131" y="4909"/>
                    <a:pt x="17400" y="4690"/>
                    <a:pt x="17400" y="4418"/>
                  </a:cubicBezTo>
                  <a:lnTo>
                    <a:pt x="17400" y="2945"/>
                  </a:lnTo>
                  <a:lnTo>
                    <a:pt x="20400" y="2945"/>
                  </a:lnTo>
                  <a:cubicBezTo>
                    <a:pt x="20400" y="2945"/>
                    <a:pt x="20400" y="20618"/>
                    <a:pt x="20400" y="20618"/>
                  </a:cubicBezTo>
                  <a:close/>
                  <a:moveTo>
                    <a:pt x="1200" y="20618"/>
                  </a:moveTo>
                  <a:lnTo>
                    <a:pt x="1200" y="17673"/>
                  </a:lnTo>
                  <a:lnTo>
                    <a:pt x="4800" y="20618"/>
                  </a:lnTo>
                  <a:cubicBezTo>
                    <a:pt x="4800" y="20618"/>
                    <a:pt x="1200" y="20618"/>
                    <a:pt x="1200" y="20618"/>
                  </a:cubicBezTo>
                  <a:close/>
                  <a:moveTo>
                    <a:pt x="20400" y="1964"/>
                  </a:moveTo>
                  <a:lnTo>
                    <a:pt x="17400" y="1964"/>
                  </a:lnTo>
                  <a:lnTo>
                    <a:pt x="17400" y="491"/>
                  </a:lnTo>
                  <a:cubicBezTo>
                    <a:pt x="17400" y="220"/>
                    <a:pt x="17131" y="0"/>
                    <a:pt x="16800" y="0"/>
                  </a:cubicBezTo>
                  <a:cubicBezTo>
                    <a:pt x="16469" y="0"/>
                    <a:pt x="16200" y="220"/>
                    <a:pt x="16200" y="491"/>
                  </a:cubicBezTo>
                  <a:lnTo>
                    <a:pt x="16200" y="1964"/>
                  </a:lnTo>
                  <a:lnTo>
                    <a:pt x="15000" y="1964"/>
                  </a:lnTo>
                  <a:lnTo>
                    <a:pt x="15000" y="491"/>
                  </a:lnTo>
                  <a:cubicBezTo>
                    <a:pt x="15000" y="220"/>
                    <a:pt x="14731" y="0"/>
                    <a:pt x="14400" y="0"/>
                  </a:cubicBezTo>
                  <a:cubicBezTo>
                    <a:pt x="14069" y="0"/>
                    <a:pt x="13800" y="220"/>
                    <a:pt x="13800" y="491"/>
                  </a:cubicBezTo>
                  <a:lnTo>
                    <a:pt x="13800" y="1964"/>
                  </a:lnTo>
                  <a:lnTo>
                    <a:pt x="12600" y="1964"/>
                  </a:lnTo>
                  <a:lnTo>
                    <a:pt x="12600" y="491"/>
                  </a:lnTo>
                  <a:cubicBezTo>
                    <a:pt x="12600" y="220"/>
                    <a:pt x="12331" y="0"/>
                    <a:pt x="12000" y="0"/>
                  </a:cubicBezTo>
                  <a:cubicBezTo>
                    <a:pt x="11669" y="0"/>
                    <a:pt x="11400" y="220"/>
                    <a:pt x="11400" y="491"/>
                  </a:cubicBezTo>
                  <a:lnTo>
                    <a:pt x="11400" y="1964"/>
                  </a:lnTo>
                  <a:lnTo>
                    <a:pt x="10200" y="1964"/>
                  </a:lnTo>
                  <a:lnTo>
                    <a:pt x="10200" y="491"/>
                  </a:lnTo>
                  <a:cubicBezTo>
                    <a:pt x="10200" y="220"/>
                    <a:pt x="9931" y="0"/>
                    <a:pt x="9600" y="0"/>
                  </a:cubicBezTo>
                  <a:cubicBezTo>
                    <a:pt x="9269" y="0"/>
                    <a:pt x="9000" y="220"/>
                    <a:pt x="9000" y="491"/>
                  </a:cubicBezTo>
                  <a:lnTo>
                    <a:pt x="9000" y="1964"/>
                  </a:lnTo>
                  <a:lnTo>
                    <a:pt x="7800" y="1964"/>
                  </a:lnTo>
                  <a:lnTo>
                    <a:pt x="7800" y="491"/>
                  </a:lnTo>
                  <a:cubicBezTo>
                    <a:pt x="7800" y="220"/>
                    <a:pt x="7531" y="0"/>
                    <a:pt x="7200" y="0"/>
                  </a:cubicBezTo>
                  <a:cubicBezTo>
                    <a:pt x="6869" y="0"/>
                    <a:pt x="6600" y="220"/>
                    <a:pt x="6600" y="491"/>
                  </a:cubicBezTo>
                  <a:lnTo>
                    <a:pt x="6600" y="1964"/>
                  </a:lnTo>
                  <a:lnTo>
                    <a:pt x="5400" y="1964"/>
                  </a:lnTo>
                  <a:lnTo>
                    <a:pt x="5400" y="491"/>
                  </a:lnTo>
                  <a:cubicBezTo>
                    <a:pt x="5400" y="220"/>
                    <a:pt x="5131" y="0"/>
                    <a:pt x="4800" y="0"/>
                  </a:cubicBezTo>
                  <a:cubicBezTo>
                    <a:pt x="4469" y="0"/>
                    <a:pt x="4200" y="220"/>
                    <a:pt x="4200" y="491"/>
                  </a:cubicBezTo>
                  <a:lnTo>
                    <a:pt x="4200" y="1964"/>
                  </a:lnTo>
                  <a:lnTo>
                    <a:pt x="1200" y="1964"/>
                  </a:lnTo>
                  <a:cubicBezTo>
                    <a:pt x="538" y="1964"/>
                    <a:pt x="0" y="2404"/>
                    <a:pt x="0" y="2945"/>
                  </a:cubicBezTo>
                  <a:lnTo>
                    <a:pt x="0" y="20618"/>
                  </a:lnTo>
                  <a:cubicBezTo>
                    <a:pt x="0" y="21161"/>
                    <a:pt x="538" y="21600"/>
                    <a:pt x="1200" y="21600"/>
                  </a:cubicBezTo>
                  <a:lnTo>
                    <a:pt x="20400" y="21600"/>
                  </a:lnTo>
                  <a:cubicBezTo>
                    <a:pt x="21062" y="21600"/>
                    <a:pt x="21600" y="21161"/>
                    <a:pt x="21600" y="20618"/>
                  </a:cubicBezTo>
                  <a:lnTo>
                    <a:pt x="21600" y="2945"/>
                  </a:lnTo>
                  <a:cubicBezTo>
                    <a:pt x="21600" y="2404"/>
                    <a:pt x="21062" y="1964"/>
                    <a:pt x="20400" y="1964"/>
                  </a:cubicBezTo>
                  <a:moveTo>
                    <a:pt x="3600" y="8836"/>
                  </a:moveTo>
                  <a:lnTo>
                    <a:pt x="10800" y="8836"/>
                  </a:lnTo>
                  <a:cubicBezTo>
                    <a:pt x="11131" y="8836"/>
                    <a:pt x="11400" y="8617"/>
                    <a:pt x="11400" y="8345"/>
                  </a:cubicBezTo>
                  <a:cubicBezTo>
                    <a:pt x="11400" y="8075"/>
                    <a:pt x="11131" y="7855"/>
                    <a:pt x="10800" y="7855"/>
                  </a:cubicBezTo>
                  <a:lnTo>
                    <a:pt x="3600" y="7855"/>
                  </a:lnTo>
                  <a:cubicBezTo>
                    <a:pt x="3269" y="7855"/>
                    <a:pt x="3000" y="8075"/>
                    <a:pt x="3000" y="8345"/>
                  </a:cubicBezTo>
                  <a:cubicBezTo>
                    <a:pt x="3000" y="8617"/>
                    <a:pt x="3269" y="8836"/>
                    <a:pt x="3600" y="883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algn="l" defTabSz="228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B3B7544-BDDA-4252-A957-53340958BD7E}"/>
              </a:ext>
            </a:extLst>
          </p:cNvPr>
          <p:cNvGrpSpPr/>
          <p:nvPr/>
        </p:nvGrpSpPr>
        <p:grpSpPr>
          <a:xfrm>
            <a:off x="4162928" y="2684393"/>
            <a:ext cx="1632070" cy="1632070"/>
            <a:chOff x="4233268" y="2881094"/>
            <a:chExt cx="1632070" cy="1632070"/>
          </a:xfrm>
        </p:grpSpPr>
        <p:sp>
          <p:nvSpPr>
            <p:cNvPr id="24" name="íṡľíḍè-Oval 11">
              <a:extLst>
                <a:ext uri="{FF2B5EF4-FFF2-40B4-BE49-F238E27FC236}">
                  <a16:creationId xmlns:a16="http://schemas.microsoft.com/office/drawing/2014/main" id="{6AB6F2DE-9A21-498F-B152-7B1586321588}"/>
                </a:ext>
              </a:extLst>
            </p:cNvPr>
            <p:cNvSpPr/>
            <p:nvPr/>
          </p:nvSpPr>
          <p:spPr>
            <a:xfrm rot="10800000" flipH="1">
              <a:off x="4233268" y="2881094"/>
              <a:ext cx="1632070" cy="1632070"/>
            </a:xfrm>
            <a:prstGeom prst="ellipse">
              <a:avLst/>
            </a:prstGeom>
            <a:solidFill>
              <a:srgbClr val="E6E7EA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íṡľíḍè-Oval 14">
              <a:extLst>
                <a:ext uri="{FF2B5EF4-FFF2-40B4-BE49-F238E27FC236}">
                  <a16:creationId xmlns:a16="http://schemas.microsoft.com/office/drawing/2014/main" id="{DAED5BA8-FA2E-4C6E-97EB-49A0DCA5CAFA}"/>
                </a:ext>
              </a:extLst>
            </p:cNvPr>
            <p:cNvSpPr/>
            <p:nvPr/>
          </p:nvSpPr>
          <p:spPr>
            <a:xfrm rot="10800000" flipH="1">
              <a:off x="4340526" y="2988353"/>
              <a:ext cx="1417558" cy="1417558"/>
            </a:xfrm>
            <a:prstGeom prst="ellipse">
              <a:avLst/>
            </a:prstGeom>
            <a:solidFill>
              <a:srgbClr val="A04F4C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Shape 2566">
              <a:extLst>
                <a:ext uri="{FF2B5EF4-FFF2-40B4-BE49-F238E27FC236}">
                  <a16:creationId xmlns:a16="http://schemas.microsoft.com/office/drawing/2014/main" id="{D325079A-8E41-4902-9882-5A03DFEFC856}"/>
                </a:ext>
              </a:extLst>
            </p:cNvPr>
            <p:cNvSpPr/>
            <p:nvPr/>
          </p:nvSpPr>
          <p:spPr>
            <a:xfrm>
              <a:off x="4766472" y="3481351"/>
              <a:ext cx="565660" cy="462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82" y="12000"/>
                  </a:moveTo>
                  <a:cubicBezTo>
                    <a:pt x="6653" y="12000"/>
                    <a:pt x="6873" y="12268"/>
                    <a:pt x="6873" y="12599"/>
                  </a:cubicBezTo>
                  <a:cubicBezTo>
                    <a:pt x="6873" y="12931"/>
                    <a:pt x="6653" y="13199"/>
                    <a:pt x="6382" y="13199"/>
                  </a:cubicBezTo>
                  <a:cubicBezTo>
                    <a:pt x="6111" y="13199"/>
                    <a:pt x="5891" y="12931"/>
                    <a:pt x="5891" y="12599"/>
                  </a:cubicBezTo>
                  <a:cubicBezTo>
                    <a:pt x="5891" y="12268"/>
                    <a:pt x="6111" y="12000"/>
                    <a:pt x="6382" y="12000"/>
                  </a:cubicBezTo>
                  <a:moveTo>
                    <a:pt x="6382" y="14399"/>
                  </a:moveTo>
                  <a:cubicBezTo>
                    <a:pt x="7195" y="14399"/>
                    <a:pt x="7855" y="13594"/>
                    <a:pt x="7855" y="12599"/>
                  </a:cubicBezTo>
                  <a:cubicBezTo>
                    <a:pt x="7855" y="11606"/>
                    <a:pt x="7195" y="10800"/>
                    <a:pt x="6382" y="10800"/>
                  </a:cubicBezTo>
                  <a:cubicBezTo>
                    <a:pt x="5568" y="10800"/>
                    <a:pt x="4909" y="11606"/>
                    <a:pt x="4909" y="12599"/>
                  </a:cubicBezTo>
                  <a:cubicBezTo>
                    <a:pt x="4909" y="13594"/>
                    <a:pt x="5568" y="14399"/>
                    <a:pt x="6382" y="14399"/>
                  </a:cubicBezTo>
                  <a:moveTo>
                    <a:pt x="20618" y="3600"/>
                  </a:moveTo>
                  <a:lnTo>
                    <a:pt x="982" y="3600"/>
                  </a:lnTo>
                  <a:lnTo>
                    <a:pt x="982" y="1200"/>
                  </a:lnTo>
                  <a:lnTo>
                    <a:pt x="20618" y="1200"/>
                  </a:lnTo>
                  <a:cubicBezTo>
                    <a:pt x="20618" y="1200"/>
                    <a:pt x="20618" y="3600"/>
                    <a:pt x="20618" y="3600"/>
                  </a:cubicBezTo>
                  <a:close/>
                  <a:moveTo>
                    <a:pt x="18655" y="20399"/>
                  </a:moveTo>
                  <a:lnTo>
                    <a:pt x="2945" y="20399"/>
                  </a:lnTo>
                  <a:lnTo>
                    <a:pt x="2945" y="4800"/>
                  </a:lnTo>
                  <a:lnTo>
                    <a:pt x="18655" y="4800"/>
                  </a:lnTo>
                  <a:cubicBezTo>
                    <a:pt x="18655" y="4800"/>
                    <a:pt x="18655" y="20399"/>
                    <a:pt x="18655" y="20399"/>
                  </a:cubicBezTo>
                  <a:close/>
                  <a:moveTo>
                    <a:pt x="20618" y="0"/>
                  </a:moveTo>
                  <a:lnTo>
                    <a:pt x="982" y="0"/>
                  </a:lnTo>
                  <a:cubicBezTo>
                    <a:pt x="440" y="0"/>
                    <a:pt x="0" y="538"/>
                    <a:pt x="0" y="1200"/>
                  </a:cubicBezTo>
                  <a:lnTo>
                    <a:pt x="0" y="3600"/>
                  </a:lnTo>
                  <a:cubicBezTo>
                    <a:pt x="0" y="4263"/>
                    <a:pt x="440" y="4800"/>
                    <a:pt x="982" y="4800"/>
                  </a:cubicBezTo>
                  <a:lnTo>
                    <a:pt x="1964" y="4800"/>
                  </a:lnTo>
                  <a:lnTo>
                    <a:pt x="1964" y="20399"/>
                  </a:lnTo>
                  <a:cubicBezTo>
                    <a:pt x="1964" y="21062"/>
                    <a:pt x="2403" y="21600"/>
                    <a:pt x="2945" y="21600"/>
                  </a:cubicBezTo>
                  <a:lnTo>
                    <a:pt x="18655" y="21600"/>
                  </a:lnTo>
                  <a:cubicBezTo>
                    <a:pt x="19197" y="21600"/>
                    <a:pt x="19636" y="21062"/>
                    <a:pt x="19636" y="20399"/>
                  </a:cubicBezTo>
                  <a:lnTo>
                    <a:pt x="19636" y="4800"/>
                  </a:lnTo>
                  <a:lnTo>
                    <a:pt x="20618" y="4800"/>
                  </a:lnTo>
                  <a:cubicBezTo>
                    <a:pt x="21160" y="4800"/>
                    <a:pt x="21600" y="4263"/>
                    <a:pt x="21600" y="3600"/>
                  </a:cubicBezTo>
                  <a:lnTo>
                    <a:pt x="21600" y="1200"/>
                  </a:lnTo>
                  <a:cubicBezTo>
                    <a:pt x="21600" y="538"/>
                    <a:pt x="21160" y="0"/>
                    <a:pt x="20618" y="0"/>
                  </a:cubicBezTo>
                  <a:moveTo>
                    <a:pt x="10800" y="12000"/>
                  </a:moveTo>
                  <a:cubicBezTo>
                    <a:pt x="11071" y="12000"/>
                    <a:pt x="11291" y="12268"/>
                    <a:pt x="11291" y="12599"/>
                  </a:cubicBezTo>
                  <a:cubicBezTo>
                    <a:pt x="11291" y="12931"/>
                    <a:pt x="11071" y="13199"/>
                    <a:pt x="10800" y="13199"/>
                  </a:cubicBezTo>
                  <a:cubicBezTo>
                    <a:pt x="10529" y="13199"/>
                    <a:pt x="10309" y="12931"/>
                    <a:pt x="10309" y="12599"/>
                  </a:cubicBezTo>
                  <a:cubicBezTo>
                    <a:pt x="10309" y="12268"/>
                    <a:pt x="10529" y="12000"/>
                    <a:pt x="10800" y="12000"/>
                  </a:cubicBezTo>
                  <a:moveTo>
                    <a:pt x="10800" y="14399"/>
                  </a:moveTo>
                  <a:cubicBezTo>
                    <a:pt x="11614" y="14399"/>
                    <a:pt x="12273" y="13594"/>
                    <a:pt x="12273" y="12599"/>
                  </a:cubicBezTo>
                  <a:cubicBezTo>
                    <a:pt x="12273" y="11606"/>
                    <a:pt x="11614" y="10800"/>
                    <a:pt x="10800" y="10800"/>
                  </a:cubicBezTo>
                  <a:cubicBezTo>
                    <a:pt x="9986" y="10800"/>
                    <a:pt x="9327" y="11606"/>
                    <a:pt x="9327" y="12599"/>
                  </a:cubicBezTo>
                  <a:cubicBezTo>
                    <a:pt x="9327" y="13594"/>
                    <a:pt x="9986" y="14399"/>
                    <a:pt x="10800" y="14399"/>
                  </a:cubicBezTo>
                  <a:moveTo>
                    <a:pt x="15218" y="12000"/>
                  </a:moveTo>
                  <a:cubicBezTo>
                    <a:pt x="15489" y="12000"/>
                    <a:pt x="15709" y="12268"/>
                    <a:pt x="15709" y="12599"/>
                  </a:cubicBezTo>
                  <a:cubicBezTo>
                    <a:pt x="15709" y="12931"/>
                    <a:pt x="15489" y="13199"/>
                    <a:pt x="15218" y="13199"/>
                  </a:cubicBezTo>
                  <a:cubicBezTo>
                    <a:pt x="14947" y="13199"/>
                    <a:pt x="14727" y="12931"/>
                    <a:pt x="14727" y="12599"/>
                  </a:cubicBezTo>
                  <a:cubicBezTo>
                    <a:pt x="14727" y="12268"/>
                    <a:pt x="14947" y="12000"/>
                    <a:pt x="15218" y="12000"/>
                  </a:cubicBezTo>
                  <a:moveTo>
                    <a:pt x="15218" y="14399"/>
                  </a:moveTo>
                  <a:cubicBezTo>
                    <a:pt x="16032" y="14399"/>
                    <a:pt x="16691" y="13594"/>
                    <a:pt x="16691" y="12599"/>
                  </a:cubicBezTo>
                  <a:cubicBezTo>
                    <a:pt x="16691" y="11606"/>
                    <a:pt x="16032" y="10800"/>
                    <a:pt x="15218" y="10800"/>
                  </a:cubicBezTo>
                  <a:cubicBezTo>
                    <a:pt x="14405" y="10800"/>
                    <a:pt x="13745" y="11606"/>
                    <a:pt x="13745" y="12599"/>
                  </a:cubicBezTo>
                  <a:cubicBezTo>
                    <a:pt x="13745" y="13594"/>
                    <a:pt x="14405" y="14399"/>
                    <a:pt x="15218" y="14399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algn="l" defTabSz="228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9B3E65C2-9248-4E73-9239-C267EB06DFA3}"/>
              </a:ext>
            </a:extLst>
          </p:cNvPr>
          <p:cNvGrpSpPr/>
          <p:nvPr/>
        </p:nvGrpSpPr>
        <p:grpSpPr>
          <a:xfrm>
            <a:off x="6396489" y="2608182"/>
            <a:ext cx="1632069" cy="1632070"/>
            <a:chOff x="6185469" y="2804883"/>
            <a:chExt cx="1632069" cy="1632070"/>
          </a:xfrm>
        </p:grpSpPr>
        <p:sp>
          <p:nvSpPr>
            <p:cNvPr id="28" name="íṡľíḍè-Oval 18">
              <a:extLst>
                <a:ext uri="{FF2B5EF4-FFF2-40B4-BE49-F238E27FC236}">
                  <a16:creationId xmlns:a16="http://schemas.microsoft.com/office/drawing/2014/main" id="{56D53D68-8706-4559-B394-1CD48795CEE0}"/>
                </a:ext>
              </a:extLst>
            </p:cNvPr>
            <p:cNvSpPr/>
            <p:nvPr/>
          </p:nvSpPr>
          <p:spPr>
            <a:xfrm>
              <a:off x="6185469" y="2804883"/>
              <a:ext cx="1632069" cy="1632070"/>
            </a:xfrm>
            <a:prstGeom prst="ellipse">
              <a:avLst/>
            </a:prstGeom>
            <a:solidFill>
              <a:srgbClr val="E6E7EA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íṡľíḍè-Oval 26">
              <a:extLst>
                <a:ext uri="{FF2B5EF4-FFF2-40B4-BE49-F238E27FC236}">
                  <a16:creationId xmlns:a16="http://schemas.microsoft.com/office/drawing/2014/main" id="{24B586C2-2535-486D-9343-32D5064B07EF}"/>
                </a:ext>
              </a:extLst>
            </p:cNvPr>
            <p:cNvSpPr/>
            <p:nvPr/>
          </p:nvSpPr>
          <p:spPr>
            <a:xfrm>
              <a:off x="6292724" y="2912139"/>
              <a:ext cx="1417557" cy="1417557"/>
            </a:xfrm>
            <a:prstGeom prst="ellipse">
              <a:avLst/>
            </a:prstGeom>
            <a:solidFill>
              <a:srgbClr val="49646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Shape 2583">
              <a:extLst>
                <a:ext uri="{FF2B5EF4-FFF2-40B4-BE49-F238E27FC236}">
                  <a16:creationId xmlns:a16="http://schemas.microsoft.com/office/drawing/2014/main" id="{87F4B89E-C029-44FB-890F-1D4724654E93}"/>
                </a:ext>
              </a:extLst>
            </p:cNvPr>
            <p:cNvSpPr/>
            <p:nvPr/>
          </p:nvSpPr>
          <p:spPr>
            <a:xfrm>
              <a:off x="6718672" y="3414299"/>
              <a:ext cx="565660" cy="565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91" y="17673"/>
                  </a:moveTo>
                  <a:cubicBezTo>
                    <a:pt x="11427" y="17673"/>
                    <a:pt x="11549" y="17618"/>
                    <a:pt x="11638" y="17529"/>
                  </a:cubicBezTo>
                  <a:lnTo>
                    <a:pt x="14583" y="14583"/>
                  </a:lnTo>
                  <a:cubicBezTo>
                    <a:pt x="14673" y="14495"/>
                    <a:pt x="14727" y="14372"/>
                    <a:pt x="14727" y="14236"/>
                  </a:cubicBezTo>
                  <a:cubicBezTo>
                    <a:pt x="14727" y="13966"/>
                    <a:pt x="14508" y="13745"/>
                    <a:pt x="14236" y="13745"/>
                  </a:cubicBezTo>
                  <a:cubicBezTo>
                    <a:pt x="14101" y="13745"/>
                    <a:pt x="13978" y="13801"/>
                    <a:pt x="13889" y="13890"/>
                  </a:cubicBezTo>
                  <a:lnTo>
                    <a:pt x="10944" y="16835"/>
                  </a:lnTo>
                  <a:cubicBezTo>
                    <a:pt x="10855" y="16924"/>
                    <a:pt x="10800" y="17047"/>
                    <a:pt x="10800" y="17183"/>
                  </a:cubicBezTo>
                  <a:cubicBezTo>
                    <a:pt x="10800" y="17453"/>
                    <a:pt x="11020" y="17673"/>
                    <a:pt x="11291" y="17673"/>
                  </a:cubicBezTo>
                  <a:moveTo>
                    <a:pt x="8980" y="14871"/>
                  </a:moveTo>
                  <a:cubicBezTo>
                    <a:pt x="8891" y="14961"/>
                    <a:pt x="8836" y="15083"/>
                    <a:pt x="8836" y="15218"/>
                  </a:cubicBezTo>
                  <a:cubicBezTo>
                    <a:pt x="8836" y="15490"/>
                    <a:pt x="9056" y="15709"/>
                    <a:pt x="9327" y="15709"/>
                  </a:cubicBezTo>
                  <a:cubicBezTo>
                    <a:pt x="9463" y="15709"/>
                    <a:pt x="9586" y="15655"/>
                    <a:pt x="9674" y="15565"/>
                  </a:cubicBezTo>
                  <a:lnTo>
                    <a:pt x="10656" y="14583"/>
                  </a:lnTo>
                  <a:cubicBezTo>
                    <a:pt x="10745" y="14495"/>
                    <a:pt x="10800" y="14372"/>
                    <a:pt x="10800" y="14236"/>
                  </a:cubicBezTo>
                  <a:cubicBezTo>
                    <a:pt x="10800" y="13966"/>
                    <a:pt x="10580" y="13745"/>
                    <a:pt x="10309" y="13745"/>
                  </a:cubicBezTo>
                  <a:cubicBezTo>
                    <a:pt x="10174" y="13745"/>
                    <a:pt x="10051" y="13801"/>
                    <a:pt x="9962" y="13890"/>
                  </a:cubicBezTo>
                  <a:cubicBezTo>
                    <a:pt x="9962" y="13890"/>
                    <a:pt x="8980" y="14871"/>
                    <a:pt x="8980" y="14871"/>
                  </a:cubicBezTo>
                  <a:close/>
                  <a:moveTo>
                    <a:pt x="11291" y="20415"/>
                  </a:moveTo>
                  <a:lnTo>
                    <a:pt x="982" y="10106"/>
                  </a:lnTo>
                  <a:lnTo>
                    <a:pt x="982" y="1473"/>
                  </a:lnTo>
                  <a:cubicBezTo>
                    <a:pt x="982" y="1202"/>
                    <a:pt x="1201" y="982"/>
                    <a:pt x="1473" y="982"/>
                  </a:cubicBezTo>
                  <a:lnTo>
                    <a:pt x="10106" y="982"/>
                  </a:lnTo>
                  <a:lnTo>
                    <a:pt x="20415" y="11291"/>
                  </a:lnTo>
                  <a:cubicBezTo>
                    <a:pt x="20415" y="11291"/>
                    <a:pt x="11291" y="20415"/>
                    <a:pt x="11291" y="20415"/>
                  </a:cubicBezTo>
                  <a:close/>
                  <a:moveTo>
                    <a:pt x="21456" y="10944"/>
                  </a:moveTo>
                  <a:lnTo>
                    <a:pt x="10656" y="144"/>
                  </a:lnTo>
                  <a:cubicBezTo>
                    <a:pt x="10567" y="55"/>
                    <a:pt x="10445" y="0"/>
                    <a:pt x="10309" y="0"/>
                  </a:cubicBezTo>
                  <a:lnTo>
                    <a:pt x="1473" y="0"/>
                  </a:lnTo>
                  <a:cubicBezTo>
                    <a:pt x="660" y="0"/>
                    <a:pt x="0" y="660"/>
                    <a:pt x="0" y="1473"/>
                  </a:cubicBezTo>
                  <a:lnTo>
                    <a:pt x="0" y="10310"/>
                  </a:lnTo>
                  <a:cubicBezTo>
                    <a:pt x="0" y="10445"/>
                    <a:pt x="55" y="10567"/>
                    <a:pt x="144" y="10656"/>
                  </a:cubicBezTo>
                  <a:lnTo>
                    <a:pt x="10944" y="21456"/>
                  </a:lnTo>
                  <a:cubicBezTo>
                    <a:pt x="11033" y="21546"/>
                    <a:pt x="11155" y="21600"/>
                    <a:pt x="11291" y="21600"/>
                  </a:cubicBezTo>
                  <a:cubicBezTo>
                    <a:pt x="11427" y="21600"/>
                    <a:pt x="11549" y="21546"/>
                    <a:pt x="11638" y="21456"/>
                  </a:cubicBezTo>
                  <a:lnTo>
                    <a:pt x="21456" y="11638"/>
                  </a:lnTo>
                  <a:cubicBezTo>
                    <a:pt x="21545" y="11549"/>
                    <a:pt x="21600" y="11427"/>
                    <a:pt x="21600" y="11291"/>
                  </a:cubicBezTo>
                  <a:cubicBezTo>
                    <a:pt x="21600" y="11156"/>
                    <a:pt x="21545" y="11033"/>
                    <a:pt x="21456" y="10944"/>
                  </a:cubicBezTo>
                  <a:moveTo>
                    <a:pt x="11782" y="13255"/>
                  </a:moveTo>
                  <a:cubicBezTo>
                    <a:pt x="11917" y="13255"/>
                    <a:pt x="12040" y="13200"/>
                    <a:pt x="12129" y="13111"/>
                  </a:cubicBezTo>
                  <a:lnTo>
                    <a:pt x="14093" y="11147"/>
                  </a:lnTo>
                  <a:cubicBezTo>
                    <a:pt x="14182" y="11058"/>
                    <a:pt x="14236" y="10936"/>
                    <a:pt x="14236" y="10800"/>
                  </a:cubicBezTo>
                  <a:cubicBezTo>
                    <a:pt x="14236" y="10529"/>
                    <a:pt x="14017" y="10310"/>
                    <a:pt x="13745" y="10310"/>
                  </a:cubicBezTo>
                  <a:cubicBezTo>
                    <a:pt x="13610" y="10310"/>
                    <a:pt x="13487" y="10364"/>
                    <a:pt x="13398" y="10453"/>
                  </a:cubicBezTo>
                  <a:lnTo>
                    <a:pt x="11435" y="12417"/>
                  </a:lnTo>
                  <a:cubicBezTo>
                    <a:pt x="11346" y="12506"/>
                    <a:pt x="11291" y="12629"/>
                    <a:pt x="11291" y="12764"/>
                  </a:cubicBezTo>
                  <a:cubicBezTo>
                    <a:pt x="11291" y="13035"/>
                    <a:pt x="11510" y="13255"/>
                    <a:pt x="11782" y="13255"/>
                  </a:cubicBezTo>
                  <a:moveTo>
                    <a:pt x="4418" y="4909"/>
                  </a:moveTo>
                  <a:cubicBezTo>
                    <a:pt x="4147" y="4909"/>
                    <a:pt x="3927" y="4690"/>
                    <a:pt x="3927" y="4418"/>
                  </a:cubicBezTo>
                  <a:cubicBezTo>
                    <a:pt x="3927" y="4147"/>
                    <a:pt x="4147" y="3927"/>
                    <a:pt x="4418" y="3927"/>
                  </a:cubicBezTo>
                  <a:cubicBezTo>
                    <a:pt x="4690" y="3927"/>
                    <a:pt x="4909" y="4147"/>
                    <a:pt x="4909" y="4418"/>
                  </a:cubicBezTo>
                  <a:cubicBezTo>
                    <a:pt x="4909" y="4690"/>
                    <a:pt x="4690" y="4909"/>
                    <a:pt x="4418" y="4909"/>
                  </a:cubicBezTo>
                  <a:moveTo>
                    <a:pt x="4418" y="2945"/>
                  </a:moveTo>
                  <a:cubicBezTo>
                    <a:pt x="3605" y="2945"/>
                    <a:pt x="2945" y="3605"/>
                    <a:pt x="2945" y="4418"/>
                  </a:cubicBezTo>
                  <a:cubicBezTo>
                    <a:pt x="2945" y="5232"/>
                    <a:pt x="3605" y="5891"/>
                    <a:pt x="4418" y="5891"/>
                  </a:cubicBezTo>
                  <a:cubicBezTo>
                    <a:pt x="5231" y="5891"/>
                    <a:pt x="5891" y="5232"/>
                    <a:pt x="5891" y="4418"/>
                  </a:cubicBezTo>
                  <a:cubicBezTo>
                    <a:pt x="5891" y="3605"/>
                    <a:pt x="5231" y="2945"/>
                    <a:pt x="4418" y="294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algn="l" defTabSz="228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BACB04DD-F72C-4304-861F-3A9CCD689359}"/>
              </a:ext>
            </a:extLst>
          </p:cNvPr>
          <p:cNvGrpSpPr/>
          <p:nvPr/>
        </p:nvGrpSpPr>
        <p:grpSpPr>
          <a:xfrm>
            <a:off x="8601911" y="2684393"/>
            <a:ext cx="1632070" cy="1632070"/>
            <a:chOff x="8137667" y="2881094"/>
            <a:chExt cx="1632070" cy="1632070"/>
          </a:xfrm>
        </p:grpSpPr>
        <p:sp>
          <p:nvSpPr>
            <p:cNvPr id="32" name="íṡľíḍè-Oval 20">
              <a:extLst>
                <a:ext uri="{FF2B5EF4-FFF2-40B4-BE49-F238E27FC236}">
                  <a16:creationId xmlns:a16="http://schemas.microsoft.com/office/drawing/2014/main" id="{8D9696B9-AFAC-416E-9AF8-9007BE1E9CAD}"/>
                </a:ext>
              </a:extLst>
            </p:cNvPr>
            <p:cNvSpPr/>
            <p:nvPr/>
          </p:nvSpPr>
          <p:spPr>
            <a:xfrm rot="10800000" flipH="1">
              <a:off x="8137667" y="2881094"/>
              <a:ext cx="1632070" cy="1632070"/>
            </a:xfrm>
            <a:prstGeom prst="ellipse">
              <a:avLst/>
            </a:prstGeom>
            <a:solidFill>
              <a:srgbClr val="E6E7EA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íṡľíḍè-Oval 23">
              <a:extLst>
                <a:ext uri="{FF2B5EF4-FFF2-40B4-BE49-F238E27FC236}">
                  <a16:creationId xmlns:a16="http://schemas.microsoft.com/office/drawing/2014/main" id="{667AC8DE-9410-42E5-860C-6C1C65E06F0F}"/>
                </a:ext>
              </a:extLst>
            </p:cNvPr>
            <p:cNvSpPr/>
            <p:nvPr/>
          </p:nvSpPr>
          <p:spPr>
            <a:xfrm rot="10800000" flipH="1">
              <a:off x="8244925" y="2988353"/>
              <a:ext cx="1417558" cy="1417558"/>
            </a:xfrm>
            <a:prstGeom prst="ellipse">
              <a:avLst/>
            </a:prstGeom>
            <a:solidFill>
              <a:srgbClr val="A04F4C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Shape 2608">
              <a:extLst>
                <a:ext uri="{FF2B5EF4-FFF2-40B4-BE49-F238E27FC236}">
                  <a16:creationId xmlns:a16="http://schemas.microsoft.com/office/drawing/2014/main" id="{5D9D0A12-02FC-4450-B35B-5EDAD78CE435}"/>
                </a:ext>
              </a:extLst>
            </p:cNvPr>
            <p:cNvSpPr/>
            <p:nvPr/>
          </p:nvSpPr>
          <p:spPr>
            <a:xfrm>
              <a:off x="8654263" y="3462029"/>
              <a:ext cx="565660" cy="462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4" y="3600"/>
                  </a:moveTo>
                  <a:cubicBezTo>
                    <a:pt x="1422" y="3600"/>
                    <a:pt x="982" y="3063"/>
                    <a:pt x="982" y="2400"/>
                  </a:cubicBezTo>
                  <a:cubicBezTo>
                    <a:pt x="982" y="1738"/>
                    <a:pt x="1422" y="1200"/>
                    <a:pt x="1964" y="1200"/>
                  </a:cubicBezTo>
                  <a:cubicBezTo>
                    <a:pt x="2506" y="1200"/>
                    <a:pt x="2945" y="1738"/>
                    <a:pt x="2945" y="2400"/>
                  </a:cubicBezTo>
                  <a:cubicBezTo>
                    <a:pt x="2945" y="3063"/>
                    <a:pt x="2506" y="3600"/>
                    <a:pt x="1964" y="3600"/>
                  </a:cubicBezTo>
                  <a:moveTo>
                    <a:pt x="1964" y="0"/>
                  </a:moveTo>
                  <a:cubicBezTo>
                    <a:pt x="879" y="0"/>
                    <a:pt x="0" y="1075"/>
                    <a:pt x="0" y="2400"/>
                  </a:cubicBezTo>
                  <a:cubicBezTo>
                    <a:pt x="0" y="3726"/>
                    <a:pt x="879" y="4800"/>
                    <a:pt x="1964" y="4800"/>
                  </a:cubicBezTo>
                  <a:cubicBezTo>
                    <a:pt x="3048" y="4800"/>
                    <a:pt x="3927" y="3726"/>
                    <a:pt x="3927" y="2400"/>
                  </a:cubicBezTo>
                  <a:cubicBezTo>
                    <a:pt x="3927" y="1075"/>
                    <a:pt x="3048" y="0"/>
                    <a:pt x="1964" y="0"/>
                  </a:cubicBezTo>
                  <a:moveTo>
                    <a:pt x="1964" y="12000"/>
                  </a:moveTo>
                  <a:cubicBezTo>
                    <a:pt x="1422" y="12000"/>
                    <a:pt x="982" y="11463"/>
                    <a:pt x="982" y="10800"/>
                  </a:cubicBezTo>
                  <a:cubicBezTo>
                    <a:pt x="982" y="10138"/>
                    <a:pt x="1422" y="9600"/>
                    <a:pt x="1964" y="9600"/>
                  </a:cubicBezTo>
                  <a:cubicBezTo>
                    <a:pt x="2506" y="9600"/>
                    <a:pt x="2945" y="10138"/>
                    <a:pt x="2945" y="10800"/>
                  </a:cubicBezTo>
                  <a:cubicBezTo>
                    <a:pt x="2945" y="11463"/>
                    <a:pt x="2506" y="12000"/>
                    <a:pt x="1964" y="12000"/>
                  </a:cubicBezTo>
                  <a:moveTo>
                    <a:pt x="1964" y="8401"/>
                  </a:moveTo>
                  <a:cubicBezTo>
                    <a:pt x="879" y="8401"/>
                    <a:pt x="0" y="9475"/>
                    <a:pt x="0" y="10800"/>
                  </a:cubicBezTo>
                  <a:cubicBezTo>
                    <a:pt x="0" y="12126"/>
                    <a:pt x="879" y="13200"/>
                    <a:pt x="1964" y="13200"/>
                  </a:cubicBezTo>
                  <a:cubicBezTo>
                    <a:pt x="3048" y="13200"/>
                    <a:pt x="3927" y="12126"/>
                    <a:pt x="3927" y="10800"/>
                  </a:cubicBezTo>
                  <a:cubicBezTo>
                    <a:pt x="3927" y="9475"/>
                    <a:pt x="3048" y="8401"/>
                    <a:pt x="1964" y="8401"/>
                  </a:cubicBezTo>
                  <a:moveTo>
                    <a:pt x="19636" y="12000"/>
                  </a:moveTo>
                  <a:lnTo>
                    <a:pt x="7855" y="12000"/>
                  </a:lnTo>
                  <a:cubicBezTo>
                    <a:pt x="7313" y="12000"/>
                    <a:pt x="6873" y="11463"/>
                    <a:pt x="6873" y="10801"/>
                  </a:cubicBezTo>
                  <a:cubicBezTo>
                    <a:pt x="6873" y="10138"/>
                    <a:pt x="7313" y="9600"/>
                    <a:pt x="7855" y="9600"/>
                  </a:cubicBezTo>
                  <a:lnTo>
                    <a:pt x="19636" y="9600"/>
                  </a:lnTo>
                  <a:cubicBezTo>
                    <a:pt x="20178" y="9600"/>
                    <a:pt x="20618" y="10138"/>
                    <a:pt x="20618" y="10801"/>
                  </a:cubicBezTo>
                  <a:cubicBezTo>
                    <a:pt x="20618" y="11463"/>
                    <a:pt x="20178" y="12000"/>
                    <a:pt x="19636" y="12000"/>
                  </a:cubicBezTo>
                  <a:moveTo>
                    <a:pt x="19636" y="8401"/>
                  </a:moveTo>
                  <a:lnTo>
                    <a:pt x="7855" y="8401"/>
                  </a:lnTo>
                  <a:cubicBezTo>
                    <a:pt x="6770" y="8401"/>
                    <a:pt x="5891" y="9475"/>
                    <a:pt x="5891" y="10801"/>
                  </a:cubicBezTo>
                  <a:cubicBezTo>
                    <a:pt x="5891" y="12126"/>
                    <a:pt x="6770" y="13200"/>
                    <a:pt x="7855" y="13200"/>
                  </a:cubicBezTo>
                  <a:lnTo>
                    <a:pt x="19636" y="13200"/>
                  </a:lnTo>
                  <a:cubicBezTo>
                    <a:pt x="20721" y="13200"/>
                    <a:pt x="21600" y="12126"/>
                    <a:pt x="21600" y="10801"/>
                  </a:cubicBezTo>
                  <a:cubicBezTo>
                    <a:pt x="21600" y="9475"/>
                    <a:pt x="20721" y="8401"/>
                    <a:pt x="19636" y="8401"/>
                  </a:cubicBezTo>
                  <a:moveTo>
                    <a:pt x="19636" y="20400"/>
                  </a:moveTo>
                  <a:lnTo>
                    <a:pt x="7855" y="20400"/>
                  </a:lnTo>
                  <a:cubicBezTo>
                    <a:pt x="7313" y="20400"/>
                    <a:pt x="6873" y="19862"/>
                    <a:pt x="6873" y="19200"/>
                  </a:cubicBezTo>
                  <a:cubicBezTo>
                    <a:pt x="6873" y="18538"/>
                    <a:pt x="7313" y="18000"/>
                    <a:pt x="7855" y="18000"/>
                  </a:cubicBezTo>
                  <a:lnTo>
                    <a:pt x="19636" y="18000"/>
                  </a:lnTo>
                  <a:cubicBezTo>
                    <a:pt x="20178" y="18000"/>
                    <a:pt x="20618" y="18538"/>
                    <a:pt x="20618" y="19200"/>
                  </a:cubicBezTo>
                  <a:cubicBezTo>
                    <a:pt x="20618" y="19862"/>
                    <a:pt x="20178" y="20400"/>
                    <a:pt x="19636" y="20400"/>
                  </a:cubicBezTo>
                  <a:moveTo>
                    <a:pt x="19636" y="16800"/>
                  </a:moveTo>
                  <a:lnTo>
                    <a:pt x="7855" y="16800"/>
                  </a:lnTo>
                  <a:cubicBezTo>
                    <a:pt x="6770" y="16800"/>
                    <a:pt x="5891" y="17875"/>
                    <a:pt x="5891" y="19200"/>
                  </a:cubicBezTo>
                  <a:cubicBezTo>
                    <a:pt x="5891" y="20526"/>
                    <a:pt x="6770" y="21600"/>
                    <a:pt x="7855" y="21600"/>
                  </a:cubicBezTo>
                  <a:lnTo>
                    <a:pt x="19636" y="21600"/>
                  </a:lnTo>
                  <a:cubicBezTo>
                    <a:pt x="20721" y="21600"/>
                    <a:pt x="21600" y="20526"/>
                    <a:pt x="21600" y="19200"/>
                  </a:cubicBezTo>
                  <a:cubicBezTo>
                    <a:pt x="21600" y="17875"/>
                    <a:pt x="20721" y="16800"/>
                    <a:pt x="19636" y="16800"/>
                  </a:cubicBezTo>
                  <a:moveTo>
                    <a:pt x="7855" y="1201"/>
                  </a:moveTo>
                  <a:lnTo>
                    <a:pt x="19636" y="1201"/>
                  </a:lnTo>
                  <a:cubicBezTo>
                    <a:pt x="20178" y="1201"/>
                    <a:pt x="20618" y="1738"/>
                    <a:pt x="20618" y="2400"/>
                  </a:cubicBezTo>
                  <a:cubicBezTo>
                    <a:pt x="20618" y="3063"/>
                    <a:pt x="20178" y="3600"/>
                    <a:pt x="19636" y="3600"/>
                  </a:cubicBezTo>
                  <a:lnTo>
                    <a:pt x="7855" y="3600"/>
                  </a:lnTo>
                  <a:cubicBezTo>
                    <a:pt x="7313" y="3600"/>
                    <a:pt x="6873" y="3063"/>
                    <a:pt x="6873" y="2400"/>
                  </a:cubicBezTo>
                  <a:cubicBezTo>
                    <a:pt x="6873" y="1738"/>
                    <a:pt x="7313" y="1201"/>
                    <a:pt x="7855" y="1201"/>
                  </a:cubicBezTo>
                  <a:moveTo>
                    <a:pt x="7855" y="4800"/>
                  </a:moveTo>
                  <a:lnTo>
                    <a:pt x="19636" y="4800"/>
                  </a:lnTo>
                  <a:cubicBezTo>
                    <a:pt x="20721" y="4800"/>
                    <a:pt x="21600" y="3726"/>
                    <a:pt x="21600" y="2400"/>
                  </a:cubicBezTo>
                  <a:cubicBezTo>
                    <a:pt x="21600" y="1075"/>
                    <a:pt x="20721" y="1"/>
                    <a:pt x="19636" y="1"/>
                  </a:cubicBezTo>
                  <a:lnTo>
                    <a:pt x="7855" y="1"/>
                  </a:lnTo>
                  <a:cubicBezTo>
                    <a:pt x="6770" y="1"/>
                    <a:pt x="5891" y="1075"/>
                    <a:pt x="5891" y="2400"/>
                  </a:cubicBezTo>
                  <a:cubicBezTo>
                    <a:pt x="5891" y="3726"/>
                    <a:pt x="6770" y="4800"/>
                    <a:pt x="7855" y="4800"/>
                  </a:cubicBezTo>
                  <a:moveTo>
                    <a:pt x="1964" y="20400"/>
                  </a:moveTo>
                  <a:cubicBezTo>
                    <a:pt x="1422" y="20400"/>
                    <a:pt x="982" y="19862"/>
                    <a:pt x="982" y="19200"/>
                  </a:cubicBezTo>
                  <a:cubicBezTo>
                    <a:pt x="982" y="18538"/>
                    <a:pt x="1422" y="18000"/>
                    <a:pt x="1964" y="18000"/>
                  </a:cubicBezTo>
                  <a:cubicBezTo>
                    <a:pt x="2506" y="18000"/>
                    <a:pt x="2945" y="18538"/>
                    <a:pt x="2945" y="19200"/>
                  </a:cubicBezTo>
                  <a:cubicBezTo>
                    <a:pt x="2945" y="19862"/>
                    <a:pt x="2506" y="20400"/>
                    <a:pt x="1964" y="20400"/>
                  </a:cubicBezTo>
                  <a:moveTo>
                    <a:pt x="1964" y="16800"/>
                  </a:moveTo>
                  <a:cubicBezTo>
                    <a:pt x="879" y="16800"/>
                    <a:pt x="0" y="17875"/>
                    <a:pt x="0" y="19200"/>
                  </a:cubicBezTo>
                  <a:cubicBezTo>
                    <a:pt x="0" y="20526"/>
                    <a:pt x="879" y="21600"/>
                    <a:pt x="1964" y="21600"/>
                  </a:cubicBezTo>
                  <a:cubicBezTo>
                    <a:pt x="3048" y="21600"/>
                    <a:pt x="3927" y="20526"/>
                    <a:pt x="3927" y="19200"/>
                  </a:cubicBezTo>
                  <a:cubicBezTo>
                    <a:pt x="3927" y="17875"/>
                    <a:pt x="3048" y="16800"/>
                    <a:pt x="1964" y="168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algn="l" defTabSz="228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6320F326-DF52-4EEF-8CF0-819B6592C655}"/>
              </a:ext>
            </a:extLst>
          </p:cNvPr>
          <p:cNvGrpSpPr/>
          <p:nvPr/>
        </p:nvGrpSpPr>
        <p:grpSpPr>
          <a:xfrm>
            <a:off x="998808" y="4465412"/>
            <a:ext cx="3474720" cy="1287147"/>
            <a:chOff x="1364567" y="4662113"/>
            <a:chExt cx="3474720" cy="1287147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62D09488-A242-4B1D-B9F0-C75B2642902A}"/>
                </a:ext>
              </a:extLst>
            </p:cNvPr>
            <p:cNvSpPr/>
            <p:nvPr/>
          </p:nvSpPr>
          <p:spPr>
            <a:xfrm>
              <a:off x="1364567" y="5161737"/>
              <a:ext cx="3474720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866943" fontAlgn="base" latinLnBrk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2861B995-6D3B-4E0C-8C46-492BFF645851}"/>
                </a:ext>
              </a:extLst>
            </p:cNvPr>
            <p:cNvSpPr/>
            <p:nvPr/>
          </p:nvSpPr>
          <p:spPr>
            <a:xfrm>
              <a:off x="1713295" y="4662113"/>
              <a:ext cx="2552410" cy="49962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2000" b="1" kern="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kern="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E722FFB0-CB7E-4721-A6AF-5723A074B175}"/>
              </a:ext>
            </a:extLst>
          </p:cNvPr>
          <p:cNvGrpSpPr/>
          <p:nvPr/>
        </p:nvGrpSpPr>
        <p:grpSpPr>
          <a:xfrm>
            <a:off x="3249635" y="1189203"/>
            <a:ext cx="3545059" cy="1287147"/>
            <a:chOff x="3319975" y="1512514"/>
            <a:chExt cx="3545059" cy="1287147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493E2A91-A7DB-49BE-8541-DFEE341578FF}"/>
                </a:ext>
              </a:extLst>
            </p:cNvPr>
            <p:cNvSpPr/>
            <p:nvPr/>
          </p:nvSpPr>
          <p:spPr>
            <a:xfrm>
              <a:off x="3319975" y="2012138"/>
              <a:ext cx="3545059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866943" fontAlgn="base" latinLnBrk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44FA8959-FB2F-482D-86A2-80A763997836}"/>
                </a:ext>
              </a:extLst>
            </p:cNvPr>
            <p:cNvSpPr/>
            <p:nvPr/>
          </p:nvSpPr>
          <p:spPr>
            <a:xfrm>
              <a:off x="3631779" y="1512514"/>
              <a:ext cx="2835049" cy="49962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30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C05D6A6C-D303-48C3-9F4F-81CF51ECEC49}"/>
              </a:ext>
            </a:extLst>
          </p:cNvPr>
          <p:cNvGrpSpPr/>
          <p:nvPr/>
        </p:nvGrpSpPr>
        <p:grpSpPr>
          <a:xfrm>
            <a:off x="5542675" y="4465412"/>
            <a:ext cx="3460652" cy="1287147"/>
            <a:chOff x="5261318" y="4662113"/>
            <a:chExt cx="3460652" cy="1287147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CF328A8-21C9-4957-BC51-8BB10C36DF33}"/>
                </a:ext>
              </a:extLst>
            </p:cNvPr>
            <p:cNvSpPr/>
            <p:nvPr/>
          </p:nvSpPr>
          <p:spPr>
            <a:xfrm>
              <a:off x="5261318" y="5161737"/>
              <a:ext cx="3460652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866943" fontAlgn="base" latinLnBrk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44D998A7-3C39-47F2-962B-CB819146CDD5}"/>
                </a:ext>
              </a:extLst>
            </p:cNvPr>
            <p:cNvSpPr/>
            <p:nvPr/>
          </p:nvSpPr>
          <p:spPr>
            <a:xfrm>
              <a:off x="5482381" y="4662113"/>
              <a:ext cx="2838173" cy="49962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2000" b="1" kern="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kern="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A3E1FA90-1AC3-4167-A25F-FF1B731E4B95}"/>
              </a:ext>
            </a:extLst>
          </p:cNvPr>
          <p:cNvGrpSpPr/>
          <p:nvPr/>
        </p:nvGrpSpPr>
        <p:grpSpPr>
          <a:xfrm>
            <a:off x="7652826" y="1189203"/>
            <a:ext cx="3474720" cy="1287147"/>
            <a:chOff x="7315201" y="1512514"/>
            <a:chExt cx="3474720" cy="1287147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4B2A16A9-C799-46AC-A39B-AD614A63F0DB}"/>
                </a:ext>
              </a:extLst>
            </p:cNvPr>
            <p:cNvSpPr/>
            <p:nvPr/>
          </p:nvSpPr>
          <p:spPr>
            <a:xfrm>
              <a:off x="7315201" y="2012138"/>
              <a:ext cx="3474720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866943" fontAlgn="base" latinLnBrk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1FB21D53-032D-41C0-A7C2-60B9C09CD8CE}"/>
                </a:ext>
              </a:extLst>
            </p:cNvPr>
            <p:cNvSpPr/>
            <p:nvPr/>
          </p:nvSpPr>
          <p:spPr>
            <a:xfrm>
              <a:off x="7593770" y="1512514"/>
              <a:ext cx="2947276" cy="49962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2000" b="1" kern="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kern="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54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269D1E34-73C5-4CB6-B930-B48062B27DD4}"/>
              </a:ext>
            </a:extLst>
          </p:cNvPr>
          <p:cNvSpPr/>
          <p:nvPr/>
        </p:nvSpPr>
        <p:spPr>
          <a:xfrm rot="13309666" flipH="1">
            <a:off x="-910726" y="-1275147"/>
            <a:ext cx="2401899" cy="2970751"/>
          </a:xfrm>
          <a:custGeom>
            <a:avLst/>
            <a:gdLst>
              <a:gd name="connsiteX0" fmla="*/ 2291801 w 2659024"/>
              <a:gd name="connsiteY0" fmla="*/ 2285896 h 3739830"/>
              <a:gd name="connsiteX1" fmla="*/ 2038521 w 2659024"/>
              <a:gd name="connsiteY1" fmla="*/ 1784080 h 3739830"/>
              <a:gd name="connsiteX2" fmla="*/ 2231828 w 2659024"/>
              <a:gd name="connsiteY2" fmla="*/ 1284775 h 3739830"/>
              <a:gd name="connsiteX3" fmla="*/ 2388036 w 2659024"/>
              <a:gd name="connsiteY3" fmla="*/ 764270 h 3739830"/>
              <a:gd name="connsiteX4" fmla="*/ 2233502 w 2659024"/>
              <a:gd name="connsiteY4" fmla="*/ 269148 h 3739830"/>
              <a:gd name="connsiteX5" fmla="*/ 2050236 w 2659024"/>
              <a:gd name="connsiteY5" fmla="*/ 82536 h 3739830"/>
              <a:gd name="connsiteX6" fmla="*/ 1947585 w 2659024"/>
              <a:gd name="connsiteY6" fmla="*/ 80863 h 3739830"/>
              <a:gd name="connsiteX7" fmla="*/ 1938659 w 2659024"/>
              <a:gd name="connsiteY7" fmla="*/ 83094 h 3739830"/>
              <a:gd name="connsiteX8" fmla="*/ 1899328 w 2659024"/>
              <a:gd name="connsiteY8" fmla="*/ 63290 h 3739830"/>
              <a:gd name="connsiteX9" fmla="*/ 827352 w 2659024"/>
              <a:gd name="connsiteY9" fmla="*/ 150319 h 3739830"/>
              <a:gd name="connsiteX10" fmla="*/ 386622 w 2659024"/>
              <a:gd name="connsiteY10" fmla="*/ 500112 h 3739830"/>
              <a:gd name="connsiteX11" fmla="*/ 270582 w 2659024"/>
              <a:gd name="connsiteY11" fmla="*/ 1054648 h 3739830"/>
              <a:gd name="connsiteX12" fmla="*/ 337529 w 2659024"/>
              <a:gd name="connsiteY12" fmla="*/ 1627594 h 3739830"/>
              <a:gd name="connsiteX13" fmla="*/ 59981 w 2659024"/>
              <a:gd name="connsiteY13" fmla="*/ 2164557 h 3739830"/>
              <a:gd name="connsiteX14" fmla="*/ 66117 w 2659024"/>
              <a:gd name="connsiteY14" fmla="*/ 2707656 h 3739830"/>
              <a:gd name="connsiteX15" fmla="*/ 477558 w 2659024"/>
              <a:gd name="connsiteY15" fmla="*/ 2965677 h 3739830"/>
              <a:gd name="connsiteX16" fmla="*/ 1027911 w 2659024"/>
              <a:gd name="connsiteY16" fmla="*/ 2985203 h 3739830"/>
              <a:gd name="connsiteX17" fmla="*/ 1425126 w 2659024"/>
              <a:gd name="connsiteY17" fmla="*/ 3214772 h 3739830"/>
              <a:gd name="connsiteX18" fmla="*/ 2143961 w 2659024"/>
              <a:gd name="connsiteY18" fmla="*/ 3732766 h 3739830"/>
              <a:gd name="connsiteX19" fmla="*/ 2615374 w 2659024"/>
              <a:gd name="connsiteY19" fmla="*/ 2799428 h 3739830"/>
              <a:gd name="connsiteX20" fmla="*/ 2291801 w 2659024"/>
              <a:gd name="connsiteY20" fmla="*/ 2285896 h 373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59024" h="3739830">
                <a:moveTo>
                  <a:pt x="2291801" y="2285896"/>
                </a:moveTo>
                <a:cubicBezTo>
                  <a:pt x="2174087" y="2139173"/>
                  <a:pt x="2045494" y="1980176"/>
                  <a:pt x="2038521" y="1784080"/>
                </a:cubicBezTo>
                <a:cubicBezTo>
                  <a:pt x="2042147" y="1599421"/>
                  <a:pt x="2147308" y="1442377"/>
                  <a:pt x="2231828" y="1284775"/>
                </a:cubicBezTo>
                <a:cubicBezTo>
                  <a:pt x="2318858" y="1121873"/>
                  <a:pt x="2388873" y="951998"/>
                  <a:pt x="2388036" y="764270"/>
                </a:cubicBezTo>
                <a:cubicBezTo>
                  <a:pt x="2387199" y="590489"/>
                  <a:pt x="2333084" y="411967"/>
                  <a:pt x="2233502" y="269148"/>
                </a:cubicBezTo>
                <a:cubicBezTo>
                  <a:pt x="2188313" y="204434"/>
                  <a:pt x="2125551" y="114057"/>
                  <a:pt x="2050236" y="82536"/>
                </a:cubicBezTo>
                <a:cubicBezTo>
                  <a:pt x="2013695" y="67195"/>
                  <a:pt x="1984127" y="75284"/>
                  <a:pt x="1947585" y="80863"/>
                </a:cubicBezTo>
                <a:cubicBezTo>
                  <a:pt x="1944796" y="81421"/>
                  <a:pt x="1941728" y="81979"/>
                  <a:pt x="1938659" y="83094"/>
                </a:cubicBezTo>
                <a:cubicBezTo>
                  <a:pt x="1935312" y="77237"/>
                  <a:pt x="1914670" y="68032"/>
                  <a:pt x="1899328" y="63290"/>
                </a:cubicBezTo>
                <a:cubicBezTo>
                  <a:pt x="1547860" y="-47729"/>
                  <a:pt x="1157620" y="-8956"/>
                  <a:pt x="827352" y="150319"/>
                </a:cubicBezTo>
                <a:cubicBezTo>
                  <a:pt x="659149" y="231491"/>
                  <a:pt x="499873" y="350042"/>
                  <a:pt x="386622" y="500112"/>
                </a:cubicBezTo>
                <a:cubicBezTo>
                  <a:pt x="261656" y="665524"/>
                  <a:pt x="233204" y="853531"/>
                  <a:pt x="270582" y="1054648"/>
                </a:cubicBezTo>
                <a:cubicBezTo>
                  <a:pt x="306287" y="1245723"/>
                  <a:pt x="398338" y="1431777"/>
                  <a:pt x="337529" y="1627594"/>
                </a:cubicBezTo>
                <a:cubicBezTo>
                  <a:pt x="277277" y="1820343"/>
                  <a:pt x="134737" y="1977108"/>
                  <a:pt x="59981" y="2164557"/>
                </a:cubicBezTo>
                <a:cubicBezTo>
                  <a:pt x="-8639" y="2336943"/>
                  <a:pt x="-32907" y="2541407"/>
                  <a:pt x="66117" y="2707656"/>
                </a:cubicBezTo>
                <a:cubicBezTo>
                  <a:pt x="153426" y="2854379"/>
                  <a:pt x="313818" y="2936109"/>
                  <a:pt x="477558" y="2965677"/>
                </a:cubicBezTo>
                <a:cubicBezTo>
                  <a:pt x="660823" y="2998871"/>
                  <a:pt x="843530" y="2972929"/>
                  <a:pt x="1027911" y="2985203"/>
                </a:cubicBezTo>
                <a:cubicBezTo>
                  <a:pt x="1204203" y="2996918"/>
                  <a:pt x="1326101" y="3071396"/>
                  <a:pt x="1425126" y="3214772"/>
                </a:cubicBezTo>
                <a:cubicBezTo>
                  <a:pt x="1603928" y="3473908"/>
                  <a:pt x="1772967" y="3791344"/>
                  <a:pt x="2143961" y="3732766"/>
                </a:cubicBezTo>
                <a:cubicBezTo>
                  <a:pt x="2582180" y="3663868"/>
                  <a:pt x="2745919" y="3181299"/>
                  <a:pt x="2615374" y="2799428"/>
                </a:cubicBezTo>
                <a:cubicBezTo>
                  <a:pt x="2548428" y="2603332"/>
                  <a:pt x="2419835" y="2445451"/>
                  <a:pt x="2291801" y="2285896"/>
                </a:cubicBezTo>
                <a:close/>
              </a:path>
            </a:pathLst>
          </a:custGeom>
          <a:solidFill>
            <a:srgbClr val="A04F4C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F707010-351D-475C-A93C-273165901C92}"/>
              </a:ext>
            </a:extLst>
          </p:cNvPr>
          <p:cNvSpPr>
            <a:spLocks/>
          </p:cNvSpPr>
          <p:nvPr/>
        </p:nvSpPr>
        <p:spPr bwMode="auto">
          <a:xfrm flipV="1">
            <a:off x="-65635" y="-120498"/>
            <a:ext cx="1734526" cy="1516160"/>
          </a:xfrm>
          <a:custGeom>
            <a:avLst/>
            <a:gdLst>
              <a:gd name="connsiteX0" fmla="*/ 0 w 2347495"/>
              <a:gd name="connsiteY0" fmla="*/ 0 h 3381055"/>
              <a:gd name="connsiteX1" fmla="*/ 43616 w 2347495"/>
              <a:gd name="connsiteY1" fmla="*/ 0 h 3381055"/>
              <a:gd name="connsiteX2" fmla="*/ 521999 w 2347495"/>
              <a:gd name="connsiteY2" fmla="*/ 719056 h 3381055"/>
              <a:gd name="connsiteX3" fmla="*/ 1340898 w 2347495"/>
              <a:gd name="connsiteY3" fmla="*/ 2150524 h 3381055"/>
              <a:gd name="connsiteX4" fmla="*/ 2279392 w 2347495"/>
              <a:gd name="connsiteY4" fmla="*/ 2476008 h 3381055"/>
              <a:gd name="connsiteX5" fmla="*/ 2347495 w 2347495"/>
              <a:gd name="connsiteY5" fmla="*/ 2839688 h 3381055"/>
              <a:gd name="connsiteX6" fmla="*/ 2347495 w 2347495"/>
              <a:gd name="connsiteY6" fmla="*/ 3005751 h 3381055"/>
              <a:gd name="connsiteX7" fmla="*/ 2286036 w 2347495"/>
              <a:gd name="connsiteY7" fmla="*/ 3381055 h 3381055"/>
              <a:gd name="connsiteX8" fmla="*/ 185136 w 2347495"/>
              <a:gd name="connsiteY8" fmla="*/ 3381055 h 3381055"/>
              <a:gd name="connsiteX9" fmla="*/ 0 w 2347495"/>
              <a:gd name="connsiteY9" fmla="*/ 3381055 h 338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7495" h="3381055">
                <a:moveTo>
                  <a:pt x="0" y="0"/>
                </a:moveTo>
                <a:lnTo>
                  <a:pt x="43616" y="0"/>
                </a:lnTo>
                <a:cubicBezTo>
                  <a:pt x="276163" y="66426"/>
                  <a:pt x="505388" y="250756"/>
                  <a:pt x="521999" y="719056"/>
                </a:cubicBezTo>
                <a:cubicBezTo>
                  <a:pt x="558542" y="1693849"/>
                  <a:pt x="1003704" y="2163809"/>
                  <a:pt x="1340898" y="2150524"/>
                </a:cubicBezTo>
                <a:cubicBezTo>
                  <a:pt x="1678091" y="2138899"/>
                  <a:pt x="2134880" y="2115650"/>
                  <a:pt x="2279392" y="2476008"/>
                </a:cubicBezTo>
                <a:cubicBezTo>
                  <a:pt x="2315935" y="2567343"/>
                  <a:pt x="2340851" y="2695212"/>
                  <a:pt x="2347495" y="2839688"/>
                </a:cubicBezTo>
                <a:cubicBezTo>
                  <a:pt x="2347495" y="2839688"/>
                  <a:pt x="2347495" y="2839688"/>
                  <a:pt x="2347495" y="3005751"/>
                </a:cubicBezTo>
                <a:cubicBezTo>
                  <a:pt x="2340851" y="3131960"/>
                  <a:pt x="2322579" y="3261489"/>
                  <a:pt x="2286036" y="3381055"/>
                </a:cubicBezTo>
                <a:cubicBezTo>
                  <a:pt x="2286036" y="3381055"/>
                  <a:pt x="2286036" y="3381055"/>
                  <a:pt x="185136" y="3381055"/>
                </a:cubicBezTo>
                <a:lnTo>
                  <a:pt x="0" y="3381055"/>
                </a:lnTo>
                <a:close/>
              </a:path>
            </a:pathLst>
          </a:custGeom>
          <a:solidFill>
            <a:srgbClr val="4964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812CAE71-4B1D-42BB-B79A-8CF92C8C143D}"/>
              </a:ext>
            </a:extLst>
          </p:cNvPr>
          <p:cNvSpPr>
            <a:spLocks/>
          </p:cNvSpPr>
          <p:nvPr/>
        </p:nvSpPr>
        <p:spPr bwMode="auto">
          <a:xfrm flipV="1">
            <a:off x="-210015" y="-230499"/>
            <a:ext cx="1557551" cy="1361465"/>
          </a:xfrm>
          <a:custGeom>
            <a:avLst/>
            <a:gdLst>
              <a:gd name="connsiteX0" fmla="*/ 0 w 2347495"/>
              <a:gd name="connsiteY0" fmla="*/ 0 h 3381055"/>
              <a:gd name="connsiteX1" fmla="*/ 43616 w 2347495"/>
              <a:gd name="connsiteY1" fmla="*/ 0 h 3381055"/>
              <a:gd name="connsiteX2" fmla="*/ 521999 w 2347495"/>
              <a:gd name="connsiteY2" fmla="*/ 719056 h 3381055"/>
              <a:gd name="connsiteX3" fmla="*/ 1340898 w 2347495"/>
              <a:gd name="connsiteY3" fmla="*/ 2150524 h 3381055"/>
              <a:gd name="connsiteX4" fmla="*/ 2279392 w 2347495"/>
              <a:gd name="connsiteY4" fmla="*/ 2476008 h 3381055"/>
              <a:gd name="connsiteX5" fmla="*/ 2347495 w 2347495"/>
              <a:gd name="connsiteY5" fmla="*/ 2839688 h 3381055"/>
              <a:gd name="connsiteX6" fmla="*/ 2347495 w 2347495"/>
              <a:gd name="connsiteY6" fmla="*/ 3005751 h 3381055"/>
              <a:gd name="connsiteX7" fmla="*/ 2286036 w 2347495"/>
              <a:gd name="connsiteY7" fmla="*/ 3381055 h 3381055"/>
              <a:gd name="connsiteX8" fmla="*/ 185136 w 2347495"/>
              <a:gd name="connsiteY8" fmla="*/ 3381055 h 3381055"/>
              <a:gd name="connsiteX9" fmla="*/ 0 w 2347495"/>
              <a:gd name="connsiteY9" fmla="*/ 3381055 h 338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7495" h="3381055">
                <a:moveTo>
                  <a:pt x="0" y="0"/>
                </a:moveTo>
                <a:lnTo>
                  <a:pt x="43616" y="0"/>
                </a:lnTo>
                <a:cubicBezTo>
                  <a:pt x="276163" y="66426"/>
                  <a:pt x="505388" y="250756"/>
                  <a:pt x="521999" y="719056"/>
                </a:cubicBezTo>
                <a:cubicBezTo>
                  <a:pt x="558542" y="1693849"/>
                  <a:pt x="1003704" y="2163809"/>
                  <a:pt x="1340898" y="2150524"/>
                </a:cubicBezTo>
                <a:cubicBezTo>
                  <a:pt x="1678091" y="2138899"/>
                  <a:pt x="2134880" y="2115650"/>
                  <a:pt x="2279392" y="2476008"/>
                </a:cubicBezTo>
                <a:cubicBezTo>
                  <a:pt x="2315935" y="2567343"/>
                  <a:pt x="2340851" y="2695212"/>
                  <a:pt x="2347495" y="2839688"/>
                </a:cubicBezTo>
                <a:cubicBezTo>
                  <a:pt x="2347495" y="2839688"/>
                  <a:pt x="2347495" y="2839688"/>
                  <a:pt x="2347495" y="3005751"/>
                </a:cubicBezTo>
                <a:cubicBezTo>
                  <a:pt x="2340851" y="3131960"/>
                  <a:pt x="2322579" y="3261489"/>
                  <a:pt x="2286036" y="3381055"/>
                </a:cubicBezTo>
                <a:cubicBezTo>
                  <a:pt x="2286036" y="3381055"/>
                  <a:pt x="2286036" y="3381055"/>
                  <a:pt x="185136" y="3381055"/>
                </a:cubicBezTo>
                <a:lnTo>
                  <a:pt x="0" y="3381055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933120-60CD-4396-ADD6-2B8F0DC6C422}"/>
              </a:ext>
            </a:extLst>
          </p:cNvPr>
          <p:cNvSpPr/>
          <p:nvPr/>
        </p:nvSpPr>
        <p:spPr>
          <a:xfrm>
            <a:off x="1071925" y="462806"/>
            <a:ext cx="2419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FA851C4-2B28-4C7C-8C22-8D2E9FA390F6}"/>
              </a:ext>
            </a:extLst>
          </p:cNvPr>
          <p:cNvGrpSpPr/>
          <p:nvPr/>
        </p:nvGrpSpPr>
        <p:grpSpPr>
          <a:xfrm>
            <a:off x="9291955" y="5951619"/>
            <a:ext cx="3573342" cy="2460133"/>
            <a:chOff x="8246112" y="5761228"/>
            <a:chExt cx="4362512" cy="3003452"/>
          </a:xfrm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884E4D83-EAE2-47B8-8982-35CE652ED7DC}"/>
                </a:ext>
              </a:extLst>
            </p:cNvPr>
            <p:cNvSpPr/>
            <p:nvPr/>
          </p:nvSpPr>
          <p:spPr>
            <a:xfrm rot="19222550" flipH="1">
              <a:off x="8246112" y="5761228"/>
              <a:ext cx="4197657" cy="3003452"/>
            </a:xfrm>
            <a:custGeom>
              <a:avLst/>
              <a:gdLst>
                <a:gd name="connsiteX0" fmla="*/ 6749971 w 6815402"/>
                <a:gd name="connsiteY0" fmla="*/ 786590 h 4876466"/>
                <a:gd name="connsiteX1" fmla="*/ 6748018 w 6815402"/>
                <a:gd name="connsiteY1" fmla="*/ 782405 h 4876466"/>
                <a:gd name="connsiteX2" fmla="*/ 6746902 w 6815402"/>
                <a:gd name="connsiteY2" fmla="*/ 779058 h 4876466"/>
                <a:gd name="connsiteX3" fmla="*/ 5340753 w 6815402"/>
                <a:gd name="connsiteY3" fmla="*/ 22847 h 4876466"/>
                <a:gd name="connsiteX4" fmla="*/ 3376439 w 6815402"/>
                <a:gd name="connsiteY4" fmla="*/ 789100 h 4876466"/>
                <a:gd name="connsiteX5" fmla="*/ 2839474 w 6815402"/>
                <a:gd name="connsiteY5" fmla="*/ 604441 h 4876466"/>
                <a:gd name="connsiteX6" fmla="*/ 2428592 w 6815402"/>
                <a:gd name="connsiteY6" fmla="*/ 310994 h 4876466"/>
                <a:gd name="connsiteX7" fmla="*/ 1587301 w 6815402"/>
                <a:gd name="connsiteY7" fmla="*/ 209459 h 4876466"/>
                <a:gd name="connsiteX8" fmla="*/ 968327 w 6815402"/>
                <a:gd name="connsiteY8" fmla="*/ 927455 h 4876466"/>
                <a:gd name="connsiteX9" fmla="*/ 850613 w 6815402"/>
                <a:gd name="connsiteY9" fmla="*/ 1348657 h 4876466"/>
                <a:gd name="connsiteX10" fmla="*/ 865118 w 6815402"/>
                <a:gd name="connsiteY10" fmla="*/ 1927182 h 4876466"/>
                <a:gd name="connsiteX11" fmla="*/ 441126 w 6815402"/>
                <a:gd name="connsiteY11" fmla="*/ 2960103 h 4876466"/>
                <a:gd name="connsiteX12" fmla="*/ 9601 w 6815402"/>
                <a:gd name="connsiteY12" fmla="*/ 3785212 h 4876466"/>
                <a:gd name="connsiteX13" fmla="*/ 267902 w 6815402"/>
                <a:gd name="connsiteY13" fmla="*/ 4615063 h 4876466"/>
                <a:gd name="connsiteX14" fmla="*/ 993432 w 6815402"/>
                <a:gd name="connsiteY14" fmla="*/ 4866111 h 4876466"/>
                <a:gd name="connsiteX15" fmla="*/ 1735140 w 6815402"/>
                <a:gd name="connsiteY15" fmla="*/ 4339469 h 4876466"/>
                <a:gd name="connsiteX16" fmla="*/ 2458718 w 6815402"/>
                <a:gd name="connsiteY16" fmla="*/ 3563732 h 4876466"/>
                <a:gd name="connsiteX17" fmla="*/ 3529299 w 6815402"/>
                <a:gd name="connsiteY17" fmla="*/ 3364847 h 4876466"/>
                <a:gd name="connsiteX18" fmla="*/ 4506156 w 6815402"/>
                <a:gd name="connsiteY18" fmla="*/ 3185487 h 4876466"/>
                <a:gd name="connsiteX19" fmla="*/ 4941307 w 6815402"/>
                <a:gd name="connsiteY19" fmla="*/ 2434855 h 4876466"/>
                <a:gd name="connsiteX20" fmla="*/ 5349679 w 6815402"/>
                <a:gd name="connsiteY20" fmla="*/ 1522158 h 4876466"/>
                <a:gd name="connsiteX21" fmla="*/ 5795987 w 6815402"/>
                <a:gd name="connsiteY21" fmla="*/ 1314068 h 4876466"/>
                <a:gd name="connsiteX22" fmla="*/ 6122071 w 6815402"/>
                <a:gd name="connsiteY22" fmla="*/ 1349773 h 4876466"/>
                <a:gd name="connsiteX23" fmla="*/ 6307847 w 6815402"/>
                <a:gd name="connsiteY23" fmla="*/ 1476412 h 4876466"/>
                <a:gd name="connsiteX24" fmla="*/ 6805202 w 6815402"/>
                <a:gd name="connsiteY24" fmla="*/ 1200539 h 4876466"/>
                <a:gd name="connsiteX25" fmla="*/ 6749971 w 6815402"/>
                <a:gd name="connsiteY25" fmla="*/ 786590 h 48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15402" h="4876466">
                  <a:moveTo>
                    <a:pt x="6749971" y="786590"/>
                  </a:moveTo>
                  <a:cubicBezTo>
                    <a:pt x="6749413" y="785195"/>
                    <a:pt x="6748576" y="783800"/>
                    <a:pt x="6748018" y="782405"/>
                  </a:cubicBezTo>
                  <a:cubicBezTo>
                    <a:pt x="6747739" y="781290"/>
                    <a:pt x="6747460" y="780174"/>
                    <a:pt x="6746902" y="779058"/>
                  </a:cubicBezTo>
                  <a:cubicBezTo>
                    <a:pt x="6515101" y="236796"/>
                    <a:pt x="5922348" y="-92076"/>
                    <a:pt x="5340753" y="22847"/>
                  </a:cubicBezTo>
                  <a:cubicBezTo>
                    <a:pt x="4643675" y="160645"/>
                    <a:pt x="4114521" y="803047"/>
                    <a:pt x="3376439" y="789100"/>
                  </a:cubicBezTo>
                  <a:cubicBezTo>
                    <a:pt x="3178111" y="785474"/>
                    <a:pt x="3001261" y="716854"/>
                    <a:pt x="2839474" y="604441"/>
                  </a:cubicBezTo>
                  <a:cubicBezTo>
                    <a:pt x="2701119" y="508206"/>
                    <a:pt x="2575316" y="395234"/>
                    <a:pt x="2428592" y="310994"/>
                  </a:cubicBezTo>
                  <a:cubicBezTo>
                    <a:pt x="2178380" y="167339"/>
                    <a:pt x="1861501" y="80030"/>
                    <a:pt x="1587301" y="209459"/>
                  </a:cubicBezTo>
                  <a:cubicBezTo>
                    <a:pt x="1311984" y="339446"/>
                    <a:pt x="1093572" y="659671"/>
                    <a:pt x="968327" y="927455"/>
                  </a:cubicBezTo>
                  <a:cubicBezTo>
                    <a:pt x="906123" y="1060510"/>
                    <a:pt x="863166" y="1201934"/>
                    <a:pt x="850613" y="1348657"/>
                  </a:cubicBezTo>
                  <a:cubicBezTo>
                    <a:pt x="834156" y="1541405"/>
                    <a:pt x="872092" y="1734154"/>
                    <a:pt x="865118" y="1927182"/>
                  </a:cubicBezTo>
                  <a:cubicBezTo>
                    <a:pt x="850892" y="2320210"/>
                    <a:pt x="686037" y="2659961"/>
                    <a:pt x="441126" y="2960103"/>
                  </a:cubicBezTo>
                  <a:cubicBezTo>
                    <a:pt x="237776" y="3209476"/>
                    <a:pt x="52558" y="3456619"/>
                    <a:pt x="9601" y="3785212"/>
                  </a:cubicBezTo>
                  <a:cubicBezTo>
                    <a:pt x="-29730" y="4085632"/>
                    <a:pt x="50885" y="4397210"/>
                    <a:pt x="267902" y="4615063"/>
                  </a:cubicBezTo>
                  <a:cubicBezTo>
                    <a:pt x="455631" y="4803628"/>
                    <a:pt x="727321" y="4911578"/>
                    <a:pt x="993432" y="4866111"/>
                  </a:cubicBezTo>
                  <a:cubicBezTo>
                    <a:pt x="1305011" y="4813111"/>
                    <a:pt x="1546854" y="4578243"/>
                    <a:pt x="1735140" y="4339469"/>
                  </a:cubicBezTo>
                  <a:cubicBezTo>
                    <a:pt x="1956342" y="4058853"/>
                    <a:pt x="2145744" y="3753133"/>
                    <a:pt x="2458718" y="3563732"/>
                  </a:cubicBezTo>
                  <a:cubicBezTo>
                    <a:pt x="2792333" y="3361778"/>
                    <a:pt x="3149380" y="3339463"/>
                    <a:pt x="3529299" y="3364847"/>
                  </a:cubicBezTo>
                  <a:cubicBezTo>
                    <a:pt x="3871562" y="3387720"/>
                    <a:pt x="4215219" y="3393578"/>
                    <a:pt x="4506156" y="3185487"/>
                  </a:cubicBezTo>
                  <a:cubicBezTo>
                    <a:pt x="4761389" y="3003059"/>
                    <a:pt x="4883566" y="2736112"/>
                    <a:pt x="4941307" y="2434855"/>
                  </a:cubicBezTo>
                  <a:cubicBezTo>
                    <a:pt x="5007695" y="2088689"/>
                    <a:pt x="5061531" y="1758980"/>
                    <a:pt x="5349679" y="1522158"/>
                  </a:cubicBezTo>
                  <a:cubicBezTo>
                    <a:pt x="5477156" y="1417277"/>
                    <a:pt x="5633085" y="1342241"/>
                    <a:pt x="5795987" y="1314068"/>
                  </a:cubicBezTo>
                  <a:cubicBezTo>
                    <a:pt x="5903380" y="1295379"/>
                    <a:pt x="6022488" y="1302910"/>
                    <a:pt x="6122071" y="1349773"/>
                  </a:cubicBezTo>
                  <a:cubicBezTo>
                    <a:pt x="6191528" y="1382409"/>
                    <a:pt x="6240900" y="1441823"/>
                    <a:pt x="6307847" y="1476412"/>
                  </a:cubicBezTo>
                  <a:cubicBezTo>
                    <a:pt x="6526538" y="1589104"/>
                    <a:pt x="6762244" y="1420624"/>
                    <a:pt x="6805202" y="1200539"/>
                  </a:cubicBezTo>
                  <a:cubicBezTo>
                    <a:pt x="6832817" y="1060789"/>
                    <a:pt x="6801017" y="916855"/>
                    <a:pt x="6749971" y="786590"/>
                  </a:cubicBezTo>
                  <a:close/>
                </a:path>
              </a:pathLst>
            </a:custGeom>
            <a:solidFill>
              <a:srgbClr val="49646F"/>
            </a:solidFill>
            <a:ln w="244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2E8C300C-2572-405D-82D4-FDE74E5C268C}"/>
                </a:ext>
              </a:extLst>
            </p:cNvPr>
            <p:cNvSpPr/>
            <p:nvPr/>
          </p:nvSpPr>
          <p:spPr>
            <a:xfrm rot="19222550" flipH="1">
              <a:off x="9677762" y="5809473"/>
              <a:ext cx="2930862" cy="2097052"/>
            </a:xfrm>
            <a:custGeom>
              <a:avLst/>
              <a:gdLst>
                <a:gd name="connsiteX0" fmla="*/ 6749971 w 6815402"/>
                <a:gd name="connsiteY0" fmla="*/ 786590 h 4876466"/>
                <a:gd name="connsiteX1" fmla="*/ 6748018 w 6815402"/>
                <a:gd name="connsiteY1" fmla="*/ 782405 h 4876466"/>
                <a:gd name="connsiteX2" fmla="*/ 6746902 w 6815402"/>
                <a:gd name="connsiteY2" fmla="*/ 779058 h 4876466"/>
                <a:gd name="connsiteX3" fmla="*/ 5340753 w 6815402"/>
                <a:gd name="connsiteY3" fmla="*/ 22847 h 4876466"/>
                <a:gd name="connsiteX4" fmla="*/ 3376439 w 6815402"/>
                <a:gd name="connsiteY4" fmla="*/ 789100 h 4876466"/>
                <a:gd name="connsiteX5" fmla="*/ 2839474 w 6815402"/>
                <a:gd name="connsiteY5" fmla="*/ 604441 h 4876466"/>
                <a:gd name="connsiteX6" fmla="*/ 2428592 w 6815402"/>
                <a:gd name="connsiteY6" fmla="*/ 310994 h 4876466"/>
                <a:gd name="connsiteX7" fmla="*/ 1587301 w 6815402"/>
                <a:gd name="connsiteY7" fmla="*/ 209459 h 4876466"/>
                <a:gd name="connsiteX8" fmla="*/ 968327 w 6815402"/>
                <a:gd name="connsiteY8" fmla="*/ 927455 h 4876466"/>
                <a:gd name="connsiteX9" fmla="*/ 850613 w 6815402"/>
                <a:gd name="connsiteY9" fmla="*/ 1348657 h 4876466"/>
                <a:gd name="connsiteX10" fmla="*/ 865118 w 6815402"/>
                <a:gd name="connsiteY10" fmla="*/ 1927182 h 4876466"/>
                <a:gd name="connsiteX11" fmla="*/ 441126 w 6815402"/>
                <a:gd name="connsiteY11" fmla="*/ 2960103 h 4876466"/>
                <a:gd name="connsiteX12" fmla="*/ 9601 w 6815402"/>
                <a:gd name="connsiteY12" fmla="*/ 3785212 h 4876466"/>
                <a:gd name="connsiteX13" fmla="*/ 267902 w 6815402"/>
                <a:gd name="connsiteY13" fmla="*/ 4615063 h 4876466"/>
                <a:gd name="connsiteX14" fmla="*/ 993432 w 6815402"/>
                <a:gd name="connsiteY14" fmla="*/ 4866111 h 4876466"/>
                <a:gd name="connsiteX15" fmla="*/ 1735140 w 6815402"/>
                <a:gd name="connsiteY15" fmla="*/ 4339469 h 4876466"/>
                <a:gd name="connsiteX16" fmla="*/ 2458718 w 6815402"/>
                <a:gd name="connsiteY16" fmla="*/ 3563732 h 4876466"/>
                <a:gd name="connsiteX17" fmla="*/ 3529299 w 6815402"/>
                <a:gd name="connsiteY17" fmla="*/ 3364847 h 4876466"/>
                <a:gd name="connsiteX18" fmla="*/ 4506156 w 6815402"/>
                <a:gd name="connsiteY18" fmla="*/ 3185487 h 4876466"/>
                <a:gd name="connsiteX19" fmla="*/ 4941307 w 6815402"/>
                <a:gd name="connsiteY19" fmla="*/ 2434855 h 4876466"/>
                <a:gd name="connsiteX20" fmla="*/ 5349679 w 6815402"/>
                <a:gd name="connsiteY20" fmla="*/ 1522158 h 4876466"/>
                <a:gd name="connsiteX21" fmla="*/ 5795987 w 6815402"/>
                <a:gd name="connsiteY21" fmla="*/ 1314068 h 4876466"/>
                <a:gd name="connsiteX22" fmla="*/ 6122071 w 6815402"/>
                <a:gd name="connsiteY22" fmla="*/ 1349773 h 4876466"/>
                <a:gd name="connsiteX23" fmla="*/ 6307847 w 6815402"/>
                <a:gd name="connsiteY23" fmla="*/ 1476412 h 4876466"/>
                <a:gd name="connsiteX24" fmla="*/ 6805202 w 6815402"/>
                <a:gd name="connsiteY24" fmla="*/ 1200539 h 4876466"/>
                <a:gd name="connsiteX25" fmla="*/ 6749971 w 6815402"/>
                <a:gd name="connsiteY25" fmla="*/ 786590 h 48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15402" h="4876466">
                  <a:moveTo>
                    <a:pt x="6749971" y="786590"/>
                  </a:moveTo>
                  <a:cubicBezTo>
                    <a:pt x="6749413" y="785195"/>
                    <a:pt x="6748576" y="783800"/>
                    <a:pt x="6748018" y="782405"/>
                  </a:cubicBezTo>
                  <a:cubicBezTo>
                    <a:pt x="6747739" y="781290"/>
                    <a:pt x="6747460" y="780174"/>
                    <a:pt x="6746902" y="779058"/>
                  </a:cubicBezTo>
                  <a:cubicBezTo>
                    <a:pt x="6515101" y="236796"/>
                    <a:pt x="5922348" y="-92076"/>
                    <a:pt x="5340753" y="22847"/>
                  </a:cubicBezTo>
                  <a:cubicBezTo>
                    <a:pt x="4643675" y="160645"/>
                    <a:pt x="4114521" y="803047"/>
                    <a:pt x="3376439" y="789100"/>
                  </a:cubicBezTo>
                  <a:cubicBezTo>
                    <a:pt x="3178111" y="785474"/>
                    <a:pt x="3001261" y="716854"/>
                    <a:pt x="2839474" y="604441"/>
                  </a:cubicBezTo>
                  <a:cubicBezTo>
                    <a:pt x="2701119" y="508206"/>
                    <a:pt x="2575316" y="395234"/>
                    <a:pt x="2428592" y="310994"/>
                  </a:cubicBezTo>
                  <a:cubicBezTo>
                    <a:pt x="2178380" y="167339"/>
                    <a:pt x="1861501" y="80030"/>
                    <a:pt x="1587301" y="209459"/>
                  </a:cubicBezTo>
                  <a:cubicBezTo>
                    <a:pt x="1311984" y="339446"/>
                    <a:pt x="1093572" y="659671"/>
                    <a:pt x="968327" y="927455"/>
                  </a:cubicBezTo>
                  <a:cubicBezTo>
                    <a:pt x="906123" y="1060510"/>
                    <a:pt x="863166" y="1201934"/>
                    <a:pt x="850613" y="1348657"/>
                  </a:cubicBezTo>
                  <a:cubicBezTo>
                    <a:pt x="834156" y="1541405"/>
                    <a:pt x="872092" y="1734154"/>
                    <a:pt x="865118" y="1927182"/>
                  </a:cubicBezTo>
                  <a:cubicBezTo>
                    <a:pt x="850892" y="2320210"/>
                    <a:pt x="686037" y="2659961"/>
                    <a:pt x="441126" y="2960103"/>
                  </a:cubicBezTo>
                  <a:cubicBezTo>
                    <a:pt x="237776" y="3209476"/>
                    <a:pt x="52558" y="3456619"/>
                    <a:pt x="9601" y="3785212"/>
                  </a:cubicBezTo>
                  <a:cubicBezTo>
                    <a:pt x="-29730" y="4085632"/>
                    <a:pt x="50885" y="4397210"/>
                    <a:pt x="267902" y="4615063"/>
                  </a:cubicBezTo>
                  <a:cubicBezTo>
                    <a:pt x="455631" y="4803628"/>
                    <a:pt x="727321" y="4911578"/>
                    <a:pt x="993432" y="4866111"/>
                  </a:cubicBezTo>
                  <a:cubicBezTo>
                    <a:pt x="1305011" y="4813111"/>
                    <a:pt x="1546854" y="4578243"/>
                    <a:pt x="1735140" y="4339469"/>
                  </a:cubicBezTo>
                  <a:cubicBezTo>
                    <a:pt x="1956342" y="4058853"/>
                    <a:pt x="2145744" y="3753133"/>
                    <a:pt x="2458718" y="3563732"/>
                  </a:cubicBezTo>
                  <a:cubicBezTo>
                    <a:pt x="2792333" y="3361778"/>
                    <a:pt x="3149380" y="3339463"/>
                    <a:pt x="3529299" y="3364847"/>
                  </a:cubicBezTo>
                  <a:cubicBezTo>
                    <a:pt x="3871562" y="3387720"/>
                    <a:pt x="4215219" y="3393578"/>
                    <a:pt x="4506156" y="3185487"/>
                  </a:cubicBezTo>
                  <a:cubicBezTo>
                    <a:pt x="4761389" y="3003059"/>
                    <a:pt x="4883566" y="2736112"/>
                    <a:pt x="4941307" y="2434855"/>
                  </a:cubicBezTo>
                  <a:cubicBezTo>
                    <a:pt x="5007695" y="2088689"/>
                    <a:pt x="5061531" y="1758980"/>
                    <a:pt x="5349679" y="1522158"/>
                  </a:cubicBezTo>
                  <a:cubicBezTo>
                    <a:pt x="5477156" y="1417277"/>
                    <a:pt x="5633085" y="1342241"/>
                    <a:pt x="5795987" y="1314068"/>
                  </a:cubicBezTo>
                  <a:cubicBezTo>
                    <a:pt x="5903380" y="1295379"/>
                    <a:pt x="6022488" y="1302910"/>
                    <a:pt x="6122071" y="1349773"/>
                  </a:cubicBezTo>
                  <a:cubicBezTo>
                    <a:pt x="6191528" y="1382409"/>
                    <a:pt x="6240900" y="1441823"/>
                    <a:pt x="6307847" y="1476412"/>
                  </a:cubicBezTo>
                  <a:cubicBezTo>
                    <a:pt x="6526538" y="1589104"/>
                    <a:pt x="6762244" y="1420624"/>
                    <a:pt x="6805202" y="1200539"/>
                  </a:cubicBezTo>
                  <a:cubicBezTo>
                    <a:pt x="6832817" y="1060789"/>
                    <a:pt x="6801017" y="916855"/>
                    <a:pt x="6749971" y="786590"/>
                  </a:cubicBezTo>
                  <a:close/>
                </a:path>
              </a:pathLst>
            </a:custGeom>
            <a:noFill/>
            <a:ln w="24442" cap="flat">
              <a:solidFill>
                <a:srgbClr val="F3C89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Group 6">
            <a:extLst>
              <a:ext uri="{FF2B5EF4-FFF2-40B4-BE49-F238E27FC236}">
                <a16:creationId xmlns:a16="http://schemas.microsoft.com/office/drawing/2014/main" id="{44E1FBEE-B90A-40F9-AC7B-0790A7B7A803}"/>
              </a:ext>
            </a:extLst>
          </p:cNvPr>
          <p:cNvGrpSpPr/>
          <p:nvPr/>
        </p:nvGrpSpPr>
        <p:grpSpPr>
          <a:xfrm>
            <a:off x="1075946" y="3835724"/>
            <a:ext cx="2349849" cy="1451202"/>
            <a:chOff x="1285040" y="5139879"/>
            <a:chExt cx="2349849" cy="1451202"/>
          </a:xfrm>
        </p:grpSpPr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9176E802-E5B8-4E1F-9E0F-6C960CC78B8A}"/>
                </a:ext>
              </a:extLst>
            </p:cNvPr>
            <p:cNvSpPr txBox="1"/>
            <p:nvPr/>
          </p:nvSpPr>
          <p:spPr>
            <a:xfrm>
              <a:off x="1348083" y="5139879"/>
              <a:ext cx="21017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1A344381-E75C-4D84-A0B2-00DB0C14AD24}"/>
                </a:ext>
              </a:extLst>
            </p:cNvPr>
            <p:cNvSpPr/>
            <p:nvPr/>
          </p:nvSpPr>
          <p:spPr>
            <a:xfrm>
              <a:off x="1285040" y="5526559"/>
              <a:ext cx="2349849" cy="10645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8" name="Group 12">
            <a:extLst>
              <a:ext uri="{FF2B5EF4-FFF2-40B4-BE49-F238E27FC236}">
                <a16:creationId xmlns:a16="http://schemas.microsoft.com/office/drawing/2014/main" id="{D87006B9-D386-4EEF-999B-5CC522679CB2}"/>
              </a:ext>
            </a:extLst>
          </p:cNvPr>
          <p:cNvGrpSpPr/>
          <p:nvPr/>
        </p:nvGrpSpPr>
        <p:grpSpPr>
          <a:xfrm>
            <a:off x="3804554" y="3835724"/>
            <a:ext cx="2349849" cy="1451202"/>
            <a:chOff x="1285040" y="5139879"/>
            <a:chExt cx="2349849" cy="1451202"/>
          </a:xfrm>
        </p:grpSpPr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66FF6BEC-EE06-448C-A310-0E768A94EE9C}"/>
                </a:ext>
              </a:extLst>
            </p:cNvPr>
            <p:cNvSpPr txBox="1"/>
            <p:nvPr/>
          </p:nvSpPr>
          <p:spPr>
            <a:xfrm>
              <a:off x="1342557" y="5139879"/>
              <a:ext cx="21017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78E881C4-7A2A-44E6-B55C-0A8607207F2F}"/>
                </a:ext>
              </a:extLst>
            </p:cNvPr>
            <p:cNvSpPr/>
            <p:nvPr/>
          </p:nvSpPr>
          <p:spPr>
            <a:xfrm>
              <a:off x="1285040" y="5526559"/>
              <a:ext cx="2349849" cy="10645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21" name="椭圆 2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>
            <a:extLst>
              <a:ext uri="{FF2B5EF4-FFF2-40B4-BE49-F238E27FC236}">
                <a16:creationId xmlns:a16="http://schemas.microsoft.com/office/drawing/2014/main" id="{81C7652B-9A1A-496A-AC8C-44A086B69141}"/>
              </a:ext>
            </a:extLst>
          </p:cNvPr>
          <p:cNvSpPr/>
          <p:nvPr/>
        </p:nvSpPr>
        <p:spPr>
          <a:xfrm>
            <a:off x="1395549" y="1903768"/>
            <a:ext cx="1710642" cy="1710642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ap="flat" cmpd="sng" algn="ctr">
            <a:solidFill>
              <a:srgbClr val="49646F"/>
            </a:solidFill>
            <a:prstDash val="solid"/>
            <a:miter lim="800000"/>
          </a:ln>
          <a:effectLst>
            <a:outerShdw blurRad="406400" dist="1651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椭圆 2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>
            <a:extLst>
              <a:ext uri="{FF2B5EF4-FFF2-40B4-BE49-F238E27FC236}">
                <a16:creationId xmlns:a16="http://schemas.microsoft.com/office/drawing/2014/main" id="{A1B71C45-3998-4D01-8652-C29E9E72BB04}"/>
              </a:ext>
            </a:extLst>
          </p:cNvPr>
          <p:cNvSpPr/>
          <p:nvPr/>
        </p:nvSpPr>
        <p:spPr>
          <a:xfrm>
            <a:off x="4139163" y="1903768"/>
            <a:ext cx="1710642" cy="1710642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ap="flat" cmpd="sng" algn="ctr">
            <a:solidFill>
              <a:srgbClr val="A04F4C"/>
            </a:solidFill>
            <a:prstDash val="solid"/>
            <a:miter lim="800000"/>
          </a:ln>
          <a:effectLst>
            <a:outerShdw blurRad="406400" dist="1651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TextBox 24">
            <a:extLst>
              <a:ext uri="{FF2B5EF4-FFF2-40B4-BE49-F238E27FC236}">
                <a16:creationId xmlns:a16="http://schemas.microsoft.com/office/drawing/2014/main" id="{735777A0-241B-47F1-BAA1-8465F26D3E97}"/>
              </a:ext>
            </a:extLst>
          </p:cNvPr>
          <p:cNvSpPr txBox="1"/>
          <p:nvPr/>
        </p:nvSpPr>
        <p:spPr>
          <a:xfrm>
            <a:off x="6818610" y="1742334"/>
            <a:ext cx="4234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651E5F30-CE3B-4CF0-B32A-A9BD2018C366}"/>
              </a:ext>
            </a:extLst>
          </p:cNvPr>
          <p:cNvGrpSpPr/>
          <p:nvPr/>
        </p:nvGrpSpPr>
        <p:grpSpPr>
          <a:xfrm>
            <a:off x="6471137" y="3066757"/>
            <a:ext cx="4839288" cy="2152357"/>
            <a:chOff x="6471137" y="3066757"/>
            <a:chExt cx="4839288" cy="2152357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D63633DA-E3E1-456A-9A5A-A7EC36E9475F}"/>
                </a:ext>
              </a:extLst>
            </p:cNvPr>
            <p:cNvSpPr/>
            <p:nvPr/>
          </p:nvSpPr>
          <p:spPr>
            <a:xfrm>
              <a:off x="6471137" y="3066757"/>
              <a:ext cx="4839288" cy="21523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24">
              <a:extLst>
                <a:ext uri="{FF2B5EF4-FFF2-40B4-BE49-F238E27FC236}">
                  <a16:creationId xmlns:a16="http://schemas.microsoft.com/office/drawing/2014/main" id="{A45B636D-87C5-4C38-ABDC-5AD191FCE33E}"/>
                </a:ext>
              </a:extLst>
            </p:cNvPr>
            <p:cNvSpPr txBox="1"/>
            <p:nvPr/>
          </p:nvSpPr>
          <p:spPr>
            <a:xfrm>
              <a:off x="6818610" y="3518277"/>
              <a:ext cx="423440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u"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l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5189571"/>
      </p:ext>
    </p:extLst>
  </p:cSld>
  <p:clrMapOvr>
    <a:masterClrMapping/>
  </p:clrMapOvr>
  <p:transition spd="med" advClick="0" advTm="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accel="50000" decel="50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6.25E-7 2.96296E-6 L -6.25E-7 0.16157 " pathEditMode="relative" rAng="0" ptsTypes="AA">
                                          <p:cBhvr>
                                            <p:cTn id="9" dur="2000" spd="-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80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26" presetClass="emph" presetSubtype="0" repeatCount="2000" fill="hold" grpId="2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25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1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2" presetClass="path" presetSubtype="0" accel="50000" decel="50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6.25E-7 2.96296E-6 L -6.25E-7 0.16157 " pathEditMode="relative" rAng="0" ptsTypes="AA">
                                          <p:cBhvr>
                                            <p:cTn id="21" dur="2000" spd="-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80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26" presetClass="emph" presetSubtype="0" repeatCount="2000" fill="hold" grpId="2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4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25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1" grpId="1" animBg="1"/>
          <p:bldP spid="21" grpId="2" animBg="1"/>
          <p:bldP spid="22" grpId="0" animBg="1"/>
          <p:bldP spid="22" grpId="1" animBg="1"/>
          <p:bldP spid="22" grpId="2" animBg="1"/>
          <p:bldP spid="2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accel="50000" decel="50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6.25E-7 2.96296E-6 L -6.25E-7 0.16157 " pathEditMode="relative" rAng="0" ptsTypes="AA">
                                          <p:cBhvr>
                                            <p:cTn id="9" dur="2000" spd="-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80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26" presetClass="emph" presetSubtype="0" repeatCount="2000" fill="hold" grpId="2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2" presetClass="path" presetSubtype="0" accel="50000" decel="50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6.25E-7 2.96296E-6 L -6.25E-7 0.16157 " pathEditMode="relative" rAng="0" ptsTypes="AA">
                                          <p:cBhvr>
                                            <p:cTn id="21" dur="2000" spd="-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80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26" presetClass="emph" presetSubtype="0" repeatCount="2000" fill="hold" grpId="2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4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1" grpId="1" animBg="1"/>
          <p:bldP spid="21" grpId="2" animBg="1"/>
          <p:bldP spid="22" grpId="0" animBg="1"/>
          <p:bldP spid="22" grpId="1" animBg="1"/>
          <p:bldP spid="22" grpId="2" animBg="1"/>
          <p:bldP spid="26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2B792ABD-44E9-4A45-8F14-4CAA46733F9E}"/>
              </a:ext>
            </a:extLst>
          </p:cNvPr>
          <p:cNvSpPr/>
          <p:nvPr/>
        </p:nvSpPr>
        <p:spPr>
          <a:xfrm rot="1843284" flipH="1">
            <a:off x="122112" y="1753434"/>
            <a:ext cx="3780110" cy="2704695"/>
          </a:xfrm>
          <a:custGeom>
            <a:avLst/>
            <a:gdLst>
              <a:gd name="connsiteX0" fmla="*/ 6749971 w 6815402"/>
              <a:gd name="connsiteY0" fmla="*/ 786590 h 4876466"/>
              <a:gd name="connsiteX1" fmla="*/ 6748018 w 6815402"/>
              <a:gd name="connsiteY1" fmla="*/ 782405 h 4876466"/>
              <a:gd name="connsiteX2" fmla="*/ 6746902 w 6815402"/>
              <a:gd name="connsiteY2" fmla="*/ 779058 h 4876466"/>
              <a:gd name="connsiteX3" fmla="*/ 5340753 w 6815402"/>
              <a:gd name="connsiteY3" fmla="*/ 22847 h 4876466"/>
              <a:gd name="connsiteX4" fmla="*/ 3376439 w 6815402"/>
              <a:gd name="connsiteY4" fmla="*/ 789100 h 4876466"/>
              <a:gd name="connsiteX5" fmla="*/ 2839474 w 6815402"/>
              <a:gd name="connsiteY5" fmla="*/ 604441 h 4876466"/>
              <a:gd name="connsiteX6" fmla="*/ 2428592 w 6815402"/>
              <a:gd name="connsiteY6" fmla="*/ 310994 h 4876466"/>
              <a:gd name="connsiteX7" fmla="*/ 1587301 w 6815402"/>
              <a:gd name="connsiteY7" fmla="*/ 209459 h 4876466"/>
              <a:gd name="connsiteX8" fmla="*/ 968327 w 6815402"/>
              <a:gd name="connsiteY8" fmla="*/ 927455 h 4876466"/>
              <a:gd name="connsiteX9" fmla="*/ 850613 w 6815402"/>
              <a:gd name="connsiteY9" fmla="*/ 1348657 h 4876466"/>
              <a:gd name="connsiteX10" fmla="*/ 865118 w 6815402"/>
              <a:gd name="connsiteY10" fmla="*/ 1927182 h 4876466"/>
              <a:gd name="connsiteX11" fmla="*/ 441126 w 6815402"/>
              <a:gd name="connsiteY11" fmla="*/ 2960103 h 4876466"/>
              <a:gd name="connsiteX12" fmla="*/ 9601 w 6815402"/>
              <a:gd name="connsiteY12" fmla="*/ 3785212 h 4876466"/>
              <a:gd name="connsiteX13" fmla="*/ 267902 w 6815402"/>
              <a:gd name="connsiteY13" fmla="*/ 4615063 h 4876466"/>
              <a:gd name="connsiteX14" fmla="*/ 993432 w 6815402"/>
              <a:gd name="connsiteY14" fmla="*/ 4866111 h 4876466"/>
              <a:gd name="connsiteX15" fmla="*/ 1735140 w 6815402"/>
              <a:gd name="connsiteY15" fmla="*/ 4339469 h 4876466"/>
              <a:gd name="connsiteX16" fmla="*/ 2458718 w 6815402"/>
              <a:gd name="connsiteY16" fmla="*/ 3563732 h 4876466"/>
              <a:gd name="connsiteX17" fmla="*/ 3529299 w 6815402"/>
              <a:gd name="connsiteY17" fmla="*/ 3364847 h 4876466"/>
              <a:gd name="connsiteX18" fmla="*/ 4506156 w 6815402"/>
              <a:gd name="connsiteY18" fmla="*/ 3185487 h 4876466"/>
              <a:gd name="connsiteX19" fmla="*/ 4941307 w 6815402"/>
              <a:gd name="connsiteY19" fmla="*/ 2434855 h 4876466"/>
              <a:gd name="connsiteX20" fmla="*/ 5349679 w 6815402"/>
              <a:gd name="connsiteY20" fmla="*/ 1522158 h 4876466"/>
              <a:gd name="connsiteX21" fmla="*/ 5795987 w 6815402"/>
              <a:gd name="connsiteY21" fmla="*/ 1314068 h 4876466"/>
              <a:gd name="connsiteX22" fmla="*/ 6122071 w 6815402"/>
              <a:gd name="connsiteY22" fmla="*/ 1349773 h 4876466"/>
              <a:gd name="connsiteX23" fmla="*/ 6307847 w 6815402"/>
              <a:gd name="connsiteY23" fmla="*/ 1476412 h 4876466"/>
              <a:gd name="connsiteX24" fmla="*/ 6805202 w 6815402"/>
              <a:gd name="connsiteY24" fmla="*/ 1200539 h 4876466"/>
              <a:gd name="connsiteX25" fmla="*/ 6749971 w 6815402"/>
              <a:gd name="connsiteY25" fmla="*/ 786590 h 48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815402" h="4876466">
                <a:moveTo>
                  <a:pt x="6749971" y="786590"/>
                </a:moveTo>
                <a:cubicBezTo>
                  <a:pt x="6749413" y="785195"/>
                  <a:pt x="6748576" y="783800"/>
                  <a:pt x="6748018" y="782405"/>
                </a:cubicBezTo>
                <a:cubicBezTo>
                  <a:pt x="6747739" y="781290"/>
                  <a:pt x="6747460" y="780174"/>
                  <a:pt x="6746902" y="779058"/>
                </a:cubicBezTo>
                <a:cubicBezTo>
                  <a:pt x="6515101" y="236796"/>
                  <a:pt x="5922348" y="-92076"/>
                  <a:pt x="5340753" y="22847"/>
                </a:cubicBezTo>
                <a:cubicBezTo>
                  <a:pt x="4643675" y="160645"/>
                  <a:pt x="4114521" y="803047"/>
                  <a:pt x="3376439" y="789100"/>
                </a:cubicBezTo>
                <a:cubicBezTo>
                  <a:pt x="3178111" y="785474"/>
                  <a:pt x="3001261" y="716854"/>
                  <a:pt x="2839474" y="604441"/>
                </a:cubicBezTo>
                <a:cubicBezTo>
                  <a:pt x="2701119" y="508206"/>
                  <a:pt x="2575316" y="395234"/>
                  <a:pt x="2428592" y="310994"/>
                </a:cubicBezTo>
                <a:cubicBezTo>
                  <a:pt x="2178380" y="167339"/>
                  <a:pt x="1861501" y="80030"/>
                  <a:pt x="1587301" y="209459"/>
                </a:cubicBezTo>
                <a:cubicBezTo>
                  <a:pt x="1311984" y="339446"/>
                  <a:pt x="1093572" y="659671"/>
                  <a:pt x="968327" y="927455"/>
                </a:cubicBezTo>
                <a:cubicBezTo>
                  <a:pt x="906123" y="1060510"/>
                  <a:pt x="863166" y="1201934"/>
                  <a:pt x="850613" y="1348657"/>
                </a:cubicBezTo>
                <a:cubicBezTo>
                  <a:pt x="834156" y="1541405"/>
                  <a:pt x="872092" y="1734154"/>
                  <a:pt x="865118" y="1927182"/>
                </a:cubicBezTo>
                <a:cubicBezTo>
                  <a:pt x="850892" y="2320210"/>
                  <a:pt x="686037" y="2659961"/>
                  <a:pt x="441126" y="2960103"/>
                </a:cubicBezTo>
                <a:cubicBezTo>
                  <a:pt x="237776" y="3209476"/>
                  <a:pt x="52558" y="3456619"/>
                  <a:pt x="9601" y="3785212"/>
                </a:cubicBezTo>
                <a:cubicBezTo>
                  <a:pt x="-29730" y="4085632"/>
                  <a:pt x="50885" y="4397210"/>
                  <a:pt x="267902" y="4615063"/>
                </a:cubicBezTo>
                <a:cubicBezTo>
                  <a:pt x="455631" y="4803628"/>
                  <a:pt x="727321" y="4911578"/>
                  <a:pt x="993432" y="4866111"/>
                </a:cubicBezTo>
                <a:cubicBezTo>
                  <a:pt x="1305011" y="4813111"/>
                  <a:pt x="1546854" y="4578243"/>
                  <a:pt x="1735140" y="4339469"/>
                </a:cubicBezTo>
                <a:cubicBezTo>
                  <a:pt x="1956342" y="4058853"/>
                  <a:pt x="2145744" y="3753133"/>
                  <a:pt x="2458718" y="3563732"/>
                </a:cubicBezTo>
                <a:cubicBezTo>
                  <a:pt x="2792333" y="3361778"/>
                  <a:pt x="3149380" y="3339463"/>
                  <a:pt x="3529299" y="3364847"/>
                </a:cubicBezTo>
                <a:cubicBezTo>
                  <a:pt x="3871562" y="3387720"/>
                  <a:pt x="4215219" y="3393578"/>
                  <a:pt x="4506156" y="3185487"/>
                </a:cubicBezTo>
                <a:cubicBezTo>
                  <a:pt x="4761389" y="3003059"/>
                  <a:pt x="4883566" y="2736112"/>
                  <a:pt x="4941307" y="2434855"/>
                </a:cubicBezTo>
                <a:cubicBezTo>
                  <a:pt x="5007695" y="2088689"/>
                  <a:pt x="5061531" y="1758980"/>
                  <a:pt x="5349679" y="1522158"/>
                </a:cubicBezTo>
                <a:cubicBezTo>
                  <a:pt x="5477156" y="1417277"/>
                  <a:pt x="5633085" y="1342241"/>
                  <a:pt x="5795987" y="1314068"/>
                </a:cubicBezTo>
                <a:cubicBezTo>
                  <a:pt x="5903380" y="1295379"/>
                  <a:pt x="6022488" y="1302910"/>
                  <a:pt x="6122071" y="1349773"/>
                </a:cubicBezTo>
                <a:cubicBezTo>
                  <a:pt x="6191528" y="1382409"/>
                  <a:pt x="6240900" y="1441823"/>
                  <a:pt x="6307847" y="1476412"/>
                </a:cubicBezTo>
                <a:cubicBezTo>
                  <a:pt x="6526538" y="1589104"/>
                  <a:pt x="6762244" y="1420624"/>
                  <a:pt x="6805202" y="1200539"/>
                </a:cubicBezTo>
                <a:cubicBezTo>
                  <a:pt x="6832817" y="1060789"/>
                  <a:pt x="6801017" y="916855"/>
                  <a:pt x="6749971" y="786590"/>
                </a:cubicBezTo>
                <a:close/>
              </a:path>
            </a:pathLst>
          </a:custGeom>
          <a:solidFill>
            <a:srgbClr val="F3C894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Freeform 293">
            <a:extLst>
              <a:ext uri="{FF2B5EF4-FFF2-40B4-BE49-F238E27FC236}">
                <a16:creationId xmlns:a16="http://schemas.microsoft.com/office/drawing/2014/main" id="{E893EDC8-CA05-4B7A-8E9A-FFEA37681389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8133842" y="3529295"/>
            <a:ext cx="3761682" cy="4522661"/>
          </a:xfrm>
          <a:custGeom>
            <a:avLst/>
            <a:gdLst>
              <a:gd name="T0" fmla="*/ 121 w 1693"/>
              <a:gd name="T1" fmla="*/ 2036 h 2036"/>
              <a:gd name="T2" fmla="*/ 1656 w 1693"/>
              <a:gd name="T3" fmla="*/ 2036 h 2036"/>
              <a:gd name="T4" fmla="*/ 1693 w 1693"/>
              <a:gd name="T5" fmla="*/ 1810 h 2036"/>
              <a:gd name="T6" fmla="*/ 1693 w 1693"/>
              <a:gd name="T7" fmla="*/ 1710 h 2036"/>
              <a:gd name="T8" fmla="*/ 1652 w 1693"/>
              <a:gd name="T9" fmla="*/ 1491 h 2036"/>
              <a:gd name="T10" fmla="*/ 1087 w 1693"/>
              <a:gd name="T11" fmla="*/ 1295 h 2036"/>
              <a:gd name="T12" fmla="*/ 594 w 1693"/>
              <a:gd name="T13" fmla="*/ 433 h 2036"/>
              <a:gd name="T14" fmla="*/ 306 w 1693"/>
              <a:gd name="T15" fmla="*/ 0 h 2036"/>
              <a:gd name="T16" fmla="*/ 0 w 1693"/>
              <a:gd name="T17" fmla="*/ 0 h 2036"/>
              <a:gd name="T18" fmla="*/ 121 w 1693"/>
              <a:gd name="T19" fmla="*/ 2036 h 2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93" h="2036">
                <a:moveTo>
                  <a:pt x="121" y="2036"/>
                </a:moveTo>
                <a:cubicBezTo>
                  <a:pt x="1656" y="2036"/>
                  <a:pt x="1656" y="2036"/>
                  <a:pt x="1656" y="2036"/>
                </a:cubicBezTo>
                <a:cubicBezTo>
                  <a:pt x="1678" y="1964"/>
                  <a:pt x="1689" y="1886"/>
                  <a:pt x="1693" y="1810"/>
                </a:cubicBezTo>
                <a:cubicBezTo>
                  <a:pt x="1693" y="1710"/>
                  <a:pt x="1693" y="1710"/>
                  <a:pt x="1693" y="1710"/>
                </a:cubicBezTo>
                <a:cubicBezTo>
                  <a:pt x="1689" y="1623"/>
                  <a:pt x="1674" y="1546"/>
                  <a:pt x="1652" y="1491"/>
                </a:cubicBezTo>
                <a:cubicBezTo>
                  <a:pt x="1565" y="1274"/>
                  <a:pt x="1290" y="1288"/>
                  <a:pt x="1087" y="1295"/>
                </a:cubicBezTo>
                <a:cubicBezTo>
                  <a:pt x="884" y="1303"/>
                  <a:pt x="616" y="1020"/>
                  <a:pt x="594" y="433"/>
                </a:cubicBezTo>
                <a:cubicBezTo>
                  <a:pt x="584" y="151"/>
                  <a:pt x="446" y="40"/>
                  <a:pt x="306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57"/>
                  <a:pt x="43" y="1465"/>
                  <a:pt x="121" y="2036"/>
                </a:cubicBezTo>
                <a:close/>
              </a:path>
            </a:pathLst>
          </a:custGeom>
          <a:solidFill>
            <a:srgbClr val="A04F4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B48B7507-26B3-46EF-9CE3-CB68DBA637AF}"/>
              </a:ext>
            </a:extLst>
          </p:cNvPr>
          <p:cNvSpPr/>
          <p:nvPr/>
        </p:nvSpPr>
        <p:spPr>
          <a:xfrm rot="18031175" flipH="1">
            <a:off x="-2938736" y="1691235"/>
            <a:ext cx="5877470" cy="7269457"/>
          </a:xfrm>
          <a:custGeom>
            <a:avLst/>
            <a:gdLst>
              <a:gd name="connsiteX0" fmla="*/ 2291801 w 2659024"/>
              <a:gd name="connsiteY0" fmla="*/ 2285896 h 3739830"/>
              <a:gd name="connsiteX1" fmla="*/ 2038521 w 2659024"/>
              <a:gd name="connsiteY1" fmla="*/ 1784080 h 3739830"/>
              <a:gd name="connsiteX2" fmla="*/ 2231828 w 2659024"/>
              <a:gd name="connsiteY2" fmla="*/ 1284775 h 3739830"/>
              <a:gd name="connsiteX3" fmla="*/ 2388036 w 2659024"/>
              <a:gd name="connsiteY3" fmla="*/ 764270 h 3739830"/>
              <a:gd name="connsiteX4" fmla="*/ 2233502 w 2659024"/>
              <a:gd name="connsiteY4" fmla="*/ 269148 h 3739830"/>
              <a:gd name="connsiteX5" fmla="*/ 2050236 w 2659024"/>
              <a:gd name="connsiteY5" fmla="*/ 82536 h 3739830"/>
              <a:gd name="connsiteX6" fmla="*/ 1947585 w 2659024"/>
              <a:gd name="connsiteY6" fmla="*/ 80863 h 3739830"/>
              <a:gd name="connsiteX7" fmla="*/ 1938659 w 2659024"/>
              <a:gd name="connsiteY7" fmla="*/ 83094 h 3739830"/>
              <a:gd name="connsiteX8" fmla="*/ 1899328 w 2659024"/>
              <a:gd name="connsiteY8" fmla="*/ 63290 h 3739830"/>
              <a:gd name="connsiteX9" fmla="*/ 827352 w 2659024"/>
              <a:gd name="connsiteY9" fmla="*/ 150319 h 3739830"/>
              <a:gd name="connsiteX10" fmla="*/ 386622 w 2659024"/>
              <a:gd name="connsiteY10" fmla="*/ 500112 h 3739830"/>
              <a:gd name="connsiteX11" fmla="*/ 270582 w 2659024"/>
              <a:gd name="connsiteY11" fmla="*/ 1054648 h 3739830"/>
              <a:gd name="connsiteX12" fmla="*/ 337529 w 2659024"/>
              <a:gd name="connsiteY12" fmla="*/ 1627594 h 3739830"/>
              <a:gd name="connsiteX13" fmla="*/ 59981 w 2659024"/>
              <a:gd name="connsiteY13" fmla="*/ 2164557 h 3739830"/>
              <a:gd name="connsiteX14" fmla="*/ 66117 w 2659024"/>
              <a:gd name="connsiteY14" fmla="*/ 2707656 h 3739830"/>
              <a:gd name="connsiteX15" fmla="*/ 477558 w 2659024"/>
              <a:gd name="connsiteY15" fmla="*/ 2965677 h 3739830"/>
              <a:gd name="connsiteX16" fmla="*/ 1027911 w 2659024"/>
              <a:gd name="connsiteY16" fmla="*/ 2985203 h 3739830"/>
              <a:gd name="connsiteX17" fmla="*/ 1425126 w 2659024"/>
              <a:gd name="connsiteY17" fmla="*/ 3214772 h 3739830"/>
              <a:gd name="connsiteX18" fmla="*/ 2143961 w 2659024"/>
              <a:gd name="connsiteY18" fmla="*/ 3732766 h 3739830"/>
              <a:gd name="connsiteX19" fmla="*/ 2615374 w 2659024"/>
              <a:gd name="connsiteY19" fmla="*/ 2799428 h 3739830"/>
              <a:gd name="connsiteX20" fmla="*/ 2291801 w 2659024"/>
              <a:gd name="connsiteY20" fmla="*/ 2285896 h 373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59024" h="3739830">
                <a:moveTo>
                  <a:pt x="2291801" y="2285896"/>
                </a:moveTo>
                <a:cubicBezTo>
                  <a:pt x="2174087" y="2139173"/>
                  <a:pt x="2045494" y="1980176"/>
                  <a:pt x="2038521" y="1784080"/>
                </a:cubicBezTo>
                <a:cubicBezTo>
                  <a:pt x="2042147" y="1599421"/>
                  <a:pt x="2147308" y="1442377"/>
                  <a:pt x="2231828" y="1284775"/>
                </a:cubicBezTo>
                <a:cubicBezTo>
                  <a:pt x="2318858" y="1121873"/>
                  <a:pt x="2388873" y="951998"/>
                  <a:pt x="2388036" y="764270"/>
                </a:cubicBezTo>
                <a:cubicBezTo>
                  <a:pt x="2387199" y="590489"/>
                  <a:pt x="2333084" y="411967"/>
                  <a:pt x="2233502" y="269148"/>
                </a:cubicBezTo>
                <a:cubicBezTo>
                  <a:pt x="2188313" y="204434"/>
                  <a:pt x="2125551" y="114057"/>
                  <a:pt x="2050236" y="82536"/>
                </a:cubicBezTo>
                <a:cubicBezTo>
                  <a:pt x="2013695" y="67195"/>
                  <a:pt x="1984127" y="75284"/>
                  <a:pt x="1947585" y="80863"/>
                </a:cubicBezTo>
                <a:cubicBezTo>
                  <a:pt x="1944796" y="81421"/>
                  <a:pt x="1941728" y="81979"/>
                  <a:pt x="1938659" y="83094"/>
                </a:cubicBezTo>
                <a:cubicBezTo>
                  <a:pt x="1935312" y="77237"/>
                  <a:pt x="1914670" y="68032"/>
                  <a:pt x="1899328" y="63290"/>
                </a:cubicBezTo>
                <a:cubicBezTo>
                  <a:pt x="1547860" y="-47729"/>
                  <a:pt x="1157620" y="-8956"/>
                  <a:pt x="827352" y="150319"/>
                </a:cubicBezTo>
                <a:cubicBezTo>
                  <a:pt x="659149" y="231491"/>
                  <a:pt x="499873" y="350042"/>
                  <a:pt x="386622" y="500112"/>
                </a:cubicBezTo>
                <a:cubicBezTo>
                  <a:pt x="261656" y="665524"/>
                  <a:pt x="233204" y="853531"/>
                  <a:pt x="270582" y="1054648"/>
                </a:cubicBezTo>
                <a:cubicBezTo>
                  <a:pt x="306287" y="1245723"/>
                  <a:pt x="398338" y="1431777"/>
                  <a:pt x="337529" y="1627594"/>
                </a:cubicBezTo>
                <a:cubicBezTo>
                  <a:pt x="277277" y="1820343"/>
                  <a:pt x="134737" y="1977108"/>
                  <a:pt x="59981" y="2164557"/>
                </a:cubicBezTo>
                <a:cubicBezTo>
                  <a:pt x="-8639" y="2336943"/>
                  <a:pt x="-32907" y="2541407"/>
                  <a:pt x="66117" y="2707656"/>
                </a:cubicBezTo>
                <a:cubicBezTo>
                  <a:pt x="153426" y="2854379"/>
                  <a:pt x="313818" y="2936109"/>
                  <a:pt x="477558" y="2965677"/>
                </a:cubicBezTo>
                <a:cubicBezTo>
                  <a:pt x="660823" y="2998871"/>
                  <a:pt x="843530" y="2972929"/>
                  <a:pt x="1027911" y="2985203"/>
                </a:cubicBezTo>
                <a:cubicBezTo>
                  <a:pt x="1204203" y="2996918"/>
                  <a:pt x="1326101" y="3071396"/>
                  <a:pt x="1425126" y="3214772"/>
                </a:cubicBezTo>
                <a:cubicBezTo>
                  <a:pt x="1603928" y="3473908"/>
                  <a:pt x="1772967" y="3791344"/>
                  <a:pt x="2143961" y="3732766"/>
                </a:cubicBezTo>
                <a:cubicBezTo>
                  <a:pt x="2582180" y="3663868"/>
                  <a:pt x="2745919" y="3181299"/>
                  <a:pt x="2615374" y="2799428"/>
                </a:cubicBezTo>
                <a:cubicBezTo>
                  <a:pt x="2548428" y="2603332"/>
                  <a:pt x="2419835" y="2445451"/>
                  <a:pt x="2291801" y="2285896"/>
                </a:cubicBezTo>
                <a:close/>
              </a:path>
            </a:pathLst>
          </a:custGeom>
          <a:solidFill>
            <a:srgbClr val="49646F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D306BDBB-427C-43A9-B461-A7C5115826DF}"/>
              </a:ext>
            </a:extLst>
          </p:cNvPr>
          <p:cNvSpPr/>
          <p:nvPr/>
        </p:nvSpPr>
        <p:spPr>
          <a:xfrm rot="15561374" flipH="1">
            <a:off x="-1751166" y="45861"/>
            <a:ext cx="5057176" cy="3594907"/>
          </a:xfrm>
          <a:custGeom>
            <a:avLst/>
            <a:gdLst>
              <a:gd name="connsiteX0" fmla="*/ 3849735 w 4044409"/>
              <a:gd name="connsiteY0" fmla="*/ 682717 h 2874979"/>
              <a:gd name="connsiteX1" fmla="*/ 3836066 w 4044409"/>
              <a:gd name="connsiteY1" fmla="*/ 669328 h 2874979"/>
              <a:gd name="connsiteX2" fmla="*/ 3818772 w 4044409"/>
              <a:gd name="connsiteY2" fmla="*/ 655660 h 2874979"/>
              <a:gd name="connsiteX3" fmla="*/ 3104400 w 4044409"/>
              <a:gd name="connsiteY3" fmla="*/ 471837 h 2874979"/>
              <a:gd name="connsiteX4" fmla="*/ 2289609 w 4044409"/>
              <a:gd name="connsiteY4" fmla="*/ 707264 h 2874979"/>
              <a:gd name="connsiteX5" fmla="*/ 1618194 w 4044409"/>
              <a:gd name="connsiteY5" fmla="*/ 390944 h 2874979"/>
              <a:gd name="connsiteX6" fmla="*/ 950684 w 4044409"/>
              <a:gd name="connsiteY6" fmla="*/ 9910 h 2874979"/>
              <a:gd name="connsiteX7" fmla="*/ 502702 w 4044409"/>
              <a:gd name="connsiteY7" fmla="*/ 51194 h 2874979"/>
              <a:gd name="connsiteX8" fmla="*/ 309116 w 4044409"/>
              <a:gd name="connsiteY8" fmla="*/ 156633 h 2874979"/>
              <a:gd name="connsiteX9" fmla="*/ 280664 w 4044409"/>
              <a:gd name="connsiteY9" fmla="*/ 250637 h 2874979"/>
              <a:gd name="connsiteX10" fmla="*/ 106046 w 4044409"/>
              <a:gd name="connsiteY10" fmla="*/ 1625819 h 2874979"/>
              <a:gd name="connsiteX11" fmla="*/ 637152 w 4044409"/>
              <a:gd name="connsiteY11" fmla="*/ 2132935 h 2874979"/>
              <a:gd name="connsiteX12" fmla="*/ 1394482 w 4044409"/>
              <a:gd name="connsiteY12" fmla="*/ 2284400 h 2874979"/>
              <a:gd name="connsiteX13" fmla="*/ 1951530 w 4044409"/>
              <a:gd name="connsiteY13" fmla="*/ 2781195 h 2874979"/>
              <a:gd name="connsiteX14" fmla="*/ 2633266 w 4044409"/>
              <a:gd name="connsiteY14" fmla="*/ 2735449 h 2874979"/>
              <a:gd name="connsiteX15" fmla="*/ 2925598 w 4044409"/>
              <a:gd name="connsiteY15" fmla="*/ 2104483 h 2874979"/>
              <a:gd name="connsiteX16" fmla="*/ 3093522 w 4044409"/>
              <a:gd name="connsiteY16" fmla="*/ 1821357 h 2874979"/>
              <a:gd name="connsiteX17" fmla="*/ 3389758 w 4044409"/>
              <a:gd name="connsiteY17" fmla="*/ 1705038 h 2874979"/>
              <a:gd name="connsiteX18" fmla="*/ 3987811 w 4044409"/>
              <a:gd name="connsiteY18" fmla="*/ 1367798 h 2874979"/>
              <a:gd name="connsiteX19" fmla="*/ 3849735 w 4044409"/>
              <a:gd name="connsiteY19" fmla="*/ 682717 h 287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44409" h="2874979">
                <a:moveTo>
                  <a:pt x="3849735" y="682717"/>
                </a:moveTo>
                <a:cubicBezTo>
                  <a:pt x="3845551" y="678254"/>
                  <a:pt x="3841088" y="673791"/>
                  <a:pt x="3836066" y="669328"/>
                </a:cubicBezTo>
                <a:cubicBezTo>
                  <a:pt x="3830488" y="664028"/>
                  <a:pt x="3824630" y="659565"/>
                  <a:pt x="3818772" y="655660"/>
                </a:cubicBezTo>
                <a:cubicBezTo>
                  <a:pt x="3615981" y="494711"/>
                  <a:pt x="3360469" y="437807"/>
                  <a:pt x="3104400" y="471837"/>
                </a:cubicBezTo>
                <a:cubicBezTo>
                  <a:pt x="2821273" y="509495"/>
                  <a:pt x="2570783" y="663749"/>
                  <a:pt x="2289609" y="707264"/>
                </a:cubicBezTo>
                <a:cubicBezTo>
                  <a:pt x="2000345" y="752174"/>
                  <a:pt x="1810664" y="578951"/>
                  <a:pt x="1618194" y="390944"/>
                </a:cubicBezTo>
                <a:cubicBezTo>
                  <a:pt x="1426560" y="203496"/>
                  <a:pt x="1223769" y="47567"/>
                  <a:pt x="950684" y="9910"/>
                </a:cubicBezTo>
                <a:cubicBezTo>
                  <a:pt x="801450" y="-10732"/>
                  <a:pt x="645242" y="-132"/>
                  <a:pt x="502702" y="51194"/>
                </a:cubicBezTo>
                <a:cubicBezTo>
                  <a:pt x="439661" y="73788"/>
                  <a:pt x="351236" y="101682"/>
                  <a:pt x="309116" y="156633"/>
                </a:cubicBezTo>
                <a:cubicBezTo>
                  <a:pt x="288195" y="183970"/>
                  <a:pt x="282895" y="216885"/>
                  <a:pt x="280664" y="250637"/>
                </a:cubicBezTo>
                <a:cubicBezTo>
                  <a:pt x="-11668" y="644781"/>
                  <a:pt x="-85588" y="1168076"/>
                  <a:pt x="106046" y="1625819"/>
                </a:cubicBezTo>
                <a:cubicBezTo>
                  <a:pt x="206186" y="1865151"/>
                  <a:pt x="375505" y="2069894"/>
                  <a:pt x="637152" y="2132935"/>
                </a:cubicBezTo>
                <a:cubicBezTo>
                  <a:pt x="889596" y="2193744"/>
                  <a:pt x="1170770" y="2127077"/>
                  <a:pt x="1394482" y="2284400"/>
                </a:cubicBezTo>
                <a:cubicBezTo>
                  <a:pt x="1599784" y="2428613"/>
                  <a:pt x="1731165" y="2653440"/>
                  <a:pt x="1951530" y="2781195"/>
                </a:cubicBezTo>
                <a:cubicBezTo>
                  <a:pt x="2172732" y="2909508"/>
                  <a:pt x="2438843" y="2917040"/>
                  <a:pt x="2633266" y="2735449"/>
                </a:cubicBezTo>
                <a:cubicBezTo>
                  <a:pt x="2812068" y="2568363"/>
                  <a:pt x="2854468" y="2326520"/>
                  <a:pt x="2925598" y="2104483"/>
                </a:cubicBezTo>
                <a:cubicBezTo>
                  <a:pt x="2959071" y="2000159"/>
                  <a:pt x="3003981" y="1890535"/>
                  <a:pt x="3093522" y="1821357"/>
                </a:cubicBezTo>
                <a:cubicBezTo>
                  <a:pt x="3178041" y="1756085"/>
                  <a:pt x="3288223" y="1730422"/>
                  <a:pt x="3389758" y="1705038"/>
                </a:cubicBezTo>
                <a:cubicBezTo>
                  <a:pt x="3614028" y="1648971"/>
                  <a:pt x="3870656" y="1591788"/>
                  <a:pt x="3987811" y="1367798"/>
                </a:cubicBezTo>
                <a:cubicBezTo>
                  <a:pt x="4107757" y="1139066"/>
                  <a:pt x="4025469" y="857056"/>
                  <a:pt x="3849735" y="682717"/>
                </a:cubicBezTo>
                <a:close/>
              </a:path>
            </a:pathLst>
          </a:custGeom>
          <a:solidFill>
            <a:srgbClr val="A04F4C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2A114E3D-0CD1-4119-96BE-DE7D85BE816B}"/>
              </a:ext>
            </a:extLst>
          </p:cNvPr>
          <p:cNvSpPr/>
          <p:nvPr/>
        </p:nvSpPr>
        <p:spPr>
          <a:xfrm rot="15561374" flipH="1">
            <a:off x="-2528588" y="-339150"/>
            <a:ext cx="5057176" cy="3594907"/>
          </a:xfrm>
          <a:custGeom>
            <a:avLst/>
            <a:gdLst>
              <a:gd name="connsiteX0" fmla="*/ 3849735 w 4044409"/>
              <a:gd name="connsiteY0" fmla="*/ 682717 h 2874979"/>
              <a:gd name="connsiteX1" fmla="*/ 3836066 w 4044409"/>
              <a:gd name="connsiteY1" fmla="*/ 669328 h 2874979"/>
              <a:gd name="connsiteX2" fmla="*/ 3818772 w 4044409"/>
              <a:gd name="connsiteY2" fmla="*/ 655660 h 2874979"/>
              <a:gd name="connsiteX3" fmla="*/ 3104400 w 4044409"/>
              <a:gd name="connsiteY3" fmla="*/ 471837 h 2874979"/>
              <a:gd name="connsiteX4" fmla="*/ 2289609 w 4044409"/>
              <a:gd name="connsiteY4" fmla="*/ 707264 h 2874979"/>
              <a:gd name="connsiteX5" fmla="*/ 1618194 w 4044409"/>
              <a:gd name="connsiteY5" fmla="*/ 390944 h 2874979"/>
              <a:gd name="connsiteX6" fmla="*/ 950684 w 4044409"/>
              <a:gd name="connsiteY6" fmla="*/ 9910 h 2874979"/>
              <a:gd name="connsiteX7" fmla="*/ 502702 w 4044409"/>
              <a:gd name="connsiteY7" fmla="*/ 51194 h 2874979"/>
              <a:gd name="connsiteX8" fmla="*/ 309116 w 4044409"/>
              <a:gd name="connsiteY8" fmla="*/ 156633 h 2874979"/>
              <a:gd name="connsiteX9" fmla="*/ 280664 w 4044409"/>
              <a:gd name="connsiteY9" fmla="*/ 250637 h 2874979"/>
              <a:gd name="connsiteX10" fmla="*/ 106046 w 4044409"/>
              <a:gd name="connsiteY10" fmla="*/ 1625819 h 2874979"/>
              <a:gd name="connsiteX11" fmla="*/ 637152 w 4044409"/>
              <a:gd name="connsiteY11" fmla="*/ 2132935 h 2874979"/>
              <a:gd name="connsiteX12" fmla="*/ 1394482 w 4044409"/>
              <a:gd name="connsiteY12" fmla="*/ 2284400 h 2874979"/>
              <a:gd name="connsiteX13" fmla="*/ 1951530 w 4044409"/>
              <a:gd name="connsiteY13" fmla="*/ 2781195 h 2874979"/>
              <a:gd name="connsiteX14" fmla="*/ 2633266 w 4044409"/>
              <a:gd name="connsiteY14" fmla="*/ 2735449 h 2874979"/>
              <a:gd name="connsiteX15" fmla="*/ 2925598 w 4044409"/>
              <a:gd name="connsiteY15" fmla="*/ 2104483 h 2874979"/>
              <a:gd name="connsiteX16" fmla="*/ 3093522 w 4044409"/>
              <a:gd name="connsiteY16" fmla="*/ 1821357 h 2874979"/>
              <a:gd name="connsiteX17" fmla="*/ 3389758 w 4044409"/>
              <a:gd name="connsiteY17" fmla="*/ 1705038 h 2874979"/>
              <a:gd name="connsiteX18" fmla="*/ 3987811 w 4044409"/>
              <a:gd name="connsiteY18" fmla="*/ 1367798 h 2874979"/>
              <a:gd name="connsiteX19" fmla="*/ 3849735 w 4044409"/>
              <a:gd name="connsiteY19" fmla="*/ 682717 h 287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44409" h="2874979">
                <a:moveTo>
                  <a:pt x="3849735" y="682717"/>
                </a:moveTo>
                <a:cubicBezTo>
                  <a:pt x="3845551" y="678254"/>
                  <a:pt x="3841088" y="673791"/>
                  <a:pt x="3836066" y="669328"/>
                </a:cubicBezTo>
                <a:cubicBezTo>
                  <a:pt x="3830488" y="664028"/>
                  <a:pt x="3824630" y="659565"/>
                  <a:pt x="3818772" y="655660"/>
                </a:cubicBezTo>
                <a:cubicBezTo>
                  <a:pt x="3615981" y="494711"/>
                  <a:pt x="3360469" y="437807"/>
                  <a:pt x="3104400" y="471837"/>
                </a:cubicBezTo>
                <a:cubicBezTo>
                  <a:pt x="2821273" y="509495"/>
                  <a:pt x="2570783" y="663749"/>
                  <a:pt x="2289609" y="707264"/>
                </a:cubicBezTo>
                <a:cubicBezTo>
                  <a:pt x="2000345" y="752174"/>
                  <a:pt x="1810664" y="578951"/>
                  <a:pt x="1618194" y="390944"/>
                </a:cubicBezTo>
                <a:cubicBezTo>
                  <a:pt x="1426560" y="203496"/>
                  <a:pt x="1223769" y="47567"/>
                  <a:pt x="950684" y="9910"/>
                </a:cubicBezTo>
                <a:cubicBezTo>
                  <a:pt x="801450" y="-10732"/>
                  <a:pt x="645242" y="-132"/>
                  <a:pt x="502702" y="51194"/>
                </a:cubicBezTo>
                <a:cubicBezTo>
                  <a:pt x="439661" y="73788"/>
                  <a:pt x="351236" y="101682"/>
                  <a:pt x="309116" y="156633"/>
                </a:cubicBezTo>
                <a:cubicBezTo>
                  <a:pt x="288195" y="183970"/>
                  <a:pt x="282895" y="216885"/>
                  <a:pt x="280664" y="250637"/>
                </a:cubicBezTo>
                <a:cubicBezTo>
                  <a:pt x="-11668" y="644781"/>
                  <a:pt x="-85588" y="1168076"/>
                  <a:pt x="106046" y="1625819"/>
                </a:cubicBezTo>
                <a:cubicBezTo>
                  <a:pt x="206186" y="1865151"/>
                  <a:pt x="375505" y="2069894"/>
                  <a:pt x="637152" y="2132935"/>
                </a:cubicBezTo>
                <a:cubicBezTo>
                  <a:pt x="889596" y="2193744"/>
                  <a:pt x="1170770" y="2127077"/>
                  <a:pt x="1394482" y="2284400"/>
                </a:cubicBezTo>
                <a:cubicBezTo>
                  <a:pt x="1599784" y="2428613"/>
                  <a:pt x="1731165" y="2653440"/>
                  <a:pt x="1951530" y="2781195"/>
                </a:cubicBezTo>
                <a:cubicBezTo>
                  <a:pt x="2172732" y="2909508"/>
                  <a:pt x="2438843" y="2917040"/>
                  <a:pt x="2633266" y="2735449"/>
                </a:cubicBezTo>
                <a:cubicBezTo>
                  <a:pt x="2812068" y="2568363"/>
                  <a:pt x="2854468" y="2326520"/>
                  <a:pt x="2925598" y="2104483"/>
                </a:cubicBezTo>
                <a:cubicBezTo>
                  <a:pt x="2959071" y="2000159"/>
                  <a:pt x="3003981" y="1890535"/>
                  <a:pt x="3093522" y="1821357"/>
                </a:cubicBezTo>
                <a:cubicBezTo>
                  <a:pt x="3178041" y="1756085"/>
                  <a:pt x="3288223" y="1730422"/>
                  <a:pt x="3389758" y="1705038"/>
                </a:cubicBezTo>
                <a:cubicBezTo>
                  <a:pt x="3614028" y="1648971"/>
                  <a:pt x="3870656" y="1591788"/>
                  <a:pt x="3987811" y="1367798"/>
                </a:cubicBezTo>
                <a:cubicBezTo>
                  <a:pt x="4107757" y="1139066"/>
                  <a:pt x="4025469" y="857056"/>
                  <a:pt x="3849735" y="682717"/>
                </a:cubicBezTo>
                <a:close/>
              </a:path>
            </a:pathLst>
          </a:custGeom>
          <a:noFill/>
          <a:ln w="24442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DAC71A00-532B-4CED-9EBE-648C8BD36171}"/>
              </a:ext>
            </a:extLst>
          </p:cNvPr>
          <p:cNvSpPr/>
          <p:nvPr/>
        </p:nvSpPr>
        <p:spPr>
          <a:xfrm rot="18031175" flipH="1">
            <a:off x="-3235007" y="3637664"/>
            <a:ext cx="5207383" cy="6440670"/>
          </a:xfrm>
          <a:custGeom>
            <a:avLst/>
            <a:gdLst>
              <a:gd name="connsiteX0" fmla="*/ 2291801 w 2659024"/>
              <a:gd name="connsiteY0" fmla="*/ 2285896 h 3739830"/>
              <a:gd name="connsiteX1" fmla="*/ 2038521 w 2659024"/>
              <a:gd name="connsiteY1" fmla="*/ 1784080 h 3739830"/>
              <a:gd name="connsiteX2" fmla="*/ 2231828 w 2659024"/>
              <a:gd name="connsiteY2" fmla="*/ 1284775 h 3739830"/>
              <a:gd name="connsiteX3" fmla="*/ 2388036 w 2659024"/>
              <a:gd name="connsiteY3" fmla="*/ 764270 h 3739830"/>
              <a:gd name="connsiteX4" fmla="*/ 2233502 w 2659024"/>
              <a:gd name="connsiteY4" fmla="*/ 269148 h 3739830"/>
              <a:gd name="connsiteX5" fmla="*/ 2050236 w 2659024"/>
              <a:gd name="connsiteY5" fmla="*/ 82536 h 3739830"/>
              <a:gd name="connsiteX6" fmla="*/ 1947585 w 2659024"/>
              <a:gd name="connsiteY6" fmla="*/ 80863 h 3739830"/>
              <a:gd name="connsiteX7" fmla="*/ 1938659 w 2659024"/>
              <a:gd name="connsiteY7" fmla="*/ 83094 h 3739830"/>
              <a:gd name="connsiteX8" fmla="*/ 1899328 w 2659024"/>
              <a:gd name="connsiteY8" fmla="*/ 63290 h 3739830"/>
              <a:gd name="connsiteX9" fmla="*/ 827352 w 2659024"/>
              <a:gd name="connsiteY9" fmla="*/ 150319 h 3739830"/>
              <a:gd name="connsiteX10" fmla="*/ 386622 w 2659024"/>
              <a:gd name="connsiteY10" fmla="*/ 500112 h 3739830"/>
              <a:gd name="connsiteX11" fmla="*/ 270582 w 2659024"/>
              <a:gd name="connsiteY11" fmla="*/ 1054648 h 3739830"/>
              <a:gd name="connsiteX12" fmla="*/ 337529 w 2659024"/>
              <a:gd name="connsiteY12" fmla="*/ 1627594 h 3739830"/>
              <a:gd name="connsiteX13" fmla="*/ 59981 w 2659024"/>
              <a:gd name="connsiteY13" fmla="*/ 2164557 h 3739830"/>
              <a:gd name="connsiteX14" fmla="*/ 66117 w 2659024"/>
              <a:gd name="connsiteY14" fmla="*/ 2707656 h 3739830"/>
              <a:gd name="connsiteX15" fmla="*/ 477558 w 2659024"/>
              <a:gd name="connsiteY15" fmla="*/ 2965677 h 3739830"/>
              <a:gd name="connsiteX16" fmla="*/ 1027911 w 2659024"/>
              <a:gd name="connsiteY16" fmla="*/ 2985203 h 3739830"/>
              <a:gd name="connsiteX17" fmla="*/ 1425126 w 2659024"/>
              <a:gd name="connsiteY17" fmla="*/ 3214772 h 3739830"/>
              <a:gd name="connsiteX18" fmla="*/ 2143961 w 2659024"/>
              <a:gd name="connsiteY18" fmla="*/ 3732766 h 3739830"/>
              <a:gd name="connsiteX19" fmla="*/ 2615374 w 2659024"/>
              <a:gd name="connsiteY19" fmla="*/ 2799428 h 3739830"/>
              <a:gd name="connsiteX20" fmla="*/ 2291801 w 2659024"/>
              <a:gd name="connsiteY20" fmla="*/ 2285896 h 373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59024" h="3739830">
                <a:moveTo>
                  <a:pt x="2291801" y="2285896"/>
                </a:moveTo>
                <a:cubicBezTo>
                  <a:pt x="2174087" y="2139173"/>
                  <a:pt x="2045494" y="1980176"/>
                  <a:pt x="2038521" y="1784080"/>
                </a:cubicBezTo>
                <a:cubicBezTo>
                  <a:pt x="2042147" y="1599421"/>
                  <a:pt x="2147308" y="1442377"/>
                  <a:pt x="2231828" y="1284775"/>
                </a:cubicBezTo>
                <a:cubicBezTo>
                  <a:pt x="2318858" y="1121873"/>
                  <a:pt x="2388873" y="951998"/>
                  <a:pt x="2388036" y="764270"/>
                </a:cubicBezTo>
                <a:cubicBezTo>
                  <a:pt x="2387199" y="590489"/>
                  <a:pt x="2333084" y="411967"/>
                  <a:pt x="2233502" y="269148"/>
                </a:cubicBezTo>
                <a:cubicBezTo>
                  <a:pt x="2188313" y="204434"/>
                  <a:pt x="2125551" y="114057"/>
                  <a:pt x="2050236" y="82536"/>
                </a:cubicBezTo>
                <a:cubicBezTo>
                  <a:pt x="2013695" y="67195"/>
                  <a:pt x="1984127" y="75284"/>
                  <a:pt x="1947585" y="80863"/>
                </a:cubicBezTo>
                <a:cubicBezTo>
                  <a:pt x="1944796" y="81421"/>
                  <a:pt x="1941728" y="81979"/>
                  <a:pt x="1938659" y="83094"/>
                </a:cubicBezTo>
                <a:cubicBezTo>
                  <a:pt x="1935312" y="77237"/>
                  <a:pt x="1914670" y="68032"/>
                  <a:pt x="1899328" y="63290"/>
                </a:cubicBezTo>
                <a:cubicBezTo>
                  <a:pt x="1547860" y="-47729"/>
                  <a:pt x="1157620" y="-8956"/>
                  <a:pt x="827352" y="150319"/>
                </a:cubicBezTo>
                <a:cubicBezTo>
                  <a:pt x="659149" y="231491"/>
                  <a:pt x="499873" y="350042"/>
                  <a:pt x="386622" y="500112"/>
                </a:cubicBezTo>
                <a:cubicBezTo>
                  <a:pt x="261656" y="665524"/>
                  <a:pt x="233204" y="853531"/>
                  <a:pt x="270582" y="1054648"/>
                </a:cubicBezTo>
                <a:cubicBezTo>
                  <a:pt x="306287" y="1245723"/>
                  <a:pt x="398338" y="1431777"/>
                  <a:pt x="337529" y="1627594"/>
                </a:cubicBezTo>
                <a:cubicBezTo>
                  <a:pt x="277277" y="1820343"/>
                  <a:pt x="134737" y="1977108"/>
                  <a:pt x="59981" y="2164557"/>
                </a:cubicBezTo>
                <a:cubicBezTo>
                  <a:pt x="-8639" y="2336943"/>
                  <a:pt x="-32907" y="2541407"/>
                  <a:pt x="66117" y="2707656"/>
                </a:cubicBezTo>
                <a:cubicBezTo>
                  <a:pt x="153426" y="2854379"/>
                  <a:pt x="313818" y="2936109"/>
                  <a:pt x="477558" y="2965677"/>
                </a:cubicBezTo>
                <a:cubicBezTo>
                  <a:pt x="660823" y="2998871"/>
                  <a:pt x="843530" y="2972929"/>
                  <a:pt x="1027911" y="2985203"/>
                </a:cubicBezTo>
                <a:cubicBezTo>
                  <a:pt x="1204203" y="2996918"/>
                  <a:pt x="1326101" y="3071396"/>
                  <a:pt x="1425126" y="3214772"/>
                </a:cubicBezTo>
                <a:cubicBezTo>
                  <a:pt x="1603928" y="3473908"/>
                  <a:pt x="1772967" y="3791344"/>
                  <a:pt x="2143961" y="3732766"/>
                </a:cubicBezTo>
                <a:cubicBezTo>
                  <a:pt x="2582180" y="3663868"/>
                  <a:pt x="2745919" y="3181299"/>
                  <a:pt x="2615374" y="2799428"/>
                </a:cubicBezTo>
                <a:cubicBezTo>
                  <a:pt x="2548428" y="2603332"/>
                  <a:pt x="2419835" y="2445451"/>
                  <a:pt x="2291801" y="2285896"/>
                </a:cubicBezTo>
                <a:close/>
              </a:path>
            </a:pathLst>
          </a:custGeom>
          <a:noFill/>
          <a:ln w="24442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DABC3222-0D21-4E5F-BE6D-828D2EA9846E}"/>
              </a:ext>
            </a:extLst>
          </p:cNvPr>
          <p:cNvSpPr/>
          <p:nvPr/>
        </p:nvSpPr>
        <p:spPr>
          <a:xfrm rot="19222550" flipH="1">
            <a:off x="10150815" y="5711662"/>
            <a:ext cx="3204263" cy="2292672"/>
          </a:xfrm>
          <a:custGeom>
            <a:avLst/>
            <a:gdLst>
              <a:gd name="connsiteX0" fmla="*/ 6749971 w 6815402"/>
              <a:gd name="connsiteY0" fmla="*/ 786590 h 4876466"/>
              <a:gd name="connsiteX1" fmla="*/ 6748018 w 6815402"/>
              <a:gd name="connsiteY1" fmla="*/ 782405 h 4876466"/>
              <a:gd name="connsiteX2" fmla="*/ 6746902 w 6815402"/>
              <a:gd name="connsiteY2" fmla="*/ 779058 h 4876466"/>
              <a:gd name="connsiteX3" fmla="*/ 5340753 w 6815402"/>
              <a:gd name="connsiteY3" fmla="*/ 22847 h 4876466"/>
              <a:gd name="connsiteX4" fmla="*/ 3376439 w 6815402"/>
              <a:gd name="connsiteY4" fmla="*/ 789100 h 4876466"/>
              <a:gd name="connsiteX5" fmla="*/ 2839474 w 6815402"/>
              <a:gd name="connsiteY5" fmla="*/ 604441 h 4876466"/>
              <a:gd name="connsiteX6" fmla="*/ 2428592 w 6815402"/>
              <a:gd name="connsiteY6" fmla="*/ 310994 h 4876466"/>
              <a:gd name="connsiteX7" fmla="*/ 1587301 w 6815402"/>
              <a:gd name="connsiteY7" fmla="*/ 209459 h 4876466"/>
              <a:gd name="connsiteX8" fmla="*/ 968327 w 6815402"/>
              <a:gd name="connsiteY8" fmla="*/ 927455 h 4876466"/>
              <a:gd name="connsiteX9" fmla="*/ 850613 w 6815402"/>
              <a:gd name="connsiteY9" fmla="*/ 1348657 h 4876466"/>
              <a:gd name="connsiteX10" fmla="*/ 865118 w 6815402"/>
              <a:gd name="connsiteY10" fmla="*/ 1927182 h 4876466"/>
              <a:gd name="connsiteX11" fmla="*/ 441126 w 6815402"/>
              <a:gd name="connsiteY11" fmla="*/ 2960103 h 4876466"/>
              <a:gd name="connsiteX12" fmla="*/ 9601 w 6815402"/>
              <a:gd name="connsiteY12" fmla="*/ 3785212 h 4876466"/>
              <a:gd name="connsiteX13" fmla="*/ 267902 w 6815402"/>
              <a:gd name="connsiteY13" fmla="*/ 4615063 h 4876466"/>
              <a:gd name="connsiteX14" fmla="*/ 993432 w 6815402"/>
              <a:gd name="connsiteY14" fmla="*/ 4866111 h 4876466"/>
              <a:gd name="connsiteX15" fmla="*/ 1735140 w 6815402"/>
              <a:gd name="connsiteY15" fmla="*/ 4339469 h 4876466"/>
              <a:gd name="connsiteX16" fmla="*/ 2458718 w 6815402"/>
              <a:gd name="connsiteY16" fmla="*/ 3563732 h 4876466"/>
              <a:gd name="connsiteX17" fmla="*/ 3529299 w 6815402"/>
              <a:gd name="connsiteY17" fmla="*/ 3364847 h 4876466"/>
              <a:gd name="connsiteX18" fmla="*/ 4506156 w 6815402"/>
              <a:gd name="connsiteY18" fmla="*/ 3185487 h 4876466"/>
              <a:gd name="connsiteX19" fmla="*/ 4941307 w 6815402"/>
              <a:gd name="connsiteY19" fmla="*/ 2434855 h 4876466"/>
              <a:gd name="connsiteX20" fmla="*/ 5349679 w 6815402"/>
              <a:gd name="connsiteY20" fmla="*/ 1522158 h 4876466"/>
              <a:gd name="connsiteX21" fmla="*/ 5795987 w 6815402"/>
              <a:gd name="connsiteY21" fmla="*/ 1314068 h 4876466"/>
              <a:gd name="connsiteX22" fmla="*/ 6122071 w 6815402"/>
              <a:gd name="connsiteY22" fmla="*/ 1349773 h 4876466"/>
              <a:gd name="connsiteX23" fmla="*/ 6307847 w 6815402"/>
              <a:gd name="connsiteY23" fmla="*/ 1476412 h 4876466"/>
              <a:gd name="connsiteX24" fmla="*/ 6805202 w 6815402"/>
              <a:gd name="connsiteY24" fmla="*/ 1200539 h 4876466"/>
              <a:gd name="connsiteX25" fmla="*/ 6749971 w 6815402"/>
              <a:gd name="connsiteY25" fmla="*/ 786590 h 48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815402" h="4876466">
                <a:moveTo>
                  <a:pt x="6749971" y="786590"/>
                </a:moveTo>
                <a:cubicBezTo>
                  <a:pt x="6749413" y="785195"/>
                  <a:pt x="6748576" y="783800"/>
                  <a:pt x="6748018" y="782405"/>
                </a:cubicBezTo>
                <a:cubicBezTo>
                  <a:pt x="6747739" y="781290"/>
                  <a:pt x="6747460" y="780174"/>
                  <a:pt x="6746902" y="779058"/>
                </a:cubicBezTo>
                <a:cubicBezTo>
                  <a:pt x="6515101" y="236796"/>
                  <a:pt x="5922348" y="-92076"/>
                  <a:pt x="5340753" y="22847"/>
                </a:cubicBezTo>
                <a:cubicBezTo>
                  <a:pt x="4643675" y="160645"/>
                  <a:pt x="4114521" y="803047"/>
                  <a:pt x="3376439" y="789100"/>
                </a:cubicBezTo>
                <a:cubicBezTo>
                  <a:pt x="3178111" y="785474"/>
                  <a:pt x="3001261" y="716854"/>
                  <a:pt x="2839474" y="604441"/>
                </a:cubicBezTo>
                <a:cubicBezTo>
                  <a:pt x="2701119" y="508206"/>
                  <a:pt x="2575316" y="395234"/>
                  <a:pt x="2428592" y="310994"/>
                </a:cubicBezTo>
                <a:cubicBezTo>
                  <a:pt x="2178380" y="167339"/>
                  <a:pt x="1861501" y="80030"/>
                  <a:pt x="1587301" y="209459"/>
                </a:cubicBezTo>
                <a:cubicBezTo>
                  <a:pt x="1311984" y="339446"/>
                  <a:pt x="1093572" y="659671"/>
                  <a:pt x="968327" y="927455"/>
                </a:cubicBezTo>
                <a:cubicBezTo>
                  <a:pt x="906123" y="1060510"/>
                  <a:pt x="863166" y="1201934"/>
                  <a:pt x="850613" y="1348657"/>
                </a:cubicBezTo>
                <a:cubicBezTo>
                  <a:pt x="834156" y="1541405"/>
                  <a:pt x="872092" y="1734154"/>
                  <a:pt x="865118" y="1927182"/>
                </a:cubicBezTo>
                <a:cubicBezTo>
                  <a:pt x="850892" y="2320210"/>
                  <a:pt x="686037" y="2659961"/>
                  <a:pt x="441126" y="2960103"/>
                </a:cubicBezTo>
                <a:cubicBezTo>
                  <a:pt x="237776" y="3209476"/>
                  <a:pt x="52558" y="3456619"/>
                  <a:pt x="9601" y="3785212"/>
                </a:cubicBezTo>
                <a:cubicBezTo>
                  <a:pt x="-29730" y="4085632"/>
                  <a:pt x="50885" y="4397210"/>
                  <a:pt x="267902" y="4615063"/>
                </a:cubicBezTo>
                <a:cubicBezTo>
                  <a:pt x="455631" y="4803628"/>
                  <a:pt x="727321" y="4911578"/>
                  <a:pt x="993432" y="4866111"/>
                </a:cubicBezTo>
                <a:cubicBezTo>
                  <a:pt x="1305011" y="4813111"/>
                  <a:pt x="1546854" y="4578243"/>
                  <a:pt x="1735140" y="4339469"/>
                </a:cubicBezTo>
                <a:cubicBezTo>
                  <a:pt x="1956342" y="4058853"/>
                  <a:pt x="2145744" y="3753133"/>
                  <a:pt x="2458718" y="3563732"/>
                </a:cubicBezTo>
                <a:cubicBezTo>
                  <a:pt x="2792333" y="3361778"/>
                  <a:pt x="3149380" y="3339463"/>
                  <a:pt x="3529299" y="3364847"/>
                </a:cubicBezTo>
                <a:cubicBezTo>
                  <a:pt x="3871562" y="3387720"/>
                  <a:pt x="4215219" y="3393578"/>
                  <a:pt x="4506156" y="3185487"/>
                </a:cubicBezTo>
                <a:cubicBezTo>
                  <a:pt x="4761389" y="3003059"/>
                  <a:pt x="4883566" y="2736112"/>
                  <a:pt x="4941307" y="2434855"/>
                </a:cubicBezTo>
                <a:cubicBezTo>
                  <a:pt x="5007695" y="2088689"/>
                  <a:pt x="5061531" y="1758980"/>
                  <a:pt x="5349679" y="1522158"/>
                </a:cubicBezTo>
                <a:cubicBezTo>
                  <a:pt x="5477156" y="1417277"/>
                  <a:pt x="5633085" y="1342241"/>
                  <a:pt x="5795987" y="1314068"/>
                </a:cubicBezTo>
                <a:cubicBezTo>
                  <a:pt x="5903380" y="1295379"/>
                  <a:pt x="6022488" y="1302910"/>
                  <a:pt x="6122071" y="1349773"/>
                </a:cubicBezTo>
                <a:cubicBezTo>
                  <a:pt x="6191528" y="1382409"/>
                  <a:pt x="6240900" y="1441823"/>
                  <a:pt x="6307847" y="1476412"/>
                </a:cubicBezTo>
                <a:cubicBezTo>
                  <a:pt x="6526538" y="1589104"/>
                  <a:pt x="6762244" y="1420624"/>
                  <a:pt x="6805202" y="1200539"/>
                </a:cubicBezTo>
                <a:cubicBezTo>
                  <a:pt x="6832817" y="1060789"/>
                  <a:pt x="6801017" y="916855"/>
                  <a:pt x="6749971" y="786590"/>
                </a:cubicBezTo>
                <a:close/>
              </a:path>
            </a:pathLst>
          </a:custGeom>
          <a:solidFill>
            <a:srgbClr val="49646F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Freeform 293">
            <a:extLst>
              <a:ext uri="{FF2B5EF4-FFF2-40B4-BE49-F238E27FC236}">
                <a16:creationId xmlns:a16="http://schemas.microsoft.com/office/drawing/2014/main" id="{835B5002-5C8A-4BE1-9CB8-C0752CAA494E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8879802" y="3649611"/>
            <a:ext cx="3761682" cy="4522661"/>
          </a:xfrm>
          <a:custGeom>
            <a:avLst/>
            <a:gdLst>
              <a:gd name="T0" fmla="*/ 121 w 1693"/>
              <a:gd name="T1" fmla="*/ 2036 h 2036"/>
              <a:gd name="T2" fmla="*/ 1656 w 1693"/>
              <a:gd name="T3" fmla="*/ 2036 h 2036"/>
              <a:gd name="T4" fmla="*/ 1693 w 1693"/>
              <a:gd name="T5" fmla="*/ 1810 h 2036"/>
              <a:gd name="T6" fmla="*/ 1693 w 1693"/>
              <a:gd name="T7" fmla="*/ 1710 h 2036"/>
              <a:gd name="T8" fmla="*/ 1652 w 1693"/>
              <a:gd name="T9" fmla="*/ 1491 h 2036"/>
              <a:gd name="T10" fmla="*/ 1087 w 1693"/>
              <a:gd name="T11" fmla="*/ 1295 h 2036"/>
              <a:gd name="T12" fmla="*/ 594 w 1693"/>
              <a:gd name="T13" fmla="*/ 433 h 2036"/>
              <a:gd name="T14" fmla="*/ 306 w 1693"/>
              <a:gd name="T15" fmla="*/ 0 h 2036"/>
              <a:gd name="T16" fmla="*/ 0 w 1693"/>
              <a:gd name="T17" fmla="*/ 0 h 2036"/>
              <a:gd name="T18" fmla="*/ 121 w 1693"/>
              <a:gd name="T19" fmla="*/ 2036 h 2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93" h="2036">
                <a:moveTo>
                  <a:pt x="121" y="2036"/>
                </a:moveTo>
                <a:cubicBezTo>
                  <a:pt x="1656" y="2036"/>
                  <a:pt x="1656" y="2036"/>
                  <a:pt x="1656" y="2036"/>
                </a:cubicBezTo>
                <a:cubicBezTo>
                  <a:pt x="1678" y="1964"/>
                  <a:pt x="1689" y="1886"/>
                  <a:pt x="1693" y="1810"/>
                </a:cubicBezTo>
                <a:cubicBezTo>
                  <a:pt x="1693" y="1710"/>
                  <a:pt x="1693" y="1710"/>
                  <a:pt x="1693" y="1710"/>
                </a:cubicBezTo>
                <a:cubicBezTo>
                  <a:pt x="1689" y="1623"/>
                  <a:pt x="1674" y="1546"/>
                  <a:pt x="1652" y="1491"/>
                </a:cubicBezTo>
                <a:cubicBezTo>
                  <a:pt x="1565" y="1274"/>
                  <a:pt x="1290" y="1288"/>
                  <a:pt x="1087" y="1295"/>
                </a:cubicBezTo>
                <a:cubicBezTo>
                  <a:pt x="884" y="1303"/>
                  <a:pt x="616" y="1020"/>
                  <a:pt x="594" y="433"/>
                </a:cubicBezTo>
                <a:cubicBezTo>
                  <a:pt x="584" y="151"/>
                  <a:pt x="446" y="40"/>
                  <a:pt x="306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57"/>
                  <a:pt x="43" y="1465"/>
                  <a:pt x="121" y="2036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CF2E20F-645C-4966-991E-EC1F621CDD67}"/>
              </a:ext>
            </a:extLst>
          </p:cNvPr>
          <p:cNvSpPr/>
          <p:nvPr/>
        </p:nvSpPr>
        <p:spPr>
          <a:xfrm>
            <a:off x="7978978" y="1548080"/>
            <a:ext cx="275319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9646F"/>
                </a:solidFill>
                <a:effectLst/>
                <a:uLnTx/>
                <a:uFillTx/>
                <a:cs typeface="+mn-ea"/>
                <a:sym typeface="+mn-lt"/>
              </a:rPr>
              <a:t>PART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49646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49646F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52F3D6B-6218-419F-9EC1-97FBEBD66722}"/>
              </a:ext>
            </a:extLst>
          </p:cNvPr>
          <p:cNvSpPr/>
          <p:nvPr/>
        </p:nvSpPr>
        <p:spPr>
          <a:xfrm>
            <a:off x="4119925" y="3013501"/>
            <a:ext cx="39531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sz="48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C1E9EDA8-36E1-4FE2-A511-30F30224BD76}"/>
              </a:ext>
            </a:extLst>
          </p:cNvPr>
          <p:cNvSpPr/>
          <p:nvPr/>
        </p:nvSpPr>
        <p:spPr>
          <a:xfrm>
            <a:off x="3491291" y="3831798"/>
            <a:ext cx="5750806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32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6224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269D1E34-73C5-4CB6-B930-B48062B27DD4}"/>
              </a:ext>
            </a:extLst>
          </p:cNvPr>
          <p:cNvSpPr/>
          <p:nvPr/>
        </p:nvSpPr>
        <p:spPr>
          <a:xfrm rot="13309666" flipH="1">
            <a:off x="-910726" y="-1275147"/>
            <a:ext cx="2401899" cy="2970751"/>
          </a:xfrm>
          <a:custGeom>
            <a:avLst/>
            <a:gdLst>
              <a:gd name="connsiteX0" fmla="*/ 2291801 w 2659024"/>
              <a:gd name="connsiteY0" fmla="*/ 2285896 h 3739830"/>
              <a:gd name="connsiteX1" fmla="*/ 2038521 w 2659024"/>
              <a:gd name="connsiteY1" fmla="*/ 1784080 h 3739830"/>
              <a:gd name="connsiteX2" fmla="*/ 2231828 w 2659024"/>
              <a:gd name="connsiteY2" fmla="*/ 1284775 h 3739830"/>
              <a:gd name="connsiteX3" fmla="*/ 2388036 w 2659024"/>
              <a:gd name="connsiteY3" fmla="*/ 764270 h 3739830"/>
              <a:gd name="connsiteX4" fmla="*/ 2233502 w 2659024"/>
              <a:gd name="connsiteY4" fmla="*/ 269148 h 3739830"/>
              <a:gd name="connsiteX5" fmla="*/ 2050236 w 2659024"/>
              <a:gd name="connsiteY5" fmla="*/ 82536 h 3739830"/>
              <a:gd name="connsiteX6" fmla="*/ 1947585 w 2659024"/>
              <a:gd name="connsiteY6" fmla="*/ 80863 h 3739830"/>
              <a:gd name="connsiteX7" fmla="*/ 1938659 w 2659024"/>
              <a:gd name="connsiteY7" fmla="*/ 83094 h 3739830"/>
              <a:gd name="connsiteX8" fmla="*/ 1899328 w 2659024"/>
              <a:gd name="connsiteY8" fmla="*/ 63290 h 3739830"/>
              <a:gd name="connsiteX9" fmla="*/ 827352 w 2659024"/>
              <a:gd name="connsiteY9" fmla="*/ 150319 h 3739830"/>
              <a:gd name="connsiteX10" fmla="*/ 386622 w 2659024"/>
              <a:gd name="connsiteY10" fmla="*/ 500112 h 3739830"/>
              <a:gd name="connsiteX11" fmla="*/ 270582 w 2659024"/>
              <a:gd name="connsiteY11" fmla="*/ 1054648 h 3739830"/>
              <a:gd name="connsiteX12" fmla="*/ 337529 w 2659024"/>
              <a:gd name="connsiteY12" fmla="*/ 1627594 h 3739830"/>
              <a:gd name="connsiteX13" fmla="*/ 59981 w 2659024"/>
              <a:gd name="connsiteY13" fmla="*/ 2164557 h 3739830"/>
              <a:gd name="connsiteX14" fmla="*/ 66117 w 2659024"/>
              <a:gd name="connsiteY14" fmla="*/ 2707656 h 3739830"/>
              <a:gd name="connsiteX15" fmla="*/ 477558 w 2659024"/>
              <a:gd name="connsiteY15" fmla="*/ 2965677 h 3739830"/>
              <a:gd name="connsiteX16" fmla="*/ 1027911 w 2659024"/>
              <a:gd name="connsiteY16" fmla="*/ 2985203 h 3739830"/>
              <a:gd name="connsiteX17" fmla="*/ 1425126 w 2659024"/>
              <a:gd name="connsiteY17" fmla="*/ 3214772 h 3739830"/>
              <a:gd name="connsiteX18" fmla="*/ 2143961 w 2659024"/>
              <a:gd name="connsiteY18" fmla="*/ 3732766 h 3739830"/>
              <a:gd name="connsiteX19" fmla="*/ 2615374 w 2659024"/>
              <a:gd name="connsiteY19" fmla="*/ 2799428 h 3739830"/>
              <a:gd name="connsiteX20" fmla="*/ 2291801 w 2659024"/>
              <a:gd name="connsiteY20" fmla="*/ 2285896 h 373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59024" h="3739830">
                <a:moveTo>
                  <a:pt x="2291801" y="2285896"/>
                </a:moveTo>
                <a:cubicBezTo>
                  <a:pt x="2174087" y="2139173"/>
                  <a:pt x="2045494" y="1980176"/>
                  <a:pt x="2038521" y="1784080"/>
                </a:cubicBezTo>
                <a:cubicBezTo>
                  <a:pt x="2042147" y="1599421"/>
                  <a:pt x="2147308" y="1442377"/>
                  <a:pt x="2231828" y="1284775"/>
                </a:cubicBezTo>
                <a:cubicBezTo>
                  <a:pt x="2318858" y="1121873"/>
                  <a:pt x="2388873" y="951998"/>
                  <a:pt x="2388036" y="764270"/>
                </a:cubicBezTo>
                <a:cubicBezTo>
                  <a:pt x="2387199" y="590489"/>
                  <a:pt x="2333084" y="411967"/>
                  <a:pt x="2233502" y="269148"/>
                </a:cubicBezTo>
                <a:cubicBezTo>
                  <a:pt x="2188313" y="204434"/>
                  <a:pt x="2125551" y="114057"/>
                  <a:pt x="2050236" y="82536"/>
                </a:cubicBezTo>
                <a:cubicBezTo>
                  <a:pt x="2013695" y="67195"/>
                  <a:pt x="1984127" y="75284"/>
                  <a:pt x="1947585" y="80863"/>
                </a:cubicBezTo>
                <a:cubicBezTo>
                  <a:pt x="1944796" y="81421"/>
                  <a:pt x="1941728" y="81979"/>
                  <a:pt x="1938659" y="83094"/>
                </a:cubicBezTo>
                <a:cubicBezTo>
                  <a:pt x="1935312" y="77237"/>
                  <a:pt x="1914670" y="68032"/>
                  <a:pt x="1899328" y="63290"/>
                </a:cubicBezTo>
                <a:cubicBezTo>
                  <a:pt x="1547860" y="-47729"/>
                  <a:pt x="1157620" y="-8956"/>
                  <a:pt x="827352" y="150319"/>
                </a:cubicBezTo>
                <a:cubicBezTo>
                  <a:pt x="659149" y="231491"/>
                  <a:pt x="499873" y="350042"/>
                  <a:pt x="386622" y="500112"/>
                </a:cubicBezTo>
                <a:cubicBezTo>
                  <a:pt x="261656" y="665524"/>
                  <a:pt x="233204" y="853531"/>
                  <a:pt x="270582" y="1054648"/>
                </a:cubicBezTo>
                <a:cubicBezTo>
                  <a:pt x="306287" y="1245723"/>
                  <a:pt x="398338" y="1431777"/>
                  <a:pt x="337529" y="1627594"/>
                </a:cubicBezTo>
                <a:cubicBezTo>
                  <a:pt x="277277" y="1820343"/>
                  <a:pt x="134737" y="1977108"/>
                  <a:pt x="59981" y="2164557"/>
                </a:cubicBezTo>
                <a:cubicBezTo>
                  <a:pt x="-8639" y="2336943"/>
                  <a:pt x="-32907" y="2541407"/>
                  <a:pt x="66117" y="2707656"/>
                </a:cubicBezTo>
                <a:cubicBezTo>
                  <a:pt x="153426" y="2854379"/>
                  <a:pt x="313818" y="2936109"/>
                  <a:pt x="477558" y="2965677"/>
                </a:cubicBezTo>
                <a:cubicBezTo>
                  <a:pt x="660823" y="2998871"/>
                  <a:pt x="843530" y="2972929"/>
                  <a:pt x="1027911" y="2985203"/>
                </a:cubicBezTo>
                <a:cubicBezTo>
                  <a:pt x="1204203" y="2996918"/>
                  <a:pt x="1326101" y="3071396"/>
                  <a:pt x="1425126" y="3214772"/>
                </a:cubicBezTo>
                <a:cubicBezTo>
                  <a:pt x="1603928" y="3473908"/>
                  <a:pt x="1772967" y="3791344"/>
                  <a:pt x="2143961" y="3732766"/>
                </a:cubicBezTo>
                <a:cubicBezTo>
                  <a:pt x="2582180" y="3663868"/>
                  <a:pt x="2745919" y="3181299"/>
                  <a:pt x="2615374" y="2799428"/>
                </a:cubicBezTo>
                <a:cubicBezTo>
                  <a:pt x="2548428" y="2603332"/>
                  <a:pt x="2419835" y="2445451"/>
                  <a:pt x="2291801" y="2285896"/>
                </a:cubicBezTo>
                <a:close/>
              </a:path>
            </a:pathLst>
          </a:custGeom>
          <a:solidFill>
            <a:srgbClr val="A04F4C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F707010-351D-475C-A93C-273165901C92}"/>
              </a:ext>
            </a:extLst>
          </p:cNvPr>
          <p:cNvSpPr>
            <a:spLocks/>
          </p:cNvSpPr>
          <p:nvPr/>
        </p:nvSpPr>
        <p:spPr bwMode="auto">
          <a:xfrm flipV="1">
            <a:off x="-65635" y="-120498"/>
            <a:ext cx="1734526" cy="1516160"/>
          </a:xfrm>
          <a:custGeom>
            <a:avLst/>
            <a:gdLst>
              <a:gd name="connsiteX0" fmla="*/ 0 w 2347495"/>
              <a:gd name="connsiteY0" fmla="*/ 0 h 3381055"/>
              <a:gd name="connsiteX1" fmla="*/ 43616 w 2347495"/>
              <a:gd name="connsiteY1" fmla="*/ 0 h 3381055"/>
              <a:gd name="connsiteX2" fmla="*/ 521999 w 2347495"/>
              <a:gd name="connsiteY2" fmla="*/ 719056 h 3381055"/>
              <a:gd name="connsiteX3" fmla="*/ 1340898 w 2347495"/>
              <a:gd name="connsiteY3" fmla="*/ 2150524 h 3381055"/>
              <a:gd name="connsiteX4" fmla="*/ 2279392 w 2347495"/>
              <a:gd name="connsiteY4" fmla="*/ 2476008 h 3381055"/>
              <a:gd name="connsiteX5" fmla="*/ 2347495 w 2347495"/>
              <a:gd name="connsiteY5" fmla="*/ 2839688 h 3381055"/>
              <a:gd name="connsiteX6" fmla="*/ 2347495 w 2347495"/>
              <a:gd name="connsiteY6" fmla="*/ 3005751 h 3381055"/>
              <a:gd name="connsiteX7" fmla="*/ 2286036 w 2347495"/>
              <a:gd name="connsiteY7" fmla="*/ 3381055 h 3381055"/>
              <a:gd name="connsiteX8" fmla="*/ 185136 w 2347495"/>
              <a:gd name="connsiteY8" fmla="*/ 3381055 h 3381055"/>
              <a:gd name="connsiteX9" fmla="*/ 0 w 2347495"/>
              <a:gd name="connsiteY9" fmla="*/ 3381055 h 338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7495" h="3381055">
                <a:moveTo>
                  <a:pt x="0" y="0"/>
                </a:moveTo>
                <a:lnTo>
                  <a:pt x="43616" y="0"/>
                </a:lnTo>
                <a:cubicBezTo>
                  <a:pt x="276163" y="66426"/>
                  <a:pt x="505388" y="250756"/>
                  <a:pt x="521999" y="719056"/>
                </a:cubicBezTo>
                <a:cubicBezTo>
                  <a:pt x="558542" y="1693849"/>
                  <a:pt x="1003704" y="2163809"/>
                  <a:pt x="1340898" y="2150524"/>
                </a:cubicBezTo>
                <a:cubicBezTo>
                  <a:pt x="1678091" y="2138899"/>
                  <a:pt x="2134880" y="2115650"/>
                  <a:pt x="2279392" y="2476008"/>
                </a:cubicBezTo>
                <a:cubicBezTo>
                  <a:pt x="2315935" y="2567343"/>
                  <a:pt x="2340851" y="2695212"/>
                  <a:pt x="2347495" y="2839688"/>
                </a:cubicBezTo>
                <a:cubicBezTo>
                  <a:pt x="2347495" y="2839688"/>
                  <a:pt x="2347495" y="2839688"/>
                  <a:pt x="2347495" y="3005751"/>
                </a:cubicBezTo>
                <a:cubicBezTo>
                  <a:pt x="2340851" y="3131960"/>
                  <a:pt x="2322579" y="3261489"/>
                  <a:pt x="2286036" y="3381055"/>
                </a:cubicBezTo>
                <a:cubicBezTo>
                  <a:pt x="2286036" y="3381055"/>
                  <a:pt x="2286036" y="3381055"/>
                  <a:pt x="185136" y="3381055"/>
                </a:cubicBezTo>
                <a:lnTo>
                  <a:pt x="0" y="3381055"/>
                </a:lnTo>
                <a:close/>
              </a:path>
            </a:pathLst>
          </a:custGeom>
          <a:solidFill>
            <a:srgbClr val="4964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812CAE71-4B1D-42BB-B79A-8CF92C8C143D}"/>
              </a:ext>
            </a:extLst>
          </p:cNvPr>
          <p:cNvSpPr>
            <a:spLocks/>
          </p:cNvSpPr>
          <p:nvPr/>
        </p:nvSpPr>
        <p:spPr bwMode="auto">
          <a:xfrm flipV="1">
            <a:off x="-210015" y="-230499"/>
            <a:ext cx="1557551" cy="1361465"/>
          </a:xfrm>
          <a:custGeom>
            <a:avLst/>
            <a:gdLst>
              <a:gd name="connsiteX0" fmla="*/ 0 w 2347495"/>
              <a:gd name="connsiteY0" fmla="*/ 0 h 3381055"/>
              <a:gd name="connsiteX1" fmla="*/ 43616 w 2347495"/>
              <a:gd name="connsiteY1" fmla="*/ 0 h 3381055"/>
              <a:gd name="connsiteX2" fmla="*/ 521999 w 2347495"/>
              <a:gd name="connsiteY2" fmla="*/ 719056 h 3381055"/>
              <a:gd name="connsiteX3" fmla="*/ 1340898 w 2347495"/>
              <a:gd name="connsiteY3" fmla="*/ 2150524 h 3381055"/>
              <a:gd name="connsiteX4" fmla="*/ 2279392 w 2347495"/>
              <a:gd name="connsiteY4" fmla="*/ 2476008 h 3381055"/>
              <a:gd name="connsiteX5" fmla="*/ 2347495 w 2347495"/>
              <a:gd name="connsiteY5" fmla="*/ 2839688 h 3381055"/>
              <a:gd name="connsiteX6" fmla="*/ 2347495 w 2347495"/>
              <a:gd name="connsiteY6" fmla="*/ 3005751 h 3381055"/>
              <a:gd name="connsiteX7" fmla="*/ 2286036 w 2347495"/>
              <a:gd name="connsiteY7" fmla="*/ 3381055 h 3381055"/>
              <a:gd name="connsiteX8" fmla="*/ 185136 w 2347495"/>
              <a:gd name="connsiteY8" fmla="*/ 3381055 h 3381055"/>
              <a:gd name="connsiteX9" fmla="*/ 0 w 2347495"/>
              <a:gd name="connsiteY9" fmla="*/ 3381055 h 338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7495" h="3381055">
                <a:moveTo>
                  <a:pt x="0" y="0"/>
                </a:moveTo>
                <a:lnTo>
                  <a:pt x="43616" y="0"/>
                </a:lnTo>
                <a:cubicBezTo>
                  <a:pt x="276163" y="66426"/>
                  <a:pt x="505388" y="250756"/>
                  <a:pt x="521999" y="719056"/>
                </a:cubicBezTo>
                <a:cubicBezTo>
                  <a:pt x="558542" y="1693849"/>
                  <a:pt x="1003704" y="2163809"/>
                  <a:pt x="1340898" y="2150524"/>
                </a:cubicBezTo>
                <a:cubicBezTo>
                  <a:pt x="1678091" y="2138899"/>
                  <a:pt x="2134880" y="2115650"/>
                  <a:pt x="2279392" y="2476008"/>
                </a:cubicBezTo>
                <a:cubicBezTo>
                  <a:pt x="2315935" y="2567343"/>
                  <a:pt x="2340851" y="2695212"/>
                  <a:pt x="2347495" y="2839688"/>
                </a:cubicBezTo>
                <a:cubicBezTo>
                  <a:pt x="2347495" y="2839688"/>
                  <a:pt x="2347495" y="2839688"/>
                  <a:pt x="2347495" y="3005751"/>
                </a:cubicBezTo>
                <a:cubicBezTo>
                  <a:pt x="2340851" y="3131960"/>
                  <a:pt x="2322579" y="3261489"/>
                  <a:pt x="2286036" y="3381055"/>
                </a:cubicBezTo>
                <a:cubicBezTo>
                  <a:pt x="2286036" y="3381055"/>
                  <a:pt x="2286036" y="3381055"/>
                  <a:pt x="185136" y="3381055"/>
                </a:cubicBezTo>
                <a:lnTo>
                  <a:pt x="0" y="3381055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933120-60CD-4396-ADD6-2B8F0DC6C422}"/>
              </a:ext>
            </a:extLst>
          </p:cNvPr>
          <p:cNvSpPr/>
          <p:nvPr/>
        </p:nvSpPr>
        <p:spPr>
          <a:xfrm>
            <a:off x="1071925" y="462806"/>
            <a:ext cx="2419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FA851C4-2B28-4C7C-8C22-8D2E9FA390F6}"/>
              </a:ext>
            </a:extLst>
          </p:cNvPr>
          <p:cNvGrpSpPr/>
          <p:nvPr/>
        </p:nvGrpSpPr>
        <p:grpSpPr>
          <a:xfrm>
            <a:off x="9291955" y="5951619"/>
            <a:ext cx="3573342" cy="2460133"/>
            <a:chOff x="8246112" y="5761228"/>
            <a:chExt cx="4362512" cy="3003452"/>
          </a:xfrm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884E4D83-EAE2-47B8-8982-35CE652ED7DC}"/>
                </a:ext>
              </a:extLst>
            </p:cNvPr>
            <p:cNvSpPr/>
            <p:nvPr/>
          </p:nvSpPr>
          <p:spPr>
            <a:xfrm rot="19222550" flipH="1">
              <a:off x="8246112" y="5761228"/>
              <a:ext cx="4197657" cy="3003452"/>
            </a:xfrm>
            <a:custGeom>
              <a:avLst/>
              <a:gdLst>
                <a:gd name="connsiteX0" fmla="*/ 6749971 w 6815402"/>
                <a:gd name="connsiteY0" fmla="*/ 786590 h 4876466"/>
                <a:gd name="connsiteX1" fmla="*/ 6748018 w 6815402"/>
                <a:gd name="connsiteY1" fmla="*/ 782405 h 4876466"/>
                <a:gd name="connsiteX2" fmla="*/ 6746902 w 6815402"/>
                <a:gd name="connsiteY2" fmla="*/ 779058 h 4876466"/>
                <a:gd name="connsiteX3" fmla="*/ 5340753 w 6815402"/>
                <a:gd name="connsiteY3" fmla="*/ 22847 h 4876466"/>
                <a:gd name="connsiteX4" fmla="*/ 3376439 w 6815402"/>
                <a:gd name="connsiteY4" fmla="*/ 789100 h 4876466"/>
                <a:gd name="connsiteX5" fmla="*/ 2839474 w 6815402"/>
                <a:gd name="connsiteY5" fmla="*/ 604441 h 4876466"/>
                <a:gd name="connsiteX6" fmla="*/ 2428592 w 6815402"/>
                <a:gd name="connsiteY6" fmla="*/ 310994 h 4876466"/>
                <a:gd name="connsiteX7" fmla="*/ 1587301 w 6815402"/>
                <a:gd name="connsiteY7" fmla="*/ 209459 h 4876466"/>
                <a:gd name="connsiteX8" fmla="*/ 968327 w 6815402"/>
                <a:gd name="connsiteY8" fmla="*/ 927455 h 4876466"/>
                <a:gd name="connsiteX9" fmla="*/ 850613 w 6815402"/>
                <a:gd name="connsiteY9" fmla="*/ 1348657 h 4876466"/>
                <a:gd name="connsiteX10" fmla="*/ 865118 w 6815402"/>
                <a:gd name="connsiteY10" fmla="*/ 1927182 h 4876466"/>
                <a:gd name="connsiteX11" fmla="*/ 441126 w 6815402"/>
                <a:gd name="connsiteY11" fmla="*/ 2960103 h 4876466"/>
                <a:gd name="connsiteX12" fmla="*/ 9601 w 6815402"/>
                <a:gd name="connsiteY12" fmla="*/ 3785212 h 4876466"/>
                <a:gd name="connsiteX13" fmla="*/ 267902 w 6815402"/>
                <a:gd name="connsiteY13" fmla="*/ 4615063 h 4876466"/>
                <a:gd name="connsiteX14" fmla="*/ 993432 w 6815402"/>
                <a:gd name="connsiteY14" fmla="*/ 4866111 h 4876466"/>
                <a:gd name="connsiteX15" fmla="*/ 1735140 w 6815402"/>
                <a:gd name="connsiteY15" fmla="*/ 4339469 h 4876466"/>
                <a:gd name="connsiteX16" fmla="*/ 2458718 w 6815402"/>
                <a:gd name="connsiteY16" fmla="*/ 3563732 h 4876466"/>
                <a:gd name="connsiteX17" fmla="*/ 3529299 w 6815402"/>
                <a:gd name="connsiteY17" fmla="*/ 3364847 h 4876466"/>
                <a:gd name="connsiteX18" fmla="*/ 4506156 w 6815402"/>
                <a:gd name="connsiteY18" fmla="*/ 3185487 h 4876466"/>
                <a:gd name="connsiteX19" fmla="*/ 4941307 w 6815402"/>
                <a:gd name="connsiteY19" fmla="*/ 2434855 h 4876466"/>
                <a:gd name="connsiteX20" fmla="*/ 5349679 w 6815402"/>
                <a:gd name="connsiteY20" fmla="*/ 1522158 h 4876466"/>
                <a:gd name="connsiteX21" fmla="*/ 5795987 w 6815402"/>
                <a:gd name="connsiteY21" fmla="*/ 1314068 h 4876466"/>
                <a:gd name="connsiteX22" fmla="*/ 6122071 w 6815402"/>
                <a:gd name="connsiteY22" fmla="*/ 1349773 h 4876466"/>
                <a:gd name="connsiteX23" fmla="*/ 6307847 w 6815402"/>
                <a:gd name="connsiteY23" fmla="*/ 1476412 h 4876466"/>
                <a:gd name="connsiteX24" fmla="*/ 6805202 w 6815402"/>
                <a:gd name="connsiteY24" fmla="*/ 1200539 h 4876466"/>
                <a:gd name="connsiteX25" fmla="*/ 6749971 w 6815402"/>
                <a:gd name="connsiteY25" fmla="*/ 786590 h 48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15402" h="4876466">
                  <a:moveTo>
                    <a:pt x="6749971" y="786590"/>
                  </a:moveTo>
                  <a:cubicBezTo>
                    <a:pt x="6749413" y="785195"/>
                    <a:pt x="6748576" y="783800"/>
                    <a:pt x="6748018" y="782405"/>
                  </a:cubicBezTo>
                  <a:cubicBezTo>
                    <a:pt x="6747739" y="781290"/>
                    <a:pt x="6747460" y="780174"/>
                    <a:pt x="6746902" y="779058"/>
                  </a:cubicBezTo>
                  <a:cubicBezTo>
                    <a:pt x="6515101" y="236796"/>
                    <a:pt x="5922348" y="-92076"/>
                    <a:pt x="5340753" y="22847"/>
                  </a:cubicBezTo>
                  <a:cubicBezTo>
                    <a:pt x="4643675" y="160645"/>
                    <a:pt x="4114521" y="803047"/>
                    <a:pt x="3376439" y="789100"/>
                  </a:cubicBezTo>
                  <a:cubicBezTo>
                    <a:pt x="3178111" y="785474"/>
                    <a:pt x="3001261" y="716854"/>
                    <a:pt x="2839474" y="604441"/>
                  </a:cubicBezTo>
                  <a:cubicBezTo>
                    <a:pt x="2701119" y="508206"/>
                    <a:pt x="2575316" y="395234"/>
                    <a:pt x="2428592" y="310994"/>
                  </a:cubicBezTo>
                  <a:cubicBezTo>
                    <a:pt x="2178380" y="167339"/>
                    <a:pt x="1861501" y="80030"/>
                    <a:pt x="1587301" y="209459"/>
                  </a:cubicBezTo>
                  <a:cubicBezTo>
                    <a:pt x="1311984" y="339446"/>
                    <a:pt x="1093572" y="659671"/>
                    <a:pt x="968327" y="927455"/>
                  </a:cubicBezTo>
                  <a:cubicBezTo>
                    <a:pt x="906123" y="1060510"/>
                    <a:pt x="863166" y="1201934"/>
                    <a:pt x="850613" y="1348657"/>
                  </a:cubicBezTo>
                  <a:cubicBezTo>
                    <a:pt x="834156" y="1541405"/>
                    <a:pt x="872092" y="1734154"/>
                    <a:pt x="865118" y="1927182"/>
                  </a:cubicBezTo>
                  <a:cubicBezTo>
                    <a:pt x="850892" y="2320210"/>
                    <a:pt x="686037" y="2659961"/>
                    <a:pt x="441126" y="2960103"/>
                  </a:cubicBezTo>
                  <a:cubicBezTo>
                    <a:pt x="237776" y="3209476"/>
                    <a:pt x="52558" y="3456619"/>
                    <a:pt x="9601" y="3785212"/>
                  </a:cubicBezTo>
                  <a:cubicBezTo>
                    <a:pt x="-29730" y="4085632"/>
                    <a:pt x="50885" y="4397210"/>
                    <a:pt x="267902" y="4615063"/>
                  </a:cubicBezTo>
                  <a:cubicBezTo>
                    <a:pt x="455631" y="4803628"/>
                    <a:pt x="727321" y="4911578"/>
                    <a:pt x="993432" y="4866111"/>
                  </a:cubicBezTo>
                  <a:cubicBezTo>
                    <a:pt x="1305011" y="4813111"/>
                    <a:pt x="1546854" y="4578243"/>
                    <a:pt x="1735140" y="4339469"/>
                  </a:cubicBezTo>
                  <a:cubicBezTo>
                    <a:pt x="1956342" y="4058853"/>
                    <a:pt x="2145744" y="3753133"/>
                    <a:pt x="2458718" y="3563732"/>
                  </a:cubicBezTo>
                  <a:cubicBezTo>
                    <a:pt x="2792333" y="3361778"/>
                    <a:pt x="3149380" y="3339463"/>
                    <a:pt x="3529299" y="3364847"/>
                  </a:cubicBezTo>
                  <a:cubicBezTo>
                    <a:pt x="3871562" y="3387720"/>
                    <a:pt x="4215219" y="3393578"/>
                    <a:pt x="4506156" y="3185487"/>
                  </a:cubicBezTo>
                  <a:cubicBezTo>
                    <a:pt x="4761389" y="3003059"/>
                    <a:pt x="4883566" y="2736112"/>
                    <a:pt x="4941307" y="2434855"/>
                  </a:cubicBezTo>
                  <a:cubicBezTo>
                    <a:pt x="5007695" y="2088689"/>
                    <a:pt x="5061531" y="1758980"/>
                    <a:pt x="5349679" y="1522158"/>
                  </a:cubicBezTo>
                  <a:cubicBezTo>
                    <a:pt x="5477156" y="1417277"/>
                    <a:pt x="5633085" y="1342241"/>
                    <a:pt x="5795987" y="1314068"/>
                  </a:cubicBezTo>
                  <a:cubicBezTo>
                    <a:pt x="5903380" y="1295379"/>
                    <a:pt x="6022488" y="1302910"/>
                    <a:pt x="6122071" y="1349773"/>
                  </a:cubicBezTo>
                  <a:cubicBezTo>
                    <a:pt x="6191528" y="1382409"/>
                    <a:pt x="6240900" y="1441823"/>
                    <a:pt x="6307847" y="1476412"/>
                  </a:cubicBezTo>
                  <a:cubicBezTo>
                    <a:pt x="6526538" y="1589104"/>
                    <a:pt x="6762244" y="1420624"/>
                    <a:pt x="6805202" y="1200539"/>
                  </a:cubicBezTo>
                  <a:cubicBezTo>
                    <a:pt x="6832817" y="1060789"/>
                    <a:pt x="6801017" y="916855"/>
                    <a:pt x="6749971" y="786590"/>
                  </a:cubicBezTo>
                  <a:close/>
                </a:path>
              </a:pathLst>
            </a:custGeom>
            <a:solidFill>
              <a:srgbClr val="49646F"/>
            </a:solidFill>
            <a:ln w="244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2E8C300C-2572-405D-82D4-FDE74E5C268C}"/>
                </a:ext>
              </a:extLst>
            </p:cNvPr>
            <p:cNvSpPr/>
            <p:nvPr/>
          </p:nvSpPr>
          <p:spPr>
            <a:xfrm rot="19222550" flipH="1">
              <a:off x="9677762" y="5809473"/>
              <a:ext cx="2930862" cy="2097052"/>
            </a:xfrm>
            <a:custGeom>
              <a:avLst/>
              <a:gdLst>
                <a:gd name="connsiteX0" fmla="*/ 6749971 w 6815402"/>
                <a:gd name="connsiteY0" fmla="*/ 786590 h 4876466"/>
                <a:gd name="connsiteX1" fmla="*/ 6748018 w 6815402"/>
                <a:gd name="connsiteY1" fmla="*/ 782405 h 4876466"/>
                <a:gd name="connsiteX2" fmla="*/ 6746902 w 6815402"/>
                <a:gd name="connsiteY2" fmla="*/ 779058 h 4876466"/>
                <a:gd name="connsiteX3" fmla="*/ 5340753 w 6815402"/>
                <a:gd name="connsiteY3" fmla="*/ 22847 h 4876466"/>
                <a:gd name="connsiteX4" fmla="*/ 3376439 w 6815402"/>
                <a:gd name="connsiteY4" fmla="*/ 789100 h 4876466"/>
                <a:gd name="connsiteX5" fmla="*/ 2839474 w 6815402"/>
                <a:gd name="connsiteY5" fmla="*/ 604441 h 4876466"/>
                <a:gd name="connsiteX6" fmla="*/ 2428592 w 6815402"/>
                <a:gd name="connsiteY6" fmla="*/ 310994 h 4876466"/>
                <a:gd name="connsiteX7" fmla="*/ 1587301 w 6815402"/>
                <a:gd name="connsiteY7" fmla="*/ 209459 h 4876466"/>
                <a:gd name="connsiteX8" fmla="*/ 968327 w 6815402"/>
                <a:gd name="connsiteY8" fmla="*/ 927455 h 4876466"/>
                <a:gd name="connsiteX9" fmla="*/ 850613 w 6815402"/>
                <a:gd name="connsiteY9" fmla="*/ 1348657 h 4876466"/>
                <a:gd name="connsiteX10" fmla="*/ 865118 w 6815402"/>
                <a:gd name="connsiteY10" fmla="*/ 1927182 h 4876466"/>
                <a:gd name="connsiteX11" fmla="*/ 441126 w 6815402"/>
                <a:gd name="connsiteY11" fmla="*/ 2960103 h 4876466"/>
                <a:gd name="connsiteX12" fmla="*/ 9601 w 6815402"/>
                <a:gd name="connsiteY12" fmla="*/ 3785212 h 4876466"/>
                <a:gd name="connsiteX13" fmla="*/ 267902 w 6815402"/>
                <a:gd name="connsiteY13" fmla="*/ 4615063 h 4876466"/>
                <a:gd name="connsiteX14" fmla="*/ 993432 w 6815402"/>
                <a:gd name="connsiteY14" fmla="*/ 4866111 h 4876466"/>
                <a:gd name="connsiteX15" fmla="*/ 1735140 w 6815402"/>
                <a:gd name="connsiteY15" fmla="*/ 4339469 h 4876466"/>
                <a:gd name="connsiteX16" fmla="*/ 2458718 w 6815402"/>
                <a:gd name="connsiteY16" fmla="*/ 3563732 h 4876466"/>
                <a:gd name="connsiteX17" fmla="*/ 3529299 w 6815402"/>
                <a:gd name="connsiteY17" fmla="*/ 3364847 h 4876466"/>
                <a:gd name="connsiteX18" fmla="*/ 4506156 w 6815402"/>
                <a:gd name="connsiteY18" fmla="*/ 3185487 h 4876466"/>
                <a:gd name="connsiteX19" fmla="*/ 4941307 w 6815402"/>
                <a:gd name="connsiteY19" fmla="*/ 2434855 h 4876466"/>
                <a:gd name="connsiteX20" fmla="*/ 5349679 w 6815402"/>
                <a:gd name="connsiteY20" fmla="*/ 1522158 h 4876466"/>
                <a:gd name="connsiteX21" fmla="*/ 5795987 w 6815402"/>
                <a:gd name="connsiteY21" fmla="*/ 1314068 h 4876466"/>
                <a:gd name="connsiteX22" fmla="*/ 6122071 w 6815402"/>
                <a:gd name="connsiteY22" fmla="*/ 1349773 h 4876466"/>
                <a:gd name="connsiteX23" fmla="*/ 6307847 w 6815402"/>
                <a:gd name="connsiteY23" fmla="*/ 1476412 h 4876466"/>
                <a:gd name="connsiteX24" fmla="*/ 6805202 w 6815402"/>
                <a:gd name="connsiteY24" fmla="*/ 1200539 h 4876466"/>
                <a:gd name="connsiteX25" fmla="*/ 6749971 w 6815402"/>
                <a:gd name="connsiteY25" fmla="*/ 786590 h 48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15402" h="4876466">
                  <a:moveTo>
                    <a:pt x="6749971" y="786590"/>
                  </a:moveTo>
                  <a:cubicBezTo>
                    <a:pt x="6749413" y="785195"/>
                    <a:pt x="6748576" y="783800"/>
                    <a:pt x="6748018" y="782405"/>
                  </a:cubicBezTo>
                  <a:cubicBezTo>
                    <a:pt x="6747739" y="781290"/>
                    <a:pt x="6747460" y="780174"/>
                    <a:pt x="6746902" y="779058"/>
                  </a:cubicBezTo>
                  <a:cubicBezTo>
                    <a:pt x="6515101" y="236796"/>
                    <a:pt x="5922348" y="-92076"/>
                    <a:pt x="5340753" y="22847"/>
                  </a:cubicBezTo>
                  <a:cubicBezTo>
                    <a:pt x="4643675" y="160645"/>
                    <a:pt x="4114521" y="803047"/>
                    <a:pt x="3376439" y="789100"/>
                  </a:cubicBezTo>
                  <a:cubicBezTo>
                    <a:pt x="3178111" y="785474"/>
                    <a:pt x="3001261" y="716854"/>
                    <a:pt x="2839474" y="604441"/>
                  </a:cubicBezTo>
                  <a:cubicBezTo>
                    <a:pt x="2701119" y="508206"/>
                    <a:pt x="2575316" y="395234"/>
                    <a:pt x="2428592" y="310994"/>
                  </a:cubicBezTo>
                  <a:cubicBezTo>
                    <a:pt x="2178380" y="167339"/>
                    <a:pt x="1861501" y="80030"/>
                    <a:pt x="1587301" y="209459"/>
                  </a:cubicBezTo>
                  <a:cubicBezTo>
                    <a:pt x="1311984" y="339446"/>
                    <a:pt x="1093572" y="659671"/>
                    <a:pt x="968327" y="927455"/>
                  </a:cubicBezTo>
                  <a:cubicBezTo>
                    <a:pt x="906123" y="1060510"/>
                    <a:pt x="863166" y="1201934"/>
                    <a:pt x="850613" y="1348657"/>
                  </a:cubicBezTo>
                  <a:cubicBezTo>
                    <a:pt x="834156" y="1541405"/>
                    <a:pt x="872092" y="1734154"/>
                    <a:pt x="865118" y="1927182"/>
                  </a:cubicBezTo>
                  <a:cubicBezTo>
                    <a:pt x="850892" y="2320210"/>
                    <a:pt x="686037" y="2659961"/>
                    <a:pt x="441126" y="2960103"/>
                  </a:cubicBezTo>
                  <a:cubicBezTo>
                    <a:pt x="237776" y="3209476"/>
                    <a:pt x="52558" y="3456619"/>
                    <a:pt x="9601" y="3785212"/>
                  </a:cubicBezTo>
                  <a:cubicBezTo>
                    <a:pt x="-29730" y="4085632"/>
                    <a:pt x="50885" y="4397210"/>
                    <a:pt x="267902" y="4615063"/>
                  </a:cubicBezTo>
                  <a:cubicBezTo>
                    <a:pt x="455631" y="4803628"/>
                    <a:pt x="727321" y="4911578"/>
                    <a:pt x="993432" y="4866111"/>
                  </a:cubicBezTo>
                  <a:cubicBezTo>
                    <a:pt x="1305011" y="4813111"/>
                    <a:pt x="1546854" y="4578243"/>
                    <a:pt x="1735140" y="4339469"/>
                  </a:cubicBezTo>
                  <a:cubicBezTo>
                    <a:pt x="1956342" y="4058853"/>
                    <a:pt x="2145744" y="3753133"/>
                    <a:pt x="2458718" y="3563732"/>
                  </a:cubicBezTo>
                  <a:cubicBezTo>
                    <a:pt x="2792333" y="3361778"/>
                    <a:pt x="3149380" y="3339463"/>
                    <a:pt x="3529299" y="3364847"/>
                  </a:cubicBezTo>
                  <a:cubicBezTo>
                    <a:pt x="3871562" y="3387720"/>
                    <a:pt x="4215219" y="3393578"/>
                    <a:pt x="4506156" y="3185487"/>
                  </a:cubicBezTo>
                  <a:cubicBezTo>
                    <a:pt x="4761389" y="3003059"/>
                    <a:pt x="4883566" y="2736112"/>
                    <a:pt x="4941307" y="2434855"/>
                  </a:cubicBezTo>
                  <a:cubicBezTo>
                    <a:pt x="5007695" y="2088689"/>
                    <a:pt x="5061531" y="1758980"/>
                    <a:pt x="5349679" y="1522158"/>
                  </a:cubicBezTo>
                  <a:cubicBezTo>
                    <a:pt x="5477156" y="1417277"/>
                    <a:pt x="5633085" y="1342241"/>
                    <a:pt x="5795987" y="1314068"/>
                  </a:cubicBezTo>
                  <a:cubicBezTo>
                    <a:pt x="5903380" y="1295379"/>
                    <a:pt x="6022488" y="1302910"/>
                    <a:pt x="6122071" y="1349773"/>
                  </a:cubicBezTo>
                  <a:cubicBezTo>
                    <a:pt x="6191528" y="1382409"/>
                    <a:pt x="6240900" y="1441823"/>
                    <a:pt x="6307847" y="1476412"/>
                  </a:cubicBezTo>
                  <a:cubicBezTo>
                    <a:pt x="6526538" y="1589104"/>
                    <a:pt x="6762244" y="1420624"/>
                    <a:pt x="6805202" y="1200539"/>
                  </a:cubicBezTo>
                  <a:cubicBezTo>
                    <a:pt x="6832817" y="1060789"/>
                    <a:pt x="6801017" y="916855"/>
                    <a:pt x="6749971" y="786590"/>
                  </a:cubicBezTo>
                  <a:close/>
                </a:path>
              </a:pathLst>
            </a:custGeom>
            <a:noFill/>
            <a:ln w="24442" cap="flat">
              <a:solidFill>
                <a:srgbClr val="F3C89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E5A37F7-2244-4BE2-8F9C-65F9304B05E5}"/>
              </a:ext>
            </a:extLst>
          </p:cNvPr>
          <p:cNvGrpSpPr/>
          <p:nvPr/>
        </p:nvGrpSpPr>
        <p:grpSpPr>
          <a:xfrm>
            <a:off x="850228" y="1780674"/>
            <a:ext cx="2814172" cy="3867863"/>
            <a:chOff x="878072" y="1888911"/>
            <a:chExt cx="2770430" cy="3807744"/>
          </a:xfrm>
        </p:grpSpPr>
        <p:sp>
          <p:nvSpPr>
            <p:cNvPr id="15" name="Rectangle: Rounded Corners 15">
              <a:extLst>
                <a:ext uri="{FF2B5EF4-FFF2-40B4-BE49-F238E27FC236}">
                  <a16:creationId xmlns:a16="http://schemas.microsoft.com/office/drawing/2014/main" id="{738DB983-2A02-47CB-BD7A-5ACA101C33AC}"/>
                </a:ext>
              </a:extLst>
            </p:cNvPr>
            <p:cNvSpPr/>
            <p:nvPr/>
          </p:nvSpPr>
          <p:spPr>
            <a:xfrm flipH="1">
              <a:off x="878075" y="1901373"/>
              <a:ext cx="2770427" cy="3794686"/>
            </a:xfrm>
            <a:prstGeom prst="roundRect">
              <a:avLst>
                <a:gd name="adj" fmla="val 727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1092200" dir="8100000" sx="90000" sy="9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85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1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D619CE86-CD98-4977-9238-11D805BF1A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878072" y="1888911"/>
              <a:ext cx="2538496" cy="3807744"/>
            </a:xfrm>
            <a:prstGeom prst="rect">
              <a:avLst/>
            </a:prstGeom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59CF87D-CD69-4953-979C-22B741858614}"/>
              </a:ext>
            </a:extLst>
          </p:cNvPr>
          <p:cNvGrpSpPr/>
          <p:nvPr/>
        </p:nvGrpSpPr>
        <p:grpSpPr>
          <a:xfrm>
            <a:off x="3705727" y="1823290"/>
            <a:ext cx="2598821" cy="3794687"/>
            <a:chOff x="601580" y="1901372"/>
            <a:chExt cx="3038904" cy="3794687"/>
          </a:xfrm>
        </p:grpSpPr>
        <p:sp>
          <p:nvSpPr>
            <p:cNvPr id="19" name="Rectangle: Rounded Corners 15">
              <a:extLst>
                <a:ext uri="{FF2B5EF4-FFF2-40B4-BE49-F238E27FC236}">
                  <a16:creationId xmlns:a16="http://schemas.microsoft.com/office/drawing/2014/main" id="{B4431633-117D-48E7-AF1A-6945E2D75F16}"/>
                </a:ext>
              </a:extLst>
            </p:cNvPr>
            <p:cNvSpPr/>
            <p:nvPr/>
          </p:nvSpPr>
          <p:spPr>
            <a:xfrm flipH="1">
              <a:off x="601580" y="1901372"/>
              <a:ext cx="3038904" cy="3794687"/>
            </a:xfrm>
            <a:prstGeom prst="roundRect">
              <a:avLst>
                <a:gd name="adj" fmla="val 727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1092200" dir="8100000" sx="90000" sy="9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85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12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TextBox 34">
              <a:extLst>
                <a:ext uri="{FF2B5EF4-FFF2-40B4-BE49-F238E27FC236}">
                  <a16:creationId xmlns:a16="http://schemas.microsoft.com/office/drawing/2014/main" id="{71794AD6-AE3D-4E0C-88A1-68162B219E1D}"/>
                </a:ext>
              </a:extLst>
            </p:cNvPr>
            <p:cNvSpPr txBox="1"/>
            <p:nvPr/>
          </p:nvSpPr>
          <p:spPr>
            <a:xfrm>
              <a:off x="862330" y="3094141"/>
              <a:ext cx="2511455" cy="11568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14400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26E84D96-AE78-420A-B3B8-12A2B275B6AA}"/>
                </a:ext>
              </a:extLst>
            </p:cNvPr>
            <p:cNvSpPr/>
            <p:nvPr/>
          </p:nvSpPr>
          <p:spPr>
            <a:xfrm>
              <a:off x="861214" y="2320228"/>
              <a:ext cx="2512570" cy="432835"/>
            </a:xfrm>
            <a:prstGeom prst="roundRect">
              <a:avLst>
                <a:gd name="adj" fmla="val 50000"/>
              </a:avLst>
            </a:prstGeom>
            <a:solidFill>
              <a:srgbClr val="49646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lvl="0" algn="ctr" defTabSz="457200">
                <a:buSzPct val="25000"/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en-US" altLang="zh-CN" sz="2000" b="1" kern="0" spc="1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1B782D6-C1EA-48EF-AD89-4C6225585C27}"/>
              </a:ext>
            </a:extLst>
          </p:cNvPr>
          <p:cNvGrpSpPr/>
          <p:nvPr/>
        </p:nvGrpSpPr>
        <p:grpSpPr>
          <a:xfrm>
            <a:off x="6336634" y="1823290"/>
            <a:ext cx="2598821" cy="3794687"/>
            <a:chOff x="8551516" y="1901372"/>
            <a:chExt cx="3038904" cy="3794687"/>
          </a:xfrm>
        </p:grpSpPr>
        <p:sp>
          <p:nvSpPr>
            <p:cNvPr id="23" name="Rectangle: Rounded Corners 15">
              <a:extLst>
                <a:ext uri="{FF2B5EF4-FFF2-40B4-BE49-F238E27FC236}">
                  <a16:creationId xmlns:a16="http://schemas.microsoft.com/office/drawing/2014/main" id="{46B129D0-5786-4DE8-B3B8-D4BAD65BA17F}"/>
                </a:ext>
              </a:extLst>
            </p:cNvPr>
            <p:cNvSpPr/>
            <p:nvPr/>
          </p:nvSpPr>
          <p:spPr>
            <a:xfrm flipH="1">
              <a:off x="8551516" y="1901372"/>
              <a:ext cx="3038904" cy="3794687"/>
            </a:xfrm>
            <a:prstGeom prst="roundRect">
              <a:avLst>
                <a:gd name="adj" fmla="val 727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1092200" dir="8100000" sx="90000" sy="9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85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12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TextBox 34">
              <a:extLst>
                <a:ext uri="{FF2B5EF4-FFF2-40B4-BE49-F238E27FC236}">
                  <a16:creationId xmlns:a16="http://schemas.microsoft.com/office/drawing/2014/main" id="{C9996409-9998-4FEF-84B6-F9B630958C2A}"/>
                </a:ext>
              </a:extLst>
            </p:cNvPr>
            <p:cNvSpPr txBox="1"/>
            <p:nvPr/>
          </p:nvSpPr>
          <p:spPr>
            <a:xfrm>
              <a:off x="8825072" y="3094141"/>
              <a:ext cx="2511455" cy="11568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14400">
                <a:lnSpc>
                  <a:spcPct val="150000"/>
                </a:lnSpc>
              </a:pP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B318C46A-EBD1-4FC2-812D-6B3AF57C0FC1}"/>
                </a:ext>
              </a:extLst>
            </p:cNvPr>
            <p:cNvSpPr/>
            <p:nvPr/>
          </p:nvSpPr>
          <p:spPr>
            <a:xfrm>
              <a:off x="8825072" y="2320228"/>
              <a:ext cx="2511455" cy="432835"/>
            </a:xfrm>
            <a:prstGeom prst="roundRect">
              <a:avLst>
                <a:gd name="adj" fmla="val 50000"/>
              </a:avLst>
            </a:prstGeom>
            <a:solidFill>
              <a:srgbClr val="A04F4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lvl="0" algn="ctr" defTabSz="457200">
                <a:buSzPct val="25000"/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92512EC-6117-487A-9FC5-3A1CDE9C982A}"/>
              </a:ext>
            </a:extLst>
          </p:cNvPr>
          <p:cNvGrpSpPr/>
          <p:nvPr/>
        </p:nvGrpSpPr>
        <p:grpSpPr>
          <a:xfrm>
            <a:off x="8967541" y="1823290"/>
            <a:ext cx="2598821" cy="3794687"/>
            <a:chOff x="8551516" y="1901372"/>
            <a:chExt cx="3038904" cy="3794687"/>
          </a:xfrm>
        </p:grpSpPr>
        <p:sp>
          <p:nvSpPr>
            <p:cNvPr id="27" name="Rectangle: Rounded Corners 15">
              <a:extLst>
                <a:ext uri="{FF2B5EF4-FFF2-40B4-BE49-F238E27FC236}">
                  <a16:creationId xmlns:a16="http://schemas.microsoft.com/office/drawing/2014/main" id="{F7DFC6B6-76CE-42E8-A9B0-4219B3A3356F}"/>
                </a:ext>
              </a:extLst>
            </p:cNvPr>
            <p:cNvSpPr/>
            <p:nvPr/>
          </p:nvSpPr>
          <p:spPr>
            <a:xfrm flipH="1">
              <a:off x="8551516" y="1901372"/>
              <a:ext cx="3038904" cy="3794687"/>
            </a:xfrm>
            <a:prstGeom prst="roundRect">
              <a:avLst>
                <a:gd name="adj" fmla="val 727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1092200" dir="8100000" sx="90000" sy="9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85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12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TextBox 34">
              <a:extLst>
                <a:ext uri="{FF2B5EF4-FFF2-40B4-BE49-F238E27FC236}">
                  <a16:creationId xmlns:a16="http://schemas.microsoft.com/office/drawing/2014/main" id="{39B238B5-17D0-40D0-83AB-9C27E5261CA3}"/>
                </a:ext>
              </a:extLst>
            </p:cNvPr>
            <p:cNvSpPr txBox="1"/>
            <p:nvPr/>
          </p:nvSpPr>
          <p:spPr>
            <a:xfrm>
              <a:off x="8825072" y="3094141"/>
              <a:ext cx="2511455" cy="11568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14400">
                <a:lnSpc>
                  <a:spcPct val="150000"/>
                </a:lnSpc>
              </a:pP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442ED4AB-3682-454E-AD0D-886F41EA8EAF}"/>
                </a:ext>
              </a:extLst>
            </p:cNvPr>
            <p:cNvSpPr/>
            <p:nvPr/>
          </p:nvSpPr>
          <p:spPr>
            <a:xfrm>
              <a:off x="8962271" y="2320228"/>
              <a:ext cx="2365523" cy="432835"/>
            </a:xfrm>
            <a:prstGeom prst="roundRect">
              <a:avLst>
                <a:gd name="adj" fmla="val 50000"/>
              </a:avLst>
            </a:prstGeom>
            <a:solidFill>
              <a:srgbClr val="49646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lvl="0" algn="ctr" defTabSz="457200">
                <a:buSzPct val="25000"/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855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7000" decel="7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27000" decel="7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27000" decel="7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27000" decel="7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p3nivfw">
      <a:majorFont>
        <a:latin typeface="Arial Rounded MT Bold" panose="020F0302020204030204"/>
        <a:ea typeface="微软雅黑"/>
        <a:cs typeface=""/>
      </a:majorFont>
      <a:minorFont>
        <a:latin typeface="Arial Rounded MT Bold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p3nivfw">
      <a:majorFont>
        <a:latin typeface="Arial Rounded MT Bold" panose="020F0302020204030204"/>
        <a:ea typeface="微软雅黑"/>
        <a:cs typeface=""/>
      </a:majorFont>
      <a:minorFont>
        <a:latin typeface="Arial Rounded MT Bold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76">
    <a:dk1>
      <a:sysClr val="windowText" lastClr="000000"/>
    </a:dk1>
    <a:lt1>
      <a:sysClr val="window" lastClr="FFFFFF"/>
    </a:lt1>
    <a:dk2>
      <a:srgbClr val="7F7F7F"/>
    </a:dk2>
    <a:lt2>
      <a:srgbClr val="7F7F7F"/>
    </a:lt2>
    <a:accent1>
      <a:srgbClr val="C00002"/>
    </a:accent1>
    <a:accent2>
      <a:srgbClr val="C00002"/>
    </a:accent2>
    <a:accent3>
      <a:srgbClr val="C00002"/>
    </a:accent3>
    <a:accent4>
      <a:srgbClr val="C00002"/>
    </a:accent4>
    <a:accent5>
      <a:srgbClr val="808080"/>
    </a:accent5>
    <a:accent6>
      <a:srgbClr val="808080"/>
    </a:accent6>
    <a:hlink>
      <a:srgbClr val="FFFFFF"/>
    </a:hlink>
    <a:folHlink>
      <a:srgbClr val="FFFFFF"/>
    </a:folHlink>
  </a:clrScheme>
  <a:fontScheme name="自定义 1">
    <a:majorFont>
      <a:latin typeface="Calibri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自定义 276">
    <a:dk1>
      <a:sysClr val="windowText" lastClr="000000"/>
    </a:dk1>
    <a:lt1>
      <a:sysClr val="window" lastClr="FFFFFF"/>
    </a:lt1>
    <a:dk2>
      <a:srgbClr val="7F7F7F"/>
    </a:dk2>
    <a:lt2>
      <a:srgbClr val="7F7F7F"/>
    </a:lt2>
    <a:accent1>
      <a:srgbClr val="C00002"/>
    </a:accent1>
    <a:accent2>
      <a:srgbClr val="C00002"/>
    </a:accent2>
    <a:accent3>
      <a:srgbClr val="C00002"/>
    </a:accent3>
    <a:accent4>
      <a:srgbClr val="C00002"/>
    </a:accent4>
    <a:accent5>
      <a:srgbClr val="808080"/>
    </a:accent5>
    <a:accent6>
      <a:srgbClr val="808080"/>
    </a:accent6>
    <a:hlink>
      <a:srgbClr val="FFFFFF"/>
    </a:hlink>
    <a:folHlink>
      <a:srgbClr val="FFFFFF"/>
    </a:folHlink>
  </a:clrScheme>
  <a:fontScheme name="自定义 1">
    <a:majorFont>
      <a:latin typeface="Calibri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自定义 276">
    <a:dk1>
      <a:sysClr val="windowText" lastClr="000000"/>
    </a:dk1>
    <a:lt1>
      <a:sysClr val="window" lastClr="FFFFFF"/>
    </a:lt1>
    <a:dk2>
      <a:srgbClr val="7F7F7F"/>
    </a:dk2>
    <a:lt2>
      <a:srgbClr val="7F7F7F"/>
    </a:lt2>
    <a:accent1>
      <a:srgbClr val="C00002"/>
    </a:accent1>
    <a:accent2>
      <a:srgbClr val="C00002"/>
    </a:accent2>
    <a:accent3>
      <a:srgbClr val="C00002"/>
    </a:accent3>
    <a:accent4>
      <a:srgbClr val="C00002"/>
    </a:accent4>
    <a:accent5>
      <a:srgbClr val="808080"/>
    </a:accent5>
    <a:accent6>
      <a:srgbClr val="808080"/>
    </a:accent6>
    <a:hlink>
      <a:srgbClr val="FFFFFF"/>
    </a:hlink>
    <a:folHlink>
      <a:srgbClr val="FFFFFF"/>
    </a:folHlink>
  </a:clrScheme>
  <a:fontScheme name="自定义 1">
    <a:majorFont>
      <a:latin typeface="Calibri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1273</Words>
  <Application>Microsoft Office PowerPoint</Application>
  <PresentationFormat>宽屏</PresentationFormat>
  <Paragraphs>209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Gill Sans</vt:lpstr>
      <vt:lpstr>思源宋体 CN</vt:lpstr>
      <vt:lpstr>Arial</vt:lpstr>
      <vt:lpstr>Arial Rounded MT Bold</vt:lpstr>
      <vt:lpstr>Calibri</vt:lpstr>
      <vt:lpstr>Wingdings</vt:lpstr>
      <vt:lpstr>第一PPT，www.1ppt.com​​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Fonts &amp; colors used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年中工作总结</dc:title>
  <dc:creator>第一PPT</dc:creator>
  <cp:keywords>www.1ppt.com</cp:keywords>
  <dc:description>www.1ppt.com</dc:description>
  <cp:lastModifiedBy>之灵</cp:lastModifiedBy>
  <cp:revision>87</cp:revision>
  <dcterms:created xsi:type="dcterms:W3CDTF">2021-04-24T10:04:34Z</dcterms:created>
  <dcterms:modified xsi:type="dcterms:W3CDTF">2022-12-07T09:13:08Z</dcterms:modified>
</cp:coreProperties>
</file>