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284" r:id="rId3"/>
    <p:sldId id="286" r:id="rId4"/>
    <p:sldId id="285" r:id="rId5"/>
    <p:sldId id="299" r:id="rId6"/>
    <p:sldId id="295" r:id="rId7"/>
    <p:sldId id="291" r:id="rId8"/>
    <p:sldId id="294" r:id="rId9"/>
    <p:sldId id="292" r:id="rId10"/>
    <p:sldId id="293" r:id="rId11"/>
    <p:sldId id="288" r:id="rId12"/>
    <p:sldId id="296" r:id="rId13"/>
    <p:sldId id="301" r:id="rId14"/>
    <p:sldId id="297" r:id="rId15"/>
    <p:sldId id="298" r:id="rId16"/>
    <p:sldId id="289" r:id="rId17"/>
    <p:sldId id="308" r:id="rId18"/>
    <p:sldId id="300" r:id="rId19"/>
    <p:sldId id="302" r:id="rId20"/>
    <p:sldId id="290" r:id="rId21"/>
    <p:sldId id="303" r:id="rId22"/>
    <p:sldId id="260" r:id="rId23"/>
    <p:sldId id="304" r:id="rId24"/>
    <p:sldId id="305" r:id="rId25"/>
    <p:sldId id="307" r:id="rId26"/>
    <p:sldId id="287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1566"/>
    <a:srgbClr val="E12888"/>
    <a:srgbClr val="A9E5FF"/>
    <a:srgbClr val="CDBF97"/>
    <a:srgbClr val="8D7545"/>
    <a:srgbClr val="ECE8E5"/>
    <a:srgbClr val="E4CBCB"/>
    <a:srgbClr val="A88755"/>
    <a:srgbClr val="1F2020"/>
    <a:srgbClr val="263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2022/12/12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E6D81F-6199-EBE7-EC8F-CB5857555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1CD1F9-77E7-DE75-42EB-699354FE780E}"/>
              </a:ext>
            </a:extLst>
          </p:cNvPr>
          <p:cNvSpPr txBox="1"/>
          <p:nvPr userDrawn="1"/>
        </p:nvSpPr>
        <p:spPr>
          <a:xfrm>
            <a:off x="838200" y="6374445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243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297515-29C9-3B73-527B-27B095B3C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0635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084FF8-E995-F821-1926-9FA74843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5107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8416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879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0736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C73861-634D-4415-9C0F-F58F43100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F9E858-8879-486A-AA04-01750F914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  <a:lvl2pPr>
              <a:defRPr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2pPr>
            <a:lvl3pPr>
              <a:defRPr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3pPr>
            <a:lvl4pPr>
              <a:defRPr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4pPr>
            <a:lvl5pPr>
              <a:defRPr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623B69-F1C1-43CD-A19C-EA24434C6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fld id="{55DCF641-62F2-4B99-8176-7520FA1E5059}" type="datetimeFigureOut">
              <a:rPr lang="zh-CN" altLang="en-US" smtClean="0"/>
              <a:pPr/>
              <a:t>2022/12/12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C8E45F-9B9A-4E12-8FCC-A96338821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361DA7-442E-4D1D-9FC1-4E52441AC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fld id="{8E3A8878-AF07-4905-B912-DC77AC688B2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347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B21D92-97EF-DAB7-1F71-16E8F298F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1746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8FE749-9F3A-6B0F-B287-125D86C5F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1741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B5F4C9-D124-B07E-6245-0C6F68CAC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6427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ABA58E-02FA-466A-1DE9-195F71A1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1604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E14045-6689-0F8B-913C-FFAC4C2D6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1585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E59BB1-4BE6-F041-82CA-BA53B719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8810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1E32D0-94E3-E74C-210D-0D98B0A32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9633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368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2439716-2763-48B7-BCB8-2FDE58901F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>
            <a:solidFill>
              <a:srgbClr val="681566"/>
            </a:solidFill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573AA0F-3FCD-4603-9B78-FEE7BB375778}"/>
              </a:ext>
            </a:extLst>
          </p:cNvPr>
          <p:cNvSpPr/>
          <p:nvPr/>
        </p:nvSpPr>
        <p:spPr>
          <a:xfrm>
            <a:off x="4211320" y="645160"/>
            <a:ext cx="3769360" cy="5567680"/>
          </a:xfrm>
          <a:prstGeom prst="rect">
            <a:avLst/>
          </a:prstGeom>
          <a:noFill/>
          <a:ln w="57150">
            <a:gradFill>
              <a:gsLst>
                <a:gs pos="34000">
                  <a:schemeClr val="bg1"/>
                </a:gs>
                <a:gs pos="72731">
                  <a:schemeClr val="tx1">
                    <a:lumMod val="50000"/>
                    <a:lumOff val="50000"/>
                  </a:schemeClr>
                </a:gs>
                <a:gs pos="39000">
                  <a:schemeClr val="tx1">
                    <a:lumMod val="50000"/>
                    <a:lumOff val="50000"/>
                  </a:schemeClr>
                </a:gs>
                <a:gs pos="80000">
                  <a:schemeClr val="bg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9191ED1-8A97-4B28-8A56-4E7933D8A2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586333">
            <a:off x="1293588" y="-245109"/>
            <a:ext cx="12221431" cy="744660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3E34C96-D06C-45EF-A221-AD9A98FC99BF}"/>
              </a:ext>
            </a:extLst>
          </p:cNvPr>
          <p:cNvSpPr txBox="1"/>
          <p:nvPr/>
        </p:nvSpPr>
        <p:spPr>
          <a:xfrm>
            <a:off x="2638565" y="2980677"/>
            <a:ext cx="7093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FREE PPT TEMPLATES</a:t>
            </a:r>
            <a:endParaRPr lang="zh-CN" altLang="en-US" sz="4800" b="1" dirty="0">
              <a:solidFill>
                <a:schemeClr val="bg1"/>
              </a:solidFill>
              <a:latin typeface="三极春联字体简" panose="00000500000000000000" pitchFamily="2" charset="-122"/>
              <a:ea typeface="三极春联字体简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F87E062-5890-4DC3-9593-224BD848A4A0}"/>
              </a:ext>
            </a:extLst>
          </p:cNvPr>
          <p:cNvSpPr txBox="1"/>
          <p:nvPr/>
        </p:nvSpPr>
        <p:spPr>
          <a:xfrm>
            <a:off x="2747237" y="3941152"/>
            <a:ext cx="6556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>
                <a:solidFill>
                  <a:schemeClr val="bg1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Insert the Subtitle of Your Presentation</a:t>
            </a:r>
          </a:p>
        </p:txBody>
      </p:sp>
      <p:pic>
        <p:nvPicPr>
          <p:cNvPr id="2" name="图片 1" descr="图片1">
            <a:extLst>
              <a:ext uri="{FF2B5EF4-FFF2-40B4-BE49-F238E27FC236}">
                <a16:creationId xmlns:a16="http://schemas.microsoft.com/office/drawing/2014/main" id="{99DDC51D-BA3E-EDF6-6DC0-230A767D368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254617" y="964310"/>
            <a:ext cx="1280160" cy="42672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2FD4AE63-FE59-F9FC-C7BE-3B6FBBC0E210}"/>
              </a:ext>
            </a:extLst>
          </p:cNvPr>
          <p:cNvGrpSpPr/>
          <p:nvPr/>
        </p:nvGrpSpPr>
        <p:grpSpPr>
          <a:xfrm>
            <a:off x="4246203" y="4927854"/>
            <a:ext cx="3734477" cy="314481"/>
            <a:chOff x="4414802" y="4745227"/>
            <a:chExt cx="3734477" cy="31448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88C6E31F-F2F3-055F-88DD-85BD3083BE7C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20" name="Oval 15">
                <a:extLst>
                  <a:ext uri="{FF2B5EF4-FFF2-40B4-BE49-F238E27FC236}">
                    <a16:creationId xmlns:a16="http://schemas.microsoft.com/office/drawing/2014/main" id="{5CD3CD4A-0559-400A-5EAA-E9467B8BE7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68156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1" name="Group 16">
                <a:extLst>
                  <a:ext uri="{FF2B5EF4-FFF2-40B4-BE49-F238E27FC236}">
                    <a16:creationId xmlns:a16="http://schemas.microsoft.com/office/drawing/2014/main" id="{282E2518-AA0C-0D4B-5B90-26103303B0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22" name="Freeform 17">
                  <a:extLst>
                    <a:ext uri="{FF2B5EF4-FFF2-40B4-BE49-F238E27FC236}">
                      <a16:creationId xmlns:a16="http://schemas.microsoft.com/office/drawing/2014/main" id="{C5BC6DE2-2AE0-7539-9457-7DE094B031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>
                        <a:lumMod val="8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Freeform 18">
                  <a:extLst>
                    <a:ext uri="{FF2B5EF4-FFF2-40B4-BE49-F238E27FC236}">
                      <a16:creationId xmlns:a16="http://schemas.microsoft.com/office/drawing/2014/main" id="{003C0643-C9A5-3C89-3D61-69B3F6255B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>
                        <a:lumMod val="8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B267B7A5-0A24-D71E-A3D3-50D15CD81DBA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6" name="Oval 10">
                <a:extLst>
                  <a:ext uri="{FF2B5EF4-FFF2-40B4-BE49-F238E27FC236}">
                    <a16:creationId xmlns:a16="http://schemas.microsoft.com/office/drawing/2014/main" id="{2F77764F-5F0A-3DAF-93A8-F5B7CD629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68156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B2862B94-6EC7-44BA-9FE7-42E771E3F8F8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8" name="Freeform 12">
                  <a:extLst>
                    <a:ext uri="{FF2B5EF4-FFF2-40B4-BE49-F238E27FC236}">
                      <a16:creationId xmlns:a16="http://schemas.microsoft.com/office/drawing/2014/main" id="{F4A6035D-6A31-07B7-7509-40E772B803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>
                        <a:lumMod val="8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Freeform 13">
                  <a:extLst>
                    <a:ext uri="{FF2B5EF4-FFF2-40B4-BE49-F238E27FC236}">
                      <a16:creationId xmlns:a16="http://schemas.microsoft.com/office/drawing/2014/main" id="{EB53CF01-7012-2594-FABE-91F8BE7F89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>
                        <a:lumMod val="8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4" name="Text Box 20">
              <a:extLst>
                <a:ext uri="{FF2B5EF4-FFF2-40B4-BE49-F238E27FC236}">
                  <a16:creationId xmlns:a16="http://schemas.microsoft.com/office/drawing/2014/main" id="{4441DE46-33EC-BC15-0C63-F49D8659B08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ACD0D0D0-B8C4-E333-CDBA-F80E0489050E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442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CD4793F-B15E-415F-9B7F-64356C7441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图片 3" descr="图片包含 餐桌&#10;&#10;描述已自动生成">
            <a:extLst>
              <a:ext uri="{FF2B5EF4-FFF2-40B4-BE49-F238E27FC236}">
                <a16:creationId xmlns:a16="http://schemas.microsoft.com/office/drawing/2014/main" id="{A6EE7633-A8F9-479B-9C7D-B7E33972E1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066212" y="-267781"/>
            <a:ext cx="6857990" cy="7393549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34855C1E-872D-4F0A-BD08-D9401BB96AC6}"/>
              </a:ext>
            </a:extLst>
          </p:cNvPr>
          <p:cNvSpPr/>
          <p:nvPr/>
        </p:nvSpPr>
        <p:spPr>
          <a:xfrm rot="2700000">
            <a:off x="1401717" y="1128218"/>
            <a:ext cx="4601565" cy="4601565"/>
          </a:xfrm>
          <a:custGeom>
            <a:avLst/>
            <a:gdLst>
              <a:gd name="connsiteX0" fmla="*/ 33931 w 1497118"/>
              <a:gd name="connsiteY0" fmla="*/ 33931 h 1497118"/>
              <a:gd name="connsiteX1" fmla="*/ 115847 w 1497118"/>
              <a:gd name="connsiteY1" fmla="*/ 0 h 1497118"/>
              <a:gd name="connsiteX2" fmla="*/ 1381271 w 1497118"/>
              <a:gd name="connsiteY2" fmla="*/ 0 h 1497118"/>
              <a:gd name="connsiteX3" fmla="*/ 1497118 w 1497118"/>
              <a:gd name="connsiteY3" fmla="*/ 115847 h 1497118"/>
              <a:gd name="connsiteX4" fmla="*/ 1497118 w 1497118"/>
              <a:gd name="connsiteY4" fmla="*/ 1381271 h 1497118"/>
              <a:gd name="connsiteX5" fmla="*/ 1381271 w 1497118"/>
              <a:gd name="connsiteY5" fmla="*/ 1497118 h 1497118"/>
              <a:gd name="connsiteX6" fmla="*/ 781196 w 1497118"/>
              <a:gd name="connsiteY6" fmla="*/ 1497118 h 1497118"/>
              <a:gd name="connsiteX7" fmla="*/ 0 w 1497118"/>
              <a:gd name="connsiteY7" fmla="*/ 715922 h 1497118"/>
              <a:gd name="connsiteX8" fmla="*/ 0 w 1497118"/>
              <a:gd name="connsiteY8" fmla="*/ 115847 h 1497118"/>
              <a:gd name="connsiteX9" fmla="*/ 33931 w 1497118"/>
              <a:gd name="connsiteY9" fmla="*/ 33931 h 149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7118" h="1497118">
                <a:moveTo>
                  <a:pt x="33931" y="33931"/>
                </a:moveTo>
                <a:cubicBezTo>
                  <a:pt x="54895" y="12967"/>
                  <a:pt x="83857" y="0"/>
                  <a:pt x="115847" y="0"/>
                </a:cubicBezTo>
                <a:lnTo>
                  <a:pt x="1381271" y="0"/>
                </a:lnTo>
                <a:cubicBezTo>
                  <a:pt x="1445252" y="0"/>
                  <a:pt x="1497118" y="51866"/>
                  <a:pt x="1497118" y="115847"/>
                </a:cubicBezTo>
                <a:lnTo>
                  <a:pt x="1497118" y="1381271"/>
                </a:lnTo>
                <a:cubicBezTo>
                  <a:pt x="1497118" y="1445252"/>
                  <a:pt x="1445252" y="1497118"/>
                  <a:pt x="1381271" y="1497118"/>
                </a:cubicBezTo>
                <a:lnTo>
                  <a:pt x="781196" y="1497118"/>
                </a:lnTo>
                <a:lnTo>
                  <a:pt x="0" y="715922"/>
                </a:lnTo>
                <a:lnTo>
                  <a:pt x="0" y="115847"/>
                </a:lnTo>
                <a:cubicBezTo>
                  <a:pt x="0" y="83857"/>
                  <a:pt x="12966" y="54895"/>
                  <a:pt x="33931" y="33931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1E45B4F-550C-4825-AAF8-59ECF1D9FC94}"/>
              </a:ext>
            </a:extLst>
          </p:cNvPr>
          <p:cNvSpPr txBox="1"/>
          <p:nvPr/>
        </p:nvSpPr>
        <p:spPr>
          <a:xfrm>
            <a:off x="772212" y="1383174"/>
            <a:ext cx="430887" cy="41379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SUMMER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A882D8B-DF0C-454B-BAA6-3929C0CB333A}"/>
              </a:ext>
            </a:extLst>
          </p:cNvPr>
          <p:cNvSpPr txBox="1"/>
          <p:nvPr/>
        </p:nvSpPr>
        <p:spPr>
          <a:xfrm>
            <a:off x="3319686" y="1670510"/>
            <a:ext cx="1478747" cy="11079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b="1" u="sng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8000" b="1" u="sng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C1505FF-BC34-46F1-A49E-76DBECE19B4D}"/>
              </a:ext>
            </a:extLst>
          </p:cNvPr>
          <p:cNvSpPr txBox="1"/>
          <p:nvPr/>
        </p:nvSpPr>
        <p:spPr>
          <a:xfrm>
            <a:off x="2196610" y="3062010"/>
            <a:ext cx="3752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600">
                <a:solidFill>
                  <a:schemeClr val="bg1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r>
              <a:rPr lang="en-US" altLang="zh-CN" sz="4400" dirty="0">
                <a:sym typeface="+mn-lt"/>
              </a:rPr>
              <a:t>Add title text</a:t>
            </a:r>
            <a:endParaRPr lang="zh-CN" altLang="en-US" sz="4400" dirty="0"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9D9B575-10F6-4C73-9031-475C3E3D9944}"/>
              </a:ext>
            </a:extLst>
          </p:cNvPr>
          <p:cNvSpPr txBox="1"/>
          <p:nvPr/>
        </p:nvSpPr>
        <p:spPr>
          <a:xfrm>
            <a:off x="2563071" y="3911792"/>
            <a:ext cx="2748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875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人员, 墙壁, 男士, 室内&#10;&#10;描述已自动生成">
            <a:extLst>
              <a:ext uri="{FF2B5EF4-FFF2-40B4-BE49-F238E27FC236}">
                <a16:creationId xmlns:a16="http://schemas.microsoft.com/office/drawing/2014/main" id="{65C14FB2-2DD8-4139-934D-AF601ECE12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745" y="1259317"/>
            <a:ext cx="5968028" cy="3983010"/>
          </a:xfrm>
          <a:prstGeom prst="rect">
            <a:avLst/>
          </a:prstGeom>
        </p:spPr>
      </p:pic>
      <p:sp>
        <p:nvSpPr>
          <p:cNvPr id="8" name="圆: 空心 7">
            <a:extLst>
              <a:ext uri="{FF2B5EF4-FFF2-40B4-BE49-F238E27FC236}">
                <a16:creationId xmlns:a16="http://schemas.microsoft.com/office/drawing/2014/main" id="{2344BE81-DF5C-4A39-BD9D-46CF148BEFD5}"/>
              </a:ext>
            </a:extLst>
          </p:cNvPr>
          <p:cNvSpPr/>
          <p:nvPr/>
        </p:nvSpPr>
        <p:spPr>
          <a:xfrm>
            <a:off x="9176857" y="-2994334"/>
            <a:ext cx="6030285" cy="6030285"/>
          </a:xfrm>
          <a:prstGeom prst="donut">
            <a:avLst>
              <a:gd name="adj" fmla="val 6589"/>
            </a:avLst>
          </a:prstGeo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E118FDA-F327-4E03-857C-29EBA17AB3E0}"/>
              </a:ext>
            </a:extLst>
          </p:cNvPr>
          <p:cNvSpPr/>
          <p:nvPr/>
        </p:nvSpPr>
        <p:spPr>
          <a:xfrm>
            <a:off x="5937471" y="1684718"/>
            <a:ext cx="5597013" cy="42254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D8A64C1-E383-4116-BF7D-33E7670E11FA}"/>
              </a:ext>
            </a:extLst>
          </p:cNvPr>
          <p:cNvSpPr txBox="1"/>
          <p:nvPr/>
        </p:nvSpPr>
        <p:spPr>
          <a:xfrm>
            <a:off x="6302418" y="2661621"/>
            <a:ext cx="2874439" cy="561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800" b="1" spc="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b="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AA929116-1ED7-4BBC-A207-4C536D07ABFF}"/>
              </a:ext>
            </a:extLst>
          </p:cNvPr>
          <p:cNvSpPr/>
          <p:nvPr/>
        </p:nvSpPr>
        <p:spPr>
          <a:xfrm>
            <a:off x="6474542" y="5192623"/>
            <a:ext cx="1338639" cy="30053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  <a:ln>
            <a:noFill/>
          </a:ln>
          <a:effectLst>
            <a:outerShdw blurRad="889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圆: 空心 10">
            <a:extLst>
              <a:ext uri="{FF2B5EF4-FFF2-40B4-BE49-F238E27FC236}">
                <a16:creationId xmlns:a16="http://schemas.microsoft.com/office/drawing/2014/main" id="{40B08862-DDD8-420B-A23A-1470F50ED86D}"/>
              </a:ext>
            </a:extLst>
          </p:cNvPr>
          <p:cNvSpPr/>
          <p:nvPr/>
        </p:nvSpPr>
        <p:spPr>
          <a:xfrm>
            <a:off x="-2599177" y="3983010"/>
            <a:ext cx="6030285" cy="6030285"/>
          </a:xfrm>
          <a:prstGeom prst="donut">
            <a:avLst>
              <a:gd name="adj" fmla="val 6589"/>
            </a:avLst>
          </a:prstGeo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7DA0345-67F4-46AA-95EE-A405D3D98D5C}"/>
              </a:ext>
            </a:extLst>
          </p:cNvPr>
          <p:cNvSpPr txBox="1"/>
          <p:nvPr/>
        </p:nvSpPr>
        <p:spPr>
          <a:xfrm>
            <a:off x="6302418" y="3229795"/>
            <a:ext cx="2170421" cy="166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Copy paste fonts. Choose the only option to retain text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。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Copy paste fonts. Choose the only option to retain text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。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F79611C-18BD-41D5-A40E-CE942253E5E4}"/>
              </a:ext>
            </a:extLst>
          </p:cNvPr>
          <p:cNvSpPr txBox="1"/>
          <p:nvPr/>
        </p:nvSpPr>
        <p:spPr>
          <a:xfrm>
            <a:off x="8760042" y="3229795"/>
            <a:ext cx="2170421" cy="166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Copy paste fonts. Choose the only option to retain text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。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Copy paste fonts. Choose the only option to retain text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。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881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稻壳儿_刀客儿出品_1">
            <a:extLst>
              <a:ext uri="{FF2B5EF4-FFF2-40B4-BE49-F238E27FC236}">
                <a16:creationId xmlns:a16="http://schemas.microsoft.com/office/drawing/2014/main" id="{2973D2AB-658C-4AFA-AB6B-786D2CDB8B03}"/>
              </a:ext>
            </a:extLst>
          </p:cNvPr>
          <p:cNvGrpSpPr/>
          <p:nvPr/>
        </p:nvGrpSpPr>
        <p:grpSpPr>
          <a:xfrm rot="18856768" flipV="1">
            <a:off x="1189615" y="2897408"/>
            <a:ext cx="2364996" cy="1672958"/>
            <a:chOff x="3664172" y="1616975"/>
            <a:chExt cx="2368658" cy="1675549"/>
          </a:xfr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</p:grpSpPr>
        <p:sp>
          <p:nvSpPr>
            <p:cNvPr id="3" name="稻壳儿_刀客儿出品_1_1">
              <a:extLst>
                <a:ext uri="{FF2B5EF4-FFF2-40B4-BE49-F238E27FC236}">
                  <a16:creationId xmlns:a16="http://schemas.microsoft.com/office/drawing/2014/main" id="{634AA913-B745-41FD-A8F9-7DFF729FFFC3}"/>
                </a:ext>
              </a:extLst>
            </p:cNvPr>
            <p:cNvSpPr/>
            <p:nvPr/>
          </p:nvSpPr>
          <p:spPr>
            <a:xfrm rot="2700000">
              <a:off x="4552170" y="2088108"/>
              <a:ext cx="1480842" cy="538576"/>
            </a:xfrm>
            <a:prstGeom prst="roundRect">
              <a:avLst>
                <a:gd name="adj" fmla="val 50000"/>
              </a:avLst>
            </a:prstGeom>
            <a:grpFill/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598" tIns="0" rIns="0" bIns="0" rtlCol="0" anchor="ctr"/>
            <a:lstStyle/>
            <a:p>
              <a:endParaRPr lang="en-US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稻壳儿_刀客儿出品_1_2">
              <a:extLst>
                <a:ext uri="{FF2B5EF4-FFF2-40B4-BE49-F238E27FC236}">
                  <a16:creationId xmlns:a16="http://schemas.microsoft.com/office/drawing/2014/main" id="{8F59AF69-09B3-422C-A4B6-705AE1AB2D1D}"/>
                </a:ext>
              </a:extLst>
            </p:cNvPr>
            <p:cNvSpPr/>
            <p:nvPr/>
          </p:nvSpPr>
          <p:spPr>
            <a:xfrm rot="8100000">
              <a:off x="4553237" y="2753948"/>
              <a:ext cx="1479593" cy="538576"/>
            </a:xfrm>
            <a:prstGeom prst="roundRect">
              <a:avLst>
                <a:gd name="adj" fmla="val 50000"/>
              </a:avLst>
            </a:prstGeom>
            <a:grpFill/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852121" bIns="0" rtlCol="0" anchor="ctr"/>
            <a:lstStyle/>
            <a:p>
              <a:pPr algn="ctr"/>
              <a:endParaRPr lang="en-US" sz="140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稻壳儿_刀客儿出品_1_3">
              <a:extLst>
                <a:ext uri="{FF2B5EF4-FFF2-40B4-BE49-F238E27FC236}">
                  <a16:creationId xmlns:a16="http://schemas.microsoft.com/office/drawing/2014/main" id="{314FE0EB-D429-48C9-88C4-1B74CDB02649}"/>
                </a:ext>
              </a:extLst>
            </p:cNvPr>
            <p:cNvSpPr/>
            <p:nvPr/>
          </p:nvSpPr>
          <p:spPr>
            <a:xfrm>
              <a:off x="3664172" y="2421249"/>
              <a:ext cx="2241396" cy="538576"/>
            </a:xfrm>
            <a:prstGeom prst="roundRect">
              <a:avLst>
                <a:gd name="adj" fmla="val 50000"/>
              </a:avLst>
            </a:prstGeom>
            <a:grpFill/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598" tIns="0" rIns="0" bIns="0" rtlCol="0" anchor="ctr"/>
            <a:lstStyle/>
            <a:p>
              <a:endParaRPr lang="en-US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稻壳儿_刀客儿出品_1_4">
              <a:extLst>
                <a:ext uri="{FF2B5EF4-FFF2-40B4-BE49-F238E27FC236}">
                  <a16:creationId xmlns:a16="http://schemas.microsoft.com/office/drawing/2014/main" id="{6C42F489-1A47-435C-A43F-4D011D096075}"/>
                </a:ext>
              </a:extLst>
            </p:cNvPr>
            <p:cNvSpPr/>
            <p:nvPr/>
          </p:nvSpPr>
          <p:spPr>
            <a:xfrm rot="8217925">
              <a:off x="5325050" y="2429661"/>
              <a:ext cx="519013" cy="5231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d-ID" sz="1400" dirty="0">
                  <a:solidFill>
                    <a:schemeClr val="tx2">
                      <a:lumMod val="50000"/>
                    </a:schemeClr>
                  </a:solidFill>
                  <a:cs typeface="+mn-ea"/>
                  <a:sym typeface="+mn-lt"/>
                </a:rPr>
                <a:t>01</a:t>
              </a:r>
              <a:endParaRPr lang="en-US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稻壳儿_刀客儿出品_2">
            <a:extLst>
              <a:ext uri="{FF2B5EF4-FFF2-40B4-BE49-F238E27FC236}">
                <a16:creationId xmlns:a16="http://schemas.microsoft.com/office/drawing/2014/main" id="{6BFF16B9-DB24-4F5B-8CD5-5694D3C8D48A}"/>
              </a:ext>
            </a:extLst>
          </p:cNvPr>
          <p:cNvGrpSpPr/>
          <p:nvPr/>
        </p:nvGrpSpPr>
        <p:grpSpPr>
          <a:xfrm rot="18856768" flipV="1">
            <a:off x="3723006" y="2897408"/>
            <a:ext cx="2364996" cy="1672958"/>
            <a:chOff x="3664172" y="1616975"/>
            <a:chExt cx="2368658" cy="1675549"/>
          </a:xfr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</p:grpSpPr>
        <p:sp>
          <p:nvSpPr>
            <p:cNvPr id="8" name="稻壳儿_刀客儿出品_2_1">
              <a:extLst>
                <a:ext uri="{FF2B5EF4-FFF2-40B4-BE49-F238E27FC236}">
                  <a16:creationId xmlns:a16="http://schemas.microsoft.com/office/drawing/2014/main" id="{4BD4F395-9E9B-47D2-BDDE-573C68033874}"/>
                </a:ext>
              </a:extLst>
            </p:cNvPr>
            <p:cNvSpPr/>
            <p:nvPr/>
          </p:nvSpPr>
          <p:spPr>
            <a:xfrm rot="2700000">
              <a:off x="4552170" y="2088108"/>
              <a:ext cx="1480842" cy="538576"/>
            </a:xfrm>
            <a:prstGeom prst="roundRect">
              <a:avLst>
                <a:gd name="adj" fmla="val 50000"/>
              </a:avLst>
            </a:prstGeom>
            <a:grpFill/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598" tIns="0" rIns="0" bIns="0" rtlCol="0" anchor="ctr"/>
            <a:lstStyle/>
            <a:p>
              <a:endParaRPr lang="en-US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稻壳儿_刀客儿出品_2_2">
              <a:extLst>
                <a:ext uri="{FF2B5EF4-FFF2-40B4-BE49-F238E27FC236}">
                  <a16:creationId xmlns:a16="http://schemas.microsoft.com/office/drawing/2014/main" id="{41CFCFE3-1669-49EE-B06B-F799918AD825}"/>
                </a:ext>
              </a:extLst>
            </p:cNvPr>
            <p:cNvSpPr/>
            <p:nvPr/>
          </p:nvSpPr>
          <p:spPr>
            <a:xfrm rot="8100000">
              <a:off x="4553237" y="2753948"/>
              <a:ext cx="1479593" cy="538576"/>
            </a:xfrm>
            <a:prstGeom prst="roundRect">
              <a:avLst>
                <a:gd name="adj" fmla="val 50000"/>
              </a:avLst>
            </a:prstGeom>
            <a:grpFill/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852121" bIns="0" rtlCol="0" anchor="ctr"/>
            <a:lstStyle/>
            <a:p>
              <a:pPr algn="ctr"/>
              <a:endParaRPr lang="en-US" sz="140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稻壳儿_刀客儿出品_2_3">
              <a:extLst>
                <a:ext uri="{FF2B5EF4-FFF2-40B4-BE49-F238E27FC236}">
                  <a16:creationId xmlns:a16="http://schemas.microsoft.com/office/drawing/2014/main" id="{23DAA24B-FDB2-4A7A-9EBD-EB9EBACEE420}"/>
                </a:ext>
              </a:extLst>
            </p:cNvPr>
            <p:cNvSpPr/>
            <p:nvPr/>
          </p:nvSpPr>
          <p:spPr>
            <a:xfrm>
              <a:off x="3664172" y="2421249"/>
              <a:ext cx="2241396" cy="538576"/>
            </a:xfrm>
            <a:prstGeom prst="roundRect">
              <a:avLst>
                <a:gd name="adj" fmla="val 50000"/>
              </a:avLst>
            </a:prstGeom>
            <a:grpFill/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598" tIns="0" rIns="0" bIns="0" rtlCol="0" anchor="ctr"/>
            <a:lstStyle/>
            <a:p>
              <a:endParaRPr lang="en-US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稻壳儿_刀客儿出品_2_4">
              <a:extLst>
                <a:ext uri="{FF2B5EF4-FFF2-40B4-BE49-F238E27FC236}">
                  <a16:creationId xmlns:a16="http://schemas.microsoft.com/office/drawing/2014/main" id="{0F52780E-D535-4CCF-9AA5-5B80FA739173}"/>
                </a:ext>
              </a:extLst>
            </p:cNvPr>
            <p:cNvSpPr/>
            <p:nvPr/>
          </p:nvSpPr>
          <p:spPr>
            <a:xfrm rot="8217925">
              <a:off x="5325050" y="2429661"/>
              <a:ext cx="519013" cy="5231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d-ID" sz="1400" dirty="0">
                  <a:solidFill>
                    <a:schemeClr val="tx2">
                      <a:lumMod val="50000"/>
                    </a:schemeClr>
                  </a:solidFill>
                  <a:cs typeface="+mn-ea"/>
                  <a:sym typeface="+mn-lt"/>
                </a:rPr>
                <a:t>02</a:t>
              </a:r>
              <a:endParaRPr lang="en-US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稻壳儿_刀客儿出品_3">
            <a:extLst>
              <a:ext uri="{FF2B5EF4-FFF2-40B4-BE49-F238E27FC236}">
                <a16:creationId xmlns:a16="http://schemas.microsoft.com/office/drawing/2014/main" id="{E94AD84C-25D0-4A5B-B160-835D3D1717F6}"/>
              </a:ext>
            </a:extLst>
          </p:cNvPr>
          <p:cNvGrpSpPr/>
          <p:nvPr/>
        </p:nvGrpSpPr>
        <p:grpSpPr>
          <a:xfrm rot="18856768" flipV="1">
            <a:off x="6256398" y="2897408"/>
            <a:ext cx="2364996" cy="1672958"/>
            <a:chOff x="3664172" y="1616975"/>
            <a:chExt cx="2368658" cy="1675549"/>
          </a:xfr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</p:grpSpPr>
        <p:sp>
          <p:nvSpPr>
            <p:cNvPr id="13" name="稻壳儿_刀客儿出品_3_1">
              <a:extLst>
                <a:ext uri="{FF2B5EF4-FFF2-40B4-BE49-F238E27FC236}">
                  <a16:creationId xmlns:a16="http://schemas.microsoft.com/office/drawing/2014/main" id="{01E8399E-CDE7-42A5-91F6-7C3CF17046AB}"/>
                </a:ext>
              </a:extLst>
            </p:cNvPr>
            <p:cNvSpPr/>
            <p:nvPr/>
          </p:nvSpPr>
          <p:spPr>
            <a:xfrm rot="2700000">
              <a:off x="4552170" y="2088108"/>
              <a:ext cx="1480842" cy="538576"/>
            </a:xfrm>
            <a:prstGeom prst="roundRect">
              <a:avLst>
                <a:gd name="adj" fmla="val 50000"/>
              </a:avLst>
            </a:prstGeom>
            <a:grpFill/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598" tIns="0" rIns="0" bIns="0" rtlCol="0" anchor="ctr"/>
            <a:lstStyle/>
            <a:p>
              <a:endParaRPr lang="en-US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稻壳儿_刀客儿出品_3_2">
              <a:extLst>
                <a:ext uri="{FF2B5EF4-FFF2-40B4-BE49-F238E27FC236}">
                  <a16:creationId xmlns:a16="http://schemas.microsoft.com/office/drawing/2014/main" id="{F2B5C6EF-DC7D-4232-BE7D-17771BF797FE}"/>
                </a:ext>
              </a:extLst>
            </p:cNvPr>
            <p:cNvSpPr/>
            <p:nvPr/>
          </p:nvSpPr>
          <p:spPr>
            <a:xfrm rot="8100000">
              <a:off x="4553237" y="2753948"/>
              <a:ext cx="1479593" cy="538576"/>
            </a:xfrm>
            <a:prstGeom prst="roundRect">
              <a:avLst>
                <a:gd name="adj" fmla="val 50000"/>
              </a:avLst>
            </a:prstGeom>
            <a:grpFill/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852121" bIns="0" rtlCol="0" anchor="ctr"/>
            <a:lstStyle/>
            <a:p>
              <a:pPr algn="ctr"/>
              <a:endParaRPr lang="en-US" sz="140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稻壳儿_刀客儿出品_3_3">
              <a:extLst>
                <a:ext uri="{FF2B5EF4-FFF2-40B4-BE49-F238E27FC236}">
                  <a16:creationId xmlns:a16="http://schemas.microsoft.com/office/drawing/2014/main" id="{3A100E14-9901-41C0-8C94-3CFC48DBB58A}"/>
                </a:ext>
              </a:extLst>
            </p:cNvPr>
            <p:cNvSpPr/>
            <p:nvPr/>
          </p:nvSpPr>
          <p:spPr>
            <a:xfrm>
              <a:off x="3664172" y="2421249"/>
              <a:ext cx="2241396" cy="538576"/>
            </a:xfrm>
            <a:prstGeom prst="roundRect">
              <a:avLst>
                <a:gd name="adj" fmla="val 50000"/>
              </a:avLst>
            </a:prstGeom>
            <a:grpFill/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598" tIns="0" rIns="0" bIns="0" rtlCol="0" anchor="ctr"/>
            <a:lstStyle/>
            <a:p>
              <a:endParaRPr lang="en-US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稻壳儿_刀客儿出品_3_4">
              <a:extLst>
                <a:ext uri="{FF2B5EF4-FFF2-40B4-BE49-F238E27FC236}">
                  <a16:creationId xmlns:a16="http://schemas.microsoft.com/office/drawing/2014/main" id="{77C465BE-D0D2-4A81-87CF-F867B12E2E39}"/>
                </a:ext>
              </a:extLst>
            </p:cNvPr>
            <p:cNvSpPr/>
            <p:nvPr/>
          </p:nvSpPr>
          <p:spPr>
            <a:xfrm rot="8217925">
              <a:off x="5325050" y="2429661"/>
              <a:ext cx="519013" cy="5231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d-ID" sz="1400" dirty="0">
                  <a:solidFill>
                    <a:schemeClr val="tx2">
                      <a:lumMod val="50000"/>
                    </a:schemeClr>
                  </a:solidFill>
                  <a:cs typeface="+mn-ea"/>
                  <a:sym typeface="+mn-lt"/>
                </a:rPr>
                <a:t>03</a:t>
              </a:r>
              <a:endParaRPr lang="en-US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稻壳儿_刀客儿出品_4">
            <a:extLst>
              <a:ext uri="{FF2B5EF4-FFF2-40B4-BE49-F238E27FC236}">
                <a16:creationId xmlns:a16="http://schemas.microsoft.com/office/drawing/2014/main" id="{35481BA2-09FE-4FC6-88F8-D009565CE181}"/>
              </a:ext>
            </a:extLst>
          </p:cNvPr>
          <p:cNvGrpSpPr/>
          <p:nvPr/>
        </p:nvGrpSpPr>
        <p:grpSpPr>
          <a:xfrm rot="18856768" flipV="1">
            <a:off x="8789789" y="2897408"/>
            <a:ext cx="2364996" cy="1672958"/>
            <a:chOff x="3664172" y="1616975"/>
            <a:chExt cx="2368658" cy="1675549"/>
          </a:xfr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</p:grpSpPr>
        <p:sp>
          <p:nvSpPr>
            <p:cNvPr id="18" name="稻壳儿_刀客儿出品_4_1">
              <a:extLst>
                <a:ext uri="{FF2B5EF4-FFF2-40B4-BE49-F238E27FC236}">
                  <a16:creationId xmlns:a16="http://schemas.microsoft.com/office/drawing/2014/main" id="{4578EECF-8FBD-453A-A9E7-BD5A3510CE48}"/>
                </a:ext>
              </a:extLst>
            </p:cNvPr>
            <p:cNvSpPr/>
            <p:nvPr/>
          </p:nvSpPr>
          <p:spPr>
            <a:xfrm rot="2700000">
              <a:off x="4552170" y="2088108"/>
              <a:ext cx="1480842" cy="538576"/>
            </a:xfrm>
            <a:prstGeom prst="roundRect">
              <a:avLst>
                <a:gd name="adj" fmla="val 50000"/>
              </a:avLst>
            </a:prstGeom>
            <a:grpFill/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598" tIns="0" rIns="0" bIns="0" rtlCol="0" anchor="ctr"/>
            <a:lstStyle/>
            <a:p>
              <a:endParaRPr lang="en-US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稻壳儿_刀客儿出品_4_2">
              <a:extLst>
                <a:ext uri="{FF2B5EF4-FFF2-40B4-BE49-F238E27FC236}">
                  <a16:creationId xmlns:a16="http://schemas.microsoft.com/office/drawing/2014/main" id="{9A723881-484F-4D51-B3F0-B4A814BEE6B1}"/>
                </a:ext>
              </a:extLst>
            </p:cNvPr>
            <p:cNvSpPr/>
            <p:nvPr/>
          </p:nvSpPr>
          <p:spPr>
            <a:xfrm rot="8100000">
              <a:off x="4553237" y="2753948"/>
              <a:ext cx="1479593" cy="538576"/>
            </a:xfrm>
            <a:prstGeom prst="roundRect">
              <a:avLst>
                <a:gd name="adj" fmla="val 50000"/>
              </a:avLst>
            </a:prstGeom>
            <a:grpFill/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852121" bIns="0" rtlCol="0" anchor="ctr"/>
            <a:lstStyle/>
            <a:p>
              <a:pPr algn="ctr"/>
              <a:endParaRPr lang="en-US" sz="140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稻壳儿_刀客儿出品_4_3">
              <a:extLst>
                <a:ext uri="{FF2B5EF4-FFF2-40B4-BE49-F238E27FC236}">
                  <a16:creationId xmlns:a16="http://schemas.microsoft.com/office/drawing/2014/main" id="{4047B1B0-AD24-4217-953F-B1C3916F02FB}"/>
                </a:ext>
              </a:extLst>
            </p:cNvPr>
            <p:cNvSpPr/>
            <p:nvPr/>
          </p:nvSpPr>
          <p:spPr>
            <a:xfrm>
              <a:off x="3664172" y="2421249"/>
              <a:ext cx="2241396" cy="538576"/>
            </a:xfrm>
            <a:prstGeom prst="roundRect">
              <a:avLst>
                <a:gd name="adj" fmla="val 50000"/>
              </a:avLst>
            </a:prstGeom>
            <a:grpFill/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598" tIns="0" rIns="0" bIns="0" rtlCol="0" anchor="ctr"/>
            <a:lstStyle/>
            <a:p>
              <a:endParaRPr lang="en-US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稻壳儿_刀客儿出品_4_4">
              <a:extLst>
                <a:ext uri="{FF2B5EF4-FFF2-40B4-BE49-F238E27FC236}">
                  <a16:creationId xmlns:a16="http://schemas.microsoft.com/office/drawing/2014/main" id="{6ABD1F40-6DB3-4E9E-AEAD-B984DDD968F5}"/>
                </a:ext>
              </a:extLst>
            </p:cNvPr>
            <p:cNvSpPr/>
            <p:nvPr/>
          </p:nvSpPr>
          <p:spPr>
            <a:xfrm rot="8217925">
              <a:off x="5325050" y="2429661"/>
              <a:ext cx="519013" cy="5231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d-ID" sz="1400" dirty="0">
                  <a:solidFill>
                    <a:schemeClr val="tx2">
                      <a:lumMod val="50000"/>
                    </a:schemeClr>
                  </a:solidFill>
                  <a:cs typeface="+mn-ea"/>
                  <a:sym typeface="+mn-lt"/>
                </a:rPr>
                <a:t>04</a:t>
              </a:r>
              <a:endParaRPr lang="en-US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稻壳儿_刀客儿出品_5">
            <a:extLst>
              <a:ext uri="{FF2B5EF4-FFF2-40B4-BE49-F238E27FC236}">
                <a16:creationId xmlns:a16="http://schemas.microsoft.com/office/drawing/2014/main" id="{E40C7989-0292-4B8B-9299-136F65F89EB4}"/>
              </a:ext>
            </a:extLst>
          </p:cNvPr>
          <p:cNvSpPr/>
          <p:nvPr/>
        </p:nvSpPr>
        <p:spPr>
          <a:xfrm>
            <a:off x="1363011" y="4981755"/>
            <a:ext cx="2124169" cy="904544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3" name="稻壳儿_刀客儿出品_6">
            <a:extLst>
              <a:ext uri="{FF2B5EF4-FFF2-40B4-BE49-F238E27FC236}">
                <a16:creationId xmlns:a16="http://schemas.microsoft.com/office/drawing/2014/main" id="{114FEE1B-0675-4B1C-9B21-5807C4CB1657}"/>
              </a:ext>
            </a:extLst>
          </p:cNvPr>
          <p:cNvSpPr/>
          <p:nvPr/>
        </p:nvSpPr>
        <p:spPr>
          <a:xfrm>
            <a:off x="3861081" y="4981755"/>
            <a:ext cx="2124169" cy="904544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4" name="稻壳儿_刀客儿出品_7">
            <a:extLst>
              <a:ext uri="{FF2B5EF4-FFF2-40B4-BE49-F238E27FC236}">
                <a16:creationId xmlns:a16="http://schemas.microsoft.com/office/drawing/2014/main" id="{9502AD9F-6033-4F0A-93F8-17C8D97A787E}"/>
              </a:ext>
            </a:extLst>
          </p:cNvPr>
          <p:cNvSpPr/>
          <p:nvPr/>
        </p:nvSpPr>
        <p:spPr>
          <a:xfrm>
            <a:off x="6359151" y="4981755"/>
            <a:ext cx="2124169" cy="904544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5" name="稻壳儿_刀客儿出品_8">
            <a:extLst>
              <a:ext uri="{FF2B5EF4-FFF2-40B4-BE49-F238E27FC236}">
                <a16:creationId xmlns:a16="http://schemas.microsoft.com/office/drawing/2014/main" id="{C1094F3E-C5B0-490B-9D79-DF791D9B05E8}"/>
              </a:ext>
            </a:extLst>
          </p:cNvPr>
          <p:cNvSpPr/>
          <p:nvPr/>
        </p:nvSpPr>
        <p:spPr>
          <a:xfrm>
            <a:off x="8857220" y="4981755"/>
            <a:ext cx="2124169" cy="904544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grpSp>
        <p:nvGrpSpPr>
          <p:cNvPr id="26" name="成组">
            <a:extLst>
              <a:ext uri="{FF2B5EF4-FFF2-40B4-BE49-F238E27FC236}">
                <a16:creationId xmlns:a16="http://schemas.microsoft.com/office/drawing/2014/main" id="{F5524C26-E8BA-48B1-9440-665D0E5784D9}"/>
              </a:ext>
            </a:extLst>
          </p:cNvPr>
          <p:cNvGrpSpPr/>
          <p:nvPr/>
        </p:nvGrpSpPr>
        <p:grpSpPr>
          <a:xfrm>
            <a:off x="4556891" y="1423973"/>
            <a:ext cx="3513080" cy="1"/>
            <a:chOff x="0" y="0"/>
            <a:chExt cx="7026158" cy="0"/>
          </a:xfrm>
        </p:grpSpPr>
        <p:sp>
          <p:nvSpPr>
            <p:cNvPr id="27" name="线条">
              <a:extLst>
                <a:ext uri="{FF2B5EF4-FFF2-40B4-BE49-F238E27FC236}">
                  <a16:creationId xmlns:a16="http://schemas.microsoft.com/office/drawing/2014/main" id="{BFA9E18E-E20D-4A78-B72D-5CEA45DF7099}"/>
                </a:ext>
              </a:extLst>
            </p:cNvPr>
            <p:cNvSpPr/>
            <p:nvPr/>
          </p:nvSpPr>
          <p:spPr>
            <a:xfrm>
              <a:off x="0" y="0"/>
              <a:ext cx="2442946" cy="0"/>
            </a:xfrm>
            <a:prstGeom prst="line">
              <a:avLst/>
            </a:prstGeom>
            <a:noFill/>
            <a:ln w="127000" cap="flat">
              <a:solidFill>
                <a:srgbClr val="262A3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2750" hangingPunct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8" name="线条">
              <a:extLst>
                <a:ext uri="{FF2B5EF4-FFF2-40B4-BE49-F238E27FC236}">
                  <a16:creationId xmlns:a16="http://schemas.microsoft.com/office/drawing/2014/main" id="{00DE9B3F-B976-4256-935E-CCA90E3A9DDC}"/>
                </a:ext>
              </a:extLst>
            </p:cNvPr>
            <p:cNvSpPr/>
            <p:nvPr/>
          </p:nvSpPr>
          <p:spPr>
            <a:xfrm>
              <a:off x="2443714" y="0"/>
              <a:ext cx="2442946" cy="0"/>
            </a:xfrm>
            <a:prstGeom prst="line">
              <a:avLst/>
            </a:prstGeom>
            <a:noFill/>
            <a:ln w="127000" cap="flat">
              <a:gradFill flip="none" rotWithShape="1">
                <a:gsLst>
                  <a:gs pos="0">
                    <a:srgbClr val="E12888"/>
                  </a:gs>
                  <a:gs pos="100000">
                    <a:srgbClr val="681566"/>
                  </a:gs>
                </a:gsLst>
                <a:lin ang="0" scaled="1"/>
                <a:tileRect/>
              </a:gra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2750" hangingPunct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9" name="线条">
              <a:extLst>
                <a:ext uri="{FF2B5EF4-FFF2-40B4-BE49-F238E27FC236}">
                  <a16:creationId xmlns:a16="http://schemas.microsoft.com/office/drawing/2014/main" id="{FD57829B-D0F4-4208-A76A-FFB8ADAEADD8}"/>
                </a:ext>
              </a:extLst>
            </p:cNvPr>
            <p:cNvSpPr/>
            <p:nvPr/>
          </p:nvSpPr>
          <p:spPr>
            <a:xfrm>
              <a:off x="4583212" y="0"/>
              <a:ext cx="2442947" cy="0"/>
            </a:xfrm>
            <a:prstGeom prst="line">
              <a:avLst/>
            </a:prstGeom>
            <a:noFill/>
            <a:ln w="127000" cap="flat">
              <a:solidFill>
                <a:srgbClr val="262A3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2750" hangingPunct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01BD1C59-D07A-439B-96BA-9AAB7E3EBBAC}"/>
              </a:ext>
            </a:extLst>
          </p:cNvPr>
          <p:cNvSpPr txBox="1"/>
          <p:nvPr/>
        </p:nvSpPr>
        <p:spPr>
          <a:xfrm>
            <a:off x="4323805" y="594353"/>
            <a:ext cx="3875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dist">
              <a:defRPr sz="3600" b="1">
                <a:gradFill>
                  <a:gsLst>
                    <a:gs pos="0">
                      <a:srgbClr val="E12888"/>
                    </a:gs>
                    <a:gs pos="100000">
                      <a:srgbClr val="681566"/>
                    </a:gs>
                  </a:gsLst>
                  <a:lin ang="0" scaled="1"/>
                </a:gra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pPr algn="ctr"/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860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稻壳儿_刀客儿出品_1">
            <a:extLst>
              <a:ext uri="{FF2B5EF4-FFF2-40B4-BE49-F238E27FC236}">
                <a16:creationId xmlns:a16="http://schemas.microsoft.com/office/drawing/2014/main" id="{78A1E9F1-5383-46B6-AF6F-C5B4C9208B63}"/>
              </a:ext>
            </a:extLst>
          </p:cNvPr>
          <p:cNvSpPr/>
          <p:nvPr/>
        </p:nvSpPr>
        <p:spPr>
          <a:xfrm>
            <a:off x="1038720" y="999870"/>
            <a:ext cx="7445607" cy="4057861"/>
          </a:xfrm>
          <a:prstGeom prst="bentArrow">
            <a:avLst>
              <a:gd name="adj1" fmla="val 11604"/>
              <a:gd name="adj2" fmla="val 11343"/>
              <a:gd name="adj3" fmla="val 16368"/>
              <a:gd name="adj4" fmla="val 28890"/>
            </a:avLst>
          </a:prstGeo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 sz="1798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稻壳儿_刀客儿出品_2">
            <a:extLst>
              <a:ext uri="{FF2B5EF4-FFF2-40B4-BE49-F238E27FC236}">
                <a16:creationId xmlns:a16="http://schemas.microsoft.com/office/drawing/2014/main" id="{8F12192E-AD56-4DA4-851D-CE4DD557333A}"/>
              </a:ext>
            </a:extLst>
          </p:cNvPr>
          <p:cNvSpPr/>
          <p:nvPr/>
        </p:nvSpPr>
        <p:spPr>
          <a:xfrm>
            <a:off x="1633470" y="1956691"/>
            <a:ext cx="5941444" cy="3101039"/>
          </a:xfrm>
          <a:prstGeom prst="bentArrow">
            <a:avLst>
              <a:gd name="adj1" fmla="val 14971"/>
              <a:gd name="adj2" fmla="val 14123"/>
              <a:gd name="adj3" fmla="val 19508"/>
              <a:gd name="adj4" fmla="val 36697"/>
            </a:avLst>
          </a:prstGeo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 sz="1798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稻壳儿_刀客儿出品_3">
            <a:extLst>
              <a:ext uri="{FF2B5EF4-FFF2-40B4-BE49-F238E27FC236}">
                <a16:creationId xmlns:a16="http://schemas.microsoft.com/office/drawing/2014/main" id="{11552878-D2F8-4840-8000-89741A12D841}"/>
              </a:ext>
            </a:extLst>
          </p:cNvPr>
          <p:cNvSpPr/>
          <p:nvPr/>
        </p:nvSpPr>
        <p:spPr>
          <a:xfrm>
            <a:off x="2789952" y="3840666"/>
            <a:ext cx="2699974" cy="1217063"/>
          </a:xfrm>
          <a:prstGeom prst="bentArrow">
            <a:avLst>
              <a:gd name="adj1" fmla="val 38174"/>
              <a:gd name="adj2" fmla="val 37864"/>
              <a:gd name="adj3" fmla="val 43466"/>
              <a:gd name="adj4" fmla="val 51758"/>
            </a:avLst>
          </a:prstGeo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 sz="1798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稻壳儿_刀客儿出品_4">
            <a:extLst>
              <a:ext uri="{FF2B5EF4-FFF2-40B4-BE49-F238E27FC236}">
                <a16:creationId xmlns:a16="http://schemas.microsoft.com/office/drawing/2014/main" id="{C7BC173D-A897-45DD-8EFC-7234F9012132}"/>
              </a:ext>
            </a:extLst>
          </p:cNvPr>
          <p:cNvSpPr/>
          <p:nvPr/>
        </p:nvSpPr>
        <p:spPr>
          <a:xfrm>
            <a:off x="2215219" y="2965432"/>
            <a:ext cx="4331989" cy="2092296"/>
          </a:xfrm>
          <a:prstGeom prst="bentArrow">
            <a:avLst>
              <a:gd name="adj1" fmla="val 22380"/>
              <a:gd name="adj2" fmla="val 19457"/>
              <a:gd name="adj3" fmla="val 28232"/>
              <a:gd name="adj4" fmla="val 45359"/>
            </a:avLst>
          </a:prstGeo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 sz="1798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稻壳儿_刀客儿出品_5">
            <a:extLst>
              <a:ext uri="{FF2B5EF4-FFF2-40B4-BE49-F238E27FC236}">
                <a16:creationId xmlns:a16="http://schemas.microsoft.com/office/drawing/2014/main" id="{4ECF84B0-C904-464C-AAD3-E3689857BEE7}"/>
              </a:ext>
            </a:extLst>
          </p:cNvPr>
          <p:cNvSpPr txBox="1"/>
          <p:nvPr/>
        </p:nvSpPr>
        <p:spPr>
          <a:xfrm>
            <a:off x="6697796" y="1278169"/>
            <a:ext cx="1003808" cy="368868"/>
          </a:xfrm>
          <a:prstGeom prst="rect">
            <a:avLst/>
          </a:prstGeom>
          <a:noFill/>
        </p:spPr>
        <p:txBody>
          <a:bodyPr wrap="none" lIns="90000" tIns="46800" rIns="90000" bIns="46800" rtlCol="0">
            <a:spAutoFit/>
          </a:bodyPr>
          <a:lstStyle/>
          <a:p>
            <a:pPr algn="ctr"/>
            <a:r>
              <a:rPr lang="en-US" sz="1798" dirty="0">
                <a:solidFill>
                  <a:schemeClr val="bg1"/>
                </a:solidFill>
                <a:cs typeface="+mn-ea"/>
                <a:sym typeface="+mn-lt"/>
              </a:rPr>
              <a:t>Step 01</a:t>
            </a:r>
          </a:p>
        </p:txBody>
      </p:sp>
      <p:sp>
        <p:nvSpPr>
          <p:cNvPr id="7" name="稻壳儿_刀客儿出品_6">
            <a:extLst>
              <a:ext uri="{FF2B5EF4-FFF2-40B4-BE49-F238E27FC236}">
                <a16:creationId xmlns:a16="http://schemas.microsoft.com/office/drawing/2014/main" id="{60BAD854-D980-4DE6-97CD-D35760BFFE6B}"/>
              </a:ext>
            </a:extLst>
          </p:cNvPr>
          <p:cNvSpPr txBox="1"/>
          <p:nvPr/>
        </p:nvSpPr>
        <p:spPr>
          <a:xfrm>
            <a:off x="5788385" y="2206097"/>
            <a:ext cx="1003808" cy="368868"/>
          </a:xfrm>
          <a:prstGeom prst="rect">
            <a:avLst/>
          </a:prstGeom>
          <a:noFill/>
        </p:spPr>
        <p:txBody>
          <a:bodyPr wrap="none" lIns="90000" tIns="46800" rIns="90000" bIns="46800" rtlCol="0">
            <a:spAutoFit/>
          </a:bodyPr>
          <a:lstStyle/>
          <a:p>
            <a:pPr algn="ctr"/>
            <a:r>
              <a:rPr lang="en-US" sz="1798" dirty="0">
                <a:solidFill>
                  <a:schemeClr val="bg1"/>
                </a:solidFill>
                <a:cs typeface="+mn-ea"/>
                <a:sym typeface="+mn-lt"/>
              </a:rPr>
              <a:t>Step 02</a:t>
            </a:r>
          </a:p>
        </p:txBody>
      </p:sp>
      <p:sp>
        <p:nvSpPr>
          <p:cNvPr id="8" name="稻壳儿_刀客儿出品_7">
            <a:extLst>
              <a:ext uri="{FF2B5EF4-FFF2-40B4-BE49-F238E27FC236}">
                <a16:creationId xmlns:a16="http://schemas.microsoft.com/office/drawing/2014/main" id="{9EF7ED34-8614-4E34-8E68-653826129648}"/>
              </a:ext>
            </a:extLst>
          </p:cNvPr>
          <p:cNvSpPr txBox="1"/>
          <p:nvPr/>
        </p:nvSpPr>
        <p:spPr>
          <a:xfrm>
            <a:off x="4760679" y="3185946"/>
            <a:ext cx="1003808" cy="368868"/>
          </a:xfrm>
          <a:prstGeom prst="rect">
            <a:avLst/>
          </a:prstGeom>
          <a:noFill/>
        </p:spPr>
        <p:txBody>
          <a:bodyPr wrap="none" lIns="90000" tIns="46800" rIns="90000" bIns="46800" rtlCol="0">
            <a:spAutoFit/>
          </a:bodyPr>
          <a:lstStyle/>
          <a:p>
            <a:pPr algn="ctr"/>
            <a:r>
              <a:rPr lang="en-US" sz="1798" dirty="0">
                <a:solidFill>
                  <a:schemeClr val="bg1"/>
                </a:solidFill>
                <a:cs typeface="+mn-ea"/>
                <a:sym typeface="+mn-lt"/>
              </a:rPr>
              <a:t>Step 03</a:t>
            </a:r>
          </a:p>
        </p:txBody>
      </p:sp>
      <p:sp>
        <p:nvSpPr>
          <p:cNvPr id="9" name="稻壳儿_刀客儿出品_8">
            <a:extLst>
              <a:ext uri="{FF2B5EF4-FFF2-40B4-BE49-F238E27FC236}">
                <a16:creationId xmlns:a16="http://schemas.microsoft.com/office/drawing/2014/main" id="{D1D4D68C-9584-43AC-AF62-FA87661A0870}"/>
              </a:ext>
            </a:extLst>
          </p:cNvPr>
          <p:cNvSpPr txBox="1"/>
          <p:nvPr/>
        </p:nvSpPr>
        <p:spPr>
          <a:xfrm>
            <a:off x="3703395" y="4118965"/>
            <a:ext cx="1003808" cy="368868"/>
          </a:xfrm>
          <a:prstGeom prst="rect">
            <a:avLst/>
          </a:prstGeom>
          <a:noFill/>
        </p:spPr>
        <p:txBody>
          <a:bodyPr wrap="none" lIns="90000" tIns="46800" rIns="90000" bIns="46800" rtlCol="0">
            <a:spAutoFit/>
          </a:bodyPr>
          <a:lstStyle/>
          <a:p>
            <a:pPr algn="ctr"/>
            <a:r>
              <a:rPr lang="en-US" sz="1798" dirty="0">
                <a:solidFill>
                  <a:schemeClr val="bg1"/>
                </a:solidFill>
                <a:cs typeface="+mn-ea"/>
                <a:sym typeface="+mn-lt"/>
              </a:rPr>
              <a:t>Step 04</a:t>
            </a:r>
          </a:p>
        </p:txBody>
      </p:sp>
      <p:sp>
        <p:nvSpPr>
          <p:cNvPr id="10" name="稻壳儿_刀客儿出品_9">
            <a:extLst>
              <a:ext uri="{FF2B5EF4-FFF2-40B4-BE49-F238E27FC236}">
                <a16:creationId xmlns:a16="http://schemas.microsoft.com/office/drawing/2014/main" id="{E4ACFEEF-C096-4E41-B713-C8B9C3DBB938}"/>
              </a:ext>
            </a:extLst>
          </p:cNvPr>
          <p:cNvSpPr txBox="1"/>
          <p:nvPr/>
        </p:nvSpPr>
        <p:spPr>
          <a:xfrm>
            <a:off x="8985830" y="973783"/>
            <a:ext cx="1311875" cy="340415"/>
          </a:xfrm>
          <a:prstGeom prst="rect">
            <a:avLst/>
          </a:prstGeom>
          <a:noFill/>
        </p:spPr>
        <p:txBody>
          <a:bodyPr wrap="none" lIns="90000" tIns="46800" rIns="90000" bIns="46800" rtlCol="0">
            <a:spAutoFit/>
          </a:bodyPr>
          <a:lstStyle/>
          <a:p>
            <a:r>
              <a:rPr lang="en-US" altLang="zh-CN" sz="1598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598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稻壳儿_刀客儿出品_10">
            <a:extLst>
              <a:ext uri="{FF2B5EF4-FFF2-40B4-BE49-F238E27FC236}">
                <a16:creationId xmlns:a16="http://schemas.microsoft.com/office/drawing/2014/main" id="{E6C1AC83-98EE-4FA2-8BE0-EC0DD309CDB2}"/>
              </a:ext>
            </a:extLst>
          </p:cNvPr>
          <p:cNvSpPr txBox="1"/>
          <p:nvPr/>
        </p:nvSpPr>
        <p:spPr>
          <a:xfrm>
            <a:off x="8985830" y="1321630"/>
            <a:ext cx="2519495" cy="497957"/>
          </a:xfrm>
          <a:prstGeom prst="rect">
            <a:avLst/>
          </a:prstGeom>
          <a:noFill/>
        </p:spPr>
        <p:txBody>
          <a:bodyPr wrap="square" lIns="90000" tIns="46800" rIns="90000" bIns="468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198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2" name="稻壳儿_刀客儿出品_11">
            <a:extLst>
              <a:ext uri="{FF2B5EF4-FFF2-40B4-BE49-F238E27FC236}">
                <a16:creationId xmlns:a16="http://schemas.microsoft.com/office/drawing/2014/main" id="{6FA31B79-B646-460C-A45C-4BB401459639}"/>
              </a:ext>
            </a:extLst>
          </p:cNvPr>
          <p:cNvSpPr txBox="1"/>
          <p:nvPr/>
        </p:nvSpPr>
        <p:spPr>
          <a:xfrm>
            <a:off x="8076417" y="1969733"/>
            <a:ext cx="1311875" cy="340415"/>
          </a:xfrm>
          <a:prstGeom prst="rect">
            <a:avLst/>
          </a:prstGeom>
          <a:noFill/>
        </p:spPr>
        <p:txBody>
          <a:bodyPr wrap="none" lIns="90000" tIns="46800" rIns="90000" bIns="46800" rtlCol="0">
            <a:spAutoFit/>
          </a:bodyPr>
          <a:lstStyle/>
          <a:p>
            <a:r>
              <a:rPr lang="en-US" altLang="zh-CN" sz="1598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598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稻壳儿_刀客儿出品_12">
            <a:extLst>
              <a:ext uri="{FF2B5EF4-FFF2-40B4-BE49-F238E27FC236}">
                <a16:creationId xmlns:a16="http://schemas.microsoft.com/office/drawing/2014/main" id="{7A340FDA-4A39-4AD5-BC1E-68ED9B678F55}"/>
              </a:ext>
            </a:extLst>
          </p:cNvPr>
          <p:cNvSpPr txBox="1"/>
          <p:nvPr/>
        </p:nvSpPr>
        <p:spPr>
          <a:xfrm>
            <a:off x="8076418" y="2317580"/>
            <a:ext cx="2519495" cy="497957"/>
          </a:xfrm>
          <a:prstGeom prst="rect">
            <a:avLst/>
          </a:prstGeom>
          <a:noFill/>
        </p:spPr>
        <p:txBody>
          <a:bodyPr wrap="square" lIns="90000" tIns="46800" rIns="90000" bIns="468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198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4" name="稻壳儿_刀客儿出品_13">
            <a:extLst>
              <a:ext uri="{FF2B5EF4-FFF2-40B4-BE49-F238E27FC236}">
                <a16:creationId xmlns:a16="http://schemas.microsoft.com/office/drawing/2014/main" id="{0E712F22-31ED-41F2-9278-A396D5C0DF19}"/>
              </a:ext>
            </a:extLst>
          </p:cNvPr>
          <p:cNvSpPr txBox="1"/>
          <p:nvPr/>
        </p:nvSpPr>
        <p:spPr>
          <a:xfrm>
            <a:off x="7048712" y="3017603"/>
            <a:ext cx="1311875" cy="340415"/>
          </a:xfrm>
          <a:prstGeom prst="rect">
            <a:avLst/>
          </a:prstGeom>
          <a:noFill/>
        </p:spPr>
        <p:txBody>
          <a:bodyPr wrap="none" lIns="90000" tIns="46800" rIns="90000" bIns="46800" rtlCol="0">
            <a:spAutoFit/>
          </a:bodyPr>
          <a:lstStyle/>
          <a:p>
            <a:r>
              <a:rPr lang="en-US" altLang="zh-CN" sz="1598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598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稻壳儿_刀客儿出品_14">
            <a:extLst>
              <a:ext uri="{FF2B5EF4-FFF2-40B4-BE49-F238E27FC236}">
                <a16:creationId xmlns:a16="http://schemas.microsoft.com/office/drawing/2014/main" id="{73E9CBDE-37BA-40B4-AB05-EE81F2A5E17B}"/>
              </a:ext>
            </a:extLst>
          </p:cNvPr>
          <p:cNvSpPr txBox="1"/>
          <p:nvPr/>
        </p:nvSpPr>
        <p:spPr>
          <a:xfrm>
            <a:off x="7048712" y="3365450"/>
            <a:ext cx="2519495" cy="497957"/>
          </a:xfrm>
          <a:prstGeom prst="rect">
            <a:avLst/>
          </a:prstGeom>
          <a:noFill/>
        </p:spPr>
        <p:txBody>
          <a:bodyPr wrap="square" lIns="90000" tIns="46800" rIns="90000" bIns="468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198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6" name="稻壳儿_刀客儿出品_15">
            <a:extLst>
              <a:ext uri="{FF2B5EF4-FFF2-40B4-BE49-F238E27FC236}">
                <a16:creationId xmlns:a16="http://schemas.microsoft.com/office/drawing/2014/main" id="{DAE48291-62C1-466C-BE83-03B26B563678}"/>
              </a:ext>
            </a:extLst>
          </p:cNvPr>
          <p:cNvSpPr txBox="1"/>
          <p:nvPr/>
        </p:nvSpPr>
        <p:spPr>
          <a:xfrm>
            <a:off x="5991429" y="3931965"/>
            <a:ext cx="1311875" cy="340415"/>
          </a:xfrm>
          <a:prstGeom prst="rect">
            <a:avLst/>
          </a:prstGeom>
          <a:noFill/>
        </p:spPr>
        <p:txBody>
          <a:bodyPr wrap="none" lIns="90000" tIns="46800" rIns="90000" bIns="46800" rtlCol="0">
            <a:spAutoFit/>
          </a:bodyPr>
          <a:lstStyle/>
          <a:p>
            <a:r>
              <a:rPr lang="en-US" altLang="zh-CN" sz="1598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598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稻壳儿_刀客儿出品_16">
            <a:extLst>
              <a:ext uri="{FF2B5EF4-FFF2-40B4-BE49-F238E27FC236}">
                <a16:creationId xmlns:a16="http://schemas.microsoft.com/office/drawing/2014/main" id="{5605B748-C4AF-4515-886E-E69519FC7070}"/>
              </a:ext>
            </a:extLst>
          </p:cNvPr>
          <p:cNvSpPr txBox="1"/>
          <p:nvPr/>
        </p:nvSpPr>
        <p:spPr>
          <a:xfrm>
            <a:off x="5991429" y="4279812"/>
            <a:ext cx="2519495" cy="497957"/>
          </a:xfrm>
          <a:prstGeom prst="rect">
            <a:avLst/>
          </a:prstGeom>
          <a:noFill/>
        </p:spPr>
        <p:txBody>
          <a:bodyPr wrap="square" lIns="90000" tIns="46800" rIns="90000" bIns="468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198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B007625-D326-440E-AB8E-F29B8FB9C6F8}"/>
              </a:ext>
            </a:extLst>
          </p:cNvPr>
          <p:cNvSpPr txBox="1"/>
          <p:nvPr/>
        </p:nvSpPr>
        <p:spPr>
          <a:xfrm>
            <a:off x="1305340" y="5469473"/>
            <a:ext cx="9581320" cy="891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Copy paste fonts. Choose the only option to retain text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。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Copy paste fonts. Choose the only option to retain text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。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Copy paste fonts. Choose the only option to retain text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544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图片包含 餐桌&#10;&#10;描述已自动生成">
            <a:extLst>
              <a:ext uri="{FF2B5EF4-FFF2-40B4-BE49-F238E27FC236}">
                <a16:creationId xmlns:a16="http://schemas.microsoft.com/office/drawing/2014/main" id="{E23E3AAE-7E53-4D21-9EFF-77E6895AFA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6"/>
          <a:stretch/>
        </p:blipFill>
        <p:spPr>
          <a:xfrm rot="16200000">
            <a:off x="-1203367" y="1203377"/>
            <a:ext cx="8564870" cy="6158136"/>
          </a:xfrm>
          <a:prstGeom prst="rect">
            <a:avLst/>
          </a:prstGeom>
        </p:spPr>
      </p:pic>
      <p:grpSp>
        <p:nvGrpSpPr>
          <p:cNvPr id="40" name="组合 39">
            <a:extLst>
              <a:ext uri="{FF2B5EF4-FFF2-40B4-BE49-F238E27FC236}">
                <a16:creationId xmlns:a16="http://schemas.microsoft.com/office/drawing/2014/main" id="{016DBCB0-F1D2-4BDA-B9CF-050BC680E07C}"/>
              </a:ext>
            </a:extLst>
          </p:cNvPr>
          <p:cNvGrpSpPr/>
          <p:nvPr/>
        </p:nvGrpSpPr>
        <p:grpSpPr>
          <a:xfrm>
            <a:off x="9061943" y="1643536"/>
            <a:ext cx="828796" cy="640945"/>
            <a:chOff x="2655396" y="2953152"/>
            <a:chExt cx="811962" cy="627927"/>
          </a:xfrm>
          <a:gradFill>
            <a:gsLst>
              <a:gs pos="0">
                <a:srgbClr val="0187EA"/>
              </a:gs>
              <a:gs pos="100000">
                <a:srgbClr val="00E8EC"/>
              </a:gs>
            </a:gsLst>
            <a:lin ang="5400000" scaled="1"/>
          </a:gradFill>
        </p:grpSpPr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21F3D3E2-14F5-4061-A76B-4ECFF9BE0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5396" y="2953152"/>
              <a:ext cx="606579" cy="396043"/>
            </a:xfrm>
            <a:custGeom>
              <a:avLst/>
              <a:gdLst>
                <a:gd name="T0" fmla="*/ 357 w 458"/>
                <a:gd name="T1" fmla="*/ 8 h 299"/>
                <a:gd name="T2" fmla="*/ 184 w 458"/>
                <a:gd name="T3" fmla="*/ 54 h 299"/>
                <a:gd name="T4" fmla="*/ 40 w 458"/>
                <a:gd name="T5" fmla="*/ 161 h 299"/>
                <a:gd name="T6" fmla="*/ 35 w 458"/>
                <a:gd name="T7" fmla="*/ 277 h 299"/>
                <a:gd name="T8" fmla="*/ 36 w 458"/>
                <a:gd name="T9" fmla="*/ 279 h 299"/>
                <a:gd name="T10" fmla="*/ 85 w 458"/>
                <a:gd name="T11" fmla="*/ 288 h 299"/>
                <a:gd name="T12" fmla="*/ 133 w 458"/>
                <a:gd name="T13" fmla="*/ 256 h 299"/>
                <a:gd name="T14" fmla="*/ 142 w 458"/>
                <a:gd name="T15" fmla="*/ 207 h 299"/>
                <a:gd name="T16" fmla="*/ 128 w 458"/>
                <a:gd name="T17" fmla="*/ 195 h 299"/>
                <a:gd name="T18" fmla="*/ 211 w 458"/>
                <a:gd name="T19" fmla="*/ 112 h 299"/>
                <a:gd name="T20" fmla="*/ 211 w 458"/>
                <a:gd name="T21" fmla="*/ 112 h 299"/>
                <a:gd name="T22" fmla="*/ 212 w 458"/>
                <a:gd name="T23" fmla="*/ 112 h 299"/>
                <a:gd name="T24" fmla="*/ 212 w 458"/>
                <a:gd name="T25" fmla="*/ 112 h 299"/>
                <a:gd name="T26" fmla="*/ 212 w 458"/>
                <a:gd name="T27" fmla="*/ 112 h 299"/>
                <a:gd name="T28" fmla="*/ 329 w 458"/>
                <a:gd name="T29" fmla="*/ 97 h 299"/>
                <a:gd name="T30" fmla="*/ 330 w 458"/>
                <a:gd name="T31" fmla="*/ 116 h 299"/>
                <a:gd name="T32" fmla="*/ 374 w 458"/>
                <a:gd name="T33" fmla="*/ 139 h 299"/>
                <a:gd name="T34" fmla="*/ 429 w 458"/>
                <a:gd name="T35" fmla="*/ 121 h 299"/>
                <a:gd name="T36" fmla="*/ 452 w 458"/>
                <a:gd name="T37" fmla="*/ 77 h 299"/>
                <a:gd name="T38" fmla="*/ 451 w 458"/>
                <a:gd name="T39" fmla="*/ 75 h 299"/>
                <a:gd name="T40" fmla="*/ 357 w 458"/>
                <a:gd name="T41" fmla="*/ 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8" h="299">
                  <a:moveTo>
                    <a:pt x="357" y="8"/>
                  </a:moveTo>
                  <a:cubicBezTo>
                    <a:pt x="288" y="0"/>
                    <a:pt x="191" y="50"/>
                    <a:pt x="184" y="54"/>
                  </a:cubicBezTo>
                  <a:cubicBezTo>
                    <a:pt x="176" y="58"/>
                    <a:pt x="77" y="103"/>
                    <a:pt x="40" y="161"/>
                  </a:cubicBezTo>
                  <a:cubicBezTo>
                    <a:pt x="0" y="225"/>
                    <a:pt x="34" y="276"/>
                    <a:pt x="35" y="277"/>
                  </a:cubicBezTo>
                  <a:cubicBezTo>
                    <a:pt x="35" y="278"/>
                    <a:pt x="36" y="278"/>
                    <a:pt x="36" y="279"/>
                  </a:cubicBezTo>
                  <a:cubicBezTo>
                    <a:pt x="47" y="295"/>
                    <a:pt x="69" y="299"/>
                    <a:pt x="85" y="288"/>
                  </a:cubicBezTo>
                  <a:cubicBezTo>
                    <a:pt x="133" y="256"/>
                    <a:pt x="133" y="256"/>
                    <a:pt x="133" y="256"/>
                  </a:cubicBezTo>
                  <a:cubicBezTo>
                    <a:pt x="149" y="245"/>
                    <a:pt x="153" y="223"/>
                    <a:pt x="142" y="207"/>
                  </a:cubicBezTo>
                  <a:cubicBezTo>
                    <a:pt x="138" y="201"/>
                    <a:pt x="133" y="197"/>
                    <a:pt x="128" y="195"/>
                  </a:cubicBezTo>
                  <a:cubicBezTo>
                    <a:pt x="111" y="157"/>
                    <a:pt x="200" y="117"/>
                    <a:pt x="211" y="112"/>
                  </a:cubicBezTo>
                  <a:cubicBezTo>
                    <a:pt x="211" y="112"/>
                    <a:pt x="211" y="112"/>
                    <a:pt x="211" y="112"/>
                  </a:cubicBezTo>
                  <a:cubicBezTo>
                    <a:pt x="211" y="112"/>
                    <a:pt x="211" y="112"/>
                    <a:pt x="212" y="112"/>
                  </a:cubicBezTo>
                  <a:cubicBezTo>
                    <a:pt x="212" y="112"/>
                    <a:pt x="212" y="112"/>
                    <a:pt x="212" y="112"/>
                  </a:cubicBezTo>
                  <a:cubicBezTo>
                    <a:pt x="212" y="112"/>
                    <a:pt x="212" y="112"/>
                    <a:pt x="212" y="112"/>
                  </a:cubicBezTo>
                  <a:cubicBezTo>
                    <a:pt x="223" y="106"/>
                    <a:pt x="310" y="61"/>
                    <a:pt x="329" y="97"/>
                  </a:cubicBezTo>
                  <a:cubicBezTo>
                    <a:pt x="328" y="103"/>
                    <a:pt x="328" y="109"/>
                    <a:pt x="330" y="116"/>
                  </a:cubicBezTo>
                  <a:cubicBezTo>
                    <a:pt x="335" y="134"/>
                    <a:pt x="355" y="145"/>
                    <a:pt x="374" y="139"/>
                  </a:cubicBezTo>
                  <a:cubicBezTo>
                    <a:pt x="429" y="121"/>
                    <a:pt x="429" y="121"/>
                    <a:pt x="429" y="121"/>
                  </a:cubicBezTo>
                  <a:cubicBezTo>
                    <a:pt x="447" y="116"/>
                    <a:pt x="458" y="96"/>
                    <a:pt x="452" y="77"/>
                  </a:cubicBezTo>
                  <a:cubicBezTo>
                    <a:pt x="452" y="76"/>
                    <a:pt x="451" y="76"/>
                    <a:pt x="451" y="75"/>
                  </a:cubicBezTo>
                  <a:cubicBezTo>
                    <a:pt x="451" y="74"/>
                    <a:pt x="432" y="15"/>
                    <a:pt x="357" y="8"/>
                  </a:cubicBezTo>
                  <a:close/>
                </a:path>
              </a:pathLst>
            </a:custGeom>
            <a:gradFill>
              <a:gsLst>
                <a:gs pos="0">
                  <a:srgbClr val="681566"/>
                </a:gs>
                <a:gs pos="100000">
                  <a:srgbClr val="E12888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5B42ADBD-574C-4305-8187-AE263BF727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7844" y="3196814"/>
              <a:ext cx="588912" cy="384265"/>
            </a:xfrm>
            <a:custGeom>
              <a:avLst/>
              <a:gdLst>
                <a:gd name="T0" fmla="*/ 442 w 445"/>
                <a:gd name="T1" fmla="*/ 213 h 290"/>
                <a:gd name="T2" fmla="*/ 313 w 445"/>
                <a:gd name="T3" fmla="*/ 55 h 290"/>
                <a:gd name="T4" fmla="*/ 313 w 445"/>
                <a:gd name="T5" fmla="*/ 26 h 290"/>
                <a:gd name="T6" fmla="*/ 262 w 445"/>
                <a:gd name="T7" fmla="*/ 26 h 290"/>
                <a:gd name="T8" fmla="*/ 183 w 445"/>
                <a:gd name="T9" fmla="*/ 30 h 290"/>
                <a:gd name="T10" fmla="*/ 157 w 445"/>
                <a:gd name="T11" fmla="*/ 0 h 290"/>
                <a:gd name="T12" fmla="*/ 132 w 445"/>
                <a:gd name="T13" fmla="*/ 46 h 290"/>
                <a:gd name="T14" fmla="*/ 132 w 445"/>
                <a:gd name="T15" fmla="*/ 48 h 290"/>
                <a:gd name="T16" fmla="*/ 132 w 445"/>
                <a:gd name="T17" fmla="*/ 53 h 290"/>
                <a:gd name="T18" fmla="*/ 3 w 445"/>
                <a:gd name="T19" fmla="*/ 213 h 290"/>
                <a:gd name="T20" fmla="*/ 0 w 445"/>
                <a:gd name="T21" fmla="*/ 234 h 290"/>
                <a:gd name="T22" fmla="*/ 0 w 445"/>
                <a:gd name="T23" fmla="*/ 278 h 290"/>
                <a:gd name="T24" fmla="*/ 433 w 445"/>
                <a:gd name="T25" fmla="*/ 290 h 290"/>
                <a:gd name="T26" fmla="*/ 445 w 445"/>
                <a:gd name="T27" fmla="*/ 234 h 290"/>
                <a:gd name="T28" fmla="*/ 445 w 445"/>
                <a:gd name="T29" fmla="*/ 230 h 290"/>
                <a:gd name="T30" fmla="*/ 175 w 445"/>
                <a:gd name="T31" fmla="*/ 246 h 290"/>
                <a:gd name="T32" fmla="*/ 146 w 445"/>
                <a:gd name="T33" fmla="*/ 240 h 290"/>
                <a:gd name="T34" fmla="*/ 153 w 445"/>
                <a:gd name="T35" fmla="*/ 211 h 290"/>
                <a:gd name="T36" fmla="*/ 181 w 445"/>
                <a:gd name="T37" fmla="*/ 218 h 290"/>
                <a:gd name="T38" fmla="*/ 181 w 445"/>
                <a:gd name="T39" fmla="*/ 187 h 290"/>
                <a:gd name="T40" fmla="*/ 153 w 445"/>
                <a:gd name="T41" fmla="*/ 193 h 290"/>
                <a:gd name="T42" fmla="*/ 146 w 445"/>
                <a:gd name="T43" fmla="*/ 164 h 290"/>
                <a:gd name="T44" fmla="*/ 175 w 445"/>
                <a:gd name="T45" fmla="*/ 158 h 290"/>
                <a:gd name="T46" fmla="*/ 181 w 445"/>
                <a:gd name="T47" fmla="*/ 187 h 290"/>
                <a:gd name="T48" fmla="*/ 175 w 445"/>
                <a:gd name="T49" fmla="*/ 140 h 290"/>
                <a:gd name="T50" fmla="*/ 146 w 445"/>
                <a:gd name="T51" fmla="*/ 134 h 290"/>
                <a:gd name="T52" fmla="*/ 153 w 445"/>
                <a:gd name="T53" fmla="*/ 105 h 290"/>
                <a:gd name="T54" fmla="*/ 181 w 445"/>
                <a:gd name="T55" fmla="*/ 111 h 290"/>
                <a:gd name="T56" fmla="*/ 240 w 445"/>
                <a:gd name="T57" fmla="*/ 240 h 290"/>
                <a:gd name="T58" fmla="*/ 211 w 445"/>
                <a:gd name="T59" fmla="*/ 246 h 290"/>
                <a:gd name="T60" fmla="*/ 205 w 445"/>
                <a:gd name="T61" fmla="*/ 218 h 290"/>
                <a:gd name="T62" fmla="*/ 234 w 445"/>
                <a:gd name="T63" fmla="*/ 211 h 290"/>
                <a:gd name="T64" fmla="*/ 240 w 445"/>
                <a:gd name="T65" fmla="*/ 240 h 290"/>
                <a:gd name="T66" fmla="*/ 234 w 445"/>
                <a:gd name="T67" fmla="*/ 193 h 290"/>
                <a:gd name="T68" fmla="*/ 205 w 445"/>
                <a:gd name="T69" fmla="*/ 187 h 290"/>
                <a:gd name="T70" fmla="*/ 211 w 445"/>
                <a:gd name="T71" fmla="*/ 158 h 290"/>
                <a:gd name="T72" fmla="*/ 240 w 445"/>
                <a:gd name="T73" fmla="*/ 164 h 290"/>
                <a:gd name="T74" fmla="*/ 240 w 445"/>
                <a:gd name="T75" fmla="*/ 134 h 290"/>
                <a:gd name="T76" fmla="*/ 211 w 445"/>
                <a:gd name="T77" fmla="*/ 140 h 290"/>
                <a:gd name="T78" fmla="*/ 205 w 445"/>
                <a:gd name="T79" fmla="*/ 111 h 290"/>
                <a:gd name="T80" fmla="*/ 234 w 445"/>
                <a:gd name="T81" fmla="*/ 105 h 290"/>
                <a:gd name="T82" fmla="*/ 240 w 445"/>
                <a:gd name="T83" fmla="*/ 134 h 290"/>
                <a:gd name="T84" fmla="*/ 292 w 445"/>
                <a:gd name="T85" fmla="*/ 246 h 290"/>
                <a:gd name="T86" fmla="*/ 263 w 445"/>
                <a:gd name="T87" fmla="*/ 240 h 290"/>
                <a:gd name="T88" fmla="*/ 269 w 445"/>
                <a:gd name="T89" fmla="*/ 211 h 290"/>
                <a:gd name="T90" fmla="*/ 298 w 445"/>
                <a:gd name="T91" fmla="*/ 218 h 290"/>
                <a:gd name="T92" fmla="*/ 298 w 445"/>
                <a:gd name="T93" fmla="*/ 187 h 290"/>
                <a:gd name="T94" fmla="*/ 269 w 445"/>
                <a:gd name="T95" fmla="*/ 193 h 290"/>
                <a:gd name="T96" fmla="*/ 263 w 445"/>
                <a:gd name="T97" fmla="*/ 164 h 290"/>
                <a:gd name="T98" fmla="*/ 292 w 445"/>
                <a:gd name="T99" fmla="*/ 158 h 290"/>
                <a:gd name="T100" fmla="*/ 298 w 445"/>
                <a:gd name="T101" fmla="*/ 187 h 290"/>
                <a:gd name="T102" fmla="*/ 292 w 445"/>
                <a:gd name="T103" fmla="*/ 140 h 290"/>
                <a:gd name="T104" fmla="*/ 263 w 445"/>
                <a:gd name="T105" fmla="*/ 134 h 290"/>
                <a:gd name="T106" fmla="*/ 269 w 445"/>
                <a:gd name="T107" fmla="*/ 105 h 290"/>
                <a:gd name="T108" fmla="*/ 298 w 445"/>
                <a:gd name="T109" fmla="*/ 11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5" h="290">
                  <a:moveTo>
                    <a:pt x="445" y="230"/>
                  </a:moveTo>
                  <a:cubicBezTo>
                    <a:pt x="445" y="224"/>
                    <a:pt x="444" y="218"/>
                    <a:pt x="442" y="213"/>
                  </a:cubicBezTo>
                  <a:cubicBezTo>
                    <a:pt x="433" y="184"/>
                    <a:pt x="397" y="165"/>
                    <a:pt x="397" y="165"/>
                  </a:cubicBezTo>
                  <a:cubicBezTo>
                    <a:pt x="325" y="114"/>
                    <a:pt x="314" y="77"/>
                    <a:pt x="313" y="55"/>
                  </a:cubicBezTo>
                  <a:cubicBezTo>
                    <a:pt x="313" y="54"/>
                    <a:pt x="313" y="54"/>
                    <a:pt x="313" y="53"/>
                  </a:cubicBezTo>
                  <a:cubicBezTo>
                    <a:pt x="313" y="26"/>
                    <a:pt x="313" y="26"/>
                    <a:pt x="313" y="26"/>
                  </a:cubicBezTo>
                  <a:cubicBezTo>
                    <a:pt x="313" y="12"/>
                    <a:pt x="302" y="0"/>
                    <a:pt x="288" y="0"/>
                  </a:cubicBezTo>
                  <a:cubicBezTo>
                    <a:pt x="274" y="0"/>
                    <a:pt x="262" y="12"/>
                    <a:pt x="262" y="26"/>
                  </a:cubicBezTo>
                  <a:cubicBezTo>
                    <a:pt x="262" y="29"/>
                    <a:pt x="262" y="29"/>
                    <a:pt x="262" y="29"/>
                  </a:cubicBezTo>
                  <a:cubicBezTo>
                    <a:pt x="220" y="42"/>
                    <a:pt x="193" y="34"/>
                    <a:pt x="183" y="30"/>
                  </a:cubicBezTo>
                  <a:cubicBezTo>
                    <a:pt x="183" y="26"/>
                    <a:pt x="183" y="26"/>
                    <a:pt x="183" y="26"/>
                  </a:cubicBezTo>
                  <a:cubicBezTo>
                    <a:pt x="183" y="12"/>
                    <a:pt x="172" y="0"/>
                    <a:pt x="157" y="0"/>
                  </a:cubicBezTo>
                  <a:cubicBezTo>
                    <a:pt x="143" y="0"/>
                    <a:pt x="132" y="12"/>
                    <a:pt x="132" y="26"/>
                  </a:cubicBezTo>
                  <a:cubicBezTo>
                    <a:pt x="132" y="46"/>
                    <a:pt x="132" y="46"/>
                    <a:pt x="132" y="46"/>
                  </a:cubicBezTo>
                  <a:cubicBezTo>
                    <a:pt x="131" y="46"/>
                    <a:pt x="131" y="46"/>
                    <a:pt x="131" y="46"/>
                  </a:cubicBezTo>
                  <a:cubicBezTo>
                    <a:pt x="131" y="46"/>
                    <a:pt x="132" y="47"/>
                    <a:pt x="132" y="48"/>
                  </a:cubicBezTo>
                  <a:cubicBezTo>
                    <a:pt x="132" y="53"/>
                    <a:pt x="132" y="53"/>
                    <a:pt x="132" y="53"/>
                  </a:cubicBezTo>
                  <a:cubicBezTo>
                    <a:pt x="132" y="53"/>
                    <a:pt x="132" y="53"/>
                    <a:pt x="132" y="53"/>
                  </a:cubicBezTo>
                  <a:cubicBezTo>
                    <a:pt x="131" y="73"/>
                    <a:pt x="122" y="113"/>
                    <a:pt x="48" y="165"/>
                  </a:cubicBezTo>
                  <a:cubicBezTo>
                    <a:pt x="48" y="165"/>
                    <a:pt x="11" y="184"/>
                    <a:pt x="3" y="213"/>
                  </a:cubicBezTo>
                  <a:cubicBezTo>
                    <a:pt x="1" y="218"/>
                    <a:pt x="0" y="224"/>
                    <a:pt x="0" y="230"/>
                  </a:cubicBezTo>
                  <a:cubicBezTo>
                    <a:pt x="0" y="231"/>
                    <a:pt x="0" y="232"/>
                    <a:pt x="0" y="234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0" y="285"/>
                    <a:pt x="6" y="290"/>
                    <a:pt x="12" y="290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9" y="290"/>
                    <a:pt x="445" y="285"/>
                    <a:pt x="445" y="278"/>
                  </a:cubicBezTo>
                  <a:cubicBezTo>
                    <a:pt x="445" y="234"/>
                    <a:pt x="445" y="234"/>
                    <a:pt x="445" y="234"/>
                  </a:cubicBezTo>
                  <a:cubicBezTo>
                    <a:pt x="445" y="234"/>
                    <a:pt x="445" y="234"/>
                    <a:pt x="445" y="234"/>
                  </a:cubicBezTo>
                  <a:cubicBezTo>
                    <a:pt x="445" y="232"/>
                    <a:pt x="445" y="231"/>
                    <a:pt x="445" y="230"/>
                  </a:cubicBezTo>
                  <a:close/>
                  <a:moveTo>
                    <a:pt x="181" y="240"/>
                  </a:moveTo>
                  <a:cubicBezTo>
                    <a:pt x="181" y="244"/>
                    <a:pt x="179" y="246"/>
                    <a:pt x="175" y="246"/>
                  </a:cubicBezTo>
                  <a:cubicBezTo>
                    <a:pt x="153" y="246"/>
                    <a:pt x="153" y="246"/>
                    <a:pt x="153" y="246"/>
                  </a:cubicBezTo>
                  <a:cubicBezTo>
                    <a:pt x="149" y="246"/>
                    <a:pt x="146" y="244"/>
                    <a:pt x="146" y="240"/>
                  </a:cubicBezTo>
                  <a:cubicBezTo>
                    <a:pt x="146" y="218"/>
                    <a:pt x="146" y="218"/>
                    <a:pt x="146" y="218"/>
                  </a:cubicBezTo>
                  <a:cubicBezTo>
                    <a:pt x="146" y="214"/>
                    <a:pt x="149" y="211"/>
                    <a:pt x="153" y="211"/>
                  </a:cubicBezTo>
                  <a:cubicBezTo>
                    <a:pt x="175" y="211"/>
                    <a:pt x="175" y="211"/>
                    <a:pt x="175" y="211"/>
                  </a:cubicBezTo>
                  <a:cubicBezTo>
                    <a:pt x="179" y="211"/>
                    <a:pt x="181" y="214"/>
                    <a:pt x="181" y="218"/>
                  </a:cubicBezTo>
                  <a:lnTo>
                    <a:pt x="181" y="240"/>
                  </a:lnTo>
                  <a:close/>
                  <a:moveTo>
                    <a:pt x="181" y="187"/>
                  </a:moveTo>
                  <a:cubicBezTo>
                    <a:pt x="181" y="190"/>
                    <a:pt x="179" y="193"/>
                    <a:pt x="175" y="193"/>
                  </a:cubicBezTo>
                  <a:cubicBezTo>
                    <a:pt x="153" y="193"/>
                    <a:pt x="153" y="193"/>
                    <a:pt x="153" y="193"/>
                  </a:cubicBezTo>
                  <a:cubicBezTo>
                    <a:pt x="149" y="193"/>
                    <a:pt x="146" y="190"/>
                    <a:pt x="146" y="187"/>
                  </a:cubicBezTo>
                  <a:cubicBezTo>
                    <a:pt x="146" y="164"/>
                    <a:pt x="146" y="164"/>
                    <a:pt x="146" y="164"/>
                  </a:cubicBezTo>
                  <a:cubicBezTo>
                    <a:pt x="146" y="161"/>
                    <a:pt x="149" y="158"/>
                    <a:pt x="153" y="158"/>
                  </a:cubicBezTo>
                  <a:cubicBezTo>
                    <a:pt x="175" y="158"/>
                    <a:pt x="175" y="158"/>
                    <a:pt x="175" y="158"/>
                  </a:cubicBezTo>
                  <a:cubicBezTo>
                    <a:pt x="179" y="158"/>
                    <a:pt x="181" y="161"/>
                    <a:pt x="181" y="164"/>
                  </a:cubicBezTo>
                  <a:lnTo>
                    <a:pt x="181" y="187"/>
                  </a:lnTo>
                  <a:close/>
                  <a:moveTo>
                    <a:pt x="181" y="134"/>
                  </a:moveTo>
                  <a:cubicBezTo>
                    <a:pt x="181" y="137"/>
                    <a:pt x="179" y="140"/>
                    <a:pt x="175" y="140"/>
                  </a:cubicBezTo>
                  <a:cubicBezTo>
                    <a:pt x="153" y="140"/>
                    <a:pt x="153" y="140"/>
                    <a:pt x="153" y="140"/>
                  </a:cubicBezTo>
                  <a:cubicBezTo>
                    <a:pt x="149" y="140"/>
                    <a:pt x="146" y="137"/>
                    <a:pt x="146" y="134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46" y="108"/>
                    <a:pt x="149" y="105"/>
                    <a:pt x="153" y="105"/>
                  </a:cubicBezTo>
                  <a:cubicBezTo>
                    <a:pt x="175" y="105"/>
                    <a:pt x="175" y="105"/>
                    <a:pt x="175" y="105"/>
                  </a:cubicBezTo>
                  <a:cubicBezTo>
                    <a:pt x="179" y="105"/>
                    <a:pt x="181" y="108"/>
                    <a:pt x="181" y="111"/>
                  </a:cubicBezTo>
                  <a:lnTo>
                    <a:pt x="181" y="134"/>
                  </a:lnTo>
                  <a:close/>
                  <a:moveTo>
                    <a:pt x="240" y="240"/>
                  </a:moveTo>
                  <a:cubicBezTo>
                    <a:pt x="240" y="244"/>
                    <a:pt x="237" y="246"/>
                    <a:pt x="234" y="246"/>
                  </a:cubicBezTo>
                  <a:cubicBezTo>
                    <a:pt x="211" y="246"/>
                    <a:pt x="211" y="246"/>
                    <a:pt x="211" y="246"/>
                  </a:cubicBezTo>
                  <a:cubicBezTo>
                    <a:pt x="208" y="246"/>
                    <a:pt x="205" y="244"/>
                    <a:pt x="205" y="240"/>
                  </a:cubicBezTo>
                  <a:cubicBezTo>
                    <a:pt x="205" y="218"/>
                    <a:pt x="205" y="218"/>
                    <a:pt x="205" y="218"/>
                  </a:cubicBezTo>
                  <a:cubicBezTo>
                    <a:pt x="205" y="214"/>
                    <a:pt x="208" y="211"/>
                    <a:pt x="211" y="211"/>
                  </a:cubicBezTo>
                  <a:cubicBezTo>
                    <a:pt x="234" y="211"/>
                    <a:pt x="234" y="211"/>
                    <a:pt x="234" y="211"/>
                  </a:cubicBezTo>
                  <a:cubicBezTo>
                    <a:pt x="237" y="211"/>
                    <a:pt x="240" y="214"/>
                    <a:pt x="240" y="218"/>
                  </a:cubicBezTo>
                  <a:lnTo>
                    <a:pt x="240" y="240"/>
                  </a:lnTo>
                  <a:close/>
                  <a:moveTo>
                    <a:pt x="240" y="187"/>
                  </a:moveTo>
                  <a:cubicBezTo>
                    <a:pt x="240" y="190"/>
                    <a:pt x="237" y="193"/>
                    <a:pt x="234" y="193"/>
                  </a:cubicBezTo>
                  <a:cubicBezTo>
                    <a:pt x="211" y="193"/>
                    <a:pt x="211" y="193"/>
                    <a:pt x="211" y="193"/>
                  </a:cubicBezTo>
                  <a:cubicBezTo>
                    <a:pt x="208" y="193"/>
                    <a:pt x="205" y="190"/>
                    <a:pt x="205" y="187"/>
                  </a:cubicBezTo>
                  <a:cubicBezTo>
                    <a:pt x="205" y="164"/>
                    <a:pt x="205" y="164"/>
                    <a:pt x="205" y="164"/>
                  </a:cubicBezTo>
                  <a:cubicBezTo>
                    <a:pt x="205" y="161"/>
                    <a:pt x="208" y="158"/>
                    <a:pt x="211" y="158"/>
                  </a:cubicBezTo>
                  <a:cubicBezTo>
                    <a:pt x="234" y="158"/>
                    <a:pt x="234" y="158"/>
                    <a:pt x="234" y="158"/>
                  </a:cubicBezTo>
                  <a:cubicBezTo>
                    <a:pt x="237" y="158"/>
                    <a:pt x="240" y="161"/>
                    <a:pt x="240" y="164"/>
                  </a:cubicBezTo>
                  <a:lnTo>
                    <a:pt x="240" y="187"/>
                  </a:lnTo>
                  <a:close/>
                  <a:moveTo>
                    <a:pt x="240" y="134"/>
                  </a:moveTo>
                  <a:cubicBezTo>
                    <a:pt x="240" y="137"/>
                    <a:pt x="237" y="140"/>
                    <a:pt x="234" y="140"/>
                  </a:cubicBezTo>
                  <a:cubicBezTo>
                    <a:pt x="211" y="140"/>
                    <a:pt x="211" y="140"/>
                    <a:pt x="211" y="140"/>
                  </a:cubicBezTo>
                  <a:cubicBezTo>
                    <a:pt x="208" y="140"/>
                    <a:pt x="205" y="137"/>
                    <a:pt x="205" y="134"/>
                  </a:cubicBezTo>
                  <a:cubicBezTo>
                    <a:pt x="205" y="111"/>
                    <a:pt x="205" y="111"/>
                    <a:pt x="205" y="111"/>
                  </a:cubicBezTo>
                  <a:cubicBezTo>
                    <a:pt x="205" y="108"/>
                    <a:pt x="208" y="105"/>
                    <a:pt x="211" y="105"/>
                  </a:cubicBezTo>
                  <a:cubicBezTo>
                    <a:pt x="234" y="105"/>
                    <a:pt x="234" y="105"/>
                    <a:pt x="234" y="105"/>
                  </a:cubicBezTo>
                  <a:cubicBezTo>
                    <a:pt x="237" y="105"/>
                    <a:pt x="240" y="108"/>
                    <a:pt x="240" y="111"/>
                  </a:cubicBezTo>
                  <a:lnTo>
                    <a:pt x="240" y="134"/>
                  </a:lnTo>
                  <a:close/>
                  <a:moveTo>
                    <a:pt x="298" y="240"/>
                  </a:moveTo>
                  <a:cubicBezTo>
                    <a:pt x="298" y="244"/>
                    <a:pt x="296" y="246"/>
                    <a:pt x="292" y="246"/>
                  </a:cubicBezTo>
                  <a:cubicBezTo>
                    <a:pt x="269" y="246"/>
                    <a:pt x="269" y="246"/>
                    <a:pt x="269" y="246"/>
                  </a:cubicBezTo>
                  <a:cubicBezTo>
                    <a:pt x="266" y="246"/>
                    <a:pt x="263" y="244"/>
                    <a:pt x="263" y="240"/>
                  </a:cubicBezTo>
                  <a:cubicBezTo>
                    <a:pt x="263" y="218"/>
                    <a:pt x="263" y="218"/>
                    <a:pt x="263" y="218"/>
                  </a:cubicBezTo>
                  <a:cubicBezTo>
                    <a:pt x="263" y="214"/>
                    <a:pt x="266" y="211"/>
                    <a:pt x="269" y="211"/>
                  </a:cubicBezTo>
                  <a:cubicBezTo>
                    <a:pt x="292" y="211"/>
                    <a:pt x="292" y="211"/>
                    <a:pt x="292" y="211"/>
                  </a:cubicBezTo>
                  <a:cubicBezTo>
                    <a:pt x="296" y="211"/>
                    <a:pt x="298" y="214"/>
                    <a:pt x="298" y="218"/>
                  </a:cubicBezTo>
                  <a:lnTo>
                    <a:pt x="298" y="240"/>
                  </a:lnTo>
                  <a:close/>
                  <a:moveTo>
                    <a:pt x="298" y="187"/>
                  </a:moveTo>
                  <a:cubicBezTo>
                    <a:pt x="298" y="190"/>
                    <a:pt x="296" y="193"/>
                    <a:pt x="292" y="193"/>
                  </a:cubicBezTo>
                  <a:cubicBezTo>
                    <a:pt x="269" y="193"/>
                    <a:pt x="269" y="193"/>
                    <a:pt x="269" y="193"/>
                  </a:cubicBezTo>
                  <a:cubicBezTo>
                    <a:pt x="266" y="193"/>
                    <a:pt x="263" y="190"/>
                    <a:pt x="263" y="187"/>
                  </a:cubicBezTo>
                  <a:cubicBezTo>
                    <a:pt x="263" y="164"/>
                    <a:pt x="263" y="164"/>
                    <a:pt x="263" y="164"/>
                  </a:cubicBezTo>
                  <a:cubicBezTo>
                    <a:pt x="263" y="161"/>
                    <a:pt x="266" y="158"/>
                    <a:pt x="269" y="158"/>
                  </a:cubicBezTo>
                  <a:cubicBezTo>
                    <a:pt x="292" y="158"/>
                    <a:pt x="292" y="158"/>
                    <a:pt x="292" y="158"/>
                  </a:cubicBezTo>
                  <a:cubicBezTo>
                    <a:pt x="296" y="158"/>
                    <a:pt x="298" y="161"/>
                    <a:pt x="298" y="164"/>
                  </a:cubicBezTo>
                  <a:lnTo>
                    <a:pt x="298" y="187"/>
                  </a:lnTo>
                  <a:close/>
                  <a:moveTo>
                    <a:pt x="298" y="134"/>
                  </a:moveTo>
                  <a:cubicBezTo>
                    <a:pt x="298" y="137"/>
                    <a:pt x="296" y="140"/>
                    <a:pt x="292" y="140"/>
                  </a:cubicBezTo>
                  <a:cubicBezTo>
                    <a:pt x="269" y="140"/>
                    <a:pt x="269" y="140"/>
                    <a:pt x="269" y="140"/>
                  </a:cubicBezTo>
                  <a:cubicBezTo>
                    <a:pt x="266" y="140"/>
                    <a:pt x="263" y="137"/>
                    <a:pt x="263" y="134"/>
                  </a:cubicBezTo>
                  <a:cubicBezTo>
                    <a:pt x="263" y="111"/>
                    <a:pt x="263" y="111"/>
                    <a:pt x="263" y="111"/>
                  </a:cubicBezTo>
                  <a:cubicBezTo>
                    <a:pt x="263" y="108"/>
                    <a:pt x="266" y="105"/>
                    <a:pt x="269" y="105"/>
                  </a:cubicBezTo>
                  <a:cubicBezTo>
                    <a:pt x="292" y="105"/>
                    <a:pt x="292" y="105"/>
                    <a:pt x="292" y="105"/>
                  </a:cubicBezTo>
                  <a:cubicBezTo>
                    <a:pt x="296" y="105"/>
                    <a:pt x="298" y="108"/>
                    <a:pt x="298" y="111"/>
                  </a:cubicBezTo>
                  <a:lnTo>
                    <a:pt x="298" y="134"/>
                  </a:lnTo>
                  <a:close/>
                </a:path>
              </a:pathLst>
            </a:custGeom>
            <a:gradFill>
              <a:gsLst>
                <a:gs pos="0">
                  <a:srgbClr val="681566"/>
                </a:gs>
                <a:gs pos="100000">
                  <a:srgbClr val="E12888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625A3625-94E6-481B-A8EB-BCEE914A1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4250" y="3145285"/>
              <a:ext cx="72878" cy="69933"/>
            </a:xfrm>
            <a:custGeom>
              <a:avLst/>
              <a:gdLst>
                <a:gd name="T0" fmla="*/ 31 w 99"/>
                <a:gd name="T1" fmla="*/ 95 h 95"/>
                <a:gd name="T2" fmla="*/ 0 w 99"/>
                <a:gd name="T3" fmla="*/ 0 h 95"/>
                <a:gd name="T4" fmla="*/ 99 w 99"/>
                <a:gd name="T5" fmla="*/ 39 h 95"/>
                <a:gd name="T6" fmla="*/ 31 w 99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95">
                  <a:moveTo>
                    <a:pt x="31" y="95"/>
                  </a:moveTo>
                  <a:lnTo>
                    <a:pt x="0" y="0"/>
                  </a:lnTo>
                  <a:lnTo>
                    <a:pt x="99" y="39"/>
                  </a:lnTo>
                  <a:lnTo>
                    <a:pt x="31" y="95"/>
                  </a:lnTo>
                  <a:close/>
                </a:path>
              </a:pathLst>
            </a:custGeom>
            <a:gradFill>
              <a:gsLst>
                <a:gs pos="0">
                  <a:srgbClr val="681566"/>
                </a:gs>
                <a:gs pos="100000">
                  <a:srgbClr val="E12888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6DF64026-1FE4-4325-ACDE-057085952B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92778" y="3142340"/>
              <a:ext cx="274580" cy="189924"/>
            </a:xfrm>
            <a:custGeom>
              <a:avLst/>
              <a:gdLst>
                <a:gd name="T0" fmla="*/ 104 w 207"/>
                <a:gd name="T1" fmla="*/ 0 h 143"/>
                <a:gd name="T2" fmla="*/ 0 w 207"/>
                <a:gd name="T3" fmla="*/ 71 h 143"/>
                <a:gd name="T4" fmla="*/ 104 w 207"/>
                <a:gd name="T5" fmla="*/ 143 h 143"/>
                <a:gd name="T6" fmla="*/ 207 w 207"/>
                <a:gd name="T7" fmla="*/ 71 h 143"/>
                <a:gd name="T8" fmla="*/ 104 w 207"/>
                <a:gd name="T9" fmla="*/ 0 h 143"/>
                <a:gd name="T10" fmla="*/ 54 w 207"/>
                <a:gd name="T11" fmla="*/ 85 h 143"/>
                <a:gd name="T12" fmla="*/ 40 w 207"/>
                <a:gd name="T13" fmla="*/ 71 h 143"/>
                <a:gd name="T14" fmla="*/ 54 w 207"/>
                <a:gd name="T15" fmla="*/ 57 h 143"/>
                <a:gd name="T16" fmla="*/ 68 w 207"/>
                <a:gd name="T17" fmla="*/ 71 h 143"/>
                <a:gd name="T18" fmla="*/ 54 w 207"/>
                <a:gd name="T19" fmla="*/ 85 h 143"/>
                <a:gd name="T20" fmla="*/ 104 w 207"/>
                <a:gd name="T21" fmla="*/ 85 h 143"/>
                <a:gd name="T22" fmla="*/ 90 w 207"/>
                <a:gd name="T23" fmla="*/ 71 h 143"/>
                <a:gd name="T24" fmla="*/ 104 w 207"/>
                <a:gd name="T25" fmla="*/ 57 h 143"/>
                <a:gd name="T26" fmla="*/ 118 w 207"/>
                <a:gd name="T27" fmla="*/ 71 h 143"/>
                <a:gd name="T28" fmla="*/ 104 w 207"/>
                <a:gd name="T29" fmla="*/ 85 h 143"/>
                <a:gd name="T30" fmla="*/ 154 w 207"/>
                <a:gd name="T31" fmla="*/ 85 h 143"/>
                <a:gd name="T32" fmla="*/ 140 w 207"/>
                <a:gd name="T33" fmla="*/ 71 h 143"/>
                <a:gd name="T34" fmla="*/ 154 w 207"/>
                <a:gd name="T35" fmla="*/ 57 h 143"/>
                <a:gd name="T36" fmla="*/ 168 w 207"/>
                <a:gd name="T37" fmla="*/ 71 h 143"/>
                <a:gd name="T38" fmla="*/ 154 w 207"/>
                <a:gd name="T39" fmla="*/ 8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7" h="143">
                  <a:moveTo>
                    <a:pt x="104" y="0"/>
                  </a:moveTo>
                  <a:cubicBezTo>
                    <a:pt x="47" y="0"/>
                    <a:pt x="0" y="32"/>
                    <a:pt x="0" y="71"/>
                  </a:cubicBezTo>
                  <a:cubicBezTo>
                    <a:pt x="0" y="111"/>
                    <a:pt x="47" y="143"/>
                    <a:pt x="104" y="143"/>
                  </a:cubicBezTo>
                  <a:cubicBezTo>
                    <a:pt x="161" y="143"/>
                    <a:pt x="207" y="111"/>
                    <a:pt x="207" y="71"/>
                  </a:cubicBezTo>
                  <a:cubicBezTo>
                    <a:pt x="207" y="32"/>
                    <a:pt x="161" y="0"/>
                    <a:pt x="104" y="0"/>
                  </a:cubicBezTo>
                  <a:close/>
                  <a:moveTo>
                    <a:pt x="54" y="85"/>
                  </a:moveTo>
                  <a:cubicBezTo>
                    <a:pt x="46" y="85"/>
                    <a:pt x="40" y="79"/>
                    <a:pt x="40" y="71"/>
                  </a:cubicBezTo>
                  <a:cubicBezTo>
                    <a:pt x="40" y="64"/>
                    <a:pt x="46" y="57"/>
                    <a:pt x="54" y="57"/>
                  </a:cubicBezTo>
                  <a:cubicBezTo>
                    <a:pt x="62" y="57"/>
                    <a:pt x="68" y="64"/>
                    <a:pt x="68" y="71"/>
                  </a:cubicBezTo>
                  <a:cubicBezTo>
                    <a:pt x="68" y="79"/>
                    <a:pt x="62" y="85"/>
                    <a:pt x="54" y="85"/>
                  </a:cubicBezTo>
                  <a:close/>
                  <a:moveTo>
                    <a:pt x="104" y="85"/>
                  </a:moveTo>
                  <a:cubicBezTo>
                    <a:pt x="96" y="85"/>
                    <a:pt x="90" y="79"/>
                    <a:pt x="90" y="71"/>
                  </a:cubicBezTo>
                  <a:cubicBezTo>
                    <a:pt x="90" y="64"/>
                    <a:pt x="96" y="57"/>
                    <a:pt x="104" y="57"/>
                  </a:cubicBezTo>
                  <a:cubicBezTo>
                    <a:pt x="112" y="57"/>
                    <a:pt x="118" y="64"/>
                    <a:pt x="118" y="71"/>
                  </a:cubicBezTo>
                  <a:cubicBezTo>
                    <a:pt x="118" y="79"/>
                    <a:pt x="112" y="85"/>
                    <a:pt x="104" y="85"/>
                  </a:cubicBezTo>
                  <a:close/>
                  <a:moveTo>
                    <a:pt x="154" y="85"/>
                  </a:moveTo>
                  <a:cubicBezTo>
                    <a:pt x="146" y="85"/>
                    <a:pt x="140" y="79"/>
                    <a:pt x="140" y="71"/>
                  </a:cubicBezTo>
                  <a:cubicBezTo>
                    <a:pt x="140" y="64"/>
                    <a:pt x="146" y="57"/>
                    <a:pt x="154" y="57"/>
                  </a:cubicBezTo>
                  <a:cubicBezTo>
                    <a:pt x="162" y="57"/>
                    <a:pt x="168" y="64"/>
                    <a:pt x="168" y="71"/>
                  </a:cubicBezTo>
                  <a:cubicBezTo>
                    <a:pt x="168" y="79"/>
                    <a:pt x="162" y="85"/>
                    <a:pt x="154" y="85"/>
                  </a:cubicBezTo>
                  <a:close/>
                </a:path>
              </a:pathLst>
            </a:custGeom>
            <a:gradFill>
              <a:gsLst>
                <a:gs pos="0">
                  <a:srgbClr val="681566"/>
                </a:gs>
                <a:gs pos="100000">
                  <a:srgbClr val="E12888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0EDB967B-C1F0-4250-BDDA-DA1170D2A7EF}"/>
              </a:ext>
            </a:extLst>
          </p:cNvPr>
          <p:cNvGrpSpPr/>
          <p:nvPr/>
        </p:nvGrpSpPr>
        <p:grpSpPr>
          <a:xfrm>
            <a:off x="6348027" y="4032875"/>
            <a:ext cx="756188" cy="616793"/>
            <a:chOff x="1563256" y="1711324"/>
            <a:chExt cx="344488" cy="280987"/>
          </a:xfrm>
          <a:gradFill>
            <a:gsLst>
              <a:gs pos="0">
                <a:srgbClr val="0187EA"/>
              </a:gs>
              <a:gs pos="100000">
                <a:srgbClr val="00E8EC"/>
              </a:gs>
            </a:gsLst>
            <a:lin ang="5400000" scaled="1"/>
          </a:gradFill>
        </p:grpSpPr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710350E9-CC67-48CF-BA15-54932FC2FB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18831" y="1858962"/>
              <a:ext cx="33338" cy="41275"/>
            </a:xfrm>
            <a:custGeom>
              <a:avLst/>
              <a:gdLst>
                <a:gd name="T0" fmla="*/ 14 w 14"/>
                <a:gd name="T1" fmla="*/ 10 h 17"/>
                <a:gd name="T2" fmla="*/ 14 w 14"/>
                <a:gd name="T3" fmla="*/ 7 h 17"/>
                <a:gd name="T4" fmla="*/ 7 w 14"/>
                <a:gd name="T5" fmla="*/ 0 h 17"/>
                <a:gd name="T6" fmla="*/ 0 w 14"/>
                <a:gd name="T7" fmla="*/ 7 h 17"/>
                <a:gd name="T8" fmla="*/ 0 w 14"/>
                <a:gd name="T9" fmla="*/ 10 h 17"/>
                <a:gd name="T10" fmla="*/ 7 w 14"/>
                <a:gd name="T11" fmla="*/ 17 h 17"/>
                <a:gd name="T12" fmla="*/ 14 w 14"/>
                <a:gd name="T13" fmla="*/ 10 h 17"/>
                <a:gd name="T14" fmla="*/ 14 w 14"/>
                <a:gd name="T15" fmla="*/ 10 h 17"/>
                <a:gd name="T16" fmla="*/ 14 w 14"/>
                <a:gd name="T17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7">
                  <a:moveTo>
                    <a:pt x="14" y="10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4"/>
                    <a:pt x="3" y="17"/>
                    <a:pt x="7" y="17"/>
                  </a:cubicBezTo>
                  <a:cubicBezTo>
                    <a:pt x="11" y="17"/>
                    <a:pt x="14" y="14"/>
                    <a:pt x="14" y="10"/>
                  </a:cubicBezTo>
                  <a:close/>
                  <a:moveTo>
                    <a:pt x="14" y="10"/>
                  </a:moveTo>
                  <a:cubicBezTo>
                    <a:pt x="14" y="10"/>
                    <a:pt x="14" y="10"/>
                    <a:pt x="14" y="10"/>
                  </a:cubicBezTo>
                </a:path>
              </a:pathLst>
            </a:custGeom>
            <a:gradFill>
              <a:gsLst>
                <a:gs pos="0">
                  <a:srgbClr val="681566"/>
                </a:gs>
                <a:gs pos="100000">
                  <a:srgbClr val="E12888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30">
              <a:extLst>
                <a:ext uri="{FF2B5EF4-FFF2-40B4-BE49-F238E27FC236}">
                  <a16:creationId xmlns:a16="http://schemas.microsoft.com/office/drawing/2014/main" id="{3B21E71F-55C3-4DFD-8695-0CA2FD3294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1193" y="1889124"/>
              <a:ext cx="328613" cy="103187"/>
            </a:xfrm>
            <a:custGeom>
              <a:avLst/>
              <a:gdLst>
                <a:gd name="T0" fmla="*/ 79 w 134"/>
                <a:gd name="T1" fmla="*/ 2 h 42"/>
                <a:gd name="T2" fmla="*/ 67 w 134"/>
                <a:gd name="T3" fmla="*/ 10 h 42"/>
                <a:gd name="T4" fmla="*/ 55 w 134"/>
                <a:gd name="T5" fmla="*/ 2 h 42"/>
                <a:gd name="T6" fmla="*/ 8 w 134"/>
                <a:gd name="T7" fmla="*/ 2 h 42"/>
                <a:gd name="T8" fmla="*/ 0 w 134"/>
                <a:gd name="T9" fmla="*/ 0 h 42"/>
                <a:gd name="T10" fmla="*/ 0 w 134"/>
                <a:gd name="T11" fmla="*/ 31 h 42"/>
                <a:gd name="T12" fmla="*/ 11 w 134"/>
                <a:gd name="T13" fmla="*/ 42 h 42"/>
                <a:gd name="T14" fmla="*/ 123 w 134"/>
                <a:gd name="T15" fmla="*/ 42 h 42"/>
                <a:gd name="T16" fmla="*/ 134 w 134"/>
                <a:gd name="T17" fmla="*/ 31 h 42"/>
                <a:gd name="T18" fmla="*/ 134 w 134"/>
                <a:gd name="T19" fmla="*/ 0 h 42"/>
                <a:gd name="T20" fmla="*/ 126 w 134"/>
                <a:gd name="T21" fmla="*/ 2 h 42"/>
                <a:gd name="T22" fmla="*/ 79 w 134"/>
                <a:gd name="T23" fmla="*/ 2 h 42"/>
                <a:gd name="T24" fmla="*/ 79 w 134"/>
                <a:gd name="T25" fmla="*/ 2 h 42"/>
                <a:gd name="T26" fmla="*/ 79 w 134"/>
                <a:gd name="T2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4" h="42">
                  <a:moveTo>
                    <a:pt x="79" y="2"/>
                  </a:moveTo>
                  <a:cubicBezTo>
                    <a:pt x="77" y="7"/>
                    <a:pt x="72" y="10"/>
                    <a:pt x="67" y="10"/>
                  </a:cubicBezTo>
                  <a:cubicBezTo>
                    <a:pt x="62" y="10"/>
                    <a:pt x="57" y="7"/>
                    <a:pt x="55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7"/>
                    <a:pt x="5" y="42"/>
                    <a:pt x="11" y="42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29" y="42"/>
                    <a:pt x="134" y="37"/>
                    <a:pt x="134" y="31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1" y="1"/>
                    <a:pt x="128" y="2"/>
                    <a:pt x="126" y="2"/>
                  </a:cubicBezTo>
                  <a:lnTo>
                    <a:pt x="79" y="2"/>
                  </a:lnTo>
                  <a:close/>
                  <a:moveTo>
                    <a:pt x="79" y="2"/>
                  </a:moveTo>
                  <a:cubicBezTo>
                    <a:pt x="79" y="2"/>
                    <a:pt x="79" y="2"/>
                    <a:pt x="79" y="2"/>
                  </a:cubicBezTo>
                </a:path>
              </a:pathLst>
            </a:custGeom>
            <a:gradFill>
              <a:gsLst>
                <a:gs pos="0">
                  <a:srgbClr val="681566"/>
                </a:gs>
                <a:gs pos="100000">
                  <a:srgbClr val="E12888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31">
              <a:extLst>
                <a:ext uri="{FF2B5EF4-FFF2-40B4-BE49-F238E27FC236}">
                  <a16:creationId xmlns:a16="http://schemas.microsoft.com/office/drawing/2014/main" id="{DA295742-C198-4764-B3EF-5AC5650D37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3256" y="1711324"/>
              <a:ext cx="344488" cy="161925"/>
            </a:xfrm>
            <a:custGeom>
              <a:avLst/>
              <a:gdLst>
                <a:gd name="T0" fmla="*/ 128 w 140"/>
                <a:gd name="T1" fmla="*/ 18 h 66"/>
                <a:gd name="T2" fmla="*/ 101 w 140"/>
                <a:gd name="T3" fmla="*/ 18 h 66"/>
                <a:gd name="T4" fmla="*/ 81 w 140"/>
                <a:gd name="T5" fmla="*/ 0 h 66"/>
                <a:gd name="T6" fmla="*/ 59 w 140"/>
                <a:gd name="T7" fmla="*/ 0 h 66"/>
                <a:gd name="T8" fmla="*/ 39 w 140"/>
                <a:gd name="T9" fmla="*/ 18 h 66"/>
                <a:gd name="T10" fmla="*/ 12 w 140"/>
                <a:gd name="T11" fmla="*/ 18 h 66"/>
                <a:gd name="T12" fmla="*/ 0 w 140"/>
                <a:gd name="T13" fmla="*/ 29 h 66"/>
                <a:gd name="T14" fmla="*/ 0 w 140"/>
                <a:gd name="T15" fmla="*/ 54 h 66"/>
                <a:gd name="T16" fmla="*/ 11 w 140"/>
                <a:gd name="T17" fmla="*/ 66 h 66"/>
                <a:gd name="T18" fmla="*/ 58 w 140"/>
                <a:gd name="T19" fmla="*/ 66 h 66"/>
                <a:gd name="T20" fmla="*/ 62 w 140"/>
                <a:gd name="T21" fmla="*/ 57 h 66"/>
                <a:gd name="T22" fmla="*/ 62 w 140"/>
                <a:gd name="T23" fmla="*/ 57 h 66"/>
                <a:gd name="T24" fmla="*/ 63 w 140"/>
                <a:gd name="T25" fmla="*/ 56 h 66"/>
                <a:gd name="T26" fmla="*/ 64 w 140"/>
                <a:gd name="T27" fmla="*/ 56 h 66"/>
                <a:gd name="T28" fmla="*/ 65 w 140"/>
                <a:gd name="T29" fmla="*/ 55 h 66"/>
                <a:gd name="T30" fmla="*/ 67 w 140"/>
                <a:gd name="T31" fmla="*/ 55 h 66"/>
                <a:gd name="T32" fmla="*/ 68 w 140"/>
                <a:gd name="T33" fmla="*/ 54 h 66"/>
                <a:gd name="T34" fmla="*/ 70 w 140"/>
                <a:gd name="T35" fmla="*/ 54 h 66"/>
                <a:gd name="T36" fmla="*/ 72 w 140"/>
                <a:gd name="T37" fmla="*/ 54 h 66"/>
                <a:gd name="T38" fmla="*/ 73 w 140"/>
                <a:gd name="T39" fmla="*/ 55 h 66"/>
                <a:gd name="T40" fmla="*/ 75 w 140"/>
                <a:gd name="T41" fmla="*/ 55 h 66"/>
                <a:gd name="T42" fmla="*/ 76 w 140"/>
                <a:gd name="T43" fmla="*/ 56 h 66"/>
                <a:gd name="T44" fmla="*/ 77 w 140"/>
                <a:gd name="T45" fmla="*/ 56 h 66"/>
                <a:gd name="T46" fmla="*/ 78 w 140"/>
                <a:gd name="T47" fmla="*/ 57 h 66"/>
                <a:gd name="T48" fmla="*/ 78 w 140"/>
                <a:gd name="T49" fmla="*/ 57 h 66"/>
                <a:gd name="T50" fmla="*/ 82 w 140"/>
                <a:gd name="T51" fmla="*/ 66 h 66"/>
                <a:gd name="T52" fmla="*/ 129 w 140"/>
                <a:gd name="T53" fmla="*/ 66 h 66"/>
                <a:gd name="T54" fmla="*/ 140 w 140"/>
                <a:gd name="T55" fmla="*/ 54 h 66"/>
                <a:gd name="T56" fmla="*/ 140 w 140"/>
                <a:gd name="T57" fmla="*/ 29 h 66"/>
                <a:gd name="T58" fmla="*/ 128 w 140"/>
                <a:gd name="T59" fmla="*/ 18 h 66"/>
                <a:gd name="T60" fmla="*/ 49 w 140"/>
                <a:gd name="T61" fmla="*/ 18 h 66"/>
                <a:gd name="T62" fmla="*/ 59 w 140"/>
                <a:gd name="T63" fmla="*/ 10 h 66"/>
                <a:gd name="T64" fmla="*/ 81 w 140"/>
                <a:gd name="T65" fmla="*/ 10 h 66"/>
                <a:gd name="T66" fmla="*/ 91 w 140"/>
                <a:gd name="T67" fmla="*/ 18 h 66"/>
                <a:gd name="T68" fmla="*/ 49 w 140"/>
                <a:gd name="T69" fmla="*/ 18 h 66"/>
                <a:gd name="T70" fmla="*/ 49 w 140"/>
                <a:gd name="T71" fmla="*/ 18 h 66"/>
                <a:gd name="T72" fmla="*/ 49 w 140"/>
                <a:gd name="T73" fmla="*/ 1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0" h="66">
                  <a:moveTo>
                    <a:pt x="128" y="18"/>
                  </a:moveTo>
                  <a:cubicBezTo>
                    <a:pt x="101" y="18"/>
                    <a:pt x="101" y="18"/>
                    <a:pt x="101" y="18"/>
                  </a:cubicBezTo>
                  <a:cubicBezTo>
                    <a:pt x="100" y="8"/>
                    <a:pt x="91" y="0"/>
                    <a:pt x="81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9" y="0"/>
                    <a:pt x="40" y="8"/>
                    <a:pt x="39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6" y="18"/>
                    <a:pt x="0" y="23"/>
                    <a:pt x="0" y="2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61"/>
                    <a:pt x="5" y="66"/>
                    <a:pt x="11" y="66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62"/>
                    <a:pt x="60" y="59"/>
                    <a:pt x="62" y="57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2" y="57"/>
                    <a:pt x="63" y="56"/>
                    <a:pt x="63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4" y="55"/>
                    <a:pt x="65" y="55"/>
                    <a:pt x="65" y="55"/>
                  </a:cubicBezTo>
                  <a:cubicBezTo>
                    <a:pt x="66" y="55"/>
                    <a:pt x="66" y="55"/>
                    <a:pt x="67" y="55"/>
                  </a:cubicBezTo>
                  <a:cubicBezTo>
                    <a:pt x="67" y="54"/>
                    <a:pt x="67" y="54"/>
                    <a:pt x="68" y="54"/>
                  </a:cubicBezTo>
                  <a:cubicBezTo>
                    <a:pt x="68" y="54"/>
                    <a:pt x="69" y="54"/>
                    <a:pt x="70" y="54"/>
                  </a:cubicBezTo>
                  <a:cubicBezTo>
                    <a:pt x="71" y="54"/>
                    <a:pt x="72" y="54"/>
                    <a:pt x="72" y="54"/>
                  </a:cubicBezTo>
                  <a:cubicBezTo>
                    <a:pt x="73" y="54"/>
                    <a:pt x="73" y="54"/>
                    <a:pt x="73" y="55"/>
                  </a:cubicBezTo>
                  <a:cubicBezTo>
                    <a:pt x="74" y="55"/>
                    <a:pt x="74" y="55"/>
                    <a:pt x="75" y="55"/>
                  </a:cubicBezTo>
                  <a:cubicBezTo>
                    <a:pt x="75" y="55"/>
                    <a:pt x="76" y="55"/>
                    <a:pt x="76" y="56"/>
                  </a:cubicBezTo>
                  <a:cubicBezTo>
                    <a:pt x="76" y="56"/>
                    <a:pt x="76" y="56"/>
                    <a:pt x="77" y="56"/>
                  </a:cubicBezTo>
                  <a:cubicBezTo>
                    <a:pt x="77" y="56"/>
                    <a:pt x="78" y="57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cubicBezTo>
                    <a:pt x="81" y="59"/>
                    <a:pt x="82" y="62"/>
                    <a:pt x="82" y="66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35" y="66"/>
                    <a:pt x="140" y="61"/>
                    <a:pt x="140" y="54"/>
                  </a:cubicBezTo>
                  <a:cubicBezTo>
                    <a:pt x="140" y="29"/>
                    <a:pt x="140" y="29"/>
                    <a:pt x="140" y="29"/>
                  </a:cubicBezTo>
                  <a:cubicBezTo>
                    <a:pt x="140" y="23"/>
                    <a:pt x="134" y="18"/>
                    <a:pt x="128" y="18"/>
                  </a:cubicBezTo>
                  <a:close/>
                  <a:moveTo>
                    <a:pt x="49" y="18"/>
                  </a:moveTo>
                  <a:cubicBezTo>
                    <a:pt x="51" y="14"/>
                    <a:pt x="55" y="10"/>
                    <a:pt x="59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5" y="10"/>
                    <a:pt x="89" y="14"/>
                    <a:pt x="91" y="18"/>
                  </a:cubicBezTo>
                  <a:lnTo>
                    <a:pt x="49" y="18"/>
                  </a:lnTo>
                  <a:close/>
                  <a:moveTo>
                    <a:pt x="49" y="18"/>
                  </a:moveTo>
                  <a:cubicBezTo>
                    <a:pt x="49" y="18"/>
                    <a:pt x="49" y="18"/>
                    <a:pt x="49" y="18"/>
                  </a:cubicBezTo>
                </a:path>
              </a:pathLst>
            </a:custGeom>
            <a:gradFill>
              <a:gsLst>
                <a:gs pos="0">
                  <a:srgbClr val="681566"/>
                </a:gs>
                <a:gs pos="100000">
                  <a:srgbClr val="E12888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9" name="KSO_Shape">
            <a:extLst>
              <a:ext uri="{FF2B5EF4-FFF2-40B4-BE49-F238E27FC236}">
                <a16:creationId xmlns:a16="http://schemas.microsoft.com/office/drawing/2014/main" id="{AE70831D-E642-4561-A92F-198F5C099E8F}"/>
              </a:ext>
            </a:extLst>
          </p:cNvPr>
          <p:cNvSpPr>
            <a:spLocks/>
          </p:cNvSpPr>
          <p:nvPr/>
        </p:nvSpPr>
        <p:spPr bwMode="auto">
          <a:xfrm>
            <a:off x="9146100" y="4032047"/>
            <a:ext cx="657282" cy="609078"/>
          </a:xfrm>
          <a:custGeom>
            <a:avLst/>
            <a:gdLst>
              <a:gd name="T0" fmla="*/ 2147483646 w 5982"/>
              <a:gd name="T1" fmla="*/ 0 h 5544"/>
              <a:gd name="T2" fmla="*/ 2147483646 w 5982"/>
              <a:gd name="T3" fmla="*/ 2147483646 h 5544"/>
              <a:gd name="T4" fmla="*/ 2147483646 w 5982"/>
              <a:gd name="T5" fmla="*/ 2147483646 h 5544"/>
              <a:gd name="T6" fmla="*/ 2147483646 w 5982"/>
              <a:gd name="T7" fmla="*/ 2147483646 h 5544"/>
              <a:gd name="T8" fmla="*/ 2147483646 w 5982"/>
              <a:gd name="T9" fmla="*/ 2147483646 h 5544"/>
              <a:gd name="T10" fmla="*/ 1840863726 w 5982"/>
              <a:gd name="T11" fmla="*/ 2147483646 h 5544"/>
              <a:gd name="T12" fmla="*/ 904306876 w 5982"/>
              <a:gd name="T13" fmla="*/ 2147483646 h 5544"/>
              <a:gd name="T14" fmla="*/ 290651983 w 5982"/>
              <a:gd name="T15" fmla="*/ 2147483646 h 5544"/>
              <a:gd name="T16" fmla="*/ 0 w 5982"/>
              <a:gd name="T17" fmla="*/ 2147483646 h 5544"/>
              <a:gd name="T18" fmla="*/ 2147483646 w 5982"/>
              <a:gd name="T19" fmla="*/ 2147483646 h 5544"/>
              <a:gd name="T20" fmla="*/ 2147483646 w 5982"/>
              <a:gd name="T21" fmla="*/ 2147483646 h 5544"/>
              <a:gd name="T22" fmla="*/ 2147483646 w 5982"/>
              <a:gd name="T23" fmla="*/ 2147483646 h 5544"/>
              <a:gd name="T24" fmla="*/ 2147483646 w 5982"/>
              <a:gd name="T25" fmla="*/ 2147483646 h 5544"/>
              <a:gd name="T26" fmla="*/ 2147483646 w 5982"/>
              <a:gd name="T27" fmla="*/ 2147483646 h 5544"/>
              <a:gd name="T28" fmla="*/ 2147483646 w 5982"/>
              <a:gd name="T29" fmla="*/ 2147483646 h 5544"/>
              <a:gd name="T30" fmla="*/ 2147483646 w 5982"/>
              <a:gd name="T31" fmla="*/ 2147483646 h 5544"/>
              <a:gd name="T32" fmla="*/ 2147483646 w 5982"/>
              <a:gd name="T33" fmla="*/ 2147483646 h 5544"/>
              <a:gd name="T34" fmla="*/ 2147483646 w 5982"/>
              <a:gd name="T35" fmla="*/ 2147483646 h 5544"/>
              <a:gd name="T36" fmla="*/ 2147483646 w 5982"/>
              <a:gd name="T37" fmla="*/ 2147483646 h 5544"/>
              <a:gd name="T38" fmla="*/ 2147483646 w 5982"/>
              <a:gd name="T39" fmla="*/ 2147483646 h 5544"/>
              <a:gd name="T40" fmla="*/ 2147483646 w 5982"/>
              <a:gd name="T41" fmla="*/ 2147483646 h 5544"/>
              <a:gd name="T42" fmla="*/ 2147483646 w 5982"/>
              <a:gd name="T43" fmla="*/ 2147483646 h 5544"/>
              <a:gd name="T44" fmla="*/ 2147483646 w 5982"/>
              <a:gd name="T45" fmla="*/ 2147483646 h 5544"/>
              <a:gd name="T46" fmla="*/ 2147483646 w 5982"/>
              <a:gd name="T47" fmla="*/ 2147483646 h 5544"/>
              <a:gd name="T48" fmla="*/ 2147483646 w 5982"/>
              <a:gd name="T49" fmla="*/ 2147483646 h 5544"/>
              <a:gd name="T50" fmla="*/ 2147483646 w 5982"/>
              <a:gd name="T51" fmla="*/ 2147483646 h 5544"/>
              <a:gd name="T52" fmla="*/ 2147483646 w 5982"/>
              <a:gd name="T53" fmla="*/ 2147483646 h 5544"/>
              <a:gd name="T54" fmla="*/ 2147483646 w 5982"/>
              <a:gd name="T55" fmla="*/ 2147483646 h 5544"/>
              <a:gd name="T56" fmla="*/ 2147483646 w 5982"/>
              <a:gd name="T57" fmla="*/ 2147483646 h 5544"/>
              <a:gd name="T58" fmla="*/ 2147483646 w 5982"/>
              <a:gd name="T59" fmla="*/ 2147483646 h 5544"/>
              <a:gd name="T60" fmla="*/ 2147483646 w 5982"/>
              <a:gd name="T61" fmla="*/ 2147483646 h 5544"/>
              <a:gd name="T62" fmla="*/ 2147483646 w 5982"/>
              <a:gd name="T63" fmla="*/ 2147483646 h 5544"/>
              <a:gd name="T64" fmla="*/ 2147483646 w 5982"/>
              <a:gd name="T65" fmla="*/ 2147483646 h 5544"/>
              <a:gd name="T66" fmla="*/ 2147483646 w 5982"/>
              <a:gd name="T67" fmla="*/ 2147483646 h 5544"/>
              <a:gd name="T68" fmla="*/ 2147483646 w 5982"/>
              <a:gd name="T69" fmla="*/ 2147483646 h 5544"/>
              <a:gd name="T70" fmla="*/ 2147483646 w 5982"/>
              <a:gd name="T71" fmla="*/ 2147483646 h 5544"/>
              <a:gd name="T72" fmla="*/ 2147483646 w 5982"/>
              <a:gd name="T73" fmla="*/ 2147483646 h 5544"/>
              <a:gd name="T74" fmla="*/ 2147483646 w 5982"/>
              <a:gd name="T75" fmla="*/ 2147483646 h 5544"/>
              <a:gd name="T76" fmla="*/ 2147483646 w 5982"/>
              <a:gd name="T77" fmla="*/ 2147483646 h 5544"/>
              <a:gd name="T78" fmla="*/ 2147483646 w 5982"/>
              <a:gd name="T79" fmla="*/ 2147483646 h 5544"/>
              <a:gd name="T80" fmla="*/ 2147483646 w 5982"/>
              <a:gd name="T81" fmla="*/ 2147483646 h 5544"/>
              <a:gd name="T82" fmla="*/ 2147483646 w 5982"/>
              <a:gd name="T83" fmla="*/ 2147483646 h 5544"/>
              <a:gd name="T84" fmla="*/ 2147483646 w 5982"/>
              <a:gd name="T85" fmla="*/ 2147483646 h 5544"/>
              <a:gd name="T86" fmla="*/ 2147483646 w 5982"/>
              <a:gd name="T87" fmla="*/ 2147483646 h 5544"/>
              <a:gd name="T88" fmla="*/ 2147483646 w 5982"/>
              <a:gd name="T89" fmla="*/ 2147483646 h 5544"/>
              <a:gd name="T90" fmla="*/ 2147483646 w 5982"/>
              <a:gd name="T91" fmla="*/ 2147483646 h 5544"/>
              <a:gd name="T92" fmla="*/ 2147483646 w 5982"/>
              <a:gd name="T93" fmla="*/ 2147483646 h 5544"/>
              <a:gd name="T94" fmla="*/ 2147483646 w 5982"/>
              <a:gd name="T95" fmla="*/ 2147483646 h 5544"/>
              <a:gd name="T96" fmla="*/ 2147483646 w 5982"/>
              <a:gd name="T97" fmla="*/ 2147483646 h 5544"/>
              <a:gd name="T98" fmla="*/ 2147483646 w 5982"/>
              <a:gd name="T99" fmla="*/ 2147483646 h 5544"/>
              <a:gd name="T100" fmla="*/ 2147483646 w 5982"/>
              <a:gd name="T101" fmla="*/ 2147483646 h 5544"/>
              <a:gd name="T102" fmla="*/ 2147483646 w 5982"/>
              <a:gd name="T103" fmla="*/ 2147483646 h 5544"/>
              <a:gd name="T104" fmla="*/ 2147483646 w 5982"/>
              <a:gd name="T105" fmla="*/ 2147483646 h 5544"/>
              <a:gd name="T106" fmla="*/ 2147483646 w 5982"/>
              <a:gd name="T107" fmla="*/ 2147483646 h 5544"/>
              <a:gd name="T108" fmla="*/ 2147483646 w 5982"/>
              <a:gd name="T109" fmla="*/ 2147483646 h 5544"/>
              <a:gd name="T110" fmla="*/ 2147483646 w 5982"/>
              <a:gd name="T111" fmla="*/ 2147483646 h 5544"/>
              <a:gd name="T112" fmla="*/ 2147483646 w 5982"/>
              <a:gd name="T113" fmla="*/ 2147483646 h 5544"/>
              <a:gd name="T114" fmla="*/ 2147483646 w 5982"/>
              <a:gd name="T115" fmla="*/ 2147483646 h 5544"/>
              <a:gd name="T116" fmla="*/ 2147483646 w 5982"/>
              <a:gd name="T117" fmla="*/ 2147483646 h 5544"/>
              <a:gd name="T118" fmla="*/ 2147483646 w 5982"/>
              <a:gd name="T119" fmla="*/ 2147483646 h 5544"/>
              <a:gd name="T120" fmla="*/ 2147483646 w 5982"/>
              <a:gd name="T121" fmla="*/ 2147483646 h 5544"/>
              <a:gd name="T122" fmla="*/ 2147483646 w 5982"/>
              <a:gd name="T123" fmla="*/ 2147483646 h 5544"/>
              <a:gd name="T124" fmla="*/ 2147483646 w 5982"/>
              <a:gd name="T125" fmla="*/ 2147483646 h 554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982" h="5544">
                <a:moveTo>
                  <a:pt x="5691" y="1008"/>
                </a:moveTo>
                <a:lnTo>
                  <a:pt x="4765" y="1008"/>
                </a:lnTo>
                <a:lnTo>
                  <a:pt x="4765" y="0"/>
                </a:lnTo>
                <a:lnTo>
                  <a:pt x="1217" y="0"/>
                </a:lnTo>
                <a:lnTo>
                  <a:pt x="1217" y="1008"/>
                </a:lnTo>
                <a:lnTo>
                  <a:pt x="291" y="1008"/>
                </a:lnTo>
                <a:lnTo>
                  <a:pt x="275" y="1008"/>
                </a:lnTo>
                <a:lnTo>
                  <a:pt x="261" y="1009"/>
                </a:lnTo>
                <a:lnTo>
                  <a:pt x="246" y="1012"/>
                </a:lnTo>
                <a:lnTo>
                  <a:pt x="232" y="1014"/>
                </a:lnTo>
                <a:lnTo>
                  <a:pt x="217" y="1017"/>
                </a:lnTo>
                <a:lnTo>
                  <a:pt x="204" y="1021"/>
                </a:lnTo>
                <a:lnTo>
                  <a:pt x="190" y="1026"/>
                </a:lnTo>
                <a:lnTo>
                  <a:pt x="177" y="1031"/>
                </a:lnTo>
                <a:lnTo>
                  <a:pt x="164" y="1037"/>
                </a:lnTo>
                <a:lnTo>
                  <a:pt x="151" y="1043"/>
                </a:lnTo>
                <a:lnTo>
                  <a:pt x="139" y="1051"/>
                </a:lnTo>
                <a:lnTo>
                  <a:pt x="128" y="1057"/>
                </a:lnTo>
                <a:lnTo>
                  <a:pt x="116" y="1066"/>
                </a:lnTo>
                <a:lnTo>
                  <a:pt x="106" y="1074"/>
                </a:lnTo>
                <a:lnTo>
                  <a:pt x="84" y="1093"/>
                </a:lnTo>
                <a:lnTo>
                  <a:pt x="65" y="1114"/>
                </a:lnTo>
                <a:lnTo>
                  <a:pt x="57" y="1125"/>
                </a:lnTo>
                <a:lnTo>
                  <a:pt x="49" y="1137"/>
                </a:lnTo>
                <a:lnTo>
                  <a:pt x="41" y="1148"/>
                </a:lnTo>
                <a:lnTo>
                  <a:pt x="34" y="1160"/>
                </a:lnTo>
                <a:lnTo>
                  <a:pt x="28" y="1173"/>
                </a:lnTo>
                <a:lnTo>
                  <a:pt x="22" y="1186"/>
                </a:lnTo>
                <a:lnTo>
                  <a:pt x="16" y="1199"/>
                </a:lnTo>
                <a:lnTo>
                  <a:pt x="12" y="1212"/>
                </a:lnTo>
                <a:lnTo>
                  <a:pt x="9" y="1227"/>
                </a:lnTo>
                <a:lnTo>
                  <a:pt x="5" y="1240"/>
                </a:lnTo>
                <a:lnTo>
                  <a:pt x="3" y="1255"/>
                </a:lnTo>
                <a:lnTo>
                  <a:pt x="1" y="1269"/>
                </a:lnTo>
                <a:lnTo>
                  <a:pt x="0" y="1284"/>
                </a:lnTo>
                <a:lnTo>
                  <a:pt x="0" y="1299"/>
                </a:lnTo>
                <a:lnTo>
                  <a:pt x="0" y="3772"/>
                </a:lnTo>
                <a:lnTo>
                  <a:pt x="1217" y="3772"/>
                </a:lnTo>
                <a:lnTo>
                  <a:pt x="1217" y="4194"/>
                </a:lnTo>
                <a:lnTo>
                  <a:pt x="2567" y="5544"/>
                </a:lnTo>
                <a:lnTo>
                  <a:pt x="4765" y="5544"/>
                </a:lnTo>
                <a:lnTo>
                  <a:pt x="4765" y="3787"/>
                </a:lnTo>
                <a:lnTo>
                  <a:pt x="5982" y="3787"/>
                </a:lnTo>
                <a:lnTo>
                  <a:pt x="5982" y="1299"/>
                </a:lnTo>
                <a:lnTo>
                  <a:pt x="5982" y="1284"/>
                </a:lnTo>
                <a:lnTo>
                  <a:pt x="5981" y="1269"/>
                </a:lnTo>
                <a:lnTo>
                  <a:pt x="5979" y="1255"/>
                </a:lnTo>
                <a:lnTo>
                  <a:pt x="5976" y="1240"/>
                </a:lnTo>
                <a:lnTo>
                  <a:pt x="5973" y="1227"/>
                </a:lnTo>
                <a:lnTo>
                  <a:pt x="5969" y="1212"/>
                </a:lnTo>
                <a:lnTo>
                  <a:pt x="5964" y="1199"/>
                </a:lnTo>
                <a:lnTo>
                  <a:pt x="5959" y="1186"/>
                </a:lnTo>
                <a:lnTo>
                  <a:pt x="5953" y="1173"/>
                </a:lnTo>
                <a:lnTo>
                  <a:pt x="5946" y="1160"/>
                </a:lnTo>
                <a:lnTo>
                  <a:pt x="5940" y="1148"/>
                </a:lnTo>
                <a:lnTo>
                  <a:pt x="5932" y="1137"/>
                </a:lnTo>
                <a:lnTo>
                  <a:pt x="5924" y="1125"/>
                </a:lnTo>
                <a:lnTo>
                  <a:pt x="5915" y="1114"/>
                </a:lnTo>
                <a:lnTo>
                  <a:pt x="5896" y="1093"/>
                </a:lnTo>
                <a:lnTo>
                  <a:pt x="5876" y="1074"/>
                </a:lnTo>
                <a:lnTo>
                  <a:pt x="5865" y="1066"/>
                </a:lnTo>
                <a:lnTo>
                  <a:pt x="5854" y="1057"/>
                </a:lnTo>
                <a:lnTo>
                  <a:pt x="5841" y="1051"/>
                </a:lnTo>
                <a:lnTo>
                  <a:pt x="5829" y="1043"/>
                </a:lnTo>
                <a:lnTo>
                  <a:pt x="5817" y="1037"/>
                </a:lnTo>
                <a:lnTo>
                  <a:pt x="5804" y="1031"/>
                </a:lnTo>
                <a:lnTo>
                  <a:pt x="5791" y="1026"/>
                </a:lnTo>
                <a:lnTo>
                  <a:pt x="5777" y="1021"/>
                </a:lnTo>
                <a:lnTo>
                  <a:pt x="5763" y="1017"/>
                </a:lnTo>
                <a:lnTo>
                  <a:pt x="5749" y="1014"/>
                </a:lnTo>
                <a:lnTo>
                  <a:pt x="5735" y="1012"/>
                </a:lnTo>
                <a:lnTo>
                  <a:pt x="5720" y="1009"/>
                </a:lnTo>
                <a:lnTo>
                  <a:pt x="5705" y="1008"/>
                </a:lnTo>
                <a:lnTo>
                  <a:pt x="5691" y="1008"/>
                </a:lnTo>
                <a:close/>
                <a:moveTo>
                  <a:pt x="1559" y="342"/>
                </a:moveTo>
                <a:lnTo>
                  <a:pt x="4423" y="342"/>
                </a:lnTo>
                <a:lnTo>
                  <a:pt x="4423" y="1008"/>
                </a:lnTo>
                <a:lnTo>
                  <a:pt x="1559" y="1008"/>
                </a:lnTo>
                <a:lnTo>
                  <a:pt x="1559" y="342"/>
                </a:lnTo>
                <a:close/>
                <a:moveTo>
                  <a:pt x="5104" y="3310"/>
                </a:moveTo>
                <a:lnTo>
                  <a:pt x="4765" y="3310"/>
                </a:lnTo>
                <a:lnTo>
                  <a:pt x="4765" y="2632"/>
                </a:lnTo>
                <a:lnTo>
                  <a:pt x="4423" y="2632"/>
                </a:lnTo>
                <a:lnTo>
                  <a:pt x="4423" y="5202"/>
                </a:lnTo>
                <a:lnTo>
                  <a:pt x="3016" y="5202"/>
                </a:lnTo>
                <a:lnTo>
                  <a:pt x="2992" y="5201"/>
                </a:lnTo>
                <a:lnTo>
                  <a:pt x="2970" y="5198"/>
                </a:lnTo>
                <a:lnTo>
                  <a:pt x="2949" y="5194"/>
                </a:lnTo>
                <a:lnTo>
                  <a:pt x="2929" y="5188"/>
                </a:lnTo>
                <a:lnTo>
                  <a:pt x="2910" y="5181"/>
                </a:lnTo>
                <a:lnTo>
                  <a:pt x="2892" y="5172"/>
                </a:lnTo>
                <a:lnTo>
                  <a:pt x="2874" y="5162"/>
                </a:lnTo>
                <a:lnTo>
                  <a:pt x="2859" y="5150"/>
                </a:lnTo>
                <a:lnTo>
                  <a:pt x="2843" y="5136"/>
                </a:lnTo>
                <a:lnTo>
                  <a:pt x="2829" y="5123"/>
                </a:lnTo>
                <a:lnTo>
                  <a:pt x="2815" y="5107"/>
                </a:lnTo>
                <a:lnTo>
                  <a:pt x="2803" y="5090"/>
                </a:lnTo>
                <a:lnTo>
                  <a:pt x="2791" y="5073"/>
                </a:lnTo>
                <a:lnTo>
                  <a:pt x="2779" y="5054"/>
                </a:lnTo>
                <a:lnTo>
                  <a:pt x="2769" y="5034"/>
                </a:lnTo>
                <a:lnTo>
                  <a:pt x="2759" y="5012"/>
                </a:lnTo>
                <a:lnTo>
                  <a:pt x="2752" y="4991"/>
                </a:lnTo>
                <a:lnTo>
                  <a:pt x="2743" y="4969"/>
                </a:lnTo>
                <a:lnTo>
                  <a:pt x="2736" y="4945"/>
                </a:lnTo>
                <a:lnTo>
                  <a:pt x="2729" y="4922"/>
                </a:lnTo>
                <a:lnTo>
                  <a:pt x="2723" y="4896"/>
                </a:lnTo>
                <a:lnTo>
                  <a:pt x="2718" y="4872"/>
                </a:lnTo>
                <a:lnTo>
                  <a:pt x="2709" y="4819"/>
                </a:lnTo>
                <a:lnTo>
                  <a:pt x="2701" y="4766"/>
                </a:lnTo>
                <a:lnTo>
                  <a:pt x="2697" y="4710"/>
                </a:lnTo>
                <a:lnTo>
                  <a:pt x="2695" y="4654"/>
                </a:lnTo>
                <a:lnTo>
                  <a:pt x="2694" y="4598"/>
                </a:lnTo>
                <a:lnTo>
                  <a:pt x="2694" y="4542"/>
                </a:lnTo>
                <a:lnTo>
                  <a:pt x="2695" y="4485"/>
                </a:lnTo>
                <a:lnTo>
                  <a:pt x="2698" y="4430"/>
                </a:lnTo>
                <a:lnTo>
                  <a:pt x="2701" y="4377"/>
                </a:lnTo>
                <a:lnTo>
                  <a:pt x="2706" y="4324"/>
                </a:lnTo>
                <a:lnTo>
                  <a:pt x="2710" y="4274"/>
                </a:lnTo>
                <a:lnTo>
                  <a:pt x="2721" y="4183"/>
                </a:lnTo>
                <a:lnTo>
                  <a:pt x="2733" y="4106"/>
                </a:lnTo>
                <a:lnTo>
                  <a:pt x="2743" y="4047"/>
                </a:lnTo>
                <a:lnTo>
                  <a:pt x="2752" y="3994"/>
                </a:lnTo>
                <a:lnTo>
                  <a:pt x="2701" y="4005"/>
                </a:lnTo>
                <a:lnTo>
                  <a:pt x="2643" y="4018"/>
                </a:lnTo>
                <a:lnTo>
                  <a:pt x="2567" y="4031"/>
                </a:lnTo>
                <a:lnTo>
                  <a:pt x="2478" y="4044"/>
                </a:lnTo>
                <a:lnTo>
                  <a:pt x="2429" y="4051"/>
                </a:lnTo>
                <a:lnTo>
                  <a:pt x="2379" y="4057"/>
                </a:lnTo>
                <a:lnTo>
                  <a:pt x="2325" y="4061"/>
                </a:lnTo>
                <a:lnTo>
                  <a:pt x="2272" y="4065"/>
                </a:lnTo>
                <a:lnTo>
                  <a:pt x="2217" y="4069"/>
                </a:lnTo>
                <a:lnTo>
                  <a:pt x="2161" y="4070"/>
                </a:lnTo>
                <a:lnTo>
                  <a:pt x="2106" y="4070"/>
                </a:lnTo>
                <a:lnTo>
                  <a:pt x="2051" y="4068"/>
                </a:lnTo>
                <a:lnTo>
                  <a:pt x="1996" y="4064"/>
                </a:lnTo>
                <a:lnTo>
                  <a:pt x="1943" y="4058"/>
                </a:lnTo>
                <a:lnTo>
                  <a:pt x="1917" y="4054"/>
                </a:lnTo>
                <a:lnTo>
                  <a:pt x="1891" y="4050"/>
                </a:lnTo>
                <a:lnTo>
                  <a:pt x="1867" y="4044"/>
                </a:lnTo>
                <a:lnTo>
                  <a:pt x="1842" y="4039"/>
                </a:lnTo>
                <a:lnTo>
                  <a:pt x="1819" y="4032"/>
                </a:lnTo>
                <a:lnTo>
                  <a:pt x="1796" y="4025"/>
                </a:lnTo>
                <a:lnTo>
                  <a:pt x="1773" y="4016"/>
                </a:lnTo>
                <a:lnTo>
                  <a:pt x="1752" y="4007"/>
                </a:lnTo>
                <a:lnTo>
                  <a:pt x="1731" y="3999"/>
                </a:lnTo>
                <a:lnTo>
                  <a:pt x="1712" y="3987"/>
                </a:lnTo>
                <a:lnTo>
                  <a:pt x="1693" y="3976"/>
                </a:lnTo>
                <a:lnTo>
                  <a:pt x="1675" y="3964"/>
                </a:lnTo>
                <a:lnTo>
                  <a:pt x="1658" y="3952"/>
                </a:lnTo>
                <a:lnTo>
                  <a:pt x="1643" y="3937"/>
                </a:lnTo>
                <a:lnTo>
                  <a:pt x="1628" y="3923"/>
                </a:lnTo>
                <a:lnTo>
                  <a:pt x="1615" y="3906"/>
                </a:lnTo>
                <a:lnTo>
                  <a:pt x="1603" y="3889"/>
                </a:lnTo>
                <a:lnTo>
                  <a:pt x="1593" y="3871"/>
                </a:lnTo>
                <a:lnTo>
                  <a:pt x="1583" y="3852"/>
                </a:lnTo>
                <a:lnTo>
                  <a:pt x="1575" y="3832"/>
                </a:lnTo>
                <a:lnTo>
                  <a:pt x="1569" y="3811"/>
                </a:lnTo>
                <a:lnTo>
                  <a:pt x="1564" y="3789"/>
                </a:lnTo>
                <a:lnTo>
                  <a:pt x="1561" y="3765"/>
                </a:lnTo>
                <a:lnTo>
                  <a:pt x="1559" y="3741"/>
                </a:lnTo>
                <a:lnTo>
                  <a:pt x="1559" y="2632"/>
                </a:lnTo>
                <a:lnTo>
                  <a:pt x="1217" y="2632"/>
                </a:lnTo>
                <a:lnTo>
                  <a:pt x="1217" y="3296"/>
                </a:lnTo>
                <a:lnTo>
                  <a:pt x="876" y="3296"/>
                </a:lnTo>
                <a:lnTo>
                  <a:pt x="876" y="2141"/>
                </a:lnTo>
                <a:lnTo>
                  <a:pt x="5104" y="2141"/>
                </a:lnTo>
                <a:lnTo>
                  <a:pt x="5104" y="3310"/>
                </a:lnTo>
                <a:close/>
                <a:moveTo>
                  <a:pt x="5350" y="1722"/>
                </a:moveTo>
                <a:lnTo>
                  <a:pt x="5350" y="1722"/>
                </a:lnTo>
                <a:lnTo>
                  <a:pt x="5325" y="1721"/>
                </a:lnTo>
                <a:lnTo>
                  <a:pt x="5303" y="1718"/>
                </a:lnTo>
                <a:lnTo>
                  <a:pt x="5280" y="1712"/>
                </a:lnTo>
                <a:lnTo>
                  <a:pt x="5258" y="1704"/>
                </a:lnTo>
                <a:lnTo>
                  <a:pt x="5238" y="1694"/>
                </a:lnTo>
                <a:lnTo>
                  <a:pt x="5219" y="1682"/>
                </a:lnTo>
                <a:lnTo>
                  <a:pt x="5201" y="1669"/>
                </a:lnTo>
                <a:lnTo>
                  <a:pt x="5184" y="1654"/>
                </a:lnTo>
                <a:lnTo>
                  <a:pt x="5169" y="1637"/>
                </a:lnTo>
                <a:lnTo>
                  <a:pt x="5155" y="1619"/>
                </a:lnTo>
                <a:lnTo>
                  <a:pt x="5144" y="1601"/>
                </a:lnTo>
                <a:lnTo>
                  <a:pt x="5134" y="1579"/>
                </a:lnTo>
                <a:lnTo>
                  <a:pt x="5126" y="1558"/>
                </a:lnTo>
                <a:lnTo>
                  <a:pt x="5121" y="1536"/>
                </a:lnTo>
                <a:lnTo>
                  <a:pt x="5117" y="1512"/>
                </a:lnTo>
                <a:lnTo>
                  <a:pt x="5116" y="1489"/>
                </a:lnTo>
                <a:lnTo>
                  <a:pt x="5117" y="1466"/>
                </a:lnTo>
                <a:lnTo>
                  <a:pt x="5121" y="1442"/>
                </a:lnTo>
                <a:lnTo>
                  <a:pt x="5126" y="1420"/>
                </a:lnTo>
                <a:lnTo>
                  <a:pt x="5134" y="1399"/>
                </a:lnTo>
                <a:lnTo>
                  <a:pt x="5144" y="1379"/>
                </a:lnTo>
                <a:lnTo>
                  <a:pt x="5155" y="1359"/>
                </a:lnTo>
                <a:lnTo>
                  <a:pt x="5169" y="1341"/>
                </a:lnTo>
                <a:lnTo>
                  <a:pt x="5184" y="1324"/>
                </a:lnTo>
                <a:lnTo>
                  <a:pt x="5201" y="1309"/>
                </a:lnTo>
                <a:lnTo>
                  <a:pt x="5219" y="1296"/>
                </a:lnTo>
                <a:lnTo>
                  <a:pt x="5238" y="1284"/>
                </a:lnTo>
                <a:lnTo>
                  <a:pt x="5258" y="1275"/>
                </a:lnTo>
                <a:lnTo>
                  <a:pt x="5280" y="1267"/>
                </a:lnTo>
                <a:lnTo>
                  <a:pt x="5303" y="1261"/>
                </a:lnTo>
                <a:lnTo>
                  <a:pt x="5325" y="1257"/>
                </a:lnTo>
                <a:lnTo>
                  <a:pt x="5350" y="1256"/>
                </a:lnTo>
                <a:lnTo>
                  <a:pt x="5373" y="1257"/>
                </a:lnTo>
                <a:lnTo>
                  <a:pt x="5396" y="1261"/>
                </a:lnTo>
                <a:lnTo>
                  <a:pt x="5419" y="1267"/>
                </a:lnTo>
                <a:lnTo>
                  <a:pt x="5440" y="1275"/>
                </a:lnTo>
                <a:lnTo>
                  <a:pt x="5460" y="1284"/>
                </a:lnTo>
                <a:lnTo>
                  <a:pt x="5479" y="1296"/>
                </a:lnTo>
                <a:lnTo>
                  <a:pt x="5497" y="1309"/>
                </a:lnTo>
                <a:lnTo>
                  <a:pt x="5513" y="1324"/>
                </a:lnTo>
                <a:lnTo>
                  <a:pt x="5529" y="1341"/>
                </a:lnTo>
                <a:lnTo>
                  <a:pt x="5542" y="1359"/>
                </a:lnTo>
                <a:lnTo>
                  <a:pt x="5554" y="1379"/>
                </a:lnTo>
                <a:lnTo>
                  <a:pt x="5564" y="1399"/>
                </a:lnTo>
                <a:lnTo>
                  <a:pt x="5571" y="1420"/>
                </a:lnTo>
                <a:lnTo>
                  <a:pt x="5577" y="1442"/>
                </a:lnTo>
                <a:lnTo>
                  <a:pt x="5580" y="1466"/>
                </a:lnTo>
                <a:lnTo>
                  <a:pt x="5582" y="1489"/>
                </a:lnTo>
                <a:lnTo>
                  <a:pt x="5580" y="1512"/>
                </a:lnTo>
                <a:lnTo>
                  <a:pt x="5577" y="1536"/>
                </a:lnTo>
                <a:lnTo>
                  <a:pt x="5571" y="1558"/>
                </a:lnTo>
                <a:lnTo>
                  <a:pt x="5564" y="1579"/>
                </a:lnTo>
                <a:lnTo>
                  <a:pt x="5554" y="1601"/>
                </a:lnTo>
                <a:lnTo>
                  <a:pt x="5542" y="1619"/>
                </a:lnTo>
                <a:lnTo>
                  <a:pt x="5529" y="1637"/>
                </a:lnTo>
                <a:lnTo>
                  <a:pt x="5513" y="1654"/>
                </a:lnTo>
                <a:lnTo>
                  <a:pt x="5497" y="1669"/>
                </a:lnTo>
                <a:lnTo>
                  <a:pt x="5479" y="1682"/>
                </a:lnTo>
                <a:lnTo>
                  <a:pt x="5460" y="1694"/>
                </a:lnTo>
                <a:lnTo>
                  <a:pt x="5440" y="1704"/>
                </a:lnTo>
                <a:lnTo>
                  <a:pt x="5419" y="1712"/>
                </a:lnTo>
                <a:lnTo>
                  <a:pt x="5396" y="1718"/>
                </a:lnTo>
                <a:lnTo>
                  <a:pt x="5373" y="1721"/>
                </a:lnTo>
                <a:lnTo>
                  <a:pt x="5350" y="1722"/>
                </a:lnTo>
                <a:close/>
                <a:moveTo>
                  <a:pt x="4016" y="2679"/>
                </a:moveTo>
                <a:lnTo>
                  <a:pt x="2045" y="2679"/>
                </a:lnTo>
                <a:lnTo>
                  <a:pt x="2045" y="3023"/>
                </a:lnTo>
                <a:lnTo>
                  <a:pt x="4016" y="3023"/>
                </a:lnTo>
                <a:lnTo>
                  <a:pt x="4016" y="2679"/>
                </a:lnTo>
                <a:close/>
                <a:moveTo>
                  <a:pt x="2045" y="3695"/>
                </a:moveTo>
                <a:lnTo>
                  <a:pt x="4016" y="3695"/>
                </a:lnTo>
                <a:lnTo>
                  <a:pt x="4016" y="3352"/>
                </a:lnTo>
                <a:lnTo>
                  <a:pt x="2045" y="3352"/>
                </a:lnTo>
                <a:lnTo>
                  <a:pt x="2045" y="3695"/>
                </a:lnTo>
                <a:close/>
              </a:path>
            </a:pathLst>
          </a:custGeo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0" name="KSO_Shape">
            <a:extLst>
              <a:ext uri="{FF2B5EF4-FFF2-40B4-BE49-F238E27FC236}">
                <a16:creationId xmlns:a16="http://schemas.microsoft.com/office/drawing/2014/main" id="{38899C0A-1845-41CC-8718-D108DE227A3C}"/>
              </a:ext>
            </a:extLst>
          </p:cNvPr>
          <p:cNvSpPr>
            <a:spLocks/>
          </p:cNvSpPr>
          <p:nvPr/>
        </p:nvSpPr>
        <p:spPr bwMode="auto">
          <a:xfrm>
            <a:off x="6348027" y="1595141"/>
            <a:ext cx="698691" cy="692869"/>
          </a:xfrm>
          <a:custGeom>
            <a:avLst/>
            <a:gdLst>
              <a:gd name="T0" fmla="*/ 0 w 1438275"/>
              <a:gd name="T1" fmla="*/ 2252360 h 1425575"/>
              <a:gd name="T2" fmla="*/ 365180 w 1438275"/>
              <a:gd name="T3" fmla="*/ 2252360 h 1425575"/>
              <a:gd name="T4" fmla="*/ 365180 w 1438275"/>
              <a:gd name="T5" fmla="*/ 2946274 h 1425575"/>
              <a:gd name="T6" fmla="*/ 2979731 w 1438275"/>
              <a:gd name="T7" fmla="*/ 2946274 h 1425575"/>
              <a:gd name="T8" fmla="*/ 2979731 w 1438275"/>
              <a:gd name="T9" fmla="*/ 2252360 h 1425575"/>
              <a:gd name="T10" fmla="*/ 3341959 w 1438275"/>
              <a:gd name="T11" fmla="*/ 2252360 h 1425575"/>
              <a:gd name="T12" fmla="*/ 3341959 w 1438275"/>
              <a:gd name="T13" fmla="*/ 3315771 h 1425575"/>
              <a:gd name="T14" fmla="*/ 0 w 1438275"/>
              <a:gd name="T15" fmla="*/ 3315771 h 1425575"/>
              <a:gd name="T16" fmla="*/ 1209893 w 1438275"/>
              <a:gd name="T17" fmla="*/ 0 h 1425575"/>
              <a:gd name="T18" fmla="*/ 2154199 w 1438275"/>
              <a:gd name="T19" fmla="*/ 0 h 1425575"/>
              <a:gd name="T20" fmla="*/ 2154199 w 1438275"/>
              <a:gd name="T21" fmla="*/ 1183932 h 1425575"/>
              <a:gd name="T22" fmla="*/ 2725946 w 1438275"/>
              <a:gd name="T23" fmla="*/ 1183932 h 1425575"/>
              <a:gd name="T24" fmla="*/ 1682783 w 1438275"/>
              <a:gd name="T25" fmla="*/ 2632679 h 1425575"/>
              <a:gd name="T26" fmla="*/ 1681307 w 1438275"/>
              <a:gd name="T27" fmla="*/ 2632679 h 1425575"/>
              <a:gd name="T28" fmla="*/ 638144 w 1438275"/>
              <a:gd name="T29" fmla="*/ 1183932 h 1425575"/>
              <a:gd name="T30" fmla="*/ 1209893 w 1438275"/>
              <a:gd name="T31" fmla="*/ 1183932 h 14255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438275" h="1425575">
                <a:moveTo>
                  <a:pt x="0" y="968375"/>
                </a:moveTo>
                <a:lnTo>
                  <a:pt x="157162" y="968375"/>
                </a:lnTo>
                <a:lnTo>
                  <a:pt x="157162" y="1266715"/>
                </a:lnTo>
                <a:lnTo>
                  <a:pt x="1282383" y="1266715"/>
                </a:lnTo>
                <a:lnTo>
                  <a:pt x="1282383" y="968375"/>
                </a:lnTo>
                <a:lnTo>
                  <a:pt x="1438275" y="968375"/>
                </a:lnTo>
                <a:lnTo>
                  <a:pt x="1438275" y="1425575"/>
                </a:lnTo>
                <a:lnTo>
                  <a:pt x="0" y="1425575"/>
                </a:lnTo>
                <a:lnTo>
                  <a:pt x="0" y="968375"/>
                </a:lnTo>
                <a:close/>
                <a:moveTo>
                  <a:pt x="520700" y="0"/>
                </a:moveTo>
                <a:lnTo>
                  <a:pt x="927100" y="0"/>
                </a:lnTo>
                <a:lnTo>
                  <a:pt x="927100" y="509017"/>
                </a:lnTo>
                <a:lnTo>
                  <a:pt x="1173162" y="509017"/>
                </a:lnTo>
                <a:lnTo>
                  <a:pt x="724217" y="1131888"/>
                </a:lnTo>
                <a:lnTo>
                  <a:pt x="723582" y="1131888"/>
                </a:lnTo>
                <a:lnTo>
                  <a:pt x="274637" y="509017"/>
                </a:lnTo>
                <a:lnTo>
                  <a:pt x="520700" y="509017"/>
                </a:lnTo>
                <a:lnTo>
                  <a:pt x="520700" y="0"/>
                </a:lnTo>
                <a:close/>
              </a:path>
            </a:pathLst>
          </a:custGeo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EB482CA0-0F7C-486C-98D5-1E4EA2437F90}"/>
              </a:ext>
            </a:extLst>
          </p:cNvPr>
          <p:cNvGrpSpPr/>
          <p:nvPr/>
        </p:nvGrpSpPr>
        <p:grpSpPr>
          <a:xfrm>
            <a:off x="5436243" y="2566047"/>
            <a:ext cx="2565272" cy="793033"/>
            <a:chOff x="7242583" y="2889781"/>
            <a:chExt cx="2565272" cy="793033"/>
          </a:xfrm>
        </p:grpSpPr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5A8E21B1-D595-41D0-B6B8-583A6A4DA5AF}"/>
                </a:ext>
              </a:extLst>
            </p:cNvPr>
            <p:cNvSpPr/>
            <p:nvPr/>
          </p:nvSpPr>
          <p:spPr>
            <a:xfrm>
              <a:off x="7242583" y="3221149"/>
              <a:ext cx="256527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altLang="zh-CN" sz="1200" dirty="0"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653097DE-5E24-4A55-A2C8-2F318AF33814}"/>
                </a:ext>
              </a:extLst>
            </p:cNvPr>
            <p:cNvSpPr/>
            <p:nvPr/>
          </p:nvSpPr>
          <p:spPr>
            <a:xfrm>
              <a:off x="7753888" y="2889781"/>
              <a:ext cx="14806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b="1" dirty="0">
                  <a:cs typeface="+mn-ea"/>
                  <a:sym typeface="+mn-lt"/>
                </a:rPr>
                <a:t>Content Text </a:t>
              </a: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EF5B63FF-AE48-413A-BB63-26BDB6B842DE}"/>
              </a:ext>
            </a:extLst>
          </p:cNvPr>
          <p:cNvGrpSpPr/>
          <p:nvPr/>
        </p:nvGrpSpPr>
        <p:grpSpPr>
          <a:xfrm>
            <a:off x="8211232" y="2566047"/>
            <a:ext cx="2565272" cy="793033"/>
            <a:chOff x="7242583" y="2889781"/>
            <a:chExt cx="2565272" cy="793033"/>
          </a:xfrm>
        </p:grpSpPr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4DB8DC3A-48C4-4F0D-BAA6-3CA0609CA368}"/>
                </a:ext>
              </a:extLst>
            </p:cNvPr>
            <p:cNvSpPr/>
            <p:nvPr/>
          </p:nvSpPr>
          <p:spPr>
            <a:xfrm>
              <a:off x="7242583" y="3221149"/>
              <a:ext cx="256527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altLang="zh-CN" sz="1200" dirty="0"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5F10B83D-9B43-4016-8979-C228F1AACE4C}"/>
                </a:ext>
              </a:extLst>
            </p:cNvPr>
            <p:cNvSpPr/>
            <p:nvPr/>
          </p:nvSpPr>
          <p:spPr>
            <a:xfrm>
              <a:off x="7753888" y="2889781"/>
              <a:ext cx="14806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b="1" dirty="0">
                  <a:cs typeface="+mn-ea"/>
                  <a:sym typeface="+mn-lt"/>
                </a:rPr>
                <a:t>Content Text </a:t>
              </a: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865EE399-3B65-48EC-83B1-BEC230DF3578}"/>
              </a:ext>
            </a:extLst>
          </p:cNvPr>
          <p:cNvGrpSpPr/>
          <p:nvPr/>
        </p:nvGrpSpPr>
        <p:grpSpPr>
          <a:xfrm>
            <a:off x="5436243" y="4846396"/>
            <a:ext cx="2565272" cy="793033"/>
            <a:chOff x="7242583" y="2889781"/>
            <a:chExt cx="2565272" cy="793033"/>
          </a:xfrm>
        </p:grpSpPr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B543C8CC-6273-4054-A9D0-BF855ACC0392}"/>
                </a:ext>
              </a:extLst>
            </p:cNvPr>
            <p:cNvSpPr/>
            <p:nvPr/>
          </p:nvSpPr>
          <p:spPr>
            <a:xfrm>
              <a:off x="7242583" y="3221149"/>
              <a:ext cx="256527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altLang="zh-CN" sz="1200" dirty="0"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AD2C4F4D-9D9E-4A2E-AC6A-421328333C5E}"/>
                </a:ext>
              </a:extLst>
            </p:cNvPr>
            <p:cNvSpPr/>
            <p:nvPr/>
          </p:nvSpPr>
          <p:spPr>
            <a:xfrm>
              <a:off x="7753888" y="2889781"/>
              <a:ext cx="14806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b="1" dirty="0">
                  <a:cs typeface="+mn-ea"/>
                  <a:sym typeface="+mn-lt"/>
                </a:rPr>
                <a:t>Content Text </a:t>
              </a: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4B07AAE9-00AB-4EDF-A0A9-65DACADBBEFF}"/>
              </a:ext>
            </a:extLst>
          </p:cNvPr>
          <p:cNvGrpSpPr/>
          <p:nvPr/>
        </p:nvGrpSpPr>
        <p:grpSpPr>
          <a:xfrm>
            <a:off x="8211232" y="4846396"/>
            <a:ext cx="2565272" cy="793033"/>
            <a:chOff x="7242583" y="2889781"/>
            <a:chExt cx="2565272" cy="793033"/>
          </a:xfrm>
        </p:grpSpPr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AC11B764-6070-47AF-A830-AD7A1BB2C0E3}"/>
                </a:ext>
              </a:extLst>
            </p:cNvPr>
            <p:cNvSpPr/>
            <p:nvPr/>
          </p:nvSpPr>
          <p:spPr>
            <a:xfrm>
              <a:off x="7242583" y="3221149"/>
              <a:ext cx="256527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altLang="zh-CN" sz="1200" dirty="0"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52B6EB17-C9D2-4ED3-B972-89DF5263B0A4}"/>
                </a:ext>
              </a:extLst>
            </p:cNvPr>
            <p:cNvSpPr/>
            <p:nvPr/>
          </p:nvSpPr>
          <p:spPr>
            <a:xfrm>
              <a:off x="7753888" y="2889781"/>
              <a:ext cx="14806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b="1" dirty="0">
                  <a:cs typeface="+mn-ea"/>
                  <a:sym typeface="+mn-lt"/>
                </a:rPr>
                <a:t>Content Text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879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CD4793F-B15E-415F-9B7F-64356C7441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图片 3" descr="图片包含 餐桌&#10;&#10;描述已自动生成">
            <a:extLst>
              <a:ext uri="{FF2B5EF4-FFF2-40B4-BE49-F238E27FC236}">
                <a16:creationId xmlns:a16="http://schemas.microsoft.com/office/drawing/2014/main" id="{A6EE7633-A8F9-479B-9C7D-B7E33972E1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929549" y="-404444"/>
            <a:ext cx="6857990" cy="7666875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34855C1E-872D-4F0A-BD08-D9401BB96AC6}"/>
              </a:ext>
            </a:extLst>
          </p:cNvPr>
          <p:cNvSpPr/>
          <p:nvPr/>
        </p:nvSpPr>
        <p:spPr>
          <a:xfrm rot="2700000">
            <a:off x="1401717" y="1128218"/>
            <a:ext cx="4601565" cy="4601565"/>
          </a:xfrm>
          <a:custGeom>
            <a:avLst/>
            <a:gdLst>
              <a:gd name="connsiteX0" fmla="*/ 33931 w 1497118"/>
              <a:gd name="connsiteY0" fmla="*/ 33931 h 1497118"/>
              <a:gd name="connsiteX1" fmla="*/ 115847 w 1497118"/>
              <a:gd name="connsiteY1" fmla="*/ 0 h 1497118"/>
              <a:gd name="connsiteX2" fmla="*/ 1381271 w 1497118"/>
              <a:gd name="connsiteY2" fmla="*/ 0 h 1497118"/>
              <a:gd name="connsiteX3" fmla="*/ 1497118 w 1497118"/>
              <a:gd name="connsiteY3" fmla="*/ 115847 h 1497118"/>
              <a:gd name="connsiteX4" fmla="*/ 1497118 w 1497118"/>
              <a:gd name="connsiteY4" fmla="*/ 1381271 h 1497118"/>
              <a:gd name="connsiteX5" fmla="*/ 1381271 w 1497118"/>
              <a:gd name="connsiteY5" fmla="*/ 1497118 h 1497118"/>
              <a:gd name="connsiteX6" fmla="*/ 781196 w 1497118"/>
              <a:gd name="connsiteY6" fmla="*/ 1497118 h 1497118"/>
              <a:gd name="connsiteX7" fmla="*/ 0 w 1497118"/>
              <a:gd name="connsiteY7" fmla="*/ 715922 h 1497118"/>
              <a:gd name="connsiteX8" fmla="*/ 0 w 1497118"/>
              <a:gd name="connsiteY8" fmla="*/ 115847 h 1497118"/>
              <a:gd name="connsiteX9" fmla="*/ 33931 w 1497118"/>
              <a:gd name="connsiteY9" fmla="*/ 33931 h 149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7118" h="1497118">
                <a:moveTo>
                  <a:pt x="33931" y="33931"/>
                </a:moveTo>
                <a:cubicBezTo>
                  <a:pt x="54895" y="12967"/>
                  <a:pt x="83857" y="0"/>
                  <a:pt x="115847" y="0"/>
                </a:cubicBezTo>
                <a:lnTo>
                  <a:pt x="1381271" y="0"/>
                </a:lnTo>
                <a:cubicBezTo>
                  <a:pt x="1445252" y="0"/>
                  <a:pt x="1497118" y="51866"/>
                  <a:pt x="1497118" y="115847"/>
                </a:cubicBezTo>
                <a:lnTo>
                  <a:pt x="1497118" y="1381271"/>
                </a:lnTo>
                <a:cubicBezTo>
                  <a:pt x="1497118" y="1445252"/>
                  <a:pt x="1445252" y="1497118"/>
                  <a:pt x="1381271" y="1497118"/>
                </a:cubicBezTo>
                <a:lnTo>
                  <a:pt x="781196" y="1497118"/>
                </a:lnTo>
                <a:lnTo>
                  <a:pt x="0" y="715922"/>
                </a:lnTo>
                <a:lnTo>
                  <a:pt x="0" y="115847"/>
                </a:lnTo>
                <a:cubicBezTo>
                  <a:pt x="0" y="83857"/>
                  <a:pt x="12966" y="54895"/>
                  <a:pt x="33931" y="33931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1E45B4F-550C-4825-AAF8-59ECF1D9FC94}"/>
              </a:ext>
            </a:extLst>
          </p:cNvPr>
          <p:cNvSpPr txBox="1"/>
          <p:nvPr/>
        </p:nvSpPr>
        <p:spPr>
          <a:xfrm>
            <a:off x="772212" y="1383174"/>
            <a:ext cx="430887" cy="41379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SUMMER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A882D8B-DF0C-454B-BAA6-3929C0CB333A}"/>
              </a:ext>
            </a:extLst>
          </p:cNvPr>
          <p:cNvSpPr txBox="1"/>
          <p:nvPr/>
        </p:nvSpPr>
        <p:spPr>
          <a:xfrm>
            <a:off x="3319686" y="1670510"/>
            <a:ext cx="1478747" cy="11079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b="1" u="sng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8000" b="1" u="sng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C1505FF-BC34-46F1-A49E-76DBECE19B4D}"/>
              </a:ext>
            </a:extLst>
          </p:cNvPr>
          <p:cNvSpPr txBox="1"/>
          <p:nvPr/>
        </p:nvSpPr>
        <p:spPr>
          <a:xfrm>
            <a:off x="2196610" y="3062010"/>
            <a:ext cx="3752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600">
                <a:solidFill>
                  <a:schemeClr val="bg1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r>
              <a:rPr lang="en-US" altLang="zh-CN" sz="4400" dirty="0">
                <a:sym typeface="+mn-lt"/>
              </a:rPr>
              <a:t>Add title text</a:t>
            </a:r>
            <a:endParaRPr lang="zh-CN" altLang="en-US" sz="4400" dirty="0"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9D9B575-10F6-4C73-9031-475C3E3D9944}"/>
              </a:ext>
            </a:extLst>
          </p:cNvPr>
          <p:cNvSpPr txBox="1"/>
          <p:nvPr/>
        </p:nvSpPr>
        <p:spPr>
          <a:xfrm>
            <a:off x="2684981" y="4006643"/>
            <a:ext cx="2748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174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: 空心 15">
            <a:extLst>
              <a:ext uri="{FF2B5EF4-FFF2-40B4-BE49-F238E27FC236}">
                <a16:creationId xmlns:a16="http://schemas.microsoft.com/office/drawing/2014/main" id="{F8DBBF08-F28D-46D3-9C1F-6B7400AA75E6}"/>
              </a:ext>
            </a:extLst>
          </p:cNvPr>
          <p:cNvSpPr/>
          <p:nvPr/>
        </p:nvSpPr>
        <p:spPr>
          <a:xfrm>
            <a:off x="-2614570" y="-1625310"/>
            <a:ext cx="6030285" cy="6030285"/>
          </a:xfrm>
          <a:prstGeom prst="donut">
            <a:avLst>
              <a:gd name="adj" fmla="val 6589"/>
            </a:avLst>
          </a:prstGeo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" name="稻壳儿_刀客儿出品_1">
            <a:extLst>
              <a:ext uri="{FF2B5EF4-FFF2-40B4-BE49-F238E27FC236}">
                <a16:creationId xmlns:a16="http://schemas.microsoft.com/office/drawing/2014/main" id="{5F2880D6-4162-4845-88ED-D5873815BC0D}"/>
              </a:ext>
            </a:extLst>
          </p:cNvPr>
          <p:cNvSpPr>
            <a:spLocks noChangeAspect="1"/>
          </p:cNvSpPr>
          <p:nvPr/>
        </p:nvSpPr>
        <p:spPr>
          <a:xfrm>
            <a:off x="6372236" y="1842006"/>
            <a:ext cx="503629" cy="516182"/>
          </a:xfrm>
          <a:prstGeom prst="rect">
            <a:avLst/>
          </a:prstGeo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sz="190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" name="稻壳儿_刀客儿出品_2">
            <a:extLst>
              <a:ext uri="{FF2B5EF4-FFF2-40B4-BE49-F238E27FC236}">
                <a16:creationId xmlns:a16="http://schemas.microsoft.com/office/drawing/2014/main" id="{282C2305-85D0-45B8-9C33-4EAFFCF79CBB}"/>
              </a:ext>
            </a:extLst>
          </p:cNvPr>
          <p:cNvSpPr>
            <a:spLocks noChangeAspect="1"/>
          </p:cNvSpPr>
          <p:nvPr/>
        </p:nvSpPr>
        <p:spPr>
          <a:xfrm>
            <a:off x="6372236" y="2921293"/>
            <a:ext cx="503629" cy="516182"/>
          </a:xfrm>
          <a:prstGeom prst="rect">
            <a:avLst/>
          </a:prstGeo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sz="190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4" name="稻壳儿_刀客儿出品_3">
            <a:extLst>
              <a:ext uri="{FF2B5EF4-FFF2-40B4-BE49-F238E27FC236}">
                <a16:creationId xmlns:a16="http://schemas.microsoft.com/office/drawing/2014/main" id="{CDC4C94C-B838-4DDE-BE1D-CAAB6746F438}"/>
              </a:ext>
            </a:extLst>
          </p:cNvPr>
          <p:cNvSpPr/>
          <p:nvPr/>
        </p:nvSpPr>
        <p:spPr>
          <a:xfrm>
            <a:off x="7047656" y="1706586"/>
            <a:ext cx="4313552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5" name="稻壳儿_刀客儿出品_4">
            <a:extLst>
              <a:ext uri="{FF2B5EF4-FFF2-40B4-BE49-F238E27FC236}">
                <a16:creationId xmlns:a16="http://schemas.microsoft.com/office/drawing/2014/main" id="{5A3163AC-A006-47BB-B7A7-95A437C67703}"/>
              </a:ext>
            </a:extLst>
          </p:cNvPr>
          <p:cNvSpPr/>
          <p:nvPr/>
        </p:nvSpPr>
        <p:spPr>
          <a:xfrm>
            <a:off x="7047655" y="2785873"/>
            <a:ext cx="4313553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0" name="稻壳儿_刀客儿出品_1">
            <a:extLst>
              <a:ext uri="{FF2B5EF4-FFF2-40B4-BE49-F238E27FC236}">
                <a16:creationId xmlns:a16="http://schemas.microsoft.com/office/drawing/2014/main" id="{614D79ED-606E-44DE-9C2E-3C6A0119D60C}"/>
              </a:ext>
            </a:extLst>
          </p:cNvPr>
          <p:cNvSpPr>
            <a:spLocks noChangeAspect="1"/>
          </p:cNvSpPr>
          <p:nvPr/>
        </p:nvSpPr>
        <p:spPr>
          <a:xfrm>
            <a:off x="6372236" y="4023903"/>
            <a:ext cx="503629" cy="516182"/>
          </a:xfrm>
          <a:prstGeom prst="rect">
            <a:avLst/>
          </a:prstGeo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sz="19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11" name="稻壳儿_刀客儿出品_2">
            <a:extLst>
              <a:ext uri="{FF2B5EF4-FFF2-40B4-BE49-F238E27FC236}">
                <a16:creationId xmlns:a16="http://schemas.microsoft.com/office/drawing/2014/main" id="{77B15F62-5B92-453A-A298-C9D60DAD314E}"/>
              </a:ext>
            </a:extLst>
          </p:cNvPr>
          <p:cNvSpPr>
            <a:spLocks noChangeAspect="1"/>
          </p:cNvSpPr>
          <p:nvPr/>
        </p:nvSpPr>
        <p:spPr>
          <a:xfrm>
            <a:off x="6372236" y="5103190"/>
            <a:ext cx="503629" cy="516182"/>
          </a:xfrm>
          <a:prstGeom prst="rect">
            <a:avLst/>
          </a:prstGeo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sz="19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12" name="稻壳儿_刀客儿出品_3">
            <a:extLst>
              <a:ext uri="{FF2B5EF4-FFF2-40B4-BE49-F238E27FC236}">
                <a16:creationId xmlns:a16="http://schemas.microsoft.com/office/drawing/2014/main" id="{7FCACD53-24D7-421A-B48D-656E5DDABD47}"/>
              </a:ext>
            </a:extLst>
          </p:cNvPr>
          <p:cNvSpPr/>
          <p:nvPr/>
        </p:nvSpPr>
        <p:spPr>
          <a:xfrm>
            <a:off x="7047656" y="3888483"/>
            <a:ext cx="4313552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3" name="稻壳儿_刀客儿出品_4">
            <a:extLst>
              <a:ext uri="{FF2B5EF4-FFF2-40B4-BE49-F238E27FC236}">
                <a16:creationId xmlns:a16="http://schemas.microsoft.com/office/drawing/2014/main" id="{56D0B914-C182-4578-98E7-D2F93F294268}"/>
              </a:ext>
            </a:extLst>
          </p:cNvPr>
          <p:cNvSpPr/>
          <p:nvPr/>
        </p:nvSpPr>
        <p:spPr>
          <a:xfrm>
            <a:off x="7047655" y="4967770"/>
            <a:ext cx="4313553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pic>
        <p:nvPicPr>
          <p:cNvPr id="15" name="图片 14" descr="图片包含 室内, 人员, 笔记本电脑, 妇女&#10;&#10;描述已自动生成">
            <a:extLst>
              <a:ext uri="{FF2B5EF4-FFF2-40B4-BE49-F238E27FC236}">
                <a16:creationId xmlns:a16="http://schemas.microsoft.com/office/drawing/2014/main" id="{E72F9112-2E61-48FA-A6CB-3E6C8CB558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0506" y="1842006"/>
            <a:ext cx="4313554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1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10" grpId="0" animBg="1"/>
      <p:bldP spid="11" grpId="0" animBg="1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稻壳儿_刀客儿出品_2">
            <a:extLst>
              <a:ext uri="{FF2B5EF4-FFF2-40B4-BE49-F238E27FC236}">
                <a16:creationId xmlns:a16="http://schemas.microsoft.com/office/drawing/2014/main" id="{AC2644F9-7EA0-48A4-9F07-92EA8377A43D}"/>
              </a:ext>
            </a:extLst>
          </p:cNvPr>
          <p:cNvSpPr/>
          <p:nvPr/>
        </p:nvSpPr>
        <p:spPr>
          <a:xfrm>
            <a:off x="10077621" y="0"/>
            <a:ext cx="2273311" cy="6858000"/>
          </a:xfrm>
          <a:prstGeom prst="rect">
            <a:avLst/>
          </a:prstGeo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" name="稻壳儿_刀客儿出品_7">
            <a:extLst>
              <a:ext uri="{FF2B5EF4-FFF2-40B4-BE49-F238E27FC236}">
                <a16:creationId xmlns:a16="http://schemas.microsoft.com/office/drawing/2014/main" id="{FC788C72-CE34-49C5-83D3-E1124A1DB584}"/>
              </a:ext>
            </a:extLst>
          </p:cNvPr>
          <p:cNvSpPr/>
          <p:nvPr/>
        </p:nvSpPr>
        <p:spPr>
          <a:xfrm>
            <a:off x="11177080" y="6019802"/>
            <a:ext cx="473529" cy="4735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pic>
        <p:nvPicPr>
          <p:cNvPr id="8" name="图片 7" descr="图片包含 室内, 人员, 墙壁, 男士&#10;&#10;描述已自动生成">
            <a:extLst>
              <a:ext uri="{FF2B5EF4-FFF2-40B4-BE49-F238E27FC236}">
                <a16:creationId xmlns:a16="http://schemas.microsoft.com/office/drawing/2014/main" id="{D7A0651E-F261-451E-B6C2-8B71AB4C41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1704" y="1708287"/>
            <a:ext cx="5162140" cy="3441426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12798B98-76C2-41E6-A6F2-6F872FEDD78F}"/>
              </a:ext>
            </a:extLst>
          </p:cNvPr>
          <p:cNvSpPr/>
          <p:nvPr/>
        </p:nvSpPr>
        <p:spPr>
          <a:xfrm>
            <a:off x="1056744" y="2646406"/>
            <a:ext cx="495968" cy="495968"/>
          </a:xfrm>
          <a:custGeom>
            <a:avLst/>
            <a:gdLst>
              <a:gd name="connsiteX0" fmla="*/ 152647 w 179083"/>
              <a:gd name="connsiteY0" fmla="*/ 48182 h 179083"/>
              <a:gd name="connsiteX1" fmla="*/ 100628 w 179083"/>
              <a:gd name="connsiteY1" fmla="*/ 0 h 179083"/>
              <a:gd name="connsiteX2" fmla="*/ 48608 w 179083"/>
              <a:gd name="connsiteY2" fmla="*/ 53725 h 179083"/>
              <a:gd name="connsiteX3" fmla="*/ 37096 w 179083"/>
              <a:gd name="connsiteY3" fmla="*/ 53725 h 179083"/>
              <a:gd name="connsiteX4" fmla="*/ 0 w 179083"/>
              <a:gd name="connsiteY4" fmla="*/ 87836 h 179083"/>
              <a:gd name="connsiteX5" fmla="*/ 37096 w 179083"/>
              <a:gd name="connsiteY5" fmla="*/ 121947 h 179083"/>
              <a:gd name="connsiteX6" fmla="*/ 76324 w 179083"/>
              <a:gd name="connsiteY6" fmla="*/ 121947 h 179083"/>
              <a:gd name="connsiteX7" fmla="*/ 64811 w 179083"/>
              <a:gd name="connsiteY7" fmla="*/ 132181 h 179083"/>
              <a:gd name="connsiteX8" fmla="*/ 63106 w 179083"/>
              <a:gd name="connsiteY8" fmla="*/ 139429 h 179083"/>
              <a:gd name="connsiteX9" fmla="*/ 69075 w 179083"/>
              <a:gd name="connsiteY9" fmla="*/ 143693 h 179083"/>
              <a:gd name="connsiteX10" fmla="*/ 99349 w 179083"/>
              <a:gd name="connsiteY10" fmla="*/ 143693 h 179083"/>
              <a:gd name="connsiteX11" fmla="*/ 69501 w 179083"/>
              <a:gd name="connsiteY11" fmla="*/ 170129 h 179083"/>
              <a:gd name="connsiteX12" fmla="*/ 69075 w 179083"/>
              <a:gd name="connsiteY12" fmla="*/ 179083 h 179083"/>
              <a:gd name="connsiteX13" fmla="*/ 73765 w 179083"/>
              <a:gd name="connsiteY13" fmla="*/ 181215 h 179083"/>
              <a:gd name="connsiteX14" fmla="*/ 78029 w 179083"/>
              <a:gd name="connsiteY14" fmla="*/ 179510 h 179083"/>
              <a:gd name="connsiteX15" fmla="*/ 120668 w 179083"/>
              <a:gd name="connsiteY15" fmla="*/ 141988 h 179083"/>
              <a:gd name="connsiteX16" fmla="*/ 122374 w 179083"/>
              <a:gd name="connsiteY16" fmla="*/ 134739 h 179083"/>
              <a:gd name="connsiteX17" fmla="*/ 116404 w 179083"/>
              <a:gd name="connsiteY17" fmla="*/ 130475 h 179083"/>
              <a:gd name="connsiteX18" fmla="*/ 85704 w 179083"/>
              <a:gd name="connsiteY18" fmla="*/ 130475 h 179083"/>
              <a:gd name="connsiteX19" fmla="*/ 95511 w 179083"/>
              <a:gd name="connsiteY19" fmla="*/ 121947 h 179083"/>
              <a:gd name="connsiteX20" fmla="*/ 142414 w 179083"/>
              <a:gd name="connsiteY20" fmla="*/ 121947 h 179083"/>
              <a:gd name="connsiteX21" fmla="*/ 179510 w 179083"/>
              <a:gd name="connsiteY21" fmla="*/ 84425 h 179083"/>
              <a:gd name="connsiteX22" fmla="*/ 152647 w 179083"/>
              <a:gd name="connsiteY22" fmla="*/ 48182 h 179083"/>
              <a:gd name="connsiteX23" fmla="*/ 142414 w 179083"/>
              <a:gd name="connsiteY23" fmla="*/ 108729 h 179083"/>
              <a:gd name="connsiteX24" fmla="*/ 37096 w 179083"/>
              <a:gd name="connsiteY24" fmla="*/ 108729 h 179083"/>
              <a:gd name="connsiteX25" fmla="*/ 12792 w 179083"/>
              <a:gd name="connsiteY25" fmla="*/ 87410 h 179083"/>
              <a:gd name="connsiteX26" fmla="*/ 37096 w 179083"/>
              <a:gd name="connsiteY26" fmla="*/ 66090 h 179083"/>
              <a:gd name="connsiteX27" fmla="*/ 61400 w 179083"/>
              <a:gd name="connsiteY27" fmla="*/ 66090 h 179083"/>
              <a:gd name="connsiteX28" fmla="*/ 61400 w 179083"/>
              <a:gd name="connsiteY28" fmla="*/ 59694 h 179083"/>
              <a:gd name="connsiteX29" fmla="*/ 61400 w 179083"/>
              <a:gd name="connsiteY29" fmla="*/ 54578 h 179083"/>
              <a:gd name="connsiteX30" fmla="*/ 61400 w 179083"/>
              <a:gd name="connsiteY30" fmla="*/ 53299 h 179083"/>
              <a:gd name="connsiteX31" fmla="*/ 100628 w 179083"/>
              <a:gd name="connsiteY31" fmla="*/ 12365 h 179083"/>
              <a:gd name="connsiteX32" fmla="*/ 139856 w 179083"/>
              <a:gd name="connsiteY32" fmla="*/ 49888 h 179083"/>
              <a:gd name="connsiteX33" fmla="*/ 139856 w 179083"/>
              <a:gd name="connsiteY33" fmla="*/ 52019 h 179083"/>
              <a:gd name="connsiteX34" fmla="*/ 139429 w 179083"/>
              <a:gd name="connsiteY34" fmla="*/ 58415 h 179083"/>
              <a:gd name="connsiteX35" fmla="*/ 145399 w 179083"/>
              <a:gd name="connsiteY35" fmla="*/ 59268 h 179083"/>
              <a:gd name="connsiteX36" fmla="*/ 167144 w 179083"/>
              <a:gd name="connsiteY36" fmla="*/ 83572 h 179083"/>
              <a:gd name="connsiteX37" fmla="*/ 142414 w 179083"/>
              <a:gd name="connsiteY37" fmla="*/ 108729 h 17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79083" h="179083">
                <a:moveTo>
                  <a:pt x="152647" y="48182"/>
                </a:moveTo>
                <a:cubicBezTo>
                  <a:pt x="151368" y="21319"/>
                  <a:pt x="128769" y="0"/>
                  <a:pt x="100628" y="0"/>
                </a:cubicBezTo>
                <a:cubicBezTo>
                  <a:pt x="72913" y="0"/>
                  <a:pt x="48608" y="25157"/>
                  <a:pt x="48608" y="53725"/>
                </a:cubicBezTo>
                <a:lnTo>
                  <a:pt x="37096" y="53725"/>
                </a:lnTo>
                <a:cubicBezTo>
                  <a:pt x="15776" y="53725"/>
                  <a:pt x="0" y="68222"/>
                  <a:pt x="0" y="87836"/>
                </a:cubicBezTo>
                <a:cubicBezTo>
                  <a:pt x="0" y="107450"/>
                  <a:pt x="16203" y="121947"/>
                  <a:pt x="37096" y="121947"/>
                </a:cubicBezTo>
                <a:lnTo>
                  <a:pt x="76324" y="121947"/>
                </a:lnTo>
                <a:lnTo>
                  <a:pt x="64811" y="132181"/>
                </a:lnTo>
                <a:cubicBezTo>
                  <a:pt x="62679" y="133886"/>
                  <a:pt x="62253" y="136871"/>
                  <a:pt x="63106" y="139429"/>
                </a:cubicBezTo>
                <a:cubicBezTo>
                  <a:pt x="63958" y="141988"/>
                  <a:pt x="66517" y="143693"/>
                  <a:pt x="69075" y="143693"/>
                </a:cubicBezTo>
                <a:lnTo>
                  <a:pt x="99349" y="143693"/>
                </a:lnTo>
                <a:lnTo>
                  <a:pt x="69501" y="170129"/>
                </a:lnTo>
                <a:cubicBezTo>
                  <a:pt x="66943" y="172261"/>
                  <a:pt x="66517" y="176525"/>
                  <a:pt x="69075" y="179083"/>
                </a:cubicBezTo>
                <a:cubicBezTo>
                  <a:pt x="70354" y="180363"/>
                  <a:pt x="72060" y="181215"/>
                  <a:pt x="73765" y="181215"/>
                </a:cubicBezTo>
                <a:cubicBezTo>
                  <a:pt x="75471" y="181215"/>
                  <a:pt x="76750" y="180789"/>
                  <a:pt x="78029" y="179510"/>
                </a:cubicBezTo>
                <a:lnTo>
                  <a:pt x="120668" y="141988"/>
                </a:lnTo>
                <a:cubicBezTo>
                  <a:pt x="122800" y="140282"/>
                  <a:pt x="123226" y="137297"/>
                  <a:pt x="122374" y="134739"/>
                </a:cubicBezTo>
                <a:cubicBezTo>
                  <a:pt x="121521" y="132181"/>
                  <a:pt x="118963" y="130475"/>
                  <a:pt x="116404" y="130475"/>
                </a:cubicBezTo>
                <a:lnTo>
                  <a:pt x="85704" y="130475"/>
                </a:lnTo>
                <a:lnTo>
                  <a:pt x="95511" y="121947"/>
                </a:lnTo>
                <a:lnTo>
                  <a:pt x="142414" y="121947"/>
                </a:lnTo>
                <a:cubicBezTo>
                  <a:pt x="162454" y="121947"/>
                  <a:pt x="179510" y="104892"/>
                  <a:pt x="179510" y="84425"/>
                </a:cubicBezTo>
                <a:cubicBezTo>
                  <a:pt x="179936" y="67370"/>
                  <a:pt x="168424" y="52446"/>
                  <a:pt x="152647" y="48182"/>
                </a:cubicBezTo>
                <a:close/>
                <a:moveTo>
                  <a:pt x="142414" y="108729"/>
                </a:moveTo>
                <a:lnTo>
                  <a:pt x="37096" y="108729"/>
                </a:lnTo>
                <a:cubicBezTo>
                  <a:pt x="23025" y="108729"/>
                  <a:pt x="12792" y="99775"/>
                  <a:pt x="12792" y="87410"/>
                </a:cubicBezTo>
                <a:cubicBezTo>
                  <a:pt x="12792" y="75045"/>
                  <a:pt x="23025" y="66090"/>
                  <a:pt x="37096" y="66090"/>
                </a:cubicBezTo>
                <a:lnTo>
                  <a:pt x="61400" y="66090"/>
                </a:lnTo>
                <a:lnTo>
                  <a:pt x="61400" y="59694"/>
                </a:lnTo>
                <a:cubicBezTo>
                  <a:pt x="61400" y="57136"/>
                  <a:pt x="61400" y="55431"/>
                  <a:pt x="61400" y="54578"/>
                </a:cubicBezTo>
                <a:lnTo>
                  <a:pt x="61400" y="53299"/>
                </a:lnTo>
                <a:cubicBezTo>
                  <a:pt x="61400" y="31979"/>
                  <a:pt x="80161" y="12365"/>
                  <a:pt x="100628" y="12365"/>
                </a:cubicBezTo>
                <a:cubicBezTo>
                  <a:pt x="122374" y="12365"/>
                  <a:pt x="139856" y="29421"/>
                  <a:pt x="139856" y="49888"/>
                </a:cubicBezTo>
                <a:cubicBezTo>
                  <a:pt x="139856" y="50740"/>
                  <a:pt x="139856" y="51593"/>
                  <a:pt x="139856" y="52019"/>
                </a:cubicBezTo>
                <a:lnTo>
                  <a:pt x="139429" y="58415"/>
                </a:lnTo>
                <a:lnTo>
                  <a:pt x="145399" y="59268"/>
                </a:lnTo>
                <a:cubicBezTo>
                  <a:pt x="157338" y="60547"/>
                  <a:pt x="167144" y="71634"/>
                  <a:pt x="167144" y="83572"/>
                </a:cubicBezTo>
                <a:cubicBezTo>
                  <a:pt x="167144" y="97217"/>
                  <a:pt x="155632" y="108729"/>
                  <a:pt x="142414" y="108729"/>
                </a:cubicBezTo>
                <a:close/>
              </a:path>
            </a:pathLst>
          </a:custGeom>
          <a:gradFill>
            <a:gsLst>
              <a:gs pos="0">
                <a:srgbClr val="E12888"/>
              </a:gs>
              <a:gs pos="100000">
                <a:srgbClr val="681566"/>
              </a:gs>
            </a:gsLst>
            <a:lin ang="5400000" scaled="1"/>
          </a:gradFill>
          <a:ln w="425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E0C33AB7-4F4E-4BEB-BD5C-BA8092707D05}"/>
              </a:ext>
            </a:extLst>
          </p:cNvPr>
          <p:cNvGrpSpPr/>
          <p:nvPr/>
        </p:nvGrpSpPr>
        <p:grpSpPr>
          <a:xfrm>
            <a:off x="1080361" y="1522210"/>
            <a:ext cx="448734" cy="495968"/>
            <a:chOff x="7571873" y="2663011"/>
            <a:chExt cx="162028" cy="179083"/>
          </a:xfrm>
          <a:gradFill>
            <a:gsLst>
              <a:gs pos="0">
                <a:srgbClr val="E12888"/>
              </a:gs>
              <a:gs pos="100000">
                <a:srgbClr val="681566"/>
              </a:gs>
            </a:gsLst>
            <a:lin ang="5400000" scaled="1"/>
          </a:gradFill>
        </p:grpSpPr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7DCF7BFA-DA67-4148-8221-A803944934F2}"/>
                </a:ext>
              </a:extLst>
            </p:cNvPr>
            <p:cNvSpPr/>
            <p:nvPr/>
          </p:nvSpPr>
          <p:spPr>
            <a:xfrm>
              <a:off x="7571873" y="2663011"/>
              <a:ext cx="162028" cy="179083"/>
            </a:xfrm>
            <a:custGeom>
              <a:avLst/>
              <a:gdLst>
                <a:gd name="connsiteX0" fmla="*/ 81014 w 162027"/>
                <a:gd name="connsiteY0" fmla="*/ 0 h 179083"/>
                <a:gd name="connsiteX1" fmla="*/ 81014 w 162027"/>
                <a:gd name="connsiteY1" fmla="*/ 12792 h 179083"/>
                <a:gd name="connsiteX2" fmla="*/ 81440 w 162027"/>
                <a:gd name="connsiteY2" fmla="*/ 12792 h 179083"/>
                <a:gd name="connsiteX3" fmla="*/ 150089 w 162027"/>
                <a:gd name="connsiteY3" fmla="*/ 57136 h 179083"/>
                <a:gd name="connsiteX4" fmla="*/ 104892 w 162027"/>
                <a:gd name="connsiteY4" fmla="*/ 153074 h 179083"/>
                <a:gd name="connsiteX5" fmla="*/ 81014 w 162027"/>
                <a:gd name="connsiteY5" fmla="*/ 166292 h 179083"/>
                <a:gd name="connsiteX6" fmla="*/ 57136 w 162027"/>
                <a:gd name="connsiteY6" fmla="*/ 152647 h 179083"/>
                <a:gd name="connsiteX7" fmla="*/ 12792 w 162027"/>
                <a:gd name="connsiteY7" fmla="*/ 55857 h 179083"/>
                <a:gd name="connsiteX8" fmla="*/ 81014 w 162027"/>
                <a:gd name="connsiteY8" fmla="*/ 12365 h 179083"/>
                <a:gd name="connsiteX9" fmla="*/ 81014 w 162027"/>
                <a:gd name="connsiteY9" fmla="*/ 0 h 179083"/>
                <a:gd name="connsiteX10" fmla="*/ 81014 w 162027"/>
                <a:gd name="connsiteY10" fmla="*/ 0 h 179083"/>
                <a:gd name="connsiteX11" fmla="*/ 0 w 162027"/>
                <a:gd name="connsiteY11" fmla="*/ 56283 h 179083"/>
                <a:gd name="connsiteX12" fmla="*/ 46476 w 162027"/>
                <a:gd name="connsiteY12" fmla="*/ 160322 h 179083"/>
                <a:gd name="connsiteX13" fmla="*/ 81014 w 162027"/>
                <a:gd name="connsiteY13" fmla="*/ 179936 h 179083"/>
                <a:gd name="connsiteX14" fmla="*/ 115551 w 162027"/>
                <a:gd name="connsiteY14" fmla="*/ 160749 h 179083"/>
                <a:gd name="connsiteX15" fmla="*/ 162881 w 162027"/>
                <a:gd name="connsiteY15" fmla="*/ 57562 h 179083"/>
                <a:gd name="connsiteX16" fmla="*/ 81440 w 162027"/>
                <a:gd name="connsiteY16" fmla="*/ 426 h 179083"/>
                <a:gd name="connsiteX17" fmla="*/ 81014 w 162027"/>
                <a:gd name="connsiteY17" fmla="*/ 0 h 179083"/>
                <a:gd name="connsiteX18" fmla="*/ 81014 w 162027"/>
                <a:gd name="connsiteY18" fmla="*/ 0 h 17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2027" h="179083">
                  <a:moveTo>
                    <a:pt x="81014" y="0"/>
                  </a:moveTo>
                  <a:lnTo>
                    <a:pt x="81014" y="12792"/>
                  </a:lnTo>
                  <a:lnTo>
                    <a:pt x="81440" y="12792"/>
                  </a:lnTo>
                  <a:cubicBezTo>
                    <a:pt x="116404" y="12792"/>
                    <a:pt x="150089" y="40933"/>
                    <a:pt x="150089" y="57136"/>
                  </a:cubicBezTo>
                  <a:cubicBezTo>
                    <a:pt x="150089" y="75897"/>
                    <a:pt x="133886" y="110008"/>
                    <a:pt x="104892" y="153074"/>
                  </a:cubicBezTo>
                  <a:cubicBezTo>
                    <a:pt x="99349" y="161601"/>
                    <a:pt x="90394" y="166292"/>
                    <a:pt x="81014" y="166292"/>
                  </a:cubicBezTo>
                  <a:cubicBezTo>
                    <a:pt x="71633" y="166292"/>
                    <a:pt x="62679" y="161175"/>
                    <a:pt x="57136" y="152647"/>
                  </a:cubicBezTo>
                  <a:cubicBezTo>
                    <a:pt x="28568" y="109156"/>
                    <a:pt x="12792" y="74618"/>
                    <a:pt x="12792" y="55857"/>
                  </a:cubicBezTo>
                  <a:cubicBezTo>
                    <a:pt x="12792" y="40081"/>
                    <a:pt x="46476" y="12365"/>
                    <a:pt x="81014" y="12365"/>
                  </a:cubicBezTo>
                  <a:lnTo>
                    <a:pt x="81014" y="0"/>
                  </a:lnTo>
                  <a:moveTo>
                    <a:pt x="81014" y="0"/>
                  </a:moveTo>
                  <a:cubicBezTo>
                    <a:pt x="40507" y="0"/>
                    <a:pt x="0" y="31979"/>
                    <a:pt x="0" y="56283"/>
                  </a:cubicBezTo>
                  <a:cubicBezTo>
                    <a:pt x="0" y="83146"/>
                    <a:pt x="24731" y="126638"/>
                    <a:pt x="46476" y="160322"/>
                  </a:cubicBezTo>
                  <a:cubicBezTo>
                    <a:pt x="55004" y="173114"/>
                    <a:pt x="68222" y="179936"/>
                    <a:pt x="81014" y="179936"/>
                  </a:cubicBezTo>
                  <a:cubicBezTo>
                    <a:pt x="93806" y="179936"/>
                    <a:pt x="107024" y="173540"/>
                    <a:pt x="115551" y="160749"/>
                  </a:cubicBezTo>
                  <a:cubicBezTo>
                    <a:pt x="138150" y="127490"/>
                    <a:pt x="162881" y="84425"/>
                    <a:pt x="162881" y="57562"/>
                  </a:cubicBezTo>
                  <a:cubicBezTo>
                    <a:pt x="162881" y="33258"/>
                    <a:pt x="121947" y="426"/>
                    <a:pt x="81440" y="426"/>
                  </a:cubicBezTo>
                  <a:cubicBezTo>
                    <a:pt x="81014" y="0"/>
                    <a:pt x="81014" y="0"/>
                    <a:pt x="81014" y="0"/>
                  </a:cubicBezTo>
                  <a:lnTo>
                    <a:pt x="81014" y="0"/>
                  </a:lnTo>
                  <a:close/>
                </a:path>
              </a:pathLst>
            </a:custGeom>
            <a:grpFill/>
            <a:ln w="42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2830547A-84C3-4C49-8F3C-79BDA34C0823}"/>
                </a:ext>
              </a:extLst>
            </p:cNvPr>
            <p:cNvSpPr/>
            <p:nvPr/>
          </p:nvSpPr>
          <p:spPr>
            <a:xfrm>
              <a:off x="7619629" y="2701812"/>
              <a:ext cx="63958" cy="63958"/>
            </a:xfrm>
            <a:custGeom>
              <a:avLst/>
              <a:gdLst>
                <a:gd name="connsiteX0" fmla="*/ 33685 w 63958"/>
                <a:gd name="connsiteY0" fmla="*/ 12792 h 63958"/>
                <a:gd name="connsiteX1" fmla="*/ 54578 w 63958"/>
                <a:gd name="connsiteY1" fmla="*/ 33685 h 63958"/>
                <a:gd name="connsiteX2" fmla="*/ 33685 w 63958"/>
                <a:gd name="connsiteY2" fmla="*/ 54578 h 63958"/>
                <a:gd name="connsiteX3" fmla="*/ 12792 w 63958"/>
                <a:gd name="connsiteY3" fmla="*/ 33685 h 63958"/>
                <a:gd name="connsiteX4" fmla="*/ 33685 w 63958"/>
                <a:gd name="connsiteY4" fmla="*/ 12792 h 63958"/>
                <a:gd name="connsiteX5" fmla="*/ 33685 w 63958"/>
                <a:gd name="connsiteY5" fmla="*/ 0 h 63958"/>
                <a:gd name="connsiteX6" fmla="*/ 0 w 63958"/>
                <a:gd name="connsiteY6" fmla="*/ 33685 h 63958"/>
                <a:gd name="connsiteX7" fmla="*/ 33685 w 63958"/>
                <a:gd name="connsiteY7" fmla="*/ 67370 h 63958"/>
                <a:gd name="connsiteX8" fmla="*/ 67369 w 63958"/>
                <a:gd name="connsiteY8" fmla="*/ 33685 h 63958"/>
                <a:gd name="connsiteX9" fmla="*/ 33685 w 63958"/>
                <a:gd name="connsiteY9" fmla="*/ 0 h 63958"/>
                <a:gd name="connsiteX10" fmla="*/ 33685 w 63958"/>
                <a:gd name="connsiteY10" fmla="*/ 0 h 6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958" h="63958">
                  <a:moveTo>
                    <a:pt x="33685" y="12792"/>
                  </a:moveTo>
                  <a:cubicBezTo>
                    <a:pt x="45197" y="12792"/>
                    <a:pt x="54578" y="22172"/>
                    <a:pt x="54578" y="33685"/>
                  </a:cubicBezTo>
                  <a:cubicBezTo>
                    <a:pt x="54578" y="45197"/>
                    <a:pt x="45197" y="54578"/>
                    <a:pt x="33685" y="54578"/>
                  </a:cubicBezTo>
                  <a:cubicBezTo>
                    <a:pt x="22172" y="54578"/>
                    <a:pt x="12792" y="45197"/>
                    <a:pt x="12792" y="33685"/>
                  </a:cubicBezTo>
                  <a:cubicBezTo>
                    <a:pt x="12792" y="22172"/>
                    <a:pt x="22172" y="12792"/>
                    <a:pt x="33685" y="12792"/>
                  </a:cubicBezTo>
                  <a:moveTo>
                    <a:pt x="33685" y="0"/>
                  </a:moveTo>
                  <a:cubicBezTo>
                    <a:pt x="15350" y="0"/>
                    <a:pt x="0" y="15350"/>
                    <a:pt x="0" y="33685"/>
                  </a:cubicBezTo>
                  <a:cubicBezTo>
                    <a:pt x="0" y="52446"/>
                    <a:pt x="14924" y="67370"/>
                    <a:pt x="33685" y="67370"/>
                  </a:cubicBezTo>
                  <a:cubicBezTo>
                    <a:pt x="52446" y="67370"/>
                    <a:pt x="67369" y="52019"/>
                    <a:pt x="67369" y="33685"/>
                  </a:cubicBezTo>
                  <a:cubicBezTo>
                    <a:pt x="66943" y="14924"/>
                    <a:pt x="52019" y="0"/>
                    <a:pt x="33685" y="0"/>
                  </a:cubicBezTo>
                  <a:lnTo>
                    <a:pt x="33685" y="0"/>
                  </a:lnTo>
                  <a:close/>
                </a:path>
              </a:pathLst>
            </a:custGeom>
            <a:grpFill/>
            <a:ln w="42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D56D7223-E6F3-4442-BFF0-8625702EE880}"/>
              </a:ext>
            </a:extLst>
          </p:cNvPr>
          <p:cNvGrpSpPr/>
          <p:nvPr/>
        </p:nvGrpSpPr>
        <p:grpSpPr>
          <a:xfrm>
            <a:off x="1121692" y="3770602"/>
            <a:ext cx="366073" cy="469347"/>
            <a:chOff x="9872668" y="2664522"/>
            <a:chExt cx="132181" cy="169471"/>
          </a:xfrm>
          <a:gradFill>
            <a:gsLst>
              <a:gs pos="0">
                <a:srgbClr val="E12888"/>
              </a:gs>
              <a:gs pos="100000">
                <a:srgbClr val="681566"/>
              </a:gs>
            </a:gsLst>
            <a:lin ang="5400000" scaled="1"/>
          </a:gradFill>
        </p:grpSpPr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89778ED9-756D-4B5F-98E8-0BA27E2DD8E5}"/>
                </a:ext>
              </a:extLst>
            </p:cNvPr>
            <p:cNvSpPr/>
            <p:nvPr/>
          </p:nvSpPr>
          <p:spPr>
            <a:xfrm>
              <a:off x="9872668" y="2718868"/>
              <a:ext cx="132181" cy="115125"/>
            </a:xfrm>
            <a:custGeom>
              <a:avLst/>
              <a:gdLst>
                <a:gd name="connsiteX0" fmla="*/ 92526 w 132180"/>
                <a:gd name="connsiteY0" fmla="*/ 12792 h 115124"/>
                <a:gd name="connsiteX1" fmla="*/ 122373 w 132180"/>
                <a:gd name="connsiteY1" fmla="*/ 42639 h 115124"/>
                <a:gd name="connsiteX2" fmla="*/ 122373 w 132180"/>
                <a:gd name="connsiteY2" fmla="*/ 73765 h 115124"/>
                <a:gd name="connsiteX3" fmla="*/ 92526 w 132180"/>
                <a:gd name="connsiteY3" fmla="*/ 103613 h 115124"/>
                <a:gd name="connsiteX4" fmla="*/ 42639 w 132180"/>
                <a:gd name="connsiteY4" fmla="*/ 103613 h 115124"/>
                <a:gd name="connsiteX5" fmla="*/ 12792 w 132180"/>
                <a:gd name="connsiteY5" fmla="*/ 73765 h 115124"/>
                <a:gd name="connsiteX6" fmla="*/ 12792 w 132180"/>
                <a:gd name="connsiteY6" fmla="*/ 42639 h 115124"/>
                <a:gd name="connsiteX7" fmla="*/ 42639 w 132180"/>
                <a:gd name="connsiteY7" fmla="*/ 12792 h 115124"/>
                <a:gd name="connsiteX8" fmla="*/ 92526 w 132180"/>
                <a:gd name="connsiteY8" fmla="*/ 12792 h 115124"/>
                <a:gd name="connsiteX9" fmla="*/ 92526 w 132180"/>
                <a:gd name="connsiteY9" fmla="*/ 0 h 115124"/>
                <a:gd name="connsiteX10" fmla="*/ 42639 w 132180"/>
                <a:gd name="connsiteY10" fmla="*/ 0 h 115124"/>
                <a:gd name="connsiteX11" fmla="*/ 0 w 132180"/>
                <a:gd name="connsiteY11" fmla="*/ 42639 h 115124"/>
                <a:gd name="connsiteX12" fmla="*/ 0 w 132180"/>
                <a:gd name="connsiteY12" fmla="*/ 73765 h 115124"/>
                <a:gd name="connsiteX13" fmla="*/ 42639 w 132180"/>
                <a:gd name="connsiteY13" fmla="*/ 116404 h 115124"/>
                <a:gd name="connsiteX14" fmla="*/ 92526 w 132180"/>
                <a:gd name="connsiteY14" fmla="*/ 116404 h 115124"/>
                <a:gd name="connsiteX15" fmla="*/ 135165 w 132180"/>
                <a:gd name="connsiteY15" fmla="*/ 73765 h 115124"/>
                <a:gd name="connsiteX16" fmla="*/ 135165 w 132180"/>
                <a:gd name="connsiteY16" fmla="*/ 42639 h 115124"/>
                <a:gd name="connsiteX17" fmla="*/ 92526 w 132180"/>
                <a:gd name="connsiteY17" fmla="*/ 0 h 115124"/>
                <a:gd name="connsiteX18" fmla="*/ 92526 w 132180"/>
                <a:gd name="connsiteY18" fmla="*/ 0 h 11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2180" h="115124">
                  <a:moveTo>
                    <a:pt x="92526" y="12792"/>
                  </a:moveTo>
                  <a:cubicBezTo>
                    <a:pt x="109155" y="12792"/>
                    <a:pt x="122373" y="26010"/>
                    <a:pt x="122373" y="42639"/>
                  </a:cubicBezTo>
                  <a:lnTo>
                    <a:pt x="122373" y="73765"/>
                  </a:lnTo>
                  <a:cubicBezTo>
                    <a:pt x="122373" y="90394"/>
                    <a:pt x="109155" y="103613"/>
                    <a:pt x="92526" y="103613"/>
                  </a:cubicBezTo>
                  <a:lnTo>
                    <a:pt x="42639" y="103613"/>
                  </a:lnTo>
                  <a:cubicBezTo>
                    <a:pt x="26010" y="103613"/>
                    <a:pt x="12792" y="90394"/>
                    <a:pt x="12792" y="73765"/>
                  </a:cubicBezTo>
                  <a:lnTo>
                    <a:pt x="12792" y="42639"/>
                  </a:lnTo>
                  <a:cubicBezTo>
                    <a:pt x="12792" y="26010"/>
                    <a:pt x="26010" y="12792"/>
                    <a:pt x="42639" y="12792"/>
                  </a:cubicBezTo>
                  <a:lnTo>
                    <a:pt x="92526" y="12792"/>
                  </a:lnTo>
                  <a:moveTo>
                    <a:pt x="92526" y="0"/>
                  </a:moveTo>
                  <a:lnTo>
                    <a:pt x="42639" y="0"/>
                  </a:lnTo>
                  <a:cubicBezTo>
                    <a:pt x="19187" y="0"/>
                    <a:pt x="0" y="19187"/>
                    <a:pt x="0" y="42639"/>
                  </a:cubicBezTo>
                  <a:lnTo>
                    <a:pt x="0" y="73765"/>
                  </a:lnTo>
                  <a:cubicBezTo>
                    <a:pt x="0" y="97217"/>
                    <a:pt x="19187" y="116404"/>
                    <a:pt x="42639" y="116404"/>
                  </a:cubicBezTo>
                  <a:lnTo>
                    <a:pt x="92526" y="116404"/>
                  </a:lnTo>
                  <a:cubicBezTo>
                    <a:pt x="115978" y="116404"/>
                    <a:pt x="135165" y="97217"/>
                    <a:pt x="135165" y="73765"/>
                  </a:cubicBezTo>
                  <a:lnTo>
                    <a:pt x="135165" y="42639"/>
                  </a:lnTo>
                  <a:cubicBezTo>
                    <a:pt x="135165" y="19187"/>
                    <a:pt x="115978" y="0"/>
                    <a:pt x="92526" y="0"/>
                  </a:cubicBezTo>
                  <a:lnTo>
                    <a:pt x="92526" y="0"/>
                  </a:lnTo>
                  <a:close/>
                </a:path>
              </a:pathLst>
            </a:custGeom>
            <a:grpFill/>
            <a:ln w="42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18F435D2-4FED-4D7F-A14E-F4BD9C8C88AB}"/>
                </a:ext>
              </a:extLst>
            </p:cNvPr>
            <p:cNvSpPr/>
            <p:nvPr/>
          </p:nvSpPr>
          <p:spPr>
            <a:xfrm>
              <a:off x="9919144" y="2767476"/>
              <a:ext cx="42639" cy="42639"/>
            </a:xfrm>
            <a:custGeom>
              <a:avLst/>
              <a:gdLst>
                <a:gd name="connsiteX0" fmla="*/ 21319 w 42638"/>
                <a:gd name="connsiteY0" fmla="*/ 12792 h 42638"/>
                <a:gd name="connsiteX1" fmla="*/ 29847 w 42638"/>
                <a:gd name="connsiteY1" fmla="*/ 21319 h 42638"/>
                <a:gd name="connsiteX2" fmla="*/ 21319 w 42638"/>
                <a:gd name="connsiteY2" fmla="*/ 29847 h 42638"/>
                <a:gd name="connsiteX3" fmla="*/ 12792 w 42638"/>
                <a:gd name="connsiteY3" fmla="*/ 21319 h 42638"/>
                <a:gd name="connsiteX4" fmla="*/ 21319 w 42638"/>
                <a:gd name="connsiteY4" fmla="*/ 12792 h 42638"/>
                <a:gd name="connsiteX5" fmla="*/ 21319 w 42638"/>
                <a:gd name="connsiteY5" fmla="*/ 0 h 42638"/>
                <a:gd name="connsiteX6" fmla="*/ 0 w 42638"/>
                <a:gd name="connsiteY6" fmla="*/ 21319 h 42638"/>
                <a:gd name="connsiteX7" fmla="*/ 21319 w 42638"/>
                <a:gd name="connsiteY7" fmla="*/ 42639 h 42638"/>
                <a:gd name="connsiteX8" fmla="*/ 42639 w 42638"/>
                <a:gd name="connsiteY8" fmla="*/ 21319 h 42638"/>
                <a:gd name="connsiteX9" fmla="*/ 21319 w 42638"/>
                <a:gd name="connsiteY9" fmla="*/ 0 h 42638"/>
                <a:gd name="connsiteX10" fmla="*/ 21319 w 42638"/>
                <a:gd name="connsiteY10" fmla="*/ 0 h 4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638" h="42638">
                  <a:moveTo>
                    <a:pt x="21319" y="12792"/>
                  </a:moveTo>
                  <a:cubicBezTo>
                    <a:pt x="26010" y="12792"/>
                    <a:pt x="29847" y="16629"/>
                    <a:pt x="29847" y="21319"/>
                  </a:cubicBezTo>
                  <a:cubicBezTo>
                    <a:pt x="29847" y="26010"/>
                    <a:pt x="26010" y="29847"/>
                    <a:pt x="21319" y="29847"/>
                  </a:cubicBezTo>
                  <a:cubicBezTo>
                    <a:pt x="16629" y="29847"/>
                    <a:pt x="12792" y="26010"/>
                    <a:pt x="12792" y="21319"/>
                  </a:cubicBezTo>
                  <a:cubicBezTo>
                    <a:pt x="12792" y="16629"/>
                    <a:pt x="16629" y="12792"/>
                    <a:pt x="21319" y="12792"/>
                  </a:cubicBezTo>
                  <a:moveTo>
                    <a:pt x="21319" y="0"/>
                  </a:moveTo>
                  <a:cubicBezTo>
                    <a:pt x="9807" y="0"/>
                    <a:pt x="0" y="9381"/>
                    <a:pt x="0" y="21319"/>
                  </a:cubicBezTo>
                  <a:cubicBezTo>
                    <a:pt x="0" y="33258"/>
                    <a:pt x="9381" y="42639"/>
                    <a:pt x="21319" y="42639"/>
                  </a:cubicBezTo>
                  <a:cubicBezTo>
                    <a:pt x="33258" y="42639"/>
                    <a:pt x="42639" y="33258"/>
                    <a:pt x="42639" y="21319"/>
                  </a:cubicBezTo>
                  <a:cubicBezTo>
                    <a:pt x="42213" y="9381"/>
                    <a:pt x="32832" y="0"/>
                    <a:pt x="21319" y="0"/>
                  </a:cubicBezTo>
                  <a:lnTo>
                    <a:pt x="21319" y="0"/>
                  </a:lnTo>
                  <a:close/>
                </a:path>
              </a:pathLst>
            </a:custGeom>
            <a:grpFill/>
            <a:ln w="42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B5185008-E511-46FF-9FCE-C255ED348707}"/>
                </a:ext>
              </a:extLst>
            </p:cNvPr>
            <p:cNvSpPr/>
            <p:nvPr/>
          </p:nvSpPr>
          <p:spPr>
            <a:xfrm>
              <a:off x="9885461" y="2664522"/>
              <a:ext cx="106597" cy="68222"/>
            </a:xfrm>
            <a:custGeom>
              <a:avLst/>
              <a:gdLst>
                <a:gd name="connsiteX0" fmla="*/ 100626 w 106597"/>
                <a:gd name="connsiteY0" fmla="*/ 71827 h 68222"/>
                <a:gd name="connsiteX1" fmla="*/ 99347 w 106597"/>
                <a:gd name="connsiteY1" fmla="*/ 71827 h 68222"/>
                <a:gd name="connsiteX2" fmla="*/ 94657 w 106597"/>
                <a:gd name="connsiteY2" fmla="*/ 64152 h 68222"/>
                <a:gd name="connsiteX3" fmla="*/ 95083 w 106597"/>
                <a:gd name="connsiteY3" fmla="*/ 62447 h 68222"/>
                <a:gd name="connsiteX4" fmla="*/ 81012 w 106597"/>
                <a:gd name="connsiteY4" fmla="*/ 22793 h 68222"/>
                <a:gd name="connsiteX5" fmla="*/ 49886 w 106597"/>
                <a:gd name="connsiteY5" fmla="*/ 12559 h 68222"/>
                <a:gd name="connsiteX6" fmla="*/ 20465 w 106597"/>
                <a:gd name="connsiteY6" fmla="*/ 27483 h 68222"/>
                <a:gd name="connsiteX7" fmla="*/ 12364 w 106597"/>
                <a:gd name="connsiteY7" fmla="*/ 41554 h 68222"/>
                <a:gd name="connsiteX8" fmla="*/ 4262 w 106597"/>
                <a:gd name="connsiteY8" fmla="*/ 45391 h 68222"/>
                <a:gd name="connsiteX9" fmla="*/ 425 w 106597"/>
                <a:gd name="connsiteY9" fmla="*/ 37290 h 68222"/>
                <a:gd name="connsiteX10" fmla="*/ 11084 w 106597"/>
                <a:gd name="connsiteY10" fmla="*/ 19382 h 68222"/>
                <a:gd name="connsiteX11" fmla="*/ 49459 w 106597"/>
                <a:gd name="connsiteY11" fmla="*/ 194 h 68222"/>
                <a:gd name="connsiteX12" fmla="*/ 89966 w 106597"/>
                <a:gd name="connsiteY12" fmla="*/ 13412 h 68222"/>
                <a:gd name="connsiteX13" fmla="*/ 108301 w 106597"/>
                <a:gd name="connsiteY13" fmla="*/ 65005 h 68222"/>
                <a:gd name="connsiteX14" fmla="*/ 107875 w 106597"/>
                <a:gd name="connsiteY14" fmla="*/ 67137 h 68222"/>
                <a:gd name="connsiteX15" fmla="*/ 100626 w 106597"/>
                <a:gd name="connsiteY15" fmla="*/ 71827 h 68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597" h="68222">
                  <a:moveTo>
                    <a:pt x="100626" y="71827"/>
                  </a:moveTo>
                  <a:cubicBezTo>
                    <a:pt x="100200" y="71827"/>
                    <a:pt x="99773" y="71827"/>
                    <a:pt x="99347" y="71827"/>
                  </a:cubicBezTo>
                  <a:cubicBezTo>
                    <a:pt x="95936" y="70975"/>
                    <a:pt x="93804" y="67563"/>
                    <a:pt x="94657" y="64152"/>
                  </a:cubicBezTo>
                  <a:cubicBezTo>
                    <a:pt x="94657" y="63726"/>
                    <a:pt x="95083" y="62873"/>
                    <a:pt x="95083" y="62447"/>
                  </a:cubicBezTo>
                  <a:cubicBezTo>
                    <a:pt x="97641" y="47523"/>
                    <a:pt x="92525" y="32600"/>
                    <a:pt x="81012" y="22793"/>
                  </a:cubicBezTo>
                  <a:cubicBezTo>
                    <a:pt x="72485" y="15118"/>
                    <a:pt x="61398" y="11707"/>
                    <a:pt x="49886" y="12559"/>
                  </a:cubicBezTo>
                  <a:cubicBezTo>
                    <a:pt x="38373" y="13412"/>
                    <a:pt x="28140" y="18529"/>
                    <a:pt x="20465" y="27483"/>
                  </a:cubicBezTo>
                  <a:cubicBezTo>
                    <a:pt x="17054" y="31747"/>
                    <a:pt x="14069" y="36437"/>
                    <a:pt x="12364" y="41554"/>
                  </a:cubicBezTo>
                  <a:cubicBezTo>
                    <a:pt x="11084" y="44965"/>
                    <a:pt x="7673" y="46670"/>
                    <a:pt x="4262" y="45391"/>
                  </a:cubicBezTo>
                  <a:cubicBezTo>
                    <a:pt x="851" y="44112"/>
                    <a:pt x="-854" y="40701"/>
                    <a:pt x="425" y="37290"/>
                  </a:cubicBezTo>
                  <a:cubicBezTo>
                    <a:pt x="2983" y="30468"/>
                    <a:pt x="6394" y="24498"/>
                    <a:pt x="11084" y="19382"/>
                  </a:cubicBezTo>
                  <a:cubicBezTo>
                    <a:pt x="20891" y="8295"/>
                    <a:pt x="34536" y="1473"/>
                    <a:pt x="49459" y="194"/>
                  </a:cubicBezTo>
                  <a:cubicBezTo>
                    <a:pt x="64383" y="-1085"/>
                    <a:pt x="78454" y="4032"/>
                    <a:pt x="89966" y="13412"/>
                  </a:cubicBezTo>
                  <a:cubicBezTo>
                    <a:pt x="104464" y="26204"/>
                    <a:pt x="111712" y="45818"/>
                    <a:pt x="108301" y="65005"/>
                  </a:cubicBezTo>
                  <a:cubicBezTo>
                    <a:pt x="108301" y="65858"/>
                    <a:pt x="107875" y="66711"/>
                    <a:pt x="107875" y="67137"/>
                  </a:cubicBezTo>
                  <a:cubicBezTo>
                    <a:pt x="106169" y="69695"/>
                    <a:pt x="103611" y="71827"/>
                    <a:pt x="100626" y="71827"/>
                  </a:cubicBezTo>
                  <a:close/>
                </a:path>
              </a:pathLst>
            </a:custGeom>
            <a:grpFill/>
            <a:ln w="42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194215FA-0288-4A2F-BF04-E40584625EDB}"/>
              </a:ext>
            </a:extLst>
          </p:cNvPr>
          <p:cNvSpPr/>
          <p:nvPr/>
        </p:nvSpPr>
        <p:spPr>
          <a:xfrm>
            <a:off x="1081864" y="4868177"/>
            <a:ext cx="445729" cy="456870"/>
          </a:xfrm>
          <a:custGeom>
            <a:avLst/>
            <a:gdLst>
              <a:gd name="connsiteX0" fmla="*/ 173966 w 170555"/>
              <a:gd name="connsiteY0" fmla="*/ 89542 h 174819"/>
              <a:gd name="connsiteX1" fmla="*/ 86983 w 170555"/>
              <a:gd name="connsiteY1" fmla="*/ 0 h 174819"/>
              <a:gd name="connsiteX2" fmla="*/ 0 w 170555"/>
              <a:gd name="connsiteY2" fmla="*/ 89542 h 174819"/>
              <a:gd name="connsiteX3" fmla="*/ 16629 w 170555"/>
              <a:gd name="connsiteY3" fmla="*/ 141987 h 174819"/>
              <a:gd name="connsiteX4" fmla="*/ 20893 w 170555"/>
              <a:gd name="connsiteY4" fmla="*/ 148383 h 174819"/>
              <a:gd name="connsiteX5" fmla="*/ 41360 w 170555"/>
              <a:gd name="connsiteY5" fmla="*/ 169276 h 174819"/>
              <a:gd name="connsiteX6" fmla="*/ 55857 w 170555"/>
              <a:gd name="connsiteY6" fmla="*/ 175672 h 174819"/>
              <a:gd name="connsiteX7" fmla="*/ 70354 w 170555"/>
              <a:gd name="connsiteY7" fmla="*/ 169276 h 174819"/>
              <a:gd name="connsiteX8" fmla="*/ 71207 w 170555"/>
              <a:gd name="connsiteY8" fmla="*/ 168424 h 174819"/>
              <a:gd name="connsiteX9" fmla="*/ 71207 w 170555"/>
              <a:gd name="connsiteY9" fmla="*/ 139429 h 174819"/>
              <a:gd name="connsiteX10" fmla="*/ 50740 w 170555"/>
              <a:gd name="connsiteY10" fmla="*/ 118536 h 174819"/>
              <a:gd name="connsiteX11" fmla="*/ 36243 w 170555"/>
              <a:gd name="connsiteY11" fmla="*/ 112140 h 174819"/>
              <a:gd name="connsiteX12" fmla="*/ 21746 w 170555"/>
              <a:gd name="connsiteY12" fmla="*/ 118536 h 174819"/>
              <a:gd name="connsiteX13" fmla="*/ 20893 w 170555"/>
              <a:gd name="connsiteY13" fmla="*/ 119389 h 174819"/>
              <a:gd name="connsiteX14" fmla="*/ 19614 w 170555"/>
              <a:gd name="connsiteY14" fmla="*/ 121094 h 174819"/>
              <a:gd name="connsiteX15" fmla="*/ 13218 w 170555"/>
              <a:gd name="connsiteY15" fmla="*/ 89542 h 174819"/>
              <a:gd name="connsiteX16" fmla="*/ 87410 w 170555"/>
              <a:gd name="connsiteY16" fmla="*/ 12792 h 174819"/>
              <a:gd name="connsiteX17" fmla="*/ 161601 w 170555"/>
              <a:gd name="connsiteY17" fmla="*/ 89542 h 174819"/>
              <a:gd name="connsiteX18" fmla="*/ 155205 w 170555"/>
              <a:gd name="connsiteY18" fmla="*/ 121094 h 174819"/>
              <a:gd name="connsiteX19" fmla="*/ 153926 w 170555"/>
              <a:gd name="connsiteY19" fmla="*/ 119389 h 174819"/>
              <a:gd name="connsiteX20" fmla="*/ 153073 w 170555"/>
              <a:gd name="connsiteY20" fmla="*/ 118536 h 174819"/>
              <a:gd name="connsiteX21" fmla="*/ 138576 w 170555"/>
              <a:gd name="connsiteY21" fmla="*/ 112140 h 174819"/>
              <a:gd name="connsiteX22" fmla="*/ 124079 w 170555"/>
              <a:gd name="connsiteY22" fmla="*/ 118536 h 174819"/>
              <a:gd name="connsiteX23" fmla="*/ 103612 w 170555"/>
              <a:gd name="connsiteY23" fmla="*/ 139429 h 174819"/>
              <a:gd name="connsiteX24" fmla="*/ 103612 w 170555"/>
              <a:gd name="connsiteY24" fmla="*/ 168424 h 174819"/>
              <a:gd name="connsiteX25" fmla="*/ 104465 w 170555"/>
              <a:gd name="connsiteY25" fmla="*/ 169276 h 174819"/>
              <a:gd name="connsiteX26" fmla="*/ 118962 w 170555"/>
              <a:gd name="connsiteY26" fmla="*/ 175672 h 174819"/>
              <a:gd name="connsiteX27" fmla="*/ 133459 w 170555"/>
              <a:gd name="connsiteY27" fmla="*/ 169276 h 174819"/>
              <a:gd name="connsiteX28" fmla="*/ 153926 w 170555"/>
              <a:gd name="connsiteY28" fmla="*/ 148383 h 174819"/>
              <a:gd name="connsiteX29" fmla="*/ 158190 w 170555"/>
              <a:gd name="connsiteY29" fmla="*/ 141987 h 174819"/>
              <a:gd name="connsiteX30" fmla="*/ 173966 w 170555"/>
              <a:gd name="connsiteY30" fmla="*/ 89542 h 174819"/>
              <a:gd name="connsiteX31" fmla="*/ 29847 w 170555"/>
              <a:gd name="connsiteY31" fmla="*/ 127917 h 174819"/>
              <a:gd name="connsiteX32" fmla="*/ 30700 w 170555"/>
              <a:gd name="connsiteY32" fmla="*/ 127064 h 174819"/>
              <a:gd name="connsiteX33" fmla="*/ 36243 w 170555"/>
              <a:gd name="connsiteY33" fmla="*/ 124932 h 174819"/>
              <a:gd name="connsiteX34" fmla="*/ 41786 w 170555"/>
              <a:gd name="connsiteY34" fmla="*/ 127064 h 174819"/>
              <a:gd name="connsiteX35" fmla="*/ 62253 w 170555"/>
              <a:gd name="connsiteY35" fmla="*/ 147957 h 174819"/>
              <a:gd name="connsiteX36" fmla="*/ 62253 w 170555"/>
              <a:gd name="connsiteY36" fmla="*/ 159043 h 174819"/>
              <a:gd name="connsiteX37" fmla="*/ 61400 w 170555"/>
              <a:gd name="connsiteY37" fmla="*/ 159896 h 174819"/>
              <a:gd name="connsiteX38" fmla="*/ 55857 w 170555"/>
              <a:gd name="connsiteY38" fmla="*/ 162028 h 174819"/>
              <a:gd name="connsiteX39" fmla="*/ 50314 w 170555"/>
              <a:gd name="connsiteY39" fmla="*/ 159896 h 174819"/>
              <a:gd name="connsiteX40" fmla="*/ 34964 w 170555"/>
              <a:gd name="connsiteY40" fmla="*/ 143693 h 174819"/>
              <a:gd name="connsiteX41" fmla="*/ 35390 w 170555"/>
              <a:gd name="connsiteY41" fmla="*/ 143267 h 174819"/>
              <a:gd name="connsiteX42" fmla="*/ 28568 w 170555"/>
              <a:gd name="connsiteY42" fmla="*/ 135165 h 174819"/>
              <a:gd name="connsiteX43" fmla="*/ 29847 w 170555"/>
              <a:gd name="connsiteY43" fmla="*/ 127917 h 174819"/>
              <a:gd name="connsiteX44" fmla="*/ 123653 w 170555"/>
              <a:gd name="connsiteY44" fmla="*/ 160322 h 174819"/>
              <a:gd name="connsiteX45" fmla="*/ 118110 w 170555"/>
              <a:gd name="connsiteY45" fmla="*/ 162454 h 174819"/>
              <a:gd name="connsiteX46" fmla="*/ 112566 w 170555"/>
              <a:gd name="connsiteY46" fmla="*/ 160322 h 174819"/>
              <a:gd name="connsiteX47" fmla="*/ 111714 w 170555"/>
              <a:gd name="connsiteY47" fmla="*/ 159469 h 174819"/>
              <a:gd name="connsiteX48" fmla="*/ 111714 w 170555"/>
              <a:gd name="connsiteY48" fmla="*/ 148383 h 174819"/>
              <a:gd name="connsiteX49" fmla="*/ 132181 w 170555"/>
              <a:gd name="connsiteY49" fmla="*/ 127490 h 174819"/>
              <a:gd name="connsiteX50" fmla="*/ 137723 w 170555"/>
              <a:gd name="connsiteY50" fmla="*/ 125358 h 174819"/>
              <a:gd name="connsiteX51" fmla="*/ 143267 w 170555"/>
              <a:gd name="connsiteY51" fmla="*/ 127490 h 174819"/>
              <a:gd name="connsiteX52" fmla="*/ 144119 w 170555"/>
              <a:gd name="connsiteY52" fmla="*/ 128343 h 174819"/>
              <a:gd name="connsiteX53" fmla="*/ 146251 w 170555"/>
              <a:gd name="connsiteY53" fmla="*/ 136018 h 174819"/>
              <a:gd name="connsiteX54" fmla="*/ 138150 w 170555"/>
              <a:gd name="connsiteY54" fmla="*/ 145399 h 174819"/>
              <a:gd name="connsiteX55" fmla="*/ 138576 w 170555"/>
              <a:gd name="connsiteY55" fmla="*/ 145825 h 174819"/>
              <a:gd name="connsiteX56" fmla="*/ 123653 w 170555"/>
              <a:gd name="connsiteY56" fmla="*/ 160322 h 17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70555" h="174819">
                <a:moveTo>
                  <a:pt x="173966" y="89542"/>
                </a:moveTo>
                <a:cubicBezTo>
                  <a:pt x="173966" y="40081"/>
                  <a:pt x="135165" y="0"/>
                  <a:pt x="86983" y="0"/>
                </a:cubicBezTo>
                <a:cubicBezTo>
                  <a:pt x="38801" y="0"/>
                  <a:pt x="0" y="40081"/>
                  <a:pt x="0" y="89542"/>
                </a:cubicBezTo>
                <a:cubicBezTo>
                  <a:pt x="0" y="108729"/>
                  <a:pt x="5969" y="126637"/>
                  <a:pt x="16629" y="141987"/>
                </a:cubicBezTo>
                <a:cubicBezTo>
                  <a:pt x="17482" y="144546"/>
                  <a:pt x="19187" y="146678"/>
                  <a:pt x="20893" y="148383"/>
                </a:cubicBezTo>
                <a:lnTo>
                  <a:pt x="41360" y="169276"/>
                </a:lnTo>
                <a:cubicBezTo>
                  <a:pt x="45197" y="173114"/>
                  <a:pt x="50314" y="175672"/>
                  <a:pt x="55857" y="175672"/>
                </a:cubicBezTo>
                <a:cubicBezTo>
                  <a:pt x="61400" y="175672"/>
                  <a:pt x="66517" y="173540"/>
                  <a:pt x="70354" y="169276"/>
                </a:cubicBezTo>
                <a:lnTo>
                  <a:pt x="71207" y="168424"/>
                </a:lnTo>
                <a:cubicBezTo>
                  <a:pt x="78882" y="160322"/>
                  <a:pt x="78882" y="147531"/>
                  <a:pt x="71207" y="139429"/>
                </a:cubicBezTo>
                <a:lnTo>
                  <a:pt x="50740" y="118536"/>
                </a:lnTo>
                <a:cubicBezTo>
                  <a:pt x="46903" y="114699"/>
                  <a:pt x="41786" y="112140"/>
                  <a:pt x="36243" y="112140"/>
                </a:cubicBezTo>
                <a:cubicBezTo>
                  <a:pt x="30700" y="112140"/>
                  <a:pt x="25583" y="114272"/>
                  <a:pt x="21746" y="118536"/>
                </a:cubicBezTo>
                <a:lnTo>
                  <a:pt x="20893" y="119389"/>
                </a:lnTo>
                <a:cubicBezTo>
                  <a:pt x="20466" y="119815"/>
                  <a:pt x="20040" y="120668"/>
                  <a:pt x="19614" y="121094"/>
                </a:cubicBezTo>
                <a:cubicBezTo>
                  <a:pt x="15350" y="111287"/>
                  <a:pt x="13218" y="100628"/>
                  <a:pt x="13218" y="89542"/>
                </a:cubicBezTo>
                <a:cubicBezTo>
                  <a:pt x="13218" y="47329"/>
                  <a:pt x="46476" y="12792"/>
                  <a:pt x="87410" y="12792"/>
                </a:cubicBezTo>
                <a:cubicBezTo>
                  <a:pt x="128343" y="12792"/>
                  <a:pt x="161601" y="47329"/>
                  <a:pt x="161601" y="89542"/>
                </a:cubicBezTo>
                <a:cubicBezTo>
                  <a:pt x="161601" y="100628"/>
                  <a:pt x="159469" y="111287"/>
                  <a:pt x="155205" y="121094"/>
                </a:cubicBezTo>
                <a:cubicBezTo>
                  <a:pt x="154779" y="120668"/>
                  <a:pt x="154353" y="119815"/>
                  <a:pt x="153926" y="119389"/>
                </a:cubicBezTo>
                <a:lnTo>
                  <a:pt x="153073" y="118536"/>
                </a:lnTo>
                <a:cubicBezTo>
                  <a:pt x="149236" y="114699"/>
                  <a:pt x="144119" y="112140"/>
                  <a:pt x="138576" y="112140"/>
                </a:cubicBezTo>
                <a:cubicBezTo>
                  <a:pt x="133033" y="112140"/>
                  <a:pt x="127917" y="114272"/>
                  <a:pt x="124079" y="118536"/>
                </a:cubicBezTo>
                <a:lnTo>
                  <a:pt x="103612" y="139429"/>
                </a:lnTo>
                <a:cubicBezTo>
                  <a:pt x="95937" y="147531"/>
                  <a:pt x="95937" y="160322"/>
                  <a:pt x="103612" y="168424"/>
                </a:cubicBezTo>
                <a:lnTo>
                  <a:pt x="104465" y="169276"/>
                </a:lnTo>
                <a:cubicBezTo>
                  <a:pt x="108302" y="173114"/>
                  <a:pt x="113419" y="175672"/>
                  <a:pt x="118962" y="175672"/>
                </a:cubicBezTo>
                <a:cubicBezTo>
                  <a:pt x="124505" y="175672"/>
                  <a:pt x="129622" y="173540"/>
                  <a:pt x="133459" y="169276"/>
                </a:cubicBezTo>
                <a:lnTo>
                  <a:pt x="153926" y="148383"/>
                </a:lnTo>
                <a:cubicBezTo>
                  <a:pt x="155632" y="146678"/>
                  <a:pt x="156911" y="144546"/>
                  <a:pt x="158190" y="141987"/>
                </a:cubicBezTo>
                <a:cubicBezTo>
                  <a:pt x="167997" y="126637"/>
                  <a:pt x="173966" y="108729"/>
                  <a:pt x="173966" y="89542"/>
                </a:cubicBezTo>
                <a:close/>
                <a:moveTo>
                  <a:pt x="29847" y="127917"/>
                </a:moveTo>
                <a:lnTo>
                  <a:pt x="30700" y="127064"/>
                </a:lnTo>
                <a:cubicBezTo>
                  <a:pt x="32405" y="125358"/>
                  <a:pt x="34111" y="124932"/>
                  <a:pt x="36243" y="124932"/>
                </a:cubicBezTo>
                <a:cubicBezTo>
                  <a:pt x="38375" y="124932"/>
                  <a:pt x="40080" y="125785"/>
                  <a:pt x="41786" y="127064"/>
                </a:cubicBezTo>
                <a:lnTo>
                  <a:pt x="62253" y="147957"/>
                </a:lnTo>
                <a:cubicBezTo>
                  <a:pt x="65237" y="150942"/>
                  <a:pt x="65237" y="156058"/>
                  <a:pt x="62253" y="159043"/>
                </a:cubicBezTo>
                <a:lnTo>
                  <a:pt x="61400" y="159896"/>
                </a:lnTo>
                <a:cubicBezTo>
                  <a:pt x="59694" y="161601"/>
                  <a:pt x="57989" y="162028"/>
                  <a:pt x="55857" y="162028"/>
                </a:cubicBezTo>
                <a:cubicBezTo>
                  <a:pt x="53725" y="162028"/>
                  <a:pt x="52019" y="161175"/>
                  <a:pt x="50314" y="159896"/>
                </a:cubicBezTo>
                <a:lnTo>
                  <a:pt x="34964" y="143693"/>
                </a:lnTo>
                <a:lnTo>
                  <a:pt x="35390" y="143267"/>
                </a:lnTo>
                <a:cubicBezTo>
                  <a:pt x="32832" y="140708"/>
                  <a:pt x="30700" y="137724"/>
                  <a:pt x="28568" y="135165"/>
                </a:cubicBezTo>
                <a:cubicBezTo>
                  <a:pt x="27288" y="133033"/>
                  <a:pt x="28142" y="130049"/>
                  <a:pt x="29847" y="127917"/>
                </a:cubicBezTo>
                <a:close/>
                <a:moveTo>
                  <a:pt x="123653" y="160322"/>
                </a:moveTo>
                <a:cubicBezTo>
                  <a:pt x="121947" y="162028"/>
                  <a:pt x="120241" y="162454"/>
                  <a:pt x="118110" y="162454"/>
                </a:cubicBezTo>
                <a:cubicBezTo>
                  <a:pt x="115978" y="162454"/>
                  <a:pt x="114272" y="161601"/>
                  <a:pt x="112566" y="160322"/>
                </a:cubicBezTo>
                <a:lnTo>
                  <a:pt x="111714" y="159469"/>
                </a:lnTo>
                <a:cubicBezTo>
                  <a:pt x="108729" y="156485"/>
                  <a:pt x="108729" y="151368"/>
                  <a:pt x="111714" y="148383"/>
                </a:cubicBezTo>
                <a:lnTo>
                  <a:pt x="132181" y="127490"/>
                </a:lnTo>
                <a:cubicBezTo>
                  <a:pt x="133886" y="125785"/>
                  <a:pt x="135591" y="125358"/>
                  <a:pt x="137723" y="125358"/>
                </a:cubicBezTo>
                <a:cubicBezTo>
                  <a:pt x="139855" y="125358"/>
                  <a:pt x="141561" y="126211"/>
                  <a:pt x="143267" y="127490"/>
                </a:cubicBezTo>
                <a:lnTo>
                  <a:pt x="144119" y="128343"/>
                </a:lnTo>
                <a:cubicBezTo>
                  <a:pt x="146251" y="130475"/>
                  <a:pt x="146677" y="133460"/>
                  <a:pt x="146251" y="136018"/>
                </a:cubicBezTo>
                <a:cubicBezTo>
                  <a:pt x="143693" y="139429"/>
                  <a:pt x="141135" y="142414"/>
                  <a:pt x="138150" y="145399"/>
                </a:cubicBezTo>
                <a:lnTo>
                  <a:pt x="138576" y="145825"/>
                </a:lnTo>
                <a:lnTo>
                  <a:pt x="123653" y="160322"/>
                </a:lnTo>
                <a:close/>
              </a:path>
            </a:pathLst>
          </a:custGeom>
          <a:gradFill>
            <a:gsLst>
              <a:gs pos="0">
                <a:srgbClr val="E12888"/>
              </a:gs>
              <a:gs pos="100000">
                <a:srgbClr val="681566"/>
              </a:gs>
            </a:gsLst>
            <a:lin ang="5400000" scaled="1"/>
          </a:gradFill>
          <a:ln w="425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5EA5D32-6C82-4728-8B66-30B311BD7B2F}"/>
              </a:ext>
            </a:extLst>
          </p:cNvPr>
          <p:cNvSpPr txBox="1"/>
          <p:nvPr/>
        </p:nvSpPr>
        <p:spPr>
          <a:xfrm>
            <a:off x="1885076" y="1389705"/>
            <a:ext cx="3429540" cy="8891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E188A63-9C9E-4D20-ACFA-297198A70C18}"/>
              </a:ext>
            </a:extLst>
          </p:cNvPr>
          <p:cNvSpPr txBox="1"/>
          <p:nvPr/>
        </p:nvSpPr>
        <p:spPr>
          <a:xfrm>
            <a:off x="1885076" y="2551104"/>
            <a:ext cx="3429540" cy="8891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A84130C-0801-470C-B68F-F6DE733DF361}"/>
              </a:ext>
            </a:extLst>
          </p:cNvPr>
          <p:cNvSpPr txBox="1"/>
          <p:nvPr/>
        </p:nvSpPr>
        <p:spPr>
          <a:xfrm>
            <a:off x="1885076" y="3723658"/>
            <a:ext cx="3429540" cy="8891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1811E27-2019-4B03-BB01-4FFB3FC7C2A7}"/>
              </a:ext>
            </a:extLst>
          </p:cNvPr>
          <p:cNvSpPr txBox="1"/>
          <p:nvPr/>
        </p:nvSpPr>
        <p:spPr>
          <a:xfrm>
            <a:off x="1885076" y="4885057"/>
            <a:ext cx="3429540" cy="8891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</p:spTree>
    <p:extLst>
      <p:ext uri="{BB962C8B-B14F-4D97-AF65-F5344CB8AC3E}">
        <p14:creationId xmlns:p14="http://schemas.microsoft.com/office/powerpoint/2010/main" val="67146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角星 21">
            <a:extLst>
              <a:ext uri="{FF2B5EF4-FFF2-40B4-BE49-F238E27FC236}">
                <a16:creationId xmlns:a16="http://schemas.microsoft.com/office/drawing/2014/main" id="{BBD288FE-4D61-4483-A965-BA926A113F7E}"/>
              </a:ext>
            </a:extLst>
          </p:cNvPr>
          <p:cNvSpPr/>
          <p:nvPr/>
        </p:nvSpPr>
        <p:spPr>
          <a:xfrm>
            <a:off x="6459524" y="1876424"/>
            <a:ext cx="745146" cy="853813"/>
          </a:xfrm>
          <a:prstGeom prst="star6">
            <a:avLst>
              <a:gd name="adj" fmla="val 43451"/>
              <a:gd name="hf" fmla="val 115470"/>
            </a:avLst>
          </a:prstGeo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六角星 22">
            <a:extLst>
              <a:ext uri="{FF2B5EF4-FFF2-40B4-BE49-F238E27FC236}">
                <a16:creationId xmlns:a16="http://schemas.microsoft.com/office/drawing/2014/main" id="{9B935C2F-476E-404E-AC21-E9C3F7CABAD6}"/>
              </a:ext>
            </a:extLst>
          </p:cNvPr>
          <p:cNvSpPr/>
          <p:nvPr/>
        </p:nvSpPr>
        <p:spPr>
          <a:xfrm>
            <a:off x="6459524" y="3313765"/>
            <a:ext cx="745146" cy="853813"/>
          </a:xfrm>
          <a:prstGeom prst="star6">
            <a:avLst>
              <a:gd name="adj" fmla="val 43451"/>
              <a:gd name="hf" fmla="val 115470"/>
            </a:avLst>
          </a:prstGeo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六角星 23">
            <a:extLst>
              <a:ext uri="{FF2B5EF4-FFF2-40B4-BE49-F238E27FC236}">
                <a16:creationId xmlns:a16="http://schemas.microsoft.com/office/drawing/2014/main" id="{7AB29665-DFB3-4DB4-9AB9-8EB603FBA9BA}"/>
              </a:ext>
            </a:extLst>
          </p:cNvPr>
          <p:cNvSpPr/>
          <p:nvPr/>
        </p:nvSpPr>
        <p:spPr>
          <a:xfrm>
            <a:off x="6459524" y="4751804"/>
            <a:ext cx="745146" cy="853813"/>
          </a:xfrm>
          <a:prstGeom prst="star6">
            <a:avLst>
              <a:gd name="adj" fmla="val 43451"/>
              <a:gd name="hf" fmla="val 115470"/>
            </a:avLst>
          </a:prstGeo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Shape 2637">
            <a:extLst>
              <a:ext uri="{FF2B5EF4-FFF2-40B4-BE49-F238E27FC236}">
                <a16:creationId xmlns:a16="http://schemas.microsoft.com/office/drawing/2014/main" id="{8AF51ED3-65E2-46B8-8064-6A3E81A80F47}"/>
              </a:ext>
            </a:extLst>
          </p:cNvPr>
          <p:cNvSpPr/>
          <p:nvPr/>
        </p:nvSpPr>
        <p:spPr>
          <a:xfrm>
            <a:off x="6724910" y="2094342"/>
            <a:ext cx="210857" cy="386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8836"/>
                </a:moveTo>
                <a:lnTo>
                  <a:pt x="16200" y="8836"/>
                </a:lnTo>
                <a:lnTo>
                  <a:pt x="16200" y="11782"/>
                </a:lnTo>
                <a:cubicBezTo>
                  <a:pt x="16200" y="13409"/>
                  <a:pt x="13783" y="14727"/>
                  <a:pt x="10800" y="14727"/>
                </a:cubicBezTo>
                <a:cubicBezTo>
                  <a:pt x="7817" y="14727"/>
                  <a:pt x="5400" y="13409"/>
                  <a:pt x="5400" y="11782"/>
                </a:cubicBezTo>
                <a:cubicBezTo>
                  <a:pt x="5400" y="11782"/>
                  <a:pt x="5400" y="8836"/>
                  <a:pt x="5400" y="8836"/>
                </a:cubicBezTo>
                <a:close/>
                <a:moveTo>
                  <a:pt x="5400" y="3927"/>
                </a:moveTo>
                <a:cubicBezTo>
                  <a:pt x="5400" y="2301"/>
                  <a:pt x="7817" y="982"/>
                  <a:pt x="10800" y="982"/>
                </a:cubicBezTo>
                <a:cubicBezTo>
                  <a:pt x="13783" y="982"/>
                  <a:pt x="16200" y="2301"/>
                  <a:pt x="16200" y="3927"/>
                </a:cubicBezTo>
                <a:lnTo>
                  <a:pt x="16200" y="7855"/>
                </a:lnTo>
                <a:lnTo>
                  <a:pt x="5400" y="7855"/>
                </a:lnTo>
                <a:cubicBezTo>
                  <a:pt x="5400" y="7855"/>
                  <a:pt x="5400" y="3927"/>
                  <a:pt x="5400" y="3927"/>
                </a:cubicBezTo>
                <a:close/>
                <a:moveTo>
                  <a:pt x="10800" y="15709"/>
                </a:moveTo>
                <a:cubicBezTo>
                  <a:pt x="14777" y="15709"/>
                  <a:pt x="18000" y="13951"/>
                  <a:pt x="18000" y="11782"/>
                </a:cubicBezTo>
                <a:lnTo>
                  <a:pt x="18000" y="3927"/>
                </a:lnTo>
                <a:cubicBezTo>
                  <a:pt x="18000" y="1758"/>
                  <a:pt x="14777" y="0"/>
                  <a:pt x="10800" y="0"/>
                </a:cubicBezTo>
                <a:cubicBezTo>
                  <a:pt x="6823" y="0"/>
                  <a:pt x="3600" y="1758"/>
                  <a:pt x="3600" y="3927"/>
                </a:cubicBezTo>
                <a:lnTo>
                  <a:pt x="3600" y="11782"/>
                </a:lnTo>
                <a:cubicBezTo>
                  <a:pt x="3600" y="13951"/>
                  <a:pt x="6823" y="15709"/>
                  <a:pt x="10800" y="15709"/>
                </a:cubicBezTo>
                <a:moveTo>
                  <a:pt x="21600" y="11782"/>
                </a:moveTo>
                <a:lnTo>
                  <a:pt x="21600" y="10309"/>
                </a:lnTo>
                <a:cubicBezTo>
                  <a:pt x="21600" y="10038"/>
                  <a:pt x="21197" y="9818"/>
                  <a:pt x="20700" y="9818"/>
                </a:cubicBezTo>
                <a:cubicBezTo>
                  <a:pt x="20203" y="9818"/>
                  <a:pt x="19800" y="10038"/>
                  <a:pt x="19800" y="10309"/>
                </a:cubicBezTo>
                <a:lnTo>
                  <a:pt x="19800" y="11782"/>
                </a:lnTo>
                <a:cubicBezTo>
                  <a:pt x="19800" y="14493"/>
                  <a:pt x="15771" y="16691"/>
                  <a:pt x="10800" y="16691"/>
                </a:cubicBezTo>
                <a:cubicBezTo>
                  <a:pt x="5829" y="16691"/>
                  <a:pt x="1800" y="14493"/>
                  <a:pt x="1800" y="11782"/>
                </a:cubicBezTo>
                <a:lnTo>
                  <a:pt x="1800" y="10309"/>
                </a:lnTo>
                <a:cubicBezTo>
                  <a:pt x="1800" y="10038"/>
                  <a:pt x="1397" y="9818"/>
                  <a:pt x="900" y="9818"/>
                </a:cubicBezTo>
                <a:cubicBezTo>
                  <a:pt x="403" y="9818"/>
                  <a:pt x="0" y="10038"/>
                  <a:pt x="0" y="10309"/>
                </a:cubicBezTo>
                <a:lnTo>
                  <a:pt x="0" y="11782"/>
                </a:lnTo>
                <a:cubicBezTo>
                  <a:pt x="0" y="14870"/>
                  <a:pt x="4358" y="17398"/>
                  <a:pt x="9900" y="17648"/>
                </a:cubicBezTo>
                <a:lnTo>
                  <a:pt x="9900" y="20618"/>
                </a:lnTo>
                <a:lnTo>
                  <a:pt x="3600" y="20618"/>
                </a:lnTo>
                <a:cubicBezTo>
                  <a:pt x="3103" y="20618"/>
                  <a:pt x="2700" y="20838"/>
                  <a:pt x="2700" y="21110"/>
                </a:cubicBezTo>
                <a:cubicBezTo>
                  <a:pt x="2700" y="21381"/>
                  <a:pt x="3103" y="21600"/>
                  <a:pt x="3600" y="21600"/>
                </a:cubicBezTo>
                <a:lnTo>
                  <a:pt x="18000" y="21600"/>
                </a:lnTo>
                <a:cubicBezTo>
                  <a:pt x="18497" y="21600"/>
                  <a:pt x="18900" y="21381"/>
                  <a:pt x="18900" y="21110"/>
                </a:cubicBezTo>
                <a:cubicBezTo>
                  <a:pt x="18900" y="20838"/>
                  <a:pt x="18497" y="20618"/>
                  <a:pt x="18000" y="20618"/>
                </a:cubicBezTo>
                <a:lnTo>
                  <a:pt x="11700" y="20618"/>
                </a:lnTo>
                <a:lnTo>
                  <a:pt x="11700" y="17648"/>
                </a:lnTo>
                <a:cubicBezTo>
                  <a:pt x="17243" y="17398"/>
                  <a:pt x="21600" y="14870"/>
                  <a:pt x="21600" y="117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65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" name="Shape 2554">
            <a:extLst>
              <a:ext uri="{FF2B5EF4-FFF2-40B4-BE49-F238E27FC236}">
                <a16:creationId xmlns:a16="http://schemas.microsoft.com/office/drawing/2014/main" id="{29E5CDE2-FAC3-4FB9-85AC-4BEB155C6F1B}"/>
              </a:ext>
            </a:extLst>
          </p:cNvPr>
          <p:cNvSpPr/>
          <p:nvPr/>
        </p:nvSpPr>
        <p:spPr>
          <a:xfrm>
            <a:off x="6637053" y="3564957"/>
            <a:ext cx="386570" cy="3514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65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 dirty="0">
              <a:cs typeface="+mn-ea"/>
              <a:sym typeface="+mn-lt"/>
            </a:endParaRPr>
          </a:p>
        </p:txBody>
      </p:sp>
      <p:sp>
        <p:nvSpPr>
          <p:cNvPr id="7" name="Shape 2616">
            <a:extLst>
              <a:ext uri="{FF2B5EF4-FFF2-40B4-BE49-F238E27FC236}">
                <a16:creationId xmlns:a16="http://schemas.microsoft.com/office/drawing/2014/main" id="{E27B62DB-A653-4754-85E0-33B751F1D2E1}"/>
              </a:ext>
            </a:extLst>
          </p:cNvPr>
          <p:cNvSpPr/>
          <p:nvPr/>
        </p:nvSpPr>
        <p:spPr>
          <a:xfrm>
            <a:off x="6637053" y="5002953"/>
            <a:ext cx="386570" cy="3515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" y="20520"/>
                </a:moveTo>
                <a:cubicBezTo>
                  <a:pt x="1258" y="18675"/>
                  <a:pt x="2752" y="17923"/>
                  <a:pt x="4191" y="17361"/>
                </a:cubicBezTo>
                <a:cubicBezTo>
                  <a:pt x="5156" y="17087"/>
                  <a:pt x="6884" y="15971"/>
                  <a:pt x="6884" y="13567"/>
                </a:cubicBezTo>
                <a:cubicBezTo>
                  <a:pt x="6884" y="11510"/>
                  <a:pt x="6113" y="10507"/>
                  <a:pt x="5698" y="9969"/>
                </a:cubicBezTo>
                <a:cubicBezTo>
                  <a:pt x="5646" y="9902"/>
                  <a:pt x="5599" y="9842"/>
                  <a:pt x="5562" y="9786"/>
                </a:cubicBezTo>
                <a:cubicBezTo>
                  <a:pt x="5550" y="9769"/>
                  <a:pt x="5538" y="9752"/>
                  <a:pt x="5526" y="9735"/>
                </a:cubicBezTo>
                <a:cubicBezTo>
                  <a:pt x="5491" y="9662"/>
                  <a:pt x="5297" y="9177"/>
                  <a:pt x="5553" y="8011"/>
                </a:cubicBezTo>
                <a:cubicBezTo>
                  <a:pt x="5604" y="7777"/>
                  <a:pt x="5583" y="7531"/>
                  <a:pt x="5493" y="7312"/>
                </a:cubicBezTo>
                <a:cubicBezTo>
                  <a:pt x="5249" y="6721"/>
                  <a:pt x="4603" y="5151"/>
                  <a:pt x="5035" y="3988"/>
                </a:cubicBezTo>
                <a:cubicBezTo>
                  <a:pt x="5619" y="2411"/>
                  <a:pt x="6140" y="2099"/>
                  <a:pt x="7085" y="1642"/>
                </a:cubicBezTo>
                <a:cubicBezTo>
                  <a:pt x="7132" y="1619"/>
                  <a:pt x="7177" y="1592"/>
                  <a:pt x="7220" y="1562"/>
                </a:cubicBezTo>
                <a:cubicBezTo>
                  <a:pt x="7458" y="1393"/>
                  <a:pt x="8233" y="1080"/>
                  <a:pt x="9029" y="1080"/>
                </a:cubicBezTo>
                <a:cubicBezTo>
                  <a:pt x="9467" y="1080"/>
                  <a:pt x="9840" y="1172"/>
                  <a:pt x="10137" y="1353"/>
                </a:cubicBezTo>
                <a:cubicBezTo>
                  <a:pt x="10491" y="1569"/>
                  <a:pt x="10825" y="1968"/>
                  <a:pt x="11308" y="3213"/>
                </a:cubicBezTo>
                <a:cubicBezTo>
                  <a:pt x="11991" y="4974"/>
                  <a:pt x="11820" y="6477"/>
                  <a:pt x="11347" y="7186"/>
                </a:cubicBezTo>
                <a:cubicBezTo>
                  <a:pt x="11175" y="7442"/>
                  <a:pt x="11116" y="7769"/>
                  <a:pt x="11184" y="8078"/>
                </a:cubicBezTo>
                <a:cubicBezTo>
                  <a:pt x="11422" y="9164"/>
                  <a:pt x="11247" y="9602"/>
                  <a:pt x="11210" y="9679"/>
                </a:cubicBezTo>
                <a:cubicBezTo>
                  <a:pt x="11181" y="9712"/>
                  <a:pt x="11153" y="9748"/>
                  <a:pt x="11129" y="9786"/>
                </a:cubicBezTo>
                <a:cubicBezTo>
                  <a:pt x="11091" y="9842"/>
                  <a:pt x="11044" y="9902"/>
                  <a:pt x="10992" y="9969"/>
                </a:cubicBezTo>
                <a:cubicBezTo>
                  <a:pt x="10578" y="10507"/>
                  <a:pt x="9806" y="11510"/>
                  <a:pt x="9806" y="13567"/>
                </a:cubicBezTo>
                <a:cubicBezTo>
                  <a:pt x="9806" y="15972"/>
                  <a:pt x="11535" y="17087"/>
                  <a:pt x="12500" y="17361"/>
                </a:cubicBezTo>
                <a:cubicBezTo>
                  <a:pt x="13925" y="17916"/>
                  <a:pt x="15432" y="18665"/>
                  <a:pt x="15675" y="20520"/>
                </a:cubicBezTo>
                <a:cubicBezTo>
                  <a:pt x="15675" y="20520"/>
                  <a:pt x="1016" y="20520"/>
                  <a:pt x="1016" y="20520"/>
                </a:cubicBezTo>
                <a:close/>
                <a:moveTo>
                  <a:pt x="12782" y="16326"/>
                </a:moveTo>
                <a:cubicBezTo>
                  <a:pt x="12782" y="16326"/>
                  <a:pt x="10788" y="15813"/>
                  <a:pt x="10788" y="13567"/>
                </a:cubicBezTo>
                <a:cubicBezTo>
                  <a:pt x="10788" y="11595"/>
                  <a:pt x="11607" y="10900"/>
                  <a:pt x="11923" y="10420"/>
                </a:cubicBezTo>
                <a:cubicBezTo>
                  <a:pt x="11923" y="10420"/>
                  <a:pt x="12573" y="9806"/>
                  <a:pt x="12138" y="7825"/>
                </a:cubicBezTo>
                <a:cubicBezTo>
                  <a:pt x="12863" y="6740"/>
                  <a:pt x="12999" y="4821"/>
                  <a:pt x="12211" y="2789"/>
                </a:cubicBezTo>
                <a:cubicBezTo>
                  <a:pt x="11716" y="1514"/>
                  <a:pt x="11279" y="815"/>
                  <a:pt x="10613" y="409"/>
                </a:cubicBezTo>
                <a:cubicBezTo>
                  <a:pt x="10124" y="111"/>
                  <a:pt x="9569" y="0"/>
                  <a:pt x="9029" y="0"/>
                </a:cubicBezTo>
                <a:cubicBezTo>
                  <a:pt x="8023" y="0"/>
                  <a:pt x="7070" y="384"/>
                  <a:pt x="6690" y="653"/>
                </a:cubicBezTo>
                <a:cubicBezTo>
                  <a:pt x="5576" y="1192"/>
                  <a:pt x="4828" y="1688"/>
                  <a:pt x="4126" y="3579"/>
                </a:cubicBezTo>
                <a:cubicBezTo>
                  <a:pt x="3556" y="5114"/>
                  <a:pt x="4241" y="6891"/>
                  <a:pt x="4598" y="7757"/>
                </a:cubicBezTo>
                <a:cubicBezTo>
                  <a:pt x="4163" y="9739"/>
                  <a:pt x="4767" y="10420"/>
                  <a:pt x="4767" y="10420"/>
                </a:cubicBezTo>
                <a:cubicBezTo>
                  <a:pt x="5083" y="10900"/>
                  <a:pt x="5903" y="11595"/>
                  <a:pt x="5903" y="13567"/>
                </a:cubicBezTo>
                <a:cubicBezTo>
                  <a:pt x="5903" y="15813"/>
                  <a:pt x="3909" y="16326"/>
                  <a:pt x="3909" y="16326"/>
                </a:cubicBezTo>
                <a:cubicBezTo>
                  <a:pt x="2642" y="16817"/>
                  <a:pt x="0" y="17821"/>
                  <a:pt x="0" y="21060"/>
                </a:cubicBezTo>
                <a:cubicBezTo>
                  <a:pt x="0" y="21060"/>
                  <a:pt x="0" y="21600"/>
                  <a:pt x="491" y="21600"/>
                </a:cubicBezTo>
                <a:lnTo>
                  <a:pt x="16200" y="21600"/>
                </a:lnTo>
                <a:cubicBezTo>
                  <a:pt x="16691" y="21600"/>
                  <a:pt x="16691" y="21060"/>
                  <a:pt x="16691" y="21060"/>
                </a:cubicBezTo>
                <a:cubicBezTo>
                  <a:pt x="16691" y="17821"/>
                  <a:pt x="14048" y="16817"/>
                  <a:pt x="12782" y="16326"/>
                </a:cubicBezTo>
                <a:moveTo>
                  <a:pt x="18035" y="15774"/>
                </a:moveTo>
                <a:cubicBezTo>
                  <a:pt x="18035" y="15774"/>
                  <a:pt x="16217" y="15312"/>
                  <a:pt x="16217" y="13291"/>
                </a:cubicBezTo>
                <a:cubicBezTo>
                  <a:pt x="16217" y="11515"/>
                  <a:pt x="17087" y="10890"/>
                  <a:pt x="17376" y="10458"/>
                </a:cubicBezTo>
                <a:cubicBezTo>
                  <a:pt x="17376" y="10458"/>
                  <a:pt x="17968" y="9906"/>
                  <a:pt x="17572" y="8122"/>
                </a:cubicBezTo>
                <a:cubicBezTo>
                  <a:pt x="18232" y="7146"/>
                  <a:pt x="18387" y="5419"/>
                  <a:pt x="17669" y="3590"/>
                </a:cubicBezTo>
                <a:cubicBezTo>
                  <a:pt x="17218" y="2442"/>
                  <a:pt x="16666" y="1814"/>
                  <a:pt x="16059" y="1449"/>
                </a:cubicBezTo>
                <a:cubicBezTo>
                  <a:pt x="15612" y="1180"/>
                  <a:pt x="15107" y="1081"/>
                  <a:pt x="14614" y="1081"/>
                </a:cubicBezTo>
                <a:cubicBezTo>
                  <a:pt x="13880" y="1081"/>
                  <a:pt x="13182" y="1301"/>
                  <a:pt x="12753" y="1514"/>
                </a:cubicBezTo>
                <a:cubicBezTo>
                  <a:pt x="12878" y="1781"/>
                  <a:pt x="12997" y="2064"/>
                  <a:pt x="13115" y="2366"/>
                </a:cubicBezTo>
                <a:cubicBezTo>
                  <a:pt x="13131" y="2409"/>
                  <a:pt x="13143" y="2453"/>
                  <a:pt x="13159" y="2496"/>
                </a:cubicBezTo>
                <a:cubicBezTo>
                  <a:pt x="13436" y="2360"/>
                  <a:pt x="13994" y="2160"/>
                  <a:pt x="14614" y="2160"/>
                </a:cubicBezTo>
                <a:cubicBezTo>
                  <a:pt x="15001" y="2160"/>
                  <a:pt x="15328" y="2239"/>
                  <a:pt x="15588" y="2396"/>
                </a:cubicBezTo>
                <a:cubicBezTo>
                  <a:pt x="15893" y="2579"/>
                  <a:pt x="16347" y="2947"/>
                  <a:pt x="16767" y="4019"/>
                </a:cubicBezTo>
                <a:cubicBezTo>
                  <a:pt x="17366" y="5541"/>
                  <a:pt x="17207" y="6853"/>
                  <a:pt x="16784" y="7478"/>
                </a:cubicBezTo>
                <a:cubicBezTo>
                  <a:pt x="16610" y="7736"/>
                  <a:pt x="16549" y="8067"/>
                  <a:pt x="16618" y="8379"/>
                </a:cubicBezTo>
                <a:cubicBezTo>
                  <a:pt x="16817" y="9273"/>
                  <a:pt x="16689" y="9648"/>
                  <a:pt x="16656" y="9723"/>
                </a:cubicBezTo>
                <a:cubicBezTo>
                  <a:pt x="16631" y="9754"/>
                  <a:pt x="16607" y="9786"/>
                  <a:pt x="16584" y="9820"/>
                </a:cubicBezTo>
                <a:cubicBezTo>
                  <a:pt x="16565" y="9848"/>
                  <a:pt x="16497" y="9929"/>
                  <a:pt x="16447" y="9988"/>
                </a:cubicBezTo>
                <a:cubicBezTo>
                  <a:pt x="16023" y="10488"/>
                  <a:pt x="15236" y="11419"/>
                  <a:pt x="15236" y="13291"/>
                </a:cubicBezTo>
                <a:cubicBezTo>
                  <a:pt x="15236" y="15520"/>
                  <a:pt x="16851" y="16555"/>
                  <a:pt x="17757" y="16810"/>
                </a:cubicBezTo>
                <a:cubicBezTo>
                  <a:pt x="19050" y="17307"/>
                  <a:pt x="20311" y="17926"/>
                  <a:pt x="20570" y="19440"/>
                </a:cubicBezTo>
                <a:lnTo>
                  <a:pt x="17464" y="19440"/>
                </a:lnTo>
                <a:cubicBezTo>
                  <a:pt x="17553" y="19773"/>
                  <a:pt x="17615" y="20132"/>
                  <a:pt x="17645" y="20520"/>
                </a:cubicBezTo>
                <a:lnTo>
                  <a:pt x="21152" y="20520"/>
                </a:lnTo>
                <a:cubicBezTo>
                  <a:pt x="21600" y="20520"/>
                  <a:pt x="21600" y="20034"/>
                  <a:pt x="21600" y="20034"/>
                </a:cubicBezTo>
                <a:cubicBezTo>
                  <a:pt x="21600" y="17119"/>
                  <a:pt x="19191" y="16215"/>
                  <a:pt x="18035" y="1577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65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 dirty="0">
              <a:cs typeface="+mn-ea"/>
              <a:sym typeface="+mn-lt"/>
            </a:endParaRPr>
          </a:p>
        </p:txBody>
      </p:sp>
      <p:sp>
        <p:nvSpPr>
          <p:cNvPr id="13" name="圆: 空心 12">
            <a:extLst>
              <a:ext uri="{FF2B5EF4-FFF2-40B4-BE49-F238E27FC236}">
                <a16:creationId xmlns:a16="http://schemas.microsoft.com/office/drawing/2014/main" id="{50526962-381D-47F0-80B8-8E275F8BC4CF}"/>
              </a:ext>
            </a:extLst>
          </p:cNvPr>
          <p:cNvSpPr/>
          <p:nvPr/>
        </p:nvSpPr>
        <p:spPr>
          <a:xfrm>
            <a:off x="-3015143" y="-2532298"/>
            <a:ext cx="6030285" cy="6030285"/>
          </a:xfrm>
          <a:prstGeom prst="donut">
            <a:avLst>
              <a:gd name="adj" fmla="val 6589"/>
            </a:avLst>
          </a:prstGeo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9C3C6C2-3A8E-475E-95D6-16F0E8369E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938033">
            <a:off x="-938317" y="-1334659"/>
            <a:ext cx="7522451" cy="68580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FFA9E043-1F13-49AA-9AC3-3805B6F9D133}"/>
              </a:ext>
            </a:extLst>
          </p:cNvPr>
          <p:cNvSpPr txBox="1"/>
          <p:nvPr/>
        </p:nvSpPr>
        <p:spPr>
          <a:xfrm>
            <a:off x="7440620" y="1876424"/>
            <a:ext cx="3963656" cy="10218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02EB970-A1E4-4FD7-9B3B-3732DDA4F7B1}"/>
              </a:ext>
            </a:extLst>
          </p:cNvPr>
          <p:cNvSpPr txBox="1"/>
          <p:nvPr/>
        </p:nvSpPr>
        <p:spPr>
          <a:xfrm>
            <a:off x="7440620" y="3280069"/>
            <a:ext cx="3963656" cy="10218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C8E87AD-BD67-4BC5-B16F-86ADD183202C}"/>
              </a:ext>
            </a:extLst>
          </p:cNvPr>
          <p:cNvSpPr txBox="1"/>
          <p:nvPr/>
        </p:nvSpPr>
        <p:spPr>
          <a:xfrm>
            <a:off x="7382199" y="4785035"/>
            <a:ext cx="3963656" cy="10218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17" name="圆: 空心 16">
            <a:extLst>
              <a:ext uri="{FF2B5EF4-FFF2-40B4-BE49-F238E27FC236}">
                <a16:creationId xmlns:a16="http://schemas.microsoft.com/office/drawing/2014/main" id="{99F4AAF8-C221-48F0-ABC3-FD243B226D47}"/>
              </a:ext>
            </a:extLst>
          </p:cNvPr>
          <p:cNvSpPr/>
          <p:nvPr/>
        </p:nvSpPr>
        <p:spPr>
          <a:xfrm>
            <a:off x="3600271" y="1578388"/>
            <a:ext cx="2090531" cy="2090531"/>
          </a:xfrm>
          <a:prstGeom prst="donut">
            <a:avLst>
              <a:gd name="adj" fmla="val 6589"/>
            </a:avLst>
          </a:prstGeo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997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CD4793F-B15E-415F-9B7F-64356C7441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图片 3" descr="图片包含 餐桌&#10;&#10;描述已自动生成">
            <a:extLst>
              <a:ext uri="{FF2B5EF4-FFF2-40B4-BE49-F238E27FC236}">
                <a16:creationId xmlns:a16="http://schemas.microsoft.com/office/drawing/2014/main" id="{A6EE7633-A8F9-479B-9C7D-B7E33972E1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066212" y="-267781"/>
            <a:ext cx="6857990" cy="7393549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34855C1E-872D-4F0A-BD08-D9401BB96AC6}"/>
              </a:ext>
            </a:extLst>
          </p:cNvPr>
          <p:cNvSpPr/>
          <p:nvPr/>
        </p:nvSpPr>
        <p:spPr>
          <a:xfrm rot="2700000">
            <a:off x="1401717" y="1128218"/>
            <a:ext cx="4601565" cy="4601565"/>
          </a:xfrm>
          <a:custGeom>
            <a:avLst/>
            <a:gdLst>
              <a:gd name="connsiteX0" fmla="*/ 33931 w 1497118"/>
              <a:gd name="connsiteY0" fmla="*/ 33931 h 1497118"/>
              <a:gd name="connsiteX1" fmla="*/ 115847 w 1497118"/>
              <a:gd name="connsiteY1" fmla="*/ 0 h 1497118"/>
              <a:gd name="connsiteX2" fmla="*/ 1381271 w 1497118"/>
              <a:gd name="connsiteY2" fmla="*/ 0 h 1497118"/>
              <a:gd name="connsiteX3" fmla="*/ 1497118 w 1497118"/>
              <a:gd name="connsiteY3" fmla="*/ 115847 h 1497118"/>
              <a:gd name="connsiteX4" fmla="*/ 1497118 w 1497118"/>
              <a:gd name="connsiteY4" fmla="*/ 1381271 h 1497118"/>
              <a:gd name="connsiteX5" fmla="*/ 1381271 w 1497118"/>
              <a:gd name="connsiteY5" fmla="*/ 1497118 h 1497118"/>
              <a:gd name="connsiteX6" fmla="*/ 781196 w 1497118"/>
              <a:gd name="connsiteY6" fmla="*/ 1497118 h 1497118"/>
              <a:gd name="connsiteX7" fmla="*/ 0 w 1497118"/>
              <a:gd name="connsiteY7" fmla="*/ 715922 h 1497118"/>
              <a:gd name="connsiteX8" fmla="*/ 0 w 1497118"/>
              <a:gd name="connsiteY8" fmla="*/ 115847 h 1497118"/>
              <a:gd name="connsiteX9" fmla="*/ 33931 w 1497118"/>
              <a:gd name="connsiteY9" fmla="*/ 33931 h 149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7118" h="1497118">
                <a:moveTo>
                  <a:pt x="33931" y="33931"/>
                </a:moveTo>
                <a:cubicBezTo>
                  <a:pt x="54895" y="12967"/>
                  <a:pt x="83857" y="0"/>
                  <a:pt x="115847" y="0"/>
                </a:cubicBezTo>
                <a:lnTo>
                  <a:pt x="1381271" y="0"/>
                </a:lnTo>
                <a:cubicBezTo>
                  <a:pt x="1445252" y="0"/>
                  <a:pt x="1497118" y="51866"/>
                  <a:pt x="1497118" y="115847"/>
                </a:cubicBezTo>
                <a:lnTo>
                  <a:pt x="1497118" y="1381271"/>
                </a:lnTo>
                <a:cubicBezTo>
                  <a:pt x="1497118" y="1445252"/>
                  <a:pt x="1445252" y="1497118"/>
                  <a:pt x="1381271" y="1497118"/>
                </a:cubicBezTo>
                <a:lnTo>
                  <a:pt x="781196" y="1497118"/>
                </a:lnTo>
                <a:lnTo>
                  <a:pt x="0" y="715922"/>
                </a:lnTo>
                <a:lnTo>
                  <a:pt x="0" y="115847"/>
                </a:lnTo>
                <a:cubicBezTo>
                  <a:pt x="0" y="83857"/>
                  <a:pt x="12966" y="54895"/>
                  <a:pt x="33931" y="33931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1E45B4F-550C-4825-AAF8-59ECF1D9FC94}"/>
              </a:ext>
            </a:extLst>
          </p:cNvPr>
          <p:cNvSpPr txBox="1"/>
          <p:nvPr/>
        </p:nvSpPr>
        <p:spPr>
          <a:xfrm>
            <a:off x="772212" y="1383174"/>
            <a:ext cx="430887" cy="41379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SUMMER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A882D8B-DF0C-454B-BAA6-3929C0CB333A}"/>
              </a:ext>
            </a:extLst>
          </p:cNvPr>
          <p:cNvSpPr txBox="1"/>
          <p:nvPr/>
        </p:nvSpPr>
        <p:spPr>
          <a:xfrm>
            <a:off x="3319686" y="1670510"/>
            <a:ext cx="1478747" cy="11079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b="1" u="sng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8000" b="1" u="sng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C1505FF-BC34-46F1-A49E-76DBECE19B4D}"/>
              </a:ext>
            </a:extLst>
          </p:cNvPr>
          <p:cNvSpPr txBox="1"/>
          <p:nvPr/>
        </p:nvSpPr>
        <p:spPr>
          <a:xfrm>
            <a:off x="2196610" y="3062010"/>
            <a:ext cx="3752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600">
                <a:solidFill>
                  <a:schemeClr val="bg1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r>
              <a:rPr lang="en-US" altLang="zh-CN" sz="4400" dirty="0">
                <a:sym typeface="+mn-lt"/>
              </a:rPr>
              <a:t>Add title text</a:t>
            </a:r>
            <a:endParaRPr lang="zh-CN" altLang="en-US" sz="4400" dirty="0"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9D9B575-10F6-4C73-9031-475C3E3D9944}"/>
              </a:ext>
            </a:extLst>
          </p:cNvPr>
          <p:cNvSpPr txBox="1"/>
          <p:nvPr/>
        </p:nvSpPr>
        <p:spPr>
          <a:xfrm>
            <a:off x="2684981" y="3911792"/>
            <a:ext cx="2748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000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25792AE-D59B-4A49-B5CC-6CFB166E02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5B309C2C-EED4-4DC8-AFD4-924F9256FBEB}"/>
              </a:ext>
            </a:extLst>
          </p:cNvPr>
          <p:cNvSpPr/>
          <p:nvPr/>
        </p:nvSpPr>
        <p:spPr>
          <a:xfrm>
            <a:off x="2682831" y="1328246"/>
            <a:ext cx="2799852" cy="4599127"/>
          </a:xfrm>
          <a:prstGeom prst="rect">
            <a:avLst/>
          </a:prstGeom>
          <a:noFill/>
          <a:ln w="57150">
            <a:gradFill>
              <a:gsLst>
                <a:gs pos="34000">
                  <a:schemeClr val="bg1"/>
                </a:gs>
                <a:gs pos="72731">
                  <a:schemeClr val="tx1">
                    <a:lumMod val="50000"/>
                    <a:lumOff val="50000"/>
                  </a:schemeClr>
                </a:gs>
                <a:gs pos="39000">
                  <a:schemeClr val="tx1">
                    <a:lumMod val="50000"/>
                    <a:lumOff val="50000"/>
                  </a:schemeClr>
                </a:gs>
                <a:gs pos="80000">
                  <a:schemeClr val="bg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 descr="图片包含 无脊椎动物&#10;&#10;描述已自动生成">
            <a:extLst>
              <a:ext uri="{FF2B5EF4-FFF2-40B4-BE49-F238E27FC236}">
                <a16:creationId xmlns:a16="http://schemas.microsoft.com/office/drawing/2014/main" id="{35C68D4F-6735-4493-8E5D-27B921AC8F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813511">
            <a:off x="1117792" y="555316"/>
            <a:ext cx="5336597" cy="5013504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3720223-904B-4D2E-A450-BC63ACA5DEED}"/>
              </a:ext>
            </a:extLst>
          </p:cNvPr>
          <p:cNvSpPr txBox="1"/>
          <p:nvPr/>
        </p:nvSpPr>
        <p:spPr>
          <a:xfrm>
            <a:off x="2732313" y="2409124"/>
            <a:ext cx="3783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CONTENTS</a:t>
            </a:r>
          </a:p>
        </p:txBody>
      </p:sp>
      <p:sp>
        <p:nvSpPr>
          <p:cNvPr id="15" name="稻壳儿_时尚演示出品_12">
            <a:extLst>
              <a:ext uri="{FF2B5EF4-FFF2-40B4-BE49-F238E27FC236}">
                <a16:creationId xmlns:a16="http://schemas.microsoft.com/office/drawing/2014/main" id="{8DDDB86C-93F1-4024-8353-1879B69D879C}"/>
              </a:ext>
            </a:extLst>
          </p:cNvPr>
          <p:cNvSpPr/>
          <p:nvPr/>
        </p:nvSpPr>
        <p:spPr>
          <a:xfrm>
            <a:off x="8200836" y="1328246"/>
            <a:ext cx="1805313" cy="389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稻壳儿_时尚演示出品_13">
            <a:extLst>
              <a:ext uri="{FF2B5EF4-FFF2-40B4-BE49-F238E27FC236}">
                <a16:creationId xmlns:a16="http://schemas.microsoft.com/office/drawing/2014/main" id="{85A60918-4B2D-4FC3-87D9-6BDFEA7DD77C}"/>
              </a:ext>
            </a:extLst>
          </p:cNvPr>
          <p:cNvSpPr/>
          <p:nvPr/>
        </p:nvSpPr>
        <p:spPr>
          <a:xfrm>
            <a:off x="8200836" y="1607050"/>
            <a:ext cx="2090199" cy="549703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稻壳儿_时尚演示出品_20">
            <a:extLst>
              <a:ext uri="{FF2B5EF4-FFF2-40B4-BE49-F238E27FC236}">
                <a16:creationId xmlns:a16="http://schemas.microsoft.com/office/drawing/2014/main" id="{8171E505-1D89-449C-84E8-3991FECCDE0F}"/>
              </a:ext>
            </a:extLst>
          </p:cNvPr>
          <p:cNvSpPr/>
          <p:nvPr/>
        </p:nvSpPr>
        <p:spPr>
          <a:xfrm>
            <a:off x="7306348" y="1433616"/>
            <a:ext cx="679769" cy="679769"/>
          </a:xfrm>
          <a:prstGeom prst="ellipse">
            <a:avLst/>
          </a:prstGeom>
          <a:solidFill>
            <a:srgbClr val="4E9161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98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稻壳儿_时尚演示出品_21">
            <a:extLst>
              <a:ext uri="{FF2B5EF4-FFF2-40B4-BE49-F238E27FC236}">
                <a16:creationId xmlns:a16="http://schemas.microsoft.com/office/drawing/2014/main" id="{12E83824-D487-46A6-BFD4-B58500751C46}"/>
              </a:ext>
            </a:extLst>
          </p:cNvPr>
          <p:cNvSpPr/>
          <p:nvPr/>
        </p:nvSpPr>
        <p:spPr>
          <a:xfrm>
            <a:off x="7355065" y="1482333"/>
            <a:ext cx="582335" cy="582335"/>
          </a:xfrm>
          <a:prstGeom prst="ellipse">
            <a:avLst/>
          </a:prstGeom>
          <a:solidFill>
            <a:srgbClr val="4E9161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98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稻壳儿_时尚演示出品_22">
            <a:extLst>
              <a:ext uri="{FF2B5EF4-FFF2-40B4-BE49-F238E27FC236}">
                <a16:creationId xmlns:a16="http://schemas.microsoft.com/office/drawing/2014/main" id="{E8F5745D-1BC5-4A96-94E9-B01F3F4C54E7}"/>
              </a:ext>
            </a:extLst>
          </p:cNvPr>
          <p:cNvSpPr/>
          <p:nvPr/>
        </p:nvSpPr>
        <p:spPr>
          <a:xfrm>
            <a:off x="7406295" y="1533563"/>
            <a:ext cx="479875" cy="479875"/>
          </a:xfrm>
          <a:prstGeom prst="ellipse">
            <a:avLst/>
          </a:prstGeom>
          <a:solidFill>
            <a:srgbClr val="4E91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13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稻壳儿_时尚演示出品_23">
            <a:extLst>
              <a:ext uri="{FF2B5EF4-FFF2-40B4-BE49-F238E27FC236}">
                <a16:creationId xmlns:a16="http://schemas.microsoft.com/office/drawing/2014/main" id="{24DC9DAF-CC76-4CC3-A216-385252BC5ED6}"/>
              </a:ext>
            </a:extLst>
          </p:cNvPr>
          <p:cNvSpPr/>
          <p:nvPr/>
        </p:nvSpPr>
        <p:spPr>
          <a:xfrm>
            <a:off x="7567941" y="1704455"/>
            <a:ext cx="156584" cy="138091"/>
          </a:xfrm>
          <a:custGeom>
            <a:avLst/>
            <a:gdLst/>
            <a:ahLst/>
            <a:cxnLst/>
            <a:rect l="l" t="t" r="r" b="b"/>
            <a:pathLst>
              <a:path w="669" h="591" extrusionOk="0">
                <a:moveTo>
                  <a:pt x="490" y="241"/>
                </a:moveTo>
                <a:lnTo>
                  <a:pt x="480" y="231"/>
                </a:lnTo>
                <a:lnTo>
                  <a:pt x="593" y="118"/>
                </a:lnTo>
                <a:lnTo>
                  <a:pt x="602" y="128"/>
                </a:lnTo>
                <a:lnTo>
                  <a:pt x="490" y="241"/>
                </a:lnTo>
                <a:close/>
                <a:moveTo>
                  <a:pt x="453" y="204"/>
                </a:moveTo>
                <a:lnTo>
                  <a:pt x="443" y="194"/>
                </a:lnTo>
                <a:lnTo>
                  <a:pt x="556" y="81"/>
                </a:lnTo>
                <a:lnTo>
                  <a:pt x="566" y="91"/>
                </a:lnTo>
                <a:lnTo>
                  <a:pt x="453" y="204"/>
                </a:lnTo>
                <a:close/>
                <a:moveTo>
                  <a:pt x="538" y="515"/>
                </a:moveTo>
                <a:cubicBezTo>
                  <a:pt x="551" y="515"/>
                  <a:pt x="562" y="526"/>
                  <a:pt x="562" y="539"/>
                </a:cubicBezTo>
                <a:cubicBezTo>
                  <a:pt x="562" y="552"/>
                  <a:pt x="551" y="563"/>
                  <a:pt x="538" y="563"/>
                </a:cubicBezTo>
                <a:cubicBezTo>
                  <a:pt x="525" y="563"/>
                  <a:pt x="514" y="552"/>
                  <a:pt x="514" y="539"/>
                </a:cubicBezTo>
                <a:cubicBezTo>
                  <a:pt x="514" y="526"/>
                  <a:pt x="525" y="515"/>
                  <a:pt x="538" y="515"/>
                </a:cubicBezTo>
                <a:close/>
                <a:moveTo>
                  <a:pt x="661" y="81"/>
                </a:moveTo>
                <a:lnTo>
                  <a:pt x="603" y="22"/>
                </a:lnTo>
                <a:cubicBezTo>
                  <a:pt x="594" y="14"/>
                  <a:pt x="581" y="14"/>
                  <a:pt x="573" y="22"/>
                </a:cubicBezTo>
                <a:cubicBezTo>
                  <a:pt x="568" y="27"/>
                  <a:pt x="567" y="33"/>
                  <a:pt x="567" y="40"/>
                </a:cubicBezTo>
                <a:cubicBezTo>
                  <a:pt x="563" y="40"/>
                  <a:pt x="559" y="41"/>
                  <a:pt x="555" y="44"/>
                </a:cubicBezTo>
                <a:lnTo>
                  <a:pt x="555" y="44"/>
                </a:lnTo>
                <a:lnTo>
                  <a:pt x="402" y="196"/>
                </a:lnTo>
                <a:cubicBezTo>
                  <a:pt x="404" y="209"/>
                  <a:pt x="400" y="223"/>
                  <a:pt x="393" y="234"/>
                </a:cubicBezTo>
                <a:lnTo>
                  <a:pt x="409" y="251"/>
                </a:lnTo>
                <a:lnTo>
                  <a:pt x="409" y="250"/>
                </a:lnTo>
                <a:lnTo>
                  <a:pt x="411" y="252"/>
                </a:lnTo>
                <a:lnTo>
                  <a:pt x="377" y="285"/>
                </a:lnTo>
                <a:lnTo>
                  <a:pt x="267" y="175"/>
                </a:lnTo>
                <a:cubicBezTo>
                  <a:pt x="279" y="131"/>
                  <a:pt x="268" y="81"/>
                  <a:pt x="233" y="46"/>
                </a:cubicBezTo>
                <a:cubicBezTo>
                  <a:pt x="198" y="12"/>
                  <a:pt x="149" y="0"/>
                  <a:pt x="105" y="12"/>
                </a:cubicBezTo>
                <a:lnTo>
                  <a:pt x="180" y="87"/>
                </a:lnTo>
                <a:lnTo>
                  <a:pt x="160" y="160"/>
                </a:lnTo>
                <a:lnTo>
                  <a:pt x="87" y="180"/>
                </a:lnTo>
                <a:lnTo>
                  <a:pt x="12" y="105"/>
                </a:lnTo>
                <a:cubicBezTo>
                  <a:pt x="0" y="149"/>
                  <a:pt x="12" y="198"/>
                  <a:pt x="46" y="233"/>
                </a:cubicBezTo>
                <a:cubicBezTo>
                  <a:pt x="83" y="269"/>
                  <a:pt x="135" y="280"/>
                  <a:pt x="181" y="265"/>
                </a:cubicBezTo>
                <a:lnTo>
                  <a:pt x="181" y="266"/>
                </a:lnTo>
                <a:lnTo>
                  <a:pt x="289" y="373"/>
                </a:lnTo>
                <a:lnTo>
                  <a:pt x="186" y="476"/>
                </a:lnTo>
                <a:lnTo>
                  <a:pt x="181" y="471"/>
                </a:lnTo>
                <a:lnTo>
                  <a:pt x="152" y="494"/>
                </a:lnTo>
                <a:lnTo>
                  <a:pt x="103" y="571"/>
                </a:lnTo>
                <a:lnTo>
                  <a:pt x="116" y="583"/>
                </a:lnTo>
                <a:lnTo>
                  <a:pt x="193" y="534"/>
                </a:lnTo>
                <a:lnTo>
                  <a:pt x="216" y="506"/>
                </a:lnTo>
                <a:lnTo>
                  <a:pt x="210" y="500"/>
                </a:lnTo>
                <a:lnTo>
                  <a:pt x="313" y="397"/>
                </a:lnTo>
                <a:lnTo>
                  <a:pt x="489" y="573"/>
                </a:lnTo>
                <a:cubicBezTo>
                  <a:pt x="501" y="585"/>
                  <a:pt x="517" y="591"/>
                  <a:pt x="533" y="591"/>
                </a:cubicBezTo>
                <a:cubicBezTo>
                  <a:pt x="549" y="591"/>
                  <a:pt x="565" y="585"/>
                  <a:pt x="577" y="573"/>
                </a:cubicBezTo>
                <a:cubicBezTo>
                  <a:pt x="601" y="549"/>
                  <a:pt x="601" y="509"/>
                  <a:pt x="577" y="485"/>
                </a:cubicBezTo>
                <a:lnTo>
                  <a:pt x="401" y="309"/>
                </a:lnTo>
                <a:lnTo>
                  <a:pt x="434" y="276"/>
                </a:lnTo>
                <a:lnTo>
                  <a:pt x="448" y="291"/>
                </a:lnTo>
                <a:cubicBezTo>
                  <a:pt x="460" y="283"/>
                  <a:pt x="474" y="280"/>
                  <a:pt x="488" y="281"/>
                </a:cubicBezTo>
                <a:lnTo>
                  <a:pt x="638" y="131"/>
                </a:lnTo>
                <a:lnTo>
                  <a:pt x="640" y="129"/>
                </a:lnTo>
                <a:lnTo>
                  <a:pt x="639" y="128"/>
                </a:lnTo>
                <a:cubicBezTo>
                  <a:pt x="642" y="125"/>
                  <a:pt x="644" y="120"/>
                  <a:pt x="644" y="116"/>
                </a:cubicBezTo>
                <a:cubicBezTo>
                  <a:pt x="650" y="117"/>
                  <a:pt x="657" y="115"/>
                  <a:pt x="661" y="110"/>
                </a:cubicBezTo>
                <a:cubicBezTo>
                  <a:pt x="669" y="102"/>
                  <a:pt x="669" y="89"/>
                  <a:pt x="661" y="8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275" tIns="45625" rIns="91275" bIns="456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8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稻壳儿_时尚演示出品_12">
            <a:extLst>
              <a:ext uri="{FF2B5EF4-FFF2-40B4-BE49-F238E27FC236}">
                <a16:creationId xmlns:a16="http://schemas.microsoft.com/office/drawing/2014/main" id="{7F7403DA-3098-47CB-85BB-0145206E596F}"/>
              </a:ext>
            </a:extLst>
          </p:cNvPr>
          <p:cNvSpPr/>
          <p:nvPr/>
        </p:nvSpPr>
        <p:spPr>
          <a:xfrm>
            <a:off x="8200836" y="2554929"/>
            <a:ext cx="1805313" cy="389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稻壳儿_时尚演示出品_13">
            <a:extLst>
              <a:ext uri="{FF2B5EF4-FFF2-40B4-BE49-F238E27FC236}">
                <a16:creationId xmlns:a16="http://schemas.microsoft.com/office/drawing/2014/main" id="{AACA3A94-7E14-4B16-873B-69BA00BD7CBE}"/>
              </a:ext>
            </a:extLst>
          </p:cNvPr>
          <p:cNvSpPr/>
          <p:nvPr/>
        </p:nvSpPr>
        <p:spPr>
          <a:xfrm>
            <a:off x="8200836" y="2833733"/>
            <a:ext cx="2090199" cy="549703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稻壳儿_时尚演示出品_20">
            <a:extLst>
              <a:ext uri="{FF2B5EF4-FFF2-40B4-BE49-F238E27FC236}">
                <a16:creationId xmlns:a16="http://schemas.microsoft.com/office/drawing/2014/main" id="{2AB410CA-9AAD-4FF9-B68D-47C25E3574C9}"/>
              </a:ext>
            </a:extLst>
          </p:cNvPr>
          <p:cNvSpPr/>
          <p:nvPr/>
        </p:nvSpPr>
        <p:spPr>
          <a:xfrm>
            <a:off x="7306348" y="2660299"/>
            <a:ext cx="679769" cy="679769"/>
          </a:xfrm>
          <a:prstGeom prst="ellipse">
            <a:avLst/>
          </a:prstGeom>
          <a:solidFill>
            <a:srgbClr val="4E9161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98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稻壳儿_时尚演示出品_21">
            <a:extLst>
              <a:ext uri="{FF2B5EF4-FFF2-40B4-BE49-F238E27FC236}">
                <a16:creationId xmlns:a16="http://schemas.microsoft.com/office/drawing/2014/main" id="{3F7E7526-9932-44D0-BFA7-19C64958B5B3}"/>
              </a:ext>
            </a:extLst>
          </p:cNvPr>
          <p:cNvSpPr/>
          <p:nvPr/>
        </p:nvSpPr>
        <p:spPr>
          <a:xfrm>
            <a:off x="7355065" y="2709016"/>
            <a:ext cx="582335" cy="582335"/>
          </a:xfrm>
          <a:prstGeom prst="ellipse">
            <a:avLst/>
          </a:prstGeom>
          <a:solidFill>
            <a:srgbClr val="4E9161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98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稻壳儿_时尚演示出品_22">
            <a:extLst>
              <a:ext uri="{FF2B5EF4-FFF2-40B4-BE49-F238E27FC236}">
                <a16:creationId xmlns:a16="http://schemas.microsoft.com/office/drawing/2014/main" id="{74472253-DA5A-4702-82DF-0E07D517146F}"/>
              </a:ext>
            </a:extLst>
          </p:cNvPr>
          <p:cNvSpPr/>
          <p:nvPr/>
        </p:nvSpPr>
        <p:spPr>
          <a:xfrm>
            <a:off x="7406295" y="2760246"/>
            <a:ext cx="479875" cy="479875"/>
          </a:xfrm>
          <a:prstGeom prst="ellipse">
            <a:avLst/>
          </a:prstGeom>
          <a:solidFill>
            <a:srgbClr val="4E91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13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稻壳儿_时尚演示出品_23">
            <a:extLst>
              <a:ext uri="{FF2B5EF4-FFF2-40B4-BE49-F238E27FC236}">
                <a16:creationId xmlns:a16="http://schemas.microsoft.com/office/drawing/2014/main" id="{439AE48E-DA63-4DC5-87E6-DCE3BCB855B3}"/>
              </a:ext>
            </a:extLst>
          </p:cNvPr>
          <p:cNvSpPr/>
          <p:nvPr/>
        </p:nvSpPr>
        <p:spPr>
          <a:xfrm>
            <a:off x="7567941" y="2931138"/>
            <a:ext cx="156584" cy="138091"/>
          </a:xfrm>
          <a:custGeom>
            <a:avLst/>
            <a:gdLst/>
            <a:ahLst/>
            <a:cxnLst/>
            <a:rect l="l" t="t" r="r" b="b"/>
            <a:pathLst>
              <a:path w="669" h="591" extrusionOk="0">
                <a:moveTo>
                  <a:pt x="490" y="241"/>
                </a:moveTo>
                <a:lnTo>
                  <a:pt x="480" y="231"/>
                </a:lnTo>
                <a:lnTo>
                  <a:pt x="593" y="118"/>
                </a:lnTo>
                <a:lnTo>
                  <a:pt x="602" y="128"/>
                </a:lnTo>
                <a:lnTo>
                  <a:pt x="490" y="241"/>
                </a:lnTo>
                <a:close/>
                <a:moveTo>
                  <a:pt x="453" y="204"/>
                </a:moveTo>
                <a:lnTo>
                  <a:pt x="443" y="194"/>
                </a:lnTo>
                <a:lnTo>
                  <a:pt x="556" y="81"/>
                </a:lnTo>
                <a:lnTo>
                  <a:pt x="566" y="91"/>
                </a:lnTo>
                <a:lnTo>
                  <a:pt x="453" y="204"/>
                </a:lnTo>
                <a:close/>
                <a:moveTo>
                  <a:pt x="538" y="515"/>
                </a:moveTo>
                <a:cubicBezTo>
                  <a:pt x="551" y="515"/>
                  <a:pt x="562" y="526"/>
                  <a:pt x="562" y="539"/>
                </a:cubicBezTo>
                <a:cubicBezTo>
                  <a:pt x="562" y="552"/>
                  <a:pt x="551" y="563"/>
                  <a:pt x="538" y="563"/>
                </a:cubicBezTo>
                <a:cubicBezTo>
                  <a:pt x="525" y="563"/>
                  <a:pt x="514" y="552"/>
                  <a:pt x="514" y="539"/>
                </a:cubicBezTo>
                <a:cubicBezTo>
                  <a:pt x="514" y="526"/>
                  <a:pt x="525" y="515"/>
                  <a:pt x="538" y="515"/>
                </a:cubicBezTo>
                <a:close/>
                <a:moveTo>
                  <a:pt x="661" y="81"/>
                </a:moveTo>
                <a:lnTo>
                  <a:pt x="603" y="22"/>
                </a:lnTo>
                <a:cubicBezTo>
                  <a:pt x="594" y="14"/>
                  <a:pt x="581" y="14"/>
                  <a:pt x="573" y="22"/>
                </a:cubicBezTo>
                <a:cubicBezTo>
                  <a:pt x="568" y="27"/>
                  <a:pt x="567" y="33"/>
                  <a:pt x="567" y="40"/>
                </a:cubicBezTo>
                <a:cubicBezTo>
                  <a:pt x="563" y="40"/>
                  <a:pt x="559" y="41"/>
                  <a:pt x="555" y="44"/>
                </a:cubicBezTo>
                <a:lnTo>
                  <a:pt x="555" y="44"/>
                </a:lnTo>
                <a:lnTo>
                  <a:pt x="402" y="196"/>
                </a:lnTo>
                <a:cubicBezTo>
                  <a:pt x="404" y="209"/>
                  <a:pt x="400" y="223"/>
                  <a:pt x="393" y="234"/>
                </a:cubicBezTo>
                <a:lnTo>
                  <a:pt x="409" y="251"/>
                </a:lnTo>
                <a:lnTo>
                  <a:pt x="409" y="250"/>
                </a:lnTo>
                <a:lnTo>
                  <a:pt x="411" y="252"/>
                </a:lnTo>
                <a:lnTo>
                  <a:pt x="377" y="285"/>
                </a:lnTo>
                <a:lnTo>
                  <a:pt x="267" y="175"/>
                </a:lnTo>
                <a:cubicBezTo>
                  <a:pt x="279" y="131"/>
                  <a:pt x="268" y="81"/>
                  <a:pt x="233" y="46"/>
                </a:cubicBezTo>
                <a:cubicBezTo>
                  <a:pt x="198" y="12"/>
                  <a:pt x="149" y="0"/>
                  <a:pt x="105" y="12"/>
                </a:cubicBezTo>
                <a:lnTo>
                  <a:pt x="180" y="87"/>
                </a:lnTo>
                <a:lnTo>
                  <a:pt x="160" y="160"/>
                </a:lnTo>
                <a:lnTo>
                  <a:pt x="87" y="180"/>
                </a:lnTo>
                <a:lnTo>
                  <a:pt x="12" y="105"/>
                </a:lnTo>
                <a:cubicBezTo>
                  <a:pt x="0" y="149"/>
                  <a:pt x="12" y="198"/>
                  <a:pt x="46" y="233"/>
                </a:cubicBezTo>
                <a:cubicBezTo>
                  <a:pt x="83" y="269"/>
                  <a:pt x="135" y="280"/>
                  <a:pt x="181" y="265"/>
                </a:cubicBezTo>
                <a:lnTo>
                  <a:pt x="181" y="266"/>
                </a:lnTo>
                <a:lnTo>
                  <a:pt x="289" y="373"/>
                </a:lnTo>
                <a:lnTo>
                  <a:pt x="186" y="476"/>
                </a:lnTo>
                <a:lnTo>
                  <a:pt x="181" y="471"/>
                </a:lnTo>
                <a:lnTo>
                  <a:pt x="152" y="494"/>
                </a:lnTo>
                <a:lnTo>
                  <a:pt x="103" y="571"/>
                </a:lnTo>
                <a:lnTo>
                  <a:pt x="116" y="583"/>
                </a:lnTo>
                <a:lnTo>
                  <a:pt x="193" y="534"/>
                </a:lnTo>
                <a:lnTo>
                  <a:pt x="216" y="506"/>
                </a:lnTo>
                <a:lnTo>
                  <a:pt x="210" y="500"/>
                </a:lnTo>
                <a:lnTo>
                  <a:pt x="313" y="397"/>
                </a:lnTo>
                <a:lnTo>
                  <a:pt x="489" y="573"/>
                </a:lnTo>
                <a:cubicBezTo>
                  <a:pt x="501" y="585"/>
                  <a:pt x="517" y="591"/>
                  <a:pt x="533" y="591"/>
                </a:cubicBezTo>
                <a:cubicBezTo>
                  <a:pt x="549" y="591"/>
                  <a:pt x="565" y="585"/>
                  <a:pt x="577" y="573"/>
                </a:cubicBezTo>
                <a:cubicBezTo>
                  <a:pt x="601" y="549"/>
                  <a:pt x="601" y="509"/>
                  <a:pt x="577" y="485"/>
                </a:cubicBezTo>
                <a:lnTo>
                  <a:pt x="401" y="309"/>
                </a:lnTo>
                <a:lnTo>
                  <a:pt x="434" y="276"/>
                </a:lnTo>
                <a:lnTo>
                  <a:pt x="448" y="291"/>
                </a:lnTo>
                <a:cubicBezTo>
                  <a:pt x="460" y="283"/>
                  <a:pt x="474" y="280"/>
                  <a:pt x="488" y="281"/>
                </a:cubicBezTo>
                <a:lnTo>
                  <a:pt x="638" y="131"/>
                </a:lnTo>
                <a:lnTo>
                  <a:pt x="640" y="129"/>
                </a:lnTo>
                <a:lnTo>
                  <a:pt x="639" y="128"/>
                </a:lnTo>
                <a:cubicBezTo>
                  <a:pt x="642" y="125"/>
                  <a:pt x="644" y="120"/>
                  <a:pt x="644" y="116"/>
                </a:cubicBezTo>
                <a:cubicBezTo>
                  <a:pt x="650" y="117"/>
                  <a:pt x="657" y="115"/>
                  <a:pt x="661" y="110"/>
                </a:cubicBezTo>
                <a:cubicBezTo>
                  <a:pt x="669" y="102"/>
                  <a:pt x="669" y="89"/>
                  <a:pt x="661" y="8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275" tIns="45625" rIns="91275" bIns="456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8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稻壳儿_时尚演示出品_12">
            <a:extLst>
              <a:ext uri="{FF2B5EF4-FFF2-40B4-BE49-F238E27FC236}">
                <a16:creationId xmlns:a16="http://schemas.microsoft.com/office/drawing/2014/main" id="{5F4FD040-ED46-4A8D-BCAC-EA5F829982B1}"/>
              </a:ext>
            </a:extLst>
          </p:cNvPr>
          <p:cNvSpPr/>
          <p:nvPr/>
        </p:nvSpPr>
        <p:spPr>
          <a:xfrm>
            <a:off x="8200836" y="3722103"/>
            <a:ext cx="1805313" cy="389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稻壳儿_时尚演示出品_13">
            <a:extLst>
              <a:ext uri="{FF2B5EF4-FFF2-40B4-BE49-F238E27FC236}">
                <a16:creationId xmlns:a16="http://schemas.microsoft.com/office/drawing/2014/main" id="{3CD5FB51-B02B-43F9-8546-68E43E8BC74E}"/>
              </a:ext>
            </a:extLst>
          </p:cNvPr>
          <p:cNvSpPr/>
          <p:nvPr/>
        </p:nvSpPr>
        <p:spPr>
          <a:xfrm>
            <a:off x="8200836" y="4000907"/>
            <a:ext cx="2090199" cy="549703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稻壳儿_时尚演示出品_20">
            <a:extLst>
              <a:ext uri="{FF2B5EF4-FFF2-40B4-BE49-F238E27FC236}">
                <a16:creationId xmlns:a16="http://schemas.microsoft.com/office/drawing/2014/main" id="{84B51948-9F4F-4180-AE01-F5FD8502FF53}"/>
              </a:ext>
            </a:extLst>
          </p:cNvPr>
          <p:cNvSpPr/>
          <p:nvPr/>
        </p:nvSpPr>
        <p:spPr>
          <a:xfrm>
            <a:off x="7306348" y="3827473"/>
            <a:ext cx="679769" cy="679769"/>
          </a:xfrm>
          <a:prstGeom prst="ellipse">
            <a:avLst/>
          </a:prstGeom>
          <a:solidFill>
            <a:srgbClr val="4E9161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98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稻壳儿_时尚演示出品_21">
            <a:extLst>
              <a:ext uri="{FF2B5EF4-FFF2-40B4-BE49-F238E27FC236}">
                <a16:creationId xmlns:a16="http://schemas.microsoft.com/office/drawing/2014/main" id="{49773ABB-D6C3-4A37-8A63-BDB8606206EA}"/>
              </a:ext>
            </a:extLst>
          </p:cNvPr>
          <p:cNvSpPr/>
          <p:nvPr/>
        </p:nvSpPr>
        <p:spPr>
          <a:xfrm>
            <a:off x="7355065" y="3876190"/>
            <a:ext cx="582335" cy="582335"/>
          </a:xfrm>
          <a:prstGeom prst="ellipse">
            <a:avLst/>
          </a:prstGeom>
          <a:solidFill>
            <a:srgbClr val="4E9161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98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稻壳儿_时尚演示出品_22">
            <a:extLst>
              <a:ext uri="{FF2B5EF4-FFF2-40B4-BE49-F238E27FC236}">
                <a16:creationId xmlns:a16="http://schemas.microsoft.com/office/drawing/2014/main" id="{B9199D1F-A7FA-47CF-BDAA-9AACDA3EACDA}"/>
              </a:ext>
            </a:extLst>
          </p:cNvPr>
          <p:cNvSpPr/>
          <p:nvPr/>
        </p:nvSpPr>
        <p:spPr>
          <a:xfrm>
            <a:off x="7406295" y="3927420"/>
            <a:ext cx="479875" cy="479875"/>
          </a:xfrm>
          <a:prstGeom prst="ellipse">
            <a:avLst/>
          </a:prstGeom>
          <a:solidFill>
            <a:srgbClr val="4E91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13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稻壳儿_时尚演示出品_23">
            <a:extLst>
              <a:ext uri="{FF2B5EF4-FFF2-40B4-BE49-F238E27FC236}">
                <a16:creationId xmlns:a16="http://schemas.microsoft.com/office/drawing/2014/main" id="{11A3032F-8045-45F2-B9C2-670EF1522B9A}"/>
              </a:ext>
            </a:extLst>
          </p:cNvPr>
          <p:cNvSpPr/>
          <p:nvPr/>
        </p:nvSpPr>
        <p:spPr>
          <a:xfrm>
            <a:off x="7567941" y="4098312"/>
            <a:ext cx="156584" cy="138091"/>
          </a:xfrm>
          <a:custGeom>
            <a:avLst/>
            <a:gdLst/>
            <a:ahLst/>
            <a:cxnLst/>
            <a:rect l="l" t="t" r="r" b="b"/>
            <a:pathLst>
              <a:path w="669" h="591" extrusionOk="0">
                <a:moveTo>
                  <a:pt x="490" y="241"/>
                </a:moveTo>
                <a:lnTo>
                  <a:pt x="480" y="231"/>
                </a:lnTo>
                <a:lnTo>
                  <a:pt x="593" y="118"/>
                </a:lnTo>
                <a:lnTo>
                  <a:pt x="602" y="128"/>
                </a:lnTo>
                <a:lnTo>
                  <a:pt x="490" y="241"/>
                </a:lnTo>
                <a:close/>
                <a:moveTo>
                  <a:pt x="453" y="204"/>
                </a:moveTo>
                <a:lnTo>
                  <a:pt x="443" y="194"/>
                </a:lnTo>
                <a:lnTo>
                  <a:pt x="556" y="81"/>
                </a:lnTo>
                <a:lnTo>
                  <a:pt x="566" y="91"/>
                </a:lnTo>
                <a:lnTo>
                  <a:pt x="453" y="204"/>
                </a:lnTo>
                <a:close/>
                <a:moveTo>
                  <a:pt x="538" y="515"/>
                </a:moveTo>
                <a:cubicBezTo>
                  <a:pt x="551" y="515"/>
                  <a:pt x="562" y="526"/>
                  <a:pt x="562" y="539"/>
                </a:cubicBezTo>
                <a:cubicBezTo>
                  <a:pt x="562" y="552"/>
                  <a:pt x="551" y="563"/>
                  <a:pt x="538" y="563"/>
                </a:cubicBezTo>
                <a:cubicBezTo>
                  <a:pt x="525" y="563"/>
                  <a:pt x="514" y="552"/>
                  <a:pt x="514" y="539"/>
                </a:cubicBezTo>
                <a:cubicBezTo>
                  <a:pt x="514" y="526"/>
                  <a:pt x="525" y="515"/>
                  <a:pt x="538" y="515"/>
                </a:cubicBezTo>
                <a:close/>
                <a:moveTo>
                  <a:pt x="661" y="81"/>
                </a:moveTo>
                <a:lnTo>
                  <a:pt x="603" y="22"/>
                </a:lnTo>
                <a:cubicBezTo>
                  <a:pt x="594" y="14"/>
                  <a:pt x="581" y="14"/>
                  <a:pt x="573" y="22"/>
                </a:cubicBezTo>
                <a:cubicBezTo>
                  <a:pt x="568" y="27"/>
                  <a:pt x="567" y="33"/>
                  <a:pt x="567" y="40"/>
                </a:cubicBezTo>
                <a:cubicBezTo>
                  <a:pt x="563" y="40"/>
                  <a:pt x="559" y="41"/>
                  <a:pt x="555" y="44"/>
                </a:cubicBezTo>
                <a:lnTo>
                  <a:pt x="555" y="44"/>
                </a:lnTo>
                <a:lnTo>
                  <a:pt x="402" y="196"/>
                </a:lnTo>
                <a:cubicBezTo>
                  <a:pt x="404" y="209"/>
                  <a:pt x="400" y="223"/>
                  <a:pt x="393" y="234"/>
                </a:cubicBezTo>
                <a:lnTo>
                  <a:pt x="409" y="251"/>
                </a:lnTo>
                <a:lnTo>
                  <a:pt x="409" y="250"/>
                </a:lnTo>
                <a:lnTo>
                  <a:pt x="411" y="252"/>
                </a:lnTo>
                <a:lnTo>
                  <a:pt x="377" y="285"/>
                </a:lnTo>
                <a:lnTo>
                  <a:pt x="267" y="175"/>
                </a:lnTo>
                <a:cubicBezTo>
                  <a:pt x="279" y="131"/>
                  <a:pt x="268" y="81"/>
                  <a:pt x="233" y="46"/>
                </a:cubicBezTo>
                <a:cubicBezTo>
                  <a:pt x="198" y="12"/>
                  <a:pt x="149" y="0"/>
                  <a:pt x="105" y="12"/>
                </a:cubicBezTo>
                <a:lnTo>
                  <a:pt x="180" y="87"/>
                </a:lnTo>
                <a:lnTo>
                  <a:pt x="160" y="160"/>
                </a:lnTo>
                <a:lnTo>
                  <a:pt x="87" y="180"/>
                </a:lnTo>
                <a:lnTo>
                  <a:pt x="12" y="105"/>
                </a:lnTo>
                <a:cubicBezTo>
                  <a:pt x="0" y="149"/>
                  <a:pt x="12" y="198"/>
                  <a:pt x="46" y="233"/>
                </a:cubicBezTo>
                <a:cubicBezTo>
                  <a:pt x="83" y="269"/>
                  <a:pt x="135" y="280"/>
                  <a:pt x="181" y="265"/>
                </a:cubicBezTo>
                <a:lnTo>
                  <a:pt x="181" y="266"/>
                </a:lnTo>
                <a:lnTo>
                  <a:pt x="289" y="373"/>
                </a:lnTo>
                <a:lnTo>
                  <a:pt x="186" y="476"/>
                </a:lnTo>
                <a:lnTo>
                  <a:pt x="181" y="471"/>
                </a:lnTo>
                <a:lnTo>
                  <a:pt x="152" y="494"/>
                </a:lnTo>
                <a:lnTo>
                  <a:pt x="103" y="571"/>
                </a:lnTo>
                <a:lnTo>
                  <a:pt x="116" y="583"/>
                </a:lnTo>
                <a:lnTo>
                  <a:pt x="193" y="534"/>
                </a:lnTo>
                <a:lnTo>
                  <a:pt x="216" y="506"/>
                </a:lnTo>
                <a:lnTo>
                  <a:pt x="210" y="500"/>
                </a:lnTo>
                <a:lnTo>
                  <a:pt x="313" y="397"/>
                </a:lnTo>
                <a:lnTo>
                  <a:pt x="489" y="573"/>
                </a:lnTo>
                <a:cubicBezTo>
                  <a:pt x="501" y="585"/>
                  <a:pt x="517" y="591"/>
                  <a:pt x="533" y="591"/>
                </a:cubicBezTo>
                <a:cubicBezTo>
                  <a:pt x="549" y="591"/>
                  <a:pt x="565" y="585"/>
                  <a:pt x="577" y="573"/>
                </a:cubicBezTo>
                <a:cubicBezTo>
                  <a:pt x="601" y="549"/>
                  <a:pt x="601" y="509"/>
                  <a:pt x="577" y="485"/>
                </a:cubicBezTo>
                <a:lnTo>
                  <a:pt x="401" y="309"/>
                </a:lnTo>
                <a:lnTo>
                  <a:pt x="434" y="276"/>
                </a:lnTo>
                <a:lnTo>
                  <a:pt x="448" y="291"/>
                </a:lnTo>
                <a:cubicBezTo>
                  <a:pt x="460" y="283"/>
                  <a:pt x="474" y="280"/>
                  <a:pt x="488" y="281"/>
                </a:cubicBezTo>
                <a:lnTo>
                  <a:pt x="638" y="131"/>
                </a:lnTo>
                <a:lnTo>
                  <a:pt x="640" y="129"/>
                </a:lnTo>
                <a:lnTo>
                  <a:pt x="639" y="128"/>
                </a:lnTo>
                <a:cubicBezTo>
                  <a:pt x="642" y="125"/>
                  <a:pt x="644" y="120"/>
                  <a:pt x="644" y="116"/>
                </a:cubicBezTo>
                <a:cubicBezTo>
                  <a:pt x="650" y="117"/>
                  <a:pt x="657" y="115"/>
                  <a:pt x="661" y="110"/>
                </a:cubicBezTo>
                <a:cubicBezTo>
                  <a:pt x="669" y="102"/>
                  <a:pt x="669" y="89"/>
                  <a:pt x="661" y="8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275" tIns="45625" rIns="91275" bIns="456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8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稻壳儿_时尚演示出品_12">
            <a:extLst>
              <a:ext uri="{FF2B5EF4-FFF2-40B4-BE49-F238E27FC236}">
                <a16:creationId xmlns:a16="http://schemas.microsoft.com/office/drawing/2014/main" id="{B8CE2B8F-F737-4FD8-B53F-C56B1144E5E4}"/>
              </a:ext>
            </a:extLst>
          </p:cNvPr>
          <p:cNvSpPr/>
          <p:nvPr/>
        </p:nvSpPr>
        <p:spPr>
          <a:xfrm>
            <a:off x="8200836" y="4948786"/>
            <a:ext cx="1805313" cy="389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稻壳儿_时尚演示出品_13">
            <a:extLst>
              <a:ext uri="{FF2B5EF4-FFF2-40B4-BE49-F238E27FC236}">
                <a16:creationId xmlns:a16="http://schemas.microsoft.com/office/drawing/2014/main" id="{B9D21A96-FF00-42A8-A59B-161F40FBE5B1}"/>
              </a:ext>
            </a:extLst>
          </p:cNvPr>
          <p:cNvSpPr/>
          <p:nvPr/>
        </p:nvSpPr>
        <p:spPr>
          <a:xfrm>
            <a:off x="8200836" y="5227590"/>
            <a:ext cx="2090199" cy="549703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稻壳儿_时尚演示出品_20">
            <a:extLst>
              <a:ext uri="{FF2B5EF4-FFF2-40B4-BE49-F238E27FC236}">
                <a16:creationId xmlns:a16="http://schemas.microsoft.com/office/drawing/2014/main" id="{A202EB58-C0CB-4B67-81CF-9FB0DA826714}"/>
              </a:ext>
            </a:extLst>
          </p:cNvPr>
          <p:cNvSpPr/>
          <p:nvPr/>
        </p:nvSpPr>
        <p:spPr>
          <a:xfrm>
            <a:off x="7306348" y="5054156"/>
            <a:ext cx="679769" cy="679769"/>
          </a:xfrm>
          <a:prstGeom prst="ellipse">
            <a:avLst/>
          </a:prstGeom>
          <a:solidFill>
            <a:srgbClr val="4E9161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98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稻壳儿_时尚演示出品_21">
            <a:extLst>
              <a:ext uri="{FF2B5EF4-FFF2-40B4-BE49-F238E27FC236}">
                <a16:creationId xmlns:a16="http://schemas.microsoft.com/office/drawing/2014/main" id="{946BEEDD-FEC2-4985-BA74-5D1EA9334DFF}"/>
              </a:ext>
            </a:extLst>
          </p:cNvPr>
          <p:cNvSpPr/>
          <p:nvPr/>
        </p:nvSpPr>
        <p:spPr>
          <a:xfrm>
            <a:off x="7355065" y="5102873"/>
            <a:ext cx="582335" cy="582335"/>
          </a:xfrm>
          <a:prstGeom prst="ellipse">
            <a:avLst/>
          </a:prstGeom>
          <a:solidFill>
            <a:srgbClr val="4E9161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98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稻壳儿_时尚演示出品_22">
            <a:extLst>
              <a:ext uri="{FF2B5EF4-FFF2-40B4-BE49-F238E27FC236}">
                <a16:creationId xmlns:a16="http://schemas.microsoft.com/office/drawing/2014/main" id="{EB7DD824-A4A7-4528-AFEE-F6972E010D34}"/>
              </a:ext>
            </a:extLst>
          </p:cNvPr>
          <p:cNvSpPr/>
          <p:nvPr/>
        </p:nvSpPr>
        <p:spPr>
          <a:xfrm>
            <a:off x="7406295" y="5154103"/>
            <a:ext cx="479875" cy="479875"/>
          </a:xfrm>
          <a:prstGeom prst="ellipse">
            <a:avLst/>
          </a:prstGeom>
          <a:solidFill>
            <a:srgbClr val="4E91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13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稻壳儿_时尚演示出品_23">
            <a:extLst>
              <a:ext uri="{FF2B5EF4-FFF2-40B4-BE49-F238E27FC236}">
                <a16:creationId xmlns:a16="http://schemas.microsoft.com/office/drawing/2014/main" id="{B404C103-BB69-47BC-BABC-5EA68657CB92}"/>
              </a:ext>
            </a:extLst>
          </p:cNvPr>
          <p:cNvSpPr/>
          <p:nvPr/>
        </p:nvSpPr>
        <p:spPr>
          <a:xfrm>
            <a:off x="7567941" y="5324995"/>
            <a:ext cx="156584" cy="138091"/>
          </a:xfrm>
          <a:custGeom>
            <a:avLst/>
            <a:gdLst/>
            <a:ahLst/>
            <a:cxnLst/>
            <a:rect l="l" t="t" r="r" b="b"/>
            <a:pathLst>
              <a:path w="669" h="591" extrusionOk="0">
                <a:moveTo>
                  <a:pt x="490" y="241"/>
                </a:moveTo>
                <a:lnTo>
                  <a:pt x="480" y="231"/>
                </a:lnTo>
                <a:lnTo>
                  <a:pt x="593" y="118"/>
                </a:lnTo>
                <a:lnTo>
                  <a:pt x="602" y="128"/>
                </a:lnTo>
                <a:lnTo>
                  <a:pt x="490" y="241"/>
                </a:lnTo>
                <a:close/>
                <a:moveTo>
                  <a:pt x="453" y="204"/>
                </a:moveTo>
                <a:lnTo>
                  <a:pt x="443" y="194"/>
                </a:lnTo>
                <a:lnTo>
                  <a:pt x="556" y="81"/>
                </a:lnTo>
                <a:lnTo>
                  <a:pt x="566" y="91"/>
                </a:lnTo>
                <a:lnTo>
                  <a:pt x="453" y="204"/>
                </a:lnTo>
                <a:close/>
                <a:moveTo>
                  <a:pt x="538" y="515"/>
                </a:moveTo>
                <a:cubicBezTo>
                  <a:pt x="551" y="515"/>
                  <a:pt x="562" y="526"/>
                  <a:pt x="562" y="539"/>
                </a:cubicBezTo>
                <a:cubicBezTo>
                  <a:pt x="562" y="552"/>
                  <a:pt x="551" y="563"/>
                  <a:pt x="538" y="563"/>
                </a:cubicBezTo>
                <a:cubicBezTo>
                  <a:pt x="525" y="563"/>
                  <a:pt x="514" y="552"/>
                  <a:pt x="514" y="539"/>
                </a:cubicBezTo>
                <a:cubicBezTo>
                  <a:pt x="514" y="526"/>
                  <a:pt x="525" y="515"/>
                  <a:pt x="538" y="515"/>
                </a:cubicBezTo>
                <a:close/>
                <a:moveTo>
                  <a:pt x="661" y="81"/>
                </a:moveTo>
                <a:lnTo>
                  <a:pt x="603" y="22"/>
                </a:lnTo>
                <a:cubicBezTo>
                  <a:pt x="594" y="14"/>
                  <a:pt x="581" y="14"/>
                  <a:pt x="573" y="22"/>
                </a:cubicBezTo>
                <a:cubicBezTo>
                  <a:pt x="568" y="27"/>
                  <a:pt x="567" y="33"/>
                  <a:pt x="567" y="40"/>
                </a:cubicBezTo>
                <a:cubicBezTo>
                  <a:pt x="563" y="40"/>
                  <a:pt x="559" y="41"/>
                  <a:pt x="555" y="44"/>
                </a:cubicBezTo>
                <a:lnTo>
                  <a:pt x="555" y="44"/>
                </a:lnTo>
                <a:lnTo>
                  <a:pt x="402" y="196"/>
                </a:lnTo>
                <a:cubicBezTo>
                  <a:pt x="404" y="209"/>
                  <a:pt x="400" y="223"/>
                  <a:pt x="393" y="234"/>
                </a:cubicBezTo>
                <a:lnTo>
                  <a:pt x="409" y="251"/>
                </a:lnTo>
                <a:lnTo>
                  <a:pt x="409" y="250"/>
                </a:lnTo>
                <a:lnTo>
                  <a:pt x="411" y="252"/>
                </a:lnTo>
                <a:lnTo>
                  <a:pt x="377" y="285"/>
                </a:lnTo>
                <a:lnTo>
                  <a:pt x="267" y="175"/>
                </a:lnTo>
                <a:cubicBezTo>
                  <a:pt x="279" y="131"/>
                  <a:pt x="268" y="81"/>
                  <a:pt x="233" y="46"/>
                </a:cubicBezTo>
                <a:cubicBezTo>
                  <a:pt x="198" y="12"/>
                  <a:pt x="149" y="0"/>
                  <a:pt x="105" y="12"/>
                </a:cubicBezTo>
                <a:lnTo>
                  <a:pt x="180" y="87"/>
                </a:lnTo>
                <a:lnTo>
                  <a:pt x="160" y="160"/>
                </a:lnTo>
                <a:lnTo>
                  <a:pt x="87" y="180"/>
                </a:lnTo>
                <a:lnTo>
                  <a:pt x="12" y="105"/>
                </a:lnTo>
                <a:cubicBezTo>
                  <a:pt x="0" y="149"/>
                  <a:pt x="12" y="198"/>
                  <a:pt x="46" y="233"/>
                </a:cubicBezTo>
                <a:cubicBezTo>
                  <a:pt x="83" y="269"/>
                  <a:pt x="135" y="280"/>
                  <a:pt x="181" y="265"/>
                </a:cubicBezTo>
                <a:lnTo>
                  <a:pt x="181" y="266"/>
                </a:lnTo>
                <a:lnTo>
                  <a:pt x="289" y="373"/>
                </a:lnTo>
                <a:lnTo>
                  <a:pt x="186" y="476"/>
                </a:lnTo>
                <a:lnTo>
                  <a:pt x="181" y="471"/>
                </a:lnTo>
                <a:lnTo>
                  <a:pt x="152" y="494"/>
                </a:lnTo>
                <a:lnTo>
                  <a:pt x="103" y="571"/>
                </a:lnTo>
                <a:lnTo>
                  <a:pt x="116" y="583"/>
                </a:lnTo>
                <a:lnTo>
                  <a:pt x="193" y="534"/>
                </a:lnTo>
                <a:lnTo>
                  <a:pt x="216" y="506"/>
                </a:lnTo>
                <a:lnTo>
                  <a:pt x="210" y="500"/>
                </a:lnTo>
                <a:lnTo>
                  <a:pt x="313" y="397"/>
                </a:lnTo>
                <a:lnTo>
                  <a:pt x="489" y="573"/>
                </a:lnTo>
                <a:cubicBezTo>
                  <a:pt x="501" y="585"/>
                  <a:pt x="517" y="591"/>
                  <a:pt x="533" y="591"/>
                </a:cubicBezTo>
                <a:cubicBezTo>
                  <a:pt x="549" y="591"/>
                  <a:pt x="565" y="585"/>
                  <a:pt x="577" y="573"/>
                </a:cubicBezTo>
                <a:cubicBezTo>
                  <a:pt x="601" y="549"/>
                  <a:pt x="601" y="509"/>
                  <a:pt x="577" y="485"/>
                </a:cubicBezTo>
                <a:lnTo>
                  <a:pt x="401" y="309"/>
                </a:lnTo>
                <a:lnTo>
                  <a:pt x="434" y="276"/>
                </a:lnTo>
                <a:lnTo>
                  <a:pt x="448" y="291"/>
                </a:lnTo>
                <a:cubicBezTo>
                  <a:pt x="460" y="283"/>
                  <a:pt x="474" y="280"/>
                  <a:pt x="488" y="281"/>
                </a:cubicBezTo>
                <a:lnTo>
                  <a:pt x="638" y="131"/>
                </a:lnTo>
                <a:lnTo>
                  <a:pt x="640" y="129"/>
                </a:lnTo>
                <a:lnTo>
                  <a:pt x="639" y="128"/>
                </a:lnTo>
                <a:cubicBezTo>
                  <a:pt x="642" y="125"/>
                  <a:pt x="644" y="120"/>
                  <a:pt x="644" y="116"/>
                </a:cubicBezTo>
                <a:cubicBezTo>
                  <a:pt x="650" y="117"/>
                  <a:pt x="657" y="115"/>
                  <a:pt x="661" y="110"/>
                </a:cubicBezTo>
                <a:cubicBezTo>
                  <a:pt x="669" y="102"/>
                  <a:pt x="669" y="89"/>
                  <a:pt x="661" y="8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275" tIns="45625" rIns="91275" bIns="456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8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928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 animBg="1"/>
      <p:bldP spid="36" grpId="0" animBg="1"/>
      <p:bldP spid="37" grpId="0" animBg="1"/>
      <p:bldP spid="3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: 空心 6">
            <a:extLst>
              <a:ext uri="{FF2B5EF4-FFF2-40B4-BE49-F238E27FC236}">
                <a16:creationId xmlns:a16="http://schemas.microsoft.com/office/drawing/2014/main" id="{CE44E0A5-35AA-4928-8037-DB3BC1045793}"/>
              </a:ext>
            </a:extLst>
          </p:cNvPr>
          <p:cNvSpPr/>
          <p:nvPr/>
        </p:nvSpPr>
        <p:spPr>
          <a:xfrm>
            <a:off x="-3015143" y="-2532298"/>
            <a:ext cx="6030285" cy="6030285"/>
          </a:xfrm>
          <a:prstGeom prst="donut">
            <a:avLst>
              <a:gd name="adj" fmla="val 6589"/>
            </a:avLst>
          </a:prstGeo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3" name="Picture 20">
            <a:extLst>
              <a:ext uri="{FF2B5EF4-FFF2-40B4-BE49-F238E27FC236}">
                <a16:creationId xmlns:a16="http://schemas.microsoft.com/office/drawing/2014/main" id="{7BB052BB-A215-410D-AC92-6E9A61570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54001" y="1161658"/>
            <a:ext cx="7688931" cy="598412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CF78ECB-96C7-418C-B2C1-1D67A64F14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589520" y="-17938"/>
            <a:ext cx="4602480" cy="6875937"/>
          </a:xfrm>
          <a:prstGeom prst="rect">
            <a:avLst/>
          </a:prstGeom>
        </p:spPr>
      </p:pic>
      <p:sp>
        <p:nvSpPr>
          <p:cNvPr id="8" name="left-quotes_39368">
            <a:extLst>
              <a:ext uri="{FF2B5EF4-FFF2-40B4-BE49-F238E27FC236}">
                <a16:creationId xmlns:a16="http://schemas.microsoft.com/office/drawing/2014/main" id="{9E60DFEA-326F-4907-9593-F2EBE54B3EC1}"/>
              </a:ext>
            </a:extLst>
          </p:cNvPr>
          <p:cNvSpPr>
            <a:spLocks noChangeAspect="1"/>
          </p:cNvSpPr>
          <p:nvPr/>
        </p:nvSpPr>
        <p:spPr bwMode="auto">
          <a:xfrm>
            <a:off x="5163129" y="3497987"/>
            <a:ext cx="609685" cy="591322"/>
          </a:xfrm>
          <a:custGeom>
            <a:avLst/>
            <a:gdLst>
              <a:gd name="T0" fmla="*/ 108 w 314"/>
              <a:gd name="T1" fmla="*/ 0 h 305"/>
              <a:gd name="T2" fmla="*/ 144 w 314"/>
              <a:gd name="T3" fmla="*/ 2 h 305"/>
              <a:gd name="T4" fmla="*/ 144 w 314"/>
              <a:gd name="T5" fmla="*/ 63 h 305"/>
              <a:gd name="T6" fmla="*/ 70 w 314"/>
              <a:gd name="T7" fmla="*/ 132 h 305"/>
              <a:gd name="T8" fmla="*/ 70 w 314"/>
              <a:gd name="T9" fmla="*/ 159 h 305"/>
              <a:gd name="T10" fmla="*/ 122 w 314"/>
              <a:gd name="T11" fmla="*/ 159 h 305"/>
              <a:gd name="T12" fmla="*/ 122 w 314"/>
              <a:gd name="T13" fmla="*/ 305 h 305"/>
              <a:gd name="T14" fmla="*/ 0 w 314"/>
              <a:gd name="T15" fmla="*/ 305 h 305"/>
              <a:gd name="T16" fmla="*/ 0 w 314"/>
              <a:gd name="T17" fmla="*/ 148 h 305"/>
              <a:gd name="T18" fmla="*/ 108 w 314"/>
              <a:gd name="T19" fmla="*/ 0 h 305"/>
              <a:gd name="T20" fmla="*/ 314 w 314"/>
              <a:gd name="T21" fmla="*/ 63 h 305"/>
              <a:gd name="T22" fmla="*/ 314 w 314"/>
              <a:gd name="T23" fmla="*/ 2 h 305"/>
              <a:gd name="T24" fmla="*/ 284 w 314"/>
              <a:gd name="T25" fmla="*/ 0 h 305"/>
              <a:gd name="T26" fmla="*/ 176 w 314"/>
              <a:gd name="T27" fmla="*/ 148 h 305"/>
              <a:gd name="T28" fmla="*/ 176 w 314"/>
              <a:gd name="T29" fmla="*/ 305 h 305"/>
              <a:gd name="T30" fmla="*/ 298 w 314"/>
              <a:gd name="T31" fmla="*/ 305 h 305"/>
              <a:gd name="T32" fmla="*/ 298 w 314"/>
              <a:gd name="T33" fmla="*/ 160 h 305"/>
              <a:gd name="T34" fmla="*/ 246 w 314"/>
              <a:gd name="T35" fmla="*/ 160 h 305"/>
              <a:gd name="T36" fmla="*/ 246 w 314"/>
              <a:gd name="T37" fmla="*/ 132 h 305"/>
              <a:gd name="T38" fmla="*/ 314 w 314"/>
              <a:gd name="T39" fmla="*/ 63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4" h="305">
                <a:moveTo>
                  <a:pt x="108" y="0"/>
                </a:moveTo>
                <a:cubicBezTo>
                  <a:pt x="116" y="0"/>
                  <a:pt x="128" y="1"/>
                  <a:pt x="144" y="2"/>
                </a:cubicBezTo>
                <a:lnTo>
                  <a:pt x="144" y="63"/>
                </a:lnTo>
                <a:cubicBezTo>
                  <a:pt x="94" y="63"/>
                  <a:pt x="70" y="86"/>
                  <a:pt x="70" y="132"/>
                </a:cubicBezTo>
                <a:lnTo>
                  <a:pt x="70" y="159"/>
                </a:lnTo>
                <a:lnTo>
                  <a:pt x="122" y="159"/>
                </a:lnTo>
                <a:lnTo>
                  <a:pt x="122" y="305"/>
                </a:lnTo>
                <a:lnTo>
                  <a:pt x="0" y="305"/>
                </a:lnTo>
                <a:lnTo>
                  <a:pt x="0" y="148"/>
                </a:lnTo>
                <a:cubicBezTo>
                  <a:pt x="0" y="49"/>
                  <a:pt x="36" y="0"/>
                  <a:pt x="108" y="0"/>
                </a:cubicBezTo>
                <a:close/>
                <a:moveTo>
                  <a:pt x="314" y="63"/>
                </a:moveTo>
                <a:lnTo>
                  <a:pt x="314" y="2"/>
                </a:lnTo>
                <a:cubicBezTo>
                  <a:pt x="299" y="1"/>
                  <a:pt x="289" y="0"/>
                  <a:pt x="284" y="0"/>
                </a:cubicBezTo>
                <a:cubicBezTo>
                  <a:pt x="212" y="0"/>
                  <a:pt x="176" y="50"/>
                  <a:pt x="176" y="148"/>
                </a:cubicBezTo>
                <a:lnTo>
                  <a:pt x="176" y="305"/>
                </a:lnTo>
                <a:lnTo>
                  <a:pt x="298" y="305"/>
                </a:lnTo>
                <a:lnTo>
                  <a:pt x="298" y="160"/>
                </a:lnTo>
                <a:lnTo>
                  <a:pt x="246" y="160"/>
                </a:lnTo>
                <a:lnTo>
                  <a:pt x="246" y="132"/>
                </a:lnTo>
                <a:cubicBezTo>
                  <a:pt x="245" y="89"/>
                  <a:pt x="268" y="66"/>
                  <a:pt x="314" y="63"/>
                </a:cubicBezTo>
                <a:close/>
              </a:path>
            </a:pathLst>
          </a:custGeo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DAE746E-395C-4DA8-B231-29782C2AEB3A}"/>
              </a:ext>
            </a:extLst>
          </p:cNvPr>
          <p:cNvSpPr txBox="1"/>
          <p:nvPr/>
        </p:nvSpPr>
        <p:spPr>
          <a:xfrm>
            <a:off x="5996072" y="3793648"/>
            <a:ext cx="4790660" cy="1319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Copy paste fonts. Choose the only option to retain text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。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Copy paste fonts. Choose the only option to retain text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。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Copy paste fonts. Choose the only option to retain text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0" name="图片 9" descr="图片包含 人员, 墙壁, 男士, 室内&#10;&#10;描述已自动生成">
            <a:extLst>
              <a:ext uri="{FF2B5EF4-FFF2-40B4-BE49-F238E27FC236}">
                <a16:creationId xmlns:a16="http://schemas.microsoft.com/office/drawing/2014/main" id="{9F4F50A5-398D-449E-9B96-72AAA95323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3046" y="2252535"/>
            <a:ext cx="4668880" cy="311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7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人员, 室内, 餐桌, 服装&#10;&#10;描述已自动生成">
            <a:extLst>
              <a:ext uri="{FF2B5EF4-FFF2-40B4-BE49-F238E27FC236}">
                <a16:creationId xmlns:a16="http://schemas.microsoft.com/office/drawing/2014/main" id="{F003CC09-C16A-4B2B-80E2-29D4D00650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61514" cy="336333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7A6F2B1-A3BD-4419-B398-26D833858318}"/>
              </a:ext>
            </a:extLst>
          </p:cNvPr>
          <p:cNvSpPr/>
          <p:nvPr/>
        </p:nvSpPr>
        <p:spPr>
          <a:xfrm>
            <a:off x="-30486" y="-1897"/>
            <a:ext cx="12192000" cy="3429000"/>
          </a:xfrm>
          <a:prstGeom prst="rect">
            <a:avLst/>
          </a:prstGeom>
          <a:gradFill>
            <a:gsLst>
              <a:gs pos="0">
                <a:srgbClr val="E12888">
                  <a:alpha val="41000"/>
                </a:srgbClr>
              </a:gs>
              <a:gs pos="100000">
                <a:srgbClr val="68156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cs typeface="+mn-ea"/>
                <a:sym typeface="+mn-lt"/>
              </a:rPr>
              <a:t>PowerPoint </a:t>
            </a:r>
          </a:p>
          <a:p>
            <a:pPr algn="ctr"/>
            <a:r>
              <a:rPr lang="en-US" altLang="zh-CN" sz="4800" dirty="0">
                <a:cs typeface="+mn-ea"/>
                <a:sym typeface="+mn-lt"/>
              </a:rPr>
              <a:t>Template</a:t>
            </a:r>
            <a:endParaRPr lang="zh-CN" altLang="en-US" sz="4800" dirty="0">
              <a:cs typeface="+mn-ea"/>
              <a:sym typeface="+mn-lt"/>
            </a:endParaRPr>
          </a:p>
        </p:txBody>
      </p:sp>
      <p:sp>
        <p:nvSpPr>
          <p:cNvPr id="6" name="real-estate_294528">
            <a:extLst>
              <a:ext uri="{FF2B5EF4-FFF2-40B4-BE49-F238E27FC236}">
                <a16:creationId xmlns:a16="http://schemas.microsoft.com/office/drawing/2014/main" id="{80311E47-1D1B-49A0-AEA0-3D7E812778BB}"/>
              </a:ext>
            </a:extLst>
          </p:cNvPr>
          <p:cNvSpPr>
            <a:spLocks noChangeAspect="1"/>
          </p:cNvSpPr>
          <p:nvPr/>
        </p:nvSpPr>
        <p:spPr bwMode="auto">
          <a:xfrm>
            <a:off x="2158172" y="4092576"/>
            <a:ext cx="384400" cy="323782"/>
          </a:xfrm>
          <a:custGeom>
            <a:avLst/>
            <a:gdLst>
              <a:gd name="T0" fmla="*/ 6776 w 6878"/>
              <a:gd name="T1" fmla="*/ 3253 h 5802"/>
              <a:gd name="T2" fmla="*/ 5172 w 6878"/>
              <a:gd name="T3" fmla="*/ 1649 h 5802"/>
              <a:gd name="T4" fmla="*/ 5172 w 6878"/>
              <a:gd name="T5" fmla="*/ 288 h 5802"/>
              <a:gd name="T6" fmla="*/ 4910 w 6878"/>
              <a:gd name="T7" fmla="*/ 25 h 5802"/>
              <a:gd name="T8" fmla="*/ 4647 w 6878"/>
              <a:gd name="T9" fmla="*/ 288 h 5802"/>
              <a:gd name="T10" fmla="*/ 4647 w 6878"/>
              <a:gd name="T11" fmla="*/ 1124 h 5802"/>
              <a:gd name="T12" fmla="*/ 3625 w 6878"/>
              <a:gd name="T13" fmla="*/ 102 h 5802"/>
              <a:gd name="T14" fmla="*/ 3254 w 6878"/>
              <a:gd name="T15" fmla="*/ 102 h 5802"/>
              <a:gd name="T16" fmla="*/ 103 w 6878"/>
              <a:gd name="T17" fmla="*/ 3253 h 5802"/>
              <a:gd name="T18" fmla="*/ 103 w 6878"/>
              <a:gd name="T19" fmla="*/ 3624 h 5802"/>
              <a:gd name="T20" fmla="*/ 289 w 6878"/>
              <a:gd name="T21" fmla="*/ 3701 h 5802"/>
              <a:gd name="T22" fmla="*/ 474 w 6878"/>
              <a:gd name="T23" fmla="*/ 3624 h 5802"/>
              <a:gd name="T24" fmla="*/ 1076 w 6878"/>
              <a:gd name="T25" fmla="*/ 3022 h 5802"/>
              <a:gd name="T26" fmla="*/ 1076 w 6878"/>
              <a:gd name="T27" fmla="*/ 5539 h 5802"/>
              <a:gd name="T28" fmla="*/ 1339 w 6878"/>
              <a:gd name="T29" fmla="*/ 5802 h 5802"/>
              <a:gd name="T30" fmla="*/ 5540 w 6878"/>
              <a:gd name="T31" fmla="*/ 5802 h 5802"/>
              <a:gd name="T32" fmla="*/ 5802 w 6878"/>
              <a:gd name="T33" fmla="*/ 5539 h 5802"/>
              <a:gd name="T34" fmla="*/ 5802 w 6878"/>
              <a:gd name="T35" fmla="*/ 3022 h 5802"/>
              <a:gd name="T36" fmla="*/ 6404 w 6878"/>
              <a:gd name="T37" fmla="*/ 3624 h 5802"/>
              <a:gd name="T38" fmla="*/ 6776 w 6878"/>
              <a:gd name="T39" fmla="*/ 3624 h 5802"/>
              <a:gd name="T40" fmla="*/ 6776 w 6878"/>
              <a:gd name="T41" fmla="*/ 3253 h 5802"/>
              <a:gd name="T42" fmla="*/ 3561 w 6878"/>
              <a:gd name="T43" fmla="*/ 4331 h 5802"/>
              <a:gd name="T44" fmla="*/ 3439 w 6878"/>
              <a:gd name="T45" fmla="*/ 4436 h 5802"/>
              <a:gd name="T46" fmla="*/ 3318 w 6878"/>
              <a:gd name="T47" fmla="*/ 4331 h 5802"/>
              <a:gd name="T48" fmla="*/ 2574 w 6878"/>
              <a:gd name="T49" fmla="*/ 3336 h 5802"/>
              <a:gd name="T50" fmla="*/ 3050 w 6878"/>
              <a:gd name="T51" fmla="*/ 2861 h 5802"/>
              <a:gd name="T52" fmla="*/ 3439 w 6878"/>
              <a:gd name="T53" fmla="*/ 3042 h 5802"/>
              <a:gd name="T54" fmla="*/ 3829 w 6878"/>
              <a:gd name="T55" fmla="*/ 2861 h 5802"/>
              <a:gd name="T56" fmla="*/ 4304 w 6878"/>
              <a:gd name="T57" fmla="*/ 3336 h 5802"/>
              <a:gd name="T58" fmla="*/ 3561 w 6878"/>
              <a:gd name="T59" fmla="*/ 4331 h 58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878" h="5802">
                <a:moveTo>
                  <a:pt x="6776" y="3253"/>
                </a:moveTo>
                <a:lnTo>
                  <a:pt x="5172" y="1649"/>
                </a:lnTo>
                <a:lnTo>
                  <a:pt x="5172" y="288"/>
                </a:lnTo>
                <a:cubicBezTo>
                  <a:pt x="5172" y="143"/>
                  <a:pt x="5055" y="25"/>
                  <a:pt x="4910" y="25"/>
                </a:cubicBezTo>
                <a:cubicBezTo>
                  <a:pt x="4765" y="25"/>
                  <a:pt x="4647" y="143"/>
                  <a:pt x="4647" y="288"/>
                </a:cubicBezTo>
                <a:lnTo>
                  <a:pt x="4647" y="1124"/>
                </a:lnTo>
                <a:lnTo>
                  <a:pt x="3625" y="102"/>
                </a:lnTo>
                <a:cubicBezTo>
                  <a:pt x="3522" y="0"/>
                  <a:pt x="3356" y="0"/>
                  <a:pt x="3254" y="102"/>
                </a:cubicBezTo>
                <a:lnTo>
                  <a:pt x="103" y="3253"/>
                </a:lnTo>
                <a:cubicBezTo>
                  <a:pt x="0" y="3355"/>
                  <a:pt x="0" y="3521"/>
                  <a:pt x="103" y="3624"/>
                </a:cubicBezTo>
                <a:cubicBezTo>
                  <a:pt x="154" y="3675"/>
                  <a:pt x="221" y="3701"/>
                  <a:pt x="289" y="3701"/>
                </a:cubicBezTo>
                <a:cubicBezTo>
                  <a:pt x="356" y="3701"/>
                  <a:pt x="423" y="3675"/>
                  <a:pt x="474" y="3624"/>
                </a:cubicBezTo>
                <a:lnTo>
                  <a:pt x="1076" y="3022"/>
                </a:lnTo>
                <a:lnTo>
                  <a:pt x="1076" y="5539"/>
                </a:lnTo>
                <a:cubicBezTo>
                  <a:pt x="1076" y="5684"/>
                  <a:pt x="1194" y="5802"/>
                  <a:pt x="1339" y="5802"/>
                </a:cubicBezTo>
                <a:lnTo>
                  <a:pt x="5540" y="5802"/>
                </a:lnTo>
                <a:cubicBezTo>
                  <a:pt x="5685" y="5802"/>
                  <a:pt x="5802" y="5684"/>
                  <a:pt x="5802" y="5539"/>
                </a:cubicBezTo>
                <a:lnTo>
                  <a:pt x="5802" y="3022"/>
                </a:lnTo>
                <a:lnTo>
                  <a:pt x="6404" y="3624"/>
                </a:lnTo>
                <a:cubicBezTo>
                  <a:pt x="6507" y="3727"/>
                  <a:pt x="6673" y="3727"/>
                  <a:pt x="6776" y="3624"/>
                </a:cubicBezTo>
                <a:cubicBezTo>
                  <a:pt x="6878" y="3521"/>
                  <a:pt x="6878" y="3355"/>
                  <a:pt x="6776" y="3253"/>
                </a:cubicBezTo>
                <a:close/>
                <a:moveTo>
                  <a:pt x="3561" y="4331"/>
                </a:moveTo>
                <a:lnTo>
                  <a:pt x="3439" y="4436"/>
                </a:lnTo>
                <a:lnTo>
                  <a:pt x="3318" y="4331"/>
                </a:lnTo>
                <a:cubicBezTo>
                  <a:pt x="2868" y="3934"/>
                  <a:pt x="2574" y="3708"/>
                  <a:pt x="2574" y="3336"/>
                </a:cubicBezTo>
                <a:cubicBezTo>
                  <a:pt x="2574" y="3069"/>
                  <a:pt x="2782" y="2861"/>
                  <a:pt x="3050" y="2861"/>
                </a:cubicBezTo>
                <a:cubicBezTo>
                  <a:pt x="3197" y="2861"/>
                  <a:pt x="3344" y="2930"/>
                  <a:pt x="3439" y="3042"/>
                </a:cubicBezTo>
                <a:cubicBezTo>
                  <a:pt x="3534" y="2930"/>
                  <a:pt x="3681" y="2861"/>
                  <a:pt x="3829" y="2861"/>
                </a:cubicBezTo>
                <a:cubicBezTo>
                  <a:pt x="4097" y="2861"/>
                  <a:pt x="4304" y="3069"/>
                  <a:pt x="4304" y="3336"/>
                </a:cubicBezTo>
                <a:cubicBezTo>
                  <a:pt x="4304" y="3666"/>
                  <a:pt x="4010" y="3934"/>
                  <a:pt x="3561" y="4331"/>
                </a:cubicBezTo>
                <a:close/>
              </a:path>
            </a:pathLst>
          </a:custGeom>
          <a:gradFill>
            <a:gsLst>
              <a:gs pos="0">
                <a:srgbClr val="E12888"/>
              </a:gs>
              <a:gs pos="100000">
                <a:srgbClr val="681566"/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real-estate_294528">
            <a:extLst>
              <a:ext uri="{FF2B5EF4-FFF2-40B4-BE49-F238E27FC236}">
                <a16:creationId xmlns:a16="http://schemas.microsoft.com/office/drawing/2014/main" id="{2CD3B2F7-4D41-4632-9F0E-318A5C7BB805}"/>
              </a:ext>
            </a:extLst>
          </p:cNvPr>
          <p:cNvSpPr>
            <a:spLocks noChangeAspect="1"/>
          </p:cNvSpPr>
          <p:nvPr/>
        </p:nvSpPr>
        <p:spPr bwMode="auto">
          <a:xfrm>
            <a:off x="4651761" y="4092576"/>
            <a:ext cx="384400" cy="323782"/>
          </a:xfrm>
          <a:custGeom>
            <a:avLst/>
            <a:gdLst>
              <a:gd name="T0" fmla="*/ 6776 w 6878"/>
              <a:gd name="T1" fmla="*/ 3253 h 5802"/>
              <a:gd name="T2" fmla="*/ 5172 w 6878"/>
              <a:gd name="T3" fmla="*/ 1649 h 5802"/>
              <a:gd name="T4" fmla="*/ 5172 w 6878"/>
              <a:gd name="T5" fmla="*/ 288 h 5802"/>
              <a:gd name="T6" fmla="*/ 4910 w 6878"/>
              <a:gd name="T7" fmla="*/ 25 h 5802"/>
              <a:gd name="T8" fmla="*/ 4647 w 6878"/>
              <a:gd name="T9" fmla="*/ 288 h 5802"/>
              <a:gd name="T10" fmla="*/ 4647 w 6878"/>
              <a:gd name="T11" fmla="*/ 1124 h 5802"/>
              <a:gd name="T12" fmla="*/ 3625 w 6878"/>
              <a:gd name="T13" fmla="*/ 102 h 5802"/>
              <a:gd name="T14" fmla="*/ 3254 w 6878"/>
              <a:gd name="T15" fmla="*/ 102 h 5802"/>
              <a:gd name="T16" fmla="*/ 103 w 6878"/>
              <a:gd name="T17" fmla="*/ 3253 h 5802"/>
              <a:gd name="T18" fmla="*/ 103 w 6878"/>
              <a:gd name="T19" fmla="*/ 3624 h 5802"/>
              <a:gd name="T20" fmla="*/ 289 w 6878"/>
              <a:gd name="T21" fmla="*/ 3701 h 5802"/>
              <a:gd name="T22" fmla="*/ 474 w 6878"/>
              <a:gd name="T23" fmla="*/ 3624 h 5802"/>
              <a:gd name="T24" fmla="*/ 1076 w 6878"/>
              <a:gd name="T25" fmla="*/ 3022 h 5802"/>
              <a:gd name="T26" fmla="*/ 1076 w 6878"/>
              <a:gd name="T27" fmla="*/ 5539 h 5802"/>
              <a:gd name="T28" fmla="*/ 1339 w 6878"/>
              <a:gd name="T29" fmla="*/ 5802 h 5802"/>
              <a:gd name="T30" fmla="*/ 5540 w 6878"/>
              <a:gd name="T31" fmla="*/ 5802 h 5802"/>
              <a:gd name="T32" fmla="*/ 5802 w 6878"/>
              <a:gd name="T33" fmla="*/ 5539 h 5802"/>
              <a:gd name="T34" fmla="*/ 5802 w 6878"/>
              <a:gd name="T35" fmla="*/ 3022 h 5802"/>
              <a:gd name="T36" fmla="*/ 6404 w 6878"/>
              <a:gd name="T37" fmla="*/ 3624 h 5802"/>
              <a:gd name="T38" fmla="*/ 6776 w 6878"/>
              <a:gd name="T39" fmla="*/ 3624 h 5802"/>
              <a:gd name="T40" fmla="*/ 6776 w 6878"/>
              <a:gd name="T41" fmla="*/ 3253 h 5802"/>
              <a:gd name="T42" fmla="*/ 3561 w 6878"/>
              <a:gd name="T43" fmla="*/ 4331 h 5802"/>
              <a:gd name="T44" fmla="*/ 3439 w 6878"/>
              <a:gd name="T45" fmla="*/ 4436 h 5802"/>
              <a:gd name="T46" fmla="*/ 3318 w 6878"/>
              <a:gd name="T47" fmla="*/ 4331 h 5802"/>
              <a:gd name="T48" fmla="*/ 2574 w 6878"/>
              <a:gd name="T49" fmla="*/ 3336 h 5802"/>
              <a:gd name="T50" fmla="*/ 3050 w 6878"/>
              <a:gd name="T51" fmla="*/ 2861 h 5802"/>
              <a:gd name="T52" fmla="*/ 3439 w 6878"/>
              <a:gd name="T53" fmla="*/ 3042 h 5802"/>
              <a:gd name="T54" fmla="*/ 3829 w 6878"/>
              <a:gd name="T55" fmla="*/ 2861 h 5802"/>
              <a:gd name="T56" fmla="*/ 4304 w 6878"/>
              <a:gd name="T57" fmla="*/ 3336 h 5802"/>
              <a:gd name="T58" fmla="*/ 3561 w 6878"/>
              <a:gd name="T59" fmla="*/ 4331 h 58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878" h="5802">
                <a:moveTo>
                  <a:pt x="6776" y="3253"/>
                </a:moveTo>
                <a:lnTo>
                  <a:pt x="5172" y="1649"/>
                </a:lnTo>
                <a:lnTo>
                  <a:pt x="5172" y="288"/>
                </a:lnTo>
                <a:cubicBezTo>
                  <a:pt x="5172" y="143"/>
                  <a:pt x="5055" y="25"/>
                  <a:pt x="4910" y="25"/>
                </a:cubicBezTo>
                <a:cubicBezTo>
                  <a:pt x="4765" y="25"/>
                  <a:pt x="4647" y="143"/>
                  <a:pt x="4647" y="288"/>
                </a:cubicBezTo>
                <a:lnTo>
                  <a:pt x="4647" y="1124"/>
                </a:lnTo>
                <a:lnTo>
                  <a:pt x="3625" y="102"/>
                </a:lnTo>
                <a:cubicBezTo>
                  <a:pt x="3522" y="0"/>
                  <a:pt x="3356" y="0"/>
                  <a:pt x="3254" y="102"/>
                </a:cubicBezTo>
                <a:lnTo>
                  <a:pt x="103" y="3253"/>
                </a:lnTo>
                <a:cubicBezTo>
                  <a:pt x="0" y="3355"/>
                  <a:pt x="0" y="3521"/>
                  <a:pt x="103" y="3624"/>
                </a:cubicBezTo>
                <a:cubicBezTo>
                  <a:pt x="154" y="3675"/>
                  <a:pt x="221" y="3701"/>
                  <a:pt x="289" y="3701"/>
                </a:cubicBezTo>
                <a:cubicBezTo>
                  <a:pt x="356" y="3701"/>
                  <a:pt x="423" y="3675"/>
                  <a:pt x="474" y="3624"/>
                </a:cubicBezTo>
                <a:lnTo>
                  <a:pt x="1076" y="3022"/>
                </a:lnTo>
                <a:lnTo>
                  <a:pt x="1076" y="5539"/>
                </a:lnTo>
                <a:cubicBezTo>
                  <a:pt x="1076" y="5684"/>
                  <a:pt x="1194" y="5802"/>
                  <a:pt x="1339" y="5802"/>
                </a:cubicBezTo>
                <a:lnTo>
                  <a:pt x="5540" y="5802"/>
                </a:lnTo>
                <a:cubicBezTo>
                  <a:pt x="5685" y="5802"/>
                  <a:pt x="5802" y="5684"/>
                  <a:pt x="5802" y="5539"/>
                </a:cubicBezTo>
                <a:lnTo>
                  <a:pt x="5802" y="3022"/>
                </a:lnTo>
                <a:lnTo>
                  <a:pt x="6404" y="3624"/>
                </a:lnTo>
                <a:cubicBezTo>
                  <a:pt x="6507" y="3727"/>
                  <a:pt x="6673" y="3727"/>
                  <a:pt x="6776" y="3624"/>
                </a:cubicBezTo>
                <a:cubicBezTo>
                  <a:pt x="6878" y="3521"/>
                  <a:pt x="6878" y="3355"/>
                  <a:pt x="6776" y="3253"/>
                </a:cubicBezTo>
                <a:close/>
                <a:moveTo>
                  <a:pt x="3561" y="4331"/>
                </a:moveTo>
                <a:lnTo>
                  <a:pt x="3439" y="4436"/>
                </a:lnTo>
                <a:lnTo>
                  <a:pt x="3318" y="4331"/>
                </a:lnTo>
                <a:cubicBezTo>
                  <a:pt x="2868" y="3934"/>
                  <a:pt x="2574" y="3708"/>
                  <a:pt x="2574" y="3336"/>
                </a:cubicBezTo>
                <a:cubicBezTo>
                  <a:pt x="2574" y="3069"/>
                  <a:pt x="2782" y="2861"/>
                  <a:pt x="3050" y="2861"/>
                </a:cubicBezTo>
                <a:cubicBezTo>
                  <a:pt x="3197" y="2861"/>
                  <a:pt x="3344" y="2930"/>
                  <a:pt x="3439" y="3042"/>
                </a:cubicBezTo>
                <a:cubicBezTo>
                  <a:pt x="3534" y="2930"/>
                  <a:pt x="3681" y="2861"/>
                  <a:pt x="3829" y="2861"/>
                </a:cubicBezTo>
                <a:cubicBezTo>
                  <a:pt x="4097" y="2861"/>
                  <a:pt x="4304" y="3069"/>
                  <a:pt x="4304" y="3336"/>
                </a:cubicBezTo>
                <a:cubicBezTo>
                  <a:pt x="4304" y="3666"/>
                  <a:pt x="4010" y="3934"/>
                  <a:pt x="3561" y="4331"/>
                </a:cubicBezTo>
                <a:close/>
              </a:path>
            </a:pathLst>
          </a:custGeom>
          <a:gradFill>
            <a:gsLst>
              <a:gs pos="0">
                <a:srgbClr val="E12888"/>
              </a:gs>
              <a:gs pos="100000">
                <a:srgbClr val="681566"/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real-estate_294528">
            <a:extLst>
              <a:ext uri="{FF2B5EF4-FFF2-40B4-BE49-F238E27FC236}">
                <a16:creationId xmlns:a16="http://schemas.microsoft.com/office/drawing/2014/main" id="{9582D322-FB76-4EF3-94F4-9A65FF31606D}"/>
              </a:ext>
            </a:extLst>
          </p:cNvPr>
          <p:cNvSpPr>
            <a:spLocks noChangeAspect="1"/>
          </p:cNvSpPr>
          <p:nvPr/>
        </p:nvSpPr>
        <p:spPr bwMode="auto">
          <a:xfrm>
            <a:off x="7276827" y="4092576"/>
            <a:ext cx="384400" cy="323782"/>
          </a:xfrm>
          <a:custGeom>
            <a:avLst/>
            <a:gdLst>
              <a:gd name="T0" fmla="*/ 6776 w 6878"/>
              <a:gd name="T1" fmla="*/ 3253 h 5802"/>
              <a:gd name="T2" fmla="*/ 5172 w 6878"/>
              <a:gd name="T3" fmla="*/ 1649 h 5802"/>
              <a:gd name="T4" fmla="*/ 5172 w 6878"/>
              <a:gd name="T5" fmla="*/ 288 h 5802"/>
              <a:gd name="T6" fmla="*/ 4910 w 6878"/>
              <a:gd name="T7" fmla="*/ 25 h 5802"/>
              <a:gd name="T8" fmla="*/ 4647 w 6878"/>
              <a:gd name="T9" fmla="*/ 288 h 5802"/>
              <a:gd name="T10" fmla="*/ 4647 w 6878"/>
              <a:gd name="T11" fmla="*/ 1124 h 5802"/>
              <a:gd name="T12" fmla="*/ 3625 w 6878"/>
              <a:gd name="T13" fmla="*/ 102 h 5802"/>
              <a:gd name="T14" fmla="*/ 3254 w 6878"/>
              <a:gd name="T15" fmla="*/ 102 h 5802"/>
              <a:gd name="T16" fmla="*/ 103 w 6878"/>
              <a:gd name="T17" fmla="*/ 3253 h 5802"/>
              <a:gd name="T18" fmla="*/ 103 w 6878"/>
              <a:gd name="T19" fmla="*/ 3624 h 5802"/>
              <a:gd name="T20" fmla="*/ 289 w 6878"/>
              <a:gd name="T21" fmla="*/ 3701 h 5802"/>
              <a:gd name="T22" fmla="*/ 474 w 6878"/>
              <a:gd name="T23" fmla="*/ 3624 h 5802"/>
              <a:gd name="T24" fmla="*/ 1076 w 6878"/>
              <a:gd name="T25" fmla="*/ 3022 h 5802"/>
              <a:gd name="T26" fmla="*/ 1076 w 6878"/>
              <a:gd name="T27" fmla="*/ 5539 h 5802"/>
              <a:gd name="T28" fmla="*/ 1339 w 6878"/>
              <a:gd name="T29" fmla="*/ 5802 h 5802"/>
              <a:gd name="T30" fmla="*/ 5540 w 6878"/>
              <a:gd name="T31" fmla="*/ 5802 h 5802"/>
              <a:gd name="T32" fmla="*/ 5802 w 6878"/>
              <a:gd name="T33" fmla="*/ 5539 h 5802"/>
              <a:gd name="T34" fmla="*/ 5802 w 6878"/>
              <a:gd name="T35" fmla="*/ 3022 h 5802"/>
              <a:gd name="T36" fmla="*/ 6404 w 6878"/>
              <a:gd name="T37" fmla="*/ 3624 h 5802"/>
              <a:gd name="T38" fmla="*/ 6776 w 6878"/>
              <a:gd name="T39" fmla="*/ 3624 h 5802"/>
              <a:gd name="T40" fmla="*/ 6776 w 6878"/>
              <a:gd name="T41" fmla="*/ 3253 h 5802"/>
              <a:gd name="T42" fmla="*/ 3561 w 6878"/>
              <a:gd name="T43" fmla="*/ 4331 h 5802"/>
              <a:gd name="T44" fmla="*/ 3439 w 6878"/>
              <a:gd name="T45" fmla="*/ 4436 h 5802"/>
              <a:gd name="T46" fmla="*/ 3318 w 6878"/>
              <a:gd name="T47" fmla="*/ 4331 h 5802"/>
              <a:gd name="T48" fmla="*/ 2574 w 6878"/>
              <a:gd name="T49" fmla="*/ 3336 h 5802"/>
              <a:gd name="T50" fmla="*/ 3050 w 6878"/>
              <a:gd name="T51" fmla="*/ 2861 h 5802"/>
              <a:gd name="T52" fmla="*/ 3439 w 6878"/>
              <a:gd name="T53" fmla="*/ 3042 h 5802"/>
              <a:gd name="T54" fmla="*/ 3829 w 6878"/>
              <a:gd name="T55" fmla="*/ 2861 h 5802"/>
              <a:gd name="T56" fmla="*/ 4304 w 6878"/>
              <a:gd name="T57" fmla="*/ 3336 h 5802"/>
              <a:gd name="T58" fmla="*/ 3561 w 6878"/>
              <a:gd name="T59" fmla="*/ 4331 h 58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878" h="5802">
                <a:moveTo>
                  <a:pt x="6776" y="3253"/>
                </a:moveTo>
                <a:lnTo>
                  <a:pt x="5172" y="1649"/>
                </a:lnTo>
                <a:lnTo>
                  <a:pt x="5172" y="288"/>
                </a:lnTo>
                <a:cubicBezTo>
                  <a:pt x="5172" y="143"/>
                  <a:pt x="5055" y="25"/>
                  <a:pt x="4910" y="25"/>
                </a:cubicBezTo>
                <a:cubicBezTo>
                  <a:pt x="4765" y="25"/>
                  <a:pt x="4647" y="143"/>
                  <a:pt x="4647" y="288"/>
                </a:cubicBezTo>
                <a:lnTo>
                  <a:pt x="4647" y="1124"/>
                </a:lnTo>
                <a:lnTo>
                  <a:pt x="3625" y="102"/>
                </a:lnTo>
                <a:cubicBezTo>
                  <a:pt x="3522" y="0"/>
                  <a:pt x="3356" y="0"/>
                  <a:pt x="3254" y="102"/>
                </a:cubicBezTo>
                <a:lnTo>
                  <a:pt x="103" y="3253"/>
                </a:lnTo>
                <a:cubicBezTo>
                  <a:pt x="0" y="3355"/>
                  <a:pt x="0" y="3521"/>
                  <a:pt x="103" y="3624"/>
                </a:cubicBezTo>
                <a:cubicBezTo>
                  <a:pt x="154" y="3675"/>
                  <a:pt x="221" y="3701"/>
                  <a:pt x="289" y="3701"/>
                </a:cubicBezTo>
                <a:cubicBezTo>
                  <a:pt x="356" y="3701"/>
                  <a:pt x="423" y="3675"/>
                  <a:pt x="474" y="3624"/>
                </a:cubicBezTo>
                <a:lnTo>
                  <a:pt x="1076" y="3022"/>
                </a:lnTo>
                <a:lnTo>
                  <a:pt x="1076" y="5539"/>
                </a:lnTo>
                <a:cubicBezTo>
                  <a:pt x="1076" y="5684"/>
                  <a:pt x="1194" y="5802"/>
                  <a:pt x="1339" y="5802"/>
                </a:cubicBezTo>
                <a:lnTo>
                  <a:pt x="5540" y="5802"/>
                </a:lnTo>
                <a:cubicBezTo>
                  <a:pt x="5685" y="5802"/>
                  <a:pt x="5802" y="5684"/>
                  <a:pt x="5802" y="5539"/>
                </a:cubicBezTo>
                <a:lnTo>
                  <a:pt x="5802" y="3022"/>
                </a:lnTo>
                <a:lnTo>
                  <a:pt x="6404" y="3624"/>
                </a:lnTo>
                <a:cubicBezTo>
                  <a:pt x="6507" y="3727"/>
                  <a:pt x="6673" y="3727"/>
                  <a:pt x="6776" y="3624"/>
                </a:cubicBezTo>
                <a:cubicBezTo>
                  <a:pt x="6878" y="3521"/>
                  <a:pt x="6878" y="3355"/>
                  <a:pt x="6776" y="3253"/>
                </a:cubicBezTo>
                <a:close/>
                <a:moveTo>
                  <a:pt x="3561" y="4331"/>
                </a:moveTo>
                <a:lnTo>
                  <a:pt x="3439" y="4436"/>
                </a:lnTo>
                <a:lnTo>
                  <a:pt x="3318" y="4331"/>
                </a:lnTo>
                <a:cubicBezTo>
                  <a:pt x="2868" y="3934"/>
                  <a:pt x="2574" y="3708"/>
                  <a:pt x="2574" y="3336"/>
                </a:cubicBezTo>
                <a:cubicBezTo>
                  <a:pt x="2574" y="3069"/>
                  <a:pt x="2782" y="2861"/>
                  <a:pt x="3050" y="2861"/>
                </a:cubicBezTo>
                <a:cubicBezTo>
                  <a:pt x="3197" y="2861"/>
                  <a:pt x="3344" y="2930"/>
                  <a:pt x="3439" y="3042"/>
                </a:cubicBezTo>
                <a:cubicBezTo>
                  <a:pt x="3534" y="2930"/>
                  <a:pt x="3681" y="2861"/>
                  <a:pt x="3829" y="2861"/>
                </a:cubicBezTo>
                <a:cubicBezTo>
                  <a:pt x="4097" y="2861"/>
                  <a:pt x="4304" y="3069"/>
                  <a:pt x="4304" y="3336"/>
                </a:cubicBezTo>
                <a:cubicBezTo>
                  <a:pt x="4304" y="3666"/>
                  <a:pt x="4010" y="3934"/>
                  <a:pt x="3561" y="4331"/>
                </a:cubicBezTo>
                <a:close/>
              </a:path>
            </a:pathLst>
          </a:custGeom>
          <a:gradFill>
            <a:gsLst>
              <a:gs pos="0">
                <a:srgbClr val="E12888"/>
              </a:gs>
              <a:gs pos="100000">
                <a:srgbClr val="681566"/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real-estate_294528">
            <a:extLst>
              <a:ext uri="{FF2B5EF4-FFF2-40B4-BE49-F238E27FC236}">
                <a16:creationId xmlns:a16="http://schemas.microsoft.com/office/drawing/2014/main" id="{30D6A0B1-586F-4A9A-B9A0-A56042BBE955}"/>
              </a:ext>
            </a:extLst>
          </p:cNvPr>
          <p:cNvSpPr>
            <a:spLocks noChangeAspect="1"/>
          </p:cNvSpPr>
          <p:nvPr/>
        </p:nvSpPr>
        <p:spPr bwMode="auto">
          <a:xfrm>
            <a:off x="10033828" y="4070143"/>
            <a:ext cx="384400" cy="323782"/>
          </a:xfrm>
          <a:custGeom>
            <a:avLst/>
            <a:gdLst>
              <a:gd name="T0" fmla="*/ 6776 w 6878"/>
              <a:gd name="T1" fmla="*/ 3253 h 5802"/>
              <a:gd name="T2" fmla="*/ 5172 w 6878"/>
              <a:gd name="T3" fmla="*/ 1649 h 5802"/>
              <a:gd name="T4" fmla="*/ 5172 w 6878"/>
              <a:gd name="T5" fmla="*/ 288 h 5802"/>
              <a:gd name="T6" fmla="*/ 4910 w 6878"/>
              <a:gd name="T7" fmla="*/ 25 h 5802"/>
              <a:gd name="T8" fmla="*/ 4647 w 6878"/>
              <a:gd name="T9" fmla="*/ 288 h 5802"/>
              <a:gd name="T10" fmla="*/ 4647 w 6878"/>
              <a:gd name="T11" fmla="*/ 1124 h 5802"/>
              <a:gd name="T12" fmla="*/ 3625 w 6878"/>
              <a:gd name="T13" fmla="*/ 102 h 5802"/>
              <a:gd name="T14" fmla="*/ 3254 w 6878"/>
              <a:gd name="T15" fmla="*/ 102 h 5802"/>
              <a:gd name="T16" fmla="*/ 103 w 6878"/>
              <a:gd name="T17" fmla="*/ 3253 h 5802"/>
              <a:gd name="T18" fmla="*/ 103 w 6878"/>
              <a:gd name="T19" fmla="*/ 3624 h 5802"/>
              <a:gd name="T20" fmla="*/ 289 w 6878"/>
              <a:gd name="T21" fmla="*/ 3701 h 5802"/>
              <a:gd name="T22" fmla="*/ 474 w 6878"/>
              <a:gd name="T23" fmla="*/ 3624 h 5802"/>
              <a:gd name="T24" fmla="*/ 1076 w 6878"/>
              <a:gd name="T25" fmla="*/ 3022 h 5802"/>
              <a:gd name="T26" fmla="*/ 1076 w 6878"/>
              <a:gd name="T27" fmla="*/ 5539 h 5802"/>
              <a:gd name="T28" fmla="*/ 1339 w 6878"/>
              <a:gd name="T29" fmla="*/ 5802 h 5802"/>
              <a:gd name="T30" fmla="*/ 5540 w 6878"/>
              <a:gd name="T31" fmla="*/ 5802 h 5802"/>
              <a:gd name="T32" fmla="*/ 5802 w 6878"/>
              <a:gd name="T33" fmla="*/ 5539 h 5802"/>
              <a:gd name="T34" fmla="*/ 5802 w 6878"/>
              <a:gd name="T35" fmla="*/ 3022 h 5802"/>
              <a:gd name="T36" fmla="*/ 6404 w 6878"/>
              <a:gd name="T37" fmla="*/ 3624 h 5802"/>
              <a:gd name="T38" fmla="*/ 6776 w 6878"/>
              <a:gd name="T39" fmla="*/ 3624 h 5802"/>
              <a:gd name="T40" fmla="*/ 6776 w 6878"/>
              <a:gd name="T41" fmla="*/ 3253 h 5802"/>
              <a:gd name="T42" fmla="*/ 3561 w 6878"/>
              <a:gd name="T43" fmla="*/ 4331 h 5802"/>
              <a:gd name="T44" fmla="*/ 3439 w 6878"/>
              <a:gd name="T45" fmla="*/ 4436 h 5802"/>
              <a:gd name="T46" fmla="*/ 3318 w 6878"/>
              <a:gd name="T47" fmla="*/ 4331 h 5802"/>
              <a:gd name="T48" fmla="*/ 2574 w 6878"/>
              <a:gd name="T49" fmla="*/ 3336 h 5802"/>
              <a:gd name="T50" fmla="*/ 3050 w 6878"/>
              <a:gd name="T51" fmla="*/ 2861 h 5802"/>
              <a:gd name="T52" fmla="*/ 3439 w 6878"/>
              <a:gd name="T53" fmla="*/ 3042 h 5802"/>
              <a:gd name="T54" fmla="*/ 3829 w 6878"/>
              <a:gd name="T55" fmla="*/ 2861 h 5802"/>
              <a:gd name="T56" fmla="*/ 4304 w 6878"/>
              <a:gd name="T57" fmla="*/ 3336 h 5802"/>
              <a:gd name="T58" fmla="*/ 3561 w 6878"/>
              <a:gd name="T59" fmla="*/ 4331 h 58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878" h="5802">
                <a:moveTo>
                  <a:pt x="6776" y="3253"/>
                </a:moveTo>
                <a:lnTo>
                  <a:pt x="5172" y="1649"/>
                </a:lnTo>
                <a:lnTo>
                  <a:pt x="5172" y="288"/>
                </a:lnTo>
                <a:cubicBezTo>
                  <a:pt x="5172" y="143"/>
                  <a:pt x="5055" y="25"/>
                  <a:pt x="4910" y="25"/>
                </a:cubicBezTo>
                <a:cubicBezTo>
                  <a:pt x="4765" y="25"/>
                  <a:pt x="4647" y="143"/>
                  <a:pt x="4647" y="288"/>
                </a:cubicBezTo>
                <a:lnTo>
                  <a:pt x="4647" y="1124"/>
                </a:lnTo>
                <a:lnTo>
                  <a:pt x="3625" y="102"/>
                </a:lnTo>
                <a:cubicBezTo>
                  <a:pt x="3522" y="0"/>
                  <a:pt x="3356" y="0"/>
                  <a:pt x="3254" y="102"/>
                </a:cubicBezTo>
                <a:lnTo>
                  <a:pt x="103" y="3253"/>
                </a:lnTo>
                <a:cubicBezTo>
                  <a:pt x="0" y="3355"/>
                  <a:pt x="0" y="3521"/>
                  <a:pt x="103" y="3624"/>
                </a:cubicBezTo>
                <a:cubicBezTo>
                  <a:pt x="154" y="3675"/>
                  <a:pt x="221" y="3701"/>
                  <a:pt x="289" y="3701"/>
                </a:cubicBezTo>
                <a:cubicBezTo>
                  <a:pt x="356" y="3701"/>
                  <a:pt x="423" y="3675"/>
                  <a:pt x="474" y="3624"/>
                </a:cubicBezTo>
                <a:lnTo>
                  <a:pt x="1076" y="3022"/>
                </a:lnTo>
                <a:lnTo>
                  <a:pt x="1076" y="5539"/>
                </a:lnTo>
                <a:cubicBezTo>
                  <a:pt x="1076" y="5684"/>
                  <a:pt x="1194" y="5802"/>
                  <a:pt x="1339" y="5802"/>
                </a:cubicBezTo>
                <a:lnTo>
                  <a:pt x="5540" y="5802"/>
                </a:lnTo>
                <a:cubicBezTo>
                  <a:pt x="5685" y="5802"/>
                  <a:pt x="5802" y="5684"/>
                  <a:pt x="5802" y="5539"/>
                </a:cubicBezTo>
                <a:lnTo>
                  <a:pt x="5802" y="3022"/>
                </a:lnTo>
                <a:lnTo>
                  <a:pt x="6404" y="3624"/>
                </a:lnTo>
                <a:cubicBezTo>
                  <a:pt x="6507" y="3727"/>
                  <a:pt x="6673" y="3727"/>
                  <a:pt x="6776" y="3624"/>
                </a:cubicBezTo>
                <a:cubicBezTo>
                  <a:pt x="6878" y="3521"/>
                  <a:pt x="6878" y="3355"/>
                  <a:pt x="6776" y="3253"/>
                </a:cubicBezTo>
                <a:close/>
                <a:moveTo>
                  <a:pt x="3561" y="4331"/>
                </a:moveTo>
                <a:lnTo>
                  <a:pt x="3439" y="4436"/>
                </a:lnTo>
                <a:lnTo>
                  <a:pt x="3318" y="4331"/>
                </a:lnTo>
                <a:cubicBezTo>
                  <a:pt x="2868" y="3934"/>
                  <a:pt x="2574" y="3708"/>
                  <a:pt x="2574" y="3336"/>
                </a:cubicBezTo>
                <a:cubicBezTo>
                  <a:pt x="2574" y="3069"/>
                  <a:pt x="2782" y="2861"/>
                  <a:pt x="3050" y="2861"/>
                </a:cubicBezTo>
                <a:cubicBezTo>
                  <a:pt x="3197" y="2861"/>
                  <a:pt x="3344" y="2930"/>
                  <a:pt x="3439" y="3042"/>
                </a:cubicBezTo>
                <a:cubicBezTo>
                  <a:pt x="3534" y="2930"/>
                  <a:pt x="3681" y="2861"/>
                  <a:pt x="3829" y="2861"/>
                </a:cubicBezTo>
                <a:cubicBezTo>
                  <a:pt x="4097" y="2861"/>
                  <a:pt x="4304" y="3069"/>
                  <a:pt x="4304" y="3336"/>
                </a:cubicBezTo>
                <a:cubicBezTo>
                  <a:pt x="4304" y="3666"/>
                  <a:pt x="4010" y="3934"/>
                  <a:pt x="3561" y="4331"/>
                </a:cubicBezTo>
                <a:close/>
              </a:path>
            </a:pathLst>
          </a:custGeom>
          <a:gradFill>
            <a:gsLst>
              <a:gs pos="0">
                <a:srgbClr val="E12888"/>
              </a:gs>
              <a:gs pos="100000">
                <a:srgbClr val="681566"/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DF7D67E-5C1A-447A-A171-6555442592B5}"/>
              </a:ext>
            </a:extLst>
          </p:cNvPr>
          <p:cNvSpPr txBox="1"/>
          <p:nvPr/>
        </p:nvSpPr>
        <p:spPr>
          <a:xfrm>
            <a:off x="1528359" y="4649418"/>
            <a:ext cx="2027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cs typeface="+mn-ea"/>
                <a:sym typeface="+mn-lt"/>
              </a:rPr>
              <a:t>Standard Template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C894EED-2084-47E0-8EB8-BEEB17F57475}"/>
              </a:ext>
            </a:extLst>
          </p:cNvPr>
          <p:cNvSpPr txBox="1"/>
          <p:nvPr/>
        </p:nvSpPr>
        <p:spPr>
          <a:xfrm>
            <a:off x="1269985" y="5035068"/>
            <a:ext cx="2170421" cy="1081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Copy paste fonts. Choose the only option to retain text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。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Copy paste fonts. Choose the only option to retain text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。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15B772E-F18F-495C-A93A-2159AF44E5C5}"/>
              </a:ext>
            </a:extLst>
          </p:cNvPr>
          <p:cNvSpPr txBox="1"/>
          <p:nvPr/>
        </p:nvSpPr>
        <p:spPr>
          <a:xfrm>
            <a:off x="4068331" y="4649418"/>
            <a:ext cx="2027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cs typeface="+mn-ea"/>
                <a:sym typeface="+mn-lt"/>
              </a:rPr>
              <a:t>Standard Template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4EDFE8D-6021-47D2-B41F-4FD7AADFB988}"/>
              </a:ext>
            </a:extLst>
          </p:cNvPr>
          <p:cNvSpPr txBox="1"/>
          <p:nvPr/>
        </p:nvSpPr>
        <p:spPr>
          <a:xfrm>
            <a:off x="3809958" y="5035068"/>
            <a:ext cx="2286042" cy="1081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Copy paste fonts. Choose the only option to retain text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。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Copy paste fonts. Choose the only option to retain text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。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8542A2F-FF91-4461-A73D-B7197EE93E65}"/>
              </a:ext>
            </a:extLst>
          </p:cNvPr>
          <p:cNvSpPr txBox="1"/>
          <p:nvPr/>
        </p:nvSpPr>
        <p:spPr>
          <a:xfrm>
            <a:off x="6706608" y="4649418"/>
            <a:ext cx="2027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cs typeface="+mn-ea"/>
                <a:sym typeface="+mn-lt"/>
              </a:rPr>
              <a:t>Standard Template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5109376-84D9-4A5C-9CF2-1CFC96BFD7B1}"/>
              </a:ext>
            </a:extLst>
          </p:cNvPr>
          <p:cNvSpPr txBox="1"/>
          <p:nvPr/>
        </p:nvSpPr>
        <p:spPr>
          <a:xfrm>
            <a:off x="6448234" y="5035068"/>
            <a:ext cx="2170041" cy="1081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Copy paste fonts. Choose the only option to retain text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。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Copy paste fonts. Choose the only option to retain text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。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2595CB6-6940-4A6D-A133-B4692542C61D}"/>
              </a:ext>
            </a:extLst>
          </p:cNvPr>
          <p:cNvSpPr txBox="1"/>
          <p:nvPr/>
        </p:nvSpPr>
        <p:spPr>
          <a:xfrm>
            <a:off x="9402922" y="4649418"/>
            <a:ext cx="2027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cs typeface="+mn-ea"/>
                <a:sym typeface="+mn-lt"/>
              </a:rPr>
              <a:t>Standard Template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C053739-D629-4388-AFEA-EC0C514EDEDA}"/>
              </a:ext>
            </a:extLst>
          </p:cNvPr>
          <p:cNvSpPr txBox="1"/>
          <p:nvPr/>
        </p:nvSpPr>
        <p:spPr>
          <a:xfrm>
            <a:off x="9144549" y="5035068"/>
            <a:ext cx="2286042" cy="1081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Copy paste fonts. Choose the only option to retain text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。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Copy paste fonts. Choose the only option to retain text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。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586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886613B4-F5AA-4187-BCDB-69ACF7C64681}"/>
              </a:ext>
            </a:extLst>
          </p:cNvPr>
          <p:cNvSpPr/>
          <p:nvPr/>
        </p:nvSpPr>
        <p:spPr>
          <a:xfrm flipH="1">
            <a:off x="780276" y="2589531"/>
            <a:ext cx="1898651" cy="3067897"/>
          </a:xfrm>
          <a:custGeom>
            <a:avLst/>
            <a:gdLst>
              <a:gd name="connsiteX0" fmla="*/ 822325 w 1644650"/>
              <a:gd name="connsiteY0" fmla="*/ 0 h 2657475"/>
              <a:gd name="connsiteX1" fmla="*/ 460333 w 1644650"/>
              <a:gd name="connsiteY1" fmla="*/ 361992 h 2657475"/>
              <a:gd name="connsiteX2" fmla="*/ 460334 w 1644650"/>
              <a:gd name="connsiteY2" fmla="*/ 899765 h 2657475"/>
              <a:gd name="connsiteX3" fmla="*/ 441975 w 1644650"/>
              <a:gd name="connsiteY3" fmla="*/ 965147 h 2657475"/>
              <a:gd name="connsiteX4" fmla="*/ 180149 w 1644650"/>
              <a:gd name="connsiteY4" fmla="*/ 1315508 h 2657475"/>
              <a:gd name="connsiteX5" fmla="*/ 189118 w 1644650"/>
              <a:gd name="connsiteY5" fmla="*/ 1316382 h 2657475"/>
              <a:gd name="connsiteX6" fmla="*/ 140440 w 1644650"/>
              <a:gd name="connsiteY6" fmla="*/ 1375380 h 2657475"/>
              <a:gd name="connsiteX7" fmla="*/ 0 w 1644650"/>
              <a:gd name="connsiteY7" fmla="*/ 1835150 h 2657475"/>
              <a:gd name="connsiteX8" fmla="*/ 822325 w 1644650"/>
              <a:gd name="connsiteY8" fmla="*/ 2657475 h 2657475"/>
              <a:gd name="connsiteX9" fmla="*/ 1644650 w 1644650"/>
              <a:gd name="connsiteY9" fmla="*/ 1835150 h 2657475"/>
              <a:gd name="connsiteX10" fmla="*/ 1492936 w 1644650"/>
              <a:gd name="connsiteY10" fmla="*/ 1359116 h 2657475"/>
              <a:gd name="connsiteX11" fmla="*/ 1464689 w 1644650"/>
              <a:gd name="connsiteY11" fmla="*/ 1324041 h 2657475"/>
              <a:gd name="connsiteX12" fmla="*/ 1465362 w 1644650"/>
              <a:gd name="connsiteY12" fmla="*/ 1323975 h 2657475"/>
              <a:gd name="connsiteX13" fmla="*/ 1458053 w 1644650"/>
              <a:gd name="connsiteY13" fmla="*/ 1315799 h 2657475"/>
              <a:gd name="connsiteX14" fmla="*/ 1431025 w 1644650"/>
              <a:gd name="connsiteY14" fmla="*/ 1282237 h 2657475"/>
              <a:gd name="connsiteX15" fmla="*/ 1407582 w 1644650"/>
              <a:gd name="connsiteY15" fmla="*/ 1259347 h 2657475"/>
              <a:gd name="connsiteX16" fmla="*/ 1394015 w 1644650"/>
              <a:gd name="connsiteY16" fmla="*/ 1244172 h 2657475"/>
              <a:gd name="connsiteX17" fmla="*/ 1203536 w 1644650"/>
              <a:gd name="connsiteY17" fmla="*/ 973614 h 2657475"/>
              <a:gd name="connsiteX18" fmla="*/ 1184317 w 1644650"/>
              <a:gd name="connsiteY18" fmla="*/ 905167 h 2657475"/>
              <a:gd name="connsiteX19" fmla="*/ 1184317 w 1644650"/>
              <a:gd name="connsiteY19" fmla="*/ 361992 h 2657475"/>
              <a:gd name="connsiteX20" fmla="*/ 822325 w 1644650"/>
              <a:gd name="connsiteY20" fmla="*/ 0 h 2657475"/>
              <a:gd name="connsiteX0" fmla="*/ 822325 w 1644650"/>
              <a:gd name="connsiteY0" fmla="*/ 0 h 2657475"/>
              <a:gd name="connsiteX1" fmla="*/ 460333 w 1644650"/>
              <a:gd name="connsiteY1" fmla="*/ 361992 h 2657475"/>
              <a:gd name="connsiteX2" fmla="*/ 460334 w 1644650"/>
              <a:gd name="connsiteY2" fmla="*/ 899765 h 2657475"/>
              <a:gd name="connsiteX3" fmla="*/ 441975 w 1644650"/>
              <a:gd name="connsiteY3" fmla="*/ 965147 h 2657475"/>
              <a:gd name="connsiteX4" fmla="*/ 180149 w 1644650"/>
              <a:gd name="connsiteY4" fmla="*/ 1315508 h 2657475"/>
              <a:gd name="connsiteX5" fmla="*/ 140440 w 1644650"/>
              <a:gd name="connsiteY5" fmla="*/ 1375380 h 2657475"/>
              <a:gd name="connsiteX6" fmla="*/ 0 w 1644650"/>
              <a:gd name="connsiteY6" fmla="*/ 1835150 h 2657475"/>
              <a:gd name="connsiteX7" fmla="*/ 822325 w 1644650"/>
              <a:gd name="connsiteY7" fmla="*/ 2657475 h 2657475"/>
              <a:gd name="connsiteX8" fmla="*/ 1644650 w 1644650"/>
              <a:gd name="connsiteY8" fmla="*/ 1835150 h 2657475"/>
              <a:gd name="connsiteX9" fmla="*/ 1492936 w 1644650"/>
              <a:gd name="connsiteY9" fmla="*/ 1359116 h 2657475"/>
              <a:gd name="connsiteX10" fmla="*/ 1464689 w 1644650"/>
              <a:gd name="connsiteY10" fmla="*/ 1324041 h 2657475"/>
              <a:gd name="connsiteX11" fmla="*/ 1465362 w 1644650"/>
              <a:gd name="connsiteY11" fmla="*/ 1323975 h 2657475"/>
              <a:gd name="connsiteX12" fmla="*/ 1458053 w 1644650"/>
              <a:gd name="connsiteY12" fmla="*/ 1315799 h 2657475"/>
              <a:gd name="connsiteX13" fmla="*/ 1431025 w 1644650"/>
              <a:gd name="connsiteY13" fmla="*/ 1282237 h 2657475"/>
              <a:gd name="connsiteX14" fmla="*/ 1407582 w 1644650"/>
              <a:gd name="connsiteY14" fmla="*/ 1259347 h 2657475"/>
              <a:gd name="connsiteX15" fmla="*/ 1394015 w 1644650"/>
              <a:gd name="connsiteY15" fmla="*/ 1244172 h 2657475"/>
              <a:gd name="connsiteX16" fmla="*/ 1203536 w 1644650"/>
              <a:gd name="connsiteY16" fmla="*/ 973614 h 2657475"/>
              <a:gd name="connsiteX17" fmla="*/ 1184317 w 1644650"/>
              <a:gd name="connsiteY17" fmla="*/ 905167 h 2657475"/>
              <a:gd name="connsiteX18" fmla="*/ 1184317 w 1644650"/>
              <a:gd name="connsiteY18" fmla="*/ 361992 h 2657475"/>
              <a:gd name="connsiteX19" fmla="*/ 822325 w 1644650"/>
              <a:gd name="connsiteY19" fmla="*/ 0 h 265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44650" h="2657475">
                <a:moveTo>
                  <a:pt x="822325" y="0"/>
                </a:moveTo>
                <a:cubicBezTo>
                  <a:pt x="622402" y="0"/>
                  <a:pt x="460333" y="162069"/>
                  <a:pt x="460333" y="361992"/>
                </a:cubicBezTo>
                <a:cubicBezTo>
                  <a:pt x="460333" y="541250"/>
                  <a:pt x="460334" y="720507"/>
                  <a:pt x="460334" y="899765"/>
                </a:cubicBezTo>
                <a:lnTo>
                  <a:pt x="441975" y="965147"/>
                </a:lnTo>
                <a:cubicBezTo>
                  <a:pt x="409171" y="1044876"/>
                  <a:pt x="336332" y="1144473"/>
                  <a:pt x="180149" y="1315508"/>
                </a:cubicBezTo>
                <a:lnTo>
                  <a:pt x="140440" y="1375380"/>
                </a:lnTo>
                <a:cubicBezTo>
                  <a:pt x="51773" y="1506624"/>
                  <a:pt x="0" y="1664841"/>
                  <a:pt x="0" y="1835150"/>
                </a:cubicBezTo>
                <a:cubicBezTo>
                  <a:pt x="0" y="2289308"/>
                  <a:pt x="368167" y="2657475"/>
                  <a:pt x="822325" y="2657475"/>
                </a:cubicBezTo>
                <a:cubicBezTo>
                  <a:pt x="1276483" y="2657475"/>
                  <a:pt x="1644650" y="2289308"/>
                  <a:pt x="1644650" y="1835150"/>
                </a:cubicBezTo>
                <a:cubicBezTo>
                  <a:pt x="1644650" y="1657745"/>
                  <a:pt x="1588472" y="1493460"/>
                  <a:pt x="1492936" y="1359116"/>
                </a:cubicBezTo>
                <a:lnTo>
                  <a:pt x="1464689" y="1324041"/>
                </a:lnTo>
                <a:lnTo>
                  <a:pt x="1465362" y="1323975"/>
                </a:lnTo>
                <a:lnTo>
                  <a:pt x="1458053" y="1315799"/>
                </a:lnTo>
                <a:lnTo>
                  <a:pt x="1431025" y="1282237"/>
                </a:lnTo>
                <a:lnTo>
                  <a:pt x="1407582" y="1259347"/>
                </a:lnTo>
                <a:lnTo>
                  <a:pt x="1394015" y="1244172"/>
                </a:lnTo>
                <a:cubicBezTo>
                  <a:pt x="1286011" y="1120293"/>
                  <a:pt x="1230873" y="1040055"/>
                  <a:pt x="1203536" y="973614"/>
                </a:cubicBezTo>
                <a:lnTo>
                  <a:pt x="1184317" y="905167"/>
                </a:lnTo>
                <a:lnTo>
                  <a:pt x="1184317" y="361992"/>
                </a:lnTo>
                <a:cubicBezTo>
                  <a:pt x="1184317" y="162069"/>
                  <a:pt x="1022248" y="0"/>
                  <a:pt x="822325" y="0"/>
                </a:cubicBezTo>
                <a:close/>
              </a:path>
            </a:pathLst>
          </a:custGeo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5B924320-5E67-4777-895F-5EFF7C0F1C5D}"/>
              </a:ext>
            </a:extLst>
          </p:cNvPr>
          <p:cNvSpPr/>
          <p:nvPr/>
        </p:nvSpPr>
        <p:spPr>
          <a:xfrm rot="10800000" flipH="1">
            <a:off x="2313801" y="2379981"/>
            <a:ext cx="1898651" cy="3067897"/>
          </a:xfrm>
          <a:custGeom>
            <a:avLst/>
            <a:gdLst>
              <a:gd name="connsiteX0" fmla="*/ 822325 w 1644650"/>
              <a:gd name="connsiteY0" fmla="*/ 0 h 2657475"/>
              <a:gd name="connsiteX1" fmla="*/ 460333 w 1644650"/>
              <a:gd name="connsiteY1" fmla="*/ 361992 h 2657475"/>
              <a:gd name="connsiteX2" fmla="*/ 460334 w 1644650"/>
              <a:gd name="connsiteY2" fmla="*/ 899765 h 2657475"/>
              <a:gd name="connsiteX3" fmla="*/ 441975 w 1644650"/>
              <a:gd name="connsiteY3" fmla="*/ 965147 h 2657475"/>
              <a:gd name="connsiteX4" fmla="*/ 180149 w 1644650"/>
              <a:gd name="connsiteY4" fmla="*/ 1315508 h 2657475"/>
              <a:gd name="connsiteX5" fmla="*/ 189118 w 1644650"/>
              <a:gd name="connsiteY5" fmla="*/ 1316382 h 2657475"/>
              <a:gd name="connsiteX6" fmla="*/ 140440 w 1644650"/>
              <a:gd name="connsiteY6" fmla="*/ 1375380 h 2657475"/>
              <a:gd name="connsiteX7" fmla="*/ 0 w 1644650"/>
              <a:gd name="connsiteY7" fmla="*/ 1835150 h 2657475"/>
              <a:gd name="connsiteX8" fmla="*/ 822325 w 1644650"/>
              <a:gd name="connsiteY8" fmla="*/ 2657475 h 2657475"/>
              <a:gd name="connsiteX9" fmla="*/ 1644650 w 1644650"/>
              <a:gd name="connsiteY9" fmla="*/ 1835150 h 2657475"/>
              <a:gd name="connsiteX10" fmla="*/ 1492936 w 1644650"/>
              <a:gd name="connsiteY10" fmla="*/ 1359116 h 2657475"/>
              <a:gd name="connsiteX11" fmla="*/ 1464689 w 1644650"/>
              <a:gd name="connsiteY11" fmla="*/ 1324041 h 2657475"/>
              <a:gd name="connsiteX12" fmla="*/ 1465362 w 1644650"/>
              <a:gd name="connsiteY12" fmla="*/ 1323975 h 2657475"/>
              <a:gd name="connsiteX13" fmla="*/ 1458053 w 1644650"/>
              <a:gd name="connsiteY13" fmla="*/ 1315799 h 2657475"/>
              <a:gd name="connsiteX14" fmla="*/ 1431025 w 1644650"/>
              <a:gd name="connsiteY14" fmla="*/ 1282237 h 2657475"/>
              <a:gd name="connsiteX15" fmla="*/ 1407582 w 1644650"/>
              <a:gd name="connsiteY15" fmla="*/ 1259347 h 2657475"/>
              <a:gd name="connsiteX16" fmla="*/ 1394015 w 1644650"/>
              <a:gd name="connsiteY16" fmla="*/ 1244172 h 2657475"/>
              <a:gd name="connsiteX17" fmla="*/ 1203536 w 1644650"/>
              <a:gd name="connsiteY17" fmla="*/ 973614 h 2657475"/>
              <a:gd name="connsiteX18" fmla="*/ 1184317 w 1644650"/>
              <a:gd name="connsiteY18" fmla="*/ 905167 h 2657475"/>
              <a:gd name="connsiteX19" fmla="*/ 1184317 w 1644650"/>
              <a:gd name="connsiteY19" fmla="*/ 361992 h 2657475"/>
              <a:gd name="connsiteX20" fmla="*/ 822325 w 1644650"/>
              <a:gd name="connsiteY20" fmla="*/ 0 h 2657475"/>
              <a:gd name="connsiteX0" fmla="*/ 822325 w 1644650"/>
              <a:gd name="connsiteY0" fmla="*/ 0 h 2657475"/>
              <a:gd name="connsiteX1" fmla="*/ 460333 w 1644650"/>
              <a:gd name="connsiteY1" fmla="*/ 361992 h 2657475"/>
              <a:gd name="connsiteX2" fmla="*/ 460334 w 1644650"/>
              <a:gd name="connsiteY2" fmla="*/ 899765 h 2657475"/>
              <a:gd name="connsiteX3" fmla="*/ 441975 w 1644650"/>
              <a:gd name="connsiteY3" fmla="*/ 965147 h 2657475"/>
              <a:gd name="connsiteX4" fmla="*/ 180149 w 1644650"/>
              <a:gd name="connsiteY4" fmla="*/ 1315508 h 2657475"/>
              <a:gd name="connsiteX5" fmla="*/ 140440 w 1644650"/>
              <a:gd name="connsiteY5" fmla="*/ 1375380 h 2657475"/>
              <a:gd name="connsiteX6" fmla="*/ 0 w 1644650"/>
              <a:gd name="connsiteY6" fmla="*/ 1835150 h 2657475"/>
              <a:gd name="connsiteX7" fmla="*/ 822325 w 1644650"/>
              <a:gd name="connsiteY7" fmla="*/ 2657475 h 2657475"/>
              <a:gd name="connsiteX8" fmla="*/ 1644650 w 1644650"/>
              <a:gd name="connsiteY8" fmla="*/ 1835150 h 2657475"/>
              <a:gd name="connsiteX9" fmla="*/ 1492936 w 1644650"/>
              <a:gd name="connsiteY9" fmla="*/ 1359116 h 2657475"/>
              <a:gd name="connsiteX10" fmla="*/ 1464689 w 1644650"/>
              <a:gd name="connsiteY10" fmla="*/ 1324041 h 2657475"/>
              <a:gd name="connsiteX11" fmla="*/ 1465362 w 1644650"/>
              <a:gd name="connsiteY11" fmla="*/ 1323975 h 2657475"/>
              <a:gd name="connsiteX12" fmla="*/ 1458053 w 1644650"/>
              <a:gd name="connsiteY12" fmla="*/ 1315799 h 2657475"/>
              <a:gd name="connsiteX13" fmla="*/ 1431025 w 1644650"/>
              <a:gd name="connsiteY13" fmla="*/ 1282237 h 2657475"/>
              <a:gd name="connsiteX14" fmla="*/ 1407582 w 1644650"/>
              <a:gd name="connsiteY14" fmla="*/ 1259347 h 2657475"/>
              <a:gd name="connsiteX15" fmla="*/ 1394015 w 1644650"/>
              <a:gd name="connsiteY15" fmla="*/ 1244172 h 2657475"/>
              <a:gd name="connsiteX16" fmla="*/ 1203536 w 1644650"/>
              <a:gd name="connsiteY16" fmla="*/ 973614 h 2657475"/>
              <a:gd name="connsiteX17" fmla="*/ 1184317 w 1644650"/>
              <a:gd name="connsiteY17" fmla="*/ 905167 h 2657475"/>
              <a:gd name="connsiteX18" fmla="*/ 1184317 w 1644650"/>
              <a:gd name="connsiteY18" fmla="*/ 361992 h 2657475"/>
              <a:gd name="connsiteX19" fmla="*/ 822325 w 1644650"/>
              <a:gd name="connsiteY19" fmla="*/ 0 h 265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44650" h="2657475">
                <a:moveTo>
                  <a:pt x="822325" y="0"/>
                </a:moveTo>
                <a:cubicBezTo>
                  <a:pt x="622402" y="0"/>
                  <a:pt x="460333" y="162069"/>
                  <a:pt x="460333" y="361992"/>
                </a:cubicBezTo>
                <a:cubicBezTo>
                  <a:pt x="460333" y="541250"/>
                  <a:pt x="460334" y="720507"/>
                  <a:pt x="460334" y="899765"/>
                </a:cubicBezTo>
                <a:lnTo>
                  <a:pt x="441975" y="965147"/>
                </a:lnTo>
                <a:cubicBezTo>
                  <a:pt x="409171" y="1044876"/>
                  <a:pt x="336332" y="1144473"/>
                  <a:pt x="180149" y="1315508"/>
                </a:cubicBezTo>
                <a:lnTo>
                  <a:pt x="140440" y="1375380"/>
                </a:lnTo>
                <a:cubicBezTo>
                  <a:pt x="51773" y="1506624"/>
                  <a:pt x="0" y="1664841"/>
                  <a:pt x="0" y="1835150"/>
                </a:cubicBezTo>
                <a:cubicBezTo>
                  <a:pt x="0" y="2289308"/>
                  <a:pt x="368167" y="2657475"/>
                  <a:pt x="822325" y="2657475"/>
                </a:cubicBezTo>
                <a:cubicBezTo>
                  <a:pt x="1276483" y="2657475"/>
                  <a:pt x="1644650" y="2289308"/>
                  <a:pt x="1644650" y="1835150"/>
                </a:cubicBezTo>
                <a:cubicBezTo>
                  <a:pt x="1644650" y="1657745"/>
                  <a:pt x="1588472" y="1493460"/>
                  <a:pt x="1492936" y="1359116"/>
                </a:cubicBezTo>
                <a:lnTo>
                  <a:pt x="1464689" y="1324041"/>
                </a:lnTo>
                <a:lnTo>
                  <a:pt x="1465362" y="1323975"/>
                </a:lnTo>
                <a:lnTo>
                  <a:pt x="1458053" y="1315799"/>
                </a:lnTo>
                <a:lnTo>
                  <a:pt x="1431025" y="1282237"/>
                </a:lnTo>
                <a:lnTo>
                  <a:pt x="1407582" y="1259347"/>
                </a:lnTo>
                <a:lnTo>
                  <a:pt x="1394015" y="1244172"/>
                </a:lnTo>
                <a:cubicBezTo>
                  <a:pt x="1286011" y="1120293"/>
                  <a:pt x="1230873" y="1040055"/>
                  <a:pt x="1203536" y="973614"/>
                </a:cubicBezTo>
                <a:lnTo>
                  <a:pt x="1184317" y="905167"/>
                </a:lnTo>
                <a:lnTo>
                  <a:pt x="1184317" y="361992"/>
                </a:lnTo>
                <a:cubicBezTo>
                  <a:pt x="1184317" y="162069"/>
                  <a:pt x="1022248" y="0"/>
                  <a:pt x="822325" y="0"/>
                </a:cubicBezTo>
                <a:close/>
              </a:path>
            </a:pathLst>
          </a:custGeo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0F99F676-03FC-4A35-B66F-57AA439A79C8}"/>
              </a:ext>
            </a:extLst>
          </p:cNvPr>
          <p:cNvSpPr/>
          <p:nvPr/>
        </p:nvSpPr>
        <p:spPr>
          <a:xfrm flipH="1">
            <a:off x="3818753" y="2589531"/>
            <a:ext cx="1898651" cy="3067897"/>
          </a:xfrm>
          <a:custGeom>
            <a:avLst/>
            <a:gdLst>
              <a:gd name="connsiteX0" fmla="*/ 822325 w 1644650"/>
              <a:gd name="connsiteY0" fmla="*/ 0 h 2657475"/>
              <a:gd name="connsiteX1" fmla="*/ 460333 w 1644650"/>
              <a:gd name="connsiteY1" fmla="*/ 361992 h 2657475"/>
              <a:gd name="connsiteX2" fmla="*/ 460334 w 1644650"/>
              <a:gd name="connsiteY2" fmla="*/ 899765 h 2657475"/>
              <a:gd name="connsiteX3" fmla="*/ 441975 w 1644650"/>
              <a:gd name="connsiteY3" fmla="*/ 965147 h 2657475"/>
              <a:gd name="connsiteX4" fmla="*/ 180149 w 1644650"/>
              <a:gd name="connsiteY4" fmla="*/ 1315508 h 2657475"/>
              <a:gd name="connsiteX5" fmla="*/ 189118 w 1644650"/>
              <a:gd name="connsiteY5" fmla="*/ 1316382 h 2657475"/>
              <a:gd name="connsiteX6" fmla="*/ 140440 w 1644650"/>
              <a:gd name="connsiteY6" fmla="*/ 1375380 h 2657475"/>
              <a:gd name="connsiteX7" fmla="*/ 0 w 1644650"/>
              <a:gd name="connsiteY7" fmla="*/ 1835150 h 2657475"/>
              <a:gd name="connsiteX8" fmla="*/ 822325 w 1644650"/>
              <a:gd name="connsiteY8" fmla="*/ 2657475 h 2657475"/>
              <a:gd name="connsiteX9" fmla="*/ 1644650 w 1644650"/>
              <a:gd name="connsiteY9" fmla="*/ 1835150 h 2657475"/>
              <a:gd name="connsiteX10" fmla="*/ 1492936 w 1644650"/>
              <a:gd name="connsiteY10" fmla="*/ 1359116 h 2657475"/>
              <a:gd name="connsiteX11" fmla="*/ 1464689 w 1644650"/>
              <a:gd name="connsiteY11" fmla="*/ 1324041 h 2657475"/>
              <a:gd name="connsiteX12" fmla="*/ 1465362 w 1644650"/>
              <a:gd name="connsiteY12" fmla="*/ 1323975 h 2657475"/>
              <a:gd name="connsiteX13" fmla="*/ 1458053 w 1644650"/>
              <a:gd name="connsiteY13" fmla="*/ 1315799 h 2657475"/>
              <a:gd name="connsiteX14" fmla="*/ 1431025 w 1644650"/>
              <a:gd name="connsiteY14" fmla="*/ 1282237 h 2657475"/>
              <a:gd name="connsiteX15" fmla="*/ 1407582 w 1644650"/>
              <a:gd name="connsiteY15" fmla="*/ 1259347 h 2657475"/>
              <a:gd name="connsiteX16" fmla="*/ 1394015 w 1644650"/>
              <a:gd name="connsiteY16" fmla="*/ 1244172 h 2657475"/>
              <a:gd name="connsiteX17" fmla="*/ 1203536 w 1644650"/>
              <a:gd name="connsiteY17" fmla="*/ 973614 h 2657475"/>
              <a:gd name="connsiteX18" fmla="*/ 1184317 w 1644650"/>
              <a:gd name="connsiteY18" fmla="*/ 905167 h 2657475"/>
              <a:gd name="connsiteX19" fmla="*/ 1184317 w 1644650"/>
              <a:gd name="connsiteY19" fmla="*/ 361992 h 2657475"/>
              <a:gd name="connsiteX20" fmla="*/ 822325 w 1644650"/>
              <a:gd name="connsiteY20" fmla="*/ 0 h 2657475"/>
              <a:gd name="connsiteX0" fmla="*/ 822325 w 1644650"/>
              <a:gd name="connsiteY0" fmla="*/ 0 h 2657475"/>
              <a:gd name="connsiteX1" fmla="*/ 460333 w 1644650"/>
              <a:gd name="connsiteY1" fmla="*/ 361992 h 2657475"/>
              <a:gd name="connsiteX2" fmla="*/ 460334 w 1644650"/>
              <a:gd name="connsiteY2" fmla="*/ 899765 h 2657475"/>
              <a:gd name="connsiteX3" fmla="*/ 441975 w 1644650"/>
              <a:gd name="connsiteY3" fmla="*/ 965147 h 2657475"/>
              <a:gd name="connsiteX4" fmla="*/ 180149 w 1644650"/>
              <a:gd name="connsiteY4" fmla="*/ 1315508 h 2657475"/>
              <a:gd name="connsiteX5" fmla="*/ 140440 w 1644650"/>
              <a:gd name="connsiteY5" fmla="*/ 1375380 h 2657475"/>
              <a:gd name="connsiteX6" fmla="*/ 0 w 1644650"/>
              <a:gd name="connsiteY6" fmla="*/ 1835150 h 2657475"/>
              <a:gd name="connsiteX7" fmla="*/ 822325 w 1644650"/>
              <a:gd name="connsiteY7" fmla="*/ 2657475 h 2657475"/>
              <a:gd name="connsiteX8" fmla="*/ 1644650 w 1644650"/>
              <a:gd name="connsiteY8" fmla="*/ 1835150 h 2657475"/>
              <a:gd name="connsiteX9" fmla="*/ 1492936 w 1644650"/>
              <a:gd name="connsiteY9" fmla="*/ 1359116 h 2657475"/>
              <a:gd name="connsiteX10" fmla="*/ 1464689 w 1644650"/>
              <a:gd name="connsiteY10" fmla="*/ 1324041 h 2657475"/>
              <a:gd name="connsiteX11" fmla="*/ 1465362 w 1644650"/>
              <a:gd name="connsiteY11" fmla="*/ 1323975 h 2657475"/>
              <a:gd name="connsiteX12" fmla="*/ 1458053 w 1644650"/>
              <a:gd name="connsiteY12" fmla="*/ 1315799 h 2657475"/>
              <a:gd name="connsiteX13" fmla="*/ 1431025 w 1644650"/>
              <a:gd name="connsiteY13" fmla="*/ 1282237 h 2657475"/>
              <a:gd name="connsiteX14" fmla="*/ 1407582 w 1644650"/>
              <a:gd name="connsiteY14" fmla="*/ 1259347 h 2657475"/>
              <a:gd name="connsiteX15" fmla="*/ 1394015 w 1644650"/>
              <a:gd name="connsiteY15" fmla="*/ 1244172 h 2657475"/>
              <a:gd name="connsiteX16" fmla="*/ 1203536 w 1644650"/>
              <a:gd name="connsiteY16" fmla="*/ 973614 h 2657475"/>
              <a:gd name="connsiteX17" fmla="*/ 1184317 w 1644650"/>
              <a:gd name="connsiteY17" fmla="*/ 905167 h 2657475"/>
              <a:gd name="connsiteX18" fmla="*/ 1184317 w 1644650"/>
              <a:gd name="connsiteY18" fmla="*/ 361992 h 2657475"/>
              <a:gd name="connsiteX19" fmla="*/ 822325 w 1644650"/>
              <a:gd name="connsiteY19" fmla="*/ 0 h 265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44650" h="2657475">
                <a:moveTo>
                  <a:pt x="822325" y="0"/>
                </a:moveTo>
                <a:cubicBezTo>
                  <a:pt x="622402" y="0"/>
                  <a:pt x="460333" y="162069"/>
                  <a:pt x="460333" y="361992"/>
                </a:cubicBezTo>
                <a:cubicBezTo>
                  <a:pt x="460333" y="541250"/>
                  <a:pt x="460334" y="720507"/>
                  <a:pt x="460334" y="899765"/>
                </a:cubicBezTo>
                <a:lnTo>
                  <a:pt x="441975" y="965147"/>
                </a:lnTo>
                <a:cubicBezTo>
                  <a:pt x="409171" y="1044876"/>
                  <a:pt x="336332" y="1144473"/>
                  <a:pt x="180149" y="1315508"/>
                </a:cubicBezTo>
                <a:lnTo>
                  <a:pt x="140440" y="1375380"/>
                </a:lnTo>
                <a:cubicBezTo>
                  <a:pt x="51773" y="1506624"/>
                  <a:pt x="0" y="1664841"/>
                  <a:pt x="0" y="1835150"/>
                </a:cubicBezTo>
                <a:cubicBezTo>
                  <a:pt x="0" y="2289308"/>
                  <a:pt x="368167" y="2657475"/>
                  <a:pt x="822325" y="2657475"/>
                </a:cubicBezTo>
                <a:cubicBezTo>
                  <a:pt x="1276483" y="2657475"/>
                  <a:pt x="1644650" y="2289308"/>
                  <a:pt x="1644650" y="1835150"/>
                </a:cubicBezTo>
                <a:cubicBezTo>
                  <a:pt x="1644650" y="1657745"/>
                  <a:pt x="1588472" y="1493460"/>
                  <a:pt x="1492936" y="1359116"/>
                </a:cubicBezTo>
                <a:lnTo>
                  <a:pt x="1464689" y="1324041"/>
                </a:lnTo>
                <a:lnTo>
                  <a:pt x="1465362" y="1323975"/>
                </a:lnTo>
                <a:lnTo>
                  <a:pt x="1458053" y="1315799"/>
                </a:lnTo>
                <a:lnTo>
                  <a:pt x="1431025" y="1282237"/>
                </a:lnTo>
                <a:lnTo>
                  <a:pt x="1407582" y="1259347"/>
                </a:lnTo>
                <a:lnTo>
                  <a:pt x="1394015" y="1244172"/>
                </a:lnTo>
                <a:cubicBezTo>
                  <a:pt x="1286011" y="1120293"/>
                  <a:pt x="1230873" y="1040055"/>
                  <a:pt x="1203536" y="973614"/>
                </a:cubicBezTo>
                <a:lnTo>
                  <a:pt x="1184317" y="905167"/>
                </a:lnTo>
                <a:lnTo>
                  <a:pt x="1184317" y="361992"/>
                </a:lnTo>
                <a:cubicBezTo>
                  <a:pt x="1184317" y="162069"/>
                  <a:pt x="1022248" y="0"/>
                  <a:pt x="822325" y="0"/>
                </a:cubicBezTo>
                <a:close/>
              </a:path>
            </a:pathLst>
          </a:custGeo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0EB1EBF2-3615-4F44-A00F-0413CBC8DA67}"/>
              </a:ext>
            </a:extLst>
          </p:cNvPr>
          <p:cNvSpPr/>
          <p:nvPr/>
        </p:nvSpPr>
        <p:spPr>
          <a:xfrm>
            <a:off x="1408760" y="2689544"/>
            <a:ext cx="661987" cy="6619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4B478506-5525-4B99-B034-53341337977F}"/>
              </a:ext>
            </a:extLst>
          </p:cNvPr>
          <p:cNvSpPr/>
          <p:nvPr/>
        </p:nvSpPr>
        <p:spPr>
          <a:xfrm>
            <a:off x="2927371" y="4651694"/>
            <a:ext cx="661987" cy="6619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D60F08D8-A8DE-48A6-A9F5-A70386337AE2}"/>
              </a:ext>
            </a:extLst>
          </p:cNvPr>
          <p:cNvSpPr/>
          <p:nvPr/>
        </p:nvSpPr>
        <p:spPr>
          <a:xfrm>
            <a:off x="4437084" y="2699069"/>
            <a:ext cx="661987" cy="6619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voice-microphone-symbol_26706">
            <a:extLst>
              <a:ext uri="{FF2B5EF4-FFF2-40B4-BE49-F238E27FC236}">
                <a16:creationId xmlns:a16="http://schemas.microsoft.com/office/drawing/2014/main" id="{640572FC-3E61-4A38-B7BC-9103DE055852}"/>
              </a:ext>
            </a:extLst>
          </p:cNvPr>
          <p:cNvSpPr>
            <a:spLocks noChangeAspect="1"/>
          </p:cNvSpPr>
          <p:nvPr/>
        </p:nvSpPr>
        <p:spPr bwMode="auto">
          <a:xfrm>
            <a:off x="1621881" y="2852811"/>
            <a:ext cx="244013" cy="335452"/>
          </a:xfrm>
          <a:custGeom>
            <a:avLst/>
            <a:gdLst>
              <a:gd name="connsiteX0" fmla="*/ 325000 h 606722"/>
              <a:gd name="connsiteY0" fmla="*/ 325000 h 606722"/>
              <a:gd name="connsiteX1" fmla="*/ 325000 h 606722"/>
              <a:gd name="connsiteY1" fmla="*/ 325000 h 606722"/>
              <a:gd name="connsiteX2" fmla="*/ 325000 h 606722"/>
              <a:gd name="connsiteY2" fmla="*/ 325000 h 606722"/>
              <a:gd name="connsiteX3" fmla="*/ 325000 h 606722"/>
              <a:gd name="connsiteY3" fmla="*/ 325000 h 606722"/>
              <a:gd name="connsiteX4" fmla="*/ 325000 h 606722"/>
              <a:gd name="connsiteY4" fmla="*/ 325000 h 606722"/>
              <a:gd name="connsiteX5" fmla="*/ 325000 h 606722"/>
              <a:gd name="connsiteY5" fmla="*/ 325000 h 606722"/>
              <a:gd name="connsiteX6" fmla="*/ 325000 h 606722"/>
              <a:gd name="connsiteY6" fmla="*/ 325000 h 606722"/>
              <a:gd name="connsiteX7" fmla="*/ 325000 h 606722"/>
              <a:gd name="connsiteY7" fmla="*/ 325000 h 606722"/>
              <a:gd name="connsiteX8" fmla="*/ 325000 h 606722"/>
              <a:gd name="connsiteY8" fmla="*/ 325000 h 606722"/>
              <a:gd name="connsiteX9" fmla="*/ 325000 h 606722"/>
              <a:gd name="connsiteY9" fmla="*/ 325000 h 606722"/>
              <a:gd name="connsiteX10" fmla="*/ 325000 h 606722"/>
              <a:gd name="connsiteY10" fmla="*/ 325000 h 606722"/>
              <a:gd name="connsiteX11" fmla="*/ 325000 h 606722"/>
              <a:gd name="connsiteY11" fmla="*/ 325000 h 606722"/>
              <a:gd name="connsiteX12" fmla="*/ 325000 h 606722"/>
              <a:gd name="connsiteY12" fmla="*/ 325000 h 606722"/>
              <a:gd name="connsiteX13" fmla="*/ 325000 h 606722"/>
              <a:gd name="connsiteY13" fmla="*/ 325000 h 606722"/>
              <a:gd name="connsiteX14" fmla="*/ 325000 h 606722"/>
              <a:gd name="connsiteY14" fmla="*/ 325000 h 606722"/>
              <a:gd name="connsiteX15" fmla="*/ 325000 h 606722"/>
              <a:gd name="connsiteY15" fmla="*/ 325000 h 606722"/>
              <a:gd name="connsiteX16" fmla="*/ 325000 h 606722"/>
              <a:gd name="connsiteY16" fmla="*/ 325000 h 606722"/>
              <a:gd name="connsiteX17" fmla="*/ 325000 h 606722"/>
              <a:gd name="connsiteY17" fmla="*/ 325000 h 606722"/>
              <a:gd name="connsiteX18" fmla="*/ 325000 h 606722"/>
              <a:gd name="connsiteY18" fmla="*/ 325000 h 606722"/>
              <a:gd name="connsiteX19" fmla="*/ 325000 h 606722"/>
              <a:gd name="connsiteY19" fmla="*/ 325000 h 606722"/>
              <a:gd name="connsiteX20" fmla="*/ 325000 h 606722"/>
              <a:gd name="connsiteY20" fmla="*/ 325000 h 606722"/>
              <a:gd name="connsiteX21" fmla="*/ 325000 h 606722"/>
              <a:gd name="connsiteY21" fmla="*/ 325000 h 606722"/>
              <a:gd name="connsiteX22" fmla="*/ 325000 h 606722"/>
              <a:gd name="connsiteY22" fmla="*/ 325000 h 606722"/>
              <a:gd name="connsiteX23" fmla="*/ 325000 h 606722"/>
              <a:gd name="connsiteY23" fmla="*/ 325000 h 606722"/>
              <a:gd name="connsiteX24" fmla="*/ 325000 h 606722"/>
              <a:gd name="connsiteY24" fmla="*/ 325000 h 606722"/>
              <a:gd name="connsiteX25" fmla="*/ 325000 h 606722"/>
              <a:gd name="connsiteY25" fmla="*/ 325000 h 606722"/>
              <a:gd name="connsiteX26" fmla="*/ 325000 h 606722"/>
              <a:gd name="connsiteY26" fmla="*/ 325000 h 606722"/>
              <a:gd name="connsiteX27" fmla="*/ 325000 h 606722"/>
              <a:gd name="connsiteY27" fmla="*/ 325000 h 606722"/>
              <a:gd name="connsiteX28" fmla="*/ 325000 h 606722"/>
              <a:gd name="connsiteY28" fmla="*/ 325000 h 606722"/>
              <a:gd name="connsiteX29" fmla="*/ 325000 h 606722"/>
              <a:gd name="connsiteY29" fmla="*/ 325000 h 606722"/>
              <a:gd name="connsiteX30" fmla="*/ 325000 h 606722"/>
              <a:gd name="connsiteY30" fmla="*/ 32500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42828" h="608768">
                <a:moveTo>
                  <a:pt x="26237" y="155244"/>
                </a:moveTo>
                <a:lnTo>
                  <a:pt x="64831" y="155244"/>
                </a:lnTo>
                <a:lnTo>
                  <a:pt x="64831" y="309528"/>
                </a:lnTo>
                <a:cubicBezTo>
                  <a:pt x="64831" y="395814"/>
                  <a:pt x="135135" y="466021"/>
                  <a:pt x="221541" y="466021"/>
                </a:cubicBezTo>
                <a:cubicBezTo>
                  <a:pt x="308070" y="466021"/>
                  <a:pt x="378375" y="395814"/>
                  <a:pt x="378375" y="309528"/>
                </a:cubicBezTo>
                <a:lnTo>
                  <a:pt x="378375" y="155244"/>
                </a:lnTo>
                <a:lnTo>
                  <a:pt x="416846" y="155244"/>
                </a:lnTo>
                <a:cubicBezTo>
                  <a:pt x="416846" y="155244"/>
                  <a:pt x="444132" y="171446"/>
                  <a:pt x="442780" y="188261"/>
                </a:cubicBezTo>
                <a:cubicBezTo>
                  <a:pt x="442043" y="198939"/>
                  <a:pt x="428031" y="210968"/>
                  <a:pt x="416846" y="218946"/>
                </a:cubicBezTo>
                <a:lnTo>
                  <a:pt x="416846" y="309528"/>
                </a:lnTo>
                <a:cubicBezTo>
                  <a:pt x="416846" y="401215"/>
                  <a:pt x="353055" y="478295"/>
                  <a:pt x="267510" y="499039"/>
                </a:cubicBezTo>
                <a:lnTo>
                  <a:pt x="267510" y="567527"/>
                </a:lnTo>
                <a:lnTo>
                  <a:pt x="303277" y="567527"/>
                </a:lnTo>
                <a:lnTo>
                  <a:pt x="303277" y="608768"/>
                </a:lnTo>
                <a:lnTo>
                  <a:pt x="267510" y="608768"/>
                </a:lnTo>
                <a:lnTo>
                  <a:pt x="175327" y="608768"/>
                </a:lnTo>
                <a:lnTo>
                  <a:pt x="139560" y="608768"/>
                </a:lnTo>
                <a:lnTo>
                  <a:pt x="139560" y="567527"/>
                </a:lnTo>
                <a:lnTo>
                  <a:pt x="175327" y="567527"/>
                </a:lnTo>
                <a:lnTo>
                  <a:pt x="175327" y="498916"/>
                </a:lnTo>
                <a:cubicBezTo>
                  <a:pt x="89904" y="478173"/>
                  <a:pt x="26237" y="401092"/>
                  <a:pt x="26237" y="309528"/>
                </a:cubicBezTo>
                <a:lnTo>
                  <a:pt x="26237" y="219191"/>
                </a:lnTo>
                <a:cubicBezTo>
                  <a:pt x="15052" y="211091"/>
                  <a:pt x="794" y="198939"/>
                  <a:pt x="57" y="188261"/>
                </a:cubicBezTo>
                <a:cubicBezTo>
                  <a:pt x="-1418" y="170341"/>
                  <a:pt x="26237" y="155244"/>
                  <a:pt x="26237" y="155244"/>
                </a:cubicBezTo>
                <a:close/>
                <a:moveTo>
                  <a:pt x="221393" y="0"/>
                </a:moveTo>
                <a:cubicBezTo>
                  <a:pt x="282227" y="0"/>
                  <a:pt x="331510" y="49215"/>
                  <a:pt x="331510" y="109967"/>
                </a:cubicBezTo>
                <a:lnTo>
                  <a:pt x="331510" y="298236"/>
                </a:lnTo>
                <a:cubicBezTo>
                  <a:pt x="331510" y="358865"/>
                  <a:pt x="282227" y="408080"/>
                  <a:pt x="221393" y="408080"/>
                </a:cubicBezTo>
                <a:cubicBezTo>
                  <a:pt x="160557" y="408080"/>
                  <a:pt x="111275" y="358865"/>
                  <a:pt x="111275" y="298236"/>
                </a:cubicBezTo>
                <a:lnTo>
                  <a:pt x="111275" y="109967"/>
                </a:lnTo>
                <a:cubicBezTo>
                  <a:pt x="111275" y="49215"/>
                  <a:pt x="160557" y="0"/>
                  <a:pt x="221393" y="0"/>
                </a:cubicBezTo>
                <a:close/>
              </a:path>
            </a:pathLst>
          </a:custGeom>
          <a:solidFill>
            <a:srgbClr val="86A7BD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voice-microphone-symbol_26706">
            <a:extLst>
              <a:ext uri="{FF2B5EF4-FFF2-40B4-BE49-F238E27FC236}">
                <a16:creationId xmlns:a16="http://schemas.microsoft.com/office/drawing/2014/main" id="{53E5FB0C-F116-46CA-965F-3CD76260942F}"/>
              </a:ext>
            </a:extLst>
          </p:cNvPr>
          <p:cNvSpPr>
            <a:spLocks noChangeAspect="1"/>
          </p:cNvSpPr>
          <p:nvPr/>
        </p:nvSpPr>
        <p:spPr bwMode="auto">
          <a:xfrm>
            <a:off x="3090638" y="4865115"/>
            <a:ext cx="335452" cy="327087"/>
          </a:xfrm>
          <a:custGeom>
            <a:avLst/>
            <a:gdLst>
              <a:gd name="connsiteX0" fmla="*/ 203272 w 608415"/>
              <a:gd name="connsiteY0" fmla="*/ 297151 h 593244"/>
              <a:gd name="connsiteX1" fmla="*/ 405144 w 608415"/>
              <a:gd name="connsiteY1" fmla="*/ 297151 h 593244"/>
              <a:gd name="connsiteX2" fmla="*/ 418877 w 608415"/>
              <a:gd name="connsiteY2" fmla="*/ 310963 h 593244"/>
              <a:gd name="connsiteX3" fmla="*/ 405144 w 608415"/>
              <a:gd name="connsiteY3" fmla="*/ 324672 h 593244"/>
              <a:gd name="connsiteX4" fmla="*/ 203272 w 608415"/>
              <a:gd name="connsiteY4" fmla="*/ 324672 h 593244"/>
              <a:gd name="connsiteX5" fmla="*/ 189539 w 608415"/>
              <a:gd name="connsiteY5" fmla="*/ 310963 h 593244"/>
              <a:gd name="connsiteX6" fmla="*/ 203272 w 608415"/>
              <a:gd name="connsiteY6" fmla="*/ 297151 h 593244"/>
              <a:gd name="connsiteX7" fmla="*/ 203272 w 608415"/>
              <a:gd name="connsiteY7" fmla="*/ 222916 h 593244"/>
              <a:gd name="connsiteX8" fmla="*/ 405144 w 608415"/>
              <a:gd name="connsiteY8" fmla="*/ 222916 h 593244"/>
              <a:gd name="connsiteX9" fmla="*/ 418877 w 608415"/>
              <a:gd name="connsiteY9" fmla="*/ 236606 h 593244"/>
              <a:gd name="connsiteX10" fmla="*/ 405144 w 608415"/>
              <a:gd name="connsiteY10" fmla="*/ 250295 h 593244"/>
              <a:gd name="connsiteX11" fmla="*/ 203272 w 608415"/>
              <a:gd name="connsiteY11" fmla="*/ 250295 h 593244"/>
              <a:gd name="connsiteX12" fmla="*/ 189539 w 608415"/>
              <a:gd name="connsiteY12" fmla="*/ 236606 h 593244"/>
              <a:gd name="connsiteX13" fmla="*/ 203272 w 608415"/>
              <a:gd name="connsiteY13" fmla="*/ 222916 h 593244"/>
              <a:gd name="connsiteX14" fmla="*/ 203272 w 608415"/>
              <a:gd name="connsiteY14" fmla="*/ 148611 h 593244"/>
              <a:gd name="connsiteX15" fmla="*/ 405144 w 608415"/>
              <a:gd name="connsiteY15" fmla="*/ 148611 h 593244"/>
              <a:gd name="connsiteX16" fmla="*/ 418877 w 608415"/>
              <a:gd name="connsiteY16" fmla="*/ 162320 h 593244"/>
              <a:gd name="connsiteX17" fmla="*/ 405144 w 608415"/>
              <a:gd name="connsiteY17" fmla="*/ 176132 h 593244"/>
              <a:gd name="connsiteX18" fmla="*/ 203272 w 608415"/>
              <a:gd name="connsiteY18" fmla="*/ 176132 h 593244"/>
              <a:gd name="connsiteX19" fmla="*/ 189539 w 608415"/>
              <a:gd name="connsiteY19" fmla="*/ 162320 h 593244"/>
              <a:gd name="connsiteX20" fmla="*/ 203272 w 608415"/>
              <a:gd name="connsiteY20" fmla="*/ 148611 h 593244"/>
              <a:gd name="connsiteX21" fmla="*/ 304259 w 608415"/>
              <a:gd name="connsiteY21" fmla="*/ 27425 h 593244"/>
              <a:gd name="connsiteX22" fmla="*/ 27566 w 608415"/>
              <a:gd name="connsiteY22" fmla="*/ 236617 h 593244"/>
              <a:gd name="connsiteX23" fmla="*/ 255528 w 608415"/>
              <a:gd name="connsiteY23" fmla="*/ 442510 h 593244"/>
              <a:gd name="connsiteX24" fmla="*/ 267298 w 608415"/>
              <a:gd name="connsiteY24" fmla="*/ 453955 h 593244"/>
              <a:gd name="connsiteX25" fmla="*/ 245514 w 608415"/>
              <a:gd name="connsiteY25" fmla="*/ 561798 h 593244"/>
              <a:gd name="connsiteX26" fmla="*/ 341117 w 608415"/>
              <a:gd name="connsiteY26" fmla="*/ 454367 h 593244"/>
              <a:gd name="connsiteX27" fmla="*/ 352887 w 608415"/>
              <a:gd name="connsiteY27" fmla="*/ 442510 h 593244"/>
              <a:gd name="connsiteX28" fmla="*/ 580952 w 608415"/>
              <a:gd name="connsiteY28" fmla="*/ 236617 h 593244"/>
              <a:gd name="connsiteX29" fmla="*/ 304259 w 608415"/>
              <a:gd name="connsiteY29" fmla="*/ 27425 h 593244"/>
              <a:gd name="connsiteX30" fmla="*/ 304259 w 608415"/>
              <a:gd name="connsiteY30" fmla="*/ 0 h 593244"/>
              <a:gd name="connsiteX31" fmla="*/ 517974 w 608415"/>
              <a:gd name="connsiteY31" fmla="*/ 68150 h 593244"/>
              <a:gd name="connsiteX32" fmla="*/ 608415 w 608415"/>
              <a:gd name="connsiteY32" fmla="*/ 236617 h 593244"/>
              <a:gd name="connsiteX33" fmla="*/ 535112 w 608415"/>
              <a:gd name="connsiteY33" fmla="*/ 390857 h 593244"/>
              <a:gd name="connsiteX34" fmla="*/ 366618 w 608415"/>
              <a:gd name="connsiteY34" fmla="*/ 468286 h 593244"/>
              <a:gd name="connsiteX35" fmla="*/ 214024 w 608415"/>
              <a:gd name="connsiteY35" fmla="*/ 593244 h 593244"/>
              <a:gd name="connsiteX36" fmla="*/ 201325 w 608415"/>
              <a:gd name="connsiteY36" fmla="*/ 584687 h 593244"/>
              <a:gd name="connsiteX37" fmla="*/ 204216 w 608415"/>
              <a:gd name="connsiteY37" fmla="*/ 569737 h 593244"/>
              <a:gd name="connsiteX38" fmla="*/ 241281 w 608415"/>
              <a:gd name="connsiteY38" fmla="*/ 468183 h 593244"/>
              <a:gd name="connsiteX39" fmla="*/ 73303 w 608415"/>
              <a:gd name="connsiteY39" fmla="*/ 390857 h 593244"/>
              <a:gd name="connsiteX40" fmla="*/ 0 w 608415"/>
              <a:gd name="connsiteY40" fmla="*/ 236617 h 593244"/>
              <a:gd name="connsiteX41" fmla="*/ 90442 w 608415"/>
              <a:gd name="connsiteY41" fmla="*/ 68150 h 593244"/>
              <a:gd name="connsiteX42" fmla="*/ 304259 w 608415"/>
              <a:gd name="connsiteY42" fmla="*/ 0 h 59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08415" h="593244">
                <a:moveTo>
                  <a:pt x="203272" y="297151"/>
                </a:moveTo>
                <a:lnTo>
                  <a:pt x="405144" y="297151"/>
                </a:lnTo>
                <a:cubicBezTo>
                  <a:pt x="412785" y="297151"/>
                  <a:pt x="418877" y="303336"/>
                  <a:pt x="418877" y="310963"/>
                </a:cubicBezTo>
                <a:cubicBezTo>
                  <a:pt x="418877" y="318488"/>
                  <a:pt x="412785" y="324672"/>
                  <a:pt x="405144" y="324672"/>
                </a:cubicBezTo>
                <a:lnTo>
                  <a:pt x="203272" y="324672"/>
                </a:lnTo>
                <a:cubicBezTo>
                  <a:pt x="195735" y="324672"/>
                  <a:pt x="189539" y="318488"/>
                  <a:pt x="189539" y="310963"/>
                </a:cubicBezTo>
                <a:cubicBezTo>
                  <a:pt x="189539" y="303336"/>
                  <a:pt x="195735" y="297151"/>
                  <a:pt x="203272" y="297151"/>
                </a:cubicBezTo>
                <a:close/>
                <a:moveTo>
                  <a:pt x="203272" y="222916"/>
                </a:moveTo>
                <a:lnTo>
                  <a:pt x="405144" y="222916"/>
                </a:lnTo>
                <a:cubicBezTo>
                  <a:pt x="412785" y="222916"/>
                  <a:pt x="418877" y="228989"/>
                  <a:pt x="418877" y="236606"/>
                </a:cubicBezTo>
                <a:cubicBezTo>
                  <a:pt x="418877" y="244222"/>
                  <a:pt x="412785" y="250295"/>
                  <a:pt x="405144" y="250295"/>
                </a:cubicBezTo>
                <a:lnTo>
                  <a:pt x="203272" y="250295"/>
                </a:lnTo>
                <a:cubicBezTo>
                  <a:pt x="195735" y="250295"/>
                  <a:pt x="189539" y="244222"/>
                  <a:pt x="189539" y="236606"/>
                </a:cubicBezTo>
                <a:cubicBezTo>
                  <a:pt x="189539" y="228989"/>
                  <a:pt x="195735" y="222916"/>
                  <a:pt x="203272" y="222916"/>
                </a:cubicBezTo>
                <a:close/>
                <a:moveTo>
                  <a:pt x="203272" y="148611"/>
                </a:moveTo>
                <a:lnTo>
                  <a:pt x="405144" y="148611"/>
                </a:lnTo>
                <a:cubicBezTo>
                  <a:pt x="412785" y="148611"/>
                  <a:pt x="418877" y="154796"/>
                  <a:pt x="418877" y="162320"/>
                </a:cubicBezTo>
                <a:cubicBezTo>
                  <a:pt x="418877" y="169948"/>
                  <a:pt x="412785" y="176132"/>
                  <a:pt x="405144" y="176132"/>
                </a:cubicBezTo>
                <a:lnTo>
                  <a:pt x="203272" y="176132"/>
                </a:lnTo>
                <a:cubicBezTo>
                  <a:pt x="195735" y="176132"/>
                  <a:pt x="189539" y="169948"/>
                  <a:pt x="189539" y="162320"/>
                </a:cubicBezTo>
                <a:cubicBezTo>
                  <a:pt x="189539" y="154796"/>
                  <a:pt x="195735" y="148611"/>
                  <a:pt x="203272" y="148611"/>
                </a:cubicBezTo>
                <a:close/>
                <a:moveTo>
                  <a:pt x="304259" y="27425"/>
                </a:moveTo>
                <a:cubicBezTo>
                  <a:pt x="151665" y="27425"/>
                  <a:pt x="27566" y="121247"/>
                  <a:pt x="27566" y="236617"/>
                </a:cubicBezTo>
                <a:cubicBezTo>
                  <a:pt x="27566" y="338172"/>
                  <a:pt x="123376" y="424674"/>
                  <a:pt x="255528" y="442510"/>
                </a:cubicBezTo>
                <a:cubicBezTo>
                  <a:pt x="261516" y="443335"/>
                  <a:pt x="266266" y="447975"/>
                  <a:pt x="267298" y="453955"/>
                </a:cubicBezTo>
                <a:cubicBezTo>
                  <a:pt x="273493" y="491587"/>
                  <a:pt x="265440" y="529940"/>
                  <a:pt x="245514" y="561798"/>
                </a:cubicBezTo>
                <a:cubicBezTo>
                  <a:pt x="295380" y="549117"/>
                  <a:pt x="334200" y="507155"/>
                  <a:pt x="341117" y="454367"/>
                </a:cubicBezTo>
                <a:cubicBezTo>
                  <a:pt x="341840" y="448181"/>
                  <a:pt x="346692" y="443335"/>
                  <a:pt x="352887" y="442510"/>
                </a:cubicBezTo>
                <a:cubicBezTo>
                  <a:pt x="485039" y="424777"/>
                  <a:pt x="580952" y="338172"/>
                  <a:pt x="580952" y="236617"/>
                </a:cubicBezTo>
                <a:cubicBezTo>
                  <a:pt x="580952" y="121247"/>
                  <a:pt x="456750" y="27425"/>
                  <a:pt x="304259" y="27425"/>
                </a:cubicBezTo>
                <a:close/>
                <a:moveTo>
                  <a:pt x="304259" y="0"/>
                </a:moveTo>
                <a:cubicBezTo>
                  <a:pt x="384789" y="0"/>
                  <a:pt x="460777" y="24126"/>
                  <a:pt x="517974" y="68150"/>
                </a:cubicBezTo>
                <a:cubicBezTo>
                  <a:pt x="576306" y="112896"/>
                  <a:pt x="608415" y="172695"/>
                  <a:pt x="608415" y="236617"/>
                </a:cubicBezTo>
                <a:cubicBezTo>
                  <a:pt x="608415" y="293323"/>
                  <a:pt x="582398" y="348070"/>
                  <a:pt x="535112" y="390857"/>
                </a:cubicBezTo>
                <a:cubicBezTo>
                  <a:pt x="491337" y="430448"/>
                  <a:pt x="431868" y="457666"/>
                  <a:pt x="366618" y="468286"/>
                </a:cubicBezTo>
                <a:cubicBezTo>
                  <a:pt x="352268" y="540147"/>
                  <a:pt x="288463" y="593244"/>
                  <a:pt x="214024" y="593244"/>
                </a:cubicBezTo>
                <a:cubicBezTo>
                  <a:pt x="208449" y="593244"/>
                  <a:pt x="203390" y="589842"/>
                  <a:pt x="201325" y="584687"/>
                </a:cubicBezTo>
                <a:cubicBezTo>
                  <a:pt x="199157" y="579635"/>
                  <a:pt x="200293" y="573655"/>
                  <a:pt x="204216" y="569737"/>
                </a:cubicBezTo>
                <a:cubicBezTo>
                  <a:pt x="231059" y="543034"/>
                  <a:pt x="244481" y="505608"/>
                  <a:pt x="241281" y="468183"/>
                </a:cubicBezTo>
                <a:cubicBezTo>
                  <a:pt x="176237" y="457563"/>
                  <a:pt x="116975" y="430344"/>
                  <a:pt x="73303" y="390857"/>
                </a:cubicBezTo>
                <a:cubicBezTo>
                  <a:pt x="26017" y="348070"/>
                  <a:pt x="0" y="293323"/>
                  <a:pt x="0" y="236617"/>
                </a:cubicBezTo>
                <a:cubicBezTo>
                  <a:pt x="0" y="172695"/>
                  <a:pt x="32109" y="112896"/>
                  <a:pt x="90442" y="68150"/>
                </a:cubicBezTo>
                <a:cubicBezTo>
                  <a:pt x="147742" y="24126"/>
                  <a:pt x="223626" y="0"/>
                  <a:pt x="304259" y="0"/>
                </a:cubicBezTo>
                <a:close/>
              </a:path>
            </a:pathLst>
          </a:custGeom>
          <a:solidFill>
            <a:srgbClr val="3B658C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voice-microphone-symbol_26706">
            <a:extLst>
              <a:ext uri="{FF2B5EF4-FFF2-40B4-BE49-F238E27FC236}">
                <a16:creationId xmlns:a16="http://schemas.microsoft.com/office/drawing/2014/main" id="{CC682CDE-AC13-4AEC-971B-BC56CC32F6F3}"/>
              </a:ext>
            </a:extLst>
          </p:cNvPr>
          <p:cNvSpPr>
            <a:spLocks noChangeAspect="1"/>
          </p:cNvSpPr>
          <p:nvPr/>
        </p:nvSpPr>
        <p:spPr bwMode="auto">
          <a:xfrm>
            <a:off x="4617925" y="2852811"/>
            <a:ext cx="335100" cy="335452"/>
          </a:xfrm>
          <a:custGeom>
            <a:avLst/>
            <a:gdLst>
              <a:gd name="connsiteX0" fmla="*/ 112208 w 604675"/>
              <a:gd name="connsiteY0" fmla="*/ 221106 h 605310"/>
              <a:gd name="connsiteX1" fmla="*/ 112208 w 604675"/>
              <a:gd name="connsiteY1" fmla="*/ 406008 h 605310"/>
              <a:gd name="connsiteX2" fmla="*/ 492467 w 604675"/>
              <a:gd name="connsiteY2" fmla="*/ 406008 h 605310"/>
              <a:gd name="connsiteX3" fmla="*/ 492467 w 604675"/>
              <a:gd name="connsiteY3" fmla="*/ 221106 h 605310"/>
              <a:gd name="connsiteX4" fmla="*/ 74799 w 604675"/>
              <a:gd name="connsiteY4" fmla="*/ 183752 h 605310"/>
              <a:gd name="connsiteX5" fmla="*/ 529875 w 604675"/>
              <a:gd name="connsiteY5" fmla="*/ 183752 h 605310"/>
              <a:gd name="connsiteX6" fmla="*/ 529875 w 604675"/>
              <a:gd name="connsiteY6" fmla="*/ 443362 h 605310"/>
              <a:gd name="connsiteX7" fmla="*/ 74799 w 604675"/>
              <a:gd name="connsiteY7" fmla="*/ 443362 h 605310"/>
              <a:gd name="connsiteX8" fmla="*/ 37406 w 604675"/>
              <a:gd name="connsiteY8" fmla="*/ 146425 h 605310"/>
              <a:gd name="connsiteX9" fmla="*/ 37406 w 604675"/>
              <a:gd name="connsiteY9" fmla="*/ 480737 h 605310"/>
              <a:gd name="connsiteX10" fmla="*/ 567269 w 604675"/>
              <a:gd name="connsiteY10" fmla="*/ 480737 h 605310"/>
              <a:gd name="connsiteX11" fmla="*/ 567269 w 604675"/>
              <a:gd name="connsiteY11" fmla="*/ 146425 h 605310"/>
              <a:gd name="connsiteX12" fmla="*/ 403522 w 604675"/>
              <a:gd name="connsiteY12" fmla="*/ 0 h 605310"/>
              <a:gd name="connsiteX13" fmla="*/ 429987 w 604675"/>
              <a:gd name="connsiteY13" fmla="*/ 26427 h 605310"/>
              <a:gd name="connsiteX14" fmla="*/ 347132 w 604675"/>
              <a:gd name="connsiteY14" fmla="*/ 109072 h 605310"/>
              <a:gd name="connsiteX15" fmla="*/ 604675 w 604675"/>
              <a:gd name="connsiteY15" fmla="*/ 109072 h 605310"/>
              <a:gd name="connsiteX16" fmla="*/ 604675 w 604675"/>
              <a:gd name="connsiteY16" fmla="*/ 518090 h 605310"/>
              <a:gd name="connsiteX17" fmla="*/ 321041 w 604675"/>
              <a:gd name="connsiteY17" fmla="*/ 518090 h 605310"/>
              <a:gd name="connsiteX18" fmla="*/ 321041 w 604675"/>
              <a:gd name="connsiteY18" fmla="*/ 567957 h 605310"/>
              <a:gd name="connsiteX19" fmla="*/ 473753 w 604675"/>
              <a:gd name="connsiteY19" fmla="*/ 567957 h 605310"/>
              <a:gd name="connsiteX20" fmla="*/ 473753 w 604675"/>
              <a:gd name="connsiteY20" fmla="*/ 605310 h 605310"/>
              <a:gd name="connsiteX21" fmla="*/ 130923 w 604675"/>
              <a:gd name="connsiteY21" fmla="*/ 605310 h 605310"/>
              <a:gd name="connsiteX22" fmla="*/ 130923 w 604675"/>
              <a:gd name="connsiteY22" fmla="*/ 567957 h 605310"/>
              <a:gd name="connsiteX23" fmla="*/ 283635 w 604675"/>
              <a:gd name="connsiteY23" fmla="*/ 567957 h 605310"/>
              <a:gd name="connsiteX24" fmla="*/ 283635 w 604675"/>
              <a:gd name="connsiteY24" fmla="*/ 518090 h 605310"/>
              <a:gd name="connsiteX25" fmla="*/ 0 w 604675"/>
              <a:gd name="connsiteY25" fmla="*/ 518090 h 605310"/>
              <a:gd name="connsiteX26" fmla="*/ 0 w 604675"/>
              <a:gd name="connsiteY26" fmla="*/ 109072 h 605310"/>
              <a:gd name="connsiteX27" fmla="*/ 256889 w 604675"/>
              <a:gd name="connsiteY27" fmla="*/ 109072 h 605310"/>
              <a:gd name="connsiteX28" fmla="*/ 177400 w 604675"/>
              <a:gd name="connsiteY28" fmla="*/ 29696 h 605310"/>
              <a:gd name="connsiteX29" fmla="*/ 203865 w 604675"/>
              <a:gd name="connsiteY29" fmla="*/ 3362 h 605310"/>
              <a:gd name="connsiteX30" fmla="*/ 302057 w 604675"/>
              <a:gd name="connsiteY30" fmla="*/ 101321 h 60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04675" h="605310">
                <a:moveTo>
                  <a:pt x="112208" y="221106"/>
                </a:moveTo>
                <a:lnTo>
                  <a:pt x="112208" y="406008"/>
                </a:lnTo>
                <a:lnTo>
                  <a:pt x="492467" y="406008"/>
                </a:lnTo>
                <a:lnTo>
                  <a:pt x="492467" y="221106"/>
                </a:lnTo>
                <a:close/>
                <a:moveTo>
                  <a:pt x="74799" y="183752"/>
                </a:moveTo>
                <a:lnTo>
                  <a:pt x="529875" y="183752"/>
                </a:lnTo>
                <a:lnTo>
                  <a:pt x="529875" y="443362"/>
                </a:lnTo>
                <a:lnTo>
                  <a:pt x="74799" y="443362"/>
                </a:lnTo>
                <a:close/>
                <a:moveTo>
                  <a:pt x="37406" y="146425"/>
                </a:moveTo>
                <a:lnTo>
                  <a:pt x="37406" y="480737"/>
                </a:lnTo>
                <a:lnTo>
                  <a:pt x="567269" y="480737"/>
                </a:lnTo>
                <a:lnTo>
                  <a:pt x="567269" y="146425"/>
                </a:lnTo>
                <a:close/>
                <a:moveTo>
                  <a:pt x="403522" y="0"/>
                </a:moveTo>
                <a:lnTo>
                  <a:pt x="429987" y="26427"/>
                </a:lnTo>
                <a:lnTo>
                  <a:pt x="347132" y="109072"/>
                </a:lnTo>
                <a:lnTo>
                  <a:pt x="604675" y="109072"/>
                </a:lnTo>
                <a:lnTo>
                  <a:pt x="604675" y="518090"/>
                </a:lnTo>
                <a:lnTo>
                  <a:pt x="321041" y="518090"/>
                </a:lnTo>
                <a:lnTo>
                  <a:pt x="321041" y="567957"/>
                </a:lnTo>
                <a:lnTo>
                  <a:pt x="473753" y="567957"/>
                </a:lnTo>
                <a:lnTo>
                  <a:pt x="473753" y="605310"/>
                </a:lnTo>
                <a:lnTo>
                  <a:pt x="130923" y="605310"/>
                </a:lnTo>
                <a:lnTo>
                  <a:pt x="130923" y="567957"/>
                </a:lnTo>
                <a:lnTo>
                  <a:pt x="283635" y="567957"/>
                </a:lnTo>
                <a:lnTo>
                  <a:pt x="283635" y="518090"/>
                </a:lnTo>
                <a:lnTo>
                  <a:pt x="0" y="518090"/>
                </a:lnTo>
                <a:lnTo>
                  <a:pt x="0" y="109072"/>
                </a:lnTo>
                <a:lnTo>
                  <a:pt x="256889" y="109072"/>
                </a:lnTo>
                <a:lnTo>
                  <a:pt x="177400" y="29696"/>
                </a:lnTo>
                <a:lnTo>
                  <a:pt x="203865" y="3362"/>
                </a:lnTo>
                <a:lnTo>
                  <a:pt x="302057" y="101321"/>
                </a:lnTo>
                <a:close/>
              </a:path>
            </a:pathLst>
          </a:custGeom>
          <a:solidFill>
            <a:srgbClr val="024D7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箭头: 五边形 13">
            <a:extLst>
              <a:ext uri="{FF2B5EF4-FFF2-40B4-BE49-F238E27FC236}">
                <a16:creationId xmlns:a16="http://schemas.microsoft.com/office/drawing/2014/main" id="{D3A7B278-B730-4CDA-95BA-AED4D0BBA59C}"/>
              </a:ext>
            </a:extLst>
          </p:cNvPr>
          <p:cNvSpPr/>
          <p:nvPr/>
        </p:nvSpPr>
        <p:spPr>
          <a:xfrm>
            <a:off x="6563283" y="2700919"/>
            <a:ext cx="495299" cy="334717"/>
          </a:xfrm>
          <a:prstGeom prst="homePlate">
            <a:avLst>
              <a:gd name="adj" fmla="val 38889"/>
            </a:avLst>
          </a:prstGeo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箭头: 五边形 14">
            <a:extLst>
              <a:ext uri="{FF2B5EF4-FFF2-40B4-BE49-F238E27FC236}">
                <a16:creationId xmlns:a16="http://schemas.microsoft.com/office/drawing/2014/main" id="{3CD4EE04-C2BA-49C7-8288-256181767CBA}"/>
              </a:ext>
            </a:extLst>
          </p:cNvPr>
          <p:cNvSpPr/>
          <p:nvPr/>
        </p:nvSpPr>
        <p:spPr>
          <a:xfrm>
            <a:off x="6563282" y="4011815"/>
            <a:ext cx="495299" cy="334717"/>
          </a:xfrm>
          <a:prstGeom prst="homePlate">
            <a:avLst>
              <a:gd name="adj" fmla="val 38889"/>
            </a:avLst>
          </a:prstGeo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箭头: 五边形 15">
            <a:extLst>
              <a:ext uri="{FF2B5EF4-FFF2-40B4-BE49-F238E27FC236}">
                <a16:creationId xmlns:a16="http://schemas.microsoft.com/office/drawing/2014/main" id="{33E80349-431D-479D-9A1A-6C29673E3C0C}"/>
              </a:ext>
            </a:extLst>
          </p:cNvPr>
          <p:cNvSpPr/>
          <p:nvPr/>
        </p:nvSpPr>
        <p:spPr>
          <a:xfrm>
            <a:off x="6563281" y="5322711"/>
            <a:ext cx="495299" cy="334717"/>
          </a:xfrm>
          <a:prstGeom prst="homePlate">
            <a:avLst>
              <a:gd name="adj" fmla="val 38889"/>
            </a:avLst>
          </a:prstGeo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" name="成组">
            <a:extLst>
              <a:ext uri="{FF2B5EF4-FFF2-40B4-BE49-F238E27FC236}">
                <a16:creationId xmlns:a16="http://schemas.microsoft.com/office/drawing/2014/main" id="{14024616-C616-412C-A47A-DA86B0BDF3B6}"/>
              </a:ext>
            </a:extLst>
          </p:cNvPr>
          <p:cNvGrpSpPr/>
          <p:nvPr/>
        </p:nvGrpSpPr>
        <p:grpSpPr>
          <a:xfrm>
            <a:off x="4495931" y="1469693"/>
            <a:ext cx="3513080" cy="1"/>
            <a:chOff x="0" y="0"/>
            <a:chExt cx="7026158" cy="0"/>
          </a:xfrm>
        </p:grpSpPr>
        <p:sp>
          <p:nvSpPr>
            <p:cNvPr id="21" name="线条">
              <a:extLst>
                <a:ext uri="{FF2B5EF4-FFF2-40B4-BE49-F238E27FC236}">
                  <a16:creationId xmlns:a16="http://schemas.microsoft.com/office/drawing/2014/main" id="{0446C7F0-7D9E-4A1A-A5E3-82D522047CFB}"/>
                </a:ext>
              </a:extLst>
            </p:cNvPr>
            <p:cNvSpPr/>
            <p:nvPr/>
          </p:nvSpPr>
          <p:spPr>
            <a:xfrm>
              <a:off x="0" y="0"/>
              <a:ext cx="2442946" cy="0"/>
            </a:xfrm>
            <a:prstGeom prst="line">
              <a:avLst/>
            </a:prstGeom>
            <a:noFill/>
            <a:ln w="127000" cap="flat">
              <a:solidFill>
                <a:srgbClr val="262A3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2750" hangingPunct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2" name="线条">
              <a:extLst>
                <a:ext uri="{FF2B5EF4-FFF2-40B4-BE49-F238E27FC236}">
                  <a16:creationId xmlns:a16="http://schemas.microsoft.com/office/drawing/2014/main" id="{7E03BBBD-EFE2-4939-84F9-DDB9465485D9}"/>
                </a:ext>
              </a:extLst>
            </p:cNvPr>
            <p:cNvSpPr/>
            <p:nvPr/>
          </p:nvSpPr>
          <p:spPr>
            <a:xfrm>
              <a:off x="2443714" y="0"/>
              <a:ext cx="2442946" cy="0"/>
            </a:xfrm>
            <a:prstGeom prst="line">
              <a:avLst/>
            </a:prstGeom>
            <a:noFill/>
            <a:ln w="127000" cap="flat">
              <a:gradFill flip="none" rotWithShape="1">
                <a:gsLst>
                  <a:gs pos="0">
                    <a:srgbClr val="E12888"/>
                  </a:gs>
                  <a:gs pos="100000">
                    <a:srgbClr val="681566"/>
                  </a:gs>
                </a:gsLst>
                <a:lin ang="0" scaled="1"/>
                <a:tileRect/>
              </a:gra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2750" hangingPunct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3" name="线条">
              <a:extLst>
                <a:ext uri="{FF2B5EF4-FFF2-40B4-BE49-F238E27FC236}">
                  <a16:creationId xmlns:a16="http://schemas.microsoft.com/office/drawing/2014/main" id="{0821D1A8-EB21-4AFF-9788-3604A10783D8}"/>
                </a:ext>
              </a:extLst>
            </p:cNvPr>
            <p:cNvSpPr/>
            <p:nvPr/>
          </p:nvSpPr>
          <p:spPr>
            <a:xfrm>
              <a:off x="4583212" y="0"/>
              <a:ext cx="2442947" cy="0"/>
            </a:xfrm>
            <a:prstGeom prst="line">
              <a:avLst/>
            </a:prstGeom>
            <a:noFill/>
            <a:ln w="127000" cap="flat">
              <a:solidFill>
                <a:srgbClr val="262A3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2750" hangingPunct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1D03CA21-2613-4AE4-BE87-9E01A4682113}"/>
              </a:ext>
            </a:extLst>
          </p:cNvPr>
          <p:cNvSpPr txBox="1"/>
          <p:nvPr/>
        </p:nvSpPr>
        <p:spPr>
          <a:xfrm>
            <a:off x="4212451" y="594353"/>
            <a:ext cx="4004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dist">
              <a:defRPr sz="3600" b="1">
                <a:gradFill>
                  <a:gsLst>
                    <a:gs pos="0">
                      <a:srgbClr val="E12888"/>
                    </a:gs>
                    <a:gs pos="100000">
                      <a:srgbClr val="681566"/>
                    </a:gs>
                  </a:gsLst>
                  <a:lin ang="0" scaled="1"/>
                </a:gra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pPr algn="ctr"/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2CE2A88-01B0-4A51-A022-CCF70BB63863}"/>
              </a:ext>
            </a:extLst>
          </p:cNvPr>
          <p:cNvSpPr txBox="1"/>
          <p:nvPr/>
        </p:nvSpPr>
        <p:spPr>
          <a:xfrm>
            <a:off x="7250693" y="2524694"/>
            <a:ext cx="4366628" cy="10218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4A8B51A-AD96-4FA2-A35D-6BA4CFEF35BF}"/>
              </a:ext>
            </a:extLst>
          </p:cNvPr>
          <p:cNvSpPr txBox="1"/>
          <p:nvPr/>
        </p:nvSpPr>
        <p:spPr>
          <a:xfrm>
            <a:off x="7250693" y="3749084"/>
            <a:ext cx="4366628" cy="10218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F755C83-6BAB-47C0-8AB0-DA43F0A17D27}"/>
              </a:ext>
            </a:extLst>
          </p:cNvPr>
          <p:cNvSpPr txBox="1"/>
          <p:nvPr/>
        </p:nvSpPr>
        <p:spPr>
          <a:xfrm>
            <a:off x="7300688" y="5091156"/>
            <a:ext cx="4366628" cy="10218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28" name="稻壳儿_刀客儿出品_5">
            <a:extLst>
              <a:ext uri="{FF2B5EF4-FFF2-40B4-BE49-F238E27FC236}">
                <a16:creationId xmlns:a16="http://schemas.microsoft.com/office/drawing/2014/main" id="{C351DD4F-523D-4865-91C3-60140CA2605D}"/>
              </a:ext>
            </a:extLst>
          </p:cNvPr>
          <p:cNvSpPr txBox="1"/>
          <p:nvPr/>
        </p:nvSpPr>
        <p:spPr>
          <a:xfrm>
            <a:off x="1402600" y="4168858"/>
            <a:ext cx="524652" cy="829907"/>
          </a:xfrm>
          <a:prstGeom prst="rect">
            <a:avLst/>
          </a:prstGeom>
          <a:noFill/>
        </p:spPr>
        <p:txBody>
          <a:bodyPr wrap="none" lIns="90000" tIns="46800" rIns="90000" bIns="46800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793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9" name="稻壳儿_刀客儿出品_5">
            <a:extLst>
              <a:ext uri="{FF2B5EF4-FFF2-40B4-BE49-F238E27FC236}">
                <a16:creationId xmlns:a16="http://schemas.microsoft.com/office/drawing/2014/main" id="{7803BB3E-6AFA-461C-8EEF-AB06BC36BACA}"/>
              </a:ext>
            </a:extLst>
          </p:cNvPr>
          <p:cNvSpPr txBox="1"/>
          <p:nvPr/>
        </p:nvSpPr>
        <p:spPr>
          <a:xfrm>
            <a:off x="2996765" y="2945012"/>
            <a:ext cx="523198" cy="832088"/>
          </a:xfrm>
          <a:prstGeom prst="rect">
            <a:avLst/>
          </a:prstGeom>
          <a:noFill/>
        </p:spPr>
        <p:txBody>
          <a:bodyPr wrap="none" lIns="90000" tIns="46800" rIns="90000" bIns="46800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793" dirty="0">
                <a:solidFill>
                  <a:srgbClr val="FFFFFF"/>
                </a:solidFill>
                <a:cs typeface="+mn-ea"/>
                <a:sym typeface="+mn-lt"/>
              </a:rPr>
              <a:t>2</a:t>
            </a:r>
            <a:endParaRPr lang="en-US" sz="4793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0" name="稻壳儿_刀客儿出品_5">
            <a:extLst>
              <a:ext uri="{FF2B5EF4-FFF2-40B4-BE49-F238E27FC236}">
                <a16:creationId xmlns:a16="http://schemas.microsoft.com/office/drawing/2014/main" id="{4BEF5084-AF98-4BF4-A244-A7418FEA3748}"/>
              </a:ext>
            </a:extLst>
          </p:cNvPr>
          <p:cNvSpPr txBox="1"/>
          <p:nvPr/>
        </p:nvSpPr>
        <p:spPr>
          <a:xfrm>
            <a:off x="4496658" y="4185396"/>
            <a:ext cx="523198" cy="832088"/>
          </a:xfrm>
          <a:prstGeom prst="rect">
            <a:avLst/>
          </a:prstGeom>
          <a:noFill/>
        </p:spPr>
        <p:txBody>
          <a:bodyPr wrap="none" lIns="90000" tIns="46800" rIns="90000" bIns="46800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793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  <a:endParaRPr lang="en-US" sz="4793" dirty="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307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稻壳儿_刀客儿出品_1">
            <a:extLst>
              <a:ext uri="{FF2B5EF4-FFF2-40B4-BE49-F238E27FC236}">
                <a16:creationId xmlns:a16="http://schemas.microsoft.com/office/drawing/2014/main" id="{EF908EDD-A348-4D8F-A95C-A4D74DDEFB60}"/>
              </a:ext>
            </a:extLst>
          </p:cNvPr>
          <p:cNvGrpSpPr/>
          <p:nvPr/>
        </p:nvGrpSpPr>
        <p:grpSpPr>
          <a:xfrm>
            <a:off x="3718770" y="1806679"/>
            <a:ext cx="2321774" cy="2171384"/>
            <a:chOff x="3715088" y="1804165"/>
            <a:chExt cx="2325369" cy="2174747"/>
          </a:xfrm>
          <a:gradFill>
            <a:gsLst>
              <a:gs pos="0">
                <a:srgbClr val="E12888"/>
              </a:gs>
              <a:gs pos="100000">
                <a:srgbClr val="681566"/>
              </a:gs>
            </a:gsLst>
            <a:lin ang="16200000" scaled="1"/>
          </a:gradFill>
        </p:grpSpPr>
        <p:sp>
          <p:nvSpPr>
            <p:cNvPr id="3" name="稻壳儿_刀客儿出品_1_1">
              <a:extLst>
                <a:ext uri="{FF2B5EF4-FFF2-40B4-BE49-F238E27FC236}">
                  <a16:creationId xmlns:a16="http://schemas.microsoft.com/office/drawing/2014/main" id="{840E06D6-9140-43EC-8E89-95AFD347C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4657" y="3077238"/>
              <a:ext cx="905800" cy="901674"/>
            </a:xfrm>
            <a:custGeom>
              <a:avLst/>
              <a:gdLst>
                <a:gd name="T0" fmla="*/ 0 w 439"/>
                <a:gd name="T1" fmla="*/ 0 h 437"/>
                <a:gd name="T2" fmla="*/ 439 w 439"/>
                <a:gd name="T3" fmla="*/ 0 h 437"/>
                <a:gd name="T4" fmla="*/ 439 w 439"/>
                <a:gd name="T5" fmla="*/ 437 h 437"/>
                <a:gd name="T6" fmla="*/ 0 w 439"/>
                <a:gd name="T7" fmla="*/ 437 h 437"/>
                <a:gd name="T8" fmla="*/ 0 w 439"/>
                <a:gd name="T9" fmla="*/ 0 h 437"/>
                <a:gd name="T10" fmla="*/ 0 w 439"/>
                <a:gd name="T11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437">
                  <a:moveTo>
                    <a:pt x="0" y="0"/>
                  </a:moveTo>
                  <a:lnTo>
                    <a:pt x="439" y="0"/>
                  </a:lnTo>
                  <a:lnTo>
                    <a:pt x="439" y="437"/>
                  </a:lnTo>
                  <a:lnTo>
                    <a:pt x="0" y="43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>
                <a:cs typeface="+mn-ea"/>
                <a:sym typeface="+mn-lt"/>
              </a:endParaRPr>
            </a:p>
          </p:txBody>
        </p:sp>
        <p:sp>
          <p:nvSpPr>
            <p:cNvPr id="4" name="稻壳儿_刀客儿出品_1_2">
              <a:extLst>
                <a:ext uri="{FF2B5EF4-FFF2-40B4-BE49-F238E27FC236}">
                  <a16:creationId xmlns:a16="http://schemas.microsoft.com/office/drawing/2014/main" id="{78848104-F163-47C3-8729-4DF3CD880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5088" y="1804165"/>
              <a:ext cx="2067453" cy="1867311"/>
            </a:xfrm>
            <a:custGeom>
              <a:avLst/>
              <a:gdLst>
                <a:gd name="T0" fmla="*/ 762 w 1002"/>
                <a:gd name="T1" fmla="*/ 0 h 905"/>
                <a:gd name="T2" fmla="*/ 1002 w 1002"/>
                <a:gd name="T3" fmla="*/ 905 h 905"/>
                <a:gd name="T4" fmla="*/ 0 w 1002"/>
                <a:gd name="T5" fmla="*/ 736 h 905"/>
                <a:gd name="T6" fmla="*/ 62 w 1002"/>
                <a:gd name="T7" fmla="*/ 81 h 905"/>
                <a:gd name="T8" fmla="*/ 762 w 1002"/>
                <a:gd name="T9" fmla="*/ 0 h 905"/>
                <a:gd name="T10" fmla="*/ 762 w 1002"/>
                <a:gd name="T11" fmla="*/ 0 h 905"/>
                <a:gd name="T12" fmla="*/ 762 w 1002"/>
                <a:gd name="T13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2" h="905">
                  <a:moveTo>
                    <a:pt x="762" y="0"/>
                  </a:moveTo>
                  <a:lnTo>
                    <a:pt x="1002" y="905"/>
                  </a:lnTo>
                  <a:lnTo>
                    <a:pt x="0" y="736"/>
                  </a:lnTo>
                  <a:lnTo>
                    <a:pt x="62" y="81"/>
                  </a:lnTo>
                  <a:lnTo>
                    <a:pt x="762" y="0"/>
                  </a:lnTo>
                  <a:lnTo>
                    <a:pt x="762" y="0"/>
                  </a:lnTo>
                  <a:lnTo>
                    <a:pt x="7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>
                <a:cs typeface="+mn-ea"/>
                <a:sym typeface="+mn-lt"/>
              </a:endParaRPr>
            </a:p>
          </p:txBody>
        </p:sp>
        <p:sp>
          <p:nvSpPr>
            <p:cNvPr id="5" name="稻壳儿_刀客儿出品_1_3">
              <a:extLst>
                <a:ext uri="{FF2B5EF4-FFF2-40B4-BE49-F238E27FC236}">
                  <a16:creationId xmlns:a16="http://schemas.microsoft.com/office/drawing/2014/main" id="{973BB23A-909E-47F2-AF9C-65031E15B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2900" y="1804165"/>
              <a:ext cx="509642" cy="1867311"/>
            </a:xfrm>
            <a:custGeom>
              <a:avLst/>
              <a:gdLst>
                <a:gd name="T0" fmla="*/ 7 w 247"/>
                <a:gd name="T1" fmla="*/ 0 h 905"/>
                <a:gd name="T2" fmla="*/ 247 w 247"/>
                <a:gd name="T3" fmla="*/ 803 h 905"/>
                <a:gd name="T4" fmla="*/ 247 w 247"/>
                <a:gd name="T5" fmla="*/ 905 h 905"/>
                <a:gd name="T6" fmla="*/ 0 w 247"/>
                <a:gd name="T7" fmla="*/ 718 h 905"/>
                <a:gd name="T8" fmla="*/ 7 w 247"/>
                <a:gd name="T9" fmla="*/ 0 h 905"/>
                <a:gd name="T10" fmla="*/ 7 w 247"/>
                <a:gd name="T11" fmla="*/ 0 h 905"/>
                <a:gd name="T12" fmla="*/ 7 w 247"/>
                <a:gd name="T13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" h="905">
                  <a:moveTo>
                    <a:pt x="7" y="0"/>
                  </a:moveTo>
                  <a:lnTo>
                    <a:pt x="247" y="803"/>
                  </a:lnTo>
                  <a:lnTo>
                    <a:pt x="247" y="905"/>
                  </a:lnTo>
                  <a:lnTo>
                    <a:pt x="0" y="718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8">
                <a:cs typeface="+mn-ea"/>
                <a:sym typeface="+mn-lt"/>
              </a:endParaRPr>
            </a:p>
          </p:txBody>
        </p:sp>
        <p:sp>
          <p:nvSpPr>
            <p:cNvPr id="6" name="稻壳儿_刀客儿出品_1_4">
              <a:extLst>
                <a:ext uri="{FF2B5EF4-FFF2-40B4-BE49-F238E27FC236}">
                  <a16:creationId xmlns:a16="http://schemas.microsoft.com/office/drawing/2014/main" id="{34B83657-1ADC-44A0-BCA6-9E0007EBF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5088" y="3285633"/>
              <a:ext cx="2067453" cy="385842"/>
            </a:xfrm>
            <a:custGeom>
              <a:avLst/>
              <a:gdLst>
                <a:gd name="T0" fmla="*/ 755 w 1002"/>
                <a:gd name="T1" fmla="*/ 0 h 187"/>
                <a:gd name="T2" fmla="*/ 1002 w 1002"/>
                <a:gd name="T3" fmla="*/ 187 h 187"/>
                <a:gd name="T4" fmla="*/ 894 w 1002"/>
                <a:gd name="T5" fmla="*/ 187 h 187"/>
                <a:gd name="T6" fmla="*/ 0 w 1002"/>
                <a:gd name="T7" fmla="*/ 18 h 187"/>
                <a:gd name="T8" fmla="*/ 755 w 1002"/>
                <a:gd name="T9" fmla="*/ 0 h 187"/>
                <a:gd name="T10" fmla="*/ 755 w 1002"/>
                <a:gd name="T11" fmla="*/ 0 h 187"/>
                <a:gd name="T12" fmla="*/ 755 w 1002"/>
                <a:gd name="T13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2" h="187">
                  <a:moveTo>
                    <a:pt x="755" y="0"/>
                  </a:moveTo>
                  <a:lnTo>
                    <a:pt x="1002" y="187"/>
                  </a:lnTo>
                  <a:lnTo>
                    <a:pt x="894" y="187"/>
                  </a:lnTo>
                  <a:lnTo>
                    <a:pt x="0" y="18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75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8">
                <a:cs typeface="+mn-ea"/>
                <a:sym typeface="+mn-lt"/>
              </a:endParaRPr>
            </a:p>
          </p:txBody>
        </p:sp>
      </p:grpSp>
      <p:grpSp>
        <p:nvGrpSpPr>
          <p:cNvPr id="7" name="稻壳儿_刀客儿出品_2">
            <a:extLst>
              <a:ext uri="{FF2B5EF4-FFF2-40B4-BE49-F238E27FC236}">
                <a16:creationId xmlns:a16="http://schemas.microsoft.com/office/drawing/2014/main" id="{285BCC1C-D672-465F-9BD4-0311C4EDB718}"/>
              </a:ext>
            </a:extLst>
          </p:cNvPr>
          <p:cNvGrpSpPr/>
          <p:nvPr/>
        </p:nvGrpSpPr>
        <p:grpSpPr>
          <a:xfrm>
            <a:off x="6040542" y="2222826"/>
            <a:ext cx="1893266" cy="1755237"/>
            <a:chOff x="6040456" y="2220957"/>
            <a:chExt cx="1896198" cy="1757955"/>
          </a:xfrm>
          <a:gradFill>
            <a:gsLst>
              <a:gs pos="0">
                <a:srgbClr val="E12888"/>
              </a:gs>
              <a:gs pos="100000">
                <a:srgbClr val="681566"/>
              </a:gs>
            </a:gsLst>
            <a:lin ang="16200000" scaled="1"/>
          </a:gradFill>
        </p:grpSpPr>
        <p:sp>
          <p:nvSpPr>
            <p:cNvPr id="8" name="稻壳儿_刀客儿出品_2_1">
              <a:extLst>
                <a:ext uri="{FF2B5EF4-FFF2-40B4-BE49-F238E27FC236}">
                  <a16:creationId xmlns:a16="http://schemas.microsoft.com/office/drawing/2014/main" id="{D6C27DDB-3971-4D80-9C9E-C2012AC10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0456" y="3077238"/>
              <a:ext cx="909927" cy="901674"/>
            </a:xfrm>
            <a:custGeom>
              <a:avLst/>
              <a:gdLst>
                <a:gd name="T0" fmla="*/ 0 w 441"/>
                <a:gd name="T1" fmla="*/ 0 h 437"/>
                <a:gd name="T2" fmla="*/ 441 w 441"/>
                <a:gd name="T3" fmla="*/ 0 h 437"/>
                <a:gd name="T4" fmla="*/ 441 w 441"/>
                <a:gd name="T5" fmla="*/ 437 h 437"/>
                <a:gd name="T6" fmla="*/ 0 w 441"/>
                <a:gd name="T7" fmla="*/ 437 h 437"/>
                <a:gd name="T8" fmla="*/ 0 w 441"/>
                <a:gd name="T9" fmla="*/ 0 h 437"/>
                <a:gd name="T10" fmla="*/ 0 w 441"/>
                <a:gd name="T11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437">
                  <a:moveTo>
                    <a:pt x="0" y="0"/>
                  </a:moveTo>
                  <a:lnTo>
                    <a:pt x="441" y="0"/>
                  </a:lnTo>
                  <a:lnTo>
                    <a:pt x="441" y="437"/>
                  </a:lnTo>
                  <a:lnTo>
                    <a:pt x="0" y="43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>
                <a:cs typeface="+mn-ea"/>
                <a:sym typeface="+mn-lt"/>
              </a:endParaRPr>
            </a:p>
          </p:txBody>
        </p:sp>
        <p:sp>
          <p:nvSpPr>
            <p:cNvPr id="9" name="稻壳儿_刀客儿出品_2_2">
              <a:extLst>
                <a:ext uri="{FF2B5EF4-FFF2-40B4-BE49-F238E27FC236}">
                  <a16:creationId xmlns:a16="http://schemas.microsoft.com/office/drawing/2014/main" id="{5B9148C6-C21F-4EE8-8459-5DA6EAF96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4246" y="2220957"/>
              <a:ext cx="1642408" cy="1448455"/>
            </a:xfrm>
            <a:custGeom>
              <a:avLst/>
              <a:gdLst>
                <a:gd name="T0" fmla="*/ 775 w 796"/>
                <a:gd name="T1" fmla="*/ 31 h 702"/>
                <a:gd name="T2" fmla="*/ 796 w 796"/>
                <a:gd name="T3" fmla="*/ 464 h 702"/>
                <a:gd name="T4" fmla="*/ 0 w 796"/>
                <a:gd name="T5" fmla="*/ 702 h 702"/>
                <a:gd name="T6" fmla="*/ 311 w 796"/>
                <a:gd name="T7" fmla="*/ 0 h 702"/>
                <a:gd name="T8" fmla="*/ 775 w 796"/>
                <a:gd name="T9" fmla="*/ 31 h 702"/>
                <a:gd name="T10" fmla="*/ 775 w 796"/>
                <a:gd name="T11" fmla="*/ 31 h 702"/>
                <a:gd name="T12" fmla="*/ 775 w 796"/>
                <a:gd name="T13" fmla="*/ 31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6" h="702">
                  <a:moveTo>
                    <a:pt x="775" y="31"/>
                  </a:moveTo>
                  <a:lnTo>
                    <a:pt x="796" y="464"/>
                  </a:lnTo>
                  <a:lnTo>
                    <a:pt x="0" y="702"/>
                  </a:lnTo>
                  <a:lnTo>
                    <a:pt x="311" y="0"/>
                  </a:lnTo>
                  <a:lnTo>
                    <a:pt x="775" y="31"/>
                  </a:lnTo>
                  <a:lnTo>
                    <a:pt x="775" y="31"/>
                  </a:lnTo>
                  <a:lnTo>
                    <a:pt x="775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>
                <a:cs typeface="+mn-ea"/>
                <a:sym typeface="+mn-lt"/>
              </a:endParaRPr>
            </a:p>
          </p:txBody>
        </p:sp>
        <p:sp>
          <p:nvSpPr>
            <p:cNvPr id="10" name="稻壳儿_刀客儿出品_2_3">
              <a:extLst>
                <a:ext uri="{FF2B5EF4-FFF2-40B4-BE49-F238E27FC236}">
                  <a16:creationId xmlns:a16="http://schemas.microsoft.com/office/drawing/2014/main" id="{6A932C6B-9B6D-469C-8876-12EB8AC07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4246" y="3151517"/>
              <a:ext cx="1642408" cy="519959"/>
            </a:xfrm>
            <a:custGeom>
              <a:avLst/>
              <a:gdLst>
                <a:gd name="T0" fmla="*/ 796 w 796"/>
                <a:gd name="T1" fmla="*/ 13 h 252"/>
                <a:gd name="T2" fmla="*/ 117 w 796"/>
                <a:gd name="T3" fmla="*/ 252 h 252"/>
                <a:gd name="T4" fmla="*/ 0 w 796"/>
                <a:gd name="T5" fmla="*/ 251 h 252"/>
                <a:gd name="T6" fmla="*/ 318 w 796"/>
                <a:gd name="T7" fmla="*/ 0 h 252"/>
                <a:gd name="T8" fmla="*/ 796 w 796"/>
                <a:gd name="T9" fmla="*/ 13 h 252"/>
                <a:gd name="T10" fmla="*/ 796 w 796"/>
                <a:gd name="T11" fmla="*/ 13 h 252"/>
                <a:gd name="T12" fmla="*/ 796 w 796"/>
                <a:gd name="T13" fmla="*/ 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6" h="252">
                  <a:moveTo>
                    <a:pt x="796" y="13"/>
                  </a:moveTo>
                  <a:lnTo>
                    <a:pt x="117" y="252"/>
                  </a:lnTo>
                  <a:lnTo>
                    <a:pt x="0" y="251"/>
                  </a:lnTo>
                  <a:lnTo>
                    <a:pt x="318" y="0"/>
                  </a:lnTo>
                  <a:lnTo>
                    <a:pt x="796" y="13"/>
                  </a:lnTo>
                  <a:lnTo>
                    <a:pt x="796" y="13"/>
                  </a:lnTo>
                  <a:lnTo>
                    <a:pt x="796" y="1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8">
                <a:cs typeface="+mn-ea"/>
                <a:sym typeface="+mn-lt"/>
              </a:endParaRPr>
            </a:p>
          </p:txBody>
        </p:sp>
        <p:sp>
          <p:nvSpPr>
            <p:cNvPr id="11" name="稻壳儿_刀客儿出品_2_4">
              <a:extLst>
                <a:ext uri="{FF2B5EF4-FFF2-40B4-BE49-F238E27FC236}">
                  <a16:creationId xmlns:a16="http://schemas.microsoft.com/office/drawing/2014/main" id="{9D98DAE7-EE44-4748-B143-296FCD499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4246" y="2220957"/>
              <a:ext cx="656138" cy="1448455"/>
            </a:xfrm>
            <a:custGeom>
              <a:avLst/>
              <a:gdLst>
                <a:gd name="T0" fmla="*/ 318 w 318"/>
                <a:gd name="T1" fmla="*/ 451 h 702"/>
                <a:gd name="T2" fmla="*/ 0 w 318"/>
                <a:gd name="T3" fmla="*/ 702 h 702"/>
                <a:gd name="T4" fmla="*/ 0 w 318"/>
                <a:gd name="T5" fmla="*/ 598 h 702"/>
                <a:gd name="T6" fmla="*/ 311 w 318"/>
                <a:gd name="T7" fmla="*/ 0 h 702"/>
                <a:gd name="T8" fmla="*/ 318 w 318"/>
                <a:gd name="T9" fmla="*/ 451 h 702"/>
                <a:gd name="T10" fmla="*/ 318 w 318"/>
                <a:gd name="T11" fmla="*/ 451 h 702"/>
                <a:gd name="T12" fmla="*/ 318 w 318"/>
                <a:gd name="T13" fmla="*/ 451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8" h="702">
                  <a:moveTo>
                    <a:pt x="318" y="451"/>
                  </a:moveTo>
                  <a:lnTo>
                    <a:pt x="0" y="702"/>
                  </a:lnTo>
                  <a:lnTo>
                    <a:pt x="0" y="598"/>
                  </a:lnTo>
                  <a:lnTo>
                    <a:pt x="311" y="0"/>
                  </a:lnTo>
                  <a:lnTo>
                    <a:pt x="318" y="451"/>
                  </a:lnTo>
                  <a:lnTo>
                    <a:pt x="318" y="451"/>
                  </a:lnTo>
                  <a:lnTo>
                    <a:pt x="318" y="45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8">
                <a:cs typeface="+mn-ea"/>
                <a:sym typeface="+mn-lt"/>
              </a:endParaRPr>
            </a:p>
          </p:txBody>
        </p:sp>
      </p:grpSp>
      <p:grpSp>
        <p:nvGrpSpPr>
          <p:cNvPr id="12" name="稻壳儿_刀客儿出品_3">
            <a:extLst>
              <a:ext uri="{FF2B5EF4-FFF2-40B4-BE49-F238E27FC236}">
                <a16:creationId xmlns:a16="http://schemas.microsoft.com/office/drawing/2014/main" id="{419B80F9-94BA-4643-891C-29847B43660F}"/>
              </a:ext>
            </a:extLst>
          </p:cNvPr>
          <p:cNvGrpSpPr/>
          <p:nvPr/>
        </p:nvGrpSpPr>
        <p:grpSpPr>
          <a:xfrm>
            <a:off x="6040542" y="3978062"/>
            <a:ext cx="2161083" cy="2043654"/>
            <a:chOff x="6040456" y="3978912"/>
            <a:chExt cx="2164430" cy="2046819"/>
          </a:xfrm>
          <a:gradFill>
            <a:gsLst>
              <a:gs pos="0">
                <a:srgbClr val="E12888"/>
              </a:gs>
              <a:gs pos="100000">
                <a:srgbClr val="681566"/>
              </a:gs>
            </a:gsLst>
            <a:lin ang="16200000" scaled="1"/>
          </a:gradFill>
        </p:grpSpPr>
        <p:sp>
          <p:nvSpPr>
            <p:cNvPr id="13" name="稻壳儿_刀客儿出品_3_1">
              <a:extLst>
                <a:ext uri="{FF2B5EF4-FFF2-40B4-BE49-F238E27FC236}">
                  <a16:creationId xmlns:a16="http://schemas.microsoft.com/office/drawing/2014/main" id="{222D8C9C-D1E8-4474-8193-5730AF1E7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0456" y="3978912"/>
              <a:ext cx="909927" cy="897547"/>
            </a:xfrm>
            <a:custGeom>
              <a:avLst/>
              <a:gdLst>
                <a:gd name="T0" fmla="*/ 0 w 441"/>
                <a:gd name="T1" fmla="*/ 0 h 435"/>
                <a:gd name="T2" fmla="*/ 441 w 441"/>
                <a:gd name="T3" fmla="*/ 0 h 435"/>
                <a:gd name="T4" fmla="*/ 441 w 441"/>
                <a:gd name="T5" fmla="*/ 435 h 435"/>
                <a:gd name="T6" fmla="*/ 0 w 441"/>
                <a:gd name="T7" fmla="*/ 435 h 435"/>
                <a:gd name="T8" fmla="*/ 0 w 441"/>
                <a:gd name="T9" fmla="*/ 0 h 435"/>
                <a:gd name="T10" fmla="*/ 0 w 441"/>
                <a:gd name="T11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435">
                  <a:moveTo>
                    <a:pt x="0" y="0"/>
                  </a:moveTo>
                  <a:lnTo>
                    <a:pt x="441" y="0"/>
                  </a:lnTo>
                  <a:lnTo>
                    <a:pt x="441" y="435"/>
                  </a:lnTo>
                  <a:lnTo>
                    <a:pt x="0" y="4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>
                <a:cs typeface="+mn-ea"/>
                <a:sym typeface="+mn-lt"/>
              </a:endParaRPr>
            </a:p>
          </p:txBody>
        </p:sp>
        <p:sp>
          <p:nvSpPr>
            <p:cNvPr id="14" name="稻壳儿_刀客儿出品_3_2">
              <a:extLst>
                <a:ext uri="{FF2B5EF4-FFF2-40B4-BE49-F238E27FC236}">
                  <a16:creationId xmlns:a16="http://schemas.microsoft.com/office/drawing/2014/main" id="{49F2717E-74B5-47D2-83BE-FC95B16FF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4246" y="4257460"/>
              <a:ext cx="1910640" cy="1768271"/>
            </a:xfrm>
            <a:custGeom>
              <a:avLst/>
              <a:gdLst>
                <a:gd name="T0" fmla="*/ 540 w 540"/>
                <a:gd name="T1" fmla="*/ 71 h 502"/>
                <a:gd name="T2" fmla="*/ 503 w 540"/>
                <a:gd name="T3" fmla="*/ 453 h 502"/>
                <a:gd name="T4" fmla="*/ 97 w 540"/>
                <a:gd name="T5" fmla="*/ 502 h 502"/>
                <a:gd name="T6" fmla="*/ 0 w 540"/>
                <a:gd name="T7" fmla="*/ 0 h 502"/>
                <a:gd name="T8" fmla="*/ 540 w 540"/>
                <a:gd name="T9" fmla="*/ 71 h 502"/>
                <a:gd name="T10" fmla="*/ 540 w 540"/>
                <a:gd name="T11" fmla="*/ 71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0" h="502">
                  <a:moveTo>
                    <a:pt x="540" y="71"/>
                  </a:moveTo>
                  <a:cubicBezTo>
                    <a:pt x="528" y="192"/>
                    <a:pt x="515" y="331"/>
                    <a:pt x="503" y="453"/>
                  </a:cubicBezTo>
                  <a:cubicBezTo>
                    <a:pt x="97" y="502"/>
                    <a:pt x="97" y="502"/>
                    <a:pt x="97" y="50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40" y="71"/>
                    <a:pt x="540" y="71"/>
                    <a:pt x="540" y="71"/>
                  </a:cubicBezTo>
                  <a:cubicBezTo>
                    <a:pt x="540" y="71"/>
                    <a:pt x="540" y="71"/>
                    <a:pt x="540" y="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>
                <a:cs typeface="+mn-ea"/>
                <a:sym typeface="+mn-lt"/>
              </a:endParaRPr>
            </a:p>
          </p:txBody>
        </p:sp>
        <p:sp>
          <p:nvSpPr>
            <p:cNvPr id="15" name="稻壳儿_刀客儿出品_3_3">
              <a:extLst>
                <a:ext uri="{FF2B5EF4-FFF2-40B4-BE49-F238E27FC236}">
                  <a16:creationId xmlns:a16="http://schemas.microsoft.com/office/drawing/2014/main" id="{C932F8DA-0322-43F2-AF80-AD3CB508F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4246" y="4257460"/>
              <a:ext cx="350766" cy="1768271"/>
            </a:xfrm>
            <a:custGeom>
              <a:avLst/>
              <a:gdLst>
                <a:gd name="T0" fmla="*/ 167 w 170"/>
                <a:gd name="T1" fmla="*/ 857 h 857"/>
                <a:gd name="T2" fmla="*/ 0 w 170"/>
                <a:gd name="T3" fmla="*/ 107 h 857"/>
                <a:gd name="T4" fmla="*/ 0 w 170"/>
                <a:gd name="T5" fmla="*/ 0 h 857"/>
                <a:gd name="T6" fmla="*/ 170 w 170"/>
                <a:gd name="T7" fmla="*/ 138 h 857"/>
                <a:gd name="T8" fmla="*/ 167 w 170"/>
                <a:gd name="T9" fmla="*/ 857 h 857"/>
                <a:gd name="T10" fmla="*/ 167 w 170"/>
                <a:gd name="T11" fmla="*/ 857 h 857"/>
                <a:gd name="T12" fmla="*/ 167 w 170"/>
                <a:gd name="T13" fmla="*/ 85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857">
                  <a:moveTo>
                    <a:pt x="167" y="857"/>
                  </a:moveTo>
                  <a:lnTo>
                    <a:pt x="0" y="107"/>
                  </a:lnTo>
                  <a:lnTo>
                    <a:pt x="0" y="0"/>
                  </a:lnTo>
                  <a:lnTo>
                    <a:pt x="170" y="138"/>
                  </a:lnTo>
                  <a:lnTo>
                    <a:pt x="167" y="857"/>
                  </a:lnTo>
                  <a:lnTo>
                    <a:pt x="167" y="857"/>
                  </a:lnTo>
                  <a:lnTo>
                    <a:pt x="167" y="85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8">
                <a:cs typeface="+mn-ea"/>
                <a:sym typeface="+mn-lt"/>
              </a:endParaRPr>
            </a:p>
          </p:txBody>
        </p:sp>
        <p:sp>
          <p:nvSpPr>
            <p:cNvPr id="16" name="稻壳儿_刀客儿出品_3_4">
              <a:extLst>
                <a:ext uri="{FF2B5EF4-FFF2-40B4-BE49-F238E27FC236}">
                  <a16:creationId xmlns:a16="http://schemas.microsoft.com/office/drawing/2014/main" id="{23401F49-3A5F-4B16-82E8-38143AC3E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4246" y="4257460"/>
              <a:ext cx="1910640" cy="284739"/>
            </a:xfrm>
            <a:custGeom>
              <a:avLst/>
              <a:gdLst>
                <a:gd name="T0" fmla="*/ 170 w 926"/>
                <a:gd name="T1" fmla="*/ 138 h 138"/>
                <a:gd name="T2" fmla="*/ 0 w 926"/>
                <a:gd name="T3" fmla="*/ 0 h 138"/>
                <a:gd name="T4" fmla="*/ 103 w 926"/>
                <a:gd name="T5" fmla="*/ 0 h 138"/>
                <a:gd name="T6" fmla="*/ 926 w 926"/>
                <a:gd name="T7" fmla="*/ 121 h 138"/>
                <a:gd name="T8" fmla="*/ 170 w 926"/>
                <a:gd name="T9" fmla="*/ 138 h 138"/>
                <a:gd name="T10" fmla="*/ 170 w 926"/>
                <a:gd name="T11" fmla="*/ 138 h 138"/>
                <a:gd name="T12" fmla="*/ 170 w 926"/>
                <a:gd name="T13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6" h="138">
                  <a:moveTo>
                    <a:pt x="170" y="138"/>
                  </a:moveTo>
                  <a:lnTo>
                    <a:pt x="0" y="0"/>
                  </a:lnTo>
                  <a:lnTo>
                    <a:pt x="103" y="0"/>
                  </a:lnTo>
                  <a:lnTo>
                    <a:pt x="926" y="121"/>
                  </a:lnTo>
                  <a:lnTo>
                    <a:pt x="170" y="138"/>
                  </a:lnTo>
                  <a:lnTo>
                    <a:pt x="170" y="138"/>
                  </a:lnTo>
                  <a:lnTo>
                    <a:pt x="170" y="1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8">
                <a:cs typeface="+mn-ea"/>
                <a:sym typeface="+mn-lt"/>
              </a:endParaRPr>
            </a:p>
          </p:txBody>
        </p:sp>
      </p:grpSp>
      <p:grpSp>
        <p:nvGrpSpPr>
          <p:cNvPr id="17" name="稻壳儿_刀客儿出品_4">
            <a:extLst>
              <a:ext uri="{FF2B5EF4-FFF2-40B4-BE49-F238E27FC236}">
                <a16:creationId xmlns:a16="http://schemas.microsoft.com/office/drawing/2014/main" id="{857E2DDC-270B-4031-A35B-DAF81332B1CB}"/>
              </a:ext>
            </a:extLst>
          </p:cNvPr>
          <p:cNvGrpSpPr/>
          <p:nvPr/>
        </p:nvGrpSpPr>
        <p:grpSpPr>
          <a:xfrm>
            <a:off x="4598448" y="3978062"/>
            <a:ext cx="1442096" cy="1273163"/>
            <a:chOff x="4596128" y="3978912"/>
            <a:chExt cx="1444329" cy="1275134"/>
          </a:xfrm>
          <a:gradFill>
            <a:gsLst>
              <a:gs pos="0">
                <a:srgbClr val="E12888"/>
              </a:gs>
              <a:gs pos="100000">
                <a:srgbClr val="681566"/>
              </a:gs>
            </a:gsLst>
            <a:lin ang="16200000" scaled="1"/>
          </a:gradFill>
        </p:grpSpPr>
        <p:sp>
          <p:nvSpPr>
            <p:cNvPr id="18" name="稻壳儿_刀客儿出品_4_1">
              <a:extLst>
                <a:ext uri="{FF2B5EF4-FFF2-40B4-BE49-F238E27FC236}">
                  <a16:creationId xmlns:a16="http://schemas.microsoft.com/office/drawing/2014/main" id="{8DB087FC-A399-4959-A57A-2C567E568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4657" y="3978912"/>
              <a:ext cx="905800" cy="897547"/>
            </a:xfrm>
            <a:custGeom>
              <a:avLst/>
              <a:gdLst>
                <a:gd name="T0" fmla="*/ 0 w 439"/>
                <a:gd name="T1" fmla="*/ 0 h 435"/>
                <a:gd name="T2" fmla="*/ 439 w 439"/>
                <a:gd name="T3" fmla="*/ 0 h 435"/>
                <a:gd name="T4" fmla="*/ 439 w 439"/>
                <a:gd name="T5" fmla="*/ 435 h 435"/>
                <a:gd name="T6" fmla="*/ 0 w 439"/>
                <a:gd name="T7" fmla="*/ 435 h 435"/>
                <a:gd name="T8" fmla="*/ 0 w 439"/>
                <a:gd name="T9" fmla="*/ 0 h 435"/>
                <a:gd name="T10" fmla="*/ 0 w 439"/>
                <a:gd name="T11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435">
                  <a:moveTo>
                    <a:pt x="0" y="0"/>
                  </a:moveTo>
                  <a:lnTo>
                    <a:pt x="439" y="0"/>
                  </a:lnTo>
                  <a:lnTo>
                    <a:pt x="439" y="435"/>
                  </a:lnTo>
                  <a:lnTo>
                    <a:pt x="0" y="4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>
                <a:cs typeface="+mn-ea"/>
                <a:sym typeface="+mn-lt"/>
              </a:endParaRPr>
            </a:p>
          </p:txBody>
        </p:sp>
        <p:sp>
          <p:nvSpPr>
            <p:cNvPr id="19" name="稻壳儿_刀客儿出品_4_2">
              <a:extLst>
                <a:ext uri="{FF2B5EF4-FFF2-40B4-BE49-F238E27FC236}">
                  <a16:creationId xmlns:a16="http://schemas.microsoft.com/office/drawing/2014/main" id="{16AA8237-2CD2-4C99-BB37-7DC112BF7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6128" y="4257460"/>
              <a:ext cx="1186413" cy="996586"/>
            </a:xfrm>
            <a:custGeom>
              <a:avLst/>
              <a:gdLst>
                <a:gd name="T0" fmla="*/ 575 w 575"/>
                <a:gd name="T1" fmla="*/ 0 h 483"/>
                <a:gd name="T2" fmla="*/ 402 w 575"/>
                <a:gd name="T3" fmla="*/ 483 h 483"/>
                <a:gd name="T4" fmla="*/ 12 w 575"/>
                <a:gd name="T5" fmla="*/ 461 h 483"/>
                <a:gd name="T6" fmla="*/ 0 w 575"/>
                <a:gd name="T7" fmla="*/ 95 h 483"/>
                <a:gd name="T8" fmla="*/ 575 w 575"/>
                <a:gd name="T9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5" h="483">
                  <a:moveTo>
                    <a:pt x="575" y="0"/>
                  </a:moveTo>
                  <a:lnTo>
                    <a:pt x="402" y="483"/>
                  </a:lnTo>
                  <a:lnTo>
                    <a:pt x="12" y="461"/>
                  </a:lnTo>
                  <a:lnTo>
                    <a:pt x="0" y="95"/>
                  </a:lnTo>
                  <a:lnTo>
                    <a:pt x="5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>
                <a:cs typeface="+mn-ea"/>
                <a:sym typeface="+mn-lt"/>
              </a:endParaRPr>
            </a:p>
          </p:txBody>
        </p:sp>
        <p:sp>
          <p:nvSpPr>
            <p:cNvPr id="20" name="稻壳儿_刀客儿出品_4_3">
              <a:extLst>
                <a:ext uri="{FF2B5EF4-FFF2-40B4-BE49-F238E27FC236}">
                  <a16:creationId xmlns:a16="http://schemas.microsoft.com/office/drawing/2014/main" id="{98A78F83-DC3E-4B97-A4A0-7D878141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5586" y="4257460"/>
              <a:ext cx="356956" cy="996586"/>
            </a:xfrm>
            <a:custGeom>
              <a:avLst/>
              <a:gdLst>
                <a:gd name="T0" fmla="*/ 0 w 173"/>
                <a:gd name="T1" fmla="*/ 104 h 483"/>
                <a:gd name="T2" fmla="*/ 173 w 173"/>
                <a:gd name="T3" fmla="*/ 0 h 483"/>
                <a:gd name="T4" fmla="*/ 173 w 173"/>
                <a:gd name="T5" fmla="*/ 104 h 483"/>
                <a:gd name="T6" fmla="*/ 0 w 173"/>
                <a:gd name="T7" fmla="*/ 483 h 483"/>
                <a:gd name="T8" fmla="*/ 0 w 173"/>
                <a:gd name="T9" fmla="*/ 104 h 483"/>
                <a:gd name="T10" fmla="*/ 0 w 173"/>
                <a:gd name="T11" fmla="*/ 104 h 483"/>
                <a:gd name="T12" fmla="*/ 0 w 173"/>
                <a:gd name="T13" fmla="*/ 104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483">
                  <a:moveTo>
                    <a:pt x="0" y="104"/>
                  </a:moveTo>
                  <a:lnTo>
                    <a:pt x="173" y="0"/>
                  </a:lnTo>
                  <a:lnTo>
                    <a:pt x="173" y="104"/>
                  </a:lnTo>
                  <a:lnTo>
                    <a:pt x="0" y="483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8">
                <a:cs typeface="+mn-ea"/>
                <a:sym typeface="+mn-lt"/>
              </a:endParaRPr>
            </a:p>
          </p:txBody>
        </p:sp>
        <p:sp>
          <p:nvSpPr>
            <p:cNvPr id="21" name="稻壳儿_刀客儿出品_4_4">
              <a:extLst>
                <a:ext uri="{FF2B5EF4-FFF2-40B4-BE49-F238E27FC236}">
                  <a16:creationId xmlns:a16="http://schemas.microsoft.com/office/drawing/2014/main" id="{FD7C308E-8CB9-49D7-88A8-A3828E670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6128" y="4257460"/>
              <a:ext cx="1186413" cy="214586"/>
            </a:xfrm>
            <a:custGeom>
              <a:avLst/>
              <a:gdLst>
                <a:gd name="T0" fmla="*/ 0 w 575"/>
                <a:gd name="T1" fmla="*/ 95 h 104"/>
                <a:gd name="T2" fmla="*/ 458 w 575"/>
                <a:gd name="T3" fmla="*/ 0 h 104"/>
                <a:gd name="T4" fmla="*/ 575 w 575"/>
                <a:gd name="T5" fmla="*/ 0 h 104"/>
                <a:gd name="T6" fmla="*/ 402 w 575"/>
                <a:gd name="T7" fmla="*/ 104 h 104"/>
                <a:gd name="T8" fmla="*/ 0 w 575"/>
                <a:gd name="T9" fmla="*/ 95 h 104"/>
                <a:gd name="T10" fmla="*/ 0 w 575"/>
                <a:gd name="T11" fmla="*/ 95 h 104"/>
                <a:gd name="T12" fmla="*/ 0 w 575"/>
                <a:gd name="T13" fmla="*/ 9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5" h="104">
                  <a:moveTo>
                    <a:pt x="0" y="95"/>
                  </a:moveTo>
                  <a:lnTo>
                    <a:pt x="458" y="0"/>
                  </a:lnTo>
                  <a:lnTo>
                    <a:pt x="575" y="0"/>
                  </a:lnTo>
                  <a:lnTo>
                    <a:pt x="402" y="104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8">
                <a:cs typeface="+mn-ea"/>
                <a:sym typeface="+mn-lt"/>
              </a:endParaRPr>
            </a:p>
          </p:txBody>
        </p:sp>
      </p:grpSp>
      <p:sp>
        <p:nvSpPr>
          <p:cNvPr id="22" name="稻壳儿_刀客儿出品_5">
            <a:extLst>
              <a:ext uri="{FF2B5EF4-FFF2-40B4-BE49-F238E27FC236}">
                <a16:creationId xmlns:a16="http://schemas.microsoft.com/office/drawing/2014/main" id="{E829B737-C677-4030-9D9D-5C2DBE2915BC}"/>
              </a:ext>
            </a:extLst>
          </p:cNvPr>
          <p:cNvSpPr txBox="1"/>
          <p:nvPr/>
        </p:nvSpPr>
        <p:spPr>
          <a:xfrm>
            <a:off x="4261638" y="2195016"/>
            <a:ext cx="524652" cy="829907"/>
          </a:xfrm>
          <a:prstGeom prst="rect">
            <a:avLst/>
          </a:prstGeom>
          <a:noFill/>
        </p:spPr>
        <p:txBody>
          <a:bodyPr wrap="none" lIns="90000" tIns="46800" rIns="90000" bIns="46800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793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3" name="稻壳儿_刀客儿出品_6">
            <a:extLst>
              <a:ext uri="{FF2B5EF4-FFF2-40B4-BE49-F238E27FC236}">
                <a16:creationId xmlns:a16="http://schemas.microsoft.com/office/drawing/2014/main" id="{172CA767-D7CC-4324-A96B-6AD4845D9E8A}"/>
              </a:ext>
            </a:extLst>
          </p:cNvPr>
          <p:cNvSpPr txBox="1"/>
          <p:nvPr/>
        </p:nvSpPr>
        <p:spPr>
          <a:xfrm>
            <a:off x="7205060" y="2406260"/>
            <a:ext cx="438090" cy="645433"/>
          </a:xfrm>
          <a:prstGeom prst="rect">
            <a:avLst/>
          </a:prstGeom>
          <a:noFill/>
        </p:spPr>
        <p:txBody>
          <a:bodyPr wrap="none" lIns="90000" tIns="46800" rIns="90000" bIns="46800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594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24" name="稻壳儿_刀客儿出品_7">
            <a:extLst>
              <a:ext uri="{FF2B5EF4-FFF2-40B4-BE49-F238E27FC236}">
                <a16:creationId xmlns:a16="http://schemas.microsoft.com/office/drawing/2014/main" id="{CC76F1D2-A524-424C-885E-1F070719546C}"/>
              </a:ext>
            </a:extLst>
          </p:cNvPr>
          <p:cNvSpPr txBox="1"/>
          <p:nvPr/>
        </p:nvSpPr>
        <p:spPr>
          <a:xfrm>
            <a:off x="7178898" y="4845201"/>
            <a:ext cx="524652" cy="829907"/>
          </a:xfrm>
          <a:prstGeom prst="rect">
            <a:avLst/>
          </a:prstGeom>
          <a:noFill/>
        </p:spPr>
        <p:txBody>
          <a:bodyPr wrap="none" lIns="90000" tIns="46800" rIns="90000" bIns="46800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793" dirty="0">
                <a:solidFill>
                  <a:srgbClr val="FFFFFF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25" name="稻壳儿_刀客儿出品_8">
            <a:extLst>
              <a:ext uri="{FF2B5EF4-FFF2-40B4-BE49-F238E27FC236}">
                <a16:creationId xmlns:a16="http://schemas.microsoft.com/office/drawing/2014/main" id="{0370C174-DC8D-4774-9F35-B5AA9863096F}"/>
              </a:ext>
            </a:extLst>
          </p:cNvPr>
          <p:cNvSpPr txBox="1"/>
          <p:nvPr/>
        </p:nvSpPr>
        <p:spPr>
          <a:xfrm>
            <a:off x="4765362" y="4538256"/>
            <a:ext cx="438090" cy="645433"/>
          </a:xfrm>
          <a:prstGeom prst="rect">
            <a:avLst/>
          </a:prstGeom>
          <a:noFill/>
        </p:spPr>
        <p:txBody>
          <a:bodyPr wrap="none" lIns="90000" tIns="46800" rIns="90000" bIns="46800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594" dirty="0">
                <a:solidFill>
                  <a:srgbClr val="FFFFFF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6" name="稻壳儿_刀客儿出品_9">
            <a:extLst>
              <a:ext uri="{FF2B5EF4-FFF2-40B4-BE49-F238E27FC236}">
                <a16:creationId xmlns:a16="http://schemas.microsoft.com/office/drawing/2014/main" id="{D01FC5B0-F638-4872-B0D2-C1E68DCFA2D4}"/>
              </a:ext>
            </a:extLst>
          </p:cNvPr>
          <p:cNvSpPr txBox="1"/>
          <p:nvPr/>
        </p:nvSpPr>
        <p:spPr>
          <a:xfrm>
            <a:off x="2594354" y="4616782"/>
            <a:ext cx="1311874" cy="340415"/>
          </a:xfrm>
          <a:prstGeom prst="rect">
            <a:avLst/>
          </a:prstGeom>
          <a:noFill/>
        </p:spPr>
        <p:txBody>
          <a:bodyPr wrap="none" lIns="90000" tIns="46800" rIns="90000" bIns="46800" rtlCol="0">
            <a:spAutoFit/>
          </a:bodyPr>
          <a:lstStyle/>
          <a:p>
            <a:pPr algn="r"/>
            <a:r>
              <a:rPr lang="en-US" altLang="zh-CN" sz="1598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598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稻壳儿_刀客儿出品_10">
            <a:extLst>
              <a:ext uri="{FF2B5EF4-FFF2-40B4-BE49-F238E27FC236}">
                <a16:creationId xmlns:a16="http://schemas.microsoft.com/office/drawing/2014/main" id="{F467972C-5767-4A5A-AD8C-9812B44D38D9}"/>
              </a:ext>
            </a:extLst>
          </p:cNvPr>
          <p:cNvSpPr txBox="1"/>
          <p:nvPr/>
        </p:nvSpPr>
        <p:spPr>
          <a:xfrm>
            <a:off x="1334435" y="4964629"/>
            <a:ext cx="2571793" cy="497957"/>
          </a:xfrm>
          <a:prstGeom prst="rect">
            <a:avLst/>
          </a:prstGeom>
          <a:noFill/>
        </p:spPr>
        <p:txBody>
          <a:bodyPr wrap="square" lIns="90000" tIns="46800" rIns="90000" bIns="46800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198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8" name="稻壳儿_刀客儿出品_11">
            <a:extLst>
              <a:ext uri="{FF2B5EF4-FFF2-40B4-BE49-F238E27FC236}">
                <a16:creationId xmlns:a16="http://schemas.microsoft.com/office/drawing/2014/main" id="{3BD02836-4AC1-4044-95AC-0677DD316556}"/>
              </a:ext>
            </a:extLst>
          </p:cNvPr>
          <p:cNvSpPr txBox="1"/>
          <p:nvPr/>
        </p:nvSpPr>
        <p:spPr>
          <a:xfrm>
            <a:off x="8444721" y="2267911"/>
            <a:ext cx="1311875" cy="340415"/>
          </a:xfrm>
          <a:prstGeom prst="rect">
            <a:avLst/>
          </a:prstGeom>
          <a:noFill/>
        </p:spPr>
        <p:txBody>
          <a:bodyPr wrap="none" lIns="90000" tIns="46800" rIns="90000" bIns="46800" rtlCol="0">
            <a:spAutoFit/>
          </a:bodyPr>
          <a:lstStyle/>
          <a:p>
            <a:r>
              <a:rPr lang="en-US" altLang="zh-CN" sz="1598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598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稻壳儿_刀客儿出品_12">
            <a:extLst>
              <a:ext uri="{FF2B5EF4-FFF2-40B4-BE49-F238E27FC236}">
                <a16:creationId xmlns:a16="http://schemas.microsoft.com/office/drawing/2014/main" id="{685363C4-5E6F-4D15-AEE2-9A6CA5272820}"/>
              </a:ext>
            </a:extLst>
          </p:cNvPr>
          <p:cNvSpPr txBox="1"/>
          <p:nvPr/>
        </p:nvSpPr>
        <p:spPr>
          <a:xfrm>
            <a:off x="8444721" y="2615758"/>
            <a:ext cx="2571793" cy="497957"/>
          </a:xfrm>
          <a:prstGeom prst="rect">
            <a:avLst/>
          </a:prstGeom>
          <a:noFill/>
        </p:spPr>
        <p:txBody>
          <a:bodyPr wrap="square" lIns="90000" tIns="46800" rIns="90000" bIns="468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198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0" name="稻壳儿_刀客儿出品_13">
            <a:extLst>
              <a:ext uri="{FF2B5EF4-FFF2-40B4-BE49-F238E27FC236}">
                <a16:creationId xmlns:a16="http://schemas.microsoft.com/office/drawing/2014/main" id="{A64E1FB7-4B18-4452-8CC1-FA6A55D1EA01}"/>
              </a:ext>
            </a:extLst>
          </p:cNvPr>
          <p:cNvSpPr txBox="1"/>
          <p:nvPr/>
        </p:nvSpPr>
        <p:spPr>
          <a:xfrm>
            <a:off x="1895983" y="2267911"/>
            <a:ext cx="1311874" cy="340415"/>
          </a:xfrm>
          <a:prstGeom prst="rect">
            <a:avLst/>
          </a:prstGeom>
          <a:noFill/>
        </p:spPr>
        <p:txBody>
          <a:bodyPr wrap="none" lIns="90000" tIns="46800" rIns="90000" bIns="46800" rtlCol="0">
            <a:spAutoFit/>
          </a:bodyPr>
          <a:lstStyle/>
          <a:p>
            <a:pPr algn="r"/>
            <a:r>
              <a:rPr lang="en-US" altLang="zh-CN" sz="1598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598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稻壳儿_刀客儿出品_14">
            <a:extLst>
              <a:ext uri="{FF2B5EF4-FFF2-40B4-BE49-F238E27FC236}">
                <a16:creationId xmlns:a16="http://schemas.microsoft.com/office/drawing/2014/main" id="{D617F4C1-C90C-49E2-AC41-60A62F73257F}"/>
              </a:ext>
            </a:extLst>
          </p:cNvPr>
          <p:cNvSpPr txBox="1"/>
          <p:nvPr/>
        </p:nvSpPr>
        <p:spPr>
          <a:xfrm>
            <a:off x="636064" y="2615758"/>
            <a:ext cx="2571793" cy="497957"/>
          </a:xfrm>
          <a:prstGeom prst="rect">
            <a:avLst/>
          </a:prstGeom>
          <a:noFill/>
        </p:spPr>
        <p:txBody>
          <a:bodyPr wrap="square" lIns="90000" tIns="46800" rIns="90000" bIns="46800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198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2" name="稻壳儿_刀客儿出品_15">
            <a:extLst>
              <a:ext uri="{FF2B5EF4-FFF2-40B4-BE49-F238E27FC236}">
                <a16:creationId xmlns:a16="http://schemas.microsoft.com/office/drawing/2014/main" id="{98DE3EB3-0985-4AA7-A3DA-1FBA2D415474}"/>
              </a:ext>
            </a:extLst>
          </p:cNvPr>
          <p:cNvSpPr txBox="1"/>
          <p:nvPr/>
        </p:nvSpPr>
        <p:spPr>
          <a:xfrm>
            <a:off x="8728992" y="4616782"/>
            <a:ext cx="1311875" cy="340415"/>
          </a:xfrm>
          <a:prstGeom prst="rect">
            <a:avLst/>
          </a:prstGeom>
          <a:noFill/>
        </p:spPr>
        <p:txBody>
          <a:bodyPr wrap="none" lIns="90000" tIns="46800" rIns="90000" bIns="46800" rtlCol="0">
            <a:spAutoFit/>
          </a:bodyPr>
          <a:lstStyle/>
          <a:p>
            <a:r>
              <a:rPr lang="en-US" altLang="zh-CN" sz="1598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598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稻壳儿_刀客儿出品_16">
            <a:extLst>
              <a:ext uri="{FF2B5EF4-FFF2-40B4-BE49-F238E27FC236}">
                <a16:creationId xmlns:a16="http://schemas.microsoft.com/office/drawing/2014/main" id="{48AF26DA-287B-4569-BD64-4F11AEBFA145}"/>
              </a:ext>
            </a:extLst>
          </p:cNvPr>
          <p:cNvSpPr txBox="1"/>
          <p:nvPr/>
        </p:nvSpPr>
        <p:spPr>
          <a:xfrm>
            <a:off x="8728992" y="4964629"/>
            <a:ext cx="2571793" cy="497957"/>
          </a:xfrm>
          <a:prstGeom prst="rect">
            <a:avLst/>
          </a:prstGeom>
          <a:noFill/>
        </p:spPr>
        <p:txBody>
          <a:bodyPr wrap="square" lIns="90000" tIns="46800" rIns="90000" bIns="468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198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grpSp>
        <p:nvGrpSpPr>
          <p:cNvPr id="34" name="成组">
            <a:extLst>
              <a:ext uri="{FF2B5EF4-FFF2-40B4-BE49-F238E27FC236}">
                <a16:creationId xmlns:a16="http://schemas.microsoft.com/office/drawing/2014/main" id="{35FC786A-289F-4CBA-BFD5-20A455031EAB}"/>
              </a:ext>
            </a:extLst>
          </p:cNvPr>
          <p:cNvGrpSpPr/>
          <p:nvPr/>
        </p:nvGrpSpPr>
        <p:grpSpPr>
          <a:xfrm>
            <a:off x="4556891" y="1423973"/>
            <a:ext cx="3513080" cy="1"/>
            <a:chOff x="0" y="0"/>
            <a:chExt cx="7026158" cy="0"/>
          </a:xfrm>
        </p:grpSpPr>
        <p:sp>
          <p:nvSpPr>
            <p:cNvPr id="35" name="线条">
              <a:extLst>
                <a:ext uri="{FF2B5EF4-FFF2-40B4-BE49-F238E27FC236}">
                  <a16:creationId xmlns:a16="http://schemas.microsoft.com/office/drawing/2014/main" id="{3D2664E4-7945-4530-A5F1-3D38F01360A1}"/>
                </a:ext>
              </a:extLst>
            </p:cNvPr>
            <p:cNvSpPr/>
            <p:nvPr/>
          </p:nvSpPr>
          <p:spPr>
            <a:xfrm>
              <a:off x="0" y="0"/>
              <a:ext cx="2442946" cy="0"/>
            </a:xfrm>
            <a:prstGeom prst="line">
              <a:avLst/>
            </a:prstGeom>
            <a:noFill/>
            <a:ln w="127000" cap="flat">
              <a:solidFill>
                <a:srgbClr val="262A3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2750" hangingPunct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6" name="线条">
              <a:extLst>
                <a:ext uri="{FF2B5EF4-FFF2-40B4-BE49-F238E27FC236}">
                  <a16:creationId xmlns:a16="http://schemas.microsoft.com/office/drawing/2014/main" id="{74634966-13E1-4D46-89A7-5F4B24188C8D}"/>
                </a:ext>
              </a:extLst>
            </p:cNvPr>
            <p:cNvSpPr/>
            <p:nvPr/>
          </p:nvSpPr>
          <p:spPr>
            <a:xfrm>
              <a:off x="2443714" y="0"/>
              <a:ext cx="2442946" cy="0"/>
            </a:xfrm>
            <a:prstGeom prst="line">
              <a:avLst/>
            </a:prstGeom>
            <a:noFill/>
            <a:ln w="127000" cap="flat">
              <a:gradFill flip="none" rotWithShape="1">
                <a:gsLst>
                  <a:gs pos="0">
                    <a:srgbClr val="E12888"/>
                  </a:gs>
                  <a:gs pos="100000">
                    <a:srgbClr val="681566"/>
                  </a:gs>
                </a:gsLst>
                <a:lin ang="0" scaled="1"/>
                <a:tileRect/>
              </a:gra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2750" hangingPunct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7" name="线条">
              <a:extLst>
                <a:ext uri="{FF2B5EF4-FFF2-40B4-BE49-F238E27FC236}">
                  <a16:creationId xmlns:a16="http://schemas.microsoft.com/office/drawing/2014/main" id="{946C2E60-7843-4AE9-A2F7-CFD1BD2A6062}"/>
                </a:ext>
              </a:extLst>
            </p:cNvPr>
            <p:cNvSpPr/>
            <p:nvPr/>
          </p:nvSpPr>
          <p:spPr>
            <a:xfrm>
              <a:off x="4583212" y="0"/>
              <a:ext cx="2442947" cy="0"/>
            </a:xfrm>
            <a:prstGeom prst="line">
              <a:avLst/>
            </a:prstGeom>
            <a:noFill/>
            <a:ln w="127000" cap="flat">
              <a:solidFill>
                <a:srgbClr val="262A3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2750" hangingPunct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6C37AF67-4F29-4062-8A7D-0A70B38D5C32}"/>
              </a:ext>
            </a:extLst>
          </p:cNvPr>
          <p:cNvSpPr txBox="1"/>
          <p:nvPr/>
        </p:nvSpPr>
        <p:spPr>
          <a:xfrm>
            <a:off x="4556507" y="594353"/>
            <a:ext cx="3377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dist">
              <a:defRPr sz="3600" b="1">
                <a:gradFill>
                  <a:gsLst>
                    <a:gs pos="0">
                      <a:srgbClr val="E12888"/>
                    </a:gs>
                    <a:gs pos="100000">
                      <a:srgbClr val="681566"/>
                    </a:gs>
                  </a:gsLst>
                  <a:lin ang="0" scaled="1"/>
                </a:gra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pPr algn="ctr"/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935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: 空心 12">
            <a:extLst>
              <a:ext uri="{FF2B5EF4-FFF2-40B4-BE49-F238E27FC236}">
                <a16:creationId xmlns:a16="http://schemas.microsoft.com/office/drawing/2014/main" id="{C1CEFCF2-E2F6-479C-99AF-2D986B89F2E4}"/>
              </a:ext>
            </a:extLst>
          </p:cNvPr>
          <p:cNvSpPr/>
          <p:nvPr/>
        </p:nvSpPr>
        <p:spPr>
          <a:xfrm>
            <a:off x="-5257689" y="-1104609"/>
            <a:ext cx="9419314" cy="9419314"/>
          </a:xfrm>
          <a:prstGeom prst="donut">
            <a:avLst>
              <a:gd name="adj" fmla="val 6589"/>
            </a:avLst>
          </a:prstGeo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F3F975A-2532-4619-AFCC-E144546FE59A}"/>
              </a:ext>
            </a:extLst>
          </p:cNvPr>
          <p:cNvSpPr/>
          <p:nvPr/>
        </p:nvSpPr>
        <p:spPr>
          <a:xfrm>
            <a:off x="4409768" y="2241755"/>
            <a:ext cx="6548284" cy="3016045"/>
          </a:xfrm>
          <a:prstGeom prst="rect">
            <a:avLst/>
          </a:prstGeom>
          <a:gradFill>
            <a:gsLst>
              <a:gs pos="0">
                <a:srgbClr val="E12888"/>
              </a:gs>
              <a:gs pos="100000">
                <a:srgbClr val="681566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672889F-D2A2-45E7-BD0A-E0511966A420}"/>
              </a:ext>
            </a:extLst>
          </p:cNvPr>
          <p:cNvSpPr/>
          <p:nvPr/>
        </p:nvSpPr>
        <p:spPr>
          <a:xfrm>
            <a:off x="1607575" y="862781"/>
            <a:ext cx="3473245" cy="5132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sx="101000" sy="101000" algn="tl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right-quote-sign_56826">
            <a:extLst>
              <a:ext uri="{FF2B5EF4-FFF2-40B4-BE49-F238E27FC236}">
                <a16:creationId xmlns:a16="http://schemas.microsoft.com/office/drawing/2014/main" id="{62EDC2E8-9DF7-4862-811B-19753949952B}"/>
              </a:ext>
            </a:extLst>
          </p:cNvPr>
          <p:cNvSpPr>
            <a:spLocks noChangeAspect="1"/>
          </p:cNvSpPr>
          <p:nvPr/>
        </p:nvSpPr>
        <p:spPr bwMode="auto">
          <a:xfrm flipH="1" flipV="1">
            <a:off x="5862653" y="2723801"/>
            <a:ext cx="286591" cy="252582"/>
          </a:xfrm>
          <a:custGeom>
            <a:avLst/>
            <a:gdLst>
              <a:gd name="connsiteX0" fmla="*/ 387182 w 607899"/>
              <a:gd name="connsiteY0" fmla="*/ 0 h 535760"/>
              <a:gd name="connsiteX1" fmla="*/ 576756 w 607899"/>
              <a:gd name="connsiteY1" fmla="*/ 0 h 535760"/>
              <a:gd name="connsiteX2" fmla="*/ 607899 w 607899"/>
              <a:gd name="connsiteY2" fmla="*/ 31095 h 535760"/>
              <a:gd name="connsiteX3" fmla="*/ 607899 w 607899"/>
              <a:gd name="connsiteY3" fmla="*/ 179895 h 535760"/>
              <a:gd name="connsiteX4" fmla="*/ 588633 w 607899"/>
              <a:gd name="connsiteY4" fmla="*/ 352227 h 535760"/>
              <a:gd name="connsiteX5" fmla="*/ 517368 w 607899"/>
              <a:gd name="connsiteY5" fmla="*/ 465449 h 535760"/>
              <a:gd name="connsiteX6" fmla="*/ 412808 w 607899"/>
              <a:gd name="connsiteY6" fmla="*/ 533196 h 535760"/>
              <a:gd name="connsiteX7" fmla="*/ 372219 w 607899"/>
              <a:gd name="connsiteY7" fmla="*/ 517975 h 535760"/>
              <a:gd name="connsiteX8" fmla="*/ 349773 w 607899"/>
              <a:gd name="connsiteY8" fmla="*/ 470679 h 535760"/>
              <a:gd name="connsiteX9" fmla="*/ 365251 w 607899"/>
              <a:gd name="connsiteY9" fmla="*/ 428891 h 535760"/>
              <a:gd name="connsiteX10" fmla="*/ 443390 w 607899"/>
              <a:gd name="connsiteY10" fmla="*/ 370529 h 535760"/>
              <a:gd name="connsiteX11" fmla="*/ 477901 w 607899"/>
              <a:gd name="connsiteY11" fmla="*/ 251471 h 535760"/>
              <a:gd name="connsiteX12" fmla="*/ 387182 w 607899"/>
              <a:gd name="connsiteY12" fmla="*/ 251471 h 535760"/>
              <a:gd name="connsiteX13" fmla="*/ 356039 w 607899"/>
              <a:gd name="connsiteY13" fmla="*/ 220375 h 535760"/>
              <a:gd name="connsiteX14" fmla="*/ 356039 w 607899"/>
              <a:gd name="connsiteY14" fmla="*/ 31095 h 535760"/>
              <a:gd name="connsiteX15" fmla="*/ 387182 w 607899"/>
              <a:gd name="connsiteY15" fmla="*/ 0 h 535760"/>
              <a:gd name="connsiteX16" fmla="*/ 40424 w 607899"/>
              <a:gd name="connsiteY16" fmla="*/ 0 h 535760"/>
              <a:gd name="connsiteX17" fmla="*/ 229998 w 607899"/>
              <a:gd name="connsiteY17" fmla="*/ 0 h 535760"/>
              <a:gd name="connsiteX18" fmla="*/ 261141 w 607899"/>
              <a:gd name="connsiteY18" fmla="*/ 31094 h 535760"/>
              <a:gd name="connsiteX19" fmla="*/ 261141 w 607899"/>
              <a:gd name="connsiteY19" fmla="*/ 179887 h 535760"/>
              <a:gd name="connsiteX20" fmla="*/ 241875 w 607899"/>
              <a:gd name="connsiteY20" fmla="*/ 352631 h 535760"/>
              <a:gd name="connsiteX21" fmla="*/ 170189 w 607899"/>
              <a:gd name="connsiteY21" fmla="*/ 465428 h 535760"/>
              <a:gd name="connsiteX22" fmla="*/ 66144 w 607899"/>
              <a:gd name="connsiteY22" fmla="*/ 533032 h 535760"/>
              <a:gd name="connsiteX23" fmla="*/ 25414 w 607899"/>
              <a:gd name="connsiteY23" fmla="*/ 517859 h 535760"/>
              <a:gd name="connsiteX24" fmla="*/ 3015 w 607899"/>
              <a:gd name="connsiteY24" fmla="*/ 470657 h 535760"/>
              <a:gd name="connsiteX25" fmla="*/ 18493 w 607899"/>
              <a:gd name="connsiteY25" fmla="*/ 428872 h 535760"/>
              <a:gd name="connsiteX26" fmla="*/ 96632 w 607899"/>
              <a:gd name="connsiteY26" fmla="*/ 370513 h 535760"/>
              <a:gd name="connsiteX27" fmla="*/ 131143 w 607899"/>
              <a:gd name="connsiteY27" fmla="*/ 251459 h 535760"/>
              <a:gd name="connsiteX28" fmla="*/ 40424 w 607899"/>
              <a:gd name="connsiteY28" fmla="*/ 251459 h 535760"/>
              <a:gd name="connsiteX29" fmla="*/ 9281 w 607899"/>
              <a:gd name="connsiteY29" fmla="*/ 220365 h 535760"/>
              <a:gd name="connsiteX30" fmla="*/ 9281 w 607899"/>
              <a:gd name="connsiteY30" fmla="*/ 31094 h 535760"/>
              <a:gd name="connsiteX31" fmla="*/ 40424 w 607899"/>
              <a:gd name="connsiteY31" fmla="*/ 0 h 53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7899" h="535760">
                <a:moveTo>
                  <a:pt x="387182" y="0"/>
                </a:moveTo>
                <a:lnTo>
                  <a:pt x="576756" y="0"/>
                </a:lnTo>
                <a:cubicBezTo>
                  <a:pt x="593964" y="0"/>
                  <a:pt x="607899" y="13914"/>
                  <a:pt x="607899" y="31095"/>
                </a:cubicBezTo>
                <a:lnTo>
                  <a:pt x="607899" y="179895"/>
                </a:lnTo>
                <a:cubicBezTo>
                  <a:pt x="607899" y="252731"/>
                  <a:pt x="601493" y="310113"/>
                  <a:pt x="588633" y="352227"/>
                </a:cubicBezTo>
                <a:cubicBezTo>
                  <a:pt x="575820" y="394294"/>
                  <a:pt x="552065" y="432020"/>
                  <a:pt x="517368" y="465449"/>
                </a:cubicBezTo>
                <a:cubicBezTo>
                  <a:pt x="488937" y="492856"/>
                  <a:pt x="454099" y="515361"/>
                  <a:pt x="412808" y="533196"/>
                </a:cubicBezTo>
                <a:cubicBezTo>
                  <a:pt x="397377" y="539826"/>
                  <a:pt x="379467" y="533196"/>
                  <a:pt x="372219" y="517975"/>
                </a:cubicBezTo>
                <a:lnTo>
                  <a:pt x="349773" y="470679"/>
                </a:lnTo>
                <a:cubicBezTo>
                  <a:pt x="342291" y="454851"/>
                  <a:pt x="349212" y="435941"/>
                  <a:pt x="365251" y="428891"/>
                </a:cubicBezTo>
                <a:cubicBezTo>
                  <a:pt x="400089" y="413530"/>
                  <a:pt x="426182" y="394061"/>
                  <a:pt x="443390" y="370529"/>
                </a:cubicBezTo>
                <a:cubicBezTo>
                  <a:pt x="465181" y="340695"/>
                  <a:pt x="476732" y="301055"/>
                  <a:pt x="477901" y="251471"/>
                </a:cubicBezTo>
                <a:lnTo>
                  <a:pt x="387182" y="251471"/>
                </a:lnTo>
                <a:cubicBezTo>
                  <a:pt x="369974" y="251471"/>
                  <a:pt x="356039" y="237557"/>
                  <a:pt x="356039" y="220375"/>
                </a:cubicBezTo>
                <a:lnTo>
                  <a:pt x="356039" y="31095"/>
                </a:lnTo>
                <a:cubicBezTo>
                  <a:pt x="356039" y="13914"/>
                  <a:pt x="369974" y="0"/>
                  <a:pt x="387182" y="0"/>
                </a:cubicBezTo>
                <a:close/>
                <a:moveTo>
                  <a:pt x="40424" y="0"/>
                </a:moveTo>
                <a:lnTo>
                  <a:pt x="229998" y="0"/>
                </a:lnTo>
                <a:cubicBezTo>
                  <a:pt x="247206" y="0"/>
                  <a:pt x="261141" y="13913"/>
                  <a:pt x="261141" y="31094"/>
                </a:cubicBezTo>
                <a:lnTo>
                  <a:pt x="261141" y="179887"/>
                </a:lnTo>
                <a:cubicBezTo>
                  <a:pt x="261141" y="253280"/>
                  <a:pt x="254735" y="310846"/>
                  <a:pt x="241875" y="352631"/>
                </a:cubicBezTo>
                <a:cubicBezTo>
                  <a:pt x="229062" y="394417"/>
                  <a:pt x="205167" y="432000"/>
                  <a:pt x="170189" y="465428"/>
                </a:cubicBezTo>
                <a:cubicBezTo>
                  <a:pt x="141571" y="492741"/>
                  <a:pt x="106920" y="515291"/>
                  <a:pt x="66144" y="533032"/>
                </a:cubicBezTo>
                <a:cubicBezTo>
                  <a:pt x="50665" y="539755"/>
                  <a:pt x="32662" y="533032"/>
                  <a:pt x="25414" y="517859"/>
                </a:cubicBezTo>
                <a:lnTo>
                  <a:pt x="3015" y="470657"/>
                </a:lnTo>
                <a:cubicBezTo>
                  <a:pt x="-4467" y="454830"/>
                  <a:pt x="2454" y="435922"/>
                  <a:pt x="18493" y="428872"/>
                </a:cubicBezTo>
                <a:cubicBezTo>
                  <a:pt x="53331" y="413512"/>
                  <a:pt x="79424" y="394043"/>
                  <a:pt x="96632" y="370513"/>
                </a:cubicBezTo>
                <a:cubicBezTo>
                  <a:pt x="118423" y="340679"/>
                  <a:pt x="129974" y="301041"/>
                  <a:pt x="131143" y="251459"/>
                </a:cubicBezTo>
                <a:lnTo>
                  <a:pt x="40424" y="251459"/>
                </a:lnTo>
                <a:cubicBezTo>
                  <a:pt x="23216" y="251459"/>
                  <a:pt x="9281" y="237546"/>
                  <a:pt x="9281" y="220365"/>
                </a:cubicBezTo>
                <a:lnTo>
                  <a:pt x="9281" y="31094"/>
                </a:lnTo>
                <a:cubicBezTo>
                  <a:pt x="9281" y="13913"/>
                  <a:pt x="23216" y="0"/>
                  <a:pt x="404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 descr="图片包含 人员&#10;&#10;描述已自动生成">
            <a:extLst>
              <a:ext uri="{FF2B5EF4-FFF2-40B4-BE49-F238E27FC236}">
                <a16:creationId xmlns:a16="http://schemas.microsoft.com/office/drawing/2014/main" id="{BDFB1C7F-6970-4520-AED4-7A894ED82E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861" y="1491280"/>
            <a:ext cx="2480671" cy="3716966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823538DB-593B-42EA-881D-CF9EE1E7CB60}"/>
              </a:ext>
            </a:extLst>
          </p:cNvPr>
          <p:cNvSpPr txBox="1"/>
          <p:nvPr/>
        </p:nvSpPr>
        <p:spPr>
          <a:xfrm>
            <a:off x="5862653" y="3220251"/>
            <a:ext cx="4790660" cy="1319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Copy paste fonts. Choose the only option to retain text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Copy paste fonts. Choose the only option to retain text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Copy paste fonts. Choose the only option to retain text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435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2439716-2763-48B7-BCB8-2FDE58901F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573AA0F-3FCD-4603-9B78-FEE7BB375778}"/>
              </a:ext>
            </a:extLst>
          </p:cNvPr>
          <p:cNvSpPr/>
          <p:nvPr/>
        </p:nvSpPr>
        <p:spPr>
          <a:xfrm>
            <a:off x="4211320" y="645160"/>
            <a:ext cx="3769360" cy="5567680"/>
          </a:xfrm>
          <a:prstGeom prst="rect">
            <a:avLst/>
          </a:prstGeom>
          <a:noFill/>
          <a:ln w="57150">
            <a:gradFill>
              <a:gsLst>
                <a:gs pos="34000">
                  <a:schemeClr val="bg1"/>
                </a:gs>
                <a:gs pos="72731">
                  <a:schemeClr val="tx1">
                    <a:lumMod val="50000"/>
                    <a:lumOff val="50000"/>
                  </a:schemeClr>
                </a:gs>
                <a:gs pos="39000">
                  <a:schemeClr val="tx1">
                    <a:lumMod val="50000"/>
                    <a:lumOff val="50000"/>
                  </a:schemeClr>
                </a:gs>
                <a:gs pos="80000">
                  <a:schemeClr val="bg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9191ED1-8A97-4B28-8A56-4E7933D8A2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586333">
            <a:off x="1293588" y="-245109"/>
            <a:ext cx="12221431" cy="744660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3E34C96-D06C-45EF-A221-AD9A98FC99BF}"/>
              </a:ext>
            </a:extLst>
          </p:cNvPr>
          <p:cNvSpPr txBox="1"/>
          <p:nvPr/>
        </p:nvSpPr>
        <p:spPr>
          <a:xfrm>
            <a:off x="3509233" y="2663477"/>
            <a:ext cx="51735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chemeClr val="bg1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THANKS</a:t>
            </a:r>
            <a:endParaRPr lang="zh-CN" altLang="en-US" sz="8800" b="1" dirty="0">
              <a:solidFill>
                <a:schemeClr val="bg1"/>
              </a:solidFill>
              <a:latin typeface="三极春联字体简" panose="00000500000000000000" pitchFamily="2" charset="-122"/>
              <a:ea typeface="三极春联字体简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70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CD4793F-B15E-415F-9B7F-64356C7441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图片 3" descr="图片包含 餐桌&#10;&#10;描述已自动生成">
            <a:extLst>
              <a:ext uri="{FF2B5EF4-FFF2-40B4-BE49-F238E27FC236}">
                <a16:creationId xmlns:a16="http://schemas.microsoft.com/office/drawing/2014/main" id="{A6EE7633-A8F9-479B-9C7D-B7E33972E1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066212" y="-267781"/>
            <a:ext cx="6857990" cy="7393549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34855C1E-872D-4F0A-BD08-D9401BB96AC6}"/>
              </a:ext>
            </a:extLst>
          </p:cNvPr>
          <p:cNvSpPr/>
          <p:nvPr/>
        </p:nvSpPr>
        <p:spPr>
          <a:xfrm rot="2700000">
            <a:off x="1401717" y="1128218"/>
            <a:ext cx="4601565" cy="4601565"/>
          </a:xfrm>
          <a:custGeom>
            <a:avLst/>
            <a:gdLst>
              <a:gd name="connsiteX0" fmla="*/ 33931 w 1497118"/>
              <a:gd name="connsiteY0" fmla="*/ 33931 h 1497118"/>
              <a:gd name="connsiteX1" fmla="*/ 115847 w 1497118"/>
              <a:gd name="connsiteY1" fmla="*/ 0 h 1497118"/>
              <a:gd name="connsiteX2" fmla="*/ 1381271 w 1497118"/>
              <a:gd name="connsiteY2" fmla="*/ 0 h 1497118"/>
              <a:gd name="connsiteX3" fmla="*/ 1497118 w 1497118"/>
              <a:gd name="connsiteY3" fmla="*/ 115847 h 1497118"/>
              <a:gd name="connsiteX4" fmla="*/ 1497118 w 1497118"/>
              <a:gd name="connsiteY4" fmla="*/ 1381271 h 1497118"/>
              <a:gd name="connsiteX5" fmla="*/ 1381271 w 1497118"/>
              <a:gd name="connsiteY5" fmla="*/ 1497118 h 1497118"/>
              <a:gd name="connsiteX6" fmla="*/ 781196 w 1497118"/>
              <a:gd name="connsiteY6" fmla="*/ 1497118 h 1497118"/>
              <a:gd name="connsiteX7" fmla="*/ 0 w 1497118"/>
              <a:gd name="connsiteY7" fmla="*/ 715922 h 1497118"/>
              <a:gd name="connsiteX8" fmla="*/ 0 w 1497118"/>
              <a:gd name="connsiteY8" fmla="*/ 115847 h 1497118"/>
              <a:gd name="connsiteX9" fmla="*/ 33931 w 1497118"/>
              <a:gd name="connsiteY9" fmla="*/ 33931 h 149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7118" h="1497118">
                <a:moveTo>
                  <a:pt x="33931" y="33931"/>
                </a:moveTo>
                <a:cubicBezTo>
                  <a:pt x="54895" y="12967"/>
                  <a:pt x="83857" y="0"/>
                  <a:pt x="115847" y="0"/>
                </a:cubicBezTo>
                <a:lnTo>
                  <a:pt x="1381271" y="0"/>
                </a:lnTo>
                <a:cubicBezTo>
                  <a:pt x="1445252" y="0"/>
                  <a:pt x="1497118" y="51866"/>
                  <a:pt x="1497118" y="115847"/>
                </a:cubicBezTo>
                <a:lnTo>
                  <a:pt x="1497118" y="1381271"/>
                </a:lnTo>
                <a:cubicBezTo>
                  <a:pt x="1497118" y="1445252"/>
                  <a:pt x="1445252" y="1497118"/>
                  <a:pt x="1381271" y="1497118"/>
                </a:cubicBezTo>
                <a:lnTo>
                  <a:pt x="781196" y="1497118"/>
                </a:lnTo>
                <a:lnTo>
                  <a:pt x="0" y="715922"/>
                </a:lnTo>
                <a:lnTo>
                  <a:pt x="0" y="115847"/>
                </a:lnTo>
                <a:cubicBezTo>
                  <a:pt x="0" y="83857"/>
                  <a:pt x="12966" y="54895"/>
                  <a:pt x="33931" y="33931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A882D8B-DF0C-454B-BAA6-3929C0CB333A}"/>
              </a:ext>
            </a:extLst>
          </p:cNvPr>
          <p:cNvSpPr txBox="1"/>
          <p:nvPr/>
        </p:nvSpPr>
        <p:spPr>
          <a:xfrm>
            <a:off x="3319686" y="1670510"/>
            <a:ext cx="1478747" cy="11079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b="1" u="sng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8000" b="1" u="sng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C1505FF-BC34-46F1-A49E-76DBECE19B4D}"/>
              </a:ext>
            </a:extLst>
          </p:cNvPr>
          <p:cNvSpPr txBox="1"/>
          <p:nvPr/>
        </p:nvSpPr>
        <p:spPr>
          <a:xfrm>
            <a:off x="2196610" y="3062010"/>
            <a:ext cx="3752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Add title text</a:t>
            </a:r>
            <a:endParaRPr lang="zh-CN" altLang="en-US" sz="4400" dirty="0">
              <a:solidFill>
                <a:schemeClr val="bg1"/>
              </a:solidFill>
              <a:latin typeface="三极春联字体简" panose="00000500000000000000" pitchFamily="2" charset="-122"/>
              <a:ea typeface="三极春联字体简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9D9B575-10F6-4C73-9031-475C3E3D9944}"/>
              </a:ext>
            </a:extLst>
          </p:cNvPr>
          <p:cNvSpPr txBox="1"/>
          <p:nvPr/>
        </p:nvSpPr>
        <p:spPr>
          <a:xfrm>
            <a:off x="2563070" y="4006643"/>
            <a:ext cx="2748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562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40">
            <a:extLst>
              <a:ext uri="{FF2B5EF4-FFF2-40B4-BE49-F238E27FC236}">
                <a16:creationId xmlns:a16="http://schemas.microsoft.com/office/drawing/2014/main" id="{729C2832-32F0-4A74-BCF5-30E14949ADDB}"/>
              </a:ext>
            </a:extLst>
          </p:cNvPr>
          <p:cNvSpPr/>
          <p:nvPr/>
        </p:nvSpPr>
        <p:spPr>
          <a:xfrm>
            <a:off x="0" y="3429000"/>
            <a:ext cx="10302240" cy="2356398"/>
          </a:xfrm>
          <a:prstGeom prst="homePlate">
            <a:avLst/>
          </a:prstGeo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13E8F31-DFCE-43DF-97A4-3F5923F4DF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1000" y="-1"/>
            <a:ext cx="4191000" cy="8292193"/>
          </a:xfrm>
          <a:prstGeom prst="rect">
            <a:avLst/>
          </a:prstGeom>
        </p:spPr>
      </p:pic>
      <p:sp>
        <p:nvSpPr>
          <p:cNvPr id="5" name="left-quotes_39368">
            <a:extLst>
              <a:ext uri="{FF2B5EF4-FFF2-40B4-BE49-F238E27FC236}">
                <a16:creationId xmlns:a16="http://schemas.microsoft.com/office/drawing/2014/main" id="{178B7EDF-6710-4FCA-AE38-9225691D39BA}"/>
              </a:ext>
            </a:extLst>
          </p:cNvPr>
          <p:cNvSpPr>
            <a:spLocks noChangeAspect="1"/>
          </p:cNvSpPr>
          <p:nvPr/>
        </p:nvSpPr>
        <p:spPr bwMode="auto">
          <a:xfrm>
            <a:off x="1419928" y="1072602"/>
            <a:ext cx="609685" cy="591322"/>
          </a:xfrm>
          <a:custGeom>
            <a:avLst/>
            <a:gdLst>
              <a:gd name="T0" fmla="*/ 108 w 314"/>
              <a:gd name="T1" fmla="*/ 0 h 305"/>
              <a:gd name="T2" fmla="*/ 144 w 314"/>
              <a:gd name="T3" fmla="*/ 2 h 305"/>
              <a:gd name="T4" fmla="*/ 144 w 314"/>
              <a:gd name="T5" fmla="*/ 63 h 305"/>
              <a:gd name="T6" fmla="*/ 70 w 314"/>
              <a:gd name="T7" fmla="*/ 132 h 305"/>
              <a:gd name="T8" fmla="*/ 70 w 314"/>
              <a:gd name="T9" fmla="*/ 159 h 305"/>
              <a:gd name="T10" fmla="*/ 122 w 314"/>
              <a:gd name="T11" fmla="*/ 159 h 305"/>
              <a:gd name="T12" fmla="*/ 122 w 314"/>
              <a:gd name="T13" fmla="*/ 305 h 305"/>
              <a:gd name="T14" fmla="*/ 0 w 314"/>
              <a:gd name="T15" fmla="*/ 305 h 305"/>
              <a:gd name="T16" fmla="*/ 0 w 314"/>
              <a:gd name="T17" fmla="*/ 148 h 305"/>
              <a:gd name="T18" fmla="*/ 108 w 314"/>
              <a:gd name="T19" fmla="*/ 0 h 305"/>
              <a:gd name="T20" fmla="*/ 314 w 314"/>
              <a:gd name="T21" fmla="*/ 63 h 305"/>
              <a:gd name="T22" fmla="*/ 314 w 314"/>
              <a:gd name="T23" fmla="*/ 2 h 305"/>
              <a:gd name="T24" fmla="*/ 284 w 314"/>
              <a:gd name="T25" fmla="*/ 0 h 305"/>
              <a:gd name="T26" fmla="*/ 176 w 314"/>
              <a:gd name="T27" fmla="*/ 148 h 305"/>
              <a:gd name="T28" fmla="*/ 176 w 314"/>
              <a:gd name="T29" fmla="*/ 305 h 305"/>
              <a:gd name="T30" fmla="*/ 298 w 314"/>
              <a:gd name="T31" fmla="*/ 305 h 305"/>
              <a:gd name="T32" fmla="*/ 298 w 314"/>
              <a:gd name="T33" fmla="*/ 160 h 305"/>
              <a:gd name="T34" fmla="*/ 246 w 314"/>
              <a:gd name="T35" fmla="*/ 160 h 305"/>
              <a:gd name="T36" fmla="*/ 246 w 314"/>
              <a:gd name="T37" fmla="*/ 132 h 305"/>
              <a:gd name="T38" fmla="*/ 314 w 314"/>
              <a:gd name="T39" fmla="*/ 63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4" h="305">
                <a:moveTo>
                  <a:pt x="108" y="0"/>
                </a:moveTo>
                <a:cubicBezTo>
                  <a:pt x="116" y="0"/>
                  <a:pt x="128" y="1"/>
                  <a:pt x="144" y="2"/>
                </a:cubicBezTo>
                <a:lnTo>
                  <a:pt x="144" y="63"/>
                </a:lnTo>
                <a:cubicBezTo>
                  <a:pt x="94" y="63"/>
                  <a:pt x="70" y="86"/>
                  <a:pt x="70" y="132"/>
                </a:cubicBezTo>
                <a:lnTo>
                  <a:pt x="70" y="159"/>
                </a:lnTo>
                <a:lnTo>
                  <a:pt x="122" y="159"/>
                </a:lnTo>
                <a:lnTo>
                  <a:pt x="122" y="305"/>
                </a:lnTo>
                <a:lnTo>
                  <a:pt x="0" y="305"/>
                </a:lnTo>
                <a:lnTo>
                  <a:pt x="0" y="148"/>
                </a:lnTo>
                <a:cubicBezTo>
                  <a:pt x="0" y="49"/>
                  <a:pt x="36" y="0"/>
                  <a:pt x="108" y="0"/>
                </a:cubicBezTo>
                <a:close/>
                <a:moveTo>
                  <a:pt x="314" y="63"/>
                </a:moveTo>
                <a:lnTo>
                  <a:pt x="314" y="2"/>
                </a:lnTo>
                <a:cubicBezTo>
                  <a:pt x="299" y="1"/>
                  <a:pt x="289" y="0"/>
                  <a:pt x="284" y="0"/>
                </a:cubicBezTo>
                <a:cubicBezTo>
                  <a:pt x="212" y="0"/>
                  <a:pt x="176" y="50"/>
                  <a:pt x="176" y="148"/>
                </a:cubicBezTo>
                <a:lnTo>
                  <a:pt x="176" y="305"/>
                </a:lnTo>
                <a:lnTo>
                  <a:pt x="298" y="305"/>
                </a:lnTo>
                <a:lnTo>
                  <a:pt x="298" y="160"/>
                </a:lnTo>
                <a:lnTo>
                  <a:pt x="246" y="160"/>
                </a:lnTo>
                <a:lnTo>
                  <a:pt x="246" y="132"/>
                </a:lnTo>
                <a:cubicBezTo>
                  <a:pt x="245" y="89"/>
                  <a:pt x="268" y="66"/>
                  <a:pt x="314" y="63"/>
                </a:cubicBezTo>
                <a:close/>
              </a:path>
            </a:pathLst>
          </a:custGeo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FEF087E-A325-47C4-B078-3358666A9480}"/>
              </a:ext>
            </a:extLst>
          </p:cNvPr>
          <p:cNvSpPr txBox="1"/>
          <p:nvPr/>
        </p:nvSpPr>
        <p:spPr>
          <a:xfrm>
            <a:off x="2252871" y="1368263"/>
            <a:ext cx="4790660" cy="1319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Copy paste fonts. Choose the only option to retain text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。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Copy paste fonts. Choose the only option to retain text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。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Copy paste fonts. Choose the only option to retain text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48725E1-C11F-4E43-A70C-D0AA53E5A488}"/>
              </a:ext>
            </a:extLst>
          </p:cNvPr>
          <p:cNvGrpSpPr/>
          <p:nvPr/>
        </p:nvGrpSpPr>
        <p:grpSpPr>
          <a:xfrm>
            <a:off x="2363279" y="4066626"/>
            <a:ext cx="3262787" cy="865702"/>
            <a:chOff x="7704771" y="2854858"/>
            <a:chExt cx="3262787" cy="865702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2888BD9-A0DD-4B15-A8A4-487FCB6422E2}"/>
                </a:ext>
              </a:extLst>
            </p:cNvPr>
            <p:cNvSpPr/>
            <p:nvPr/>
          </p:nvSpPr>
          <p:spPr>
            <a:xfrm>
              <a:off x="7716427" y="3197340"/>
              <a:ext cx="325113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related goes here. 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EA12C824-F22E-4D3C-AFDB-B019D31ABD31}"/>
                </a:ext>
              </a:extLst>
            </p:cNvPr>
            <p:cNvSpPr/>
            <p:nvPr/>
          </p:nvSpPr>
          <p:spPr>
            <a:xfrm>
              <a:off x="7704771" y="2854858"/>
              <a:ext cx="12105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Threats   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B701885-099F-4AAF-A07C-B545887CE343}"/>
              </a:ext>
            </a:extLst>
          </p:cNvPr>
          <p:cNvGrpSpPr/>
          <p:nvPr/>
        </p:nvGrpSpPr>
        <p:grpSpPr>
          <a:xfrm>
            <a:off x="6084344" y="4146095"/>
            <a:ext cx="3262787" cy="865702"/>
            <a:chOff x="7704771" y="2854858"/>
            <a:chExt cx="3262787" cy="865702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A2EE68BF-12EA-4486-8AD9-6907CC3A898B}"/>
                </a:ext>
              </a:extLst>
            </p:cNvPr>
            <p:cNvSpPr/>
            <p:nvPr/>
          </p:nvSpPr>
          <p:spPr>
            <a:xfrm>
              <a:off x="7716427" y="3197340"/>
              <a:ext cx="325113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related goes here. 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28A8794E-8F69-4D58-B36E-0E95FE018376}"/>
                </a:ext>
              </a:extLst>
            </p:cNvPr>
            <p:cNvSpPr/>
            <p:nvPr/>
          </p:nvSpPr>
          <p:spPr>
            <a:xfrm>
              <a:off x="7704771" y="2854858"/>
              <a:ext cx="12105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Threats   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E5FC1E7-185F-412B-B9DB-9475DBA9BA3A}"/>
              </a:ext>
            </a:extLst>
          </p:cNvPr>
          <p:cNvGrpSpPr/>
          <p:nvPr/>
        </p:nvGrpSpPr>
        <p:grpSpPr>
          <a:xfrm>
            <a:off x="1212152" y="4288109"/>
            <a:ext cx="600982" cy="464766"/>
            <a:chOff x="2655396" y="2953152"/>
            <a:chExt cx="811962" cy="627927"/>
          </a:xfrm>
          <a:solidFill>
            <a:schemeClr val="bg1"/>
          </a:solidFill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1A030CFB-90B8-4568-906C-02EEDA817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5396" y="2953152"/>
              <a:ext cx="606579" cy="396043"/>
            </a:xfrm>
            <a:custGeom>
              <a:avLst/>
              <a:gdLst>
                <a:gd name="T0" fmla="*/ 357 w 458"/>
                <a:gd name="T1" fmla="*/ 8 h 299"/>
                <a:gd name="T2" fmla="*/ 184 w 458"/>
                <a:gd name="T3" fmla="*/ 54 h 299"/>
                <a:gd name="T4" fmla="*/ 40 w 458"/>
                <a:gd name="T5" fmla="*/ 161 h 299"/>
                <a:gd name="T6" fmla="*/ 35 w 458"/>
                <a:gd name="T7" fmla="*/ 277 h 299"/>
                <a:gd name="T8" fmla="*/ 36 w 458"/>
                <a:gd name="T9" fmla="*/ 279 h 299"/>
                <a:gd name="T10" fmla="*/ 85 w 458"/>
                <a:gd name="T11" fmla="*/ 288 h 299"/>
                <a:gd name="T12" fmla="*/ 133 w 458"/>
                <a:gd name="T13" fmla="*/ 256 h 299"/>
                <a:gd name="T14" fmla="*/ 142 w 458"/>
                <a:gd name="T15" fmla="*/ 207 h 299"/>
                <a:gd name="T16" fmla="*/ 128 w 458"/>
                <a:gd name="T17" fmla="*/ 195 h 299"/>
                <a:gd name="T18" fmla="*/ 211 w 458"/>
                <a:gd name="T19" fmla="*/ 112 h 299"/>
                <a:gd name="T20" fmla="*/ 211 w 458"/>
                <a:gd name="T21" fmla="*/ 112 h 299"/>
                <a:gd name="T22" fmla="*/ 212 w 458"/>
                <a:gd name="T23" fmla="*/ 112 h 299"/>
                <a:gd name="T24" fmla="*/ 212 w 458"/>
                <a:gd name="T25" fmla="*/ 112 h 299"/>
                <a:gd name="T26" fmla="*/ 212 w 458"/>
                <a:gd name="T27" fmla="*/ 112 h 299"/>
                <a:gd name="T28" fmla="*/ 329 w 458"/>
                <a:gd name="T29" fmla="*/ 97 h 299"/>
                <a:gd name="T30" fmla="*/ 330 w 458"/>
                <a:gd name="T31" fmla="*/ 116 h 299"/>
                <a:gd name="T32" fmla="*/ 374 w 458"/>
                <a:gd name="T33" fmla="*/ 139 h 299"/>
                <a:gd name="T34" fmla="*/ 429 w 458"/>
                <a:gd name="T35" fmla="*/ 121 h 299"/>
                <a:gd name="T36" fmla="*/ 452 w 458"/>
                <a:gd name="T37" fmla="*/ 77 h 299"/>
                <a:gd name="T38" fmla="*/ 451 w 458"/>
                <a:gd name="T39" fmla="*/ 75 h 299"/>
                <a:gd name="T40" fmla="*/ 357 w 458"/>
                <a:gd name="T41" fmla="*/ 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8" h="299">
                  <a:moveTo>
                    <a:pt x="357" y="8"/>
                  </a:moveTo>
                  <a:cubicBezTo>
                    <a:pt x="288" y="0"/>
                    <a:pt x="191" y="50"/>
                    <a:pt x="184" y="54"/>
                  </a:cubicBezTo>
                  <a:cubicBezTo>
                    <a:pt x="176" y="58"/>
                    <a:pt x="77" y="103"/>
                    <a:pt x="40" y="161"/>
                  </a:cubicBezTo>
                  <a:cubicBezTo>
                    <a:pt x="0" y="225"/>
                    <a:pt x="34" y="276"/>
                    <a:pt x="35" y="277"/>
                  </a:cubicBezTo>
                  <a:cubicBezTo>
                    <a:pt x="35" y="278"/>
                    <a:pt x="36" y="278"/>
                    <a:pt x="36" y="279"/>
                  </a:cubicBezTo>
                  <a:cubicBezTo>
                    <a:pt x="47" y="295"/>
                    <a:pt x="69" y="299"/>
                    <a:pt x="85" y="288"/>
                  </a:cubicBezTo>
                  <a:cubicBezTo>
                    <a:pt x="133" y="256"/>
                    <a:pt x="133" y="256"/>
                    <a:pt x="133" y="256"/>
                  </a:cubicBezTo>
                  <a:cubicBezTo>
                    <a:pt x="149" y="245"/>
                    <a:pt x="153" y="223"/>
                    <a:pt x="142" y="207"/>
                  </a:cubicBezTo>
                  <a:cubicBezTo>
                    <a:pt x="138" y="201"/>
                    <a:pt x="133" y="197"/>
                    <a:pt x="128" y="195"/>
                  </a:cubicBezTo>
                  <a:cubicBezTo>
                    <a:pt x="111" y="157"/>
                    <a:pt x="200" y="117"/>
                    <a:pt x="211" y="112"/>
                  </a:cubicBezTo>
                  <a:cubicBezTo>
                    <a:pt x="211" y="112"/>
                    <a:pt x="211" y="112"/>
                    <a:pt x="211" y="112"/>
                  </a:cubicBezTo>
                  <a:cubicBezTo>
                    <a:pt x="211" y="112"/>
                    <a:pt x="211" y="112"/>
                    <a:pt x="212" y="112"/>
                  </a:cubicBezTo>
                  <a:cubicBezTo>
                    <a:pt x="212" y="112"/>
                    <a:pt x="212" y="112"/>
                    <a:pt x="212" y="112"/>
                  </a:cubicBezTo>
                  <a:cubicBezTo>
                    <a:pt x="212" y="112"/>
                    <a:pt x="212" y="112"/>
                    <a:pt x="212" y="112"/>
                  </a:cubicBezTo>
                  <a:cubicBezTo>
                    <a:pt x="223" y="106"/>
                    <a:pt x="310" y="61"/>
                    <a:pt x="329" y="97"/>
                  </a:cubicBezTo>
                  <a:cubicBezTo>
                    <a:pt x="328" y="103"/>
                    <a:pt x="328" y="109"/>
                    <a:pt x="330" y="116"/>
                  </a:cubicBezTo>
                  <a:cubicBezTo>
                    <a:pt x="335" y="134"/>
                    <a:pt x="355" y="145"/>
                    <a:pt x="374" y="139"/>
                  </a:cubicBezTo>
                  <a:cubicBezTo>
                    <a:pt x="429" y="121"/>
                    <a:pt x="429" y="121"/>
                    <a:pt x="429" y="121"/>
                  </a:cubicBezTo>
                  <a:cubicBezTo>
                    <a:pt x="447" y="116"/>
                    <a:pt x="458" y="96"/>
                    <a:pt x="452" y="77"/>
                  </a:cubicBezTo>
                  <a:cubicBezTo>
                    <a:pt x="452" y="76"/>
                    <a:pt x="451" y="76"/>
                    <a:pt x="451" y="75"/>
                  </a:cubicBezTo>
                  <a:cubicBezTo>
                    <a:pt x="451" y="74"/>
                    <a:pt x="432" y="15"/>
                    <a:pt x="35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C53A166-D30A-47D4-A152-A8C674F26C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7844" y="3196814"/>
              <a:ext cx="588912" cy="384265"/>
            </a:xfrm>
            <a:custGeom>
              <a:avLst/>
              <a:gdLst>
                <a:gd name="T0" fmla="*/ 442 w 445"/>
                <a:gd name="T1" fmla="*/ 213 h 290"/>
                <a:gd name="T2" fmla="*/ 313 w 445"/>
                <a:gd name="T3" fmla="*/ 55 h 290"/>
                <a:gd name="T4" fmla="*/ 313 w 445"/>
                <a:gd name="T5" fmla="*/ 26 h 290"/>
                <a:gd name="T6" fmla="*/ 262 w 445"/>
                <a:gd name="T7" fmla="*/ 26 h 290"/>
                <a:gd name="T8" fmla="*/ 183 w 445"/>
                <a:gd name="T9" fmla="*/ 30 h 290"/>
                <a:gd name="T10" fmla="*/ 157 w 445"/>
                <a:gd name="T11" fmla="*/ 0 h 290"/>
                <a:gd name="T12" fmla="*/ 132 w 445"/>
                <a:gd name="T13" fmla="*/ 46 h 290"/>
                <a:gd name="T14" fmla="*/ 132 w 445"/>
                <a:gd name="T15" fmla="*/ 48 h 290"/>
                <a:gd name="T16" fmla="*/ 132 w 445"/>
                <a:gd name="T17" fmla="*/ 53 h 290"/>
                <a:gd name="T18" fmla="*/ 3 w 445"/>
                <a:gd name="T19" fmla="*/ 213 h 290"/>
                <a:gd name="T20" fmla="*/ 0 w 445"/>
                <a:gd name="T21" fmla="*/ 234 h 290"/>
                <a:gd name="T22" fmla="*/ 0 w 445"/>
                <a:gd name="T23" fmla="*/ 278 h 290"/>
                <a:gd name="T24" fmla="*/ 433 w 445"/>
                <a:gd name="T25" fmla="*/ 290 h 290"/>
                <a:gd name="T26" fmla="*/ 445 w 445"/>
                <a:gd name="T27" fmla="*/ 234 h 290"/>
                <a:gd name="T28" fmla="*/ 445 w 445"/>
                <a:gd name="T29" fmla="*/ 230 h 290"/>
                <a:gd name="T30" fmla="*/ 175 w 445"/>
                <a:gd name="T31" fmla="*/ 246 h 290"/>
                <a:gd name="T32" fmla="*/ 146 w 445"/>
                <a:gd name="T33" fmla="*/ 240 h 290"/>
                <a:gd name="T34" fmla="*/ 153 w 445"/>
                <a:gd name="T35" fmla="*/ 211 h 290"/>
                <a:gd name="T36" fmla="*/ 181 w 445"/>
                <a:gd name="T37" fmla="*/ 218 h 290"/>
                <a:gd name="T38" fmla="*/ 181 w 445"/>
                <a:gd name="T39" fmla="*/ 187 h 290"/>
                <a:gd name="T40" fmla="*/ 153 w 445"/>
                <a:gd name="T41" fmla="*/ 193 h 290"/>
                <a:gd name="T42" fmla="*/ 146 w 445"/>
                <a:gd name="T43" fmla="*/ 164 h 290"/>
                <a:gd name="T44" fmla="*/ 175 w 445"/>
                <a:gd name="T45" fmla="*/ 158 h 290"/>
                <a:gd name="T46" fmla="*/ 181 w 445"/>
                <a:gd name="T47" fmla="*/ 187 h 290"/>
                <a:gd name="T48" fmla="*/ 175 w 445"/>
                <a:gd name="T49" fmla="*/ 140 h 290"/>
                <a:gd name="T50" fmla="*/ 146 w 445"/>
                <a:gd name="T51" fmla="*/ 134 h 290"/>
                <a:gd name="T52" fmla="*/ 153 w 445"/>
                <a:gd name="T53" fmla="*/ 105 h 290"/>
                <a:gd name="T54" fmla="*/ 181 w 445"/>
                <a:gd name="T55" fmla="*/ 111 h 290"/>
                <a:gd name="T56" fmla="*/ 240 w 445"/>
                <a:gd name="T57" fmla="*/ 240 h 290"/>
                <a:gd name="T58" fmla="*/ 211 w 445"/>
                <a:gd name="T59" fmla="*/ 246 h 290"/>
                <a:gd name="T60" fmla="*/ 205 w 445"/>
                <a:gd name="T61" fmla="*/ 218 h 290"/>
                <a:gd name="T62" fmla="*/ 234 w 445"/>
                <a:gd name="T63" fmla="*/ 211 h 290"/>
                <a:gd name="T64" fmla="*/ 240 w 445"/>
                <a:gd name="T65" fmla="*/ 240 h 290"/>
                <a:gd name="T66" fmla="*/ 234 w 445"/>
                <a:gd name="T67" fmla="*/ 193 h 290"/>
                <a:gd name="T68" fmla="*/ 205 w 445"/>
                <a:gd name="T69" fmla="*/ 187 h 290"/>
                <a:gd name="T70" fmla="*/ 211 w 445"/>
                <a:gd name="T71" fmla="*/ 158 h 290"/>
                <a:gd name="T72" fmla="*/ 240 w 445"/>
                <a:gd name="T73" fmla="*/ 164 h 290"/>
                <a:gd name="T74" fmla="*/ 240 w 445"/>
                <a:gd name="T75" fmla="*/ 134 h 290"/>
                <a:gd name="T76" fmla="*/ 211 w 445"/>
                <a:gd name="T77" fmla="*/ 140 h 290"/>
                <a:gd name="T78" fmla="*/ 205 w 445"/>
                <a:gd name="T79" fmla="*/ 111 h 290"/>
                <a:gd name="T80" fmla="*/ 234 w 445"/>
                <a:gd name="T81" fmla="*/ 105 h 290"/>
                <a:gd name="T82" fmla="*/ 240 w 445"/>
                <a:gd name="T83" fmla="*/ 134 h 290"/>
                <a:gd name="T84" fmla="*/ 292 w 445"/>
                <a:gd name="T85" fmla="*/ 246 h 290"/>
                <a:gd name="T86" fmla="*/ 263 w 445"/>
                <a:gd name="T87" fmla="*/ 240 h 290"/>
                <a:gd name="T88" fmla="*/ 269 w 445"/>
                <a:gd name="T89" fmla="*/ 211 h 290"/>
                <a:gd name="T90" fmla="*/ 298 w 445"/>
                <a:gd name="T91" fmla="*/ 218 h 290"/>
                <a:gd name="T92" fmla="*/ 298 w 445"/>
                <a:gd name="T93" fmla="*/ 187 h 290"/>
                <a:gd name="T94" fmla="*/ 269 w 445"/>
                <a:gd name="T95" fmla="*/ 193 h 290"/>
                <a:gd name="T96" fmla="*/ 263 w 445"/>
                <a:gd name="T97" fmla="*/ 164 h 290"/>
                <a:gd name="T98" fmla="*/ 292 w 445"/>
                <a:gd name="T99" fmla="*/ 158 h 290"/>
                <a:gd name="T100" fmla="*/ 298 w 445"/>
                <a:gd name="T101" fmla="*/ 187 h 290"/>
                <a:gd name="T102" fmla="*/ 292 w 445"/>
                <a:gd name="T103" fmla="*/ 140 h 290"/>
                <a:gd name="T104" fmla="*/ 263 w 445"/>
                <a:gd name="T105" fmla="*/ 134 h 290"/>
                <a:gd name="T106" fmla="*/ 269 w 445"/>
                <a:gd name="T107" fmla="*/ 105 h 290"/>
                <a:gd name="T108" fmla="*/ 298 w 445"/>
                <a:gd name="T109" fmla="*/ 11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5" h="290">
                  <a:moveTo>
                    <a:pt x="445" y="230"/>
                  </a:moveTo>
                  <a:cubicBezTo>
                    <a:pt x="445" y="224"/>
                    <a:pt x="444" y="218"/>
                    <a:pt x="442" y="213"/>
                  </a:cubicBezTo>
                  <a:cubicBezTo>
                    <a:pt x="433" y="184"/>
                    <a:pt x="397" y="165"/>
                    <a:pt x="397" y="165"/>
                  </a:cubicBezTo>
                  <a:cubicBezTo>
                    <a:pt x="325" y="114"/>
                    <a:pt x="314" y="77"/>
                    <a:pt x="313" y="55"/>
                  </a:cubicBezTo>
                  <a:cubicBezTo>
                    <a:pt x="313" y="54"/>
                    <a:pt x="313" y="54"/>
                    <a:pt x="313" y="53"/>
                  </a:cubicBezTo>
                  <a:cubicBezTo>
                    <a:pt x="313" y="26"/>
                    <a:pt x="313" y="26"/>
                    <a:pt x="313" y="26"/>
                  </a:cubicBezTo>
                  <a:cubicBezTo>
                    <a:pt x="313" y="12"/>
                    <a:pt x="302" y="0"/>
                    <a:pt x="288" y="0"/>
                  </a:cubicBezTo>
                  <a:cubicBezTo>
                    <a:pt x="274" y="0"/>
                    <a:pt x="262" y="12"/>
                    <a:pt x="262" y="26"/>
                  </a:cubicBezTo>
                  <a:cubicBezTo>
                    <a:pt x="262" y="29"/>
                    <a:pt x="262" y="29"/>
                    <a:pt x="262" y="29"/>
                  </a:cubicBezTo>
                  <a:cubicBezTo>
                    <a:pt x="220" y="42"/>
                    <a:pt x="193" y="34"/>
                    <a:pt x="183" y="30"/>
                  </a:cubicBezTo>
                  <a:cubicBezTo>
                    <a:pt x="183" y="26"/>
                    <a:pt x="183" y="26"/>
                    <a:pt x="183" y="26"/>
                  </a:cubicBezTo>
                  <a:cubicBezTo>
                    <a:pt x="183" y="12"/>
                    <a:pt x="172" y="0"/>
                    <a:pt x="157" y="0"/>
                  </a:cubicBezTo>
                  <a:cubicBezTo>
                    <a:pt x="143" y="0"/>
                    <a:pt x="132" y="12"/>
                    <a:pt x="132" y="26"/>
                  </a:cubicBezTo>
                  <a:cubicBezTo>
                    <a:pt x="132" y="46"/>
                    <a:pt x="132" y="46"/>
                    <a:pt x="132" y="46"/>
                  </a:cubicBezTo>
                  <a:cubicBezTo>
                    <a:pt x="131" y="46"/>
                    <a:pt x="131" y="46"/>
                    <a:pt x="131" y="46"/>
                  </a:cubicBezTo>
                  <a:cubicBezTo>
                    <a:pt x="131" y="46"/>
                    <a:pt x="132" y="47"/>
                    <a:pt x="132" y="48"/>
                  </a:cubicBezTo>
                  <a:cubicBezTo>
                    <a:pt x="132" y="53"/>
                    <a:pt x="132" y="53"/>
                    <a:pt x="132" y="53"/>
                  </a:cubicBezTo>
                  <a:cubicBezTo>
                    <a:pt x="132" y="53"/>
                    <a:pt x="132" y="53"/>
                    <a:pt x="132" y="53"/>
                  </a:cubicBezTo>
                  <a:cubicBezTo>
                    <a:pt x="131" y="73"/>
                    <a:pt x="122" y="113"/>
                    <a:pt x="48" y="165"/>
                  </a:cubicBezTo>
                  <a:cubicBezTo>
                    <a:pt x="48" y="165"/>
                    <a:pt x="11" y="184"/>
                    <a:pt x="3" y="213"/>
                  </a:cubicBezTo>
                  <a:cubicBezTo>
                    <a:pt x="1" y="218"/>
                    <a:pt x="0" y="224"/>
                    <a:pt x="0" y="230"/>
                  </a:cubicBezTo>
                  <a:cubicBezTo>
                    <a:pt x="0" y="231"/>
                    <a:pt x="0" y="232"/>
                    <a:pt x="0" y="234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0" y="285"/>
                    <a:pt x="6" y="290"/>
                    <a:pt x="12" y="290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9" y="290"/>
                    <a:pt x="445" y="285"/>
                    <a:pt x="445" y="278"/>
                  </a:cubicBezTo>
                  <a:cubicBezTo>
                    <a:pt x="445" y="234"/>
                    <a:pt x="445" y="234"/>
                    <a:pt x="445" y="234"/>
                  </a:cubicBezTo>
                  <a:cubicBezTo>
                    <a:pt x="445" y="234"/>
                    <a:pt x="445" y="234"/>
                    <a:pt x="445" y="234"/>
                  </a:cubicBezTo>
                  <a:cubicBezTo>
                    <a:pt x="445" y="232"/>
                    <a:pt x="445" y="231"/>
                    <a:pt x="445" y="230"/>
                  </a:cubicBezTo>
                  <a:close/>
                  <a:moveTo>
                    <a:pt x="181" y="240"/>
                  </a:moveTo>
                  <a:cubicBezTo>
                    <a:pt x="181" y="244"/>
                    <a:pt x="179" y="246"/>
                    <a:pt x="175" y="246"/>
                  </a:cubicBezTo>
                  <a:cubicBezTo>
                    <a:pt x="153" y="246"/>
                    <a:pt x="153" y="246"/>
                    <a:pt x="153" y="246"/>
                  </a:cubicBezTo>
                  <a:cubicBezTo>
                    <a:pt x="149" y="246"/>
                    <a:pt x="146" y="244"/>
                    <a:pt x="146" y="240"/>
                  </a:cubicBezTo>
                  <a:cubicBezTo>
                    <a:pt x="146" y="218"/>
                    <a:pt x="146" y="218"/>
                    <a:pt x="146" y="218"/>
                  </a:cubicBezTo>
                  <a:cubicBezTo>
                    <a:pt x="146" y="214"/>
                    <a:pt x="149" y="211"/>
                    <a:pt x="153" y="211"/>
                  </a:cubicBezTo>
                  <a:cubicBezTo>
                    <a:pt x="175" y="211"/>
                    <a:pt x="175" y="211"/>
                    <a:pt x="175" y="211"/>
                  </a:cubicBezTo>
                  <a:cubicBezTo>
                    <a:pt x="179" y="211"/>
                    <a:pt x="181" y="214"/>
                    <a:pt x="181" y="218"/>
                  </a:cubicBezTo>
                  <a:lnTo>
                    <a:pt x="181" y="240"/>
                  </a:lnTo>
                  <a:close/>
                  <a:moveTo>
                    <a:pt x="181" y="187"/>
                  </a:moveTo>
                  <a:cubicBezTo>
                    <a:pt x="181" y="190"/>
                    <a:pt x="179" y="193"/>
                    <a:pt x="175" y="193"/>
                  </a:cubicBezTo>
                  <a:cubicBezTo>
                    <a:pt x="153" y="193"/>
                    <a:pt x="153" y="193"/>
                    <a:pt x="153" y="193"/>
                  </a:cubicBezTo>
                  <a:cubicBezTo>
                    <a:pt x="149" y="193"/>
                    <a:pt x="146" y="190"/>
                    <a:pt x="146" y="187"/>
                  </a:cubicBezTo>
                  <a:cubicBezTo>
                    <a:pt x="146" y="164"/>
                    <a:pt x="146" y="164"/>
                    <a:pt x="146" y="164"/>
                  </a:cubicBezTo>
                  <a:cubicBezTo>
                    <a:pt x="146" y="161"/>
                    <a:pt x="149" y="158"/>
                    <a:pt x="153" y="158"/>
                  </a:cubicBezTo>
                  <a:cubicBezTo>
                    <a:pt x="175" y="158"/>
                    <a:pt x="175" y="158"/>
                    <a:pt x="175" y="158"/>
                  </a:cubicBezTo>
                  <a:cubicBezTo>
                    <a:pt x="179" y="158"/>
                    <a:pt x="181" y="161"/>
                    <a:pt x="181" y="164"/>
                  </a:cubicBezTo>
                  <a:lnTo>
                    <a:pt x="181" y="187"/>
                  </a:lnTo>
                  <a:close/>
                  <a:moveTo>
                    <a:pt x="181" y="134"/>
                  </a:moveTo>
                  <a:cubicBezTo>
                    <a:pt x="181" y="137"/>
                    <a:pt x="179" y="140"/>
                    <a:pt x="175" y="140"/>
                  </a:cubicBezTo>
                  <a:cubicBezTo>
                    <a:pt x="153" y="140"/>
                    <a:pt x="153" y="140"/>
                    <a:pt x="153" y="140"/>
                  </a:cubicBezTo>
                  <a:cubicBezTo>
                    <a:pt x="149" y="140"/>
                    <a:pt x="146" y="137"/>
                    <a:pt x="146" y="134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46" y="108"/>
                    <a:pt x="149" y="105"/>
                    <a:pt x="153" y="105"/>
                  </a:cubicBezTo>
                  <a:cubicBezTo>
                    <a:pt x="175" y="105"/>
                    <a:pt x="175" y="105"/>
                    <a:pt x="175" y="105"/>
                  </a:cubicBezTo>
                  <a:cubicBezTo>
                    <a:pt x="179" y="105"/>
                    <a:pt x="181" y="108"/>
                    <a:pt x="181" y="111"/>
                  </a:cubicBezTo>
                  <a:lnTo>
                    <a:pt x="181" y="134"/>
                  </a:lnTo>
                  <a:close/>
                  <a:moveTo>
                    <a:pt x="240" y="240"/>
                  </a:moveTo>
                  <a:cubicBezTo>
                    <a:pt x="240" y="244"/>
                    <a:pt x="237" y="246"/>
                    <a:pt x="234" y="246"/>
                  </a:cubicBezTo>
                  <a:cubicBezTo>
                    <a:pt x="211" y="246"/>
                    <a:pt x="211" y="246"/>
                    <a:pt x="211" y="246"/>
                  </a:cubicBezTo>
                  <a:cubicBezTo>
                    <a:pt x="208" y="246"/>
                    <a:pt x="205" y="244"/>
                    <a:pt x="205" y="240"/>
                  </a:cubicBezTo>
                  <a:cubicBezTo>
                    <a:pt x="205" y="218"/>
                    <a:pt x="205" y="218"/>
                    <a:pt x="205" y="218"/>
                  </a:cubicBezTo>
                  <a:cubicBezTo>
                    <a:pt x="205" y="214"/>
                    <a:pt x="208" y="211"/>
                    <a:pt x="211" y="211"/>
                  </a:cubicBezTo>
                  <a:cubicBezTo>
                    <a:pt x="234" y="211"/>
                    <a:pt x="234" y="211"/>
                    <a:pt x="234" y="211"/>
                  </a:cubicBezTo>
                  <a:cubicBezTo>
                    <a:pt x="237" y="211"/>
                    <a:pt x="240" y="214"/>
                    <a:pt x="240" y="218"/>
                  </a:cubicBezTo>
                  <a:lnTo>
                    <a:pt x="240" y="240"/>
                  </a:lnTo>
                  <a:close/>
                  <a:moveTo>
                    <a:pt x="240" y="187"/>
                  </a:moveTo>
                  <a:cubicBezTo>
                    <a:pt x="240" y="190"/>
                    <a:pt x="237" y="193"/>
                    <a:pt x="234" y="193"/>
                  </a:cubicBezTo>
                  <a:cubicBezTo>
                    <a:pt x="211" y="193"/>
                    <a:pt x="211" y="193"/>
                    <a:pt x="211" y="193"/>
                  </a:cubicBezTo>
                  <a:cubicBezTo>
                    <a:pt x="208" y="193"/>
                    <a:pt x="205" y="190"/>
                    <a:pt x="205" y="187"/>
                  </a:cubicBezTo>
                  <a:cubicBezTo>
                    <a:pt x="205" y="164"/>
                    <a:pt x="205" y="164"/>
                    <a:pt x="205" y="164"/>
                  </a:cubicBezTo>
                  <a:cubicBezTo>
                    <a:pt x="205" y="161"/>
                    <a:pt x="208" y="158"/>
                    <a:pt x="211" y="158"/>
                  </a:cubicBezTo>
                  <a:cubicBezTo>
                    <a:pt x="234" y="158"/>
                    <a:pt x="234" y="158"/>
                    <a:pt x="234" y="158"/>
                  </a:cubicBezTo>
                  <a:cubicBezTo>
                    <a:pt x="237" y="158"/>
                    <a:pt x="240" y="161"/>
                    <a:pt x="240" y="164"/>
                  </a:cubicBezTo>
                  <a:lnTo>
                    <a:pt x="240" y="187"/>
                  </a:lnTo>
                  <a:close/>
                  <a:moveTo>
                    <a:pt x="240" y="134"/>
                  </a:moveTo>
                  <a:cubicBezTo>
                    <a:pt x="240" y="137"/>
                    <a:pt x="237" y="140"/>
                    <a:pt x="234" y="140"/>
                  </a:cubicBezTo>
                  <a:cubicBezTo>
                    <a:pt x="211" y="140"/>
                    <a:pt x="211" y="140"/>
                    <a:pt x="211" y="140"/>
                  </a:cubicBezTo>
                  <a:cubicBezTo>
                    <a:pt x="208" y="140"/>
                    <a:pt x="205" y="137"/>
                    <a:pt x="205" y="134"/>
                  </a:cubicBezTo>
                  <a:cubicBezTo>
                    <a:pt x="205" y="111"/>
                    <a:pt x="205" y="111"/>
                    <a:pt x="205" y="111"/>
                  </a:cubicBezTo>
                  <a:cubicBezTo>
                    <a:pt x="205" y="108"/>
                    <a:pt x="208" y="105"/>
                    <a:pt x="211" y="105"/>
                  </a:cubicBezTo>
                  <a:cubicBezTo>
                    <a:pt x="234" y="105"/>
                    <a:pt x="234" y="105"/>
                    <a:pt x="234" y="105"/>
                  </a:cubicBezTo>
                  <a:cubicBezTo>
                    <a:pt x="237" y="105"/>
                    <a:pt x="240" y="108"/>
                    <a:pt x="240" y="111"/>
                  </a:cubicBezTo>
                  <a:lnTo>
                    <a:pt x="240" y="134"/>
                  </a:lnTo>
                  <a:close/>
                  <a:moveTo>
                    <a:pt x="298" y="240"/>
                  </a:moveTo>
                  <a:cubicBezTo>
                    <a:pt x="298" y="244"/>
                    <a:pt x="296" y="246"/>
                    <a:pt x="292" y="246"/>
                  </a:cubicBezTo>
                  <a:cubicBezTo>
                    <a:pt x="269" y="246"/>
                    <a:pt x="269" y="246"/>
                    <a:pt x="269" y="246"/>
                  </a:cubicBezTo>
                  <a:cubicBezTo>
                    <a:pt x="266" y="246"/>
                    <a:pt x="263" y="244"/>
                    <a:pt x="263" y="240"/>
                  </a:cubicBezTo>
                  <a:cubicBezTo>
                    <a:pt x="263" y="218"/>
                    <a:pt x="263" y="218"/>
                    <a:pt x="263" y="218"/>
                  </a:cubicBezTo>
                  <a:cubicBezTo>
                    <a:pt x="263" y="214"/>
                    <a:pt x="266" y="211"/>
                    <a:pt x="269" y="211"/>
                  </a:cubicBezTo>
                  <a:cubicBezTo>
                    <a:pt x="292" y="211"/>
                    <a:pt x="292" y="211"/>
                    <a:pt x="292" y="211"/>
                  </a:cubicBezTo>
                  <a:cubicBezTo>
                    <a:pt x="296" y="211"/>
                    <a:pt x="298" y="214"/>
                    <a:pt x="298" y="218"/>
                  </a:cubicBezTo>
                  <a:lnTo>
                    <a:pt x="298" y="240"/>
                  </a:lnTo>
                  <a:close/>
                  <a:moveTo>
                    <a:pt x="298" y="187"/>
                  </a:moveTo>
                  <a:cubicBezTo>
                    <a:pt x="298" y="190"/>
                    <a:pt x="296" y="193"/>
                    <a:pt x="292" y="193"/>
                  </a:cubicBezTo>
                  <a:cubicBezTo>
                    <a:pt x="269" y="193"/>
                    <a:pt x="269" y="193"/>
                    <a:pt x="269" y="193"/>
                  </a:cubicBezTo>
                  <a:cubicBezTo>
                    <a:pt x="266" y="193"/>
                    <a:pt x="263" y="190"/>
                    <a:pt x="263" y="187"/>
                  </a:cubicBezTo>
                  <a:cubicBezTo>
                    <a:pt x="263" y="164"/>
                    <a:pt x="263" y="164"/>
                    <a:pt x="263" y="164"/>
                  </a:cubicBezTo>
                  <a:cubicBezTo>
                    <a:pt x="263" y="161"/>
                    <a:pt x="266" y="158"/>
                    <a:pt x="269" y="158"/>
                  </a:cubicBezTo>
                  <a:cubicBezTo>
                    <a:pt x="292" y="158"/>
                    <a:pt x="292" y="158"/>
                    <a:pt x="292" y="158"/>
                  </a:cubicBezTo>
                  <a:cubicBezTo>
                    <a:pt x="296" y="158"/>
                    <a:pt x="298" y="161"/>
                    <a:pt x="298" y="164"/>
                  </a:cubicBezTo>
                  <a:lnTo>
                    <a:pt x="298" y="187"/>
                  </a:lnTo>
                  <a:close/>
                  <a:moveTo>
                    <a:pt x="298" y="134"/>
                  </a:moveTo>
                  <a:cubicBezTo>
                    <a:pt x="298" y="137"/>
                    <a:pt x="296" y="140"/>
                    <a:pt x="292" y="140"/>
                  </a:cubicBezTo>
                  <a:cubicBezTo>
                    <a:pt x="269" y="140"/>
                    <a:pt x="269" y="140"/>
                    <a:pt x="269" y="140"/>
                  </a:cubicBezTo>
                  <a:cubicBezTo>
                    <a:pt x="266" y="140"/>
                    <a:pt x="263" y="137"/>
                    <a:pt x="263" y="134"/>
                  </a:cubicBezTo>
                  <a:cubicBezTo>
                    <a:pt x="263" y="111"/>
                    <a:pt x="263" y="111"/>
                    <a:pt x="263" y="111"/>
                  </a:cubicBezTo>
                  <a:cubicBezTo>
                    <a:pt x="263" y="108"/>
                    <a:pt x="266" y="105"/>
                    <a:pt x="269" y="105"/>
                  </a:cubicBezTo>
                  <a:cubicBezTo>
                    <a:pt x="292" y="105"/>
                    <a:pt x="292" y="105"/>
                    <a:pt x="292" y="105"/>
                  </a:cubicBezTo>
                  <a:cubicBezTo>
                    <a:pt x="296" y="105"/>
                    <a:pt x="298" y="108"/>
                    <a:pt x="298" y="111"/>
                  </a:cubicBezTo>
                  <a:lnTo>
                    <a:pt x="298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14E2536B-1CE4-4854-A7F4-BBCA74F08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4250" y="3145285"/>
              <a:ext cx="72878" cy="69933"/>
            </a:xfrm>
            <a:custGeom>
              <a:avLst/>
              <a:gdLst>
                <a:gd name="T0" fmla="*/ 31 w 99"/>
                <a:gd name="T1" fmla="*/ 95 h 95"/>
                <a:gd name="T2" fmla="*/ 0 w 99"/>
                <a:gd name="T3" fmla="*/ 0 h 95"/>
                <a:gd name="T4" fmla="*/ 99 w 99"/>
                <a:gd name="T5" fmla="*/ 39 h 95"/>
                <a:gd name="T6" fmla="*/ 31 w 99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95">
                  <a:moveTo>
                    <a:pt x="31" y="95"/>
                  </a:moveTo>
                  <a:lnTo>
                    <a:pt x="0" y="0"/>
                  </a:lnTo>
                  <a:lnTo>
                    <a:pt x="99" y="39"/>
                  </a:lnTo>
                  <a:lnTo>
                    <a:pt x="31" y="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8E87C36-CB40-4DEB-80C6-71E9D5BF95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92778" y="3142340"/>
              <a:ext cx="274580" cy="189924"/>
            </a:xfrm>
            <a:custGeom>
              <a:avLst/>
              <a:gdLst>
                <a:gd name="T0" fmla="*/ 104 w 207"/>
                <a:gd name="T1" fmla="*/ 0 h 143"/>
                <a:gd name="T2" fmla="*/ 0 w 207"/>
                <a:gd name="T3" fmla="*/ 71 h 143"/>
                <a:gd name="T4" fmla="*/ 104 w 207"/>
                <a:gd name="T5" fmla="*/ 143 h 143"/>
                <a:gd name="T6" fmla="*/ 207 w 207"/>
                <a:gd name="T7" fmla="*/ 71 h 143"/>
                <a:gd name="T8" fmla="*/ 104 w 207"/>
                <a:gd name="T9" fmla="*/ 0 h 143"/>
                <a:gd name="T10" fmla="*/ 54 w 207"/>
                <a:gd name="T11" fmla="*/ 85 h 143"/>
                <a:gd name="T12" fmla="*/ 40 w 207"/>
                <a:gd name="T13" fmla="*/ 71 h 143"/>
                <a:gd name="T14" fmla="*/ 54 w 207"/>
                <a:gd name="T15" fmla="*/ 57 h 143"/>
                <a:gd name="T16" fmla="*/ 68 w 207"/>
                <a:gd name="T17" fmla="*/ 71 h 143"/>
                <a:gd name="T18" fmla="*/ 54 w 207"/>
                <a:gd name="T19" fmla="*/ 85 h 143"/>
                <a:gd name="T20" fmla="*/ 104 w 207"/>
                <a:gd name="T21" fmla="*/ 85 h 143"/>
                <a:gd name="T22" fmla="*/ 90 w 207"/>
                <a:gd name="T23" fmla="*/ 71 h 143"/>
                <a:gd name="T24" fmla="*/ 104 w 207"/>
                <a:gd name="T25" fmla="*/ 57 h 143"/>
                <a:gd name="T26" fmla="*/ 118 w 207"/>
                <a:gd name="T27" fmla="*/ 71 h 143"/>
                <a:gd name="T28" fmla="*/ 104 w 207"/>
                <a:gd name="T29" fmla="*/ 85 h 143"/>
                <a:gd name="T30" fmla="*/ 154 w 207"/>
                <a:gd name="T31" fmla="*/ 85 h 143"/>
                <a:gd name="T32" fmla="*/ 140 w 207"/>
                <a:gd name="T33" fmla="*/ 71 h 143"/>
                <a:gd name="T34" fmla="*/ 154 w 207"/>
                <a:gd name="T35" fmla="*/ 57 h 143"/>
                <a:gd name="T36" fmla="*/ 168 w 207"/>
                <a:gd name="T37" fmla="*/ 71 h 143"/>
                <a:gd name="T38" fmla="*/ 154 w 207"/>
                <a:gd name="T39" fmla="*/ 8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7" h="143">
                  <a:moveTo>
                    <a:pt x="104" y="0"/>
                  </a:moveTo>
                  <a:cubicBezTo>
                    <a:pt x="47" y="0"/>
                    <a:pt x="0" y="32"/>
                    <a:pt x="0" y="71"/>
                  </a:cubicBezTo>
                  <a:cubicBezTo>
                    <a:pt x="0" y="111"/>
                    <a:pt x="47" y="143"/>
                    <a:pt x="104" y="143"/>
                  </a:cubicBezTo>
                  <a:cubicBezTo>
                    <a:pt x="161" y="143"/>
                    <a:pt x="207" y="111"/>
                    <a:pt x="207" y="71"/>
                  </a:cubicBezTo>
                  <a:cubicBezTo>
                    <a:pt x="207" y="32"/>
                    <a:pt x="161" y="0"/>
                    <a:pt x="104" y="0"/>
                  </a:cubicBezTo>
                  <a:close/>
                  <a:moveTo>
                    <a:pt x="54" y="85"/>
                  </a:moveTo>
                  <a:cubicBezTo>
                    <a:pt x="46" y="85"/>
                    <a:pt x="40" y="79"/>
                    <a:pt x="40" y="71"/>
                  </a:cubicBezTo>
                  <a:cubicBezTo>
                    <a:pt x="40" y="64"/>
                    <a:pt x="46" y="57"/>
                    <a:pt x="54" y="57"/>
                  </a:cubicBezTo>
                  <a:cubicBezTo>
                    <a:pt x="62" y="57"/>
                    <a:pt x="68" y="64"/>
                    <a:pt x="68" y="71"/>
                  </a:cubicBezTo>
                  <a:cubicBezTo>
                    <a:pt x="68" y="79"/>
                    <a:pt x="62" y="85"/>
                    <a:pt x="54" y="85"/>
                  </a:cubicBezTo>
                  <a:close/>
                  <a:moveTo>
                    <a:pt x="104" y="85"/>
                  </a:moveTo>
                  <a:cubicBezTo>
                    <a:pt x="96" y="85"/>
                    <a:pt x="90" y="79"/>
                    <a:pt x="90" y="71"/>
                  </a:cubicBezTo>
                  <a:cubicBezTo>
                    <a:pt x="90" y="64"/>
                    <a:pt x="96" y="57"/>
                    <a:pt x="104" y="57"/>
                  </a:cubicBezTo>
                  <a:cubicBezTo>
                    <a:pt x="112" y="57"/>
                    <a:pt x="118" y="64"/>
                    <a:pt x="118" y="71"/>
                  </a:cubicBezTo>
                  <a:cubicBezTo>
                    <a:pt x="118" y="79"/>
                    <a:pt x="112" y="85"/>
                    <a:pt x="104" y="85"/>
                  </a:cubicBezTo>
                  <a:close/>
                  <a:moveTo>
                    <a:pt x="154" y="85"/>
                  </a:moveTo>
                  <a:cubicBezTo>
                    <a:pt x="146" y="85"/>
                    <a:pt x="140" y="79"/>
                    <a:pt x="140" y="71"/>
                  </a:cubicBezTo>
                  <a:cubicBezTo>
                    <a:pt x="140" y="64"/>
                    <a:pt x="146" y="57"/>
                    <a:pt x="154" y="57"/>
                  </a:cubicBezTo>
                  <a:cubicBezTo>
                    <a:pt x="162" y="57"/>
                    <a:pt x="168" y="64"/>
                    <a:pt x="168" y="71"/>
                  </a:cubicBezTo>
                  <a:cubicBezTo>
                    <a:pt x="168" y="79"/>
                    <a:pt x="162" y="85"/>
                    <a:pt x="154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427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FD4F56E-A2BE-415E-BEFC-D9E969EED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401" y="3427012"/>
            <a:ext cx="1704975" cy="2924175"/>
          </a:xfrm>
          <a:prstGeom prst="rect">
            <a:avLst/>
          </a:prstGeom>
        </p:spPr>
      </p:pic>
      <p:sp>
        <p:nvSpPr>
          <p:cNvPr id="3" name="圆: 空心 2">
            <a:extLst>
              <a:ext uri="{FF2B5EF4-FFF2-40B4-BE49-F238E27FC236}">
                <a16:creationId xmlns:a16="http://schemas.microsoft.com/office/drawing/2014/main" id="{6FBFFCFC-5127-4399-9A60-CCFE4F1C406C}"/>
              </a:ext>
            </a:extLst>
          </p:cNvPr>
          <p:cNvSpPr/>
          <p:nvPr/>
        </p:nvSpPr>
        <p:spPr>
          <a:xfrm>
            <a:off x="-3015143" y="-2532298"/>
            <a:ext cx="6030285" cy="6030285"/>
          </a:xfrm>
          <a:prstGeom prst="donut">
            <a:avLst>
              <a:gd name="adj" fmla="val 6589"/>
            </a:avLst>
          </a:prstGeo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81F1D70E-6D8C-4DD9-A58B-20F74326BC10}"/>
              </a:ext>
            </a:extLst>
          </p:cNvPr>
          <p:cNvGrpSpPr/>
          <p:nvPr/>
        </p:nvGrpSpPr>
        <p:grpSpPr>
          <a:xfrm>
            <a:off x="6669805" y="1560608"/>
            <a:ext cx="462738" cy="462738"/>
            <a:chOff x="8710445" y="1688723"/>
            <a:chExt cx="597877" cy="597877"/>
          </a:xfr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9CB8395D-45E6-42C8-BF7F-83E65EAC2214}"/>
                </a:ext>
              </a:extLst>
            </p:cNvPr>
            <p:cNvSpPr/>
            <p:nvPr/>
          </p:nvSpPr>
          <p:spPr>
            <a:xfrm>
              <a:off x="8710445" y="1688723"/>
              <a:ext cx="597877" cy="5978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" name="writing-a-document-with-a-pencil_30766">
              <a:extLst>
                <a:ext uri="{FF2B5EF4-FFF2-40B4-BE49-F238E27FC236}">
                  <a16:creationId xmlns:a16="http://schemas.microsoft.com/office/drawing/2014/main" id="{784DE51F-70B7-47A2-827A-D7294AA1A57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909734" y="1869254"/>
              <a:ext cx="199298" cy="236815"/>
            </a:xfrm>
            <a:custGeom>
              <a:avLst/>
              <a:gdLst>
                <a:gd name="connsiteX0" fmla="*/ 286916 w 511317"/>
                <a:gd name="connsiteY0" fmla="*/ 435774 h 607568"/>
                <a:gd name="connsiteX1" fmla="*/ 273787 w 511317"/>
                <a:gd name="connsiteY1" fmla="*/ 481438 h 607568"/>
                <a:gd name="connsiteX2" fmla="*/ 285558 w 511317"/>
                <a:gd name="connsiteY2" fmla="*/ 492289 h 607568"/>
                <a:gd name="connsiteX3" fmla="*/ 329701 w 511317"/>
                <a:gd name="connsiteY3" fmla="*/ 475560 h 607568"/>
                <a:gd name="connsiteX4" fmla="*/ 328570 w 511317"/>
                <a:gd name="connsiteY4" fmla="*/ 471491 h 607568"/>
                <a:gd name="connsiteX5" fmla="*/ 290538 w 511317"/>
                <a:gd name="connsiteY5" fmla="*/ 436452 h 607568"/>
                <a:gd name="connsiteX6" fmla="*/ 108472 w 511317"/>
                <a:gd name="connsiteY6" fmla="*/ 368422 h 607568"/>
                <a:gd name="connsiteX7" fmla="*/ 198345 w 511317"/>
                <a:gd name="connsiteY7" fmla="*/ 368422 h 607568"/>
                <a:gd name="connsiteX8" fmla="*/ 209438 w 511317"/>
                <a:gd name="connsiteY8" fmla="*/ 379494 h 607568"/>
                <a:gd name="connsiteX9" fmla="*/ 198345 w 511317"/>
                <a:gd name="connsiteY9" fmla="*/ 390791 h 607568"/>
                <a:gd name="connsiteX10" fmla="*/ 108472 w 511317"/>
                <a:gd name="connsiteY10" fmla="*/ 390791 h 607568"/>
                <a:gd name="connsiteX11" fmla="*/ 97380 w 511317"/>
                <a:gd name="connsiteY11" fmla="*/ 379494 h 607568"/>
                <a:gd name="connsiteX12" fmla="*/ 108472 w 511317"/>
                <a:gd name="connsiteY12" fmla="*/ 368422 h 607568"/>
                <a:gd name="connsiteX13" fmla="*/ 406216 w 511317"/>
                <a:gd name="connsiteY13" fmla="*/ 304207 h 607568"/>
                <a:gd name="connsiteX14" fmla="*/ 395577 w 511317"/>
                <a:gd name="connsiteY14" fmla="*/ 315736 h 607568"/>
                <a:gd name="connsiteX15" fmla="*/ 441078 w 511317"/>
                <a:gd name="connsiteY15" fmla="*/ 357783 h 607568"/>
                <a:gd name="connsiteX16" fmla="*/ 451718 w 511317"/>
                <a:gd name="connsiteY16" fmla="*/ 346028 h 607568"/>
                <a:gd name="connsiteX17" fmla="*/ 431627 w 511317"/>
                <a:gd name="connsiteY17" fmla="*/ 283833 h 607568"/>
                <a:gd name="connsiteX18" fmla="*/ 458283 w 511317"/>
                <a:gd name="connsiteY18" fmla="*/ 293582 h 607568"/>
                <a:gd name="connsiteX19" fmla="*/ 460320 w 511317"/>
                <a:gd name="connsiteY19" fmla="*/ 345802 h 607568"/>
                <a:gd name="connsiteX20" fmla="*/ 445606 w 511317"/>
                <a:gd name="connsiteY20" fmla="*/ 361852 h 607568"/>
                <a:gd name="connsiteX21" fmla="*/ 436551 w 511317"/>
                <a:gd name="connsiteY21" fmla="*/ 371573 h 607568"/>
                <a:gd name="connsiteX22" fmla="*/ 336945 w 511317"/>
                <a:gd name="connsiteY22" fmla="*/ 479177 h 607568"/>
                <a:gd name="connsiteX23" fmla="*/ 290538 w 511317"/>
                <a:gd name="connsiteY23" fmla="*/ 496810 h 607568"/>
                <a:gd name="connsiteX24" fmla="*/ 259751 w 511317"/>
                <a:gd name="connsiteY24" fmla="*/ 508565 h 607568"/>
                <a:gd name="connsiteX25" fmla="*/ 268806 w 511317"/>
                <a:gd name="connsiteY25" fmla="*/ 476917 h 607568"/>
                <a:gd name="connsiteX26" fmla="*/ 282615 w 511317"/>
                <a:gd name="connsiteY26" fmla="*/ 429218 h 607568"/>
                <a:gd name="connsiteX27" fmla="*/ 381994 w 511317"/>
                <a:gd name="connsiteY27" fmla="*/ 321387 h 607568"/>
                <a:gd name="connsiteX28" fmla="*/ 391049 w 511317"/>
                <a:gd name="connsiteY28" fmla="*/ 311667 h 607568"/>
                <a:gd name="connsiteX29" fmla="*/ 405990 w 511317"/>
                <a:gd name="connsiteY29" fmla="*/ 295616 h 607568"/>
                <a:gd name="connsiteX30" fmla="*/ 431627 w 511317"/>
                <a:gd name="connsiteY30" fmla="*/ 283833 h 607568"/>
                <a:gd name="connsiteX31" fmla="*/ 108476 w 511317"/>
                <a:gd name="connsiteY31" fmla="*/ 267866 h 607568"/>
                <a:gd name="connsiteX32" fmla="*/ 236871 w 511317"/>
                <a:gd name="connsiteY32" fmla="*/ 267866 h 607568"/>
                <a:gd name="connsiteX33" fmla="*/ 247967 w 511317"/>
                <a:gd name="connsiteY33" fmla="*/ 279163 h 607568"/>
                <a:gd name="connsiteX34" fmla="*/ 236871 w 511317"/>
                <a:gd name="connsiteY34" fmla="*/ 290235 h 607568"/>
                <a:gd name="connsiteX35" fmla="*/ 108476 w 511317"/>
                <a:gd name="connsiteY35" fmla="*/ 290235 h 607568"/>
                <a:gd name="connsiteX36" fmla="*/ 97380 w 511317"/>
                <a:gd name="connsiteY36" fmla="*/ 279163 h 607568"/>
                <a:gd name="connsiteX37" fmla="*/ 108476 w 511317"/>
                <a:gd name="connsiteY37" fmla="*/ 267866 h 607568"/>
                <a:gd name="connsiteX38" fmla="*/ 108474 w 511317"/>
                <a:gd name="connsiteY38" fmla="*/ 216989 h 607568"/>
                <a:gd name="connsiteX39" fmla="*/ 365231 w 511317"/>
                <a:gd name="connsiteY39" fmla="*/ 216989 h 607568"/>
                <a:gd name="connsiteX40" fmla="*/ 376325 w 511317"/>
                <a:gd name="connsiteY40" fmla="*/ 228286 h 607568"/>
                <a:gd name="connsiteX41" fmla="*/ 365231 w 511317"/>
                <a:gd name="connsiteY41" fmla="*/ 239358 h 607568"/>
                <a:gd name="connsiteX42" fmla="*/ 108474 w 511317"/>
                <a:gd name="connsiteY42" fmla="*/ 239358 h 607568"/>
                <a:gd name="connsiteX43" fmla="*/ 97380 w 511317"/>
                <a:gd name="connsiteY43" fmla="*/ 228286 h 607568"/>
                <a:gd name="connsiteX44" fmla="*/ 108474 w 511317"/>
                <a:gd name="connsiteY44" fmla="*/ 216989 h 607568"/>
                <a:gd name="connsiteX45" fmla="*/ 108474 w 511317"/>
                <a:gd name="connsiteY45" fmla="*/ 166111 h 607568"/>
                <a:gd name="connsiteX46" fmla="*/ 365231 w 511317"/>
                <a:gd name="connsiteY46" fmla="*/ 166111 h 607568"/>
                <a:gd name="connsiteX47" fmla="*/ 376325 w 511317"/>
                <a:gd name="connsiteY47" fmla="*/ 177408 h 607568"/>
                <a:gd name="connsiteX48" fmla="*/ 365231 w 511317"/>
                <a:gd name="connsiteY48" fmla="*/ 188480 h 607568"/>
                <a:gd name="connsiteX49" fmla="*/ 108474 w 511317"/>
                <a:gd name="connsiteY49" fmla="*/ 188480 h 607568"/>
                <a:gd name="connsiteX50" fmla="*/ 97380 w 511317"/>
                <a:gd name="connsiteY50" fmla="*/ 177408 h 607568"/>
                <a:gd name="connsiteX51" fmla="*/ 108474 w 511317"/>
                <a:gd name="connsiteY51" fmla="*/ 166111 h 607568"/>
                <a:gd name="connsiteX52" fmla="*/ 108474 w 511317"/>
                <a:gd name="connsiteY52" fmla="*/ 115304 h 607568"/>
                <a:gd name="connsiteX53" fmla="*/ 365231 w 511317"/>
                <a:gd name="connsiteY53" fmla="*/ 115304 h 607568"/>
                <a:gd name="connsiteX54" fmla="*/ 376325 w 511317"/>
                <a:gd name="connsiteY54" fmla="*/ 126375 h 607568"/>
                <a:gd name="connsiteX55" fmla="*/ 365231 w 511317"/>
                <a:gd name="connsiteY55" fmla="*/ 137673 h 607568"/>
                <a:gd name="connsiteX56" fmla="*/ 108474 w 511317"/>
                <a:gd name="connsiteY56" fmla="*/ 137673 h 607568"/>
                <a:gd name="connsiteX57" fmla="*/ 97380 w 511317"/>
                <a:gd name="connsiteY57" fmla="*/ 126375 h 607568"/>
                <a:gd name="connsiteX58" fmla="*/ 108474 w 511317"/>
                <a:gd name="connsiteY58" fmla="*/ 115304 h 607568"/>
                <a:gd name="connsiteX59" fmla="*/ 60914 w 511317"/>
                <a:gd name="connsiteY59" fmla="*/ 24185 h 607568"/>
                <a:gd name="connsiteX60" fmla="*/ 24456 w 511317"/>
                <a:gd name="connsiteY60" fmla="*/ 60802 h 607568"/>
                <a:gd name="connsiteX61" fmla="*/ 24456 w 511317"/>
                <a:gd name="connsiteY61" fmla="*/ 546766 h 607568"/>
                <a:gd name="connsiteX62" fmla="*/ 60914 w 511317"/>
                <a:gd name="connsiteY62" fmla="*/ 583383 h 607568"/>
                <a:gd name="connsiteX63" fmla="*/ 450403 w 511317"/>
                <a:gd name="connsiteY63" fmla="*/ 583383 h 607568"/>
                <a:gd name="connsiteX64" fmla="*/ 486861 w 511317"/>
                <a:gd name="connsiteY64" fmla="*/ 546766 h 607568"/>
                <a:gd name="connsiteX65" fmla="*/ 486861 w 511317"/>
                <a:gd name="connsiteY65" fmla="*/ 60802 h 607568"/>
                <a:gd name="connsiteX66" fmla="*/ 450403 w 511317"/>
                <a:gd name="connsiteY66" fmla="*/ 24185 h 607568"/>
                <a:gd name="connsiteX67" fmla="*/ 60914 w 511317"/>
                <a:gd name="connsiteY67" fmla="*/ 0 h 607568"/>
                <a:gd name="connsiteX68" fmla="*/ 450403 w 511317"/>
                <a:gd name="connsiteY68" fmla="*/ 0 h 607568"/>
                <a:gd name="connsiteX69" fmla="*/ 511317 w 511317"/>
                <a:gd name="connsiteY69" fmla="*/ 60802 h 607568"/>
                <a:gd name="connsiteX70" fmla="*/ 511317 w 511317"/>
                <a:gd name="connsiteY70" fmla="*/ 546766 h 607568"/>
                <a:gd name="connsiteX71" fmla="*/ 450403 w 511317"/>
                <a:gd name="connsiteY71" fmla="*/ 607568 h 607568"/>
                <a:gd name="connsiteX72" fmla="*/ 60914 w 511317"/>
                <a:gd name="connsiteY72" fmla="*/ 607568 h 607568"/>
                <a:gd name="connsiteX73" fmla="*/ 0 w 511317"/>
                <a:gd name="connsiteY73" fmla="*/ 546766 h 607568"/>
                <a:gd name="connsiteX74" fmla="*/ 0 w 511317"/>
                <a:gd name="connsiteY74" fmla="*/ 60802 h 607568"/>
                <a:gd name="connsiteX75" fmla="*/ 60914 w 511317"/>
                <a:gd name="connsiteY75" fmla="*/ 0 h 60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511317" h="607568">
                  <a:moveTo>
                    <a:pt x="286916" y="435774"/>
                  </a:moveTo>
                  <a:lnTo>
                    <a:pt x="273787" y="481438"/>
                  </a:lnTo>
                  <a:lnTo>
                    <a:pt x="285558" y="492289"/>
                  </a:lnTo>
                  <a:lnTo>
                    <a:pt x="329701" y="475560"/>
                  </a:lnTo>
                  <a:lnTo>
                    <a:pt x="328570" y="471491"/>
                  </a:lnTo>
                  <a:lnTo>
                    <a:pt x="290538" y="436452"/>
                  </a:lnTo>
                  <a:close/>
                  <a:moveTo>
                    <a:pt x="108472" y="368422"/>
                  </a:moveTo>
                  <a:lnTo>
                    <a:pt x="198345" y="368422"/>
                  </a:lnTo>
                  <a:cubicBezTo>
                    <a:pt x="204457" y="368422"/>
                    <a:pt x="209438" y="373393"/>
                    <a:pt x="209438" y="379494"/>
                  </a:cubicBezTo>
                  <a:cubicBezTo>
                    <a:pt x="209438" y="385820"/>
                    <a:pt x="204457" y="390791"/>
                    <a:pt x="198345" y="390791"/>
                  </a:cubicBezTo>
                  <a:lnTo>
                    <a:pt x="108472" y="390791"/>
                  </a:lnTo>
                  <a:cubicBezTo>
                    <a:pt x="102360" y="390791"/>
                    <a:pt x="97380" y="385820"/>
                    <a:pt x="97380" y="379494"/>
                  </a:cubicBezTo>
                  <a:cubicBezTo>
                    <a:pt x="97380" y="373393"/>
                    <a:pt x="102360" y="368422"/>
                    <a:pt x="108472" y="368422"/>
                  </a:cubicBezTo>
                  <a:close/>
                  <a:moveTo>
                    <a:pt x="406216" y="304207"/>
                  </a:moveTo>
                  <a:lnTo>
                    <a:pt x="395577" y="315736"/>
                  </a:lnTo>
                  <a:lnTo>
                    <a:pt x="441078" y="357783"/>
                  </a:lnTo>
                  <a:lnTo>
                    <a:pt x="451718" y="346028"/>
                  </a:lnTo>
                  <a:close/>
                  <a:moveTo>
                    <a:pt x="431627" y="283833"/>
                  </a:moveTo>
                  <a:cubicBezTo>
                    <a:pt x="441078" y="283466"/>
                    <a:pt x="450699" y="286687"/>
                    <a:pt x="458283" y="293582"/>
                  </a:cubicBezTo>
                  <a:cubicBezTo>
                    <a:pt x="473224" y="307371"/>
                    <a:pt x="474129" y="330882"/>
                    <a:pt x="460320" y="345802"/>
                  </a:cubicBezTo>
                  <a:lnTo>
                    <a:pt x="445606" y="361852"/>
                  </a:lnTo>
                  <a:lnTo>
                    <a:pt x="436551" y="371573"/>
                  </a:lnTo>
                  <a:lnTo>
                    <a:pt x="336945" y="479177"/>
                  </a:lnTo>
                  <a:lnTo>
                    <a:pt x="290538" y="496810"/>
                  </a:lnTo>
                  <a:lnTo>
                    <a:pt x="259751" y="508565"/>
                  </a:lnTo>
                  <a:lnTo>
                    <a:pt x="268806" y="476917"/>
                  </a:lnTo>
                  <a:lnTo>
                    <a:pt x="282615" y="429218"/>
                  </a:lnTo>
                  <a:lnTo>
                    <a:pt x="381994" y="321387"/>
                  </a:lnTo>
                  <a:lnTo>
                    <a:pt x="391049" y="311667"/>
                  </a:lnTo>
                  <a:lnTo>
                    <a:pt x="405990" y="295616"/>
                  </a:lnTo>
                  <a:cubicBezTo>
                    <a:pt x="412895" y="288156"/>
                    <a:pt x="422176" y="284200"/>
                    <a:pt x="431627" y="283833"/>
                  </a:cubicBezTo>
                  <a:close/>
                  <a:moveTo>
                    <a:pt x="108476" y="267866"/>
                  </a:moveTo>
                  <a:lnTo>
                    <a:pt x="236871" y="267866"/>
                  </a:lnTo>
                  <a:cubicBezTo>
                    <a:pt x="242985" y="267866"/>
                    <a:pt x="247967" y="272837"/>
                    <a:pt x="247967" y="279163"/>
                  </a:cubicBezTo>
                  <a:cubicBezTo>
                    <a:pt x="247967" y="285264"/>
                    <a:pt x="242985" y="290235"/>
                    <a:pt x="236871" y="290235"/>
                  </a:cubicBezTo>
                  <a:lnTo>
                    <a:pt x="108476" y="290235"/>
                  </a:lnTo>
                  <a:cubicBezTo>
                    <a:pt x="102362" y="290235"/>
                    <a:pt x="97380" y="285264"/>
                    <a:pt x="97380" y="279163"/>
                  </a:cubicBezTo>
                  <a:cubicBezTo>
                    <a:pt x="97380" y="273063"/>
                    <a:pt x="102362" y="267866"/>
                    <a:pt x="108476" y="267866"/>
                  </a:cubicBezTo>
                  <a:close/>
                  <a:moveTo>
                    <a:pt x="108474" y="216989"/>
                  </a:moveTo>
                  <a:lnTo>
                    <a:pt x="365231" y="216989"/>
                  </a:lnTo>
                  <a:cubicBezTo>
                    <a:pt x="371344" y="216989"/>
                    <a:pt x="376325" y="221960"/>
                    <a:pt x="376325" y="228286"/>
                  </a:cubicBezTo>
                  <a:cubicBezTo>
                    <a:pt x="376325" y="234387"/>
                    <a:pt x="371344" y="239358"/>
                    <a:pt x="365231" y="239358"/>
                  </a:cubicBezTo>
                  <a:lnTo>
                    <a:pt x="108474" y="239358"/>
                  </a:lnTo>
                  <a:cubicBezTo>
                    <a:pt x="102361" y="239358"/>
                    <a:pt x="97380" y="234387"/>
                    <a:pt x="97380" y="228286"/>
                  </a:cubicBezTo>
                  <a:cubicBezTo>
                    <a:pt x="97380" y="221960"/>
                    <a:pt x="102361" y="216989"/>
                    <a:pt x="108474" y="216989"/>
                  </a:cubicBezTo>
                  <a:close/>
                  <a:moveTo>
                    <a:pt x="108474" y="166111"/>
                  </a:moveTo>
                  <a:lnTo>
                    <a:pt x="365231" y="166111"/>
                  </a:lnTo>
                  <a:cubicBezTo>
                    <a:pt x="371344" y="166111"/>
                    <a:pt x="376325" y="171082"/>
                    <a:pt x="376325" y="177408"/>
                  </a:cubicBezTo>
                  <a:cubicBezTo>
                    <a:pt x="376325" y="183509"/>
                    <a:pt x="371344" y="188480"/>
                    <a:pt x="365231" y="188480"/>
                  </a:cubicBezTo>
                  <a:lnTo>
                    <a:pt x="108474" y="188480"/>
                  </a:lnTo>
                  <a:cubicBezTo>
                    <a:pt x="102361" y="188480"/>
                    <a:pt x="97380" y="183509"/>
                    <a:pt x="97380" y="177408"/>
                  </a:cubicBezTo>
                  <a:cubicBezTo>
                    <a:pt x="97380" y="171082"/>
                    <a:pt x="102361" y="166111"/>
                    <a:pt x="108474" y="166111"/>
                  </a:cubicBezTo>
                  <a:close/>
                  <a:moveTo>
                    <a:pt x="108474" y="115304"/>
                  </a:moveTo>
                  <a:lnTo>
                    <a:pt x="365231" y="115304"/>
                  </a:lnTo>
                  <a:cubicBezTo>
                    <a:pt x="371344" y="115304"/>
                    <a:pt x="376325" y="120275"/>
                    <a:pt x="376325" y="126375"/>
                  </a:cubicBezTo>
                  <a:cubicBezTo>
                    <a:pt x="376325" y="132702"/>
                    <a:pt x="371344" y="137673"/>
                    <a:pt x="365231" y="137673"/>
                  </a:cubicBezTo>
                  <a:lnTo>
                    <a:pt x="108474" y="137673"/>
                  </a:lnTo>
                  <a:cubicBezTo>
                    <a:pt x="102361" y="137673"/>
                    <a:pt x="97380" y="132702"/>
                    <a:pt x="97380" y="126375"/>
                  </a:cubicBezTo>
                  <a:cubicBezTo>
                    <a:pt x="97380" y="120275"/>
                    <a:pt x="102361" y="115304"/>
                    <a:pt x="108474" y="115304"/>
                  </a:cubicBezTo>
                  <a:close/>
                  <a:moveTo>
                    <a:pt x="60914" y="24185"/>
                  </a:moveTo>
                  <a:cubicBezTo>
                    <a:pt x="40760" y="24185"/>
                    <a:pt x="24456" y="40685"/>
                    <a:pt x="24456" y="60802"/>
                  </a:cubicBezTo>
                  <a:lnTo>
                    <a:pt x="24456" y="546766"/>
                  </a:lnTo>
                  <a:cubicBezTo>
                    <a:pt x="24456" y="566883"/>
                    <a:pt x="40760" y="583383"/>
                    <a:pt x="60914" y="583383"/>
                  </a:cubicBezTo>
                  <a:lnTo>
                    <a:pt x="450403" y="583383"/>
                  </a:lnTo>
                  <a:cubicBezTo>
                    <a:pt x="470557" y="583383"/>
                    <a:pt x="486861" y="566883"/>
                    <a:pt x="486861" y="546766"/>
                  </a:cubicBezTo>
                  <a:lnTo>
                    <a:pt x="486861" y="60802"/>
                  </a:lnTo>
                  <a:cubicBezTo>
                    <a:pt x="486861" y="40685"/>
                    <a:pt x="470557" y="24185"/>
                    <a:pt x="450403" y="24185"/>
                  </a:cubicBezTo>
                  <a:close/>
                  <a:moveTo>
                    <a:pt x="60914" y="0"/>
                  </a:moveTo>
                  <a:lnTo>
                    <a:pt x="450403" y="0"/>
                  </a:lnTo>
                  <a:cubicBezTo>
                    <a:pt x="483917" y="0"/>
                    <a:pt x="511317" y="27124"/>
                    <a:pt x="511317" y="60802"/>
                  </a:cubicBezTo>
                  <a:lnTo>
                    <a:pt x="511317" y="546766"/>
                  </a:lnTo>
                  <a:cubicBezTo>
                    <a:pt x="511317" y="580218"/>
                    <a:pt x="483917" y="607568"/>
                    <a:pt x="450403" y="607568"/>
                  </a:cubicBezTo>
                  <a:lnTo>
                    <a:pt x="60914" y="607568"/>
                  </a:lnTo>
                  <a:cubicBezTo>
                    <a:pt x="27400" y="607568"/>
                    <a:pt x="0" y="580218"/>
                    <a:pt x="0" y="546766"/>
                  </a:cubicBezTo>
                  <a:lnTo>
                    <a:pt x="0" y="60802"/>
                  </a:lnTo>
                  <a:cubicBezTo>
                    <a:pt x="0" y="27124"/>
                    <a:pt x="27400" y="0"/>
                    <a:pt x="609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EC97B044-7783-4D90-A9FE-51DECEF17D22}"/>
              </a:ext>
            </a:extLst>
          </p:cNvPr>
          <p:cNvGrpSpPr/>
          <p:nvPr/>
        </p:nvGrpSpPr>
        <p:grpSpPr>
          <a:xfrm>
            <a:off x="6669805" y="2743057"/>
            <a:ext cx="462738" cy="462738"/>
            <a:chOff x="8710445" y="2835239"/>
            <a:chExt cx="597877" cy="597877"/>
          </a:xfr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C6A95275-6E7F-4659-AB02-06160FFB3364}"/>
                </a:ext>
              </a:extLst>
            </p:cNvPr>
            <p:cNvSpPr/>
            <p:nvPr/>
          </p:nvSpPr>
          <p:spPr>
            <a:xfrm>
              <a:off x="8710445" y="2835239"/>
              <a:ext cx="597877" cy="5978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" name="writing-a-document-with-a-pencil_30766">
              <a:extLst>
                <a:ext uri="{FF2B5EF4-FFF2-40B4-BE49-F238E27FC236}">
                  <a16:creationId xmlns:a16="http://schemas.microsoft.com/office/drawing/2014/main" id="{DADAE1EF-DCA4-4068-BB13-9BC8AFAC216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906978" y="3015769"/>
              <a:ext cx="204810" cy="236815"/>
            </a:xfrm>
            <a:custGeom>
              <a:avLst/>
              <a:gdLst>
                <a:gd name="connsiteX0" fmla="*/ 262336 w 524725"/>
                <a:gd name="connsiteY0" fmla="*/ 551542 h 606722"/>
                <a:gd name="connsiteX1" fmla="*/ 248537 w 524725"/>
                <a:gd name="connsiteY1" fmla="*/ 565315 h 606722"/>
                <a:gd name="connsiteX2" fmla="*/ 262336 w 524725"/>
                <a:gd name="connsiteY2" fmla="*/ 579088 h 606722"/>
                <a:gd name="connsiteX3" fmla="*/ 276134 w 524725"/>
                <a:gd name="connsiteY3" fmla="*/ 565315 h 606722"/>
                <a:gd name="connsiteX4" fmla="*/ 262336 w 524725"/>
                <a:gd name="connsiteY4" fmla="*/ 551542 h 606722"/>
                <a:gd name="connsiteX5" fmla="*/ 413425 w 524725"/>
                <a:gd name="connsiteY5" fmla="*/ 469316 h 606722"/>
                <a:gd name="connsiteX6" fmla="*/ 421682 w 524725"/>
                <a:gd name="connsiteY6" fmla="*/ 475836 h 606722"/>
                <a:gd name="connsiteX7" fmla="*/ 416430 w 524725"/>
                <a:gd name="connsiteY7" fmla="*/ 494585 h 606722"/>
                <a:gd name="connsiteX8" fmla="*/ 303107 w 524725"/>
                <a:gd name="connsiteY8" fmla="*/ 558295 h 606722"/>
                <a:gd name="connsiteX9" fmla="*/ 303819 w 524725"/>
                <a:gd name="connsiteY9" fmla="*/ 565315 h 606722"/>
                <a:gd name="connsiteX10" fmla="*/ 262336 w 524725"/>
                <a:gd name="connsiteY10" fmla="*/ 606722 h 606722"/>
                <a:gd name="connsiteX11" fmla="*/ 220941 w 524725"/>
                <a:gd name="connsiteY11" fmla="*/ 565315 h 606722"/>
                <a:gd name="connsiteX12" fmla="*/ 262336 w 524725"/>
                <a:gd name="connsiteY12" fmla="*/ 523996 h 606722"/>
                <a:gd name="connsiteX13" fmla="*/ 289487 w 524725"/>
                <a:gd name="connsiteY13" fmla="*/ 534304 h 606722"/>
                <a:gd name="connsiteX14" fmla="*/ 402899 w 524725"/>
                <a:gd name="connsiteY14" fmla="*/ 470593 h 606722"/>
                <a:gd name="connsiteX15" fmla="*/ 413425 w 524725"/>
                <a:gd name="connsiteY15" fmla="*/ 469316 h 606722"/>
                <a:gd name="connsiteX16" fmla="*/ 483347 w 524725"/>
                <a:gd name="connsiteY16" fmla="*/ 427487 h 606722"/>
                <a:gd name="connsiteX17" fmla="*/ 469555 w 524725"/>
                <a:gd name="connsiteY17" fmla="*/ 441265 h 606722"/>
                <a:gd name="connsiteX18" fmla="*/ 483347 w 524725"/>
                <a:gd name="connsiteY18" fmla="*/ 455043 h 606722"/>
                <a:gd name="connsiteX19" fmla="*/ 497140 w 524725"/>
                <a:gd name="connsiteY19" fmla="*/ 441265 h 606722"/>
                <a:gd name="connsiteX20" fmla="*/ 483347 w 524725"/>
                <a:gd name="connsiteY20" fmla="*/ 427487 h 606722"/>
                <a:gd name="connsiteX21" fmla="*/ 41460 w 524725"/>
                <a:gd name="connsiteY21" fmla="*/ 427453 h 606722"/>
                <a:gd name="connsiteX22" fmla="*/ 34520 w 524725"/>
                <a:gd name="connsiteY22" fmla="*/ 429230 h 606722"/>
                <a:gd name="connsiteX23" fmla="*/ 29537 w 524725"/>
                <a:gd name="connsiteY23" fmla="*/ 448070 h 606722"/>
                <a:gd name="connsiteX24" fmla="*/ 37901 w 524725"/>
                <a:gd name="connsiteY24" fmla="*/ 454557 h 606722"/>
                <a:gd name="connsiteX25" fmla="*/ 48311 w 524725"/>
                <a:gd name="connsiteY25" fmla="*/ 453136 h 606722"/>
                <a:gd name="connsiteX26" fmla="*/ 53383 w 524725"/>
                <a:gd name="connsiteY26" fmla="*/ 434296 h 606722"/>
                <a:gd name="connsiteX27" fmla="*/ 41460 w 524725"/>
                <a:gd name="connsiteY27" fmla="*/ 427453 h 606722"/>
                <a:gd name="connsiteX28" fmla="*/ 52193 w 524725"/>
                <a:gd name="connsiteY28" fmla="*/ 401303 h 606722"/>
                <a:gd name="connsiteX29" fmla="*/ 77317 w 524725"/>
                <a:gd name="connsiteY29" fmla="*/ 420521 h 606722"/>
                <a:gd name="connsiteX30" fmla="*/ 81944 w 524725"/>
                <a:gd name="connsiteY30" fmla="*/ 449137 h 606722"/>
                <a:gd name="connsiteX31" fmla="*/ 193874 w 524725"/>
                <a:gd name="connsiteY31" fmla="*/ 515343 h 606722"/>
                <a:gd name="connsiteX32" fmla="*/ 198679 w 524725"/>
                <a:gd name="connsiteY32" fmla="*/ 534272 h 606722"/>
                <a:gd name="connsiteX33" fmla="*/ 186756 w 524725"/>
                <a:gd name="connsiteY33" fmla="*/ 541026 h 606722"/>
                <a:gd name="connsiteX34" fmla="*/ 179727 w 524725"/>
                <a:gd name="connsiteY34" fmla="*/ 539071 h 606722"/>
                <a:gd name="connsiteX35" fmla="*/ 67885 w 524725"/>
                <a:gd name="connsiteY35" fmla="*/ 472864 h 606722"/>
                <a:gd name="connsiteX36" fmla="*/ 62102 w 524725"/>
                <a:gd name="connsiteY36" fmla="*/ 477041 h 606722"/>
                <a:gd name="connsiteX37" fmla="*/ 41549 w 524725"/>
                <a:gd name="connsiteY37" fmla="*/ 482551 h 606722"/>
                <a:gd name="connsiteX38" fmla="*/ 30694 w 524725"/>
                <a:gd name="connsiteY38" fmla="*/ 481129 h 606722"/>
                <a:gd name="connsiteX39" fmla="*/ 5603 w 524725"/>
                <a:gd name="connsiteY39" fmla="*/ 461845 h 606722"/>
                <a:gd name="connsiteX40" fmla="*/ 20729 w 524725"/>
                <a:gd name="connsiteY40" fmla="*/ 405413 h 606722"/>
                <a:gd name="connsiteX41" fmla="*/ 52193 w 524725"/>
                <a:gd name="connsiteY41" fmla="*/ 401303 h 606722"/>
                <a:gd name="connsiteX42" fmla="*/ 235130 w 524725"/>
                <a:gd name="connsiteY42" fmla="*/ 317102 h 606722"/>
                <a:gd name="connsiteX43" fmla="*/ 262362 w 524725"/>
                <a:gd name="connsiteY43" fmla="*/ 399850 h 606722"/>
                <a:gd name="connsiteX44" fmla="*/ 289684 w 524725"/>
                <a:gd name="connsiteY44" fmla="*/ 317102 h 606722"/>
                <a:gd name="connsiteX45" fmla="*/ 483347 w 524725"/>
                <a:gd name="connsiteY45" fmla="*/ 234419 h 606722"/>
                <a:gd name="connsiteX46" fmla="*/ 497140 w 524725"/>
                <a:gd name="connsiteY46" fmla="*/ 248197 h 606722"/>
                <a:gd name="connsiteX47" fmla="*/ 497140 w 524725"/>
                <a:gd name="connsiteY47" fmla="*/ 402420 h 606722"/>
                <a:gd name="connsiteX48" fmla="*/ 524725 w 524725"/>
                <a:gd name="connsiteY48" fmla="*/ 441265 h 606722"/>
                <a:gd name="connsiteX49" fmla="*/ 483347 w 524725"/>
                <a:gd name="connsiteY49" fmla="*/ 482598 h 606722"/>
                <a:gd name="connsiteX50" fmla="*/ 441881 w 524725"/>
                <a:gd name="connsiteY50" fmla="*/ 441265 h 606722"/>
                <a:gd name="connsiteX51" fmla="*/ 469555 w 524725"/>
                <a:gd name="connsiteY51" fmla="*/ 402420 h 606722"/>
                <a:gd name="connsiteX52" fmla="*/ 469555 w 524725"/>
                <a:gd name="connsiteY52" fmla="*/ 248197 h 606722"/>
                <a:gd name="connsiteX53" fmla="*/ 483347 w 524725"/>
                <a:gd name="connsiteY53" fmla="*/ 234419 h 606722"/>
                <a:gd name="connsiteX54" fmla="*/ 302499 w 524725"/>
                <a:gd name="connsiteY54" fmla="*/ 215600 h 606722"/>
                <a:gd name="connsiteX55" fmla="*/ 317273 w 524725"/>
                <a:gd name="connsiteY55" fmla="*/ 289549 h 606722"/>
                <a:gd name="connsiteX56" fmla="*/ 331423 w 524725"/>
                <a:gd name="connsiteY56" fmla="*/ 289549 h 606722"/>
                <a:gd name="connsiteX57" fmla="*/ 331423 w 524725"/>
                <a:gd name="connsiteY57" fmla="*/ 317102 h 606722"/>
                <a:gd name="connsiteX58" fmla="*/ 317273 w 524725"/>
                <a:gd name="connsiteY58" fmla="*/ 317102 h 606722"/>
                <a:gd name="connsiteX59" fmla="*/ 302499 w 524725"/>
                <a:gd name="connsiteY59" fmla="*/ 391051 h 606722"/>
                <a:gd name="connsiteX60" fmla="*/ 359012 w 524725"/>
                <a:gd name="connsiteY60" fmla="*/ 303326 h 606722"/>
                <a:gd name="connsiteX61" fmla="*/ 302499 w 524725"/>
                <a:gd name="connsiteY61" fmla="*/ 215600 h 606722"/>
                <a:gd name="connsiteX62" fmla="*/ 262362 w 524725"/>
                <a:gd name="connsiteY62" fmla="*/ 206801 h 606722"/>
                <a:gd name="connsiteX63" fmla="*/ 166692 w 524725"/>
                <a:gd name="connsiteY63" fmla="*/ 289549 h 606722"/>
                <a:gd name="connsiteX64" fmla="*/ 207541 w 524725"/>
                <a:gd name="connsiteY64" fmla="*/ 289549 h 606722"/>
                <a:gd name="connsiteX65" fmla="*/ 212970 w 524725"/>
                <a:gd name="connsiteY65" fmla="*/ 245287 h 606722"/>
                <a:gd name="connsiteX66" fmla="*/ 229434 w 524725"/>
                <a:gd name="connsiteY66" fmla="*/ 234710 h 606722"/>
                <a:gd name="connsiteX67" fmla="*/ 240025 w 524725"/>
                <a:gd name="connsiteY67" fmla="*/ 251064 h 606722"/>
                <a:gd name="connsiteX68" fmla="*/ 235130 w 524725"/>
                <a:gd name="connsiteY68" fmla="*/ 289549 h 606722"/>
                <a:gd name="connsiteX69" fmla="*/ 289684 w 524725"/>
                <a:gd name="connsiteY69" fmla="*/ 289549 h 606722"/>
                <a:gd name="connsiteX70" fmla="*/ 262362 w 524725"/>
                <a:gd name="connsiteY70" fmla="*/ 206801 h 606722"/>
                <a:gd name="connsiteX71" fmla="*/ 486881 w 524725"/>
                <a:gd name="connsiteY71" fmla="*/ 152163 h 606722"/>
                <a:gd name="connsiteX72" fmla="*/ 476378 w 524725"/>
                <a:gd name="connsiteY72" fmla="*/ 153496 h 606722"/>
                <a:gd name="connsiteX73" fmla="*/ 471394 w 524725"/>
                <a:gd name="connsiteY73" fmla="*/ 172340 h 606722"/>
                <a:gd name="connsiteX74" fmla="*/ 479760 w 524725"/>
                <a:gd name="connsiteY74" fmla="*/ 178829 h 606722"/>
                <a:gd name="connsiteX75" fmla="*/ 490174 w 524725"/>
                <a:gd name="connsiteY75" fmla="*/ 177406 h 606722"/>
                <a:gd name="connsiteX76" fmla="*/ 495247 w 524725"/>
                <a:gd name="connsiteY76" fmla="*/ 158562 h 606722"/>
                <a:gd name="connsiteX77" fmla="*/ 486881 w 524725"/>
                <a:gd name="connsiteY77" fmla="*/ 152163 h 606722"/>
                <a:gd name="connsiteX78" fmla="*/ 41466 w 524725"/>
                <a:gd name="connsiteY78" fmla="*/ 151696 h 606722"/>
                <a:gd name="connsiteX79" fmla="*/ 27674 w 524725"/>
                <a:gd name="connsiteY79" fmla="*/ 165473 h 606722"/>
                <a:gd name="connsiteX80" fmla="*/ 41466 w 524725"/>
                <a:gd name="connsiteY80" fmla="*/ 179250 h 606722"/>
                <a:gd name="connsiteX81" fmla="*/ 55259 w 524725"/>
                <a:gd name="connsiteY81" fmla="*/ 165473 h 606722"/>
                <a:gd name="connsiteX82" fmla="*/ 41466 w 524725"/>
                <a:gd name="connsiteY82" fmla="*/ 151696 h 606722"/>
                <a:gd name="connsiteX83" fmla="*/ 262362 w 524725"/>
                <a:gd name="connsiteY83" fmla="*/ 124054 h 606722"/>
                <a:gd name="connsiteX84" fmla="*/ 276157 w 524725"/>
                <a:gd name="connsiteY84" fmla="*/ 137830 h 606722"/>
                <a:gd name="connsiteX85" fmla="*/ 276157 w 524725"/>
                <a:gd name="connsiteY85" fmla="*/ 180048 h 606722"/>
                <a:gd name="connsiteX86" fmla="*/ 358656 w 524725"/>
                <a:gd name="connsiteY86" fmla="*/ 225022 h 606722"/>
                <a:gd name="connsiteX87" fmla="*/ 404933 w 524725"/>
                <a:gd name="connsiteY87" fmla="*/ 198358 h 606722"/>
                <a:gd name="connsiteX88" fmla="*/ 423800 w 524725"/>
                <a:gd name="connsiteY88" fmla="*/ 203335 h 606722"/>
                <a:gd name="connsiteX89" fmla="*/ 418727 w 524725"/>
                <a:gd name="connsiteY89" fmla="*/ 222178 h 606722"/>
                <a:gd name="connsiteX90" fmla="*/ 373607 w 524725"/>
                <a:gd name="connsiteY90" fmla="*/ 248220 h 606722"/>
                <a:gd name="connsiteX91" fmla="*/ 386689 w 524725"/>
                <a:gd name="connsiteY91" fmla="*/ 303326 h 606722"/>
                <a:gd name="connsiteX92" fmla="*/ 378413 w 524725"/>
                <a:gd name="connsiteY92" fmla="*/ 347410 h 606722"/>
                <a:gd name="connsiteX93" fmla="*/ 418727 w 524725"/>
                <a:gd name="connsiteY93" fmla="*/ 370697 h 606722"/>
                <a:gd name="connsiteX94" fmla="*/ 423800 w 524725"/>
                <a:gd name="connsiteY94" fmla="*/ 389540 h 606722"/>
                <a:gd name="connsiteX95" fmla="*/ 411875 w 524725"/>
                <a:gd name="connsiteY95" fmla="*/ 396472 h 606722"/>
                <a:gd name="connsiteX96" fmla="*/ 404933 w 524725"/>
                <a:gd name="connsiteY96" fmla="*/ 394606 h 606722"/>
                <a:gd name="connsiteX97" fmla="*/ 365864 w 524725"/>
                <a:gd name="connsiteY97" fmla="*/ 372030 h 606722"/>
                <a:gd name="connsiteX98" fmla="*/ 276157 w 524725"/>
                <a:gd name="connsiteY98" fmla="*/ 426692 h 606722"/>
                <a:gd name="connsiteX99" fmla="*/ 276157 w 524725"/>
                <a:gd name="connsiteY99" fmla="*/ 468821 h 606722"/>
                <a:gd name="connsiteX100" fmla="*/ 262362 w 524725"/>
                <a:gd name="connsiteY100" fmla="*/ 482597 h 606722"/>
                <a:gd name="connsiteX101" fmla="*/ 248568 w 524725"/>
                <a:gd name="connsiteY101" fmla="*/ 468821 h 606722"/>
                <a:gd name="connsiteX102" fmla="*/ 248568 w 524725"/>
                <a:gd name="connsiteY102" fmla="*/ 426603 h 606722"/>
                <a:gd name="connsiteX103" fmla="*/ 158861 w 524725"/>
                <a:gd name="connsiteY103" fmla="*/ 372030 h 606722"/>
                <a:gd name="connsiteX104" fmla="*/ 119792 w 524725"/>
                <a:gd name="connsiteY104" fmla="*/ 394606 h 606722"/>
                <a:gd name="connsiteX105" fmla="*/ 100925 w 524725"/>
                <a:gd name="connsiteY105" fmla="*/ 389540 h 606722"/>
                <a:gd name="connsiteX106" fmla="*/ 105998 w 524725"/>
                <a:gd name="connsiteY106" fmla="*/ 370697 h 606722"/>
                <a:gd name="connsiteX107" fmla="*/ 153877 w 524725"/>
                <a:gd name="connsiteY107" fmla="*/ 343144 h 606722"/>
                <a:gd name="connsiteX108" fmla="*/ 165268 w 524725"/>
                <a:gd name="connsiteY108" fmla="*/ 342078 h 606722"/>
                <a:gd name="connsiteX109" fmla="*/ 170252 w 524725"/>
                <a:gd name="connsiteY109" fmla="*/ 343766 h 606722"/>
                <a:gd name="connsiteX110" fmla="*/ 177817 w 524725"/>
                <a:gd name="connsiteY110" fmla="*/ 350077 h 606722"/>
                <a:gd name="connsiteX111" fmla="*/ 222226 w 524725"/>
                <a:gd name="connsiteY111" fmla="*/ 391051 h 606722"/>
                <a:gd name="connsiteX112" fmla="*/ 207541 w 524725"/>
                <a:gd name="connsiteY112" fmla="*/ 317102 h 606722"/>
                <a:gd name="connsiteX113" fmla="*/ 151919 w 524725"/>
                <a:gd name="connsiteY113" fmla="*/ 317102 h 606722"/>
                <a:gd name="connsiteX114" fmla="*/ 138125 w 524725"/>
                <a:gd name="connsiteY114" fmla="*/ 303326 h 606722"/>
                <a:gd name="connsiteX115" fmla="*/ 151118 w 524725"/>
                <a:gd name="connsiteY115" fmla="*/ 248220 h 606722"/>
                <a:gd name="connsiteX116" fmla="*/ 105998 w 524725"/>
                <a:gd name="connsiteY116" fmla="*/ 222178 h 606722"/>
                <a:gd name="connsiteX117" fmla="*/ 100925 w 524725"/>
                <a:gd name="connsiteY117" fmla="*/ 203335 h 606722"/>
                <a:gd name="connsiteX118" fmla="*/ 119792 w 524725"/>
                <a:gd name="connsiteY118" fmla="*/ 198358 h 606722"/>
                <a:gd name="connsiteX119" fmla="*/ 166069 w 524725"/>
                <a:gd name="connsiteY119" fmla="*/ 224933 h 606722"/>
                <a:gd name="connsiteX120" fmla="*/ 174524 w 524725"/>
                <a:gd name="connsiteY120" fmla="*/ 215600 h 606722"/>
                <a:gd name="connsiteX121" fmla="*/ 248568 w 524725"/>
                <a:gd name="connsiteY121" fmla="*/ 180048 h 606722"/>
                <a:gd name="connsiteX122" fmla="*/ 248568 w 524725"/>
                <a:gd name="connsiteY122" fmla="*/ 137830 h 606722"/>
                <a:gd name="connsiteX123" fmla="*/ 262362 w 524725"/>
                <a:gd name="connsiteY123" fmla="*/ 124054 h 606722"/>
                <a:gd name="connsiteX124" fmla="*/ 41466 w 524725"/>
                <a:gd name="connsiteY124" fmla="*/ 124054 h 606722"/>
                <a:gd name="connsiteX125" fmla="*/ 82844 w 524725"/>
                <a:gd name="connsiteY125" fmla="*/ 165473 h 606722"/>
                <a:gd name="connsiteX126" fmla="*/ 55259 w 524725"/>
                <a:gd name="connsiteY126" fmla="*/ 204315 h 606722"/>
                <a:gd name="connsiteX127" fmla="*/ 55259 w 524725"/>
                <a:gd name="connsiteY127" fmla="*/ 358526 h 606722"/>
                <a:gd name="connsiteX128" fmla="*/ 41466 w 524725"/>
                <a:gd name="connsiteY128" fmla="*/ 372303 h 606722"/>
                <a:gd name="connsiteX129" fmla="*/ 27674 w 524725"/>
                <a:gd name="connsiteY129" fmla="*/ 358526 h 606722"/>
                <a:gd name="connsiteX130" fmla="*/ 27674 w 524725"/>
                <a:gd name="connsiteY130" fmla="*/ 204315 h 606722"/>
                <a:gd name="connsiteX131" fmla="*/ 0 w 524725"/>
                <a:gd name="connsiteY131" fmla="*/ 165473 h 606722"/>
                <a:gd name="connsiteX132" fmla="*/ 41466 w 524725"/>
                <a:gd name="connsiteY132" fmla="*/ 124054 h 606722"/>
                <a:gd name="connsiteX133" fmla="*/ 334448 w 524725"/>
                <a:gd name="connsiteY133" fmla="*/ 66099 h 606722"/>
                <a:gd name="connsiteX134" fmla="*/ 344917 w 524725"/>
                <a:gd name="connsiteY134" fmla="*/ 67632 h 606722"/>
                <a:gd name="connsiteX135" fmla="*/ 456797 w 524725"/>
                <a:gd name="connsiteY135" fmla="*/ 133763 h 606722"/>
                <a:gd name="connsiteX136" fmla="*/ 462582 w 524725"/>
                <a:gd name="connsiteY136" fmla="*/ 129674 h 606722"/>
                <a:gd name="connsiteX137" fmla="*/ 519189 w 524725"/>
                <a:gd name="connsiteY137" fmla="*/ 144785 h 606722"/>
                <a:gd name="connsiteX138" fmla="*/ 503969 w 524725"/>
                <a:gd name="connsiteY138" fmla="*/ 201317 h 606722"/>
                <a:gd name="connsiteX139" fmla="*/ 483409 w 524725"/>
                <a:gd name="connsiteY139" fmla="*/ 206828 h 606722"/>
                <a:gd name="connsiteX140" fmla="*/ 472551 w 524725"/>
                <a:gd name="connsiteY140" fmla="*/ 205406 h 606722"/>
                <a:gd name="connsiteX141" fmla="*/ 447451 w 524725"/>
                <a:gd name="connsiteY141" fmla="*/ 186117 h 606722"/>
                <a:gd name="connsiteX142" fmla="*/ 442823 w 524725"/>
                <a:gd name="connsiteY142" fmla="*/ 157585 h 606722"/>
                <a:gd name="connsiteX143" fmla="*/ 330855 w 524725"/>
                <a:gd name="connsiteY143" fmla="*/ 91364 h 606722"/>
                <a:gd name="connsiteX144" fmla="*/ 326048 w 524725"/>
                <a:gd name="connsiteY144" fmla="*/ 72432 h 606722"/>
                <a:gd name="connsiteX145" fmla="*/ 334448 w 524725"/>
                <a:gd name="connsiteY145" fmla="*/ 66099 h 606722"/>
                <a:gd name="connsiteX146" fmla="*/ 262371 w 524725"/>
                <a:gd name="connsiteY146" fmla="*/ 27555 h 606722"/>
                <a:gd name="connsiteX147" fmla="*/ 248573 w 524725"/>
                <a:gd name="connsiteY147" fmla="*/ 41333 h 606722"/>
                <a:gd name="connsiteX148" fmla="*/ 262371 w 524725"/>
                <a:gd name="connsiteY148" fmla="*/ 55200 h 606722"/>
                <a:gd name="connsiteX149" fmla="*/ 276170 w 524725"/>
                <a:gd name="connsiteY149" fmla="*/ 41333 h 606722"/>
                <a:gd name="connsiteX150" fmla="*/ 262371 w 524725"/>
                <a:gd name="connsiteY150" fmla="*/ 27555 h 606722"/>
                <a:gd name="connsiteX151" fmla="*/ 262371 w 524725"/>
                <a:gd name="connsiteY151" fmla="*/ 0 h 606722"/>
                <a:gd name="connsiteX152" fmla="*/ 303855 w 524725"/>
                <a:gd name="connsiteY152" fmla="*/ 41333 h 606722"/>
                <a:gd name="connsiteX153" fmla="*/ 262371 w 524725"/>
                <a:gd name="connsiteY153" fmla="*/ 82756 h 606722"/>
                <a:gd name="connsiteX154" fmla="*/ 235309 w 524725"/>
                <a:gd name="connsiteY154" fmla="*/ 72444 h 606722"/>
                <a:gd name="connsiteX155" fmla="*/ 121808 w 524725"/>
                <a:gd name="connsiteY155" fmla="*/ 136178 h 606722"/>
                <a:gd name="connsiteX156" fmla="*/ 115132 w 524725"/>
                <a:gd name="connsiteY156" fmla="*/ 137956 h 606722"/>
                <a:gd name="connsiteX157" fmla="*/ 103025 w 524725"/>
                <a:gd name="connsiteY157" fmla="*/ 130845 h 606722"/>
                <a:gd name="connsiteX158" fmla="*/ 108277 w 524725"/>
                <a:gd name="connsiteY158" fmla="*/ 112089 h 606722"/>
                <a:gd name="connsiteX159" fmla="*/ 221689 w 524725"/>
                <a:gd name="connsiteY159" fmla="*/ 48444 h 606722"/>
                <a:gd name="connsiteX160" fmla="*/ 220977 w 524725"/>
                <a:gd name="connsiteY160" fmla="*/ 41333 h 606722"/>
                <a:gd name="connsiteX161" fmla="*/ 262371 w 524725"/>
                <a:gd name="connsiteY161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524725" h="606722">
                  <a:moveTo>
                    <a:pt x="262336" y="551542"/>
                  </a:moveTo>
                  <a:cubicBezTo>
                    <a:pt x="254769" y="551542"/>
                    <a:pt x="248537" y="557762"/>
                    <a:pt x="248537" y="565315"/>
                  </a:cubicBezTo>
                  <a:cubicBezTo>
                    <a:pt x="248537" y="572957"/>
                    <a:pt x="254769" y="579088"/>
                    <a:pt x="262336" y="579088"/>
                  </a:cubicBezTo>
                  <a:cubicBezTo>
                    <a:pt x="269991" y="579088"/>
                    <a:pt x="276134" y="572957"/>
                    <a:pt x="276134" y="565315"/>
                  </a:cubicBezTo>
                  <a:cubicBezTo>
                    <a:pt x="276134" y="557762"/>
                    <a:pt x="269991" y="551542"/>
                    <a:pt x="262336" y="551542"/>
                  </a:cubicBezTo>
                  <a:close/>
                  <a:moveTo>
                    <a:pt x="413425" y="469316"/>
                  </a:moveTo>
                  <a:cubicBezTo>
                    <a:pt x="416830" y="470260"/>
                    <a:pt x="419857" y="472504"/>
                    <a:pt x="421682" y="475836"/>
                  </a:cubicBezTo>
                  <a:cubicBezTo>
                    <a:pt x="425510" y="482500"/>
                    <a:pt x="423106" y="490853"/>
                    <a:pt x="416430" y="494585"/>
                  </a:cubicBezTo>
                  <a:lnTo>
                    <a:pt x="303107" y="558295"/>
                  </a:lnTo>
                  <a:cubicBezTo>
                    <a:pt x="303463" y="560605"/>
                    <a:pt x="303819" y="562916"/>
                    <a:pt x="303819" y="565315"/>
                  </a:cubicBezTo>
                  <a:cubicBezTo>
                    <a:pt x="303819" y="588151"/>
                    <a:pt x="285214" y="606722"/>
                    <a:pt x="262336" y="606722"/>
                  </a:cubicBezTo>
                  <a:cubicBezTo>
                    <a:pt x="239546" y="606722"/>
                    <a:pt x="220941" y="588151"/>
                    <a:pt x="220941" y="565315"/>
                  </a:cubicBezTo>
                  <a:cubicBezTo>
                    <a:pt x="220941" y="542567"/>
                    <a:pt x="239546" y="523996"/>
                    <a:pt x="262336" y="523996"/>
                  </a:cubicBezTo>
                  <a:cubicBezTo>
                    <a:pt x="272751" y="523996"/>
                    <a:pt x="282187" y="527995"/>
                    <a:pt x="289487" y="534304"/>
                  </a:cubicBezTo>
                  <a:lnTo>
                    <a:pt x="402899" y="470593"/>
                  </a:lnTo>
                  <a:cubicBezTo>
                    <a:pt x="406237" y="468727"/>
                    <a:pt x="410020" y="468372"/>
                    <a:pt x="413425" y="469316"/>
                  </a:cubicBezTo>
                  <a:close/>
                  <a:moveTo>
                    <a:pt x="483347" y="427487"/>
                  </a:moveTo>
                  <a:cubicBezTo>
                    <a:pt x="475695" y="427487"/>
                    <a:pt x="469555" y="433620"/>
                    <a:pt x="469555" y="441265"/>
                  </a:cubicBezTo>
                  <a:cubicBezTo>
                    <a:pt x="469555" y="448820"/>
                    <a:pt x="475695" y="455043"/>
                    <a:pt x="483347" y="455043"/>
                  </a:cubicBezTo>
                  <a:cubicBezTo>
                    <a:pt x="490911" y="455043"/>
                    <a:pt x="497140" y="448820"/>
                    <a:pt x="497140" y="441265"/>
                  </a:cubicBezTo>
                  <a:cubicBezTo>
                    <a:pt x="497140" y="433620"/>
                    <a:pt x="490911" y="427487"/>
                    <a:pt x="483347" y="427487"/>
                  </a:cubicBezTo>
                  <a:close/>
                  <a:moveTo>
                    <a:pt x="41460" y="427453"/>
                  </a:moveTo>
                  <a:cubicBezTo>
                    <a:pt x="39058" y="427453"/>
                    <a:pt x="36744" y="427986"/>
                    <a:pt x="34520" y="429230"/>
                  </a:cubicBezTo>
                  <a:cubicBezTo>
                    <a:pt x="27936" y="433051"/>
                    <a:pt x="25711" y="441494"/>
                    <a:pt x="29537" y="448070"/>
                  </a:cubicBezTo>
                  <a:cubicBezTo>
                    <a:pt x="31317" y="451269"/>
                    <a:pt x="34342" y="453580"/>
                    <a:pt x="37901" y="454557"/>
                  </a:cubicBezTo>
                  <a:cubicBezTo>
                    <a:pt x="41371" y="455446"/>
                    <a:pt x="45108" y="455002"/>
                    <a:pt x="48311" y="453136"/>
                  </a:cubicBezTo>
                  <a:cubicBezTo>
                    <a:pt x="54984" y="449403"/>
                    <a:pt x="57208" y="440872"/>
                    <a:pt x="53383" y="434296"/>
                  </a:cubicBezTo>
                  <a:cubicBezTo>
                    <a:pt x="50891" y="429941"/>
                    <a:pt x="46176" y="427453"/>
                    <a:pt x="41460" y="427453"/>
                  </a:cubicBezTo>
                  <a:close/>
                  <a:moveTo>
                    <a:pt x="52193" y="401303"/>
                  </a:moveTo>
                  <a:cubicBezTo>
                    <a:pt x="62436" y="404036"/>
                    <a:pt x="71623" y="410656"/>
                    <a:pt x="77317" y="420521"/>
                  </a:cubicBezTo>
                  <a:cubicBezTo>
                    <a:pt x="82477" y="429497"/>
                    <a:pt x="83812" y="439628"/>
                    <a:pt x="81944" y="449137"/>
                  </a:cubicBezTo>
                  <a:lnTo>
                    <a:pt x="193874" y="515343"/>
                  </a:lnTo>
                  <a:cubicBezTo>
                    <a:pt x="200370" y="519254"/>
                    <a:pt x="202594" y="527696"/>
                    <a:pt x="198679" y="534272"/>
                  </a:cubicBezTo>
                  <a:cubicBezTo>
                    <a:pt x="196099" y="538627"/>
                    <a:pt x="191472" y="541026"/>
                    <a:pt x="186756" y="541026"/>
                  </a:cubicBezTo>
                  <a:cubicBezTo>
                    <a:pt x="184354" y="541026"/>
                    <a:pt x="181952" y="540404"/>
                    <a:pt x="179727" y="539071"/>
                  </a:cubicBezTo>
                  <a:lnTo>
                    <a:pt x="67885" y="472864"/>
                  </a:lnTo>
                  <a:cubicBezTo>
                    <a:pt x="66106" y="474375"/>
                    <a:pt x="64238" y="475797"/>
                    <a:pt x="62102" y="477041"/>
                  </a:cubicBezTo>
                  <a:cubicBezTo>
                    <a:pt x="55785" y="480685"/>
                    <a:pt x="48667" y="482551"/>
                    <a:pt x="41549" y="482551"/>
                  </a:cubicBezTo>
                  <a:cubicBezTo>
                    <a:pt x="37901" y="482551"/>
                    <a:pt x="34342" y="482107"/>
                    <a:pt x="30694" y="481129"/>
                  </a:cubicBezTo>
                  <a:cubicBezTo>
                    <a:pt x="20017" y="478285"/>
                    <a:pt x="11119" y="471442"/>
                    <a:pt x="5603" y="461845"/>
                  </a:cubicBezTo>
                  <a:cubicBezTo>
                    <a:pt x="-5786" y="442116"/>
                    <a:pt x="976" y="416789"/>
                    <a:pt x="20729" y="405413"/>
                  </a:cubicBezTo>
                  <a:cubicBezTo>
                    <a:pt x="30650" y="399726"/>
                    <a:pt x="41949" y="398570"/>
                    <a:pt x="52193" y="401303"/>
                  </a:cubicBezTo>
                  <a:close/>
                  <a:moveTo>
                    <a:pt x="235130" y="317102"/>
                  </a:moveTo>
                  <a:cubicBezTo>
                    <a:pt x="237711" y="370964"/>
                    <a:pt x="254976" y="399850"/>
                    <a:pt x="262362" y="399850"/>
                  </a:cubicBezTo>
                  <a:cubicBezTo>
                    <a:pt x="269749" y="399850"/>
                    <a:pt x="287014" y="370964"/>
                    <a:pt x="289684" y="317102"/>
                  </a:cubicBezTo>
                  <a:close/>
                  <a:moveTo>
                    <a:pt x="483347" y="234419"/>
                  </a:moveTo>
                  <a:cubicBezTo>
                    <a:pt x="491000" y="234419"/>
                    <a:pt x="497140" y="240553"/>
                    <a:pt x="497140" y="248197"/>
                  </a:cubicBezTo>
                  <a:lnTo>
                    <a:pt x="497140" y="402420"/>
                  </a:lnTo>
                  <a:cubicBezTo>
                    <a:pt x="513157" y="408109"/>
                    <a:pt x="524725" y="423309"/>
                    <a:pt x="524725" y="441265"/>
                  </a:cubicBezTo>
                  <a:cubicBezTo>
                    <a:pt x="524725" y="464020"/>
                    <a:pt x="506127" y="482598"/>
                    <a:pt x="483347" y="482598"/>
                  </a:cubicBezTo>
                  <a:cubicBezTo>
                    <a:pt x="460479" y="482598"/>
                    <a:pt x="441881" y="464020"/>
                    <a:pt x="441881" y="441265"/>
                  </a:cubicBezTo>
                  <a:cubicBezTo>
                    <a:pt x="441881" y="423309"/>
                    <a:pt x="453449" y="408109"/>
                    <a:pt x="469555" y="402420"/>
                  </a:cubicBezTo>
                  <a:lnTo>
                    <a:pt x="469555" y="248197"/>
                  </a:lnTo>
                  <a:cubicBezTo>
                    <a:pt x="469555" y="240553"/>
                    <a:pt x="475695" y="234419"/>
                    <a:pt x="483347" y="234419"/>
                  </a:cubicBezTo>
                  <a:close/>
                  <a:moveTo>
                    <a:pt x="302499" y="215600"/>
                  </a:moveTo>
                  <a:cubicBezTo>
                    <a:pt x="311043" y="235866"/>
                    <a:pt x="316027" y="262263"/>
                    <a:pt x="317273" y="289549"/>
                  </a:cubicBezTo>
                  <a:lnTo>
                    <a:pt x="331423" y="289549"/>
                  </a:lnTo>
                  <a:lnTo>
                    <a:pt x="331423" y="317102"/>
                  </a:lnTo>
                  <a:lnTo>
                    <a:pt x="317273" y="317102"/>
                  </a:lnTo>
                  <a:cubicBezTo>
                    <a:pt x="316027" y="344477"/>
                    <a:pt x="311043" y="370875"/>
                    <a:pt x="302499" y="391051"/>
                  </a:cubicBezTo>
                  <a:cubicBezTo>
                    <a:pt x="335784" y="375852"/>
                    <a:pt x="359012" y="342255"/>
                    <a:pt x="359012" y="303326"/>
                  </a:cubicBezTo>
                  <a:cubicBezTo>
                    <a:pt x="359012" y="264396"/>
                    <a:pt x="335784" y="230888"/>
                    <a:pt x="302499" y="215600"/>
                  </a:cubicBezTo>
                  <a:close/>
                  <a:moveTo>
                    <a:pt x="262362" y="206801"/>
                  </a:moveTo>
                  <a:cubicBezTo>
                    <a:pt x="213771" y="206801"/>
                    <a:pt x="173456" y="242887"/>
                    <a:pt x="166692" y="289549"/>
                  </a:cubicBezTo>
                  <a:lnTo>
                    <a:pt x="207541" y="289549"/>
                  </a:lnTo>
                  <a:cubicBezTo>
                    <a:pt x="208253" y="273995"/>
                    <a:pt x="210033" y="258886"/>
                    <a:pt x="212970" y="245287"/>
                  </a:cubicBezTo>
                  <a:cubicBezTo>
                    <a:pt x="214661" y="237821"/>
                    <a:pt x="222048" y="233110"/>
                    <a:pt x="229434" y="234710"/>
                  </a:cubicBezTo>
                  <a:cubicBezTo>
                    <a:pt x="236910" y="236310"/>
                    <a:pt x="241627" y="243687"/>
                    <a:pt x="240025" y="251064"/>
                  </a:cubicBezTo>
                  <a:cubicBezTo>
                    <a:pt x="237444" y="262885"/>
                    <a:pt x="235753" y="276039"/>
                    <a:pt x="235130" y="289549"/>
                  </a:cubicBezTo>
                  <a:lnTo>
                    <a:pt x="289684" y="289549"/>
                  </a:lnTo>
                  <a:cubicBezTo>
                    <a:pt x="287014" y="235777"/>
                    <a:pt x="269749" y="206801"/>
                    <a:pt x="262362" y="206801"/>
                  </a:cubicBezTo>
                  <a:close/>
                  <a:moveTo>
                    <a:pt x="486881" y="152163"/>
                  </a:moveTo>
                  <a:cubicBezTo>
                    <a:pt x="483454" y="151252"/>
                    <a:pt x="479671" y="151629"/>
                    <a:pt x="476378" y="153496"/>
                  </a:cubicBezTo>
                  <a:cubicBezTo>
                    <a:pt x="469792" y="157318"/>
                    <a:pt x="467566" y="165762"/>
                    <a:pt x="471394" y="172340"/>
                  </a:cubicBezTo>
                  <a:cubicBezTo>
                    <a:pt x="473174" y="175540"/>
                    <a:pt x="476200" y="177851"/>
                    <a:pt x="479760" y="178829"/>
                  </a:cubicBezTo>
                  <a:cubicBezTo>
                    <a:pt x="483231" y="179717"/>
                    <a:pt x="486969" y="179273"/>
                    <a:pt x="490174" y="177406"/>
                  </a:cubicBezTo>
                  <a:cubicBezTo>
                    <a:pt x="496760" y="173673"/>
                    <a:pt x="499074" y="165140"/>
                    <a:pt x="495247" y="158562"/>
                  </a:cubicBezTo>
                  <a:cubicBezTo>
                    <a:pt x="493378" y="155274"/>
                    <a:pt x="490307" y="153074"/>
                    <a:pt x="486881" y="152163"/>
                  </a:cubicBezTo>
                  <a:close/>
                  <a:moveTo>
                    <a:pt x="41466" y="151696"/>
                  </a:moveTo>
                  <a:cubicBezTo>
                    <a:pt x="33814" y="151696"/>
                    <a:pt x="27674" y="157829"/>
                    <a:pt x="27674" y="165473"/>
                  </a:cubicBezTo>
                  <a:cubicBezTo>
                    <a:pt x="27674" y="173028"/>
                    <a:pt x="33814" y="179250"/>
                    <a:pt x="41466" y="179250"/>
                  </a:cubicBezTo>
                  <a:cubicBezTo>
                    <a:pt x="49119" y="179250"/>
                    <a:pt x="55259" y="173028"/>
                    <a:pt x="55259" y="165473"/>
                  </a:cubicBezTo>
                  <a:cubicBezTo>
                    <a:pt x="55259" y="157829"/>
                    <a:pt x="49119" y="151696"/>
                    <a:pt x="41466" y="151696"/>
                  </a:cubicBezTo>
                  <a:close/>
                  <a:moveTo>
                    <a:pt x="262362" y="124054"/>
                  </a:moveTo>
                  <a:cubicBezTo>
                    <a:pt x="270016" y="124054"/>
                    <a:pt x="276157" y="130275"/>
                    <a:pt x="276157" y="137830"/>
                  </a:cubicBezTo>
                  <a:lnTo>
                    <a:pt x="276157" y="180048"/>
                  </a:lnTo>
                  <a:cubicBezTo>
                    <a:pt x="309352" y="183781"/>
                    <a:pt x="338632" y="200491"/>
                    <a:pt x="358656" y="225022"/>
                  </a:cubicBezTo>
                  <a:lnTo>
                    <a:pt x="404933" y="198358"/>
                  </a:lnTo>
                  <a:cubicBezTo>
                    <a:pt x="411519" y="194536"/>
                    <a:pt x="419973" y="196758"/>
                    <a:pt x="423800" y="203335"/>
                  </a:cubicBezTo>
                  <a:cubicBezTo>
                    <a:pt x="427627" y="210001"/>
                    <a:pt x="425402" y="218445"/>
                    <a:pt x="418727" y="222178"/>
                  </a:cubicBezTo>
                  <a:lnTo>
                    <a:pt x="373607" y="248220"/>
                  </a:lnTo>
                  <a:cubicBezTo>
                    <a:pt x="381883" y="264929"/>
                    <a:pt x="386689" y="283594"/>
                    <a:pt x="386689" y="303326"/>
                  </a:cubicBezTo>
                  <a:cubicBezTo>
                    <a:pt x="386689" y="318880"/>
                    <a:pt x="383663" y="333723"/>
                    <a:pt x="378413" y="347410"/>
                  </a:cubicBezTo>
                  <a:lnTo>
                    <a:pt x="418727" y="370697"/>
                  </a:lnTo>
                  <a:cubicBezTo>
                    <a:pt x="425402" y="374519"/>
                    <a:pt x="427627" y="382962"/>
                    <a:pt x="423800" y="389540"/>
                  </a:cubicBezTo>
                  <a:cubicBezTo>
                    <a:pt x="421308" y="393984"/>
                    <a:pt x="416592" y="396472"/>
                    <a:pt x="411875" y="396472"/>
                  </a:cubicBezTo>
                  <a:cubicBezTo>
                    <a:pt x="409472" y="396472"/>
                    <a:pt x="407158" y="395850"/>
                    <a:pt x="404933" y="394606"/>
                  </a:cubicBezTo>
                  <a:lnTo>
                    <a:pt x="365864" y="372030"/>
                  </a:lnTo>
                  <a:cubicBezTo>
                    <a:pt x="345929" y="401805"/>
                    <a:pt x="313535" y="422514"/>
                    <a:pt x="276157" y="426692"/>
                  </a:cubicBezTo>
                  <a:lnTo>
                    <a:pt x="276157" y="468821"/>
                  </a:lnTo>
                  <a:cubicBezTo>
                    <a:pt x="276157" y="476464"/>
                    <a:pt x="270016" y="482597"/>
                    <a:pt x="262362" y="482597"/>
                  </a:cubicBezTo>
                  <a:cubicBezTo>
                    <a:pt x="254798" y="482597"/>
                    <a:pt x="248568" y="476464"/>
                    <a:pt x="248568" y="468821"/>
                  </a:cubicBezTo>
                  <a:lnTo>
                    <a:pt x="248568" y="426603"/>
                  </a:lnTo>
                  <a:cubicBezTo>
                    <a:pt x="212169" y="422514"/>
                    <a:pt x="179241" y="402605"/>
                    <a:pt x="158861" y="372030"/>
                  </a:cubicBezTo>
                  <a:lnTo>
                    <a:pt x="119792" y="394606"/>
                  </a:lnTo>
                  <a:cubicBezTo>
                    <a:pt x="113206" y="398428"/>
                    <a:pt x="104752" y="396117"/>
                    <a:pt x="100925" y="389540"/>
                  </a:cubicBezTo>
                  <a:cubicBezTo>
                    <a:pt x="97098" y="382962"/>
                    <a:pt x="99412" y="374519"/>
                    <a:pt x="105998" y="370697"/>
                  </a:cubicBezTo>
                  <a:lnTo>
                    <a:pt x="153877" y="343144"/>
                  </a:lnTo>
                  <a:cubicBezTo>
                    <a:pt x="157259" y="341100"/>
                    <a:pt x="161442" y="340744"/>
                    <a:pt x="165268" y="342078"/>
                  </a:cubicBezTo>
                  <a:lnTo>
                    <a:pt x="170252" y="343766"/>
                  </a:lnTo>
                  <a:cubicBezTo>
                    <a:pt x="173456" y="344833"/>
                    <a:pt x="176126" y="347144"/>
                    <a:pt x="177817" y="350077"/>
                  </a:cubicBezTo>
                  <a:cubicBezTo>
                    <a:pt x="187962" y="368475"/>
                    <a:pt x="203804" y="382607"/>
                    <a:pt x="222226" y="391051"/>
                  </a:cubicBezTo>
                  <a:cubicBezTo>
                    <a:pt x="213771" y="370786"/>
                    <a:pt x="208787" y="344388"/>
                    <a:pt x="207541" y="317102"/>
                  </a:cubicBezTo>
                  <a:lnTo>
                    <a:pt x="151919" y="317102"/>
                  </a:lnTo>
                  <a:cubicBezTo>
                    <a:pt x="144355" y="317102"/>
                    <a:pt x="138125" y="310969"/>
                    <a:pt x="138125" y="303326"/>
                  </a:cubicBezTo>
                  <a:cubicBezTo>
                    <a:pt x="138125" y="283861"/>
                    <a:pt x="142664" y="265196"/>
                    <a:pt x="151118" y="248220"/>
                  </a:cubicBezTo>
                  <a:lnTo>
                    <a:pt x="105998" y="222178"/>
                  </a:lnTo>
                  <a:cubicBezTo>
                    <a:pt x="99412" y="218445"/>
                    <a:pt x="97187" y="210001"/>
                    <a:pt x="100925" y="203335"/>
                  </a:cubicBezTo>
                  <a:cubicBezTo>
                    <a:pt x="104752" y="196758"/>
                    <a:pt x="113206" y="194536"/>
                    <a:pt x="119792" y="198358"/>
                  </a:cubicBezTo>
                  <a:lnTo>
                    <a:pt x="166069" y="224933"/>
                  </a:lnTo>
                  <a:cubicBezTo>
                    <a:pt x="168650" y="221733"/>
                    <a:pt x="171498" y="218622"/>
                    <a:pt x="174524" y="215600"/>
                  </a:cubicBezTo>
                  <a:cubicBezTo>
                    <a:pt x="194726" y="195425"/>
                    <a:pt x="220624" y="183159"/>
                    <a:pt x="248568" y="180048"/>
                  </a:cubicBezTo>
                  <a:lnTo>
                    <a:pt x="248568" y="137830"/>
                  </a:lnTo>
                  <a:cubicBezTo>
                    <a:pt x="248568" y="130275"/>
                    <a:pt x="254798" y="124054"/>
                    <a:pt x="262362" y="124054"/>
                  </a:cubicBezTo>
                  <a:close/>
                  <a:moveTo>
                    <a:pt x="41466" y="124054"/>
                  </a:moveTo>
                  <a:cubicBezTo>
                    <a:pt x="64335" y="124054"/>
                    <a:pt x="82844" y="142630"/>
                    <a:pt x="82844" y="165473"/>
                  </a:cubicBezTo>
                  <a:cubicBezTo>
                    <a:pt x="82844" y="183427"/>
                    <a:pt x="71276" y="198537"/>
                    <a:pt x="55259" y="204315"/>
                  </a:cubicBezTo>
                  <a:lnTo>
                    <a:pt x="55259" y="358526"/>
                  </a:lnTo>
                  <a:cubicBezTo>
                    <a:pt x="55259" y="366170"/>
                    <a:pt x="49119" y="372303"/>
                    <a:pt x="41466" y="372303"/>
                  </a:cubicBezTo>
                  <a:cubicBezTo>
                    <a:pt x="33814" y="372303"/>
                    <a:pt x="27674" y="366170"/>
                    <a:pt x="27674" y="358526"/>
                  </a:cubicBezTo>
                  <a:lnTo>
                    <a:pt x="27674" y="204315"/>
                  </a:lnTo>
                  <a:cubicBezTo>
                    <a:pt x="11657" y="198537"/>
                    <a:pt x="0" y="183427"/>
                    <a:pt x="0" y="165473"/>
                  </a:cubicBezTo>
                  <a:cubicBezTo>
                    <a:pt x="0" y="142630"/>
                    <a:pt x="18598" y="124054"/>
                    <a:pt x="41466" y="124054"/>
                  </a:cubicBezTo>
                  <a:close/>
                  <a:moveTo>
                    <a:pt x="334448" y="66099"/>
                  </a:moveTo>
                  <a:cubicBezTo>
                    <a:pt x="337863" y="65232"/>
                    <a:pt x="341624" y="65676"/>
                    <a:pt x="344917" y="67632"/>
                  </a:cubicBezTo>
                  <a:lnTo>
                    <a:pt x="456797" y="133763"/>
                  </a:lnTo>
                  <a:cubicBezTo>
                    <a:pt x="458577" y="132252"/>
                    <a:pt x="460446" y="130830"/>
                    <a:pt x="462582" y="129674"/>
                  </a:cubicBezTo>
                  <a:cubicBezTo>
                    <a:pt x="482341" y="118208"/>
                    <a:pt x="507797" y="125052"/>
                    <a:pt x="519189" y="144785"/>
                  </a:cubicBezTo>
                  <a:cubicBezTo>
                    <a:pt x="530582" y="164518"/>
                    <a:pt x="523818" y="189939"/>
                    <a:pt x="503969" y="201317"/>
                  </a:cubicBezTo>
                  <a:cubicBezTo>
                    <a:pt x="497650" y="204961"/>
                    <a:pt x="490530" y="206828"/>
                    <a:pt x="483409" y="206828"/>
                  </a:cubicBezTo>
                  <a:cubicBezTo>
                    <a:pt x="479760" y="206828"/>
                    <a:pt x="476200" y="206383"/>
                    <a:pt x="472551" y="205406"/>
                  </a:cubicBezTo>
                  <a:cubicBezTo>
                    <a:pt x="461870" y="202561"/>
                    <a:pt x="452970" y="195717"/>
                    <a:pt x="447451" y="186117"/>
                  </a:cubicBezTo>
                  <a:cubicBezTo>
                    <a:pt x="442200" y="177140"/>
                    <a:pt x="440954" y="167007"/>
                    <a:pt x="442823" y="157585"/>
                  </a:cubicBezTo>
                  <a:lnTo>
                    <a:pt x="330855" y="91364"/>
                  </a:lnTo>
                  <a:cubicBezTo>
                    <a:pt x="324268" y="87453"/>
                    <a:pt x="322132" y="79009"/>
                    <a:pt x="326048" y="72432"/>
                  </a:cubicBezTo>
                  <a:cubicBezTo>
                    <a:pt x="327962" y="69143"/>
                    <a:pt x="331032" y="66965"/>
                    <a:pt x="334448" y="66099"/>
                  </a:cubicBezTo>
                  <a:close/>
                  <a:moveTo>
                    <a:pt x="262371" y="27555"/>
                  </a:moveTo>
                  <a:cubicBezTo>
                    <a:pt x="254805" y="27555"/>
                    <a:pt x="248573" y="33778"/>
                    <a:pt x="248573" y="41333"/>
                  </a:cubicBezTo>
                  <a:cubicBezTo>
                    <a:pt x="248573" y="48978"/>
                    <a:pt x="254805" y="55200"/>
                    <a:pt x="262371" y="55200"/>
                  </a:cubicBezTo>
                  <a:cubicBezTo>
                    <a:pt x="270027" y="55200"/>
                    <a:pt x="276170" y="48978"/>
                    <a:pt x="276170" y="41333"/>
                  </a:cubicBezTo>
                  <a:cubicBezTo>
                    <a:pt x="276170" y="33778"/>
                    <a:pt x="270027" y="27555"/>
                    <a:pt x="262371" y="27555"/>
                  </a:cubicBezTo>
                  <a:close/>
                  <a:moveTo>
                    <a:pt x="262371" y="0"/>
                  </a:moveTo>
                  <a:cubicBezTo>
                    <a:pt x="285250" y="0"/>
                    <a:pt x="303855" y="18578"/>
                    <a:pt x="303855" y="41333"/>
                  </a:cubicBezTo>
                  <a:cubicBezTo>
                    <a:pt x="303855" y="64178"/>
                    <a:pt x="285250" y="82756"/>
                    <a:pt x="262371" y="82756"/>
                  </a:cubicBezTo>
                  <a:cubicBezTo>
                    <a:pt x="251956" y="82756"/>
                    <a:pt x="242609" y="78756"/>
                    <a:pt x="235309" y="72444"/>
                  </a:cubicBezTo>
                  <a:lnTo>
                    <a:pt x="121808" y="136178"/>
                  </a:lnTo>
                  <a:cubicBezTo>
                    <a:pt x="119672" y="137334"/>
                    <a:pt x="117357" y="137956"/>
                    <a:pt x="115132" y="137956"/>
                  </a:cubicBezTo>
                  <a:cubicBezTo>
                    <a:pt x="110236" y="137956"/>
                    <a:pt x="105606" y="135378"/>
                    <a:pt x="103025" y="130845"/>
                  </a:cubicBezTo>
                  <a:cubicBezTo>
                    <a:pt x="99286" y="124267"/>
                    <a:pt x="101690" y="115822"/>
                    <a:pt x="108277" y="112089"/>
                  </a:cubicBezTo>
                  <a:lnTo>
                    <a:pt x="221689" y="48444"/>
                  </a:lnTo>
                  <a:cubicBezTo>
                    <a:pt x="221244" y="46133"/>
                    <a:pt x="220977" y="43822"/>
                    <a:pt x="220977" y="41333"/>
                  </a:cubicBezTo>
                  <a:cubicBezTo>
                    <a:pt x="220977" y="18578"/>
                    <a:pt x="239582" y="0"/>
                    <a:pt x="262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6D26F03-8EF9-467F-8B64-81DEB456156F}"/>
              </a:ext>
            </a:extLst>
          </p:cNvPr>
          <p:cNvGrpSpPr/>
          <p:nvPr/>
        </p:nvGrpSpPr>
        <p:grpSpPr>
          <a:xfrm>
            <a:off x="6669805" y="3925506"/>
            <a:ext cx="462738" cy="462738"/>
            <a:chOff x="8710445" y="3950177"/>
            <a:chExt cx="597877" cy="597877"/>
          </a:xfr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5B1D2FB1-A894-426D-BB53-D1C525E8584A}"/>
                </a:ext>
              </a:extLst>
            </p:cNvPr>
            <p:cNvSpPr/>
            <p:nvPr/>
          </p:nvSpPr>
          <p:spPr>
            <a:xfrm>
              <a:off x="8710445" y="3950177"/>
              <a:ext cx="597877" cy="5978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writing-a-document-with-a-pencil_30766">
              <a:extLst>
                <a:ext uri="{FF2B5EF4-FFF2-40B4-BE49-F238E27FC236}">
                  <a16:creationId xmlns:a16="http://schemas.microsoft.com/office/drawing/2014/main" id="{851884DD-8E42-4B64-86D9-91F85BD10A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890975" y="4171661"/>
              <a:ext cx="236815" cy="154906"/>
            </a:xfrm>
            <a:custGeom>
              <a:avLst/>
              <a:gdLst>
                <a:gd name="T0" fmla="*/ 2907 w 3311"/>
                <a:gd name="T1" fmla="*/ 0 h 2169"/>
                <a:gd name="T2" fmla="*/ 2503 w 3311"/>
                <a:gd name="T3" fmla="*/ 404 h 2169"/>
                <a:gd name="T4" fmla="*/ 2563 w 3311"/>
                <a:gd name="T5" fmla="*/ 616 h 2169"/>
                <a:gd name="T6" fmla="*/ 2175 w 3311"/>
                <a:gd name="T7" fmla="*/ 1061 h 2169"/>
                <a:gd name="T8" fmla="*/ 1999 w 3311"/>
                <a:gd name="T9" fmla="*/ 1021 h 2169"/>
                <a:gd name="T10" fmla="*/ 1776 w 3311"/>
                <a:gd name="T11" fmla="*/ 1088 h 2169"/>
                <a:gd name="T12" fmla="*/ 1565 w 3311"/>
                <a:gd name="T13" fmla="*/ 908 h 2169"/>
                <a:gd name="T14" fmla="*/ 1594 w 3311"/>
                <a:gd name="T15" fmla="*/ 756 h 2169"/>
                <a:gd name="T16" fmla="*/ 1190 w 3311"/>
                <a:gd name="T17" fmla="*/ 352 h 2169"/>
                <a:gd name="T18" fmla="*/ 786 w 3311"/>
                <a:gd name="T19" fmla="*/ 756 h 2169"/>
                <a:gd name="T20" fmla="*/ 856 w 3311"/>
                <a:gd name="T21" fmla="*/ 983 h 2169"/>
                <a:gd name="T22" fmla="*/ 545 w 3311"/>
                <a:gd name="T23" fmla="*/ 1386 h 2169"/>
                <a:gd name="T24" fmla="*/ 404 w 3311"/>
                <a:gd name="T25" fmla="*/ 1361 h 2169"/>
                <a:gd name="T26" fmla="*/ 0 w 3311"/>
                <a:gd name="T27" fmla="*/ 1765 h 2169"/>
                <a:gd name="T28" fmla="*/ 404 w 3311"/>
                <a:gd name="T29" fmla="*/ 2169 h 2169"/>
                <a:gd name="T30" fmla="*/ 808 w 3311"/>
                <a:gd name="T31" fmla="*/ 1765 h 2169"/>
                <a:gd name="T32" fmla="*/ 735 w 3311"/>
                <a:gd name="T33" fmla="*/ 1533 h 2169"/>
                <a:gd name="T34" fmla="*/ 1044 w 3311"/>
                <a:gd name="T35" fmla="*/ 1132 h 2169"/>
                <a:gd name="T36" fmla="*/ 1190 w 3311"/>
                <a:gd name="T37" fmla="*/ 1160 h 2169"/>
                <a:gd name="T38" fmla="*/ 1412 w 3311"/>
                <a:gd name="T39" fmla="*/ 1093 h 2169"/>
                <a:gd name="T40" fmla="*/ 1624 w 3311"/>
                <a:gd name="T41" fmla="*/ 1274 h 2169"/>
                <a:gd name="T42" fmla="*/ 1595 w 3311"/>
                <a:gd name="T43" fmla="*/ 1425 h 2169"/>
                <a:gd name="T44" fmla="*/ 1999 w 3311"/>
                <a:gd name="T45" fmla="*/ 1829 h 2169"/>
                <a:gd name="T46" fmla="*/ 2403 w 3311"/>
                <a:gd name="T47" fmla="*/ 1425 h 2169"/>
                <a:gd name="T48" fmla="*/ 2350 w 3311"/>
                <a:gd name="T49" fmla="*/ 1225 h 2169"/>
                <a:gd name="T50" fmla="*/ 2744 w 3311"/>
                <a:gd name="T51" fmla="*/ 773 h 2169"/>
                <a:gd name="T52" fmla="*/ 2907 w 3311"/>
                <a:gd name="T53" fmla="*/ 808 h 2169"/>
                <a:gd name="T54" fmla="*/ 3311 w 3311"/>
                <a:gd name="T55" fmla="*/ 404 h 2169"/>
                <a:gd name="T56" fmla="*/ 2907 w 3311"/>
                <a:gd name="T57" fmla="*/ 0 h 2169"/>
                <a:gd name="T58" fmla="*/ 2907 w 3311"/>
                <a:gd name="T59" fmla="*/ 568 h 2169"/>
                <a:gd name="T60" fmla="*/ 2743 w 3311"/>
                <a:gd name="T61" fmla="*/ 404 h 2169"/>
                <a:gd name="T62" fmla="*/ 2907 w 3311"/>
                <a:gd name="T63" fmla="*/ 240 h 2169"/>
                <a:gd name="T64" fmla="*/ 3071 w 3311"/>
                <a:gd name="T65" fmla="*/ 404 h 2169"/>
                <a:gd name="T66" fmla="*/ 2907 w 3311"/>
                <a:gd name="T67" fmla="*/ 568 h 2169"/>
                <a:gd name="T68" fmla="*/ 1999 w 3311"/>
                <a:gd name="T69" fmla="*/ 1589 h 2169"/>
                <a:gd name="T70" fmla="*/ 1835 w 3311"/>
                <a:gd name="T71" fmla="*/ 1425 h 2169"/>
                <a:gd name="T72" fmla="*/ 1999 w 3311"/>
                <a:gd name="T73" fmla="*/ 1261 h 2169"/>
                <a:gd name="T74" fmla="*/ 2163 w 3311"/>
                <a:gd name="T75" fmla="*/ 1425 h 2169"/>
                <a:gd name="T76" fmla="*/ 1999 w 3311"/>
                <a:gd name="T77" fmla="*/ 1589 h 2169"/>
                <a:gd name="T78" fmla="*/ 1190 w 3311"/>
                <a:gd name="T79" fmla="*/ 920 h 2169"/>
                <a:gd name="T80" fmla="*/ 1026 w 3311"/>
                <a:gd name="T81" fmla="*/ 756 h 2169"/>
                <a:gd name="T82" fmla="*/ 1190 w 3311"/>
                <a:gd name="T83" fmla="*/ 592 h 2169"/>
                <a:gd name="T84" fmla="*/ 1354 w 3311"/>
                <a:gd name="T85" fmla="*/ 756 h 2169"/>
                <a:gd name="T86" fmla="*/ 1190 w 3311"/>
                <a:gd name="T87" fmla="*/ 920 h 2169"/>
                <a:gd name="T88" fmla="*/ 568 w 3311"/>
                <a:gd name="T89" fmla="*/ 1765 h 2169"/>
                <a:gd name="T90" fmla="*/ 404 w 3311"/>
                <a:gd name="T91" fmla="*/ 1929 h 2169"/>
                <a:gd name="T92" fmla="*/ 240 w 3311"/>
                <a:gd name="T93" fmla="*/ 1765 h 2169"/>
                <a:gd name="T94" fmla="*/ 404 w 3311"/>
                <a:gd name="T95" fmla="*/ 1601 h 2169"/>
                <a:gd name="T96" fmla="*/ 568 w 3311"/>
                <a:gd name="T97" fmla="*/ 1765 h 2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11" h="2169">
                  <a:moveTo>
                    <a:pt x="2907" y="0"/>
                  </a:moveTo>
                  <a:cubicBezTo>
                    <a:pt x="2684" y="0"/>
                    <a:pt x="2503" y="181"/>
                    <a:pt x="2503" y="404"/>
                  </a:cubicBezTo>
                  <a:cubicBezTo>
                    <a:pt x="2503" y="481"/>
                    <a:pt x="2525" y="554"/>
                    <a:pt x="2563" y="616"/>
                  </a:cubicBezTo>
                  <a:lnTo>
                    <a:pt x="2175" y="1061"/>
                  </a:lnTo>
                  <a:cubicBezTo>
                    <a:pt x="2122" y="1036"/>
                    <a:pt x="2062" y="1021"/>
                    <a:pt x="1999" y="1021"/>
                  </a:cubicBezTo>
                  <a:cubicBezTo>
                    <a:pt x="1917" y="1021"/>
                    <a:pt x="1840" y="1046"/>
                    <a:pt x="1776" y="1088"/>
                  </a:cubicBezTo>
                  <a:lnTo>
                    <a:pt x="1565" y="908"/>
                  </a:lnTo>
                  <a:cubicBezTo>
                    <a:pt x="1584" y="861"/>
                    <a:pt x="1594" y="809"/>
                    <a:pt x="1594" y="756"/>
                  </a:cubicBezTo>
                  <a:cubicBezTo>
                    <a:pt x="1594" y="533"/>
                    <a:pt x="1413" y="352"/>
                    <a:pt x="1190" y="352"/>
                  </a:cubicBezTo>
                  <a:cubicBezTo>
                    <a:pt x="968" y="352"/>
                    <a:pt x="786" y="533"/>
                    <a:pt x="786" y="756"/>
                  </a:cubicBezTo>
                  <a:cubicBezTo>
                    <a:pt x="786" y="840"/>
                    <a:pt x="812" y="918"/>
                    <a:pt x="856" y="983"/>
                  </a:cubicBezTo>
                  <a:lnTo>
                    <a:pt x="545" y="1386"/>
                  </a:lnTo>
                  <a:cubicBezTo>
                    <a:pt x="501" y="1370"/>
                    <a:pt x="454" y="1361"/>
                    <a:pt x="404" y="1361"/>
                  </a:cubicBezTo>
                  <a:cubicBezTo>
                    <a:pt x="181" y="1361"/>
                    <a:pt x="0" y="1542"/>
                    <a:pt x="0" y="1765"/>
                  </a:cubicBezTo>
                  <a:cubicBezTo>
                    <a:pt x="0" y="1988"/>
                    <a:pt x="181" y="2169"/>
                    <a:pt x="404" y="2169"/>
                  </a:cubicBezTo>
                  <a:cubicBezTo>
                    <a:pt x="627" y="2169"/>
                    <a:pt x="808" y="1988"/>
                    <a:pt x="808" y="1765"/>
                  </a:cubicBezTo>
                  <a:cubicBezTo>
                    <a:pt x="808" y="1679"/>
                    <a:pt x="781" y="1599"/>
                    <a:pt x="735" y="1533"/>
                  </a:cubicBezTo>
                  <a:lnTo>
                    <a:pt x="1044" y="1132"/>
                  </a:lnTo>
                  <a:cubicBezTo>
                    <a:pt x="1090" y="1150"/>
                    <a:pt x="1139" y="1160"/>
                    <a:pt x="1190" y="1160"/>
                  </a:cubicBezTo>
                  <a:cubicBezTo>
                    <a:pt x="1272" y="1160"/>
                    <a:pt x="1349" y="1135"/>
                    <a:pt x="1412" y="1093"/>
                  </a:cubicBezTo>
                  <a:lnTo>
                    <a:pt x="1624" y="1274"/>
                  </a:lnTo>
                  <a:cubicBezTo>
                    <a:pt x="1606" y="1321"/>
                    <a:pt x="1595" y="1372"/>
                    <a:pt x="1595" y="1425"/>
                  </a:cubicBezTo>
                  <a:cubicBezTo>
                    <a:pt x="1595" y="1648"/>
                    <a:pt x="1776" y="1829"/>
                    <a:pt x="1999" y="1829"/>
                  </a:cubicBezTo>
                  <a:cubicBezTo>
                    <a:pt x="2222" y="1829"/>
                    <a:pt x="2403" y="1648"/>
                    <a:pt x="2403" y="1425"/>
                  </a:cubicBezTo>
                  <a:cubicBezTo>
                    <a:pt x="2403" y="1352"/>
                    <a:pt x="2384" y="1284"/>
                    <a:pt x="2350" y="1225"/>
                  </a:cubicBezTo>
                  <a:lnTo>
                    <a:pt x="2744" y="773"/>
                  </a:lnTo>
                  <a:cubicBezTo>
                    <a:pt x="2794" y="795"/>
                    <a:pt x="2849" y="808"/>
                    <a:pt x="2907" y="808"/>
                  </a:cubicBezTo>
                  <a:cubicBezTo>
                    <a:pt x="3130" y="808"/>
                    <a:pt x="3311" y="627"/>
                    <a:pt x="3311" y="404"/>
                  </a:cubicBezTo>
                  <a:cubicBezTo>
                    <a:pt x="3311" y="181"/>
                    <a:pt x="3130" y="0"/>
                    <a:pt x="2907" y="0"/>
                  </a:cubicBezTo>
                  <a:close/>
                  <a:moveTo>
                    <a:pt x="2907" y="568"/>
                  </a:moveTo>
                  <a:cubicBezTo>
                    <a:pt x="2816" y="568"/>
                    <a:pt x="2743" y="494"/>
                    <a:pt x="2743" y="404"/>
                  </a:cubicBezTo>
                  <a:cubicBezTo>
                    <a:pt x="2743" y="313"/>
                    <a:pt x="2816" y="240"/>
                    <a:pt x="2907" y="240"/>
                  </a:cubicBezTo>
                  <a:cubicBezTo>
                    <a:pt x="2997" y="240"/>
                    <a:pt x="3071" y="313"/>
                    <a:pt x="3071" y="404"/>
                  </a:cubicBezTo>
                  <a:cubicBezTo>
                    <a:pt x="3071" y="494"/>
                    <a:pt x="2997" y="568"/>
                    <a:pt x="2907" y="568"/>
                  </a:cubicBezTo>
                  <a:close/>
                  <a:moveTo>
                    <a:pt x="1999" y="1589"/>
                  </a:moveTo>
                  <a:cubicBezTo>
                    <a:pt x="1909" y="1589"/>
                    <a:pt x="1835" y="1516"/>
                    <a:pt x="1835" y="1425"/>
                  </a:cubicBezTo>
                  <a:cubicBezTo>
                    <a:pt x="1835" y="1335"/>
                    <a:pt x="1909" y="1261"/>
                    <a:pt x="1999" y="1261"/>
                  </a:cubicBezTo>
                  <a:cubicBezTo>
                    <a:pt x="2089" y="1261"/>
                    <a:pt x="2163" y="1335"/>
                    <a:pt x="2163" y="1425"/>
                  </a:cubicBezTo>
                  <a:cubicBezTo>
                    <a:pt x="2163" y="1516"/>
                    <a:pt x="2089" y="1589"/>
                    <a:pt x="1999" y="1589"/>
                  </a:cubicBezTo>
                  <a:close/>
                  <a:moveTo>
                    <a:pt x="1190" y="920"/>
                  </a:moveTo>
                  <a:cubicBezTo>
                    <a:pt x="1100" y="920"/>
                    <a:pt x="1026" y="846"/>
                    <a:pt x="1026" y="756"/>
                  </a:cubicBezTo>
                  <a:cubicBezTo>
                    <a:pt x="1026" y="665"/>
                    <a:pt x="1100" y="592"/>
                    <a:pt x="1190" y="592"/>
                  </a:cubicBezTo>
                  <a:cubicBezTo>
                    <a:pt x="1281" y="592"/>
                    <a:pt x="1354" y="665"/>
                    <a:pt x="1354" y="756"/>
                  </a:cubicBezTo>
                  <a:cubicBezTo>
                    <a:pt x="1354" y="846"/>
                    <a:pt x="1281" y="920"/>
                    <a:pt x="1190" y="920"/>
                  </a:cubicBezTo>
                  <a:close/>
                  <a:moveTo>
                    <a:pt x="568" y="1765"/>
                  </a:moveTo>
                  <a:cubicBezTo>
                    <a:pt x="568" y="1855"/>
                    <a:pt x="494" y="1929"/>
                    <a:pt x="404" y="1929"/>
                  </a:cubicBezTo>
                  <a:cubicBezTo>
                    <a:pt x="314" y="1929"/>
                    <a:pt x="240" y="1855"/>
                    <a:pt x="240" y="1765"/>
                  </a:cubicBezTo>
                  <a:cubicBezTo>
                    <a:pt x="240" y="1675"/>
                    <a:pt x="314" y="1601"/>
                    <a:pt x="404" y="1601"/>
                  </a:cubicBezTo>
                  <a:cubicBezTo>
                    <a:pt x="494" y="1601"/>
                    <a:pt x="568" y="1675"/>
                    <a:pt x="568" y="17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1064628-C735-4D1D-B927-AFD4B2625316}"/>
              </a:ext>
            </a:extLst>
          </p:cNvPr>
          <p:cNvGrpSpPr/>
          <p:nvPr/>
        </p:nvGrpSpPr>
        <p:grpSpPr>
          <a:xfrm>
            <a:off x="6669805" y="5054549"/>
            <a:ext cx="462738" cy="462738"/>
            <a:chOff x="8710445" y="5158189"/>
            <a:chExt cx="597877" cy="597877"/>
          </a:xfr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4BF5EDDF-306E-4C44-AFA4-7347BA5CEFB0}"/>
                </a:ext>
              </a:extLst>
            </p:cNvPr>
            <p:cNvSpPr/>
            <p:nvPr/>
          </p:nvSpPr>
          <p:spPr>
            <a:xfrm>
              <a:off x="8710445" y="5158189"/>
              <a:ext cx="597877" cy="5978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6" name="writing-a-document-with-a-pencil_30766">
              <a:extLst>
                <a:ext uri="{FF2B5EF4-FFF2-40B4-BE49-F238E27FC236}">
                  <a16:creationId xmlns:a16="http://schemas.microsoft.com/office/drawing/2014/main" id="{48FBDDAB-87E4-48ED-9928-709AC151899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890975" y="5346998"/>
              <a:ext cx="236815" cy="220257"/>
            </a:xfrm>
            <a:custGeom>
              <a:avLst/>
              <a:gdLst>
                <a:gd name="connsiteX0" fmla="*/ 80464 w 542555"/>
                <a:gd name="connsiteY0" fmla="*/ 402778 h 504622"/>
                <a:gd name="connsiteX1" fmla="*/ 384617 w 542555"/>
                <a:gd name="connsiteY1" fmla="*/ 402778 h 504622"/>
                <a:gd name="connsiteX2" fmla="*/ 384617 w 542555"/>
                <a:gd name="connsiteY2" fmla="*/ 425768 h 504622"/>
                <a:gd name="connsiteX3" fmla="*/ 80464 w 542555"/>
                <a:gd name="connsiteY3" fmla="*/ 425768 h 504622"/>
                <a:gd name="connsiteX4" fmla="*/ 476530 w 542555"/>
                <a:gd name="connsiteY4" fmla="*/ 395670 h 504622"/>
                <a:gd name="connsiteX5" fmla="*/ 453565 w 542555"/>
                <a:gd name="connsiteY5" fmla="*/ 401404 h 504622"/>
                <a:gd name="connsiteX6" fmla="*/ 453565 w 542555"/>
                <a:gd name="connsiteY6" fmla="*/ 427208 h 504622"/>
                <a:gd name="connsiteX7" fmla="*/ 479401 w 542555"/>
                <a:gd name="connsiteY7" fmla="*/ 422908 h 504622"/>
                <a:gd name="connsiteX8" fmla="*/ 80464 w 542555"/>
                <a:gd name="connsiteY8" fmla="*/ 355419 h 504622"/>
                <a:gd name="connsiteX9" fmla="*/ 384617 w 542555"/>
                <a:gd name="connsiteY9" fmla="*/ 355419 h 504622"/>
                <a:gd name="connsiteX10" fmla="*/ 384617 w 542555"/>
                <a:gd name="connsiteY10" fmla="*/ 379788 h 504622"/>
                <a:gd name="connsiteX11" fmla="*/ 80464 w 542555"/>
                <a:gd name="connsiteY11" fmla="*/ 379788 h 504622"/>
                <a:gd name="connsiteX12" fmla="*/ 80464 w 542555"/>
                <a:gd name="connsiteY12" fmla="*/ 303923 h 504622"/>
                <a:gd name="connsiteX13" fmla="*/ 384617 w 542555"/>
                <a:gd name="connsiteY13" fmla="*/ 303923 h 504622"/>
                <a:gd name="connsiteX14" fmla="*/ 384617 w 542555"/>
                <a:gd name="connsiteY14" fmla="*/ 326913 h 504622"/>
                <a:gd name="connsiteX15" fmla="*/ 80464 w 542555"/>
                <a:gd name="connsiteY15" fmla="*/ 326913 h 504622"/>
                <a:gd name="connsiteX16" fmla="*/ 163686 w 542555"/>
                <a:gd name="connsiteY16" fmla="*/ 235184 h 504622"/>
                <a:gd name="connsiteX17" fmla="*/ 384616 w 542555"/>
                <a:gd name="connsiteY17" fmla="*/ 235184 h 504622"/>
                <a:gd name="connsiteX18" fmla="*/ 384616 w 542555"/>
                <a:gd name="connsiteY18" fmla="*/ 257944 h 504622"/>
                <a:gd name="connsiteX19" fmla="*/ 163686 w 542555"/>
                <a:gd name="connsiteY19" fmla="*/ 257944 h 504622"/>
                <a:gd name="connsiteX20" fmla="*/ 479401 w 542555"/>
                <a:gd name="connsiteY20" fmla="*/ 232241 h 504622"/>
                <a:gd name="connsiteX21" fmla="*/ 496625 w 542555"/>
                <a:gd name="connsiteY21" fmla="*/ 364131 h 504622"/>
                <a:gd name="connsiteX22" fmla="*/ 512413 w 542555"/>
                <a:gd name="connsiteY22" fmla="*/ 359830 h 504622"/>
                <a:gd name="connsiteX23" fmla="*/ 453565 w 542555"/>
                <a:gd name="connsiteY23" fmla="*/ 226506 h 504622"/>
                <a:gd name="connsiteX24" fmla="*/ 453565 w 542555"/>
                <a:gd name="connsiteY24" fmla="*/ 375599 h 504622"/>
                <a:gd name="connsiteX25" fmla="*/ 472224 w 542555"/>
                <a:gd name="connsiteY25" fmla="*/ 371299 h 504622"/>
                <a:gd name="connsiteX26" fmla="*/ 163686 w 542555"/>
                <a:gd name="connsiteY26" fmla="*/ 183457 h 504622"/>
                <a:gd name="connsiteX27" fmla="*/ 384616 w 542555"/>
                <a:gd name="connsiteY27" fmla="*/ 183457 h 504622"/>
                <a:gd name="connsiteX28" fmla="*/ 384616 w 542555"/>
                <a:gd name="connsiteY28" fmla="*/ 207826 h 504622"/>
                <a:gd name="connsiteX29" fmla="*/ 163686 w 542555"/>
                <a:gd name="connsiteY29" fmla="*/ 207826 h 504622"/>
                <a:gd name="connsiteX30" fmla="*/ 71785 w 542555"/>
                <a:gd name="connsiteY30" fmla="*/ 154720 h 504622"/>
                <a:gd name="connsiteX31" fmla="*/ 64601 w 542555"/>
                <a:gd name="connsiteY31" fmla="*/ 171944 h 504622"/>
                <a:gd name="connsiteX32" fmla="*/ 90464 w 542555"/>
                <a:gd name="connsiteY32" fmla="*/ 202085 h 504622"/>
                <a:gd name="connsiteX33" fmla="*/ 99085 w 542555"/>
                <a:gd name="connsiteY33" fmla="*/ 202085 h 504622"/>
                <a:gd name="connsiteX34" fmla="*/ 78969 w 542555"/>
                <a:gd name="connsiteY34" fmla="*/ 207826 h 504622"/>
                <a:gd name="connsiteX35" fmla="*/ 54543 w 542555"/>
                <a:gd name="connsiteY35" fmla="*/ 177685 h 504622"/>
                <a:gd name="connsiteX36" fmla="*/ 71785 w 542555"/>
                <a:gd name="connsiteY36" fmla="*/ 154720 h 504622"/>
                <a:gd name="connsiteX37" fmla="*/ 88913 w 542555"/>
                <a:gd name="connsiteY37" fmla="*/ 149082 h 504622"/>
                <a:gd name="connsiteX38" fmla="*/ 116214 w 542555"/>
                <a:gd name="connsiteY38" fmla="*/ 167721 h 504622"/>
                <a:gd name="connsiteX39" fmla="*/ 98971 w 542555"/>
                <a:gd name="connsiteY39" fmla="*/ 196398 h 504622"/>
                <a:gd name="connsiteX40" fmla="*/ 70234 w 542555"/>
                <a:gd name="connsiteY40" fmla="*/ 179192 h 504622"/>
                <a:gd name="connsiteX41" fmla="*/ 88913 w 542555"/>
                <a:gd name="connsiteY41" fmla="*/ 149082 h 504622"/>
                <a:gd name="connsiteX42" fmla="*/ 24400 w 542555"/>
                <a:gd name="connsiteY42" fmla="*/ 124722 h 504622"/>
                <a:gd name="connsiteX43" fmla="*/ 24400 w 542555"/>
                <a:gd name="connsiteY43" fmla="*/ 465915 h 504622"/>
                <a:gd name="connsiteX44" fmla="*/ 429164 w 542555"/>
                <a:gd name="connsiteY44" fmla="*/ 465915 h 504622"/>
                <a:gd name="connsiteX45" fmla="*/ 429164 w 542555"/>
                <a:gd name="connsiteY45" fmla="*/ 124722 h 504622"/>
                <a:gd name="connsiteX46" fmla="*/ 434905 w 542555"/>
                <a:gd name="connsiteY46" fmla="*/ 86015 h 504622"/>
                <a:gd name="connsiteX47" fmla="*/ 324385 w 542555"/>
                <a:gd name="connsiteY47" fmla="*/ 100351 h 504622"/>
                <a:gd name="connsiteX48" fmla="*/ 436341 w 542555"/>
                <a:gd name="connsiteY48" fmla="*/ 100351 h 504622"/>
                <a:gd name="connsiteX49" fmla="*/ 426293 w 542555"/>
                <a:gd name="connsiteY49" fmla="*/ 30105 h 504622"/>
                <a:gd name="connsiteX50" fmla="*/ 182287 w 542555"/>
                <a:gd name="connsiteY50" fmla="*/ 94617 h 504622"/>
                <a:gd name="connsiteX51" fmla="*/ 434905 w 542555"/>
                <a:gd name="connsiteY51" fmla="*/ 60211 h 504622"/>
                <a:gd name="connsiteX52" fmla="*/ 443517 w 542555"/>
                <a:gd name="connsiteY52" fmla="*/ 0 h 504622"/>
                <a:gd name="connsiteX53" fmla="*/ 542555 w 542555"/>
                <a:gd name="connsiteY53" fmla="*/ 378466 h 504622"/>
                <a:gd name="connsiteX54" fmla="*/ 499495 w 542555"/>
                <a:gd name="connsiteY54" fmla="*/ 388502 h 504622"/>
                <a:gd name="connsiteX55" fmla="*/ 508107 w 542555"/>
                <a:gd name="connsiteY55" fmla="*/ 444411 h 504622"/>
                <a:gd name="connsiteX56" fmla="*/ 453565 w 542555"/>
                <a:gd name="connsiteY56" fmla="*/ 451579 h 504622"/>
                <a:gd name="connsiteX57" fmla="*/ 453565 w 542555"/>
                <a:gd name="connsiteY57" fmla="*/ 490286 h 504622"/>
                <a:gd name="connsiteX58" fmla="*/ 163628 w 542555"/>
                <a:gd name="connsiteY58" fmla="*/ 490286 h 504622"/>
                <a:gd name="connsiteX59" fmla="*/ 57413 w 542555"/>
                <a:gd name="connsiteY59" fmla="*/ 504622 h 504622"/>
                <a:gd name="connsiteX60" fmla="*/ 55978 w 542555"/>
                <a:gd name="connsiteY60" fmla="*/ 490286 h 504622"/>
                <a:gd name="connsiteX61" fmla="*/ 0 w 542555"/>
                <a:gd name="connsiteY61" fmla="*/ 490286 h 504622"/>
                <a:gd name="connsiteX62" fmla="*/ 0 w 542555"/>
                <a:gd name="connsiteY62" fmla="*/ 100351 h 504622"/>
                <a:gd name="connsiteX63" fmla="*/ 61719 w 542555"/>
                <a:gd name="connsiteY63" fmla="*/ 100351 h 504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542555" h="504622">
                  <a:moveTo>
                    <a:pt x="80464" y="402778"/>
                  </a:moveTo>
                  <a:lnTo>
                    <a:pt x="384617" y="402778"/>
                  </a:lnTo>
                  <a:lnTo>
                    <a:pt x="384617" y="425768"/>
                  </a:lnTo>
                  <a:lnTo>
                    <a:pt x="80464" y="425768"/>
                  </a:lnTo>
                  <a:close/>
                  <a:moveTo>
                    <a:pt x="476530" y="395670"/>
                  </a:moveTo>
                  <a:lnTo>
                    <a:pt x="453565" y="401404"/>
                  </a:lnTo>
                  <a:lnTo>
                    <a:pt x="453565" y="427208"/>
                  </a:lnTo>
                  <a:lnTo>
                    <a:pt x="479401" y="422908"/>
                  </a:lnTo>
                  <a:close/>
                  <a:moveTo>
                    <a:pt x="80464" y="355419"/>
                  </a:moveTo>
                  <a:lnTo>
                    <a:pt x="384617" y="355419"/>
                  </a:lnTo>
                  <a:lnTo>
                    <a:pt x="384617" y="379788"/>
                  </a:lnTo>
                  <a:lnTo>
                    <a:pt x="80464" y="379788"/>
                  </a:lnTo>
                  <a:close/>
                  <a:moveTo>
                    <a:pt x="80464" y="303923"/>
                  </a:moveTo>
                  <a:lnTo>
                    <a:pt x="384617" y="303923"/>
                  </a:lnTo>
                  <a:lnTo>
                    <a:pt x="384617" y="326913"/>
                  </a:lnTo>
                  <a:lnTo>
                    <a:pt x="80464" y="326913"/>
                  </a:lnTo>
                  <a:close/>
                  <a:moveTo>
                    <a:pt x="163686" y="235184"/>
                  </a:moveTo>
                  <a:lnTo>
                    <a:pt x="384616" y="235184"/>
                  </a:lnTo>
                  <a:lnTo>
                    <a:pt x="384616" y="257944"/>
                  </a:lnTo>
                  <a:lnTo>
                    <a:pt x="163686" y="257944"/>
                  </a:lnTo>
                  <a:close/>
                  <a:moveTo>
                    <a:pt x="479401" y="232241"/>
                  </a:moveTo>
                  <a:lnTo>
                    <a:pt x="496625" y="364131"/>
                  </a:lnTo>
                  <a:lnTo>
                    <a:pt x="512413" y="359830"/>
                  </a:lnTo>
                  <a:close/>
                  <a:moveTo>
                    <a:pt x="453565" y="226506"/>
                  </a:moveTo>
                  <a:lnTo>
                    <a:pt x="453565" y="375599"/>
                  </a:lnTo>
                  <a:lnTo>
                    <a:pt x="472224" y="371299"/>
                  </a:lnTo>
                  <a:close/>
                  <a:moveTo>
                    <a:pt x="163686" y="183457"/>
                  </a:moveTo>
                  <a:lnTo>
                    <a:pt x="384616" y="183457"/>
                  </a:lnTo>
                  <a:lnTo>
                    <a:pt x="384616" y="207826"/>
                  </a:lnTo>
                  <a:lnTo>
                    <a:pt x="163686" y="207826"/>
                  </a:lnTo>
                  <a:close/>
                  <a:moveTo>
                    <a:pt x="71785" y="154720"/>
                  </a:moveTo>
                  <a:cubicBezTo>
                    <a:pt x="67475" y="159026"/>
                    <a:pt x="64601" y="164767"/>
                    <a:pt x="64601" y="171944"/>
                  </a:cubicBezTo>
                  <a:cubicBezTo>
                    <a:pt x="63164" y="186297"/>
                    <a:pt x="74659" y="200650"/>
                    <a:pt x="90464" y="202085"/>
                  </a:cubicBezTo>
                  <a:cubicBezTo>
                    <a:pt x="93338" y="202085"/>
                    <a:pt x="96212" y="202085"/>
                    <a:pt x="99085" y="202085"/>
                  </a:cubicBezTo>
                  <a:cubicBezTo>
                    <a:pt x="93338" y="206391"/>
                    <a:pt x="87590" y="207826"/>
                    <a:pt x="78969" y="207826"/>
                  </a:cubicBezTo>
                  <a:cubicBezTo>
                    <a:pt x="64601" y="206391"/>
                    <a:pt x="53106" y="192038"/>
                    <a:pt x="54543" y="177685"/>
                  </a:cubicBezTo>
                  <a:cubicBezTo>
                    <a:pt x="55979" y="167638"/>
                    <a:pt x="63164" y="159026"/>
                    <a:pt x="71785" y="154720"/>
                  </a:cubicBezTo>
                  <a:close/>
                  <a:moveTo>
                    <a:pt x="88913" y="149082"/>
                  </a:moveTo>
                  <a:cubicBezTo>
                    <a:pt x="101845" y="146214"/>
                    <a:pt x="113340" y="154817"/>
                    <a:pt x="116214" y="167721"/>
                  </a:cubicBezTo>
                  <a:cubicBezTo>
                    <a:pt x="119087" y="182059"/>
                    <a:pt x="111903" y="193530"/>
                    <a:pt x="98971" y="196398"/>
                  </a:cubicBezTo>
                  <a:cubicBezTo>
                    <a:pt x="86039" y="200699"/>
                    <a:pt x="73108" y="192096"/>
                    <a:pt x="70234" y="179192"/>
                  </a:cubicBezTo>
                  <a:cubicBezTo>
                    <a:pt x="67360" y="166287"/>
                    <a:pt x="75981" y="153383"/>
                    <a:pt x="88913" y="149082"/>
                  </a:cubicBezTo>
                  <a:close/>
                  <a:moveTo>
                    <a:pt x="24400" y="124722"/>
                  </a:moveTo>
                  <a:lnTo>
                    <a:pt x="24400" y="465915"/>
                  </a:lnTo>
                  <a:lnTo>
                    <a:pt x="429164" y="465915"/>
                  </a:lnTo>
                  <a:lnTo>
                    <a:pt x="429164" y="124722"/>
                  </a:lnTo>
                  <a:close/>
                  <a:moveTo>
                    <a:pt x="434905" y="86015"/>
                  </a:moveTo>
                  <a:lnTo>
                    <a:pt x="324385" y="100351"/>
                  </a:lnTo>
                  <a:lnTo>
                    <a:pt x="436341" y="100351"/>
                  </a:lnTo>
                  <a:close/>
                  <a:moveTo>
                    <a:pt x="426293" y="30105"/>
                  </a:moveTo>
                  <a:lnTo>
                    <a:pt x="182287" y="94617"/>
                  </a:lnTo>
                  <a:lnTo>
                    <a:pt x="434905" y="60211"/>
                  </a:lnTo>
                  <a:close/>
                  <a:moveTo>
                    <a:pt x="443517" y="0"/>
                  </a:moveTo>
                  <a:lnTo>
                    <a:pt x="542555" y="378466"/>
                  </a:lnTo>
                  <a:lnTo>
                    <a:pt x="499495" y="388502"/>
                  </a:lnTo>
                  <a:lnTo>
                    <a:pt x="508107" y="444411"/>
                  </a:lnTo>
                  <a:lnTo>
                    <a:pt x="453565" y="451579"/>
                  </a:lnTo>
                  <a:lnTo>
                    <a:pt x="453565" y="490286"/>
                  </a:lnTo>
                  <a:lnTo>
                    <a:pt x="163628" y="490286"/>
                  </a:lnTo>
                  <a:lnTo>
                    <a:pt x="57413" y="504622"/>
                  </a:lnTo>
                  <a:lnTo>
                    <a:pt x="55978" y="490286"/>
                  </a:lnTo>
                  <a:lnTo>
                    <a:pt x="0" y="490286"/>
                  </a:lnTo>
                  <a:lnTo>
                    <a:pt x="0" y="100351"/>
                  </a:lnTo>
                  <a:lnTo>
                    <a:pt x="61719" y="1003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5" name="图片 24" descr="图片包含 窗户, 人员, 室内, 天空&#10;&#10;描述已自动生成">
            <a:extLst>
              <a:ext uri="{FF2B5EF4-FFF2-40B4-BE49-F238E27FC236}">
                <a16:creationId xmlns:a16="http://schemas.microsoft.com/office/drawing/2014/main" id="{00E31EA6-73CF-4930-853B-2171F5B62F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4015" y="1126994"/>
            <a:ext cx="4741985" cy="4741985"/>
          </a:xfrm>
          <a:prstGeom prst="ellipse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3E5FFFF2-F106-4154-97F9-F4961F66BD7E}"/>
              </a:ext>
            </a:extLst>
          </p:cNvPr>
          <p:cNvSpPr txBox="1"/>
          <p:nvPr/>
        </p:nvSpPr>
        <p:spPr>
          <a:xfrm>
            <a:off x="7384300" y="1559197"/>
            <a:ext cx="4366628" cy="10218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4231651-7B3E-48BA-ADD7-D9892EE8E660}"/>
              </a:ext>
            </a:extLst>
          </p:cNvPr>
          <p:cNvSpPr txBox="1"/>
          <p:nvPr/>
        </p:nvSpPr>
        <p:spPr>
          <a:xfrm>
            <a:off x="7384300" y="2720596"/>
            <a:ext cx="4366628" cy="10218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C0E81A8-D132-4B8D-BACA-020B506B67F7}"/>
              </a:ext>
            </a:extLst>
          </p:cNvPr>
          <p:cNvSpPr txBox="1"/>
          <p:nvPr/>
        </p:nvSpPr>
        <p:spPr>
          <a:xfrm>
            <a:off x="7384300" y="3893150"/>
            <a:ext cx="4366628" cy="10218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AA3C22D-C08D-49F1-BB59-6D271B7279A4}"/>
              </a:ext>
            </a:extLst>
          </p:cNvPr>
          <p:cNvSpPr txBox="1"/>
          <p:nvPr/>
        </p:nvSpPr>
        <p:spPr>
          <a:xfrm>
            <a:off x="7384300" y="5054549"/>
            <a:ext cx="4366628" cy="10218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</p:spTree>
    <p:extLst>
      <p:ext uri="{BB962C8B-B14F-4D97-AF65-F5344CB8AC3E}">
        <p14:creationId xmlns:p14="http://schemas.microsoft.com/office/powerpoint/2010/main" val="90197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稻壳儿_刀客儿出品_4_2">
            <a:extLst>
              <a:ext uri="{FF2B5EF4-FFF2-40B4-BE49-F238E27FC236}">
                <a16:creationId xmlns:a16="http://schemas.microsoft.com/office/drawing/2014/main" id="{7AA816E2-BDDE-45D7-A1A4-B0B0A74E2195}"/>
              </a:ext>
            </a:extLst>
          </p:cNvPr>
          <p:cNvSpPr/>
          <p:nvPr/>
        </p:nvSpPr>
        <p:spPr>
          <a:xfrm>
            <a:off x="0" y="0"/>
            <a:ext cx="6614159" cy="6858000"/>
          </a:xfrm>
          <a:custGeom>
            <a:avLst/>
            <a:gdLst>
              <a:gd name="connsiteX0" fmla="*/ 4156207 w 6659592"/>
              <a:gd name="connsiteY0" fmla="*/ 5206904 h 5883215"/>
              <a:gd name="connsiteX1" fmla="*/ 0 w 6659592"/>
              <a:gd name="connsiteY1" fmla="*/ 5884078 h 5883215"/>
              <a:gd name="connsiteX2" fmla="*/ 0 w 6659592"/>
              <a:gd name="connsiteY2" fmla="*/ 0 h 5883215"/>
              <a:gd name="connsiteX3" fmla="*/ 6663044 w 6659592"/>
              <a:gd name="connsiteY3" fmla="*/ 0 h 5883215"/>
              <a:gd name="connsiteX4" fmla="*/ 6114835 w 6659592"/>
              <a:gd name="connsiteY4" fmla="*/ 3258628 h 5883215"/>
              <a:gd name="connsiteX5" fmla="*/ 4156207 w 6659592"/>
              <a:gd name="connsiteY5" fmla="*/ 5206904 h 588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59592" h="5883215">
                <a:moveTo>
                  <a:pt x="4156207" y="5206904"/>
                </a:moveTo>
                <a:lnTo>
                  <a:pt x="0" y="5884078"/>
                </a:lnTo>
                <a:lnTo>
                  <a:pt x="0" y="0"/>
                </a:lnTo>
                <a:lnTo>
                  <a:pt x="6663044" y="0"/>
                </a:lnTo>
                <a:lnTo>
                  <a:pt x="6114835" y="3258628"/>
                </a:lnTo>
                <a:cubicBezTo>
                  <a:pt x="5946188" y="4260155"/>
                  <a:pt x="5159028" y="5043434"/>
                  <a:pt x="4156207" y="5206904"/>
                </a:cubicBezTo>
                <a:close/>
              </a:path>
            </a:pathLst>
          </a:custGeom>
          <a:gradFill flip="none" rotWithShape="1"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  <a:tileRect/>
          </a:gradFill>
          <a:ln w="43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+mn-ea"/>
              <a:sym typeface="+mn-lt"/>
            </a:endParaRPr>
          </a:p>
        </p:txBody>
      </p:sp>
      <p:pic>
        <p:nvPicPr>
          <p:cNvPr id="17" name="图片 16" descr="图片包含 餐桌&#10;&#10;描述已自动生成">
            <a:extLst>
              <a:ext uri="{FF2B5EF4-FFF2-40B4-BE49-F238E27FC236}">
                <a16:creationId xmlns:a16="http://schemas.microsoft.com/office/drawing/2014/main" id="{4E5E0A7E-5119-4FC7-BB42-E570171ABC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6"/>
          <a:stretch/>
        </p:blipFill>
        <p:spPr>
          <a:xfrm rot="16200000" flipV="1">
            <a:off x="5084939" y="-302830"/>
            <a:ext cx="6858000" cy="7463660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C990FBB1-4A87-48F6-A650-DBF95540C56E}"/>
              </a:ext>
            </a:extLst>
          </p:cNvPr>
          <p:cNvSpPr/>
          <p:nvPr/>
        </p:nvSpPr>
        <p:spPr>
          <a:xfrm>
            <a:off x="1075288" y="1211492"/>
            <a:ext cx="3198668" cy="2546180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EAAA0275-64D8-4BB2-8D31-7F47B1A3D36E}"/>
              </a:ext>
            </a:extLst>
          </p:cNvPr>
          <p:cNvSpPr/>
          <p:nvPr/>
        </p:nvSpPr>
        <p:spPr>
          <a:xfrm>
            <a:off x="3605416" y="3514854"/>
            <a:ext cx="3198668" cy="2546180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bar-chart_232597">
            <a:extLst>
              <a:ext uri="{FF2B5EF4-FFF2-40B4-BE49-F238E27FC236}">
                <a16:creationId xmlns:a16="http://schemas.microsoft.com/office/drawing/2014/main" id="{752389BE-E181-46EF-A03F-1BE207A43C0D}"/>
              </a:ext>
            </a:extLst>
          </p:cNvPr>
          <p:cNvSpPr>
            <a:spLocks noChangeAspect="1"/>
          </p:cNvSpPr>
          <p:nvPr/>
        </p:nvSpPr>
        <p:spPr bwMode="auto">
          <a:xfrm>
            <a:off x="2422198" y="1498599"/>
            <a:ext cx="341355" cy="268436"/>
          </a:xfrm>
          <a:custGeom>
            <a:avLst/>
            <a:gdLst>
              <a:gd name="T0" fmla="*/ 2297 w 2795"/>
              <a:gd name="T1" fmla="*/ 2201 h 2201"/>
              <a:gd name="T2" fmla="*/ 1968 w 2795"/>
              <a:gd name="T3" fmla="*/ 2201 h 2201"/>
              <a:gd name="T4" fmla="*/ 124 w 2795"/>
              <a:gd name="T5" fmla="*/ 1973 h 2201"/>
              <a:gd name="T6" fmla="*/ 352 w 2795"/>
              <a:gd name="T7" fmla="*/ 1495 h 2201"/>
              <a:gd name="T8" fmla="*/ 2190 w 2795"/>
              <a:gd name="T9" fmla="*/ 1495 h 2201"/>
              <a:gd name="T10" fmla="*/ 2364 w 2795"/>
              <a:gd name="T11" fmla="*/ 1562 h 2201"/>
              <a:gd name="T12" fmla="*/ 2257 w 2795"/>
              <a:gd name="T13" fmla="*/ 1628 h 2201"/>
              <a:gd name="T14" fmla="*/ 2297 w 2795"/>
              <a:gd name="T15" fmla="*/ 2067 h 2201"/>
              <a:gd name="T16" fmla="*/ 2649 w 2795"/>
              <a:gd name="T17" fmla="*/ 1342 h 2201"/>
              <a:gd name="T18" fmla="*/ 2483 w 2795"/>
              <a:gd name="T19" fmla="*/ 1409 h 2201"/>
              <a:gd name="T20" fmla="*/ 913 w 2795"/>
              <a:gd name="T21" fmla="*/ 1409 h 2201"/>
              <a:gd name="T22" fmla="*/ 701 w 2795"/>
              <a:gd name="T23" fmla="*/ 1019 h 2201"/>
              <a:gd name="T24" fmla="*/ 2253 w 2795"/>
              <a:gd name="T25" fmla="*/ 807 h 2201"/>
              <a:gd name="T26" fmla="*/ 2583 w 2795"/>
              <a:gd name="T27" fmla="*/ 807 h 2201"/>
              <a:gd name="T28" fmla="*/ 2583 w 2795"/>
              <a:gd name="T29" fmla="*/ 940 h 2201"/>
              <a:gd name="T30" fmla="*/ 2549 w 2795"/>
              <a:gd name="T31" fmla="*/ 1275 h 2201"/>
              <a:gd name="T32" fmla="*/ 2649 w 2795"/>
              <a:gd name="T33" fmla="*/ 1342 h 2201"/>
              <a:gd name="T34" fmla="*/ 2253 w 2795"/>
              <a:gd name="T35" fmla="*/ 1275 h 2201"/>
              <a:gd name="T36" fmla="*/ 2416 w 2795"/>
              <a:gd name="T37" fmla="*/ 940 h 2201"/>
              <a:gd name="T38" fmla="*/ 913 w 2795"/>
              <a:gd name="T39" fmla="*/ 940 h 2201"/>
              <a:gd name="T40" fmla="*/ 834 w 2795"/>
              <a:gd name="T41" fmla="*/ 1197 h 2201"/>
              <a:gd name="T42" fmla="*/ 2728 w 2795"/>
              <a:gd name="T43" fmla="*/ 0 h 2201"/>
              <a:gd name="T44" fmla="*/ 638 w 2795"/>
              <a:gd name="T45" fmla="*/ 0 h 2201"/>
              <a:gd name="T46" fmla="*/ 0 w 2795"/>
              <a:gd name="T47" fmla="*/ 67 h 2201"/>
              <a:gd name="T48" fmla="*/ 124 w 2795"/>
              <a:gd name="T49" fmla="*/ 134 h 2201"/>
              <a:gd name="T50" fmla="*/ 73 w 2795"/>
              <a:gd name="T51" fmla="*/ 800 h 2201"/>
              <a:gd name="T52" fmla="*/ 308 w 2795"/>
              <a:gd name="T53" fmla="*/ 800 h 2201"/>
              <a:gd name="T54" fmla="*/ 257 w 2795"/>
              <a:gd name="T55" fmla="*/ 134 h 2201"/>
              <a:gd name="T56" fmla="*/ 571 w 2795"/>
              <a:gd name="T57" fmla="*/ 659 h 2201"/>
              <a:gd name="T58" fmla="*/ 2157 w 2795"/>
              <a:gd name="T59" fmla="*/ 726 h 2201"/>
              <a:gd name="T60" fmla="*/ 2224 w 2795"/>
              <a:gd name="T61" fmla="*/ 134 h 2201"/>
              <a:gd name="T62" fmla="*/ 2795 w 2795"/>
              <a:gd name="T63" fmla="*/ 67 h 2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795" h="2201">
                <a:moveTo>
                  <a:pt x="2364" y="2134"/>
                </a:moveTo>
                <a:cubicBezTo>
                  <a:pt x="2364" y="2171"/>
                  <a:pt x="2334" y="2201"/>
                  <a:pt x="2297" y="2201"/>
                </a:cubicBezTo>
                <a:lnTo>
                  <a:pt x="2190" y="2201"/>
                </a:lnTo>
                <a:lnTo>
                  <a:pt x="1968" y="2201"/>
                </a:lnTo>
                <a:lnTo>
                  <a:pt x="352" y="2201"/>
                </a:lnTo>
                <a:cubicBezTo>
                  <a:pt x="226" y="2201"/>
                  <a:pt x="124" y="2098"/>
                  <a:pt x="124" y="1973"/>
                </a:cubicBezTo>
                <a:lnTo>
                  <a:pt x="124" y="1723"/>
                </a:lnTo>
                <a:cubicBezTo>
                  <a:pt x="124" y="1597"/>
                  <a:pt x="226" y="1495"/>
                  <a:pt x="352" y="1495"/>
                </a:cubicBezTo>
                <a:lnTo>
                  <a:pt x="1968" y="1495"/>
                </a:lnTo>
                <a:lnTo>
                  <a:pt x="2190" y="1495"/>
                </a:lnTo>
                <a:lnTo>
                  <a:pt x="2297" y="1495"/>
                </a:lnTo>
                <a:cubicBezTo>
                  <a:pt x="2334" y="1495"/>
                  <a:pt x="2364" y="1525"/>
                  <a:pt x="2364" y="1562"/>
                </a:cubicBezTo>
                <a:cubicBezTo>
                  <a:pt x="2364" y="1599"/>
                  <a:pt x="2334" y="1628"/>
                  <a:pt x="2297" y="1628"/>
                </a:cubicBezTo>
                <a:lnTo>
                  <a:pt x="2257" y="1628"/>
                </a:lnTo>
                <a:lnTo>
                  <a:pt x="2257" y="2067"/>
                </a:lnTo>
                <a:lnTo>
                  <a:pt x="2297" y="2067"/>
                </a:lnTo>
                <a:cubicBezTo>
                  <a:pt x="2334" y="2067"/>
                  <a:pt x="2364" y="2097"/>
                  <a:pt x="2364" y="2134"/>
                </a:cubicBezTo>
                <a:close/>
                <a:moveTo>
                  <a:pt x="2649" y="1342"/>
                </a:moveTo>
                <a:cubicBezTo>
                  <a:pt x="2649" y="1379"/>
                  <a:pt x="2620" y="1409"/>
                  <a:pt x="2583" y="1409"/>
                </a:cubicBezTo>
                <a:lnTo>
                  <a:pt x="2483" y="1409"/>
                </a:lnTo>
                <a:lnTo>
                  <a:pt x="2254" y="1409"/>
                </a:lnTo>
                <a:lnTo>
                  <a:pt x="913" y="1409"/>
                </a:lnTo>
                <a:cubicBezTo>
                  <a:pt x="796" y="1409"/>
                  <a:pt x="701" y="1314"/>
                  <a:pt x="701" y="1197"/>
                </a:cubicBezTo>
                <a:lnTo>
                  <a:pt x="701" y="1019"/>
                </a:lnTo>
                <a:cubicBezTo>
                  <a:pt x="701" y="902"/>
                  <a:pt x="796" y="807"/>
                  <a:pt x="913" y="807"/>
                </a:cubicBezTo>
                <a:lnTo>
                  <a:pt x="2253" y="807"/>
                </a:lnTo>
                <a:lnTo>
                  <a:pt x="2483" y="807"/>
                </a:lnTo>
                <a:lnTo>
                  <a:pt x="2583" y="807"/>
                </a:lnTo>
                <a:cubicBezTo>
                  <a:pt x="2620" y="807"/>
                  <a:pt x="2649" y="837"/>
                  <a:pt x="2649" y="874"/>
                </a:cubicBezTo>
                <a:cubicBezTo>
                  <a:pt x="2649" y="911"/>
                  <a:pt x="2620" y="940"/>
                  <a:pt x="2583" y="940"/>
                </a:cubicBezTo>
                <a:lnTo>
                  <a:pt x="2549" y="940"/>
                </a:lnTo>
                <a:lnTo>
                  <a:pt x="2549" y="1275"/>
                </a:lnTo>
                <a:lnTo>
                  <a:pt x="2583" y="1275"/>
                </a:lnTo>
                <a:cubicBezTo>
                  <a:pt x="2620" y="1275"/>
                  <a:pt x="2649" y="1305"/>
                  <a:pt x="2649" y="1342"/>
                </a:cubicBezTo>
                <a:close/>
                <a:moveTo>
                  <a:pt x="913" y="1275"/>
                </a:moveTo>
                <a:lnTo>
                  <a:pt x="2253" y="1275"/>
                </a:lnTo>
                <a:lnTo>
                  <a:pt x="2416" y="1275"/>
                </a:lnTo>
                <a:lnTo>
                  <a:pt x="2416" y="940"/>
                </a:lnTo>
                <a:lnTo>
                  <a:pt x="2253" y="940"/>
                </a:lnTo>
                <a:lnTo>
                  <a:pt x="913" y="940"/>
                </a:lnTo>
                <a:cubicBezTo>
                  <a:pt x="869" y="940"/>
                  <a:pt x="834" y="976"/>
                  <a:pt x="834" y="1019"/>
                </a:cubicBezTo>
                <a:lnTo>
                  <a:pt x="834" y="1197"/>
                </a:lnTo>
                <a:cubicBezTo>
                  <a:pt x="834" y="1240"/>
                  <a:pt x="869" y="1275"/>
                  <a:pt x="913" y="1275"/>
                </a:cubicBezTo>
                <a:close/>
                <a:moveTo>
                  <a:pt x="2728" y="0"/>
                </a:moveTo>
                <a:lnTo>
                  <a:pt x="2157" y="0"/>
                </a:lnTo>
                <a:lnTo>
                  <a:pt x="638" y="0"/>
                </a:lnTo>
                <a:lnTo>
                  <a:pt x="67" y="0"/>
                </a:lnTo>
                <a:cubicBezTo>
                  <a:pt x="30" y="0"/>
                  <a:pt x="0" y="30"/>
                  <a:pt x="0" y="67"/>
                </a:cubicBezTo>
                <a:cubicBezTo>
                  <a:pt x="0" y="104"/>
                  <a:pt x="30" y="134"/>
                  <a:pt x="67" y="134"/>
                </a:cubicBezTo>
                <a:lnTo>
                  <a:pt x="124" y="134"/>
                </a:lnTo>
                <a:lnTo>
                  <a:pt x="124" y="704"/>
                </a:lnTo>
                <a:cubicBezTo>
                  <a:pt x="93" y="725"/>
                  <a:pt x="73" y="760"/>
                  <a:pt x="73" y="800"/>
                </a:cubicBezTo>
                <a:cubicBezTo>
                  <a:pt x="73" y="865"/>
                  <a:pt x="126" y="917"/>
                  <a:pt x="191" y="917"/>
                </a:cubicBezTo>
                <a:cubicBezTo>
                  <a:pt x="255" y="917"/>
                  <a:pt x="308" y="865"/>
                  <a:pt x="308" y="800"/>
                </a:cubicBezTo>
                <a:cubicBezTo>
                  <a:pt x="308" y="760"/>
                  <a:pt x="288" y="725"/>
                  <a:pt x="257" y="704"/>
                </a:cubicBezTo>
                <a:lnTo>
                  <a:pt x="257" y="134"/>
                </a:lnTo>
                <a:lnTo>
                  <a:pt x="571" y="134"/>
                </a:lnTo>
                <a:lnTo>
                  <a:pt x="571" y="659"/>
                </a:lnTo>
                <a:cubicBezTo>
                  <a:pt x="571" y="696"/>
                  <a:pt x="601" y="726"/>
                  <a:pt x="638" y="726"/>
                </a:cubicBezTo>
                <a:lnTo>
                  <a:pt x="2157" y="726"/>
                </a:lnTo>
                <a:cubicBezTo>
                  <a:pt x="2194" y="726"/>
                  <a:pt x="2224" y="696"/>
                  <a:pt x="2224" y="659"/>
                </a:cubicBezTo>
                <a:lnTo>
                  <a:pt x="2224" y="134"/>
                </a:lnTo>
                <a:lnTo>
                  <a:pt x="2728" y="134"/>
                </a:lnTo>
                <a:cubicBezTo>
                  <a:pt x="2765" y="134"/>
                  <a:pt x="2795" y="104"/>
                  <a:pt x="2795" y="67"/>
                </a:cubicBezTo>
                <a:cubicBezTo>
                  <a:pt x="2795" y="30"/>
                  <a:pt x="2765" y="0"/>
                  <a:pt x="2728" y="0"/>
                </a:cubicBezTo>
                <a:close/>
              </a:path>
            </a:pathLst>
          </a:custGeo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bar-chart_232597">
            <a:extLst>
              <a:ext uri="{FF2B5EF4-FFF2-40B4-BE49-F238E27FC236}">
                <a16:creationId xmlns:a16="http://schemas.microsoft.com/office/drawing/2014/main" id="{8DC68553-7D85-401F-B14E-AEFA84166728}"/>
              </a:ext>
            </a:extLst>
          </p:cNvPr>
          <p:cNvSpPr>
            <a:spLocks noChangeAspect="1"/>
          </p:cNvSpPr>
          <p:nvPr/>
        </p:nvSpPr>
        <p:spPr bwMode="auto">
          <a:xfrm>
            <a:off x="5046090" y="3704005"/>
            <a:ext cx="305378" cy="341355"/>
          </a:xfrm>
          <a:custGeom>
            <a:avLst/>
            <a:gdLst>
              <a:gd name="T0" fmla="*/ 3046 w 3696"/>
              <a:gd name="T1" fmla="*/ 888 h 4137"/>
              <a:gd name="T2" fmla="*/ 3219 w 3696"/>
              <a:gd name="T3" fmla="*/ 716 h 4137"/>
              <a:gd name="T4" fmla="*/ 3219 w 3696"/>
              <a:gd name="T5" fmla="*/ 480 h 4137"/>
              <a:gd name="T6" fmla="*/ 2983 w 3696"/>
              <a:gd name="T7" fmla="*/ 480 h 4137"/>
              <a:gd name="T8" fmla="*/ 2811 w 3696"/>
              <a:gd name="T9" fmla="*/ 652 h 4137"/>
              <a:gd name="T10" fmla="*/ 342 w 3696"/>
              <a:gd name="T11" fmla="*/ 494 h 4137"/>
              <a:gd name="T12" fmla="*/ 281 w 3696"/>
              <a:gd name="T13" fmla="*/ 616 h 4137"/>
              <a:gd name="T14" fmla="*/ 357 w 3696"/>
              <a:gd name="T15" fmla="*/ 728 h 4137"/>
              <a:gd name="T16" fmla="*/ 737 w 3696"/>
              <a:gd name="T17" fmla="*/ 1005 h 4137"/>
              <a:gd name="T18" fmla="*/ 1072 w 3696"/>
              <a:gd name="T19" fmla="*/ 1546 h 4137"/>
              <a:gd name="T20" fmla="*/ 1173 w 3696"/>
              <a:gd name="T21" fmla="*/ 1647 h 4137"/>
              <a:gd name="T22" fmla="*/ 1591 w 3696"/>
              <a:gd name="T23" fmla="*/ 1871 h 4137"/>
              <a:gd name="T24" fmla="*/ 187 w 3696"/>
              <a:gd name="T25" fmla="*/ 3273 h 4137"/>
              <a:gd name="T26" fmla="*/ 187 w 3696"/>
              <a:gd name="T27" fmla="*/ 3951 h 4137"/>
              <a:gd name="T28" fmla="*/ 865 w 3696"/>
              <a:gd name="T29" fmla="*/ 3951 h 4137"/>
              <a:gd name="T30" fmla="*/ 1032 w 3696"/>
              <a:gd name="T31" fmla="*/ 3783 h 4137"/>
              <a:gd name="T32" fmla="*/ 1032 w 3696"/>
              <a:gd name="T33" fmla="*/ 3548 h 4137"/>
              <a:gd name="T34" fmla="*/ 796 w 3696"/>
              <a:gd name="T35" fmla="*/ 3548 h 4137"/>
              <a:gd name="T36" fmla="*/ 629 w 3696"/>
              <a:gd name="T37" fmla="*/ 3715 h 4137"/>
              <a:gd name="T38" fmla="*/ 423 w 3696"/>
              <a:gd name="T39" fmla="*/ 3715 h 4137"/>
              <a:gd name="T40" fmla="*/ 423 w 3696"/>
              <a:gd name="T41" fmla="*/ 3509 h 4137"/>
              <a:gd name="T42" fmla="*/ 1826 w 3696"/>
              <a:gd name="T43" fmla="*/ 2107 h 4137"/>
              <a:gd name="T44" fmla="*/ 2049 w 3696"/>
              <a:gd name="T45" fmla="*/ 2523 h 4137"/>
              <a:gd name="T46" fmla="*/ 2150 w 3696"/>
              <a:gd name="T47" fmla="*/ 2624 h 4137"/>
              <a:gd name="T48" fmla="*/ 2691 w 3696"/>
              <a:gd name="T49" fmla="*/ 2959 h 4137"/>
              <a:gd name="T50" fmla="*/ 2968 w 3696"/>
              <a:gd name="T51" fmla="*/ 3339 h 4137"/>
              <a:gd name="T52" fmla="*/ 3080 w 3696"/>
              <a:gd name="T53" fmla="*/ 3415 h 4137"/>
              <a:gd name="T54" fmla="*/ 3201 w 3696"/>
              <a:gd name="T55" fmla="*/ 3354 h 4137"/>
              <a:gd name="T56" fmla="*/ 3046 w 3696"/>
              <a:gd name="T57" fmla="*/ 888 h 4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696" h="4137">
                <a:moveTo>
                  <a:pt x="3046" y="888"/>
                </a:moveTo>
                <a:lnTo>
                  <a:pt x="3219" y="716"/>
                </a:lnTo>
                <a:cubicBezTo>
                  <a:pt x="3284" y="651"/>
                  <a:pt x="3284" y="545"/>
                  <a:pt x="3219" y="480"/>
                </a:cubicBezTo>
                <a:cubicBezTo>
                  <a:pt x="3154" y="415"/>
                  <a:pt x="3048" y="415"/>
                  <a:pt x="2983" y="480"/>
                </a:cubicBezTo>
                <a:lnTo>
                  <a:pt x="2811" y="652"/>
                </a:lnTo>
                <a:cubicBezTo>
                  <a:pt x="2108" y="52"/>
                  <a:pt x="1099" y="0"/>
                  <a:pt x="342" y="494"/>
                </a:cubicBezTo>
                <a:cubicBezTo>
                  <a:pt x="301" y="521"/>
                  <a:pt x="278" y="567"/>
                  <a:pt x="281" y="616"/>
                </a:cubicBezTo>
                <a:cubicBezTo>
                  <a:pt x="285" y="664"/>
                  <a:pt x="314" y="707"/>
                  <a:pt x="357" y="728"/>
                </a:cubicBezTo>
                <a:cubicBezTo>
                  <a:pt x="481" y="787"/>
                  <a:pt x="613" y="882"/>
                  <a:pt x="737" y="1005"/>
                </a:cubicBezTo>
                <a:cubicBezTo>
                  <a:pt x="916" y="1184"/>
                  <a:pt x="1035" y="1384"/>
                  <a:pt x="1072" y="1546"/>
                </a:cubicBezTo>
                <a:cubicBezTo>
                  <a:pt x="1083" y="1596"/>
                  <a:pt x="1122" y="1636"/>
                  <a:pt x="1173" y="1647"/>
                </a:cubicBezTo>
                <a:cubicBezTo>
                  <a:pt x="1298" y="1676"/>
                  <a:pt x="1447" y="1754"/>
                  <a:pt x="1591" y="1871"/>
                </a:cubicBezTo>
                <a:lnTo>
                  <a:pt x="187" y="3273"/>
                </a:lnTo>
                <a:cubicBezTo>
                  <a:pt x="0" y="3460"/>
                  <a:pt x="0" y="3763"/>
                  <a:pt x="187" y="3951"/>
                </a:cubicBezTo>
                <a:cubicBezTo>
                  <a:pt x="374" y="4137"/>
                  <a:pt x="678" y="4137"/>
                  <a:pt x="865" y="3951"/>
                </a:cubicBezTo>
                <a:lnTo>
                  <a:pt x="1032" y="3783"/>
                </a:lnTo>
                <a:cubicBezTo>
                  <a:pt x="1097" y="3718"/>
                  <a:pt x="1097" y="3613"/>
                  <a:pt x="1032" y="3548"/>
                </a:cubicBezTo>
                <a:cubicBezTo>
                  <a:pt x="967" y="3482"/>
                  <a:pt x="861" y="3482"/>
                  <a:pt x="796" y="3548"/>
                </a:cubicBezTo>
                <a:lnTo>
                  <a:pt x="629" y="3715"/>
                </a:lnTo>
                <a:cubicBezTo>
                  <a:pt x="572" y="3772"/>
                  <a:pt x="480" y="3772"/>
                  <a:pt x="423" y="3715"/>
                </a:cubicBezTo>
                <a:cubicBezTo>
                  <a:pt x="366" y="3658"/>
                  <a:pt x="366" y="3566"/>
                  <a:pt x="423" y="3509"/>
                </a:cubicBezTo>
                <a:lnTo>
                  <a:pt x="1826" y="2107"/>
                </a:lnTo>
                <a:cubicBezTo>
                  <a:pt x="1943" y="2251"/>
                  <a:pt x="2020" y="2398"/>
                  <a:pt x="2049" y="2523"/>
                </a:cubicBezTo>
                <a:cubicBezTo>
                  <a:pt x="2060" y="2574"/>
                  <a:pt x="2100" y="2613"/>
                  <a:pt x="2150" y="2624"/>
                </a:cubicBezTo>
                <a:cubicBezTo>
                  <a:pt x="2312" y="2661"/>
                  <a:pt x="2511" y="2780"/>
                  <a:pt x="2691" y="2959"/>
                </a:cubicBezTo>
                <a:cubicBezTo>
                  <a:pt x="2814" y="3083"/>
                  <a:pt x="2909" y="3215"/>
                  <a:pt x="2968" y="3339"/>
                </a:cubicBezTo>
                <a:cubicBezTo>
                  <a:pt x="2989" y="3382"/>
                  <a:pt x="3032" y="3411"/>
                  <a:pt x="3080" y="3415"/>
                </a:cubicBezTo>
                <a:cubicBezTo>
                  <a:pt x="3129" y="3418"/>
                  <a:pt x="3175" y="3395"/>
                  <a:pt x="3201" y="3354"/>
                </a:cubicBezTo>
                <a:cubicBezTo>
                  <a:pt x="3696" y="2599"/>
                  <a:pt x="3644" y="1591"/>
                  <a:pt x="3046" y="888"/>
                </a:cubicBezTo>
                <a:close/>
              </a:path>
            </a:pathLst>
          </a:custGeo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873F7D3-7624-465C-96A5-5E48B1824C27}"/>
              </a:ext>
            </a:extLst>
          </p:cNvPr>
          <p:cNvSpPr txBox="1"/>
          <p:nvPr/>
        </p:nvSpPr>
        <p:spPr>
          <a:xfrm>
            <a:off x="1654413" y="1970978"/>
            <a:ext cx="2027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cs typeface="+mn-ea"/>
                <a:sym typeface="+mn-lt"/>
              </a:rPr>
              <a:t>Standard Template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F81A13B-A473-48ED-A7BF-8F91C1565FE5}"/>
              </a:ext>
            </a:extLst>
          </p:cNvPr>
          <p:cNvSpPr txBox="1"/>
          <p:nvPr/>
        </p:nvSpPr>
        <p:spPr>
          <a:xfrm>
            <a:off x="1507666" y="2338509"/>
            <a:ext cx="2170421" cy="1081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Copy paste fonts. Choose the only option to retain text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。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Copy paste fonts. Choose the only option to retain text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。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2EE2B53-DD60-4DDD-80A2-2C5399E4C085}"/>
              </a:ext>
            </a:extLst>
          </p:cNvPr>
          <p:cNvSpPr txBox="1"/>
          <p:nvPr/>
        </p:nvSpPr>
        <p:spPr>
          <a:xfrm>
            <a:off x="4260316" y="4216038"/>
            <a:ext cx="2027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cs typeface="+mn-ea"/>
                <a:sym typeface="+mn-lt"/>
              </a:rPr>
              <a:t>Standard Template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5BD607E-7BB5-4464-BACB-773A6397971B}"/>
              </a:ext>
            </a:extLst>
          </p:cNvPr>
          <p:cNvSpPr txBox="1"/>
          <p:nvPr/>
        </p:nvSpPr>
        <p:spPr>
          <a:xfrm>
            <a:off x="4113569" y="4583569"/>
            <a:ext cx="2170421" cy="1081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Copy paste fonts. Choose the only option to retain text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。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Copy paste fonts. Choose the only option to retain text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。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825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稻壳儿_刀客儿出品_1">
            <a:extLst>
              <a:ext uri="{FF2B5EF4-FFF2-40B4-BE49-F238E27FC236}">
                <a16:creationId xmlns:a16="http://schemas.microsoft.com/office/drawing/2014/main" id="{D27F7D4F-A3B9-49BD-ACEA-83CB01023D97}"/>
              </a:ext>
            </a:extLst>
          </p:cNvPr>
          <p:cNvGrpSpPr/>
          <p:nvPr/>
        </p:nvGrpSpPr>
        <p:grpSpPr>
          <a:xfrm>
            <a:off x="1251553" y="2211555"/>
            <a:ext cx="3564858" cy="3564858"/>
            <a:chOff x="1052865" y="2287739"/>
            <a:chExt cx="3915342" cy="3915342"/>
          </a:xfrm>
        </p:grpSpPr>
        <p:sp>
          <p:nvSpPr>
            <p:cNvPr id="3" name="稻壳儿_刀客儿出品_1_1">
              <a:extLst>
                <a:ext uri="{FF2B5EF4-FFF2-40B4-BE49-F238E27FC236}">
                  <a16:creationId xmlns:a16="http://schemas.microsoft.com/office/drawing/2014/main" id="{EF6B40EB-412D-4E52-9BF3-0157F5ECAF96}"/>
                </a:ext>
              </a:extLst>
            </p:cNvPr>
            <p:cNvSpPr/>
            <p:nvPr/>
          </p:nvSpPr>
          <p:spPr>
            <a:xfrm>
              <a:off x="1503617" y="2738491"/>
              <a:ext cx="3013837" cy="3013837"/>
            </a:xfrm>
            <a:prstGeom prst="blockArc">
              <a:avLst>
                <a:gd name="adj1" fmla="val 10800000"/>
                <a:gd name="adj2" fmla="val 16200000"/>
                <a:gd name="adj3" fmla="val 4642"/>
              </a:avLst>
            </a:prstGeom>
            <a:gradFill>
              <a:gsLst>
                <a:gs pos="0">
                  <a:srgbClr val="681566"/>
                </a:gs>
                <a:gs pos="100000">
                  <a:srgbClr val="E12888"/>
                </a:gs>
              </a:gsLst>
              <a:lin ang="16200000" scaled="1"/>
            </a:gradFill>
            <a:ln>
              <a:noFill/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" name="稻壳儿_刀客儿出品_1_2">
              <a:extLst>
                <a:ext uri="{FF2B5EF4-FFF2-40B4-BE49-F238E27FC236}">
                  <a16:creationId xmlns:a16="http://schemas.microsoft.com/office/drawing/2014/main" id="{A5EA13C6-6403-4BCC-989A-661B3678111A}"/>
                </a:ext>
              </a:extLst>
            </p:cNvPr>
            <p:cNvSpPr/>
            <p:nvPr/>
          </p:nvSpPr>
          <p:spPr>
            <a:xfrm>
              <a:off x="1503617" y="2738491"/>
              <a:ext cx="3013837" cy="3013837"/>
            </a:xfrm>
            <a:prstGeom prst="blockArc">
              <a:avLst>
                <a:gd name="adj1" fmla="val 5400000"/>
                <a:gd name="adj2" fmla="val 10800000"/>
                <a:gd name="adj3" fmla="val 4642"/>
              </a:avLst>
            </a:prstGeom>
            <a:gradFill>
              <a:gsLst>
                <a:gs pos="0">
                  <a:srgbClr val="681566"/>
                </a:gs>
                <a:gs pos="100000">
                  <a:srgbClr val="E12888"/>
                </a:gs>
              </a:gsLst>
              <a:lin ang="16200000" scaled="1"/>
            </a:gradFill>
            <a:ln>
              <a:noFill/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" name="稻壳儿_刀客儿出品_1_3">
              <a:extLst>
                <a:ext uri="{FF2B5EF4-FFF2-40B4-BE49-F238E27FC236}">
                  <a16:creationId xmlns:a16="http://schemas.microsoft.com/office/drawing/2014/main" id="{69A6D71E-4795-4F0F-957D-04DE32F457A8}"/>
                </a:ext>
              </a:extLst>
            </p:cNvPr>
            <p:cNvSpPr/>
            <p:nvPr/>
          </p:nvSpPr>
          <p:spPr>
            <a:xfrm>
              <a:off x="1503617" y="2738491"/>
              <a:ext cx="3013837" cy="3013837"/>
            </a:xfrm>
            <a:prstGeom prst="blockArc">
              <a:avLst>
                <a:gd name="adj1" fmla="val 0"/>
                <a:gd name="adj2" fmla="val 5400000"/>
                <a:gd name="adj3" fmla="val 4642"/>
              </a:avLst>
            </a:prstGeom>
            <a:gradFill>
              <a:gsLst>
                <a:gs pos="0">
                  <a:srgbClr val="681566"/>
                </a:gs>
                <a:gs pos="100000">
                  <a:srgbClr val="E12888"/>
                </a:gs>
              </a:gsLst>
              <a:lin ang="16200000" scaled="1"/>
            </a:gradFill>
            <a:ln>
              <a:noFill/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" name="稻壳儿_刀客儿出品_1_4">
              <a:extLst>
                <a:ext uri="{FF2B5EF4-FFF2-40B4-BE49-F238E27FC236}">
                  <a16:creationId xmlns:a16="http://schemas.microsoft.com/office/drawing/2014/main" id="{FB53C224-2BDB-4E4C-9C77-942137AABE35}"/>
                </a:ext>
              </a:extLst>
            </p:cNvPr>
            <p:cNvSpPr/>
            <p:nvPr/>
          </p:nvSpPr>
          <p:spPr>
            <a:xfrm>
              <a:off x="1503617" y="2738491"/>
              <a:ext cx="3013837" cy="3013837"/>
            </a:xfrm>
            <a:prstGeom prst="blockArc">
              <a:avLst>
                <a:gd name="adj1" fmla="val 16200000"/>
                <a:gd name="adj2" fmla="val 0"/>
                <a:gd name="adj3" fmla="val 4642"/>
              </a:avLst>
            </a:prstGeom>
            <a:gradFill>
              <a:gsLst>
                <a:gs pos="0">
                  <a:srgbClr val="681566"/>
                </a:gs>
                <a:gs pos="100000">
                  <a:srgbClr val="E12888"/>
                </a:gs>
              </a:gsLst>
              <a:lin ang="16200000" scaled="1"/>
            </a:gradFill>
            <a:ln>
              <a:noFill/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" name="稻壳儿_刀客儿出品_1_5">
              <a:extLst>
                <a:ext uri="{FF2B5EF4-FFF2-40B4-BE49-F238E27FC236}">
                  <a16:creationId xmlns:a16="http://schemas.microsoft.com/office/drawing/2014/main" id="{576CE518-FA6F-48E9-A3F6-AE56E974612C}"/>
                </a:ext>
              </a:extLst>
            </p:cNvPr>
            <p:cNvSpPr/>
            <p:nvPr/>
          </p:nvSpPr>
          <p:spPr>
            <a:xfrm>
              <a:off x="2316644" y="3551518"/>
              <a:ext cx="1387783" cy="1387783"/>
            </a:xfrm>
            <a:custGeom>
              <a:avLst/>
              <a:gdLst>
                <a:gd name="connsiteX0" fmla="*/ 0 w 2779864"/>
                <a:gd name="connsiteY0" fmla="*/ 1389932 h 2779864"/>
                <a:gd name="connsiteX1" fmla="*/ 1389932 w 2779864"/>
                <a:gd name="connsiteY1" fmla="*/ 0 h 2779864"/>
                <a:gd name="connsiteX2" fmla="*/ 2779864 w 2779864"/>
                <a:gd name="connsiteY2" fmla="*/ 1389932 h 2779864"/>
                <a:gd name="connsiteX3" fmla="*/ 1389932 w 2779864"/>
                <a:gd name="connsiteY3" fmla="*/ 2779864 h 2779864"/>
                <a:gd name="connsiteX4" fmla="*/ 0 w 2779864"/>
                <a:gd name="connsiteY4" fmla="*/ 1389932 h 277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864" h="2779864">
                  <a:moveTo>
                    <a:pt x="0" y="1389932"/>
                  </a:moveTo>
                  <a:cubicBezTo>
                    <a:pt x="0" y="622294"/>
                    <a:pt x="622294" y="0"/>
                    <a:pt x="1389932" y="0"/>
                  </a:cubicBezTo>
                  <a:cubicBezTo>
                    <a:pt x="2157570" y="0"/>
                    <a:pt x="2779864" y="622294"/>
                    <a:pt x="2779864" y="1389932"/>
                  </a:cubicBezTo>
                  <a:cubicBezTo>
                    <a:pt x="2779864" y="2157570"/>
                    <a:pt x="2157570" y="2779864"/>
                    <a:pt x="1389932" y="2779864"/>
                  </a:cubicBezTo>
                  <a:cubicBezTo>
                    <a:pt x="622294" y="2779864"/>
                    <a:pt x="0" y="2157570"/>
                    <a:pt x="0" y="1389932"/>
                  </a:cubicBezTo>
                  <a:close/>
                </a:path>
              </a:pathLst>
            </a:custGeom>
            <a:gradFill>
              <a:gsLst>
                <a:gs pos="0">
                  <a:srgbClr val="681566"/>
                </a:gs>
                <a:gs pos="100000">
                  <a:srgbClr val="E12888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1278" tIns="241278" rIns="241278" bIns="241278" numCol="1" spcCol="1270" anchor="ctr" anchorCtr="0">
              <a:noAutofit/>
            </a:bodyPr>
            <a:lstStyle/>
            <a:p>
              <a:pPr algn="ctr" defTabSz="133141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996" dirty="0">
                <a:cs typeface="+mn-ea"/>
                <a:sym typeface="+mn-lt"/>
              </a:endParaRPr>
            </a:p>
          </p:txBody>
        </p:sp>
        <p:sp>
          <p:nvSpPr>
            <p:cNvPr id="8" name="稻壳儿_刀客儿出品_1_6">
              <a:extLst>
                <a:ext uri="{FF2B5EF4-FFF2-40B4-BE49-F238E27FC236}">
                  <a16:creationId xmlns:a16="http://schemas.microsoft.com/office/drawing/2014/main" id="{31EF7740-5750-4A74-9823-A99BBBED1D5B}"/>
                </a:ext>
              </a:extLst>
            </p:cNvPr>
            <p:cNvSpPr/>
            <p:nvPr/>
          </p:nvSpPr>
          <p:spPr>
            <a:xfrm>
              <a:off x="2524811" y="2287739"/>
              <a:ext cx="971449" cy="971449"/>
            </a:xfrm>
            <a:custGeom>
              <a:avLst/>
              <a:gdLst>
                <a:gd name="connsiteX0" fmla="*/ 0 w 1945905"/>
                <a:gd name="connsiteY0" fmla="*/ 972953 h 1945905"/>
                <a:gd name="connsiteX1" fmla="*/ 972953 w 1945905"/>
                <a:gd name="connsiteY1" fmla="*/ 0 h 1945905"/>
                <a:gd name="connsiteX2" fmla="*/ 1945906 w 1945905"/>
                <a:gd name="connsiteY2" fmla="*/ 972953 h 1945905"/>
                <a:gd name="connsiteX3" fmla="*/ 972953 w 1945905"/>
                <a:gd name="connsiteY3" fmla="*/ 1945906 h 1945905"/>
                <a:gd name="connsiteX4" fmla="*/ 0 w 1945905"/>
                <a:gd name="connsiteY4" fmla="*/ 972953 h 194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5905" h="1945905">
                  <a:moveTo>
                    <a:pt x="0" y="972953"/>
                  </a:moveTo>
                  <a:cubicBezTo>
                    <a:pt x="0" y="435606"/>
                    <a:pt x="435606" y="0"/>
                    <a:pt x="972953" y="0"/>
                  </a:cubicBezTo>
                  <a:cubicBezTo>
                    <a:pt x="1510300" y="0"/>
                    <a:pt x="1945906" y="435606"/>
                    <a:pt x="1945906" y="972953"/>
                  </a:cubicBezTo>
                  <a:cubicBezTo>
                    <a:pt x="1945906" y="1510300"/>
                    <a:pt x="1510300" y="1945906"/>
                    <a:pt x="972953" y="1945906"/>
                  </a:cubicBezTo>
                  <a:cubicBezTo>
                    <a:pt x="435606" y="1945906"/>
                    <a:pt x="0" y="1510300"/>
                    <a:pt x="0" y="972953"/>
                  </a:cubicBezTo>
                  <a:close/>
                </a:path>
              </a:pathLst>
            </a:custGeom>
            <a:gradFill>
              <a:gsLst>
                <a:gs pos="0">
                  <a:srgbClr val="681566"/>
                </a:gs>
                <a:gs pos="100000">
                  <a:srgbClr val="E12888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894" tIns="168894" rIns="168894" bIns="168894" numCol="1" spcCol="1270" anchor="ctr" anchorCtr="0">
              <a:noAutofit/>
            </a:bodyPr>
            <a:lstStyle/>
            <a:p>
              <a:pPr algn="ctr" defTabSz="93199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97" dirty="0">
                <a:cs typeface="+mn-ea"/>
                <a:sym typeface="+mn-lt"/>
              </a:endParaRPr>
            </a:p>
          </p:txBody>
        </p:sp>
        <p:sp>
          <p:nvSpPr>
            <p:cNvPr id="9" name="稻壳儿_刀客儿出品_1_7">
              <a:extLst>
                <a:ext uri="{FF2B5EF4-FFF2-40B4-BE49-F238E27FC236}">
                  <a16:creationId xmlns:a16="http://schemas.microsoft.com/office/drawing/2014/main" id="{8235D1FB-1D5B-407B-9929-CED772FB1150}"/>
                </a:ext>
              </a:extLst>
            </p:cNvPr>
            <p:cNvSpPr/>
            <p:nvPr/>
          </p:nvSpPr>
          <p:spPr>
            <a:xfrm>
              <a:off x="3996758" y="3759686"/>
              <a:ext cx="971449" cy="971449"/>
            </a:xfrm>
            <a:custGeom>
              <a:avLst/>
              <a:gdLst>
                <a:gd name="connsiteX0" fmla="*/ 0 w 1945905"/>
                <a:gd name="connsiteY0" fmla="*/ 972953 h 1945905"/>
                <a:gd name="connsiteX1" fmla="*/ 972953 w 1945905"/>
                <a:gd name="connsiteY1" fmla="*/ 0 h 1945905"/>
                <a:gd name="connsiteX2" fmla="*/ 1945906 w 1945905"/>
                <a:gd name="connsiteY2" fmla="*/ 972953 h 1945905"/>
                <a:gd name="connsiteX3" fmla="*/ 972953 w 1945905"/>
                <a:gd name="connsiteY3" fmla="*/ 1945906 h 1945905"/>
                <a:gd name="connsiteX4" fmla="*/ 0 w 1945905"/>
                <a:gd name="connsiteY4" fmla="*/ 972953 h 194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5905" h="1945905">
                  <a:moveTo>
                    <a:pt x="0" y="972953"/>
                  </a:moveTo>
                  <a:cubicBezTo>
                    <a:pt x="0" y="435606"/>
                    <a:pt x="435606" y="0"/>
                    <a:pt x="972953" y="0"/>
                  </a:cubicBezTo>
                  <a:cubicBezTo>
                    <a:pt x="1510300" y="0"/>
                    <a:pt x="1945906" y="435606"/>
                    <a:pt x="1945906" y="972953"/>
                  </a:cubicBezTo>
                  <a:cubicBezTo>
                    <a:pt x="1945906" y="1510300"/>
                    <a:pt x="1510300" y="1945906"/>
                    <a:pt x="972953" y="1945906"/>
                  </a:cubicBezTo>
                  <a:cubicBezTo>
                    <a:pt x="435606" y="1945906"/>
                    <a:pt x="0" y="1510300"/>
                    <a:pt x="0" y="972953"/>
                  </a:cubicBezTo>
                  <a:close/>
                </a:path>
              </a:pathLst>
            </a:custGeom>
            <a:gradFill>
              <a:gsLst>
                <a:gs pos="0">
                  <a:srgbClr val="681566"/>
                </a:gs>
                <a:gs pos="100000">
                  <a:srgbClr val="E12888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894" tIns="168894" rIns="168894" bIns="168894" numCol="1" spcCol="1270" anchor="ctr" anchorCtr="0">
              <a:noAutofit/>
            </a:bodyPr>
            <a:lstStyle/>
            <a:p>
              <a:pPr algn="ctr" defTabSz="93199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97" dirty="0">
                <a:cs typeface="+mn-ea"/>
                <a:sym typeface="+mn-lt"/>
              </a:endParaRPr>
            </a:p>
          </p:txBody>
        </p:sp>
        <p:sp>
          <p:nvSpPr>
            <p:cNvPr id="10" name="稻壳儿_刀客儿出品_1_8">
              <a:extLst>
                <a:ext uri="{FF2B5EF4-FFF2-40B4-BE49-F238E27FC236}">
                  <a16:creationId xmlns:a16="http://schemas.microsoft.com/office/drawing/2014/main" id="{38945838-5E2C-468A-930C-B432EEA7EBC0}"/>
                </a:ext>
              </a:extLst>
            </p:cNvPr>
            <p:cNvSpPr/>
            <p:nvPr/>
          </p:nvSpPr>
          <p:spPr>
            <a:xfrm>
              <a:off x="2524811" y="5231632"/>
              <a:ext cx="971449" cy="971449"/>
            </a:xfrm>
            <a:custGeom>
              <a:avLst/>
              <a:gdLst>
                <a:gd name="connsiteX0" fmla="*/ 0 w 1945905"/>
                <a:gd name="connsiteY0" fmla="*/ 972953 h 1945905"/>
                <a:gd name="connsiteX1" fmla="*/ 972953 w 1945905"/>
                <a:gd name="connsiteY1" fmla="*/ 0 h 1945905"/>
                <a:gd name="connsiteX2" fmla="*/ 1945906 w 1945905"/>
                <a:gd name="connsiteY2" fmla="*/ 972953 h 1945905"/>
                <a:gd name="connsiteX3" fmla="*/ 972953 w 1945905"/>
                <a:gd name="connsiteY3" fmla="*/ 1945906 h 1945905"/>
                <a:gd name="connsiteX4" fmla="*/ 0 w 1945905"/>
                <a:gd name="connsiteY4" fmla="*/ 972953 h 194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5905" h="1945905">
                  <a:moveTo>
                    <a:pt x="0" y="972953"/>
                  </a:moveTo>
                  <a:cubicBezTo>
                    <a:pt x="0" y="435606"/>
                    <a:pt x="435606" y="0"/>
                    <a:pt x="972953" y="0"/>
                  </a:cubicBezTo>
                  <a:cubicBezTo>
                    <a:pt x="1510300" y="0"/>
                    <a:pt x="1945906" y="435606"/>
                    <a:pt x="1945906" y="972953"/>
                  </a:cubicBezTo>
                  <a:cubicBezTo>
                    <a:pt x="1945906" y="1510300"/>
                    <a:pt x="1510300" y="1945906"/>
                    <a:pt x="972953" y="1945906"/>
                  </a:cubicBezTo>
                  <a:cubicBezTo>
                    <a:pt x="435606" y="1945906"/>
                    <a:pt x="0" y="1510300"/>
                    <a:pt x="0" y="972953"/>
                  </a:cubicBezTo>
                  <a:close/>
                </a:path>
              </a:pathLst>
            </a:custGeom>
            <a:gradFill>
              <a:gsLst>
                <a:gs pos="0">
                  <a:srgbClr val="681566"/>
                </a:gs>
                <a:gs pos="100000">
                  <a:srgbClr val="E12888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894" tIns="168894" rIns="168894" bIns="168894" numCol="1" spcCol="1270" anchor="ctr" anchorCtr="0">
              <a:noAutofit/>
            </a:bodyPr>
            <a:lstStyle/>
            <a:p>
              <a:pPr algn="ctr" defTabSz="93199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97" dirty="0">
                <a:cs typeface="+mn-ea"/>
                <a:sym typeface="+mn-lt"/>
              </a:endParaRPr>
            </a:p>
          </p:txBody>
        </p:sp>
        <p:sp>
          <p:nvSpPr>
            <p:cNvPr id="11" name="稻壳儿_刀客儿出品_1_9">
              <a:extLst>
                <a:ext uri="{FF2B5EF4-FFF2-40B4-BE49-F238E27FC236}">
                  <a16:creationId xmlns:a16="http://schemas.microsoft.com/office/drawing/2014/main" id="{8EF647D1-9D6C-4E5D-A4B4-4EF4F51B77A3}"/>
                </a:ext>
              </a:extLst>
            </p:cNvPr>
            <p:cNvSpPr/>
            <p:nvPr/>
          </p:nvSpPr>
          <p:spPr>
            <a:xfrm>
              <a:off x="1052865" y="3759686"/>
              <a:ext cx="971449" cy="971449"/>
            </a:xfrm>
            <a:custGeom>
              <a:avLst/>
              <a:gdLst>
                <a:gd name="connsiteX0" fmla="*/ 0 w 1945905"/>
                <a:gd name="connsiteY0" fmla="*/ 972953 h 1945905"/>
                <a:gd name="connsiteX1" fmla="*/ 972953 w 1945905"/>
                <a:gd name="connsiteY1" fmla="*/ 0 h 1945905"/>
                <a:gd name="connsiteX2" fmla="*/ 1945906 w 1945905"/>
                <a:gd name="connsiteY2" fmla="*/ 972953 h 1945905"/>
                <a:gd name="connsiteX3" fmla="*/ 972953 w 1945905"/>
                <a:gd name="connsiteY3" fmla="*/ 1945906 h 1945905"/>
                <a:gd name="connsiteX4" fmla="*/ 0 w 1945905"/>
                <a:gd name="connsiteY4" fmla="*/ 972953 h 194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5905" h="1945905">
                  <a:moveTo>
                    <a:pt x="0" y="972953"/>
                  </a:moveTo>
                  <a:cubicBezTo>
                    <a:pt x="0" y="435606"/>
                    <a:pt x="435606" y="0"/>
                    <a:pt x="972953" y="0"/>
                  </a:cubicBezTo>
                  <a:cubicBezTo>
                    <a:pt x="1510300" y="0"/>
                    <a:pt x="1945906" y="435606"/>
                    <a:pt x="1945906" y="972953"/>
                  </a:cubicBezTo>
                  <a:cubicBezTo>
                    <a:pt x="1945906" y="1510300"/>
                    <a:pt x="1510300" y="1945906"/>
                    <a:pt x="972953" y="1945906"/>
                  </a:cubicBezTo>
                  <a:cubicBezTo>
                    <a:pt x="435606" y="1945906"/>
                    <a:pt x="0" y="1510300"/>
                    <a:pt x="0" y="972953"/>
                  </a:cubicBezTo>
                  <a:close/>
                </a:path>
              </a:pathLst>
            </a:custGeom>
            <a:gradFill>
              <a:gsLst>
                <a:gs pos="0">
                  <a:srgbClr val="681566"/>
                </a:gs>
                <a:gs pos="100000">
                  <a:srgbClr val="E12888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894" tIns="168894" rIns="168894" bIns="168894" numCol="1" spcCol="1270" anchor="ctr" anchorCtr="0">
              <a:noAutofit/>
            </a:bodyPr>
            <a:lstStyle/>
            <a:p>
              <a:pPr algn="ctr" defTabSz="93199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97">
                <a:cs typeface="+mn-ea"/>
                <a:sym typeface="+mn-lt"/>
              </a:endParaRPr>
            </a:p>
          </p:txBody>
        </p:sp>
        <p:sp>
          <p:nvSpPr>
            <p:cNvPr id="12" name="稻壳儿_刀客儿出品_1_10">
              <a:extLst>
                <a:ext uri="{FF2B5EF4-FFF2-40B4-BE49-F238E27FC236}">
                  <a16:creationId xmlns:a16="http://schemas.microsoft.com/office/drawing/2014/main" id="{7F7A0B9C-9F84-4A06-B968-F497702F7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9098" y="3984233"/>
              <a:ext cx="512278" cy="500564"/>
            </a:xfrm>
            <a:custGeom>
              <a:avLst/>
              <a:gdLst>
                <a:gd name="T0" fmla="*/ 516 w 634"/>
                <a:gd name="T1" fmla="*/ 0 h 619"/>
                <a:gd name="T2" fmla="*/ 516 w 634"/>
                <a:gd name="T3" fmla="*/ 0 h 619"/>
                <a:gd name="T4" fmla="*/ 118 w 634"/>
                <a:gd name="T5" fmla="*/ 0 h 619"/>
                <a:gd name="T6" fmla="*/ 0 w 634"/>
                <a:gd name="T7" fmla="*/ 191 h 619"/>
                <a:gd name="T8" fmla="*/ 0 w 634"/>
                <a:gd name="T9" fmla="*/ 265 h 619"/>
                <a:gd name="T10" fmla="*/ 30 w 634"/>
                <a:gd name="T11" fmla="*/ 323 h 619"/>
                <a:gd name="T12" fmla="*/ 30 w 634"/>
                <a:gd name="T13" fmla="*/ 544 h 619"/>
                <a:gd name="T14" fmla="*/ 103 w 634"/>
                <a:gd name="T15" fmla="*/ 618 h 619"/>
                <a:gd name="T16" fmla="*/ 530 w 634"/>
                <a:gd name="T17" fmla="*/ 618 h 619"/>
                <a:gd name="T18" fmla="*/ 619 w 634"/>
                <a:gd name="T19" fmla="*/ 544 h 619"/>
                <a:gd name="T20" fmla="*/ 619 w 634"/>
                <a:gd name="T21" fmla="*/ 323 h 619"/>
                <a:gd name="T22" fmla="*/ 633 w 634"/>
                <a:gd name="T23" fmla="*/ 265 h 619"/>
                <a:gd name="T24" fmla="*/ 633 w 634"/>
                <a:gd name="T25" fmla="*/ 191 h 619"/>
                <a:gd name="T26" fmla="*/ 516 w 634"/>
                <a:gd name="T27" fmla="*/ 0 h 619"/>
                <a:gd name="T28" fmla="*/ 575 w 634"/>
                <a:gd name="T29" fmla="*/ 544 h 619"/>
                <a:gd name="T30" fmla="*/ 575 w 634"/>
                <a:gd name="T31" fmla="*/ 544 h 619"/>
                <a:gd name="T32" fmla="*/ 530 w 634"/>
                <a:gd name="T33" fmla="*/ 589 h 619"/>
                <a:gd name="T34" fmla="*/ 103 w 634"/>
                <a:gd name="T35" fmla="*/ 589 h 619"/>
                <a:gd name="T36" fmla="*/ 59 w 634"/>
                <a:gd name="T37" fmla="*/ 544 h 619"/>
                <a:gd name="T38" fmla="*/ 59 w 634"/>
                <a:gd name="T39" fmla="*/ 500 h 619"/>
                <a:gd name="T40" fmla="*/ 575 w 634"/>
                <a:gd name="T41" fmla="*/ 500 h 619"/>
                <a:gd name="T42" fmla="*/ 575 w 634"/>
                <a:gd name="T43" fmla="*/ 544 h 619"/>
                <a:gd name="T44" fmla="*/ 575 w 634"/>
                <a:gd name="T45" fmla="*/ 471 h 619"/>
                <a:gd name="T46" fmla="*/ 575 w 634"/>
                <a:gd name="T47" fmla="*/ 471 h 619"/>
                <a:gd name="T48" fmla="*/ 59 w 634"/>
                <a:gd name="T49" fmla="*/ 471 h 619"/>
                <a:gd name="T50" fmla="*/ 59 w 634"/>
                <a:gd name="T51" fmla="*/ 353 h 619"/>
                <a:gd name="T52" fmla="*/ 103 w 634"/>
                <a:gd name="T53" fmla="*/ 353 h 619"/>
                <a:gd name="T54" fmla="*/ 177 w 634"/>
                <a:gd name="T55" fmla="*/ 294 h 619"/>
                <a:gd name="T56" fmla="*/ 251 w 634"/>
                <a:gd name="T57" fmla="*/ 353 h 619"/>
                <a:gd name="T58" fmla="*/ 324 w 634"/>
                <a:gd name="T59" fmla="*/ 309 h 619"/>
                <a:gd name="T60" fmla="*/ 398 w 634"/>
                <a:gd name="T61" fmla="*/ 353 h 619"/>
                <a:gd name="T62" fmla="*/ 471 w 634"/>
                <a:gd name="T63" fmla="*/ 294 h 619"/>
                <a:gd name="T64" fmla="*/ 530 w 634"/>
                <a:gd name="T65" fmla="*/ 353 h 619"/>
                <a:gd name="T66" fmla="*/ 575 w 634"/>
                <a:gd name="T67" fmla="*/ 353 h 619"/>
                <a:gd name="T68" fmla="*/ 575 w 634"/>
                <a:gd name="T69" fmla="*/ 471 h 619"/>
                <a:gd name="T70" fmla="*/ 589 w 634"/>
                <a:gd name="T71" fmla="*/ 265 h 619"/>
                <a:gd name="T72" fmla="*/ 589 w 634"/>
                <a:gd name="T73" fmla="*/ 265 h 619"/>
                <a:gd name="T74" fmla="*/ 530 w 634"/>
                <a:gd name="T75" fmla="*/ 309 h 619"/>
                <a:gd name="T76" fmla="*/ 471 w 634"/>
                <a:gd name="T77" fmla="*/ 265 h 619"/>
                <a:gd name="T78" fmla="*/ 457 w 634"/>
                <a:gd name="T79" fmla="*/ 265 h 619"/>
                <a:gd name="T80" fmla="*/ 398 w 634"/>
                <a:gd name="T81" fmla="*/ 309 h 619"/>
                <a:gd name="T82" fmla="*/ 324 w 634"/>
                <a:gd name="T83" fmla="*/ 265 h 619"/>
                <a:gd name="T84" fmla="*/ 310 w 634"/>
                <a:gd name="T85" fmla="*/ 265 h 619"/>
                <a:gd name="T86" fmla="*/ 251 w 634"/>
                <a:gd name="T87" fmla="*/ 309 h 619"/>
                <a:gd name="T88" fmla="*/ 177 w 634"/>
                <a:gd name="T89" fmla="*/ 265 h 619"/>
                <a:gd name="T90" fmla="*/ 162 w 634"/>
                <a:gd name="T91" fmla="*/ 265 h 619"/>
                <a:gd name="T92" fmla="*/ 103 w 634"/>
                <a:gd name="T93" fmla="*/ 309 h 619"/>
                <a:gd name="T94" fmla="*/ 45 w 634"/>
                <a:gd name="T95" fmla="*/ 265 h 619"/>
                <a:gd name="T96" fmla="*/ 45 w 634"/>
                <a:gd name="T97" fmla="*/ 235 h 619"/>
                <a:gd name="T98" fmla="*/ 589 w 634"/>
                <a:gd name="T99" fmla="*/ 235 h 619"/>
                <a:gd name="T100" fmla="*/ 589 w 634"/>
                <a:gd name="T101" fmla="*/ 265 h 619"/>
                <a:gd name="T102" fmla="*/ 45 w 634"/>
                <a:gd name="T103" fmla="*/ 191 h 619"/>
                <a:gd name="T104" fmla="*/ 45 w 634"/>
                <a:gd name="T105" fmla="*/ 191 h 619"/>
                <a:gd name="T106" fmla="*/ 133 w 634"/>
                <a:gd name="T107" fmla="*/ 29 h 619"/>
                <a:gd name="T108" fmla="*/ 501 w 634"/>
                <a:gd name="T109" fmla="*/ 29 h 619"/>
                <a:gd name="T110" fmla="*/ 589 w 634"/>
                <a:gd name="T111" fmla="*/ 191 h 619"/>
                <a:gd name="T112" fmla="*/ 45 w 634"/>
                <a:gd name="T113" fmla="*/ 191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34" h="619">
                  <a:moveTo>
                    <a:pt x="516" y="0"/>
                  </a:moveTo>
                  <a:lnTo>
                    <a:pt x="516" y="0"/>
                  </a:lnTo>
                  <a:cubicBezTo>
                    <a:pt x="118" y="0"/>
                    <a:pt x="118" y="0"/>
                    <a:pt x="118" y="0"/>
                  </a:cubicBezTo>
                  <a:cubicBezTo>
                    <a:pt x="0" y="191"/>
                    <a:pt x="0" y="191"/>
                    <a:pt x="0" y="191"/>
                  </a:cubicBezTo>
                  <a:lnTo>
                    <a:pt x="0" y="265"/>
                  </a:lnTo>
                  <a:cubicBezTo>
                    <a:pt x="0" y="294"/>
                    <a:pt x="15" y="309"/>
                    <a:pt x="30" y="323"/>
                  </a:cubicBezTo>
                  <a:cubicBezTo>
                    <a:pt x="30" y="544"/>
                    <a:pt x="30" y="544"/>
                    <a:pt x="30" y="544"/>
                  </a:cubicBezTo>
                  <a:cubicBezTo>
                    <a:pt x="30" y="589"/>
                    <a:pt x="59" y="618"/>
                    <a:pt x="103" y="618"/>
                  </a:cubicBezTo>
                  <a:cubicBezTo>
                    <a:pt x="530" y="618"/>
                    <a:pt x="530" y="618"/>
                    <a:pt x="530" y="618"/>
                  </a:cubicBezTo>
                  <a:cubicBezTo>
                    <a:pt x="575" y="618"/>
                    <a:pt x="619" y="589"/>
                    <a:pt x="619" y="544"/>
                  </a:cubicBezTo>
                  <a:cubicBezTo>
                    <a:pt x="619" y="323"/>
                    <a:pt x="619" y="323"/>
                    <a:pt x="619" y="323"/>
                  </a:cubicBezTo>
                  <a:cubicBezTo>
                    <a:pt x="633" y="309"/>
                    <a:pt x="633" y="294"/>
                    <a:pt x="633" y="265"/>
                  </a:cubicBezTo>
                  <a:cubicBezTo>
                    <a:pt x="633" y="250"/>
                    <a:pt x="633" y="191"/>
                    <a:pt x="633" y="191"/>
                  </a:cubicBezTo>
                  <a:lnTo>
                    <a:pt x="516" y="0"/>
                  </a:lnTo>
                  <a:close/>
                  <a:moveTo>
                    <a:pt x="575" y="544"/>
                  </a:moveTo>
                  <a:lnTo>
                    <a:pt x="575" y="544"/>
                  </a:lnTo>
                  <a:cubicBezTo>
                    <a:pt x="575" y="559"/>
                    <a:pt x="560" y="589"/>
                    <a:pt x="530" y="589"/>
                  </a:cubicBezTo>
                  <a:cubicBezTo>
                    <a:pt x="103" y="589"/>
                    <a:pt x="103" y="589"/>
                    <a:pt x="103" y="589"/>
                  </a:cubicBezTo>
                  <a:cubicBezTo>
                    <a:pt x="89" y="589"/>
                    <a:pt x="59" y="559"/>
                    <a:pt x="59" y="544"/>
                  </a:cubicBezTo>
                  <a:cubicBezTo>
                    <a:pt x="59" y="500"/>
                    <a:pt x="59" y="500"/>
                    <a:pt x="59" y="500"/>
                  </a:cubicBezTo>
                  <a:cubicBezTo>
                    <a:pt x="575" y="500"/>
                    <a:pt x="575" y="500"/>
                    <a:pt x="575" y="500"/>
                  </a:cubicBezTo>
                  <a:lnTo>
                    <a:pt x="575" y="544"/>
                  </a:lnTo>
                  <a:close/>
                  <a:moveTo>
                    <a:pt x="575" y="471"/>
                  </a:moveTo>
                  <a:lnTo>
                    <a:pt x="575" y="471"/>
                  </a:lnTo>
                  <a:cubicBezTo>
                    <a:pt x="59" y="471"/>
                    <a:pt x="59" y="471"/>
                    <a:pt x="59" y="471"/>
                  </a:cubicBezTo>
                  <a:cubicBezTo>
                    <a:pt x="59" y="353"/>
                    <a:pt x="59" y="353"/>
                    <a:pt x="59" y="353"/>
                  </a:cubicBezTo>
                  <a:cubicBezTo>
                    <a:pt x="74" y="353"/>
                    <a:pt x="89" y="353"/>
                    <a:pt x="103" y="353"/>
                  </a:cubicBezTo>
                  <a:cubicBezTo>
                    <a:pt x="118" y="353"/>
                    <a:pt x="162" y="323"/>
                    <a:pt x="177" y="294"/>
                  </a:cubicBezTo>
                  <a:cubicBezTo>
                    <a:pt x="192" y="323"/>
                    <a:pt x="221" y="353"/>
                    <a:pt x="251" y="353"/>
                  </a:cubicBezTo>
                  <a:cubicBezTo>
                    <a:pt x="280" y="353"/>
                    <a:pt x="310" y="323"/>
                    <a:pt x="324" y="309"/>
                  </a:cubicBezTo>
                  <a:cubicBezTo>
                    <a:pt x="324" y="323"/>
                    <a:pt x="369" y="353"/>
                    <a:pt x="398" y="353"/>
                  </a:cubicBezTo>
                  <a:cubicBezTo>
                    <a:pt x="428" y="353"/>
                    <a:pt x="457" y="323"/>
                    <a:pt x="471" y="294"/>
                  </a:cubicBezTo>
                  <a:cubicBezTo>
                    <a:pt x="486" y="323"/>
                    <a:pt x="501" y="353"/>
                    <a:pt x="530" y="353"/>
                  </a:cubicBezTo>
                  <a:cubicBezTo>
                    <a:pt x="545" y="353"/>
                    <a:pt x="575" y="353"/>
                    <a:pt x="575" y="353"/>
                  </a:cubicBezTo>
                  <a:lnTo>
                    <a:pt x="575" y="471"/>
                  </a:lnTo>
                  <a:close/>
                  <a:moveTo>
                    <a:pt x="589" y="265"/>
                  </a:moveTo>
                  <a:lnTo>
                    <a:pt x="589" y="265"/>
                  </a:lnTo>
                  <a:cubicBezTo>
                    <a:pt x="589" y="294"/>
                    <a:pt x="560" y="309"/>
                    <a:pt x="530" y="309"/>
                  </a:cubicBezTo>
                  <a:cubicBezTo>
                    <a:pt x="501" y="309"/>
                    <a:pt x="471" y="294"/>
                    <a:pt x="471" y="265"/>
                  </a:cubicBezTo>
                  <a:cubicBezTo>
                    <a:pt x="457" y="265"/>
                    <a:pt x="457" y="265"/>
                    <a:pt x="457" y="265"/>
                  </a:cubicBezTo>
                  <a:cubicBezTo>
                    <a:pt x="457" y="294"/>
                    <a:pt x="428" y="309"/>
                    <a:pt x="398" y="309"/>
                  </a:cubicBezTo>
                  <a:cubicBezTo>
                    <a:pt x="369" y="309"/>
                    <a:pt x="324" y="294"/>
                    <a:pt x="324" y="265"/>
                  </a:cubicBezTo>
                  <a:cubicBezTo>
                    <a:pt x="310" y="265"/>
                    <a:pt x="310" y="265"/>
                    <a:pt x="310" y="265"/>
                  </a:cubicBezTo>
                  <a:cubicBezTo>
                    <a:pt x="310" y="294"/>
                    <a:pt x="280" y="309"/>
                    <a:pt x="251" y="309"/>
                  </a:cubicBezTo>
                  <a:cubicBezTo>
                    <a:pt x="221" y="309"/>
                    <a:pt x="177" y="294"/>
                    <a:pt x="177" y="265"/>
                  </a:cubicBezTo>
                  <a:cubicBezTo>
                    <a:pt x="162" y="265"/>
                    <a:pt x="162" y="265"/>
                    <a:pt x="162" y="265"/>
                  </a:cubicBezTo>
                  <a:cubicBezTo>
                    <a:pt x="162" y="294"/>
                    <a:pt x="133" y="309"/>
                    <a:pt x="103" y="309"/>
                  </a:cubicBezTo>
                  <a:cubicBezTo>
                    <a:pt x="74" y="309"/>
                    <a:pt x="45" y="294"/>
                    <a:pt x="45" y="265"/>
                  </a:cubicBezTo>
                  <a:cubicBezTo>
                    <a:pt x="45" y="235"/>
                    <a:pt x="45" y="235"/>
                    <a:pt x="45" y="235"/>
                  </a:cubicBezTo>
                  <a:cubicBezTo>
                    <a:pt x="589" y="235"/>
                    <a:pt x="589" y="235"/>
                    <a:pt x="589" y="235"/>
                  </a:cubicBezTo>
                  <a:lnTo>
                    <a:pt x="589" y="265"/>
                  </a:lnTo>
                  <a:close/>
                  <a:moveTo>
                    <a:pt x="45" y="191"/>
                  </a:moveTo>
                  <a:lnTo>
                    <a:pt x="45" y="191"/>
                  </a:lnTo>
                  <a:cubicBezTo>
                    <a:pt x="133" y="29"/>
                    <a:pt x="133" y="29"/>
                    <a:pt x="133" y="29"/>
                  </a:cubicBezTo>
                  <a:cubicBezTo>
                    <a:pt x="501" y="29"/>
                    <a:pt x="501" y="29"/>
                    <a:pt x="501" y="29"/>
                  </a:cubicBezTo>
                  <a:cubicBezTo>
                    <a:pt x="589" y="191"/>
                    <a:pt x="589" y="191"/>
                    <a:pt x="589" y="191"/>
                  </a:cubicBezTo>
                  <a:lnTo>
                    <a:pt x="45" y="1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21711" tIns="60856" rIns="121711" bIns="60856" anchor="ctr"/>
            <a:lstStyle/>
            <a:p>
              <a:pPr>
                <a:defRPr/>
              </a:pPr>
              <a:endParaRPr lang="en-US" sz="899">
                <a:cs typeface="+mn-ea"/>
                <a:sym typeface="+mn-lt"/>
              </a:endParaRPr>
            </a:p>
          </p:txBody>
        </p:sp>
        <p:sp>
          <p:nvSpPr>
            <p:cNvPr id="13" name="稻壳儿_刀客儿出品_1_11">
              <a:extLst>
                <a:ext uri="{FF2B5EF4-FFF2-40B4-BE49-F238E27FC236}">
                  <a16:creationId xmlns:a16="http://schemas.microsoft.com/office/drawing/2014/main" id="{9A27EF51-75D0-4C20-90B6-06F420813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5445" y="3971331"/>
              <a:ext cx="497474" cy="512411"/>
            </a:xfrm>
            <a:custGeom>
              <a:avLst/>
              <a:gdLst>
                <a:gd name="T0" fmla="*/ 88 w 619"/>
                <a:gd name="T1" fmla="*/ 89 h 634"/>
                <a:gd name="T2" fmla="*/ 88 w 619"/>
                <a:gd name="T3" fmla="*/ 89 h 634"/>
                <a:gd name="T4" fmla="*/ 73 w 619"/>
                <a:gd name="T5" fmla="*/ 103 h 634"/>
                <a:gd name="T6" fmla="*/ 88 w 619"/>
                <a:gd name="T7" fmla="*/ 118 h 634"/>
                <a:gd name="T8" fmla="*/ 118 w 619"/>
                <a:gd name="T9" fmla="*/ 103 h 634"/>
                <a:gd name="T10" fmla="*/ 88 w 619"/>
                <a:gd name="T11" fmla="*/ 89 h 634"/>
                <a:gd name="T12" fmla="*/ 545 w 619"/>
                <a:gd name="T13" fmla="*/ 0 h 634"/>
                <a:gd name="T14" fmla="*/ 545 w 619"/>
                <a:gd name="T15" fmla="*/ 0 h 634"/>
                <a:gd name="T16" fmla="*/ 73 w 619"/>
                <a:gd name="T17" fmla="*/ 0 h 634"/>
                <a:gd name="T18" fmla="*/ 0 w 619"/>
                <a:gd name="T19" fmla="*/ 89 h 634"/>
                <a:gd name="T20" fmla="*/ 0 w 619"/>
                <a:gd name="T21" fmla="*/ 560 h 634"/>
                <a:gd name="T22" fmla="*/ 73 w 619"/>
                <a:gd name="T23" fmla="*/ 633 h 634"/>
                <a:gd name="T24" fmla="*/ 545 w 619"/>
                <a:gd name="T25" fmla="*/ 633 h 634"/>
                <a:gd name="T26" fmla="*/ 618 w 619"/>
                <a:gd name="T27" fmla="*/ 560 h 634"/>
                <a:gd name="T28" fmla="*/ 618 w 619"/>
                <a:gd name="T29" fmla="*/ 89 h 634"/>
                <a:gd name="T30" fmla="*/ 545 w 619"/>
                <a:gd name="T31" fmla="*/ 0 h 634"/>
                <a:gd name="T32" fmla="*/ 589 w 619"/>
                <a:gd name="T33" fmla="*/ 560 h 634"/>
                <a:gd name="T34" fmla="*/ 589 w 619"/>
                <a:gd name="T35" fmla="*/ 560 h 634"/>
                <a:gd name="T36" fmla="*/ 545 w 619"/>
                <a:gd name="T37" fmla="*/ 589 h 634"/>
                <a:gd name="T38" fmla="*/ 73 w 619"/>
                <a:gd name="T39" fmla="*/ 589 h 634"/>
                <a:gd name="T40" fmla="*/ 29 w 619"/>
                <a:gd name="T41" fmla="*/ 560 h 634"/>
                <a:gd name="T42" fmla="*/ 29 w 619"/>
                <a:gd name="T43" fmla="*/ 206 h 634"/>
                <a:gd name="T44" fmla="*/ 589 w 619"/>
                <a:gd name="T45" fmla="*/ 206 h 634"/>
                <a:gd name="T46" fmla="*/ 589 w 619"/>
                <a:gd name="T47" fmla="*/ 560 h 634"/>
                <a:gd name="T48" fmla="*/ 589 w 619"/>
                <a:gd name="T49" fmla="*/ 162 h 634"/>
                <a:gd name="T50" fmla="*/ 589 w 619"/>
                <a:gd name="T51" fmla="*/ 162 h 634"/>
                <a:gd name="T52" fmla="*/ 29 w 619"/>
                <a:gd name="T53" fmla="*/ 162 h 634"/>
                <a:gd name="T54" fmla="*/ 29 w 619"/>
                <a:gd name="T55" fmla="*/ 89 h 634"/>
                <a:gd name="T56" fmla="*/ 73 w 619"/>
                <a:gd name="T57" fmla="*/ 44 h 634"/>
                <a:gd name="T58" fmla="*/ 545 w 619"/>
                <a:gd name="T59" fmla="*/ 44 h 634"/>
                <a:gd name="T60" fmla="*/ 589 w 619"/>
                <a:gd name="T61" fmla="*/ 89 h 634"/>
                <a:gd name="T62" fmla="*/ 589 w 619"/>
                <a:gd name="T63" fmla="*/ 162 h 634"/>
                <a:gd name="T64" fmla="*/ 250 w 619"/>
                <a:gd name="T65" fmla="*/ 89 h 634"/>
                <a:gd name="T66" fmla="*/ 250 w 619"/>
                <a:gd name="T67" fmla="*/ 89 h 634"/>
                <a:gd name="T68" fmla="*/ 235 w 619"/>
                <a:gd name="T69" fmla="*/ 103 h 634"/>
                <a:gd name="T70" fmla="*/ 250 w 619"/>
                <a:gd name="T71" fmla="*/ 118 h 634"/>
                <a:gd name="T72" fmla="*/ 265 w 619"/>
                <a:gd name="T73" fmla="*/ 103 h 634"/>
                <a:gd name="T74" fmla="*/ 250 w 619"/>
                <a:gd name="T75" fmla="*/ 89 h 634"/>
                <a:gd name="T76" fmla="*/ 177 w 619"/>
                <a:gd name="T77" fmla="*/ 89 h 634"/>
                <a:gd name="T78" fmla="*/ 177 w 619"/>
                <a:gd name="T79" fmla="*/ 89 h 634"/>
                <a:gd name="T80" fmla="*/ 147 w 619"/>
                <a:gd name="T81" fmla="*/ 103 h 634"/>
                <a:gd name="T82" fmla="*/ 177 w 619"/>
                <a:gd name="T83" fmla="*/ 118 h 634"/>
                <a:gd name="T84" fmla="*/ 191 w 619"/>
                <a:gd name="T85" fmla="*/ 103 h 634"/>
                <a:gd name="T86" fmla="*/ 177 w 619"/>
                <a:gd name="T87" fmla="*/ 89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19" h="634">
                  <a:moveTo>
                    <a:pt x="88" y="89"/>
                  </a:moveTo>
                  <a:lnTo>
                    <a:pt x="88" y="89"/>
                  </a:lnTo>
                  <a:cubicBezTo>
                    <a:pt x="88" y="89"/>
                    <a:pt x="73" y="89"/>
                    <a:pt x="73" y="103"/>
                  </a:cubicBezTo>
                  <a:cubicBezTo>
                    <a:pt x="73" y="118"/>
                    <a:pt x="88" y="118"/>
                    <a:pt x="88" y="118"/>
                  </a:cubicBezTo>
                  <a:cubicBezTo>
                    <a:pt x="103" y="118"/>
                    <a:pt x="118" y="118"/>
                    <a:pt x="118" y="103"/>
                  </a:cubicBezTo>
                  <a:cubicBezTo>
                    <a:pt x="118" y="89"/>
                    <a:pt x="103" y="89"/>
                    <a:pt x="88" y="89"/>
                  </a:cubicBezTo>
                  <a:close/>
                  <a:moveTo>
                    <a:pt x="545" y="0"/>
                  </a:moveTo>
                  <a:lnTo>
                    <a:pt x="545" y="0"/>
                  </a:lnTo>
                  <a:cubicBezTo>
                    <a:pt x="73" y="0"/>
                    <a:pt x="73" y="0"/>
                    <a:pt x="73" y="0"/>
                  </a:cubicBezTo>
                  <a:cubicBezTo>
                    <a:pt x="29" y="0"/>
                    <a:pt x="0" y="44"/>
                    <a:pt x="0" y="89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604"/>
                    <a:pt x="29" y="633"/>
                    <a:pt x="73" y="633"/>
                  </a:cubicBezTo>
                  <a:cubicBezTo>
                    <a:pt x="545" y="633"/>
                    <a:pt x="545" y="633"/>
                    <a:pt x="545" y="633"/>
                  </a:cubicBezTo>
                  <a:cubicBezTo>
                    <a:pt x="589" y="633"/>
                    <a:pt x="618" y="604"/>
                    <a:pt x="618" y="560"/>
                  </a:cubicBezTo>
                  <a:cubicBezTo>
                    <a:pt x="618" y="89"/>
                    <a:pt x="618" y="89"/>
                    <a:pt x="618" y="89"/>
                  </a:cubicBezTo>
                  <a:cubicBezTo>
                    <a:pt x="618" y="44"/>
                    <a:pt x="589" y="0"/>
                    <a:pt x="545" y="0"/>
                  </a:cubicBezTo>
                  <a:close/>
                  <a:moveTo>
                    <a:pt x="589" y="560"/>
                  </a:moveTo>
                  <a:lnTo>
                    <a:pt x="589" y="560"/>
                  </a:lnTo>
                  <a:cubicBezTo>
                    <a:pt x="589" y="574"/>
                    <a:pt x="559" y="589"/>
                    <a:pt x="545" y="589"/>
                  </a:cubicBezTo>
                  <a:cubicBezTo>
                    <a:pt x="73" y="589"/>
                    <a:pt x="73" y="589"/>
                    <a:pt x="73" y="589"/>
                  </a:cubicBezTo>
                  <a:cubicBezTo>
                    <a:pt x="59" y="589"/>
                    <a:pt x="29" y="574"/>
                    <a:pt x="29" y="560"/>
                  </a:cubicBezTo>
                  <a:cubicBezTo>
                    <a:pt x="29" y="206"/>
                    <a:pt x="29" y="206"/>
                    <a:pt x="29" y="206"/>
                  </a:cubicBezTo>
                  <a:cubicBezTo>
                    <a:pt x="589" y="206"/>
                    <a:pt x="589" y="206"/>
                    <a:pt x="589" y="206"/>
                  </a:cubicBezTo>
                  <a:lnTo>
                    <a:pt x="589" y="560"/>
                  </a:lnTo>
                  <a:close/>
                  <a:moveTo>
                    <a:pt x="589" y="162"/>
                  </a:moveTo>
                  <a:lnTo>
                    <a:pt x="589" y="162"/>
                  </a:lnTo>
                  <a:cubicBezTo>
                    <a:pt x="29" y="162"/>
                    <a:pt x="29" y="162"/>
                    <a:pt x="29" y="162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59"/>
                    <a:pt x="59" y="44"/>
                    <a:pt x="73" y="44"/>
                  </a:cubicBezTo>
                  <a:cubicBezTo>
                    <a:pt x="545" y="44"/>
                    <a:pt x="545" y="44"/>
                    <a:pt x="545" y="44"/>
                  </a:cubicBezTo>
                  <a:cubicBezTo>
                    <a:pt x="559" y="44"/>
                    <a:pt x="589" y="59"/>
                    <a:pt x="589" y="89"/>
                  </a:cubicBezTo>
                  <a:lnTo>
                    <a:pt x="589" y="162"/>
                  </a:lnTo>
                  <a:close/>
                  <a:moveTo>
                    <a:pt x="250" y="89"/>
                  </a:moveTo>
                  <a:lnTo>
                    <a:pt x="250" y="89"/>
                  </a:lnTo>
                  <a:cubicBezTo>
                    <a:pt x="235" y="89"/>
                    <a:pt x="235" y="89"/>
                    <a:pt x="235" y="103"/>
                  </a:cubicBezTo>
                  <a:cubicBezTo>
                    <a:pt x="235" y="118"/>
                    <a:pt x="235" y="118"/>
                    <a:pt x="250" y="118"/>
                  </a:cubicBezTo>
                  <a:cubicBezTo>
                    <a:pt x="265" y="118"/>
                    <a:pt x="265" y="118"/>
                    <a:pt x="265" y="103"/>
                  </a:cubicBezTo>
                  <a:cubicBezTo>
                    <a:pt x="265" y="89"/>
                    <a:pt x="265" y="89"/>
                    <a:pt x="250" y="89"/>
                  </a:cubicBezTo>
                  <a:close/>
                  <a:moveTo>
                    <a:pt x="177" y="89"/>
                  </a:moveTo>
                  <a:lnTo>
                    <a:pt x="177" y="89"/>
                  </a:lnTo>
                  <a:cubicBezTo>
                    <a:pt x="162" y="89"/>
                    <a:pt x="147" y="89"/>
                    <a:pt x="147" y="103"/>
                  </a:cubicBezTo>
                  <a:cubicBezTo>
                    <a:pt x="147" y="118"/>
                    <a:pt x="162" y="118"/>
                    <a:pt x="177" y="118"/>
                  </a:cubicBezTo>
                  <a:cubicBezTo>
                    <a:pt x="177" y="118"/>
                    <a:pt x="191" y="118"/>
                    <a:pt x="191" y="103"/>
                  </a:cubicBezTo>
                  <a:cubicBezTo>
                    <a:pt x="191" y="89"/>
                    <a:pt x="177" y="89"/>
                    <a:pt x="177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21711" tIns="60856" rIns="121711" bIns="60856" anchor="ctr"/>
            <a:lstStyle/>
            <a:p>
              <a:pPr>
                <a:defRPr/>
              </a:pPr>
              <a:endParaRPr lang="en-US" sz="899">
                <a:cs typeface="+mn-ea"/>
                <a:sym typeface="+mn-lt"/>
              </a:endParaRPr>
            </a:p>
          </p:txBody>
        </p:sp>
        <p:sp>
          <p:nvSpPr>
            <p:cNvPr id="14" name="稻壳儿_刀客儿出品_1_12">
              <a:extLst>
                <a:ext uri="{FF2B5EF4-FFF2-40B4-BE49-F238E27FC236}">
                  <a16:creationId xmlns:a16="http://schemas.microsoft.com/office/drawing/2014/main" id="{3FA9403F-46D1-4A19-8479-B8653DD8E1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1131" y="5432517"/>
              <a:ext cx="512278" cy="512411"/>
            </a:xfrm>
            <a:custGeom>
              <a:avLst/>
              <a:gdLst>
                <a:gd name="T0" fmla="*/ 501 w 634"/>
                <a:gd name="T1" fmla="*/ 235 h 634"/>
                <a:gd name="T2" fmla="*/ 501 w 634"/>
                <a:gd name="T3" fmla="*/ 353 h 634"/>
                <a:gd name="T4" fmla="*/ 501 w 634"/>
                <a:gd name="T5" fmla="*/ 235 h 634"/>
                <a:gd name="T6" fmla="*/ 516 w 634"/>
                <a:gd name="T7" fmla="*/ 324 h 634"/>
                <a:gd name="T8" fmla="*/ 471 w 634"/>
                <a:gd name="T9" fmla="*/ 280 h 634"/>
                <a:gd name="T10" fmla="*/ 516 w 634"/>
                <a:gd name="T11" fmla="*/ 324 h 634"/>
                <a:gd name="T12" fmla="*/ 530 w 634"/>
                <a:gd name="T13" fmla="*/ 515 h 634"/>
                <a:gd name="T14" fmla="*/ 442 w 634"/>
                <a:gd name="T15" fmla="*/ 530 h 634"/>
                <a:gd name="T16" fmla="*/ 530 w 634"/>
                <a:gd name="T17" fmla="*/ 560 h 634"/>
                <a:gd name="T18" fmla="*/ 530 w 634"/>
                <a:gd name="T19" fmla="*/ 515 h 634"/>
                <a:gd name="T20" fmla="*/ 354 w 634"/>
                <a:gd name="T21" fmla="*/ 235 h 634"/>
                <a:gd name="T22" fmla="*/ 89 w 634"/>
                <a:gd name="T23" fmla="*/ 280 h 634"/>
                <a:gd name="T24" fmla="*/ 118 w 634"/>
                <a:gd name="T25" fmla="*/ 560 h 634"/>
                <a:gd name="T26" fmla="*/ 398 w 634"/>
                <a:gd name="T27" fmla="*/ 515 h 634"/>
                <a:gd name="T28" fmla="*/ 354 w 634"/>
                <a:gd name="T29" fmla="*/ 235 h 634"/>
                <a:gd name="T30" fmla="*/ 354 w 634"/>
                <a:gd name="T31" fmla="*/ 501 h 634"/>
                <a:gd name="T32" fmla="*/ 148 w 634"/>
                <a:gd name="T33" fmla="*/ 515 h 634"/>
                <a:gd name="T34" fmla="*/ 118 w 634"/>
                <a:gd name="T35" fmla="*/ 294 h 634"/>
                <a:gd name="T36" fmla="*/ 339 w 634"/>
                <a:gd name="T37" fmla="*/ 280 h 634"/>
                <a:gd name="T38" fmla="*/ 354 w 634"/>
                <a:gd name="T39" fmla="*/ 501 h 634"/>
                <a:gd name="T40" fmla="*/ 530 w 634"/>
                <a:gd name="T41" fmla="*/ 456 h 634"/>
                <a:gd name="T42" fmla="*/ 442 w 634"/>
                <a:gd name="T43" fmla="*/ 471 h 634"/>
                <a:gd name="T44" fmla="*/ 530 w 634"/>
                <a:gd name="T45" fmla="*/ 501 h 634"/>
                <a:gd name="T46" fmla="*/ 530 w 634"/>
                <a:gd name="T47" fmla="*/ 456 h 634"/>
                <a:gd name="T48" fmla="*/ 560 w 634"/>
                <a:gd name="T49" fmla="*/ 162 h 634"/>
                <a:gd name="T50" fmla="*/ 545 w 634"/>
                <a:gd name="T51" fmla="*/ 44 h 634"/>
                <a:gd name="T52" fmla="*/ 530 w 634"/>
                <a:gd name="T53" fmla="*/ 15 h 634"/>
                <a:gd name="T54" fmla="*/ 118 w 634"/>
                <a:gd name="T55" fmla="*/ 15 h 634"/>
                <a:gd name="T56" fmla="*/ 89 w 634"/>
                <a:gd name="T57" fmla="*/ 44 h 634"/>
                <a:gd name="T58" fmla="*/ 89 w 634"/>
                <a:gd name="T59" fmla="*/ 162 h 634"/>
                <a:gd name="T60" fmla="*/ 0 w 634"/>
                <a:gd name="T61" fmla="*/ 560 h 634"/>
                <a:gd name="T62" fmla="*/ 560 w 634"/>
                <a:gd name="T63" fmla="*/ 633 h 634"/>
                <a:gd name="T64" fmla="*/ 633 w 634"/>
                <a:gd name="T65" fmla="*/ 235 h 634"/>
                <a:gd name="T66" fmla="*/ 589 w 634"/>
                <a:gd name="T67" fmla="*/ 560 h 634"/>
                <a:gd name="T68" fmla="*/ 560 w 634"/>
                <a:gd name="T69" fmla="*/ 589 h 634"/>
                <a:gd name="T70" fmla="*/ 45 w 634"/>
                <a:gd name="T71" fmla="*/ 560 h 634"/>
                <a:gd name="T72" fmla="*/ 89 w 634"/>
                <a:gd name="T73" fmla="*/ 206 h 634"/>
                <a:gd name="T74" fmla="*/ 589 w 634"/>
                <a:gd name="T75" fmla="*/ 235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4" h="634">
                  <a:moveTo>
                    <a:pt x="501" y="235"/>
                  </a:moveTo>
                  <a:lnTo>
                    <a:pt x="501" y="235"/>
                  </a:lnTo>
                  <a:cubicBezTo>
                    <a:pt x="457" y="235"/>
                    <a:pt x="442" y="265"/>
                    <a:pt x="442" y="294"/>
                  </a:cubicBezTo>
                  <a:cubicBezTo>
                    <a:pt x="442" y="339"/>
                    <a:pt x="457" y="353"/>
                    <a:pt x="501" y="353"/>
                  </a:cubicBezTo>
                  <a:cubicBezTo>
                    <a:pt x="530" y="353"/>
                    <a:pt x="560" y="339"/>
                    <a:pt x="560" y="294"/>
                  </a:cubicBezTo>
                  <a:cubicBezTo>
                    <a:pt x="560" y="265"/>
                    <a:pt x="530" y="235"/>
                    <a:pt x="501" y="235"/>
                  </a:cubicBezTo>
                  <a:close/>
                  <a:moveTo>
                    <a:pt x="516" y="324"/>
                  </a:moveTo>
                  <a:lnTo>
                    <a:pt x="516" y="324"/>
                  </a:lnTo>
                  <a:cubicBezTo>
                    <a:pt x="471" y="324"/>
                    <a:pt x="471" y="324"/>
                    <a:pt x="471" y="324"/>
                  </a:cubicBezTo>
                  <a:cubicBezTo>
                    <a:pt x="471" y="280"/>
                    <a:pt x="471" y="280"/>
                    <a:pt x="471" y="280"/>
                  </a:cubicBezTo>
                  <a:cubicBezTo>
                    <a:pt x="516" y="280"/>
                    <a:pt x="516" y="280"/>
                    <a:pt x="516" y="280"/>
                  </a:cubicBezTo>
                  <a:lnTo>
                    <a:pt x="516" y="324"/>
                  </a:lnTo>
                  <a:close/>
                  <a:moveTo>
                    <a:pt x="530" y="515"/>
                  </a:moveTo>
                  <a:lnTo>
                    <a:pt x="530" y="515"/>
                  </a:lnTo>
                  <a:cubicBezTo>
                    <a:pt x="457" y="515"/>
                    <a:pt x="457" y="515"/>
                    <a:pt x="457" y="515"/>
                  </a:cubicBezTo>
                  <a:cubicBezTo>
                    <a:pt x="442" y="515"/>
                    <a:pt x="442" y="530"/>
                    <a:pt x="442" y="530"/>
                  </a:cubicBezTo>
                  <a:cubicBezTo>
                    <a:pt x="442" y="545"/>
                    <a:pt x="442" y="560"/>
                    <a:pt x="457" y="560"/>
                  </a:cubicBezTo>
                  <a:cubicBezTo>
                    <a:pt x="530" y="560"/>
                    <a:pt x="530" y="560"/>
                    <a:pt x="530" y="560"/>
                  </a:cubicBezTo>
                  <a:cubicBezTo>
                    <a:pt x="545" y="560"/>
                    <a:pt x="560" y="545"/>
                    <a:pt x="560" y="530"/>
                  </a:cubicBezTo>
                  <a:cubicBezTo>
                    <a:pt x="560" y="530"/>
                    <a:pt x="545" y="515"/>
                    <a:pt x="530" y="515"/>
                  </a:cubicBezTo>
                  <a:close/>
                  <a:moveTo>
                    <a:pt x="354" y="235"/>
                  </a:moveTo>
                  <a:lnTo>
                    <a:pt x="354" y="235"/>
                  </a:lnTo>
                  <a:cubicBezTo>
                    <a:pt x="118" y="235"/>
                    <a:pt x="118" y="235"/>
                    <a:pt x="118" y="235"/>
                  </a:cubicBezTo>
                  <a:cubicBezTo>
                    <a:pt x="103" y="235"/>
                    <a:pt x="89" y="265"/>
                    <a:pt x="89" y="280"/>
                  </a:cubicBezTo>
                  <a:cubicBezTo>
                    <a:pt x="89" y="515"/>
                    <a:pt x="89" y="515"/>
                    <a:pt x="89" y="515"/>
                  </a:cubicBezTo>
                  <a:cubicBezTo>
                    <a:pt x="89" y="530"/>
                    <a:pt x="103" y="560"/>
                    <a:pt x="118" y="560"/>
                  </a:cubicBezTo>
                  <a:cubicBezTo>
                    <a:pt x="354" y="560"/>
                    <a:pt x="354" y="560"/>
                    <a:pt x="354" y="560"/>
                  </a:cubicBezTo>
                  <a:cubicBezTo>
                    <a:pt x="383" y="560"/>
                    <a:pt x="398" y="530"/>
                    <a:pt x="398" y="515"/>
                  </a:cubicBezTo>
                  <a:cubicBezTo>
                    <a:pt x="398" y="280"/>
                    <a:pt x="398" y="280"/>
                    <a:pt x="398" y="280"/>
                  </a:cubicBezTo>
                  <a:cubicBezTo>
                    <a:pt x="398" y="265"/>
                    <a:pt x="383" y="235"/>
                    <a:pt x="354" y="235"/>
                  </a:cubicBezTo>
                  <a:close/>
                  <a:moveTo>
                    <a:pt x="354" y="501"/>
                  </a:moveTo>
                  <a:lnTo>
                    <a:pt x="354" y="501"/>
                  </a:lnTo>
                  <a:cubicBezTo>
                    <a:pt x="354" y="501"/>
                    <a:pt x="354" y="515"/>
                    <a:pt x="339" y="515"/>
                  </a:cubicBezTo>
                  <a:cubicBezTo>
                    <a:pt x="148" y="515"/>
                    <a:pt x="148" y="515"/>
                    <a:pt x="148" y="515"/>
                  </a:cubicBezTo>
                  <a:cubicBezTo>
                    <a:pt x="133" y="515"/>
                    <a:pt x="118" y="501"/>
                    <a:pt x="118" y="501"/>
                  </a:cubicBezTo>
                  <a:cubicBezTo>
                    <a:pt x="118" y="294"/>
                    <a:pt x="118" y="294"/>
                    <a:pt x="118" y="294"/>
                  </a:cubicBezTo>
                  <a:cubicBezTo>
                    <a:pt x="118" y="294"/>
                    <a:pt x="133" y="280"/>
                    <a:pt x="148" y="280"/>
                  </a:cubicBezTo>
                  <a:cubicBezTo>
                    <a:pt x="339" y="280"/>
                    <a:pt x="339" y="280"/>
                    <a:pt x="339" y="280"/>
                  </a:cubicBezTo>
                  <a:cubicBezTo>
                    <a:pt x="354" y="280"/>
                    <a:pt x="354" y="294"/>
                    <a:pt x="354" y="294"/>
                  </a:cubicBezTo>
                  <a:lnTo>
                    <a:pt x="354" y="501"/>
                  </a:lnTo>
                  <a:close/>
                  <a:moveTo>
                    <a:pt x="530" y="456"/>
                  </a:moveTo>
                  <a:lnTo>
                    <a:pt x="530" y="456"/>
                  </a:lnTo>
                  <a:cubicBezTo>
                    <a:pt x="457" y="456"/>
                    <a:pt x="457" y="456"/>
                    <a:pt x="457" y="456"/>
                  </a:cubicBezTo>
                  <a:cubicBezTo>
                    <a:pt x="442" y="456"/>
                    <a:pt x="442" y="471"/>
                    <a:pt x="442" y="471"/>
                  </a:cubicBezTo>
                  <a:cubicBezTo>
                    <a:pt x="442" y="486"/>
                    <a:pt x="442" y="501"/>
                    <a:pt x="457" y="501"/>
                  </a:cubicBezTo>
                  <a:cubicBezTo>
                    <a:pt x="530" y="501"/>
                    <a:pt x="530" y="501"/>
                    <a:pt x="530" y="501"/>
                  </a:cubicBezTo>
                  <a:cubicBezTo>
                    <a:pt x="545" y="501"/>
                    <a:pt x="560" y="486"/>
                    <a:pt x="560" y="471"/>
                  </a:cubicBezTo>
                  <a:cubicBezTo>
                    <a:pt x="560" y="471"/>
                    <a:pt x="545" y="456"/>
                    <a:pt x="530" y="456"/>
                  </a:cubicBezTo>
                  <a:close/>
                  <a:moveTo>
                    <a:pt x="560" y="162"/>
                  </a:moveTo>
                  <a:lnTo>
                    <a:pt x="560" y="162"/>
                  </a:lnTo>
                  <a:cubicBezTo>
                    <a:pt x="369" y="162"/>
                    <a:pt x="369" y="162"/>
                    <a:pt x="369" y="162"/>
                  </a:cubicBezTo>
                  <a:cubicBezTo>
                    <a:pt x="545" y="44"/>
                    <a:pt x="545" y="44"/>
                    <a:pt x="545" y="44"/>
                  </a:cubicBezTo>
                  <a:cubicBezTo>
                    <a:pt x="560" y="44"/>
                    <a:pt x="560" y="30"/>
                    <a:pt x="545" y="15"/>
                  </a:cubicBezTo>
                  <a:cubicBezTo>
                    <a:pt x="545" y="0"/>
                    <a:pt x="530" y="0"/>
                    <a:pt x="530" y="15"/>
                  </a:cubicBezTo>
                  <a:cubicBezTo>
                    <a:pt x="530" y="15"/>
                    <a:pt x="339" y="133"/>
                    <a:pt x="324" y="147"/>
                  </a:cubicBezTo>
                  <a:cubicBezTo>
                    <a:pt x="118" y="15"/>
                    <a:pt x="118" y="15"/>
                    <a:pt x="118" y="15"/>
                  </a:cubicBezTo>
                  <a:cubicBezTo>
                    <a:pt x="103" y="0"/>
                    <a:pt x="89" y="0"/>
                    <a:pt x="89" y="15"/>
                  </a:cubicBezTo>
                  <a:cubicBezTo>
                    <a:pt x="89" y="30"/>
                    <a:pt x="89" y="44"/>
                    <a:pt x="89" y="44"/>
                  </a:cubicBezTo>
                  <a:cubicBezTo>
                    <a:pt x="265" y="162"/>
                    <a:pt x="265" y="162"/>
                    <a:pt x="265" y="162"/>
                  </a:cubicBezTo>
                  <a:cubicBezTo>
                    <a:pt x="89" y="162"/>
                    <a:pt x="89" y="162"/>
                    <a:pt x="89" y="162"/>
                  </a:cubicBezTo>
                  <a:cubicBezTo>
                    <a:pt x="45" y="162"/>
                    <a:pt x="0" y="192"/>
                    <a:pt x="0" y="235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604"/>
                    <a:pt x="45" y="633"/>
                    <a:pt x="89" y="633"/>
                  </a:cubicBezTo>
                  <a:cubicBezTo>
                    <a:pt x="560" y="633"/>
                    <a:pt x="560" y="633"/>
                    <a:pt x="560" y="633"/>
                  </a:cubicBezTo>
                  <a:cubicBezTo>
                    <a:pt x="604" y="633"/>
                    <a:pt x="633" y="604"/>
                    <a:pt x="633" y="560"/>
                  </a:cubicBezTo>
                  <a:cubicBezTo>
                    <a:pt x="633" y="235"/>
                    <a:pt x="633" y="235"/>
                    <a:pt x="633" y="235"/>
                  </a:cubicBezTo>
                  <a:cubicBezTo>
                    <a:pt x="633" y="192"/>
                    <a:pt x="604" y="162"/>
                    <a:pt x="560" y="162"/>
                  </a:cubicBezTo>
                  <a:close/>
                  <a:moveTo>
                    <a:pt x="589" y="560"/>
                  </a:moveTo>
                  <a:lnTo>
                    <a:pt x="589" y="560"/>
                  </a:lnTo>
                  <a:cubicBezTo>
                    <a:pt x="589" y="574"/>
                    <a:pt x="575" y="589"/>
                    <a:pt x="560" y="589"/>
                  </a:cubicBezTo>
                  <a:cubicBezTo>
                    <a:pt x="89" y="589"/>
                    <a:pt x="89" y="589"/>
                    <a:pt x="89" y="589"/>
                  </a:cubicBezTo>
                  <a:cubicBezTo>
                    <a:pt x="59" y="589"/>
                    <a:pt x="45" y="574"/>
                    <a:pt x="45" y="560"/>
                  </a:cubicBezTo>
                  <a:cubicBezTo>
                    <a:pt x="45" y="235"/>
                    <a:pt x="45" y="235"/>
                    <a:pt x="45" y="235"/>
                  </a:cubicBezTo>
                  <a:cubicBezTo>
                    <a:pt x="45" y="221"/>
                    <a:pt x="59" y="206"/>
                    <a:pt x="89" y="206"/>
                  </a:cubicBezTo>
                  <a:cubicBezTo>
                    <a:pt x="560" y="206"/>
                    <a:pt x="560" y="206"/>
                    <a:pt x="560" y="206"/>
                  </a:cubicBezTo>
                  <a:cubicBezTo>
                    <a:pt x="575" y="206"/>
                    <a:pt x="589" y="221"/>
                    <a:pt x="589" y="235"/>
                  </a:cubicBezTo>
                  <a:lnTo>
                    <a:pt x="589" y="5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21711" tIns="60856" rIns="121711" bIns="60856" anchor="ctr"/>
            <a:lstStyle/>
            <a:p>
              <a:pPr>
                <a:defRPr/>
              </a:pPr>
              <a:endParaRPr lang="en-US" sz="899">
                <a:cs typeface="+mn-ea"/>
                <a:sym typeface="+mn-lt"/>
              </a:endParaRPr>
            </a:p>
          </p:txBody>
        </p:sp>
        <p:sp>
          <p:nvSpPr>
            <p:cNvPr id="15" name="稻壳儿_刀客儿出品_1_13">
              <a:extLst>
                <a:ext uri="{FF2B5EF4-FFF2-40B4-BE49-F238E27FC236}">
                  <a16:creationId xmlns:a16="http://schemas.microsoft.com/office/drawing/2014/main" id="{C75224A3-B3B8-4432-BB68-32043CA42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2254" y="2489690"/>
              <a:ext cx="512278" cy="497603"/>
            </a:xfrm>
            <a:custGeom>
              <a:avLst/>
              <a:gdLst>
                <a:gd name="T0" fmla="*/ 309 w 634"/>
                <a:gd name="T1" fmla="*/ 88 h 619"/>
                <a:gd name="T2" fmla="*/ 309 w 634"/>
                <a:gd name="T3" fmla="*/ 88 h 619"/>
                <a:gd name="T4" fmla="*/ 176 w 634"/>
                <a:gd name="T5" fmla="*/ 235 h 619"/>
                <a:gd name="T6" fmla="*/ 309 w 634"/>
                <a:gd name="T7" fmla="*/ 367 h 619"/>
                <a:gd name="T8" fmla="*/ 456 w 634"/>
                <a:gd name="T9" fmla="*/ 235 h 619"/>
                <a:gd name="T10" fmla="*/ 309 w 634"/>
                <a:gd name="T11" fmla="*/ 88 h 619"/>
                <a:gd name="T12" fmla="*/ 309 w 634"/>
                <a:gd name="T13" fmla="*/ 323 h 619"/>
                <a:gd name="T14" fmla="*/ 309 w 634"/>
                <a:gd name="T15" fmla="*/ 323 h 619"/>
                <a:gd name="T16" fmla="*/ 221 w 634"/>
                <a:gd name="T17" fmla="*/ 235 h 619"/>
                <a:gd name="T18" fmla="*/ 309 w 634"/>
                <a:gd name="T19" fmla="*/ 132 h 619"/>
                <a:gd name="T20" fmla="*/ 412 w 634"/>
                <a:gd name="T21" fmla="*/ 235 h 619"/>
                <a:gd name="T22" fmla="*/ 309 w 634"/>
                <a:gd name="T23" fmla="*/ 323 h 619"/>
                <a:gd name="T24" fmla="*/ 530 w 634"/>
                <a:gd name="T25" fmla="*/ 338 h 619"/>
                <a:gd name="T26" fmla="*/ 530 w 634"/>
                <a:gd name="T27" fmla="*/ 338 h 619"/>
                <a:gd name="T28" fmla="*/ 559 w 634"/>
                <a:gd name="T29" fmla="*/ 235 h 619"/>
                <a:gd name="T30" fmla="*/ 309 w 634"/>
                <a:gd name="T31" fmla="*/ 0 h 619"/>
                <a:gd name="T32" fmla="*/ 73 w 634"/>
                <a:gd name="T33" fmla="*/ 235 h 619"/>
                <a:gd name="T34" fmla="*/ 103 w 634"/>
                <a:gd name="T35" fmla="*/ 338 h 619"/>
                <a:gd name="T36" fmla="*/ 0 w 634"/>
                <a:gd name="T37" fmla="*/ 500 h 619"/>
                <a:gd name="T38" fmla="*/ 117 w 634"/>
                <a:gd name="T39" fmla="*/ 530 h 619"/>
                <a:gd name="T40" fmla="*/ 206 w 634"/>
                <a:gd name="T41" fmla="*/ 618 h 619"/>
                <a:gd name="T42" fmla="*/ 294 w 634"/>
                <a:gd name="T43" fmla="*/ 471 h 619"/>
                <a:gd name="T44" fmla="*/ 309 w 634"/>
                <a:gd name="T45" fmla="*/ 471 h 619"/>
                <a:gd name="T46" fmla="*/ 324 w 634"/>
                <a:gd name="T47" fmla="*/ 471 h 619"/>
                <a:gd name="T48" fmla="*/ 412 w 634"/>
                <a:gd name="T49" fmla="*/ 618 h 619"/>
                <a:gd name="T50" fmla="*/ 500 w 634"/>
                <a:gd name="T51" fmla="*/ 530 h 619"/>
                <a:gd name="T52" fmla="*/ 633 w 634"/>
                <a:gd name="T53" fmla="*/ 500 h 619"/>
                <a:gd name="T54" fmla="*/ 530 w 634"/>
                <a:gd name="T55" fmla="*/ 338 h 619"/>
                <a:gd name="T56" fmla="*/ 206 w 634"/>
                <a:gd name="T57" fmla="*/ 544 h 619"/>
                <a:gd name="T58" fmla="*/ 206 w 634"/>
                <a:gd name="T59" fmla="*/ 544 h 619"/>
                <a:gd name="T60" fmla="*/ 147 w 634"/>
                <a:gd name="T61" fmla="*/ 500 h 619"/>
                <a:gd name="T62" fmla="*/ 58 w 634"/>
                <a:gd name="T63" fmla="*/ 471 h 619"/>
                <a:gd name="T64" fmla="*/ 117 w 634"/>
                <a:gd name="T65" fmla="*/ 382 h 619"/>
                <a:gd name="T66" fmla="*/ 250 w 634"/>
                <a:gd name="T67" fmla="*/ 456 h 619"/>
                <a:gd name="T68" fmla="*/ 206 w 634"/>
                <a:gd name="T69" fmla="*/ 544 h 619"/>
                <a:gd name="T70" fmla="*/ 309 w 634"/>
                <a:gd name="T71" fmla="*/ 426 h 619"/>
                <a:gd name="T72" fmla="*/ 309 w 634"/>
                <a:gd name="T73" fmla="*/ 426 h 619"/>
                <a:gd name="T74" fmla="*/ 117 w 634"/>
                <a:gd name="T75" fmla="*/ 235 h 619"/>
                <a:gd name="T76" fmla="*/ 309 w 634"/>
                <a:gd name="T77" fmla="*/ 29 h 619"/>
                <a:gd name="T78" fmla="*/ 515 w 634"/>
                <a:gd name="T79" fmla="*/ 235 h 619"/>
                <a:gd name="T80" fmla="*/ 309 w 634"/>
                <a:gd name="T81" fmla="*/ 426 h 619"/>
                <a:gd name="T82" fmla="*/ 485 w 634"/>
                <a:gd name="T83" fmla="*/ 500 h 619"/>
                <a:gd name="T84" fmla="*/ 485 w 634"/>
                <a:gd name="T85" fmla="*/ 500 h 619"/>
                <a:gd name="T86" fmla="*/ 426 w 634"/>
                <a:gd name="T87" fmla="*/ 544 h 619"/>
                <a:gd name="T88" fmla="*/ 368 w 634"/>
                <a:gd name="T89" fmla="*/ 456 h 619"/>
                <a:gd name="T90" fmla="*/ 500 w 634"/>
                <a:gd name="T91" fmla="*/ 382 h 619"/>
                <a:gd name="T92" fmla="*/ 559 w 634"/>
                <a:gd name="T93" fmla="*/ 471 h 619"/>
                <a:gd name="T94" fmla="*/ 485 w 634"/>
                <a:gd name="T95" fmla="*/ 50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4" h="619">
                  <a:moveTo>
                    <a:pt x="309" y="88"/>
                  </a:moveTo>
                  <a:lnTo>
                    <a:pt x="309" y="88"/>
                  </a:lnTo>
                  <a:cubicBezTo>
                    <a:pt x="235" y="88"/>
                    <a:pt x="176" y="162"/>
                    <a:pt x="176" y="235"/>
                  </a:cubicBezTo>
                  <a:cubicBezTo>
                    <a:pt x="176" y="309"/>
                    <a:pt x="235" y="367"/>
                    <a:pt x="309" y="367"/>
                  </a:cubicBezTo>
                  <a:cubicBezTo>
                    <a:pt x="383" y="367"/>
                    <a:pt x="456" y="309"/>
                    <a:pt x="456" y="235"/>
                  </a:cubicBezTo>
                  <a:cubicBezTo>
                    <a:pt x="456" y="162"/>
                    <a:pt x="383" y="88"/>
                    <a:pt x="309" y="88"/>
                  </a:cubicBezTo>
                  <a:close/>
                  <a:moveTo>
                    <a:pt x="309" y="323"/>
                  </a:moveTo>
                  <a:lnTo>
                    <a:pt x="309" y="323"/>
                  </a:lnTo>
                  <a:cubicBezTo>
                    <a:pt x="265" y="323"/>
                    <a:pt x="221" y="279"/>
                    <a:pt x="221" y="235"/>
                  </a:cubicBezTo>
                  <a:cubicBezTo>
                    <a:pt x="221" y="176"/>
                    <a:pt x="265" y="132"/>
                    <a:pt x="309" y="132"/>
                  </a:cubicBezTo>
                  <a:cubicBezTo>
                    <a:pt x="368" y="132"/>
                    <a:pt x="412" y="176"/>
                    <a:pt x="412" y="235"/>
                  </a:cubicBezTo>
                  <a:cubicBezTo>
                    <a:pt x="412" y="279"/>
                    <a:pt x="368" y="323"/>
                    <a:pt x="309" y="323"/>
                  </a:cubicBezTo>
                  <a:close/>
                  <a:moveTo>
                    <a:pt x="530" y="338"/>
                  </a:moveTo>
                  <a:lnTo>
                    <a:pt x="530" y="338"/>
                  </a:lnTo>
                  <a:cubicBezTo>
                    <a:pt x="544" y="309"/>
                    <a:pt x="559" y="264"/>
                    <a:pt x="559" y="235"/>
                  </a:cubicBezTo>
                  <a:cubicBezTo>
                    <a:pt x="559" y="103"/>
                    <a:pt x="441" y="0"/>
                    <a:pt x="309" y="0"/>
                  </a:cubicBezTo>
                  <a:cubicBezTo>
                    <a:pt x="176" y="0"/>
                    <a:pt x="73" y="103"/>
                    <a:pt x="73" y="235"/>
                  </a:cubicBezTo>
                  <a:cubicBezTo>
                    <a:pt x="73" y="264"/>
                    <a:pt x="88" y="309"/>
                    <a:pt x="103" y="338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0" y="500"/>
                    <a:pt x="58" y="515"/>
                    <a:pt x="117" y="530"/>
                  </a:cubicBezTo>
                  <a:cubicBezTo>
                    <a:pt x="162" y="574"/>
                    <a:pt x="206" y="618"/>
                    <a:pt x="206" y="618"/>
                  </a:cubicBezTo>
                  <a:cubicBezTo>
                    <a:pt x="294" y="471"/>
                    <a:pt x="294" y="471"/>
                    <a:pt x="294" y="471"/>
                  </a:cubicBezTo>
                  <a:cubicBezTo>
                    <a:pt x="309" y="471"/>
                    <a:pt x="309" y="471"/>
                    <a:pt x="309" y="471"/>
                  </a:cubicBezTo>
                  <a:cubicBezTo>
                    <a:pt x="324" y="471"/>
                    <a:pt x="324" y="471"/>
                    <a:pt x="324" y="471"/>
                  </a:cubicBezTo>
                  <a:cubicBezTo>
                    <a:pt x="412" y="618"/>
                    <a:pt x="412" y="618"/>
                    <a:pt x="412" y="618"/>
                  </a:cubicBezTo>
                  <a:cubicBezTo>
                    <a:pt x="412" y="618"/>
                    <a:pt x="456" y="574"/>
                    <a:pt x="500" y="530"/>
                  </a:cubicBezTo>
                  <a:cubicBezTo>
                    <a:pt x="559" y="515"/>
                    <a:pt x="633" y="500"/>
                    <a:pt x="633" y="500"/>
                  </a:cubicBezTo>
                  <a:lnTo>
                    <a:pt x="530" y="338"/>
                  </a:lnTo>
                  <a:close/>
                  <a:moveTo>
                    <a:pt x="206" y="544"/>
                  </a:moveTo>
                  <a:lnTo>
                    <a:pt x="206" y="544"/>
                  </a:lnTo>
                  <a:cubicBezTo>
                    <a:pt x="206" y="544"/>
                    <a:pt x="176" y="530"/>
                    <a:pt x="147" y="500"/>
                  </a:cubicBezTo>
                  <a:cubicBezTo>
                    <a:pt x="103" y="485"/>
                    <a:pt x="58" y="471"/>
                    <a:pt x="58" y="471"/>
                  </a:cubicBezTo>
                  <a:cubicBezTo>
                    <a:pt x="117" y="382"/>
                    <a:pt x="117" y="382"/>
                    <a:pt x="117" y="382"/>
                  </a:cubicBezTo>
                  <a:cubicBezTo>
                    <a:pt x="147" y="412"/>
                    <a:pt x="206" y="456"/>
                    <a:pt x="250" y="456"/>
                  </a:cubicBezTo>
                  <a:lnTo>
                    <a:pt x="206" y="544"/>
                  </a:lnTo>
                  <a:close/>
                  <a:moveTo>
                    <a:pt x="309" y="426"/>
                  </a:moveTo>
                  <a:lnTo>
                    <a:pt x="309" y="426"/>
                  </a:lnTo>
                  <a:cubicBezTo>
                    <a:pt x="206" y="426"/>
                    <a:pt x="117" y="338"/>
                    <a:pt x="117" y="235"/>
                  </a:cubicBezTo>
                  <a:cubicBezTo>
                    <a:pt x="117" y="117"/>
                    <a:pt x="206" y="29"/>
                    <a:pt x="309" y="29"/>
                  </a:cubicBezTo>
                  <a:cubicBezTo>
                    <a:pt x="426" y="29"/>
                    <a:pt x="515" y="117"/>
                    <a:pt x="515" y="235"/>
                  </a:cubicBezTo>
                  <a:cubicBezTo>
                    <a:pt x="515" y="338"/>
                    <a:pt x="426" y="426"/>
                    <a:pt x="309" y="426"/>
                  </a:cubicBezTo>
                  <a:close/>
                  <a:moveTo>
                    <a:pt x="485" y="500"/>
                  </a:moveTo>
                  <a:lnTo>
                    <a:pt x="485" y="500"/>
                  </a:lnTo>
                  <a:cubicBezTo>
                    <a:pt x="456" y="530"/>
                    <a:pt x="426" y="544"/>
                    <a:pt x="426" y="544"/>
                  </a:cubicBezTo>
                  <a:cubicBezTo>
                    <a:pt x="368" y="456"/>
                    <a:pt x="368" y="456"/>
                    <a:pt x="368" y="456"/>
                  </a:cubicBezTo>
                  <a:cubicBezTo>
                    <a:pt x="426" y="456"/>
                    <a:pt x="471" y="412"/>
                    <a:pt x="500" y="382"/>
                  </a:cubicBezTo>
                  <a:cubicBezTo>
                    <a:pt x="559" y="471"/>
                    <a:pt x="559" y="471"/>
                    <a:pt x="559" y="471"/>
                  </a:cubicBezTo>
                  <a:cubicBezTo>
                    <a:pt x="559" y="471"/>
                    <a:pt x="530" y="485"/>
                    <a:pt x="485" y="5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21711" tIns="60856" rIns="121711" bIns="60856" anchor="ctr"/>
            <a:lstStyle/>
            <a:p>
              <a:pPr>
                <a:defRPr/>
              </a:pPr>
              <a:endParaRPr lang="en-US" sz="899">
                <a:cs typeface="+mn-ea"/>
                <a:sym typeface="+mn-lt"/>
              </a:endParaRPr>
            </a:p>
          </p:txBody>
        </p:sp>
        <p:sp>
          <p:nvSpPr>
            <p:cNvPr id="16" name="稻壳儿_刀客儿出品_1_14">
              <a:extLst>
                <a:ext uri="{FF2B5EF4-FFF2-40B4-BE49-F238E27FC236}">
                  <a16:creationId xmlns:a16="http://schemas.microsoft.com/office/drawing/2014/main" id="{3BA6BD37-7C1A-4FD3-8D63-CDB2539CB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2254" y="3946565"/>
              <a:ext cx="512278" cy="512282"/>
            </a:xfrm>
            <a:custGeom>
              <a:avLst/>
              <a:gdLst>
                <a:gd name="T0" fmla="*/ 399 w 444"/>
                <a:gd name="T1" fmla="*/ 53 h 444"/>
                <a:gd name="T2" fmla="*/ 399 w 444"/>
                <a:gd name="T3" fmla="*/ 53 h 444"/>
                <a:gd name="T4" fmla="*/ 372 w 444"/>
                <a:gd name="T5" fmla="*/ 53 h 444"/>
                <a:gd name="T6" fmla="*/ 372 w 444"/>
                <a:gd name="T7" fmla="*/ 98 h 444"/>
                <a:gd name="T8" fmla="*/ 293 w 444"/>
                <a:gd name="T9" fmla="*/ 98 h 444"/>
                <a:gd name="T10" fmla="*/ 293 w 444"/>
                <a:gd name="T11" fmla="*/ 53 h 444"/>
                <a:gd name="T12" fmla="*/ 151 w 444"/>
                <a:gd name="T13" fmla="*/ 53 h 444"/>
                <a:gd name="T14" fmla="*/ 151 w 444"/>
                <a:gd name="T15" fmla="*/ 98 h 444"/>
                <a:gd name="T16" fmla="*/ 71 w 444"/>
                <a:gd name="T17" fmla="*/ 98 h 444"/>
                <a:gd name="T18" fmla="*/ 71 w 444"/>
                <a:gd name="T19" fmla="*/ 53 h 444"/>
                <a:gd name="T20" fmla="*/ 45 w 444"/>
                <a:gd name="T21" fmla="*/ 53 h 444"/>
                <a:gd name="T22" fmla="*/ 0 w 444"/>
                <a:gd name="T23" fmla="*/ 98 h 444"/>
                <a:gd name="T24" fmla="*/ 0 w 444"/>
                <a:gd name="T25" fmla="*/ 399 h 444"/>
                <a:gd name="T26" fmla="*/ 45 w 444"/>
                <a:gd name="T27" fmla="*/ 443 h 444"/>
                <a:gd name="T28" fmla="*/ 399 w 444"/>
                <a:gd name="T29" fmla="*/ 443 h 444"/>
                <a:gd name="T30" fmla="*/ 443 w 444"/>
                <a:gd name="T31" fmla="*/ 399 h 444"/>
                <a:gd name="T32" fmla="*/ 443 w 444"/>
                <a:gd name="T33" fmla="*/ 98 h 444"/>
                <a:gd name="T34" fmla="*/ 399 w 444"/>
                <a:gd name="T35" fmla="*/ 53 h 444"/>
                <a:gd name="T36" fmla="*/ 399 w 444"/>
                <a:gd name="T37" fmla="*/ 399 h 444"/>
                <a:gd name="T38" fmla="*/ 399 w 444"/>
                <a:gd name="T39" fmla="*/ 399 h 444"/>
                <a:gd name="T40" fmla="*/ 45 w 444"/>
                <a:gd name="T41" fmla="*/ 399 h 444"/>
                <a:gd name="T42" fmla="*/ 45 w 444"/>
                <a:gd name="T43" fmla="*/ 196 h 444"/>
                <a:gd name="T44" fmla="*/ 399 w 444"/>
                <a:gd name="T45" fmla="*/ 196 h 444"/>
                <a:gd name="T46" fmla="*/ 399 w 444"/>
                <a:gd name="T47" fmla="*/ 399 h 444"/>
                <a:gd name="T48" fmla="*/ 124 w 444"/>
                <a:gd name="T49" fmla="*/ 0 h 444"/>
                <a:gd name="T50" fmla="*/ 124 w 444"/>
                <a:gd name="T51" fmla="*/ 0 h 444"/>
                <a:gd name="T52" fmla="*/ 89 w 444"/>
                <a:gd name="T53" fmla="*/ 0 h 444"/>
                <a:gd name="T54" fmla="*/ 89 w 444"/>
                <a:gd name="T55" fmla="*/ 89 h 444"/>
                <a:gd name="T56" fmla="*/ 124 w 444"/>
                <a:gd name="T57" fmla="*/ 89 h 444"/>
                <a:gd name="T58" fmla="*/ 124 w 444"/>
                <a:gd name="T59" fmla="*/ 0 h 444"/>
                <a:gd name="T60" fmla="*/ 354 w 444"/>
                <a:gd name="T61" fmla="*/ 0 h 444"/>
                <a:gd name="T62" fmla="*/ 354 w 444"/>
                <a:gd name="T63" fmla="*/ 0 h 444"/>
                <a:gd name="T64" fmla="*/ 319 w 444"/>
                <a:gd name="T65" fmla="*/ 0 h 444"/>
                <a:gd name="T66" fmla="*/ 319 w 444"/>
                <a:gd name="T67" fmla="*/ 89 h 444"/>
                <a:gd name="T68" fmla="*/ 354 w 444"/>
                <a:gd name="T69" fmla="*/ 89 h 444"/>
                <a:gd name="T70" fmla="*/ 354 w 444"/>
                <a:gd name="T71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4" h="444">
                  <a:moveTo>
                    <a:pt x="399" y="53"/>
                  </a:moveTo>
                  <a:lnTo>
                    <a:pt x="399" y="53"/>
                  </a:lnTo>
                  <a:cubicBezTo>
                    <a:pt x="372" y="53"/>
                    <a:pt x="372" y="53"/>
                    <a:pt x="372" y="53"/>
                  </a:cubicBezTo>
                  <a:cubicBezTo>
                    <a:pt x="372" y="98"/>
                    <a:pt x="372" y="98"/>
                    <a:pt x="372" y="98"/>
                  </a:cubicBezTo>
                  <a:cubicBezTo>
                    <a:pt x="293" y="98"/>
                    <a:pt x="293" y="98"/>
                    <a:pt x="293" y="98"/>
                  </a:cubicBezTo>
                  <a:cubicBezTo>
                    <a:pt x="293" y="53"/>
                    <a:pt x="293" y="53"/>
                    <a:pt x="293" y="53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151" y="98"/>
                    <a:pt x="151" y="98"/>
                    <a:pt x="151" y="98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18" y="53"/>
                    <a:pt x="0" y="71"/>
                    <a:pt x="0" y="98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0" y="425"/>
                    <a:pt x="18" y="443"/>
                    <a:pt x="45" y="443"/>
                  </a:cubicBezTo>
                  <a:cubicBezTo>
                    <a:pt x="399" y="443"/>
                    <a:pt x="399" y="443"/>
                    <a:pt x="399" y="443"/>
                  </a:cubicBezTo>
                  <a:cubicBezTo>
                    <a:pt x="425" y="443"/>
                    <a:pt x="443" y="425"/>
                    <a:pt x="443" y="399"/>
                  </a:cubicBezTo>
                  <a:cubicBezTo>
                    <a:pt x="443" y="98"/>
                    <a:pt x="443" y="98"/>
                    <a:pt x="443" y="98"/>
                  </a:cubicBezTo>
                  <a:cubicBezTo>
                    <a:pt x="443" y="71"/>
                    <a:pt x="425" y="53"/>
                    <a:pt x="399" y="53"/>
                  </a:cubicBezTo>
                  <a:close/>
                  <a:moveTo>
                    <a:pt x="399" y="399"/>
                  </a:moveTo>
                  <a:lnTo>
                    <a:pt x="399" y="399"/>
                  </a:lnTo>
                  <a:cubicBezTo>
                    <a:pt x="45" y="399"/>
                    <a:pt x="45" y="399"/>
                    <a:pt x="45" y="399"/>
                  </a:cubicBezTo>
                  <a:cubicBezTo>
                    <a:pt x="45" y="196"/>
                    <a:pt x="45" y="196"/>
                    <a:pt x="45" y="196"/>
                  </a:cubicBezTo>
                  <a:cubicBezTo>
                    <a:pt x="399" y="196"/>
                    <a:pt x="399" y="196"/>
                    <a:pt x="399" y="196"/>
                  </a:cubicBezTo>
                  <a:lnTo>
                    <a:pt x="399" y="399"/>
                  </a:lnTo>
                  <a:close/>
                  <a:moveTo>
                    <a:pt x="124" y="0"/>
                  </a:moveTo>
                  <a:lnTo>
                    <a:pt x="124" y="0"/>
                  </a:lnTo>
                  <a:cubicBezTo>
                    <a:pt x="89" y="0"/>
                    <a:pt x="89" y="0"/>
                    <a:pt x="89" y="0"/>
                  </a:cubicBezTo>
                  <a:cubicBezTo>
                    <a:pt x="89" y="89"/>
                    <a:pt x="89" y="89"/>
                    <a:pt x="89" y="89"/>
                  </a:cubicBezTo>
                  <a:cubicBezTo>
                    <a:pt x="124" y="89"/>
                    <a:pt x="124" y="89"/>
                    <a:pt x="124" y="89"/>
                  </a:cubicBezTo>
                  <a:lnTo>
                    <a:pt x="124" y="0"/>
                  </a:lnTo>
                  <a:close/>
                  <a:moveTo>
                    <a:pt x="354" y="0"/>
                  </a:moveTo>
                  <a:lnTo>
                    <a:pt x="354" y="0"/>
                  </a:lnTo>
                  <a:cubicBezTo>
                    <a:pt x="319" y="0"/>
                    <a:pt x="319" y="0"/>
                    <a:pt x="319" y="0"/>
                  </a:cubicBezTo>
                  <a:cubicBezTo>
                    <a:pt x="319" y="89"/>
                    <a:pt x="319" y="89"/>
                    <a:pt x="319" y="89"/>
                  </a:cubicBezTo>
                  <a:cubicBezTo>
                    <a:pt x="354" y="89"/>
                    <a:pt x="354" y="89"/>
                    <a:pt x="354" y="89"/>
                  </a:cubicBezTo>
                  <a:lnTo>
                    <a:pt x="35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899" dirty="0">
                <a:cs typeface="+mn-ea"/>
                <a:sym typeface="+mn-lt"/>
              </a:endParaRPr>
            </a:p>
          </p:txBody>
        </p:sp>
      </p:grpSp>
      <p:sp>
        <p:nvSpPr>
          <p:cNvPr id="17" name="稻壳儿_刀客儿出品_2">
            <a:extLst>
              <a:ext uri="{FF2B5EF4-FFF2-40B4-BE49-F238E27FC236}">
                <a16:creationId xmlns:a16="http://schemas.microsoft.com/office/drawing/2014/main" id="{8896B68D-7A29-492B-90D7-B41623028A60}"/>
              </a:ext>
            </a:extLst>
          </p:cNvPr>
          <p:cNvSpPr/>
          <p:nvPr/>
        </p:nvSpPr>
        <p:spPr>
          <a:xfrm>
            <a:off x="8793390" y="2467512"/>
            <a:ext cx="215153" cy="215153"/>
          </a:xfrm>
          <a:prstGeom prst="ellipse">
            <a:avLst/>
          </a:prstGeo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稻壳儿_刀客儿出品_3">
            <a:extLst>
              <a:ext uri="{FF2B5EF4-FFF2-40B4-BE49-F238E27FC236}">
                <a16:creationId xmlns:a16="http://schemas.microsoft.com/office/drawing/2014/main" id="{D6B939A0-8CA2-4811-9E72-F821B055C471}"/>
              </a:ext>
            </a:extLst>
          </p:cNvPr>
          <p:cNvSpPr/>
          <p:nvPr/>
        </p:nvSpPr>
        <p:spPr>
          <a:xfrm>
            <a:off x="9181991" y="2725361"/>
            <a:ext cx="1535783" cy="309958"/>
          </a:xfrm>
          <a:prstGeom prst="rect">
            <a:avLst/>
          </a:prstGeom>
        </p:spPr>
        <p:txBody>
          <a:bodyPr wrap="none" lIns="90000" tIns="46800" rIns="90000" bIns="46800">
            <a:spAutoFit/>
          </a:bodyPr>
          <a:lstStyle/>
          <a:p>
            <a:r>
              <a:rPr lang="id-ID" sz="1400" b="1" dirty="0">
                <a:cs typeface="+mn-ea"/>
                <a:sym typeface="+mn-lt"/>
              </a:rPr>
              <a:t>OUR COMPANY</a:t>
            </a:r>
            <a:endParaRPr lang="en-US" sz="1400" b="1" dirty="0">
              <a:cs typeface="+mn-ea"/>
              <a:sym typeface="+mn-lt"/>
            </a:endParaRPr>
          </a:p>
        </p:txBody>
      </p:sp>
      <p:sp>
        <p:nvSpPr>
          <p:cNvPr id="19" name="稻壳儿_刀客儿出品_4">
            <a:extLst>
              <a:ext uri="{FF2B5EF4-FFF2-40B4-BE49-F238E27FC236}">
                <a16:creationId xmlns:a16="http://schemas.microsoft.com/office/drawing/2014/main" id="{A925ECFE-3A0E-4764-A1C3-EE2C3410E0F0}"/>
              </a:ext>
            </a:extLst>
          </p:cNvPr>
          <p:cNvSpPr/>
          <p:nvPr/>
        </p:nvSpPr>
        <p:spPr>
          <a:xfrm>
            <a:off x="9181991" y="3176852"/>
            <a:ext cx="1995721" cy="554512"/>
          </a:xfrm>
          <a:prstGeom prst="rect">
            <a:avLst/>
          </a:prstGeom>
          <a:noFill/>
        </p:spPr>
        <p:txBody>
          <a:bodyPr wrap="square" lIns="90000" tIns="46800" rIns="90000" bIns="468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98" dirty="0"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0" name="稻壳儿_刀客儿出品_5">
            <a:extLst>
              <a:ext uri="{FF2B5EF4-FFF2-40B4-BE49-F238E27FC236}">
                <a16:creationId xmlns:a16="http://schemas.microsoft.com/office/drawing/2014/main" id="{F2ED4276-C678-4A0D-B995-A6C067125342}"/>
              </a:ext>
            </a:extLst>
          </p:cNvPr>
          <p:cNvSpPr txBox="1"/>
          <p:nvPr/>
        </p:nvSpPr>
        <p:spPr>
          <a:xfrm>
            <a:off x="9181991" y="2350424"/>
            <a:ext cx="1451336" cy="371513"/>
          </a:xfrm>
          <a:prstGeom prst="rect">
            <a:avLst/>
          </a:prstGeom>
          <a:noFill/>
        </p:spPr>
        <p:txBody>
          <a:bodyPr wrap="none" lIns="90000" tIns="46800" rIns="90000" bIns="46800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Add title text</a:t>
            </a:r>
            <a:endParaRPr lang="en-US" dirty="0">
              <a:cs typeface="+mn-ea"/>
              <a:sym typeface="+mn-lt"/>
            </a:endParaRPr>
          </a:p>
        </p:txBody>
      </p:sp>
      <p:sp>
        <p:nvSpPr>
          <p:cNvPr id="21" name="稻壳儿_刀客儿出品_6">
            <a:extLst>
              <a:ext uri="{FF2B5EF4-FFF2-40B4-BE49-F238E27FC236}">
                <a16:creationId xmlns:a16="http://schemas.microsoft.com/office/drawing/2014/main" id="{2B7EA08B-A7CE-49CF-A6F7-2B4C713772D2}"/>
              </a:ext>
            </a:extLst>
          </p:cNvPr>
          <p:cNvSpPr/>
          <p:nvPr/>
        </p:nvSpPr>
        <p:spPr>
          <a:xfrm>
            <a:off x="8793390" y="4358118"/>
            <a:ext cx="215153" cy="215153"/>
          </a:xfrm>
          <a:prstGeom prst="ellipse">
            <a:avLst/>
          </a:prstGeo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稻壳儿_刀客儿出品_7">
            <a:extLst>
              <a:ext uri="{FF2B5EF4-FFF2-40B4-BE49-F238E27FC236}">
                <a16:creationId xmlns:a16="http://schemas.microsoft.com/office/drawing/2014/main" id="{0D318862-C360-4FDB-86F8-52FEADB16A02}"/>
              </a:ext>
            </a:extLst>
          </p:cNvPr>
          <p:cNvSpPr/>
          <p:nvPr/>
        </p:nvSpPr>
        <p:spPr>
          <a:xfrm>
            <a:off x="9181991" y="5067458"/>
            <a:ext cx="1995721" cy="554512"/>
          </a:xfrm>
          <a:prstGeom prst="rect">
            <a:avLst/>
          </a:prstGeom>
          <a:noFill/>
        </p:spPr>
        <p:txBody>
          <a:bodyPr wrap="square" lIns="90000" tIns="46800" rIns="90000" bIns="468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98" dirty="0"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3" name="稻壳儿_刀客儿出品_8">
            <a:extLst>
              <a:ext uri="{FF2B5EF4-FFF2-40B4-BE49-F238E27FC236}">
                <a16:creationId xmlns:a16="http://schemas.microsoft.com/office/drawing/2014/main" id="{59808EC5-6B0E-4430-80AF-28CD64407BEA}"/>
              </a:ext>
            </a:extLst>
          </p:cNvPr>
          <p:cNvSpPr txBox="1"/>
          <p:nvPr/>
        </p:nvSpPr>
        <p:spPr>
          <a:xfrm>
            <a:off x="9181991" y="4241030"/>
            <a:ext cx="1451336" cy="371513"/>
          </a:xfrm>
          <a:prstGeom prst="rect">
            <a:avLst/>
          </a:prstGeom>
          <a:noFill/>
        </p:spPr>
        <p:txBody>
          <a:bodyPr wrap="none" lIns="90000" tIns="46800" rIns="90000" bIns="46800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Add title text</a:t>
            </a:r>
            <a:endParaRPr lang="en-US" dirty="0">
              <a:cs typeface="+mn-ea"/>
              <a:sym typeface="+mn-lt"/>
            </a:endParaRPr>
          </a:p>
        </p:txBody>
      </p:sp>
      <p:sp>
        <p:nvSpPr>
          <p:cNvPr id="24" name="稻壳儿_刀客儿出品_9">
            <a:extLst>
              <a:ext uri="{FF2B5EF4-FFF2-40B4-BE49-F238E27FC236}">
                <a16:creationId xmlns:a16="http://schemas.microsoft.com/office/drawing/2014/main" id="{0526936B-9C66-4FA9-9C21-4C3DD9E59120}"/>
              </a:ext>
            </a:extLst>
          </p:cNvPr>
          <p:cNvSpPr/>
          <p:nvPr/>
        </p:nvSpPr>
        <p:spPr>
          <a:xfrm>
            <a:off x="9181991" y="4615966"/>
            <a:ext cx="1535783" cy="309958"/>
          </a:xfrm>
          <a:prstGeom prst="rect">
            <a:avLst/>
          </a:prstGeom>
        </p:spPr>
        <p:txBody>
          <a:bodyPr wrap="none" lIns="90000" tIns="46800" rIns="90000" bIns="46800">
            <a:spAutoFit/>
          </a:bodyPr>
          <a:lstStyle/>
          <a:p>
            <a:r>
              <a:rPr lang="id-ID" sz="1400" b="1" dirty="0">
                <a:cs typeface="+mn-ea"/>
                <a:sym typeface="+mn-lt"/>
              </a:rPr>
              <a:t>OUR COMPANY</a:t>
            </a:r>
            <a:endParaRPr lang="en-US" sz="1400" b="1" dirty="0">
              <a:cs typeface="+mn-ea"/>
              <a:sym typeface="+mn-lt"/>
            </a:endParaRPr>
          </a:p>
        </p:txBody>
      </p:sp>
      <p:sp>
        <p:nvSpPr>
          <p:cNvPr id="25" name="稻壳儿_刀客儿出品_12">
            <a:extLst>
              <a:ext uri="{FF2B5EF4-FFF2-40B4-BE49-F238E27FC236}">
                <a16:creationId xmlns:a16="http://schemas.microsoft.com/office/drawing/2014/main" id="{1ACCDADB-F9E6-45F4-BDB7-DE5043A90933}"/>
              </a:ext>
            </a:extLst>
          </p:cNvPr>
          <p:cNvSpPr/>
          <p:nvPr/>
        </p:nvSpPr>
        <p:spPr>
          <a:xfrm>
            <a:off x="5979762" y="2467512"/>
            <a:ext cx="215153" cy="215153"/>
          </a:xfrm>
          <a:prstGeom prst="ellipse">
            <a:avLst/>
          </a:prstGeo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6" name="稻壳儿_刀客儿出品_13">
            <a:extLst>
              <a:ext uri="{FF2B5EF4-FFF2-40B4-BE49-F238E27FC236}">
                <a16:creationId xmlns:a16="http://schemas.microsoft.com/office/drawing/2014/main" id="{FBC2280D-B550-487C-9AEC-687371A42FD0}"/>
              </a:ext>
            </a:extLst>
          </p:cNvPr>
          <p:cNvSpPr/>
          <p:nvPr/>
        </p:nvSpPr>
        <p:spPr>
          <a:xfrm>
            <a:off x="6368363" y="2725361"/>
            <a:ext cx="1535783" cy="309958"/>
          </a:xfrm>
          <a:prstGeom prst="rect">
            <a:avLst/>
          </a:prstGeom>
        </p:spPr>
        <p:txBody>
          <a:bodyPr wrap="none" lIns="90000" tIns="46800" rIns="90000" bIns="46800">
            <a:spAutoFit/>
          </a:bodyPr>
          <a:lstStyle/>
          <a:p>
            <a:r>
              <a:rPr lang="id-ID" sz="1400" b="1" dirty="0">
                <a:cs typeface="+mn-ea"/>
                <a:sym typeface="+mn-lt"/>
              </a:rPr>
              <a:t>OUR COMPANY</a:t>
            </a:r>
            <a:endParaRPr lang="en-US" sz="1400" b="1" dirty="0">
              <a:cs typeface="+mn-ea"/>
              <a:sym typeface="+mn-lt"/>
            </a:endParaRPr>
          </a:p>
        </p:txBody>
      </p:sp>
      <p:sp>
        <p:nvSpPr>
          <p:cNvPr id="27" name="稻壳儿_刀客儿出品_14">
            <a:extLst>
              <a:ext uri="{FF2B5EF4-FFF2-40B4-BE49-F238E27FC236}">
                <a16:creationId xmlns:a16="http://schemas.microsoft.com/office/drawing/2014/main" id="{CA3D0860-1D8B-4E9F-B0DB-0618243B95C5}"/>
              </a:ext>
            </a:extLst>
          </p:cNvPr>
          <p:cNvSpPr/>
          <p:nvPr/>
        </p:nvSpPr>
        <p:spPr>
          <a:xfrm>
            <a:off x="6368363" y="3176852"/>
            <a:ext cx="1995721" cy="554512"/>
          </a:xfrm>
          <a:prstGeom prst="rect">
            <a:avLst/>
          </a:prstGeom>
          <a:noFill/>
        </p:spPr>
        <p:txBody>
          <a:bodyPr wrap="square" lIns="90000" tIns="46800" rIns="90000" bIns="468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98" dirty="0"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8" name="稻壳儿_刀客儿出品_15">
            <a:extLst>
              <a:ext uri="{FF2B5EF4-FFF2-40B4-BE49-F238E27FC236}">
                <a16:creationId xmlns:a16="http://schemas.microsoft.com/office/drawing/2014/main" id="{3963351C-1022-4FA4-A24B-8C791375C612}"/>
              </a:ext>
            </a:extLst>
          </p:cNvPr>
          <p:cNvSpPr txBox="1"/>
          <p:nvPr/>
        </p:nvSpPr>
        <p:spPr>
          <a:xfrm>
            <a:off x="6368363" y="2350424"/>
            <a:ext cx="1451336" cy="371513"/>
          </a:xfrm>
          <a:prstGeom prst="rect">
            <a:avLst/>
          </a:prstGeom>
          <a:noFill/>
        </p:spPr>
        <p:txBody>
          <a:bodyPr wrap="none" lIns="90000" tIns="46800" rIns="90000" bIns="46800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Add title text</a:t>
            </a:r>
            <a:endParaRPr lang="en-US" dirty="0">
              <a:cs typeface="+mn-ea"/>
              <a:sym typeface="+mn-lt"/>
            </a:endParaRPr>
          </a:p>
        </p:txBody>
      </p:sp>
      <p:sp>
        <p:nvSpPr>
          <p:cNvPr id="29" name="稻壳儿_刀客儿出品_16">
            <a:extLst>
              <a:ext uri="{FF2B5EF4-FFF2-40B4-BE49-F238E27FC236}">
                <a16:creationId xmlns:a16="http://schemas.microsoft.com/office/drawing/2014/main" id="{2FE973F9-80BD-4255-BE21-87953460128E}"/>
              </a:ext>
            </a:extLst>
          </p:cNvPr>
          <p:cNvSpPr/>
          <p:nvPr/>
        </p:nvSpPr>
        <p:spPr>
          <a:xfrm>
            <a:off x="5979762" y="4358118"/>
            <a:ext cx="215153" cy="215153"/>
          </a:xfrm>
          <a:prstGeom prst="ellipse">
            <a:avLst/>
          </a:prstGeo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0" name="稻壳儿_刀客儿出品_17">
            <a:extLst>
              <a:ext uri="{FF2B5EF4-FFF2-40B4-BE49-F238E27FC236}">
                <a16:creationId xmlns:a16="http://schemas.microsoft.com/office/drawing/2014/main" id="{C4716C48-F7EF-4154-8C93-D70BAB7BAE12}"/>
              </a:ext>
            </a:extLst>
          </p:cNvPr>
          <p:cNvSpPr/>
          <p:nvPr/>
        </p:nvSpPr>
        <p:spPr>
          <a:xfrm>
            <a:off x="6368363" y="5067458"/>
            <a:ext cx="1995721" cy="554512"/>
          </a:xfrm>
          <a:prstGeom prst="rect">
            <a:avLst/>
          </a:prstGeom>
          <a:noFill/>
        </p:spPr>
        <p:txBody>
          <a:bodyPr wrap="square" lIns="90000" tIns="46800" rIns="90000" bIns="468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98" dirty="0"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1" name="稻壳儿_刀客儿出品_18">
            <a:extLst>
              <a:ext uri="{FF2B5EF4-FFF2-40B4-BE49-F238E27FC236}">
                <a16:creationId xmlns:a16="http://schemas.microsoft.com/office/drawing/2014/main" id="{D5BC7E59-DE01-4CEC-A740-1F9F84FB26C0}"/>
              </a:ext>
            </a:extLst>
          </p:cNvPr>
          <p:cNvSpPr txBox="1"/>
          <p:nvPr/>
        </p:nvSpPr>
        <p:spPr>
          <a:xfrm>
            <a:off x="6368363" y="4241030"/>
            <a:ext cx="1451336" cy="371513"/>
          </a:xfrm>
          <a:prstGeom prst="rect">
            <a:avLst/>
          </a:prstGeom>
          <a:noFill/>
        </p:spPr>
        <p:txBody>
          <a:bodyPr wrap="none" lIns="90000" tIns="46800" rIns="90000" bIns="46800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Add title text</a:t>
            </a:r>
            <a:endParaRPr lang="en-US" dirty="0">
              <a:cs typeface="+mn-ea"/>
              <a:sym typeface="+mn-lt"/>
            </a:endParaRPr>
          </a:p>
        </p:txBody>
      </p:sp>
      <p:sp>
        <p:nvSpPr>
          <p:cNvPr id="32" name="稻壳儿_刀客儿出品_19">
            <a:extLst>
              <a:ext uri="{FF2B5EF4-FFF2-40B4-BE49-F238E27FC236}">
                <a16:creationId xmlns:a16="http://schemas.microsoft.com/office/drawing/2014/main" id="{174E6154-74BB-4C25-98F2-5039431054DF}"/>
              </a:ext>
            </a:extLst>
          </p:cNvPr>
          <p:cNvSpPr/>
          <p:nvPr/>
        </p:nvSpPr>
        <p:spPr>
          <a:xfrm>
            <a:off x="6368363" y="4615966"/>
            <a:ext cx="1535783" cy="309958"/>
          </a:xfrm>
          <a:prstGeom prst="rect">
            <a:avLst/>
          </a:prstGeom>
        </p:spPr>
        <p:txBody>
          <a:bodyPr wrap="none" lIns="90000" tIns="46800" rIns="90000" bIns="46800">
            <a:spAutoFit/>
          </a:bodyPr>
          <a:lstStyle/>
          <a:p>
            <a:r>
              <a:rPr lang="id-ID" sz="1400" b="1" dirty="0">
                <a:cs typeface="+mn-ea"/>
                <a:sym typeface="+mn-lt"/>
              </a:rPr>
              <a:t>OUR COMPANY</a:t>
            </a:r>
            <a:endParaRPr lang="en-US" sz="1400" b="1" dirty="0">
              <a:cs typeface="+mn-ea"/>
              <a:sym typeface="+mn-lt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3875D732-46C3-41BD-B4E5-A379CCE37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80290"/>
            <a:ext cx="1704975" cy="2924175"/>
          </a:xfrm>
          <a:prstGeom prst="rect">
            <a:avLst/>
          </a:prstGeom>
        </p:spPr>
      </p:pic>
      <p:sp>
        <p:nvSpPr>
          <p:cNvPr id="34" name="圆: 空心 33">
            <a:extLst>
              <a:ext uri="{FF2B5EF4-FFF2-40B4-BE49-F238E27FC236}">
                <a16:creationId xmlns:a16="http://schemas.microsoft.com/office/drawing/2014/main" id="{AA34CBA8-D4CC-4C24-B495-E59D21D4D59F}"/>
              </a:ext>
            </a:extLst>
          </p:cNvPr>
          <p:cNvSpPr/>
          <p:nvPr/>
        </p:nvSpPr>
        <p:spPr>
          <a:xfrm>
            <a:off x="-2834843" y="-3926200"/>
            <a:ext cx="6030285" cy="6030285"/>
          </a:xfrm>
          <a:prstGeom prst="donut">
            <a:avLst>
              <a:gd name="adj" fmla="val 6589"/>
            </a:avLst>
          </a:prstGeo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5" name="圆: 空心 34">
            <a:extLst>
              <a:ext uri="{FF2B5EF4-FFF2-40B4-BE49-F238E27FC236}">
                <a16:creationId xmlns:a16="http://schemas.microsoft.com/office/drawing/2014/main" id="{077144A4-6D31-4580-BB1A-734CE5D4FE4C}"/>
              </a:ext>
            </a:extLst>
          </p:cNvPr>
          <p:cNvSpPr/>
          <p:nvPr/>
        </p:nvSpPr>
        <p:spPr>
          <a:xfrm>
            <a:off x="10553490" y="4299872"/>
            <a:ext cx="6030285" cy="6030285"/>
          </a:xfrm>
          <a:prstGeom prst="donut">
            <a:avLst>
              <a:gd name="adj" fmla="val 6589"/>
            </a:avLst>
          </a:prstGeo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36" name="成组">
            <a:extLst>
              <a:ext uri="{FF2B5EF4-FFF2-40B4-BE49-F238E27FC236}">
                <a16:creationId xmlns:a16="http://schemas.microsoft.com/office/drawing/2014/main" id="{53014937-556F-4202-A0CD-C54326883F42}"/>
              </a:ext>
            </a:extLst>
          </p:cNvPr>
          <p:cNvGrpSpPr/>
          <p:nvPr/>
        </p:nvGrpSpPr>
        <p:grpSpPr>
          <a:xfrm>
            <a:off x="4556891" y="1423973"/>
            <a:ext cx="3513080" cy="1"/>
            <a:chOff x="0" y="0"/>
            <a:chExt cx="7026158" cy="0"/>
          </a:xfrm>
        </p:grpSpPr>
        <p:sp>
          <p:nvSpPr>
            <p:cNvPr id="37" name="线条">
              <a:extLst>
                <a:ext uri="{FF2B5EF4-FFF2-40B4-BE49-F238E27FC236}">
                  <a16:creationId xmlns:a16="http://schemas.microsoft.com/office/drawing/2014/main" id="{A2A4A8F7-719D-4BB5-8FD8-0EAAB2057EF3}"/>
                </a:ext>
              </a:extLst>
            </p:cNvPr>
            <p:cNvSpPr/>
            <p:nvPr/>
          </p:nvSpPr>
          <p:spPr>
            <a:xfrm>
              <a:off x="0" y="0"/>
              <a:ext cx="2442946" cy="0"/>
            </a:xfrm>
            <a:prstGeom prst="line">
              <a:avLst/>
            </a:prstGeom>
            <a:noFill/>
            <a:ln w="127000" cap="flat">
              <a:solidFill>
                <a:srgbClr val="262A3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2750" hangingPunct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8" name="线条">
              <a:extLst>
                <a:ext uri="{FF2B5EF4-FFF2-40B4-BE49-F238E27FC236}">
                  <a16:creationId xmlns:a16="http://schemas.microsoft.com/office/drawing/2014/main" id="{D4A151D7-7048-4E7E-9DC5-6EA8512719C6}"/>
                </a:ext>
              </a:extLst>
            </p:cNvPr>
            <p:cNvSpPr/>
            <p:nvPr/>
          </p:nvSpPr>
          <p:spPr>
            <a:xfrm>
              <a:off x="2443714" y="0"/>
              <a:ext cx="2442946" cy="0"/>
            </a:xfrm>
            <a:prstGeom prst="line">
              <a:avLst/>
            </a:prstGeom>
            <a:noFill/>
            <a:ln w="127000" cap="flat">
              <a:gradFill flip="none" rotWithShape="1">
                <a:gsLst>
                  <a:gs pos="0">
                    <a:srgbClr val="E12888"/>
                  </a:gs>
                  <a:gs pos="100000">
                    <a:srgbClr val="681566"/>
                  </a:gs>
                </a:gsLst>
                <a:lin ang="0" scaled="1"/>
                <a:tileRect/>
              </a:gra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2750" hangingPunct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9" name="线条">
              <a:extLst>
                <a:ext uri="{FF2B5EF4-FFF2-40B4-BE49-F238E27FC236}">
                  <a16:creationId xmlns:a16="http://schemas.microsoft.com/office/drawing/2014/main" id="{FBE534C9-4145-42C2-B82E-83CC3E098ECD}"/>
                </a:ext>
              </a:extLst>
            </p:cNvPr>
            <p:cNvSpPr/>
            <p:nvPr/>
          </p:nvSpPr>
          <p:spPr>
            <a:xfrm>
              <a:off x="4583212" y="0"/>
              <a:ext cx="2442947" cy="0"/>
            </a:xfrm>
            <a:prstGeom prst="line">
              <a:avLst/>
            </a:prstGeom>
            <a:noFill/>
            <a:ln w="127000" cap="flat">
              <a:solidFill>
                <a:srgbClr val="262A3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2750" hangingPunct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文本框 39">
            <a:extLst>
              <a:ext uri="{FF2B5EF4-FFF2-40B4-BE49-F238E27FC236}">
                <a16:creationId xmlns:a16="http://schemas.microsoft.com/office/drawing/2014/main" id="{2989F46D-9C46-46B4-93C0-340F3D99AAE4}"/>
              </a:ext>
            </a:extLst>
          </p:cNvPr>
          <p:cNvSpPr txBox="1"/>
          <p:nvPr/>
        </p:nvSpPr>
        <p:spPr>
          <a:xfrm>
            <a:off x="4167452" y="594353"/>
            <a:ext cx="4196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gradFill>
                  <a:gsLst>
                    <a:gs pos="0">
                      <a:srgbClr val="E12888"/>
                    </a:gs>
                    <a:gs pos="100000">
                      <a:srgbClr val="681566"/>
                    </a:gs>
                  </a:gsLst>
                  <a:lin ang="0" scaled="1"/>
                </a:gra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Add title text</a:t>
            </a:r>
            <a:endParaRPr lang="zh-CN" altLang="en-US" sz="3600" b="1" dirty="0">
              <a:gradFill>
                <a:gsLst>
                  <a:gs pos="0">
                    <a:srgbClr val="E12888"/>
                  </a:gs>
                  <a:gs pos="100000">
                    <a:srgbClr val="681566"/>
                  </a:gs>
                </a:gsLst>
                <a:lin ang="0" scaled="1"/>
              </a:gradFill>
              <a:latin typeface="三极春联字体简" panose="00000500000000000000" pitchFamily="2" charset="-122"/>
              <a:ea typeface="三极春联字体简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42" name="TextBox 3">
            <a:extLst>
              <a:ext uri="{FF2B5EF4-FFF2-40B4-BE49-F238E27FC236}">
                <a16:creationId xmlns:a16="http://schemas.microsoft.com/office/drawing/2014/main" id="{315657C2-23D7-EF41-CB07-30698322B53F}"/>
              </a:ext>
            </a:extLst>
          </p:cNvPr>
          <p:cNvSpPr txBox="1"/>
          <p:nvPr/>
        </p:nvSpPr>
        <p:spPr>
          <a:xfrm>
            <a:off x="180299" y="6668908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729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/>
      <p:bldP spid="21" grpId="0" animBg="1"/>
      <p:bldP spid="22" grpId="0"/>
      <p:bldP spid="23" grpId="0"/>
      <p:bldP spid="24" grpId="0"/>
      <p:bldP spid="25" grpId="0" animBg="1"/>
      <p:bldP spid="26" grpId="0"/>
      <p:bldP spid="27" grpId="0"/>
      <p:bldP spid="28" grpId="0"/>
      <p:bldP spid="29" grpId="0" animBg="1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稻壳儿_刀客儿出品_1">
            <a:extLst>
              <a:ext uri="{FF2B5EF4-FFF2-40B4-BE49-F238E27FC236}">
                <a16:creationId xmlns:a16="http://schemas.microsoft.com/office/drawing/2014/main" id="{BBD3B7C5-0F25-4454-BC0B-13F4D231B4F5}"/>
              </a:ext>
            </a:extLst>
          </p:cNvPr>
          <p:cNvSpPr txBox="1"/>
          <p:nvPr/>
        </p:nvSpPr>
        <p:spPr>
          <a:xfrm>
            <a:off x="919263" y="2695140"/>
            <a:ext cx="1311875" cy="340415"/>
          </a:xfrm>
          <a:prstGeom prst="rect">
            <a:avLst/>
          </a:prstGeom>
          <a:noFill/>
        </p:spPr>
        <p:txBody>
          <a:bodyPr wrap="none" lIns="90000" tIns="46800" rIns="90000" bIns="46800" rtlCol="0">
            <a:spAutoFit/>
          </a:bodyPr>
          <a:lstStyle/>
          <a:p>
            <a:r>
              <a:rPr lang="en-US" altLang="zh-CN" sz="1598" dirty="0">
                <a:cs typeface="+mn-ea"/>
                <a:sym typeface="+mn-lt"/>
              </a:rPr>
              <a:t>Add title text</a:t>
            </a:r>
            <a:endParaRPr lang="en-US" sz="1598" dirty="0">
              <a:cs typeface="+mn-ea"/>
              <a:sym typeface="+mn-lt"/>
            </a:endParaRPr>
          </a:p>
        </p:txBody>
      </p:sp>
      <p:sp>
        <p:nvSpPr>
          <p:cNvPr id="3" name="稻壳儿_刀客儿出品_2">
            <a:extLst>
              <a:ext uri="{FF2B5EF4-FFF2-40B4-BE49-F238E27FC236}">
                <a16:creationId xmlns:a16="http://schemas.microsoft.com/office/drawing/2014/main" id="{357F6AE1-B4E6-4D34-AD12-674B22EE421D}"/>
              </a:ext>
            </a:extLst>
          </p:cNvPr>
          <p:cNvSpPr txBox="1"/>
          <p:nvPr/>
        </p:nvSpPr>
        <p:spPr>
          <a:xfrm>
            <a:off x="919263" y="3056030"/>
            <a:ext cx="2349094" cy="490007"/>
          </a:xfrm>
          <a:prstGeom prst="rect">
            <a:avLst/>
          </a:prstGeom>
          <a:noFill/>
        </p:spPr>
        <p:txBody>
          <a:bodyPr wrap="square" lIns="90000" tIns="46800" rIns="90000" bIns="468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198" dirty="0"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" name="稻壳儿_刀客儿出品_3">
            <a:extLst>
              <a:ext uri="{FF2B5EF4-FFF2-40B4-BE49-F238E27FC236}">
                <a16:creationId xmlns:a16="http://schemas.microsoft.com/office/drawing/2014/main" id="{39FD4FD0-1F14-498C-A11F-37868DA821CD}"/>
              </a:ext>
            </a:extLst>
          </p:cNvPr>
          <p:cNvSpPr txBox="1"/>
          <p:nvPr/>
        </p:nvSpPr>
        <p:spPr>
          <a:xfrm>
            <a:off x="891323" y="1971370"/>
            <a:ext cx="752427" cy="709170"/>
          </a:xfrm>
          <a:prstGeom prst="rect">
            <a:avLst/>
          </a:prstGeom>
          <a:noFill/>
        </p:spPr>
        <p:txBody>
          <a:bodyPr wrap="none" lIns="90000" tIns="46800" rIns="90000" bIns="46800" rtlCol="0">
            <a:spAutoFit/>
          </a:bodyPr>
          <a:lstStyle/>
          <a:p>
            <a:pPr algn="ctr"/>
            <a:r>
              <a:rPr lang="en-US" sz="3994" dirty="0">
                <a:cs typeface="+mn-ea"/>
                <a:sym typeface="+mn-lt"/>
              </a:rPr>
              <a:t>01</a:t>
            </a:r>
          </a:p>
        </p:txBody>
      </p:sp>
      <p:sp>
        <p:nvSpPr>
          <p:cNvPr id="5" name="稻壳儿_刀客儿出品_4">
            <a:extLst>
              <a:ext uri="{FF2B5EF4-FFF2-40B4-BE49-F238E27FC236}">
                <a16:creationId xmlns:a16="http://schemas.microsoft.com/office/drawing/2014/main" id="{05DF3918-5901-45EC-908B-1DC38C536273}"/>
              </a:ext>
            </a:extLst>
          </p:cNvPr>
          <p:cNvSpPr txBox="1"/>
          <p:nvPr/>
        </p:nvSpPr>
        <p:spPr>
          <a:xfrm>
            <a:off x="919263" y="5003467"/>
            <a:ext cx="1311875" cy="340415"/>
          </a:xfrm>
          <a:prstGeom prst="rect">
            <a:avLst/>
          </a:prstGeom>
          <a:noFill/>
        </p:spPr>
        <p:txBody>
          <a:bodyPr wrap="none" lIns="90000" tIns="46800" rIns="90000" bIns="46800" rtlCol="0">
            <a:spAutoFit/>
          </a:bodyPr>
          <a:lstStyle/>
          <a:p>
            <a:r>
              <a:rPr lang="en-US" altLang="zh-CN" sz="1598" dirty="0">
                <a:cs typeface="+mn-ea"/>
                <a:sym typeface="+mn-lt"/>
              </a:rPr>
              <a:t>Add title text</a:t>
            </a:r>
            <a:endParaRPr lang="en-US" sz="1598" dirty="0">
              <a:cs typeface="+mn-ea"/>
              <a:sym typeface="+mn-lt"/>
            </a:endParaRPr>
          </a:p>
        </p:txBody>
      </p:sp>
      <p:sp>
        <p:nvSpPr>
          <p:cNvPr id="6" name="稻壳儿_刀客儿出品_5">
            <a:extLst>
              <a:ext uri="{FF2B5EF4-FFF2-40B4-BE49-F238E27FC236}">
                <a16:creationId xmlns:a16="http://schemas.microsoft.com/office/drawing/2014/main" id="{06FA57E1-59F3-40E8-958B-556C9BC45AAC}"/>
              </a:ext>
            </a:extLst>
          </p:cNvPr>
          <p:cNvSpPr txBox="1"/>
          <p:nvPr/>
        </p:nvSpPr>
        <p:spPr>
          <a:xfrm>
            <a:off x="919263" y="5364357"/>
            <a:ext cx="2349094" cy="490007"/>
          </a:xfrm>
          <a:prstGeom prst="rect">
            <a:avLst/>
          </a:prstGeom>
          <a:noFill/>
        </p:spPr>
        <p:txBody>
          <a:bodyPr wrap="square" lIns="90000" tIns="46800" rIns="90000" bIns="468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198" dirty="0"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7" name="稻壳儿_刀客儿出品_6">
            <a:extLst>
              <a:ext uri="{FF2B5EF4-FFF2-40B4-BE49-F238E27FC236}">
                <a16:creationId xmlns:a16="http://schemas.microsoft.com/office/drawing/2014/main" id="{A258187E-539C-475A-B603-EA6A5C4426B5}"/>
              </a:ext>
            </a:extLst>
          </p:cNvPr>
          <p:cNvSpPr txBox="1"/>
          <p:nvPr/>
        </p:nvSpPr>
        <p:spPr>
          <a:xfrm>
            <a:off x="891325" y="4279697"/>
            <a:ext cx="752427" cy="709170"/>
          </a:xfrm>
          <a:prstGeom prst="rect">
            <a:avLst/>
          </a:prstGeom>
          <a:noFill/>
        </p:spPr>
        <p:txBody>
          <a:bodyPr wrap="none" lIns="90000" tIns="46800" rIns="90000" bIns="46800" rtlCol="0">
            <a:spAutoFit/>
          </a:bodyPr>
          <a:lstStyle/>
          <a:p>
            <a:pPr algn="ctr"/>
            <a:r>
              <a:rPr lang="en-US" sz="3994" dirty="0">
                <a:cs typeface="+mn-ea"/>
                <a:sym typeface="+mn-lt"/>
              </a:rPr>
              <a:t>03</a:t>
            </a:r>
          </a:p>
        </p:txBody>
      </p:sp>
      <p:sp>
        <p:nvSpPr>
          <p:cNvPr id="8" name="稻壳儿_刀客儿出品_7">
            <a:extLst>
              <a:ext uri="{FF2B5EF4-FFF2-40B4-BE49-F238E27FC236}">
                <a16:creationId xmlns:a16="http://schemas.microsoft.com/office/drawing/2014/main" id="{FD28503D-4F2C-4601-AD2E-6C7E22B4C8DD}"/>
              </a:ext>
            </a:extLst>
          </p:cNvPr>
          <p:cNvSpPr txBox="1"/>
          <p:nvPr/>
        </p:nvSpPr>
        <p:spPr>
          <a:xfrm>
            <a:off x="9989675" y="2695140"/>
            <a:ext cx="1311874" cy="340415"/>
          </a:xfrm>
          <a:prstGeom prst="rect">
            <a:avLst/>
          </a:prstGeom>
          <a:noFill/>
        </p:spPr>
        <p:txBody>
          <a:bodyPr wrap="none" lIns="90000" tIns="46800" rIns="90000" bIns="46800" rtlCol="0">
            <a:spAutoFit/>
          </a:bodyPr>
          <a:lstStyle/>
          <a:p>
            <a:pPr algn="r"/>
            <a:r>
              <a:rPr lang="en-US" altLang="zh-CN" sz="1598" dirty="0">
                <a:cs typeface="+mn-ea"/>
                <a:sym typeface="+mn-lt"/>
              </a:rPr>
              <a:t>Add title text</a:t>
            </a:r>
            <a:endParaRPr lang="en-US" sz="1598" dirty="0">
              <a:cs typeface="+mn-ea"/>
              <a:sym typeface="+mn-lt"/>
            </a:endParaRPr>
          </a:p>
        </p:txBody>
      </p:sp>
      <p:sp>
        <p:nvSpPr>
          <p:cNvPr id="9" name="稻壳儿_刀客儿出品_8">
            <a:extLst>
              <a:ext uri="{FF2B5EF4-FFF2-40B4-BE49-F238E27FC236}">
                <a16:creationId xmlns:a16="http://schemas.microsoft.com/office/drawing/2014/main" id="{EB4A20E7-7A54-448F-87A5-C33599F30DF0}"/>
              </a:ext>
            </a:extLst>
          </p:cNvPr>
          <p:cNvSpPr txBox="1"/>
          <p:nvPr/>
        </p:nvSpPr>
        <p:spPr>
          <a:xfrm>
            <a:off x="8952455" y="3056030"/>
            <a:ext cx="2349094" cy="490007"/>
          </a:xfrm>
          <a:prstGeom prst="rect">
            <a:avLst/>
          </a:prstGeom>
          <a:noFill/>
        </p:spPr>
        <p:txBody>
          <a:bodyPr wrap="square" lIns="90000" tIns="46800" rIns="90000" bIns="46800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198" dirty="0"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0" name="稻壳儿_刀客儿出品_9">
            <a:extLst>
              <a:ext uri="{FF2B5EF4-FFF2-40B4-BE49-F238E27FC236}">
                <a16:creationId xmlns:a16="http://schemas.microsoft.com/office/drawing/2014/main" id="{F1944856-341D-49FF-A79F-253220D9C31B}"/>
              </a:ext>
            </a:extLst>
          </p:cNvPr>
          <p:cNvSpPr txBox="1"/>
          <p:nvPr/>
        </p:nvSpPr>
        <p:spPr>
          <a:xfrm>
            <a:off x="10549122" y="1971370"/>
            <a:ext cx="752427" cy="709170"/>
          </a:xfrm>
          <a:prstGeom prst="rect">
            <a:avLst/>
          </a:prstGeom>
          <a:noFill/>
        </p:spPr>
        <p:txBody>
          <a:bodyPr wrap="none" lIns="90000" tIns="46800" rIns="90000" bIns="46800" rtlCol="0">
            <a:spAutoFit/>
          </a:bodyPr>
          <a:lstStyle/>
          <a:p>
            <a:pPr algn="r"/>
            <a:r>
              <a:rPr lang="en-US" sz="3994" dirty="0">
                <a:cs typeface="+mn-ea"/>
                <a:sym typeface="+mn-lt"/>
              </a:rPr>
              <a:t>02</a:t>
            </a:r>
          </a:p>
        </p:txBody>
      </p:sp>
      <p:sp>
        <p:nvSpPr>
          <p:cNvPr id="11" name="稻壳儿_刀客儿出品_10">
            <a:extLst>
              <a:ext uri="{FF2B5EF4-FFF2-40B4-BE49-F238E27FC236}">
                <a16:creationId xmlns:a16="http://schemas.microsoft.com/office/drawing/2014/main" id="{A2BF70E8-5E4C-4069-9C33-3C195A149BE7}"/>
              </a:ext>
            </a:extLst>
          </p:cNvPr>
          <p:cNvSpPr txBox="1"/>
          <p:nvPr/>
        </p:nvSpPr>
        <p:spPr>
          <a:xfrm>
            <a:off x="9989675" y="5003467"/>
            <a:ext cx="1311874" cy="340415"/>
          </a:xfrm>
          <a:prstGeom prst="rect">
            <a:avLst/>
          </a:prstGeom>
          <a:noFill/>
        </p:spPr>
        <p:txBody>
          <a:bodyPr wrap="none" lIns="90000" tIns="46800" rIns="90000" bIns="46800" rtlCol="0">
            <a:spAutoFit/>
          </a:bodyPr>
          <a:lstStyle/>
          <a:p>
            <a:pPr algn="r"/>
            <a:r>
              <a:rPr lang="en-US" altLang="zh-CN" sz="1598" dirty="0">
                <a:cs typeface="+mn-ea"/>
                <a:sym typeface="+mn-lt"/>
              </a:rPr>
              <a:t>Add title text</a:t>
            </a:r>
            <a:endParaRPr lang="en-US" sz="1598" dirty="0">
              <a:cs typeface="+mn-ea"/>
              <a:sym typeface="+mn-lt"/>
            </a:endParaRPr>
          </a:p>
        </p:txBody>
      </p:sp>
      <p:sp>
        <p:nvSpPr>
          <p:cNvPr id="12" name="稻壳儿_刀客儿出品_11">
            <a:extLst>
              <a:ext uri="{FF2B5EF4-FFF2-40B4-BE49-F238E27FC236}">
                <a16:creationId xmlns:a16="http://schemas.microsoft.com/office/drawing/2014/main" id="{5662B20E-2F77-4142-8930-5BDD007A349A}"/>
              </a:ext>
            </a:extLst>
          </p:cNvPr>
          <p:cNvSpPr txBox="1"/>
          <p:nvPr/>
        </p:nvSpPr>
        <p:spPr>
          <a:xfrm>
            <a:off x="8952455" y="5364357"/>
            <a:ext cx="2349094" cy="490007"/>
          </a:xfrm>
          <a:prstGeom prst="rect">
            <a:avLst/>
          </a:prstGeom>
          <a:noFill/>
        </p:spPr>
        <p:txBody>
          <a:bodyPr wrap="square" lIns="90000" tIns="46800" rIns="90000" bIns="46800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198" dirty="0"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3" name="稻壳儿_刀客儿出品_12">
            <a:extLst>
              <a:ext uri="{FF2B5EF4-FFF2-40B4-BE49-F238E27FC236}">
                <a16:creationId xmlns:a16="http://schemas.microsoft.com/office/drawing/2014/main" id="{E5B884D9-94EA-4FB5-A9DE-D23F3CAC1E44}"/>
              </a:ext>
            </a:extLst>
          </p:cNvPr>
          <p:cNvSpPr txBox="1"/>
          <p:nvPr/>
        </p:nvSpPr>
        <p:spPr>
          <a:xfrm>
            <a:off x="10549122" y="4279697"/>
            <a:ext cx="752427" cy="709170"/>
          </a:xfrm>
          <a:prstGeom prst="rect">
            <a:avLst/>
          </a:prstGeom>
          <a:noFill/>
        </p:spPr>
        <p:txBody>
          <a:bodyPr wrap="none" lIns="90000" tIns="46800" rIns="90000" bIns="46800" rtlCol="0">
            <a:spAutoFit/>
          </a:bodyPr>
          <a:lstStyle/>
          <a:p>
            <a:pPr algn="r"/>
            <a:r>
              <a:rPr lang="en-US" sz="3994" dirty="0">
                <a:cs typeface="+mn-ea"/>
                <a:sym typeface="+mn-lt"/>
              </a:rPr>
              <a:t>04</a:t>
            </a:r>
          </a:p>
        </p:txBody>
      </p:sp>
      <p:sp>
        <p:nvSpPr>
          <p:cNvPr id="14" name="稻壳儿_刀客儿出品_13">
            <a:extLst>
              <a:ext uri="{FF2B5EF4-FFF2-40B4-BE49-F238E27FC236}">
                <a16:creationId xmlns:a16="http://schemas.microsoft.com/office/drawing/2014/main" id="{95D381AC-EEBF-476B-95D3-7C73CDEA17A5}"/>
              </a:ext>
            </a:extLst>
          </p:cNvPr>
          <p:cNvSpPr>
            <a:spLocks/>
          </p:cNvSpPr>
          <p:nvPr/>
        </p:nvSpPr>
        <p:spPr bwMode="auto">
          <a:xfrm rot="5400000">
            <a:off x="6130440" y="2372717"/>
            <a:ext cx="701393" cy="2340376"/>
          </a:xfrm>
          <a:custGeom>
            <a:avLst/>
            <a:gdLst>
              <a:gd name="T0" fmla="*/ 194 w 194"/>
              <a:gd name="T1" fmla="*/ 0 h 660"/>
              <a:gd name="T2" fmla="*/ 194 w 194"/>
              <a:gd name="T3" fmla="*/ 660 h 660"/>
              <a:gd name="T4" fmla="*/ 0 w 194"/>
              <a:gd name="T5" fmla="*/ 508 h 660"/>
              <a:gd name="T6" fmla="*/ 0 w 194"/>
              <a:gd name="T7" fmla="*/ 0 h 660"/>
              <a:gd name="T8" fmla="*/ 194 w 194"/>
              <a:gd name="T9" fmla="*/ 0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660">
                <a:moveTo>
                  <a:pt x="194" y="0"/>
                </a:moveTo>
                <a:lnTo>
                  <a:pt x="194" y="660"/>
                </a:lnTo>
                <a:lnTo>
                  <a:pt x="0" y="508"/>
                </a:lnTo>
                <a:lnTo>
                  <a:pt x="0" y="0"/>
                </a:lnTo>
                <a:lnTo>
                  <a:pt x="194" y="0"/>
                </a:lnTo>
                <a:close/>
              </a:path>
            </a:pathLst>
          </a:custGeo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  <a:ln>
            <a:noFill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endParaRPr lang="en-US" sz="1598">
              <a:cs typeface="+mn-ea"/>
              <a:sym typeface="+mn-lt"/>
            </a:endParaRPr>
          </a:p>
        </p:txBody>
      </p:sp>
      <p:sp>
        <p:nvSpPr>
          <p:cNvPr id="15" name="稻壳儿_刀客儿出品_14">
            <a:extLst>
              <a:ext uri="{FF2B5EF4-FFF2-40B4-BE49-F238E27FC236}">
                <a16:creationId xmlns:a16="http://schemas.microsoft.com/office/drawing/2014/main" id="{FB45F242-EE55-4662-93A3-C24FD1FB2F55}"/>
              </a:ext>
            </a:extLst>
          </p:cNvPr>
          <p:cNvSpPr>
            <a:spLocks/>
          </p:cNvSpPr>
          <p:nvPr/>
        </p:nvSpPr>
        <p:spPr bwMode="auto">
          <a:xfrm rot="5400000">
            <a:off x="7187656" y="3252130"/>
            <a:ext cx="1388324" cy="581548"/>
          </a:xfrm>
          <a:custGeom>
            <a:avLst/>
            <a:gdLst>
              <a:gd name="T0" fmla="*/ 193 w 384"/>
              <a:gd name="T1" fmla="*/ 0 h 164"/>
              <a:gd name="T2" fmla="*/ 0 w 384"/>
              <a:gd name="T3" fmla="*/ 164 h 164"/>
              <a:gd name="T4" fmla="*/ 193 w 384"/>
              <a:gd name="T5" fmla="*/ 164 h 164"/>
              <a:gd name="T6" fmla="*/ 384 w 384"/>
              <a:gd name="T7" fmla="*/ 164 h 164"/>
              <a:gd name="T8" fmla="*/ 193 w 384"/>
              <a:gd name="T9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" h="164">
                <a:moveTo>
                  <a:pt x="193" y="0"/>
                </a:moveTo>
                <a:lnTo>
                  <a:pt x="0" y="164"/>
                </a:lnTo>
                <a:lnTo>
                  <a:pt x="193" y="164"/>
                </a:lnTo>
                <a:lnTo>
                  <a:pt x="384" y="164"/>
                </a:lnTo>
                <a:lnTo>
                  <a:pt x="193" y="0"/>
                </a:lnTo>
                <a:close/>
              </a:path>
            </a:pathLst>
          </a:custGeo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  <a:ln>
            <a:noFill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endParaRPr lang="en-US" sz="1598">
              <a:cs typeface="+mn-ea"/>
              <a:sym typeface="+mn-lt"/>
            </a:endParaRPr>
          </a:p>
        </p:txBody>
      </p:sp>
      <p:sp>
        <p:nvSpPr>
          <p:cNvPr id="16" name="稻壳儿_刀客儿出品_15">
            <a:extLst>
              <a:ext uri="{FF2B5EF4-FFF2-40B4-BE49-F238E27FC236}">
                <a16:creationId xmlns:a16="http://schemas.microsoft.com/office/drawing/2014/main" id="{6CEE2FBB-3732-46DF-8A7D-F37485611B11}"/>
              </a:ext>
            </a:extLst>
          </p:cNvPr>
          <p:cNvSpPr/>
          <p:nvPr/>
        </p:nvSpPr>
        <p:spPr>
          <a:xfrm>
            <a:off x="6649053" y="3306816"/>
            <a:ext cx="524800" cy="463846"/>
          </a:xfrm>
          <a:prstGeom prst="rect">
            <a:avLst/>
          </a:prstGeom>
          <a:noFill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7" name="稻壳儿_刀客儿出品_16">
            <a:extLst>
              <a:ext uri="{FF2B5EF4-FFF2-40B4-BE49-F238E27FC236}">
                <a16:creationId xmlns:a16="http://schemas.microsoft.com/office/drawing/2014/main" id="{CA9D399A-6F22-4E24-AEE2-5F4F0FEF3FBF}"/>
              </a:ext>
            </a:extLst>
          </p:cNvPr>
          <p:cNvSpPr>
            <a:spLocks/>
          </p:cNvSpPr>
          <p:nvPr/>
        </p:nvSpPr>
        <p:spPr bwMode="auto">
          <a:xfrm rot="5400000">
            <a:off x="6144659" y="3420865"/>
            <a:ext cx="697778" cy="3046037"/>
          </a:xfrm>
          <a:custGeom>
            <a:avLst/>
            <a:gdLst>
              <a:gd name="T0" fmla="*/ 0 w 193"/>
              <a:gd name="T1" fmla="*/ 0 h 859"/>
              <a:gd name="T2" fmla="*/ 0 w 193"/>
              <a:gd name="T3" fmla="*/ 859 h 859"/>
              <a:gd name="T4" fmla="*/ 193 w 193"/>
              <a:gd name="T5" fmla="*/ 707 h 859"/>
              <a:gd name="T6" fmla="*/ 193 w 193"/>
              <a:gd name="T7" fmla="*/ 0 h 859"/>
              <a:gd name="T8" fmla="*/ 0 w 193"/>
              <a:gd name="T9" fmla="*/ 0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3" h="859">
                <a:moveTo>
                  <a:pt x="0" y="0"/>
                </a:moveTo>
                <a:lnTo>
                  <a:pt x="0" y="859"/>
                </a:lnTo>
                <a:lnTo>
                  <a:pt x="193" y="707"/>
                </a:lnTo>
                <a:lnTo>
                  <a:pt x="193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  <a:ln>
            <a:noFill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endParaRPr lang="en-US" sz="1598">
              <a:cs typeface="+mn-ea"/>
              <a:sym typeface="+mn-lt"/>
            </a:endParaRPr>
          </a:p>
        </p:txBody>
      </p:sp>
      <p:sp>
        <p:nvSpPr>
          <p:cNvPr id="18" name="稻壳儿_刀客儿出品_17">
            <a:extLst>
              <a:ext uri="{FF2B5EF4-FFF2-40B4-BE49-F238E27FC236}">
                <a16:creationId xmlns:a16="http://schemas.microsoft.com/office/drawing/2014/main" id="{B426E908-2EC3-44A5-A4E7-E2C151D1E9E9}"/>
              </a:ext>
            </a:extLst>
          </p:cNvPr>
          <p:cNvSpPr>
            <a:spLocks/>
          </p:cNvSpPr>
          <p:nvPr/>
        </p:nvSpPr>
        <p:spPr bwMode="auto">
          <a:xfrm rot="5400000">
            <a:off x="7556547" y="4651336"/>
            <a:ext cx="1377478" cy="585095"/>
          </a:xfrm>
          <a:custGeom>
            <a:avLst/>
            <a:gdLst>
              <a:gd name="T0" fmla="*/ 191 w 381"/>
              <a:gd name="T1" fmla="*/ 0 h 165"/>
              <a:gd name="T2" fmla="*/ 381 w 381"/>
              <a:gd name="T3" fmla="*/ 165 h 165"/>
              <a:gd name="T4" fmla="*/ 191 w 381"/>
              <a:gd name="T5" fmla="*/ 165 h 165"/>
              <a:gd name="T6" fmla="*/ 0 w 381"/>
              <a:gd name="T7" fmla="*/ 165 h 165"/>
              <a:gd name="T8" fmla="*/ 191 w 381"/>
              <a:gd name="T9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1" h="165">
                <a:moveTo>
                  <a:pt x="191" y="0"/>
                </a:moveTo>
                <a:lnTo>
                  <a:pt x="381" y="165"/>
                </a:lnTo>
                <a:lnTo>
                  <a:pt x="191" y="165"/>
                </a:lnTo>
                <a:lnTo>
                  <a:pt x="0" y="165"/>
                </a:lnTo>
                <a:lnTo>
                  <a:pt x="191" y="0"/>
                </a:lnTo>
                <a:close/>
              </a:path>
            </a:pathLst>
          </a:custGeo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  <a:ln>
            <a:noFill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endParaRPr lang="en-US" sz="1598">
              <a:cs typeface="+mn-ea"/>
              <a:sym typeface="+mn-lt"/>
            </a:endParaRPr>
          </a:p>
        </p:txBody>
      </p:sp>
      <p:sp>
        <p:nvSpPr>
          <p:cNvPr id="19" name="稻壳儿_刀客儿出品_18">
            <a:extLst>
              <a:ext uri="{FF2B5EF4-FFF2-40B4-BE49-F238E27FC236}">
                <a16:creationId xmlns:a16="http://schemas.microsoft.com/office/drawing/2014/main" id="{DCFB7B0C-DA35-4792-ADC0-C9654B7EB120}"/>
              </a:ext>
            </a:extLst>
          </p:cNvPr>
          <p:cNvSpPr/>
          <p:nvPr/>
        </p:nvSpPr>
        <p:spPr>
          <a:xfrm>
            <a:off x="6883326" y="4771544"/>
            <a:ext cx="524800" cy="463846"/>
          </a:xfrm>
          <a:prstGeom prst="rect">
            <a:avLst/>
          </a:prstGeom>
          <a:noFill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20" name="稻壳儿_刀客儿出品_19">
            <a:extLst>
              <a:ext uri="{FF2B5EF4-FFF2-40B4-BE49-F238E27FC236}">
                <a16:creationId xmlns:a16="http://schemas.microsoft.com/office/drawing/2014/main" id="{0837ACC2-70B1-40C0-AEAF-FAFD3F346FE8}"/>
              </a:ext>
            </a:extLst>
          </p:cNvPr>
          <p:cNvSpPr>
            <a:spLocks/>
          </p:cNvSpPr>
          <p:nvPr/>
        </p:nvSpPr>
        <p:spPr bwMode="auto">
          <a:xfrm rot="5400000">
            <a:off x="5401732" y="3114887"/>
            <a:ext cx="701393" cy="2258819"/>
          </a:xfrm>
          <a:custGeom>
            <a:avLst/>
            <a:gdLst>
              <a:gd name="T0" fmla="*/ 0 w 194"/>
              <a:gd name="T1" fmla="*/ 637 h 637"/>
              <a:gd name="T2" fmla="*/ 0 w 194"/>
              <a:gd name="T3" fmla="*/ 0 h 637"/>
              <a:gd name="T4" fmla="*/ 194 w 194"/>
              <a:gd name="T5" fmla="*/ 153 h 637"/>
              <a:gd name="T6" fmla="*/ 194 w 194"/>
              <a:gd name="T7" fmla="*/ 637 h 637"/>
              <a:gd name="T8" fmla="*/ 0 w 194"/>
              <a:gd name="T9" fmla="*/ 637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637">
                <a:moveTo>
                  <a:pt x="0" y="637"/>
                </a:moveTo>
                <a:lnTo>
                  <a:pt x="0" y="0"/>
                </a:lnTo>
                <a:lnTo>
                  <a:pt x="194" y="153"/>
                </a:lnTo>
                <a:lnTo>
                  <a:pt x="194" y="637"/>
                </a:lnTo>
                <a:lnTo>
                  <a:pt x="0" y="637"/>
                </a:lnTo>
                <a:close/>
              </a:path>
            </a:pathLst>
          </a:custGeo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  <a:ln>
            <a:noFill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cs typeface="+mn-ea"/>
              <a:sym typeface="+mn-lt"/>
            </a:endParaRPr>
          </a:p>
        </p:txBody>
      </p:sp>
      <p:sp>
        <p:nvSpPr>
          <p:cNvPr id="21" name="稻壳儿_刀客儿出品_20">
            <a:extLst>
              <a:ext uri="{FF2B5EF4-FFF2-40B4-BE49-F238E27FC236}">
                <a16:creationId xmlns:a16="http://schemas.microsoft.com/office/drawing/2014/main" id="{FE1C2D45-4544-4110-AF80-B6C3EE02F1CF}"/>
              </a:ext>
            </a:extLst>
          </p:cNvPr>
          <p:cNvSpPr>
            <a:spLocks/>
          </p:cNvSpPr>
          <p:nvPr/>
        </p:nvSpPr>
        <p:spPr bwMode="auto">
          <a:xfrm rot="5400000">
            <a:off x="3705562" y="3949942"/>
            <a:ext cx="1377478" cy="585095"/>
          </a:xfrm>
          <a:custGeom>
            <a:avLst/>
            <a:gdLst>
              <a:gd name="T0" fmla="*/ 190 w 381"/>
              <a:gd name="T1" fmla="*/ 165 h 165"/>
              <a:gd name="T2" fmla="*/ 381 w 381"/>
              <a:gd name="T3" fmla="*/ 0 h 165"/>
              <a:gd name="T4" fmla="*/ 190 w 381"/>
              <a:gd name="T5" fmla="*/ 0 h 165"/>
              <a:gd name="T6" fmla="*/ 0 w 381"/>
              <a:gd name="T7" fmla="*/ 0 h 165"/>
              <a:gd name="T8" fmla="*/ 190 w 381"/>
              <a:gd name="T9" fmla="*/ 165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1" h="165">
                <a:moveTo>
                  <a:pt x="190" y="165"/>
                </a:moveTo>
                <a:lnTo>
                  <a:pt x="381" y="0"/>
                </a:lnTo>
                <a:lnTo>
                  <a:pt x="190" y="0"/>
                </a:lnTo>
                <a:lnTo>
                  <a:pt x="0" y="0"/>
                </a:lnTo>
                <a:lnTo>
                  <a:pt x="190" y="165"/>
                </a:lnTo>
                <a:close/>
              </a:path>
            </a:pathLst>
          </a:custGeo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  <a:ln>
            <a:noFill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endParaRPr lang="en-US" sz="1598">
              <a:cs typeface="+mn-ea"/>
              <a:sym typeface="+mn-lt"/>
            </a:endParaRPr>
          </a:p>
        </p:txBody>
      </p:sp>
      <p:sp>
        <p:nvSpPr>
          <p:cNvPr id="22" name="稻壳儿_刀客儿出品_21">
            <a:extLst>
              <a:ext uri="{FF2B5EF4-FFF2-40B4-BE49-F238E27FC236}">
                <a16:creationId xmlns:a16="http://schemas.microsoft.com/office/drawing/2014/main" id="{8A8ACF04-9309-41AD-A476-5600C5509BB0}"/>
              </a:ext>
            </a:extLst>
          </p:cNvPr>
          <p:cNvSpPr/>
          <p:nvPr/>
        </p:nvSpPr>
        <p:spPr>
          <a:xfrm>
            <a:off x="4948596" y="4000792"/>
            <a:ext cx="524800" cy="463846"/>
          </a:xfrm>
          <a:prstGeom prst="rect">
            <a:avLst/>
          </a:prstGeom>
          <a:noFill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23" name="稻壳儿_刀客儿出品_22">
            <a:extLst>
              <a:ext uri="{FF2B5EF4-FFF2-40B4-BE49-F238E27FC236}">
                <a16:creationId xmlns:a16="http://schemas.microsoft.com/office/drawing/2014/main" id="{E8962249-998D-4C7F-A3A1-CA136A19FBF3}"/>
              </a:ext>
            </a:extLst>
          </p:cNvPr>
          <p:cNvSpPr>
            <a:spLocks/>
          </p:cNvSpPr>
          <p:nvPr/>
        </p:nvSpPr>
        <p:spPr bwMode="auto">
          <a:xfrm rot="5400000">
            <a:off x="5148262" y="1543735"/>
            <a:ext cx="694162" cy="2602783"/>
          </a:xfrm>
          <a:custGeom>
            <a:avLst/>
            <a:gdLst>
              <a:gd name="T0" fmla="*/ 192 w 192"/>
              <a:gd name="T1" fmla="*/ 734 h 734"/>
              <a:gd name="T2" fmla="*/ 192 w 192"/>
              <a:gd name="T3" fmla="*/ 0 h 734"/>
              <a:gd name="T4" fmla="*/ 0 w 192"/>
              <a:gd name="T5" fmla="*/ 152 h 734"/>
              <a:gd name="T6" fmla="*/ 0 w 192"/>
              <a:gd name="T7" fmla="*/ 734 h 734"/>
              <a:gd name="T8" fmla="*/ 192 w 192"/>
              <a:gd name="T9" fmla="*/ 734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734">
                <a:moveTo>
                  <a:pt x="192" y="734"/>
                </a:moveTo>
                <a:lnTo>
                  <a:pt x="192" y="0"/>
                </a:lnTo>
                <a:lnTo>
                  <a:pt x="0" y="152"/>
                </a:lnTo>
                <a:lnTo>
                  <a:pt x="0" y="734"/>
                </a:lnTo>
                <a:lnTo>
                  <a:pt x="192" y="734"/>
                </a:lnTo>
                <a:close/>
              </a:path>
            </a:pathLst>
          </a:custGeo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  <a:ln>
            <a:noFill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cs typeface="+mn-ea"/>
              <a:sym typeface="+mn-lt"/>
            </a:endParaRPr>
          </a:p>
        </p:txBody>
      </p:sp>
      <p:sp>
        <p:nvSpPr>
          <p:cNvPr id="24" name="稻壳儿_刀客儿出品_23">
            <a:extLst>
              <a:ext uri="{FF2B5EF4-FFF2-40B4-BE49-F238E27FC236}">
                <a16:creationId xmlns:a16="http://schemas.microsoft.com/office/drawing/2014/main" id="{104E0504-48D1-43C9-8AE3-C1D8BE93DDD4}"/>
              </a:ext>
            </a:extLst>
          </p:cNvPr>
          <p:cNvSpPr>
            <a:spLocks/>
          </p:cNvSpPr>
          <p:nvPr/>
        </p:nvSpPr>
        <p:spPr bwMode="auto">
          <a:xfrm rot="5400000">
            <a:off x="3281812" y="2552544"/>
            <a:ext cx="1377478" cy="581548"/>
          </a:xfrm>
          <a:custGeom>
            <a:avLst/>
            <a:gdLst>
              <a:gd name="T0" fmla="*/ 191 w 381"/>
              <a:gd name="T1" fmla="*/ 164 h 164"/>
              <a:gd name="T2" fmla="*/ 0 w 381"/>
              <a:gd name="T3" fmla="*/ 0 h 164"/>
              <a:gd name="T4" fmla="*/ 191 w 381"/>
              <a:gd name="T5" fmla="*/ 0 h 164"/>
              <a:gd name="T6" fmla="*/ 381 w 381"/>
              <a:gd name="T7" fmla="*/ 0 h 164"/>
              <a:gd name="T8" fmla="*/ 191 w 381"/>
              <a:gd name="T9" fmla="*/ 16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1" h="164">
                <a:moveTo>
                  <a:pt x="191" y="164"/>
                </a:moveTo>
                <a:lnTo>
                  <a:pt x="0" y="0"/>
                </a:lnTo>
                <a:lnTo>
                  <a:pt x="191" y="0"/>
                </a:lnTo>
                <a:lnTo>
                  <a:pt x="381" y="0"/>
                </a:lnTo>
                <a:lnTo>
                  <a:pt x="191" y="164"/>
                </a:lnTo>
                <a:close/>
              </a:path>
            </a:pathLst>
          </a:custGeo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  <a:ln>
            <a:noFill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endParaRPr lang="en-US" sz="1598">
              <a:cs typeface="+mn-ea"/>
              <a:sym typeface="+mn-lt"/>
            </a:endParaRPr>
          </a:p>
        </p:txBody>
      </p:sp>
      <p:sp>
        <p:nvSpPr>
          <p:cNvPr id="25" name="稻壳儿_刀客儿出品_24">
            <a:extLst>
              <a:ext uri="{FF2B5EF4-FFF2-40B4-BE49-F238E27FC236}">
                <a16:creationId xmlns:a16="http://schemas.microsoft.com/office/drawing/2014/main" id="{F42E9B32-A990-468D-B50F-C954415E9808}"/>
              </a:ext>
            </a:extLst>
          </p:cNvPr>
          <p:cNvSpPr/>
          <p:nvPr/>
        </p:nvSpPr>
        <p:spPr>
          <a:xfrm>
            <a:off x="4519529" y="2601621"/>
            <a:ext cx="524800" cy="463846"/>
          </a:xfrm>
          <a:prstGeom prst="rect">
            <a:avLst/>
          </a:prstGeom>
          <a:noFill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cs typeface="+mn-ea"/>
                <a:sym typeface="+mn-lt"/>
              </a:rPr>
              <a:t>01</a:t>
            </a:r>
          </a:p>
        </p:txBody>
      </p:sp>
      <p:grpSp>
        <p:nvGrpSpPr>
          <p:cNvPr id="26" name="成组">
            <a:extLst>
              <a:ext uri="{FF2B5EF4-FFF2-40B4-BE49-F238E27FC236}">
                <a16:creationId xmlns:a16="http://schemas.microsoft.com/office/drawing/2014/main" id="{5B6840D6-3BF3-4BCB-A756-F3100F8A1841}"/>
              </a:ext>
            </a:extLst>
          </p:cNvPr>
          <p:cNvGrpSpPr/>
          <p:nvPr/>
        </p:nvGrpSpPr>
        <p:grpSpPr>
          <a:xfrm>
            <a:off x="4556891" y="1423973"/>
            <a:ext cx="3513080" cy="1"/>
            <a:chOff x="0" y="0"/>
            <a:chExt cx="7026158" cy="0"/>
          </a:xfrm>
        </p:grpSpPr>
        <p:sp>
          <p:nvSpPr>
            <p:cNvPr id="27" name="线条">
              <a:extLst>
                <a:ext uri="{FF2B5EF4-FFF2-40B4-BE49-F238E27FC236}">
                  <a16:creationId xmlns:a16="http://schemas.microsoft.com/office/drawing/2014/main" id="{8275E073-A69A-41A6-9E40-D197650A7953}"/>
                </a:ext>
              </a:extLst>
            </p:cNvPr>
            <p:cNvSpPr/>
            <p:nvPr/>
          </p:nvSpPr>
          <p:spPr>
            <a:xfrm>
              <a:off x="0" y="0"/>
              <a:ext cx="2442946" cy="0"/>
            </a:xfrm>
            <a:prstGeom prst="line">
              <a:avLst/>
            </a:prstGeom>
            <a:noFill/>
            <a:ln w="127000" cap="flat">
              <a:solidFill>
                <a:srgbClr val="262A3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2750" hangingPunct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8" name="线条">
              <a:extLst>
                <a:ext uri="{FF2B5EF4-FFF2-40B4-BE49-F238E27FC236}">
                  <a16:creationId xmlns:a16="http://schemas.microsoft.com/office/drawing/2014/main" id="{E4F74C71-5C35-4249-A810-9D2B19309B99}"/>
                </a:ext>
              </a:extLst>
            </p:cNvPr>
            <p:cNvSpPr/>
            <p:nvPr/>
          </p:nvSpPr>
          <p:spPr>
            <a:xfrm>
              <a:off x="2443714" y="0"/>
              <a:ext cx="2442946" cy="0"/>
            </a:xfrm>
            <a:prstGeom prst="line">
              <a:avLst/>
            </a:prstGeom>
            <a:noFill/>
            <a:ln w="127000" cap="flat">
              <a:gradFill flip="none" rotWithShape="1">
                <a:gsLst>
                  <a:gs pos="0">
                    <a:srgbClr val="E12888"/>
                  </a:gs>
                  <a:gs pos="100000">
                    <a:srgbClr val="681566"/>
                  </a:gs>
                </a:gsLst>
                <a:lin ang="0" scaled="1"/>
                <a:tileRect/>
              </a:gra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2750" hangingPunct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9" name="线条">
              <a:extLst>
                <a:ext uri="{FF2B5EF4-FFF2-40B4-BE49-F238E27FC236}">
                  <a16:creationId xmlns:a16="http://schemas.microsoft.com/office/drawing/2014/main" id="{8734AD22-2ADE-402D-9145-C813EDE0C6DF}"/>
                </a:ext>
              </a:extLst>
            </p:cNvPr>
            <p:cNvSpPr/>
            <p:nvPr/>
          </p:nvSpPr>
          <p:spPr>
            <a:xfrm>
              <a:off x="4583212" y="0"/>
              <a:ext cx="2442947" cy="0"/>
            </a:xfrm>
            <a:prstGeom prst="line">
              <a:avLst/>
            </a:prstGeom>
            <a:noFill/>
            <a:ln w="127000" cap="flat">
              <a:solidFill>
                <a:srgbClr val="262A3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2750" hangingPunct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D717BBE1-4F55-446C-BF2A-391A10D95209}"/>
              </a:ext>
            </a:extLst>
          </p:cNvPr>
          <p:cNvSpPr txBox="1"/>
          <p:nvPr/>
        </p:nvSpPr>
        <p:spPr>
          <a:xfrm>
            <a:off x="4623019" y="594353"/>
            <a:ext cx="332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dist">
              <a:defRPr sz="3600" b="1">
                <a:gradFill>
                  <a:gsLst>
                    <a:gs pos="0">
                      <a:srgbClr val="E12888"/>
                    </a:gs>
                    <a:gs pos="100000">
                      <a:srgbClr val="681566"/>
                    </a:gs>
                  </a:gsLst>
                  <a:lin ang="0" scaled="1"/>
                </a:gra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pPr algn="ctr"/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051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 animBg="1"/>
      <p:bldP spid="18" grpId="0" animBg="1"/>
      <p:bldP spid="19" grpId="0"/>
      <p:bldP spid="20" grpId="0" animBg="1"/>
      <p:bldP spid="21" grpId="0" animBg="1"/>
      <p:bldP spid="22" grpId="0"/>
      <p:bldP spid="23" grpId="0" animBg="1"/>
      <p:bldP spid="24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稻壳儿_刀客儿出品_1">
            <a:extLst>
              <a:ext uri="{FF2B5EF4-FFF2-40B4-BE49-F238E27FC236}">
                <a16:creationId xmlns:a16="http://schemas.microsoft.com/office/drawing/2014/main" id="{8DEF1343-EE8E-462C-9653-1CBF5825EEC2}"/>
              </a:ext>
            </a:extLst>
          </p:cNvPr>
          <p:cNvSpPr/>
          <p:nvPr/>
        </p:nvSpPr>
        <p:spPr>
          <a:xfrm rot="1616889">
            <a:off x="5800629" y="254851"/>
            <a:ext cx="7130034" cy="8770082"/>
          </a:xfrm>
          <a:custGeom>
            <a:avLst/>
            <a:gdLst>
              <a:gd name="connsiteX0" fmla="*/ 527707 w 1810554"/>
              <a:gd name="connsiteY0" fmla="*/ 121702 h 2227017"/>
              <a:gd name="connsiteX1" fmla="*/ 1008344 w 1810554"/>
              <a:gd name="connsiteY1" fmla="*/ 0 h 2227017"/>
              <a:gd name="connsiteX2" fmla="*/ 1146318 w 1810554"/>
              <a:gd name="connsiteY2" fmla="*/ 0 h 2227017"/>
              <a:gd name="connsiteX3" fmla="*/ 1810554 w 1810554"/>
              <a:gd name="connsiteY3" fmla="*/ 1306557 h 2227017"/>
              <a:gd name="connsiteX4" fmla="*/ 0 w 1810554"/>
              <a:gd name="connsiteY4" fmla="*/ 2227017 h 2227017"/>
              <a:gd name="connsiteX5" fmla="*/ 0 w 1810554"/>
              <a:gd name="connsiteY5" fmla="*/ 1008344 h 2227017"/>
              <a:gd name="connsiteX6" fmla="*/ 527707 w 1810554"/>
              <a:gd name="connsiteY6" fmla="*/ 121702 h 222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0554" h="2227017">
                <a:moveTo>
                  <a:pt x="527707" y="121702"/>
                </a:moveTo>
                <a:cubicBezTo>
                  <a:pt x="670583" y="44087"/>
                  <a:pt x="834315" y="0"/>
                  <a:pt x="1008344" y="0"/>
                </a:cubicBezTo>
                <a:lnTo>
                  <a:pt x="1146318" y="0"/>
                </a:lnTo>
                <a:lnTo>
                  <a:pt x="1810554" y="1306557"/>
                </a:lnTo>
                <a:lnTo>
                  <a:pt x="0" y="2227017"/>
                </a:lnTo>
                <a:lnTo>
                  <a:pt x="0" y="1008344"/>
                </a:lnTo>
                <a:cubicBezTo>
                  <a:pt x="0" y="625480"/>
                  <a:pt x="213381" y="292454"/>
                  <a:pt x="527707" y="121702"/>
                </a:cubicBezTo>
                <a:close/>
              </a:path>
            </a:pathLst>
          </a:custGeo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2CE56D46-95AE-487E-933D-BF294797F6D8}"/>
              </a:ext>
            </a:extLst>
          </p:cNvPr>
          <p:cNvSpPr/>
          <p:nvPr/>
        </p:nvSpPr>
        <p:spPr>
          <a:xfrm>
            <a:off x="4442468" y="2970427"/>
            <a:ext cx="3307063" cy="2580563"/>
          </a:xfrm>
          <a:prstGeom prst="roundRect">
            <a:avLst>
              <a:gd name="adj" fmla="val 3430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BD94353B-FC3F-4324-BA9A-3285D26E79B8}"/>
              </a:ext>
            </a:extLst>
          </p:cNvPr>
          <p:cNvSpPr/>
          <p:nvPr/>
        </p:nvSpPr>
        <p:spPr>
          <a:xfrm>
            <a:off x="8376990" y="2970427"/>
            <a:ext cx="3307063" cy="2580563"/>
          </a:xfrm>
          <a:prstGeom prst="roundRect">
            <a:avLst>
              <a:gd name="adj" fmla="val 3430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quotation-marks_63204">
            <a:extLst>
              <a:ext uri="{FF2B5EF4-FFF2-40B4-BE49-F238E27FC236}">
                <a16:creationId xmlns:a16="http://schemas.microsoft.com/office/drawing/2014/main" id="{8BB4F716-7412-4BC4-97C5-BECA44835B3E}"/>
              </a:ext>
            </a:extLst>
          </p:cNvPr>
          <p:cNvSpPr>
            <a:spLocks noChangeAspect="1"/>
          </p:cNvSpPr>
          <p:nvPr/>
        </p:nvSpPr>
        <p:spPr bwMode="auto">
          <a:xfrm>
            <a:off x="4664660" y="3157962"/>
            <a:ext cx="392193" cy="304236"/>
          </a:xfrm>
          <a:custGeom>
            <a:avLst/>
            <a:gdLst>
              <a:gd name="connsiteX0" fmla="*/ 551754 w 604227"/>
              <a:gd name="connsiteY0" fmla="*/ 199 h 468718"/>
              <a:gd name="connsiteX1" fmla="*/ 577323 w 604227"/>
              <a:gd name="connsiteY1" fmla="*/ 9237 h 468718"/>
              <a:gd name="connsiteX2" fmla="*/ 596294 w 604227"/>
              <a:gd name="connsiteY2" fmla="*/ 80625 h 468718"/>
              <a:gd name="connsiteX3" fmla="*/ 591002 w 604227"/>
              <a:gd name="connsiteY3" fmla="*/ 85908 h 468718"/>
              <a:gd name="connsiteX4" fmla="*/ 582614 w 604227"/>
              <a:gd name="connsiteY4" fmla="*/ 89129 h 468718"/>
              <a:gd name="connsiteX5" fmla="*/ 472015 w 604227"/>
              <a:gd name="connsiteY5" fmla="*/ 185773 h 468718"/>
              <a:gd name="connsiteX6" fmla="*/ 576290 w 604227"/>
              <a:gd name="connsiteY6" fmla="*/ 242600 h 468718"/>
              <a:gd name="connsiteX7" fmla="*/ 593196 w 604227"/>
              <a:gd name="connsiteY7" fmla="*/ 369783 h 468718"/>
              <a:gd name="connsiteX8" fmla="*/ 559384 w 604227"/>
              <a:gd name="connsiteY8" fmla="*/ 457149 h 468718"/>
              <a:gd name="connsiteX9" fmla="*/ 434074 w 604227"/>
              <a:gd name="connsiteY9" fmla="*/ 464494 h 468718"/>
              <a:gd name="connsiteX10" fmla="*/ 361416 w 604227"/>
              <a:gd name="connsiteY10" fmla="*/ 415012 h 468718"/>
              <a:gd name="connsiteX11" fmla="*/ 354060 w 604227"/>
              <a:gd name="connsiteY11" fmla="*/ 249945 h 468718"/>
              <a:gd name="connsiteX12" fmla="*/ 474080 w 604227"/>
              <a:gd name="connsiteY12" fmla="*/ 29210 h 468718"/>
              <a:gd name="connsiteX13" fmla="*/ 551754 w 604227"/>
              <a:gd name="connsiteY13" fmla="*/ 199 h 468718"/>
              <a:gd name="connsiteX14" fmla="*/ 204160 w 604227"/>
              <a:gd name="connsiteY14" fmla="*/ 199 h 468718"/>
              <a:gd name="connsiteX15" fmla="*/ 229728 w 604227"/>
              <a:gd name="connsiteY15" fmla="*/ 9237 h 468718"/>
              <a:gd name="connsiteX16" fmla="*/ 248700 w 604227"/>
              <a:gd name="connsiteY16" fmla="*/ 80625 h 468718"/>
              <a:gd name="connsiteX17" fmla="*/ 243408 w 604227"/>
              <a:gd name="connsiteY17" fmla="*/ 85908 h 468718"/>
              <a:gd name="connsiteX18" fmla="*/ 235019 w 604227"/>
              <a:gd name="connsiteY18" fmla="*/ 89129 h 468718"/>
              <a:gd name="connsiteX19" fmla="*/ 124416 w 604227"/>
              <a:gd name="connsiteY19" fmla="*/ 185773 h 468718"/>
              <a:gd name="connsiteX20" fmla="*/ 228695 w 604227"/>
              <a:gd name="connsiteY20" fmla="*/ 242600 h 468718"/>
              <a:gd name="connsiteX21" fmla="*/ 245602 w 604227"/>
              <a:gd name="connsiteY21" fmla="*/ 369783 h 468718"/>
              <a:gd name="connsiteX22" fmla="*/ 211918 w 604227"/>
              <a:gd name="connsiteY22" fmla="*/ 457149 h 468718"/>
              <a:gd name="connsiteX23" fmla="*/ 86601 w 604227"/>
              <a:gd name="connsiteY23" fmla="*/ 464494 h 468718"/>
              <a:gd name="connsiteX24" fmla="*/ 13941 w 604227"/>
              <a:gd name="connsiteY24" fmla="*/ 415012 h 468718"/>
              <a:gd name="connsiteX25" fmla="*/ 6456 w 604227"/>
              <a:gd name="connsiteY25" fmla="*/ 249945 h 468718"/>
              <a:gd name="connsiteX26" fmla="*/ 126610 w 604227"/>
              <a:gd name="connsiteY26" fmla="*/ 29210 h 468718"/>
              <a:gd name="connsiteX27" fmla="*/ 204160 w 604227"/>
              <a:gd name="connsiteY27" fmla="*/ 199 h 468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4227" h="468718">
                <a:moveTo>
                  <a:pt x="551754" y="199"/>
                </a:moveTo>
                <a:cubicBezTo>
                  <a:pt x="560965" y="925"/>
                  <a:pt x="569709" y="3696"/>
                  <a:pt x="577323" y="9237"/>
                </a:cubicBezTo>
                <a:cubicBezTo>
                  <a:pt x="603650" y="28050"/>
                  <a:pt x="612038" y="51245"/>
                  <a:pt x="596294" y="80625"/>
                </a:cubicBezTo>
                <a:cubicBezTo>
                  <a:pt x="595261" y="83846"/>
                  <a:pt x="593196" y="84877"/>
                  <a:pt x="591002" y="85908"/>
                </a:cubicBezTo>
                <a:cubicBezTo>
                  <a:pt x="588938" y="88098"/>
                  <a:pt x="585711" y="89129"/>
                  <a:pt x="582614" y="89129"/>
                </a:cubicBezTo>
                <a:cubicBezTo>
                  <a:pt x="537316" y="90160"/>
                  <a:pt x="479371" y="139513"/>
                  <a:pt x="472015" y="185773"/>
                </a:cubicBezTo>
                <a:cubicBezTo>
                  <a:pt x="461562" y="244661"/>
                  <a:pt x="546866" y="216313"/>
                  <a:pt x="576290" y="242600"/>
                </a:cubicBezTo>
                <a:cubicBezTo>
                  <a:pt x="605715" y="269918"/>
                  <a:pt x="596294" y="335120"/>
                  <a:pt x="593196" y="369783"/>
                </a:cubicBezTo>
                <a:cubicBezTo>
                  <a:pt x="589970" y="401353"/>
                  <a:pt x="587905" y="438207"/>
                  <a:pt x="559384" y="457149"/>
                </a:cubicBezTo>
                <a:cubicBezTo>
                  <a:pt x="530993" y="476091"/>
                  <a:pt x="465692" y="466556"/>
                  <a:pt x="434074" y="464494"/>
                </a:cubicBezTo>
                <a:cubicBezTo>
                  <a:pt x="402585" y="462303"/>
                  <a:pt x="371999" y="446583"/>
                  <a:pt x="361416" y="415012"/>
                </a:cubicBezTo>
                <a:cubicBezTo>
                  <a:pt x="345672" y="365660"/>
                  <a:pt x="343607" y="305740"/>
                  <a:pt x="354060" y="249945"/>
                </a:cubicBezTo>
                <a:cubicBezTo>
                  <a:pt x="350963" y="166960"/>
                  <a:pt x="413038" y="79594"/>
                  <a:pt x="474080" y="29210"/>
                </a:cubicBezTo>
                <a:cubicBezTo>
                  <a:pt x="492277" y="14230"/>
                  <a:pt x="524121" y="-1982"/>
                  <a:pt x="551754" y="199"/>
                </a:cubicBezTo>
                <a:close/>
                <a:moveTo>
                  <a:pt x="204160" y="199"/>
                </a:moveTo>
                <a:cubicBezTo>
                  <a:pt x="213370" y="925"/>
                  <a:pt x="222113" y="3696"/>
                  <a:pt x="229728" y="9237"/>
                </a:cubicBezTo>
                <a:cubicBezTo>
                  <a:pt x="256056" y="28050"/>
                  <a:pt x="264574" y="51245"/>
                  <a:pt x="248700" y="80625"/>
                </a:cubicBezTo>
                <a:cubicBezTo>
                  <a:pt x="247667" y="83846"/>
                  <a:pt x="245602" y="84877"/>
                  <a:pt x="243408" y="85908"/>
                </a:cubicBezTo>
                <a:cubicBezTo>
                  <a:pt x="241343" y="88098"/>
                  <a:pt x="238246" y="89129"/>
                  <a:pt x="235019" y="89129"/>
                </a:cubicBezTo>
                <a:cubicBezTo>
                  <a:pt x="189720" y="90160"/>
                  <a:pt x="131772" y="139513"/>
                  <a:pt x="124416" y="185773"/>
                </a:cubicBezTo>
                <a:cubicBezTo>
                  <a:pt x="114994" y="244661"/>
                  <a:pt x="199270" y="216313"/>
                  <a:pt x="228695" y="242600"/>
                </a:cubicBezTo>
                <a:cubicBezTo>
                  <a:pt x="258250" y="269918"/>
                  <a:pt x="248700" y="335120"/>
                  <a:pt x="245602" y="369783"/>
                </a:cubicBezTo>
                <a:cubicBezTo>
                  <a:pt x="242376" y="401353"/>
                  <a:pt x="240311" y="438207"/>
                  <a:pt x="211918" y="457149"/>
                </a:cubicBezTo>
                <a:cubicBezTo>
                  <a:pt x="183396" y="476091"/>
                  <a:pt x="118092" y="466556"/>
                  <a:pt x="86601" y="464494"/>
                </a:cubicBezTo>
                <a:cubicBezTo>
                  <a:pt x="54982" y="462303"/>
                  <a:pt x="24395" y="446583"/>
                  <a:pt x="13941" y="415012"/>
                </a:cubicBezTo>
                <a:cubicBezTo>
                  <a:pt x="-1933" y="365660"/>
                  <a:pt x="-3998" y="305740"/>
                  <a:pt x="6456" y="249945"/>
                </a:cubicBezTo>
                <a:cubicBezTo>
                  <a:pt x="3358" y="166960"/>
                  <a:pt x="65436" y="79594"/>
                  <a:pt x="126610" y="29210"/>
                </a:cubicBezTo>
                <a:cubicBezTo>
                  <a:pt x="144710" y="14230"/>
                  <a:pt x="176531" y="-1982"/>
                  <a:pt x="204160" y="199"/>
                </a:cubicBezTo>
                <a:close/>
              </a:path>
            </a:pathLst>
          </a:custGeo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quotation-marks_63204">
            <a:extLst>
              <a:ext uri="{FF2B5EF4-FFF2-40B4-BE49-F238E27FC236}">
                <a16:creationId xmlns:a16="http://schemas.microsoft.com/office/drawing/2014/main" id="{33759578-95E4-4BE8-ACD3-8929A1DB026D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7161426" y="4976691"/>
            <a:ext cx="392193" cy="304236"/>
          </a:xfrm>
          <a:custGeom>
            <a:avLst/>
            <a:gdLst>
              <a:gd name="connsiteX0" fmla="*/ 551754 w 604227"/>
              <a:gd name="connsiteY0" fmla="*/ 199 h 468718"/>
              <a:gd name="connsiteX1" fmla="*/ 577323 w 604227"/>
              <a:gd name="connsiteY1" fmla="*/ 9237 h 468718"/>
              <a:gd name="connsiteX2" fmla="*/ 596294 w 604227"/>
              <a:gd name="connsiteY2" fmla="*/ 80625 h 468718"/>
              <a:gd name="connsiteX3" fmla="*/ 591002 w 604227"/>
              <a:gd name="connsiteY3" fmla="*/ 85908 h 468718"/>
              <a:gd name="connsiteX4" fmla="*/ 582614 w 604227"/>
              <a:gd name="connsiteY4" fmla="*/ 89129 h 468718"/>
              <a:gd name="connsiteX5" fmla="*/ 472015 w 604227"/>
              <a:gd name="connsiteY5" fmla="*/ 185773 h 468718"/>
              <a:gd name="connsiteX6" fmla="*/ 576290 w 604227"/>
              <a:gd name="connsiteY6" fmla="*/ 242600 h 468718"/>
              <a:gd name="connsiteX7" fmla="*/ 593196 w 604227"/>
              <a:gd name="connsiteY7" fmla="*/ 369783 h 468718"/>
              <a:gd name="connsiteX8" fmla="*/ 559384 w 604227"/>
              <a:gd name="connsiteY8" fmla="*/ 457149 h 468718"/>
              <a:gd name="connsiteX9" fmla="*/ 434074 w 604227"/>
              <a:gd name="connsiteY9" fmla="*/ 464494 h 468718"/>
              <a:gd name="connsiteX10" fmla="*/ 361416 w 604227"/>
              <a:gd name="connsiteY10" fmla="*/ 415012 h 468718"/>
              <a:gd name="connsiteX11" fmla="*/ 354060 w 604227"/>
              <a:gd name="connsiteY11" fmla="*/ 249945 h 468718"/>
              <a:gd name="connsiteX12" fmla="*/ 474080 w 604227"/>
              <a:gd name="connsiteY12" fmla="*/ 29210 h 468718"/>
              <a:gd name="connsiteX13" fmla="*/ 551754 w 604227"/>
              <a:gd name="connsiteY13" fmla="*/ 199 h 468718"/>
              <a:gd name="connsiteX14" fmla="*/ 204160 w 604227"/>
              <a:gd name="connsiteY14" fmla="*/ 199 h 468718"/>
              <a:gd name="connsiteX15" fmla="*/ 229728 w 604227"/>
              <a:gd name="connsiteY15" fmla="*/ 9237 h 468718"/>
              <a:gd name="connsiteX16" fmla="*/ 248700 w 604227"/>
              <a:gd name="connsiteY16" fmla="*/ 80625 h 468718"/>
              <a:gd name="connsiteX17" fmla="*/ 243408 w 604227"/>
              <a:gd name="connsiteY17" fmla="*/ 85908 h 468718"/>
              <a:gd name="connsiteX18" fmla="*/ 235019 w 604227"/>
              <a:gd name="connsiteY18" fmla="*/ 89129 h 468718"/>
              <a:gd name="connsiteX19" fmla="*/ 124416 w 604227"/>
              <a:gd name="connsiteY19" fmla="*/ 185773 h 468718"/>
              <a:gd name="connsiteX20" fmla="*/ 228695 w 604227"/>
              <a:gd name="connsiteY20" fmla="*/ 242600 h 468718"/>
              <a:gd name="connsiteX21" fmla="*/ 245602 w 604227"/>
              <a:gd name="connsiteY21" fmla="*/ 369783 h 468718"/>
              <a:gd name="connsiteX22" fmla="*/ 211918 w 604227"/>
              <a:gd name="connsiteY22" fmla="*/ 457149 h 468718"/>
              <a:gd name="connsiteX23" fmla="*/ 86601 w 604227"/>
              <a:gd name="connsiteY23" fmla="*/ 464494 h 468718"/>
              <a:gd name="connsiteX24" fmla="*/ 13941 w 604227"/>
              <a:gd name="connsiteY24" fmla="*/ 415012 h 468718"/>
              <a:gd name="connsiteX25" fmla="*/ 6456 w 604227"/>
              <a:gd name="connsiteY25" fmla="*/ 249945 h 468718"/>
              <a:gd name="connsiteX26" fmla="*/ 126610 w 604227"/>
              <a:gd name="connsiteY26" fmla="*/ 29210 h 468718"/>
              <a:gd name="connsiteX27" fmla="*/ 204160 w 604227"/>
              <a:gd name="connsiteY27" fmla="*/ 199 h 468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4227" h="468718">
                <a:moveTo>
                  <a:pt x="551754" y="199"/>
                </a:moveTo>
                <a:cubicBezTo>
                  <a:pt x="560965" y="925"/>
                  <a:pt x="569709" y="3696"/>
                  <a:pt x="577323" y="9237"/>
                </a:cubicBezTo>
                <a:cubicBezTo>
                  <a:pt x="603650" y="28050"/>
                  <a:pt x="612038" y="51245"/>
                  <a:pt x="596294" y="80625"/>
                </a:cubicBezTo>
                <a:cubicBezTo>
                  <a:pt x="595261" y="83846"/>
                  <a:pt x="593196" y="84877"/>
                  <a:pt x="591002" y="85908"/>
                </a:cubicBezTo>
                <a:cubicBezTo>
                  <a:pt x="588938" y="88098"/>
                  <a:pt x="585711" y="89129"/>
                  <a:pt x="582614" y="89129"/>
                </a:cubicBezTo>
                <a:cubicBezTo>
                  <a:pt x="537316" y="90160"/>
                  <a:pt x="479371" y="139513"/>
                  <a:pt x="472015" y="185773"/>
                </a:cubicBezTo>
                <a:cubicBezTo>
                  <a:pt x="461562" y="244661"/>
                  <a:pt x="546866" y="216313"/>
                  <a:pt x="576290" y="242600"/>
                </a:cubicBezTo>
                <a:cubicBezTo>
                  <a:pt x="605715" y="269918"/>
                  <a:pt x="596294" y="335120"/>
                  <a:pt x="593196" y="369783"/>
                </a:cubicBezTo>
                <a:cubicBezTo>
                  <a:pt x="589970" y="401353"/>
                  <a:pt x="587905" y="438207"/>
                  <a:pt x="559384" y="457149"/>
                </a:cubicBezTo>
                <a:cubicBezTo>
                  <a:pt x="530993" y="476091"/>
                  <a:pt x="465692" y="466556"/>
                  <a:pt x="434074" y="464494"/>
                </a:cubicBezTo>
                <a:cubicBezTo>
                  <a:pt x="402585" y="462303"/>
                  <a:pt x="371999" y="446583"/>
                  <a:pt x="361416" y="415012"/>
                </a:cubicBezTo>
                <a:cubicBezTo>
                  <a:pt x="345672" y="365660"/>
                  <a:pt x="343607" y="305740"/>
                  <a:pt x="354060" y="249945"/>
                </a:cubicBezTo>
                <a:cubicBezTo>
                  <a:pt x="350963" y="166960"/>
                  <a:pt x="413038" y="79594"/>
                  <a:pt x="474080" y="29210"/>
                </a:cubicBezTo>
                <a:cubicBezTo>
                  <a:pt x="492277" y="14230"/>
                  <a:pt x="524121" y="-1982"/>
                  <a:pt x="551754" y="199"/>
                </a:cubicBezTo>
                <a:close/>
                <a:moveTo>
                  <a:pt x="204160" y="199"/>
                </a:moveTo>
                <a:cubicBezTo>
                  <a:pt x="213370" y="925"/>
                  <a:pt x="222113" y="3696"/>
                  <a:pt x="229728" y="9237"/>
                </a:cubicBezTo>
                <a:cubicBezTo>
                  <a:pt x="256056" y="28050"/>
                  <a:pt x="264574" y="51245"/>
                  <a:pt x="248700" y="80625"/>
                </a:cubicBezTo>
                <a:cubicBezTo>
                  <a:pt x="247667" y="83846"/>
                  <a:pt x="245602" y="84877"/>
                  <a:pt x="243408" y="85908"/>
                </a:cubicBezTo>
                <a:cubicBezTo>
                  <a:pt x="241343" y="88098"/>
                  <a:pt x="238246" y="89129"/>
                  <a:pt x="235019" y="89129"/>
                </a:cubicBezTo>
                <a:cubicBezTo>
                  <a:pt x="189720" y="90160"/>
                  <a:pt x="131772" y="139513"/>
                  <a:pt x="124416" y="185773"/>
                </a:cubicBezTo>
                <a:cubicBezTo>
                  <a:pt x="114994" y="244661"/>
                  <a:pt x="199270" y="216313"/>
                  <a:pt x="228695" y="242600"/>
                </a:cubicBezTo>
                <a:cubicBezTo>
                  <a:pt x="258250" y="269918"/>
                  <a:pt x="248700" y="335120"/>
                  <a:pt x="245602" y="369783"/>
                </a:cubicBezTo>
                <a:cubicBezTo>
                  <a:pt x="242376" y="401353"/>
                  <a:pt x="240311" y="438207"/>
                  <a:pt x="211918" y="457149"/>
                </a:cubicBezTo>
                <a:cubicBezTo>
                  <a:pt x="183396" y="476091"/>
                  <a:pt x="118092" y="466556"/>
                  <a:pt x="86601" y="464494"/>
                </a:cubicBezTo>
                <a:cubicBezTo>
                  <a:pt x="54982" y="462303"/>
                  <a:pt x="24395" y="446583"/>
                  <a:pt x="13941" y="415012"/>
                </a:cubicBezTo>
                <a:cubicBezTo>
                  <a:pt x="-1933" y="365660"/>
                  <a:pt x="-3998" y="305740"/>
                  <a:pt x="6456" y="249945"/>
                </a:cubicBezTo>
                <a:cubicBezTo>
                  <a:pt x="3358" y="166960"/>
                  <a:pt x="65436" y="79594"/>
                  <a:pt x="126610" y="29210"/>
                </a:cubicBezTo>
                <a:cubicBezTo>
                  <a:pt x="144710" y="14230"/>
                  <a:pt x="176531" y="-1982"/>
                  <a:pt x="204160" y="199"/>
                </a:cubicBezTo>
                <a:close/>
              </a:path>
            </a:pathLst>
          </a:custGeo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quotation-marks_63204">
            <a:extLst>
              <a:ext uri="{FF2B5EF4-FFF2-40B4-BE49-F238E27FC236}">
                <a16:creationId xmlns:a16="http://schemas.microsoft.com/office/drawing/2014/main" id="{1C718E4D-6F22-49FB-BD2C-1288C2B9E649}"/>
              </a:ext>
            </a:extLst>
          </p:cNvPr>
          <p:cNvSpPr>
            <a:spLocks noChangeAspect="1"/>
          </p:cNvSpPr>
          <p:nvPr/>
        </p:nvSpPr>
        <p:spPr bwMode="auto">
          <a:xfrm>
            <a:off x="8578618" y="3157962"/>
            <a:ext cx="392193" cy="304236"/>
          </a:xfrm>
          <a:custGeom>
            <a:avLst/>
            <a:gdLst>
              <a:gd name="connsiteX0" fmla="*/ 551754 w 604227"/>
              <a:gd name="connsiteY0" fmla="*/ 199 h 468718"/>
              <a:gd name="connsiteX1" fmla="*/ 577323 w 604227"/>
              <a:gd name="connsiteY1" fmla="*/ 9237 h 468718"/>
              <a:gd name="connsiteX2" fmla="*/ 596294 w 604227"/>
              <a:gd name="connsiteY2" fmla="*/ 80625 h 468718"/>
              <a:gd name="connsiteX3" fmla="*/ 591002 w 604227"/>
              <a:gd name="connsiteY3" fmla="*/ 85908 h 468718"/>
              <a:gd name="connsiteX4" fmla="*/ 582614 w 604227"/>
              <a:gd name="connsiteY4" fmla="*/ 89129 h 468718"/>
              <a:gd name="connsiteX5" fmla="*/ 472015 w 604227"/>
              <a:gd name="connsiteY5" fmla="*/ 185773 h 468718"/>
              <a:gd name="connsiteX6" fmla="*/ 576290 w 604227"/>
              <a:gd name="connsiteY6" fmla="*/ 242600 h 468718"/>
              <a:gd name="connsiteX7" fmla="*/ 593196 w 604227"/>
              <a:gd name="connsiteY7" fmla="*/ 369783 h 468718"/>
              <a:gd name="connsiteX8" fmla="*/ 559384 w 604227"/>
              <a:gd name="connsiteY8" fmla="*/ 457149 h 468718"/>
              <a:gd name="connsiteX9" fmla="*/ 434074 w 604227"/>
              <a:gd name="connsiteY9" fmla="*/ 464494 h 468718"/>
              <a:gd name="connsiteX10" fmla="*/ 361416 w 604227"/>
              <a:gd name="connsiteY10" fmla="*/ 415012 h 468718"/>
              <a:gd name="connsiteX11" fmla="*/ 354060 w 604227"/>
              <a:gd name="connsiteY11" fmla="*/ 249945 h 468718"/>
              <a:gd name="connsiteX12" fmla="*/ 474080 w 604227"/>
              <a:gd name="connsiteY12" fmla="*/ 29210 h 468718"/>
              <a:gd name="connsiteX13" fmla="*/ 551754 w 604227"/>
              <a:gd name="connsiteY13" fmla="*/ 199 h 468718"/>
              <a:gd name="connsiteX14" fmla="*/ 204160 w 604227"/>
              <a:gd name="connsiteY14" fmla="*/ 199 h 468718"/>
              <a:gd name="connsiteX15" fmla="*/ 229728 w 604227"/>
              <a:gd name="connsiteY15" fmla="*/ 9237 h 468718"/>
              <a:gd name="connsiteX16" fmla="*/ 248700 w 604227"/>
              <a:gd name="connsiteY16" fmla="*/ 80625 h 468718"/>
              <a:gd name="connsiteX17" fmla="*/ 243408 w 604227"/>
              <a:gd name="connsiteY17" fmla="*/ 85908 h 468718"/>
              <a:gd name="connsiteX18" fmla="*/ 235019 w 604227"/>
              <a:gd name="connsiteY18" fmla="*/ 89129 h 468718"/>
              <a:gd name="connsiteX19" fmla="*/ 124416 w 604227"/>
              <a:gd name="connsiteY19" fmla="*/ 185773 h 468718"/>
              <a:gd name="connsiteX20" fmla="*/ 228695 w 604227"/>
              <a:gd name="connsiteY20" fmla="*/ 242600 h 468718"/>
              <a:gd name="connsiteX21" fmla="*/ 245602 w 604227"/>
              <a:gd name="connsiteY21" fmla="*/ 369783 h 468718"/>
              <a:gd name="connsiteX22" fmla="*/ 211918 w 604227"/>
              <a:gd name="connsiteY22" fmla="*/ 457149 h 468718"/>
              <a:gd name="connsiteX23" fmla="*/ 86601 w 604227"/>
              <a:gd name="connsiteY23" fmla="*/ 464494 h 468718"/>
              <a:gd name="connsiteX24" fmla="*/ 13941 w 604227"/>
              <a:gd name="connsiteY24" fmla="*/ 415012 h 468718"/>
              <a:gd name="connsiteX25" fmla="*/ 6456 w 604227"/>
              <a:gd name="connsiteY25" fmla="*/ 249945 h 468718"/>
              <a:gd name="connsiteX26" fmla="*/ 126610 w 604227"/>
              <a:gd name="connsiteY26" fmla="*/ 29210 h 468718"/>
              <a:gd name="connsiteX27" fmla="*/ 204160 w 604227"/>
              <a:gd name="connsiteY27" fmla="*/ 199 h 468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4227" h="468718">
                <a:moveTo>
                  <a:pt x="551754" y="199"/>
                </a:moveTo>
                <a:cubicBezTo>
                  <a:pt x="560965" y="925"/>
                  <a:pt x="569709" y="3696"/>
                  <a:pt x="577323" y="9237"/>
                </a:cubicBezTo>
                <a:cubicBezTo>
                  <a:pt x="603650" y="28050"/>
                  <a:pt x="612038" y="51245"/>
                  <a:pt x="596294" y="80625"/>
                </a:cubicBezTo>
                <a:cubicBezTo>
                  <a:pt x="595261" y="83846"/>
                  <a:pt x="593196" y="84877"/>
                  <a:pt x="591002" y="85908"/>
                </a:cubicBezTo>
                <a:cubicBezTo>
                  <a:pt x="588938" y="88098"/>
                  <a:pt x="585711" y="89129"/>
                  <a:pt x="582614" y="89129"/>
                </a:cubicBezTo>
                <a:cubicBezTo>
                  <a:pt x="537316" y="90160"/>
                  <a:pt x="479371" y="139513"/>
                  <a:pt x="472015" y="185773"/>
                </a:cubicBezTo>
                <a:cubicBezTo>
                  <a:pt x="461562" y="244661"/>
                  <a:pt x="546866" y="216313"/>
                  <a:pt x="576290" y="242600"/>
                </a:cubicBezTo>
                <a:cubicBezTo>
                  <a:pt x="605715" y="269918"/>
                  <a:pt x="596294" y="335120"/>
                  <a:pt x="593196" y="369783"/>
                </a:cubicBezTo>
                <a:cubicBezTo>
                  <a:pt x="589970" y="401353"/>
                  <a:pt x="587905" y="438207"/>
                  <a:pt x="559384" y="457149"/>
                </a:cubicBezTo>
                <a:cubicBezTo>
                  <a:pt x="530993" y="476091"/>
                  <a:pt x="465692" y="466556"/>
                  <a:pt x="434074" y="464494"/>
                </a:cubicBezTo>
                <a:cubicBezTo>
                  <a:pt x="402585" y="462303"/>
                  <a:pt x="371999" y="446583"/>
                  <a:pt x="361416" y="415012"/>
                </a:cubicBezTo>
                <a:cubicBezTo>
                  <a:pt x="345672" y="365660"/>
                  <a:pt x="343607" y="305740"/>
                  <a:pt x="354060" y="249945"/>
                </a:cubicBezTo>
                <a:cubicBezTo>
                  <a:pt x="350963" y="166960"/>
                  <a:pt x="413038" y="79594"/>
                  <a:pt x="474080" y="29210"/>
                </a:cubicBezTo>
                <a:cubicBezTo>
                  <a:pt x="492277" y="14230"/>
                  <a:pt x="524121" y="-1982"/>
                  <a:pt x="551754" y="199"/>
                </a:cubicBezTo>
                <a:close/>
                <a:moveTo>
                  <a:pt x="204160" y="199"/>
                </a:moveTo>
                <a:cubicBezTo>
                  <a:pt x="213370" y="925"/>
                  <a:pt x="222113" y="3696"/>
                  <a:pt x="229728" y="9237"/>
                </a:cubicBezTo>
                <a:cubicBezTo>
                  <a:pt x="256056" y="28050"/>
                  <a:pt x="264574" y="51245"/>
                  <a:pt x="248700" y="80625"/>
                </a:cubicBezTo>
                <a:cubicBezTo>
                  <a:pt x="247667" y="83846"/>
                  <a:pt x="245602" y="84877"/>
                  <a:pt x="243408" y="85908"/>
                </a:cubicBezTo>
                <a:cubicBezTo>
                  <a:pt x="241343" y="88098"/>
                  <a:pt x="238246" y="89129"/>
                  <a:pt x="235019" y="89129"/>
                </a:cubicBezTo>
                <a:cubicBezTo>
                  <a:pt x="189720" y="90160"/>
                  <a:pt x="131772" y="139513"/>
                  <a:pt x="124416" y="185773"/>
                </a:cubicBezTo>
                <a:cubicBezTo>
                  <a:pt x="114994" y="244661"/>
                  <a:pt x="199270" y="216313"/>
                  <a:pt x="228695" y="242600"/>
                </a:cubicBezTo>
                <a:cubicBezTo>
                  <a:pt x="258250" y="269918"/>
                  <a:pt x="248700" y="335120"/>
                  <a:pt x="245602" y="369783"/>
                </a:cubicBezTo>
                <a:cubicBezTo>
                  <a:pt x="242376" y="401353"/>
                  <a:pt x="240311" y="438207"/>
                  <a:pt x="211918" y="457149"/>
                </a:cubicBezTo>
                <a:cubicBezTo>
                  <a:pt x="183396" y="476091"/>
                  <a:pt x="118092" y="466556"/>
                  <a:pt x="86601" y="464494"/>
                </a:cubicBezTo>
                <a:cubicBezTo>
                  <a:pt x="54982" y="462303"/>
                  <a:pt x="24395" y="446583"/>
                  <a:pt x="13941" y="415012"/>
                </a:cubicBezTo>
                <a:cubicBezTo>
                  <a:pt x="-1933" y="365660"/>
                  <a:pt x="-3998" y="305740"/>
                  <a:pt x="6456" y="249945"/>
                </a:cubicBezTo>
                <a:cubicBezTo>
                  <a:pt x="3358" y="166960"/>
                  <a:pt x="65436" y="79594"/>
                  <a:pt x="126610" y="29210"/>
                </a:cubicBezTo>
                <a:cubicBezTo>
                  <a:pt x="144710" y="14230"/>
                  <a:pt x="176531" y="-1982"/>
                  <a:pt x="204160" y="199"/>
                </a:cubicBezTo>
                <a:close/>
              </a:path>
            </a:pathLst>
          </a:custGeo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quotation-marks_63204">
            <a:extLst>
              <a:ext uri="{FF2B5EF4-FFF2-40B4-BE49-F238E27FC236}">
                <a16:creationId xmlns:a16="http://schemas.microsoft.com/office/drawing/2014/main" id="{86A5AF73-FBEF-4984-A773-73FD320BDA5A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11075384" y="4976691"/>
            <a:ext cx="392193" cy="304236"/>
          </a:xfrm>
          <a:custGeom>
            <a:avLst/>
            <a:gdLst>
              <a:gd name="connsiteX0" fmla="*/ 551754 w 604227"/>
              <a:gd name="connsiteY0" fmla="*/ 199 h 468718"/>
              <a:gd name="connsiteX1" fmla="*/ 577323 w 604227"/>
              <a:gd name="connsiteY1" fmla="*/ 9237 h 468718"/>
              <a:gd name="connsiteX2" fmla="*/ 596294 w 604227"/>
              <a:gd name="connsiteY2" fmla="*/ 80625 h 468718"/>
              <a:gd name="connsiteX3" fmla="*/ 591002 w 604227"/>
              <a:gd name="connsiteY3" fmla="*/ 85908 h 468718"/>
              <a:gd name="connsiteX4" fmla="*/ 582614 w 604227"/>
              <a:gd name="connsiteY4" fmla="*/ 89129 h 468718"/>
              <a:gd name="connsiteX5" fmla="*/ 472015 w 604227"/>
              <a:gd name="connsiteY5" fmla="*/ 185773 h 468718"/>
              <a:gd name="connsiteX6" fmla="*/ 576290 w 604227"/>
              <a:gd name="connsiteY6" fmla="*/ 242600 h 468718"/>
              <a:gd name="connsiteX7" fmla="*/ 593196 w 604227"/>
              <a:gd name="connsiteY7" fmla="*/ 369783 h 468718"/>
              <a:gd name="connsiteX8" fmla="*/ 559384 w 604227"/>
              <a:gd name="connsiteY8" fmla="*/ 457149 h 468718"/>
              <a:gd name="connsiteX9" fmla="*/ 434074 w 604227"/>
              <a:gd name="connsiteY9" fmla="*/ 464494 h 468718"/>
              <a:gd name="connsiteX10" fmla="*/ 361416 w 604227"/>
              <a:gd name="connsiteY10" fmla="*/ 415012 h 468718"/>
              <a:gd name="connsiteX11" fmla="*/ 354060 w 604227"/>
              <a:gd name="connsiteY11" fmla="*/ 249945 h 468718"/>
              <a:gd name="connsiteX12" fmla="*/ 474080 w 604227"/>
              <a:gd name="connsiteY12" fmla="*/ 29210 h 468718"/>
              <a:gd name="connsiteX13" fmla="*/ 551754 w 604227"/>
              <a:gd name="connsiteY13" fmla="*/ 199 h 468718"/>
              <a:gd name="connsiteX14" fmla="*/ 204160 w 604227"/>
              <a:gd name="connsiteY14" fmla="*/ 199 h 468718"/>
              <a:gd name="connsiteX15" fmla="*/ 229728 w 604227"/>
              <a:gd name="connsiteY15" fmla="*/ 9237 h 468718"/>
              <a:gd name="connsiteX16" fmla="*/ 248700 w 604227"/>
              <a:gd name="connsiteY16" fmla="*/ 80625 h 468718"/>
              <a:gd name="connsiteX17" fmla="*/ 243408 w 604227"/>
              <a:gd name="connsiteY17" fmla="*/ 85908 h 468718"/>
              <a:gd name="connsiteX18" fmla="*/ 235019 w 604227"/>
              <a:gd name="connsiteY18" fmla="*/ 89129 h 468718"/>
              <a:gd name="connsiteX19" fmla="*/ 124416 w 604227"/>
              <a:gd name="connsiteY19" fmla="*/ 185773 h 468718"/>
              <a:gd name="connsiteX20" fmla="*/ 228695 w 604227"/>
              <a:gd name="connsiteY20" fmla="*/ 242600 h 468718"/>
              <a:gd name="connsiteX21" fmla="*/ 245602 w 604227"/>
              <a:gd name="connsiteY21" fmla="*/ 369783 h 468718"/>
              <a:gd name="connsiteX22" fmla="*/ 211918 w 604227"/>
              <a:gd name="connsiteY22" fmla="*/ 457149 h 468718"/>
              <a:gd name="connsiteX23" fmla="*/ 86601 w 604227"/>
              <a:gd name="connsiteY23" fmla="*/ 464494 h 468718"/>
              <a:gd name="connsiteX24" fmla="*/ 13941 w 604227"/>
              <a:gd name="connsiteY24" fmla="*/ 415012 h 468718"/>
              <a:gd name="connsiteX25" fmla="*/ 6456 w 604227"/>
              <a:gd name="connsiteY25" fmla="*/ 249945 h 468718"/>
              <a:gd name="connsiteX26" fmla="*/ 126610 w 604227"/>
              <a:gd name="connsiteY26" fmla="*/ 29210 h 468718"/>
              <a:gd name="connsiteX27" fmla="*/ 204160 w 604227"/>
              <a:gd name="connsiteY27" fmla="*/ 199 h 468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4227" h="468718">
                <a:moveTo>
                  <a:pt x="551754" y="199"/>
                </a:moveTo>
                <a:cubicBezTo>
                  <a:pt x="560965" y="925"/>
                  <a:pt x="569709" y="3696"/>
                  <a:pt x="577323" y="9237"/>
                </a:cubicBezTo>
                <a:cubicBezTo>
                  <a:pt x="603650" y="28050"/>
                  <a:pt x="612038" y="51245"/>
                  <a:pt x="596294" y="80625"/>
                </a:cubicBezTo>
                <a:cubicBezTo>
                  <a:pt x="595261" y="83846"/>
                  <a:pt x="593196" y="84877"/>
                  <a:pt x="591002" y="85908"/>
                </a:cubicBezTo>
                <a:cubicBezTo>
                  <a:pt x="588938" y="88098"/>
                  <a:pt x="585711" y="89129"/>
                  <a:pt x="582614" y="89129"/>
                </a:cubicBezTo>
                <a:cubicBezTo>
                  <a:pt x="537316" y="90160"/>
                  <a:pt x="479371" y="139513"/>
                  <a:pt x="472015" y="185773"/>
                </a:cubicBezTo>
                <a:cubicBezTo>
                  <a:pt x="461562" y="244661"/>
                  <a:pt x="546866" y="216313"/>
                  <a:pt x="576290" y="242600"/>
                </a:cubicBezTo>
                <a:cubicBezTo>
                  <a:pt x="605715" y="269918"/>
                  <a:pt x="596294" y="335120"/>
                  <a:pt x="593196" y="369783"/>
                </a:cubicBezTo>
                <a:cubicBezTo>
                  <a:pt x="589970" y="401353"/>
                  <a:pt x="587905" y="438207"/>
                  <a:pt x="559384" y="457149"/>
                </a:cubicBezTo>
                <a:cubicBezTo>
                  <a:pt x="530993" y="476091"/>
                  <a:pt x="465692" y="466556"/>
                  <a:pt x="434074" y="464494"/>
                </a:cubicBezTo>
                <a:cubicBezTo>
                  <a:pt x="402585" y="462303"/>
                  <a:pt x="371999" y="446583"/>
                  <a:pt x="361416" y="415012"/>
                </a:cubicBezTo>
                <a:cubicBezTo>
                  <a:pt x="345672" y="365660"/>
                  <a:pt x="343607" y="305740"/>
                  <a:pt x="354060" y="249945"/>
                </a:cubicBezTo>
                <a:cubicBezTo>
                  <a:pt x="350963" y="166960"/>
                  <a:pt x="413038" y="79594"/>
                  <a:pt x="474080" y="29210"/>
                </a:cubicBezTo>
                <a:cubicBezTo>
                  <a:pt x="492277" y="14230"/>
                  <a:pt x="524121" y="-1982"/>
                  <a:pt x="551754" y="199"/>
                </a:cubicBezTo>
                <a:close/>
                <a:moveTo>
                  <a:pt x="204160" y="199"/>
                </a:moveTo>
                <a:cubicBezTo>
                  <a:pt x="213370" y="925"/>
                  <a:pt x="222113" y="3696"/>
                  <a:pt x="229728" y="9237"/>
                </a:cubicBezTo>
                <a:cubicBezTo>
                  <a:pt x="256056" y="28050"/>
                  <a:pt x="264574" y="51245"/>
                  <a:pt x="248700" y="80625"/>
                </a:cubicBezTo>
                <a:cubicBezTo>
                  <a:pt x="247667" y="83846"/>
                  <a:pt x="245602" y="84877"/>
                  <a:pt x="243408" y="85908"/>
                </a:cubicBezTo>
                <a:cubicBezTo>
                  <a:pt x="241343" y="88098"/>
                  <a:pt x="238246" y="89129"/>
                  <a:pt x="235019" y="89129"/>
                </a:cubicBezTo>
                <a:cubicBezTo>
                  <a:pt x="189720" y="90160"/>
                  <a:pt x="131772" y="139513"/>
                  <a:pt x="124416" y="185773"/>
                </a:cubicBezTo>
                <a:cubicBezTo>
                  <a:pt x="114994" y="244661"/>
                  <a:pt x="199270" y="216313"/>
                  <a:pt x="228695" y="242600"/>
                </a:cubicBezTo>
                <a:cubicBezTo>
                  <a:pt x="258250" y="269918"/>
                  <a:pt x="248700" y="335120"/>
                  <a:pt x="245602" y="369783"/>
                </a:cubicBezTo>
                <a:cubicBezTo>
                  <a:pt x="242376" y="401353"/>
                  <a:pt x="240311" y="438207"/>
                  <a:pt x="211918" y="457149"/>
                </a:cubicBezTo>
                <a:cubicBezTo>
                  <a:pt x="183396" y="476091"/>
                  <a:pt x="118092" y="466556"/>
                  <a:pt x="86601" y="464494"/>
                </a:cubicBezTo>
                <a:cubicBezTo>
                  <a:pt x="54982" y="462303"/>
                  <a:pt x="24395" y="446583"/>
                  <a:pt x="13941" y="415012"/>
                </a:cubicBezTo>
                <a:cubicBezTo>
                  <a:pt x="-1933" y="365660"/>
                  <a:pt x="-3998" y="305740"/>
                  <a:pt x="6456" y="249945"/>
                </a:cubicBezTo>
                <a:cubicBezTo>
                  <a:pt x="3358" y="166960"/>
                  <a:pt x="65436" y="79594"/>
                  <a:pt x="126610" y="29210"/>
                </a:cubicBezTo>
                <a:cubicBezTo>
                  <a:pt x="144710" y="14230"/>
                  <a:pt x="176531" y="-1982"/>
                  <a:pt x="204160" y="199"/>
                </a:cubicBezTo>
                <a:close/>
              </a:path>
            </a:pathLst>
          </a:custGeo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7434407E-82BE-488F-B665-2B691AFBE5DD}"/>
              </a:ext>
            </a:extLst>
          </p:cNvPr>
          <p:cNvSpPr/>
          <p:nvPr/>
        </p:nvSpPr>
        <p:spPr>
          <a:xfrm>
            <a:off x="5674813" y="2517802"/>
            <a:ext cx="904673" cy="904673"/>
          </a:xfrm>
          <a:prstGeom prst="ellipse">
            <a:avLst/>
          </a:prstGeo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  <a:ln w="19050">
            <a:solidFill>
              <a:srgbClr val="E12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E8BBC6A9-70EA-4CBA-900F-D504A8385C6B}"/>
              </a:ext>
            </a:extLst>
          </p:cNvPr>
          <p:cNvSpPr/>
          <p:nvPr/>
        </p:nvSpPr>
        <p:spPr>
          <a:xfrm>
            <a:off x="9650373" y="2557525"/>
            <a:ext cx="904673" cy="904673"/>
          </a:xfrm>
          <a:prstGeom prst="ellipse">
            <a:avLst/>
          </a:prstGeom>
          <a:solidFill>
            <a:schemeClr val="bg1"/>
          </a:solidFill>
          <a:ln w="19050">
            <a:solidFill>
              <a:srgbClr val="E12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business-bars-graphic_70650">
            <a:extLst>
              <a:ext uri="{FF2B5EF4-FFF2-40B4-BE49-F238E27FC236}">
                <a16:creationId xmlns:a16="http://schemas.microsoft.com/office/drawing/2014/main" id="{7C76F226-5114-43CC-B7EB-B788A6FAF8CE}"/>
              </a:ext>
            </a:extLst>
          </p:cNvPr>
          <p:cNvSpPr>
            <a:spLocks noChangeAspect="1"/>
          </p:cNvSpPr>
          <p:nvPr/>
        </p:nvSpPr>
        <p:spPr bwMode="auto">
          <a:xfrm>
            <a:off x="9969578" y="2848387"/>
            <a:ext cx="266261" cy="309575"/>
          </a:xfrm>
          <a:custGeom>
            <a:avLst/>
            <a:gdLst>
              <a:gd name="T0" fmla="*/ 4142 w 5720"/>
              <a:gd name="T1" fmla="*/ 1476 h 6660"/>
              <a:gd name="T2" fmla="*/ 4753 w 5720"/>
              <a:gd name="T3" fmla="*/ 1195 h 6660"/>
              <a:gd name="T4" fmla="*/ 4177 w 5720"/>
              <a:gd name="T5" fmla="*/ 1044 h 6660"/>
              <a:gd name="T6" fmla="*/ 3935 w 5720"/>
              <a:gd name="T7" fmla="*/ 1135 h 6660"/>
              <a:gd name="T8" fmla="*/ 2861 w 5720"/>
              <a:gd name="T9" fmla="*/ 1062 h 6660"/>
              <a:gd name="T10" fmla="*/ 1617 w 5720"/>
              <a:gd name="T11" fmla="*/ 1094 h 6660"/>
              <a:gd name="T12" fmla="*/ 967 w 5720"/>
              <a:gd name="T13" fmla="*/ 852 h 6660"/>
              <a:gd name="T14" fmla="*/ 1176 w 5720"/>
              <a:gd name="T15" fmla="*/ 1287 h 6660"/>
              <a:gd name="T16" fmla="*/ 1210 w 5720"/>
              <a:gd name="T17" fmla="*/ 1311 h 6660"/>
              <a:gd name="T18" fmla="*/ 1488 w 5720"/>
              <a:gd name="T19" fmla="*/ 1476 h 6660"/>
              <a:gd name="T20" fmla="*/ 0 w 5720"/>
              <a:gd name="T21" fmla="*/ 1676 h 6660"/>
              <a:gd name="T22" fmla="*/ 200 w 5720"/>
              <a:gd name="T23" fmla="*/ 3544 h 6660"/>
              <a:gd name="T24" fmla="*/ 403 w 5720"/>
              <a:gd name="T25" fmla="*/ 6460 h 6660"/>
              <a:gd name="T26" fmla="*/ 5116 w 5720"/>
              <a:gd name="T27" fmla="*/ 6660 h 6660"/>
              <a:gd name="T28" fmla="*/ 5316 w 5720"/>
              <a:gd name="T29" fmla="*/ 3544 h 6660"/>
              <a:gd name="T30" fmla="*/ 5720 w 5720"/>
              <a:gd name="T31" fmla="*/ 3344 h 6660"/>
              <a:gd name="T32" fmla="*/ 5520 w 5720"/>
              <a:gd name="T33" fmla="*/ 1476 h 6660"/>
              <a:gd name="T34" fmla="*/ 3558 w 5720"/>
              <a:gd name="T35" fmla="*/ 742 h 6660"/>
              <a:gd name="T36" fmla="*/ 3535 w 5720"/>
              <a:gd name="T37" fmla="*/ 733 h 6660"/>
              <a:gd name="T38" fmla="*/ 2674 w 5720"/>
              <a:gd name="T39" fmla="*/ 1476 h 6660"/>
              <a:gd name="T40" fmla="*/ 2129 w 5720"/>
              <a:gd name="T41" fmla="*/ 699 h 6660"/>
              <a:gd name="T42" fmla="*/ 3480 w 5720"/>
              <a:gd name="T43" fmla="*/ 6260 h 6660"/>
              <a:gd name="T44" fmla="*/ 3280 w 5720"/>
              <a:gd name="T45" fmla="*/ 3733 h 6660"/>
              <a:gd name="T46" fmla="*/ 2240 w 5720"/>
              <a:gd name="T47" fmla="*/ 3933 h 6660"/>
              <a:gd name="T48" fmla="*/ 803 w 5720"/>
              <a:gd name="T49" fmla="*/ 6260 h 6660"/>
              <a:gd name="T50" fmla="*/ 4916 w 5720"/>
              <a:gd name="T51" fmla="*/ 3544 h 6660"/>
              <a:gd name="T52" fmla="*/ 5320 w 5720"/>
              <a:gd name="T53" fmla="*/ 3144 h 6660"/>
              <a:gd name="T54" fmla="*/ 603 w 5720"/>
              <a:gd name="T55" fmla="*/ 3144 h 6660"/>
              <a:gd name="T56" fmla="*/ 400 w 5720"/>
              <a:gd name="T57" fmla="*/ 1876 h 6660"/>
              <a:gd name="T58" fmla="*/ 2240 w 5720"/>
              <a:gd name="T59" fmla="*/ 2730 h 6660"/>
              <a:gd name="T60" fmla="*/ 3280 w 5720"/>
              <a:gd name="T61" fmla="*/ 2930 h 6660"/>
              <a:gd name="T62" fmla="*/ 3480 w 5720"/>
              <a:gd name="T63" fmla="*/ 1876 h 6660"/>
              <a:gd name="T64" fmla="*/ 5320 w 5720"/>
              <a:gd name="T65" fmla="*/ 3144 h 6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720" h="6660">
                <a:moveTo>
                  <a:pt x="5520" y="1476"/>
                </a:moveTo>
                <a:lnTo>
                  <a:pt x="4142" y="1476"/>
                </a:lnTo>
                <a:cubicBezTo>
                  <a:pt x="4263" y="1432"/>
                  <a:pt x="4426" y="1384"/>
                  <a:pt x="4546" y="1388"/>
                </a:cubicBezTo>
                <a:cubicBezTo>
                  <a:pt x="4657" y="1392"/>
                  <a:pt x="4749" y="1305"/>
                  <a:pt x="4753" y="1195"/>
                </a:cubicBezTo>
                <a:cubicBezTo>
                  <a:pt x="4757" y="1085"/>
                  <a:pt x="4670" y="992"/>
                  <a:pt x="4560" y="988"/>
                </a:cubicBezTo>
                <a:cubicBezTo>
                  <a:pt x="4435" y="984"/>
                  <a:pt x="4298" y="1010"/>
                  <a:pt x="4177" y="1044"/>
                </a:cubicBezTo>
                <a:cubicBezTo>
                  <a:pt x="4169" y="1046"/>
                  <a:pt x="4159" y="1049"/>
                  <a:pt x="4149" y="1052"/>
                </a:cubicBezTo>
                <a:cubicBezTo>
                  <a:pt x="4128" y="1056"/>
                  <a:pt x="4020" y="1088"/>
                  <a:pt x="3935" y="1135"/>
                </a:cubicBezTo>
                <a:cubicBezTo>
                  <a:pt x="3985" y="866"/>
                  <a:pt x="3920" y="704"/>
                  <a:pt x="3920" y="704"/>
                </a:cubicBezTo>
                <a:cubicBezTo>
                  <a:pt x="3643" y="0"/>
                  <a:pt x="3057" y="719"/>
                  <a:pt x="2861" y="1062"/>
                </a:cubicBezTo>
                <a:cubicBezTo>
                  <a:pt x="2665" y="687"/>
                  <a:pt x="2264" y="112"/>
                  <a:pt x="1772" y="453"/>
                </a:cubicBezTo>
                <a:cubicBezTo>
                  <a:pt x="1503" y="629"/>
                  <a:pt x="1506" y="867"/>
                  <a:pt x="1617" y="1094"/>
                </a:cubicBezTo>
                <a:cubicBezTo>
                  <a:pt x="1507" y="1036"/>
                  <a:pt x="1367" y="939"/>
                  <a:pt x="1249" y="835"/>
                </a:cubicBezTo>
                <a:cubicBezTo>
                  <a:pt x="1166" y="762"/>
                  <a:pt x="1040" y="770"/>
                  <a:pt x="967" y="852"/>
                </a:cubicBezTo>
                <a:cubicBezTo>
                  <a:pt x="893" y="935"/>
                  <a:pt x="901" y="1062"/>
                  <a:pt x="984" y="1135"/>
                </a:cubicBezTo>
                <a:cubicBezTo>
                  <a:pt x="988" y="1138"/>
                  <a:pt x="1066" y="1207"/>
                  <a:pt x="1176" y="1287"/>
                </a:cubicBezTo>
                <a:cubicBezTo>
                  <a:pt x="1176" y="1287"/>
                  <a:pt x="1176" y="1287"/>
                  <a:pt x="1177" y="1287"/>
                </a:cubicBezTo>
                <a:cubicBezTo>
                  <a:pt x="1187" y="1295"/>
                  <a:pt x="1198" y="1303"/>
                  <a:pt x="1210" y="1311"/>
                </a:cubicBezTo>
                <a:cubicBezTo>
                  <a:pt x="1224" y="1321"/>
                  <a:pt x="1239" y="1331"/>
                  <a:pt x="1253" y="1341"/>
                </a:cubicBezTo>
                <a:cubicBezTo>
                  <a:pt x="1338" y="1398"/>
                  <a:pt x="1416" y="1443"/>
                  <a:pt x="1488" y="1476"/>
                </a:cubicBezTo>
                <a:lnTo>
                  <a:pt x="200" y="1476"/>
                </a:lnTo>
                <a:cubicBezTo>
                  <a:pt x="89" y="1476"/>
                  <a:pt x="0" y="1566"/>
                  <a:pt x="0" y="1676"/>
                </a:cubicBezTo>
                <a:lnTo>
                  <a:pt x="0" y="3344"/>
                </a:lnTo>
                <a:cubicBezTo>
                  <a:pt x="0" y="3455"/>
                  <a:pt x="89" y="3544"/>
                  <a:pt x="200" y="3544"/>
                </a:cubicBezTo>
                <a:lnTo>
                  <a:pt x="403" y="3544"/>
                </a:lnTo>
                <a:lnTo>
                  <a:pt x="403" y="6460"/>
                </a:lnTo>
                <a:cubicBezTo>
                  <a:pt x="403" y="6571"/>
                  <a:pt x="493" y="6660"/>
                  <a:pt x="603" y="6660"/>
                </a:cubicBezTo>
                <a:lnTo>
                  <a:pt x="5116" y="6660"/>
                </a:lnTo>
                <a:cubicBezTo>
                  <a:pt x="5227" y="6660"/>
                  <a:pt x="5316" y="6571"/>
                  <a:pt x="5316" y="6460"/>
                </a:cubicBezTo>
                <a:lnTo>
                  <a:pt x="5316" y="3544"/>
                </a:lnTo>
                <a:lnTo>
                  <a:pt x="5520" y="3544"/>
                </a:lnTo>
                <a:cubicBezTo>
                  <a:pt x="5630" y="3544"/>
                  <a:pt x="5720" y="3455"/>
                  <a:pt x="5720" y="3344"/>
                </a:cubicBezTo>
                <a:lnTo>
                  <a:pt x="5720" y="1676"/>
                </a:lnTo>
                <a:cubicBezTo>
                  <a:pt x="5720" y="1566"/>
                  <a:pt x="5630" y="1476"/>
                  <a:pt x="5520" y="1476"/>
                </a:cubicBezTo>
                <a:close/>
                <a:moveTo>
                  <a:pt x="3535" y="733"/>
                </a:moveTo>
                <a:cubicBezTo>
                  <a:pt x="3545" y="729"/>
                  <a:pt x="3553" y="736"/>
                  <a:pt x="3558" y="742"/>
                </a:cubicBezTo>
                <a:cubicBezTo>
                  <a:pt x="3631" y="836"/>
                  <a:pt x="3236" y="1522"/>
                  <a:pt x="3046" y="1436"/>
                </a:cubicBezTo>
                <a:cubicBezTo>
                  <a:pt x="2997" y="1341"/>
                  <a:pt x="3421" y="777"/>
                  <a:pt x="3535" y="733"/>
                </a:cubicBezTo>
                <a:close/>
                <a:moveTo>
                  <a:pt x="2129" y="699"/>
                </a:moveTo>
                <a:cubicBezTo>
                  <a:pt x="2404" y="776"/>
                  <a:pt x="2594" y="1244"/>
                  <a:pt x="2674" y="1476"/>
                </a:cubicBezTo>
                <a:lnTo>
                  <a:pt x="2442" y="1476"/>
                </a:lnTo>
                <a:cubicBezTo>
                  <a:pt x="2175" y="1209"/>
                  <a:pt x="1610" y="552"/>
                  <a:pt x="2129" y="699"/>
                </a:cubicBezTo>
                <a:close/>
                <a:moveTo>
                  <a:pt x="4916" y="6260"/>
                </a:moveTo>
                <a:lnTo>
                  <a:pt x="3480" y="6260"/>
                </a:lnTo>
                <a:lnTo>
                  <a:pt x="3480" y="3933"/>
                </a:lnTo>
                <a:cubicBezTo>
                  <a:pt x="3480" y="3822"/>
                  <a:pt x="3390" y="3733"/>
                  <a:pt x="3280" y="3733"/>
                </a:cubicBezTo>
                <a:lnTo>
                  <a:pt x="2440" y="3733"/>
                </a:lnTo>
                <a:cubicBezTo>
                  <a:pt x="2329" y="3733"/>
                  <a:pt x="2240" y="3822"/>
                  <a:pt x="2240" y="3933"/>
                </a:cubicBezTo>
                <a:lnTo>
                  <a:pt x="2240" y="6260"/>
                </a:lnTo>
                <a:lnTo>
                  <a:pt x="803" y="6260"/>
                </a:lnTo>
                <a:lnTo>
                  <a:pt x="803" y="3544"/>
                </a:lnTo>
                <a:lnTo>
                  <a:pt x="4916" y="3544"/>
                </a:lnTo>
                <a:lnTo>
                  <a:pt x="4916" y="6260"/>
                </a:lnTo>
                <a:close/>
                <a:moveTo>
                  <a:pt x="5320" y="3144"/>
                </a:moveTo>
                <a:lnTo>
                  <a:pt x="5116" y="3144"/>
                </a:lnTo>
                <a:lnTo>
                  <a:pt x="603" y="3144"/>
                </a:lnTo>
                <a:lnTo>
                  <a:pt x="400" y="3144"/>
                </a:lnTo>
                <a:lnTo>
                  <a:pt x="400" y="1876"/>
                </a:lnTo>
                <a:lnTo>
                  <a:pt x="2240" y="1876"/>
                </a:lnTo>
                <a:lnTo>
                  <a:pt x="2240" y="2730"/>
                </a:lnTo>
                <a:cubicBezTo>
                  <a:pt x="2240" y="2841"/>
                  <a:pt x="2329" y="2930"/>
                  <a:pt x="2440" y="2930"/>
                </a:cubicBezTo>
                <a:lnTo>
                  <a:pt x="3280" y="2930"/>
                </a:lnTo>
                <a:cubicBezTo>
                  <a:pt x="3390" y="2930"/>
                  <a:pt x="3480" y="2841"/>
                  <a:pt x="3480" y="2730"/>
                </a:cubicBezTo>
                <a:lnTo>
                  <a:pt x="3480" y="1876"/>
                </a:lnTo>
                <a:lnTo>
                  <a:pt x="5320" y="1876"/>
                </a:lnTo>
                <a:lnTo>
                  <a:pt x="5320" y="3144"/>
                </a:lnTo>
                <a:close/>
              </a:path>
            </a:pathLst>
          </a:custGeom>
          <a:gradFill>
            <a:gsLst>
              <a:gs pos="0">
                <a:srgbClr val="681566"/>
              </a:gs>
              <a:gs pos="100000">
                <a:srgbClr val="E12888"/>
              </a:gs>
            </a:gsLst>
            <a:lin ang="16200000" scaled="1"/>
          </a:gra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business-bars-graphic_70650">
            <a:extLst>
              <a:ext uri="{FF2B5EF4-FFF2-40B4-BE49-F238E27FC236}">
                <a16:creationId xmlns:a16="http://schemas.microsoft.com/office/drawing/2014/main" id="{6BC08509-2CB3-49B4-8E67-247BC70B61FE}"/>
              </a:ext>
            </a:extLst>
          </p:cNvPr>
          <p:cNvSpPr>
            <a:spLocks noChangeAspect="1"/>
          </p:cNvSpPr>
          <p:nvPr/>
        </p:nvSpPr>
        <p:spPr bwMode="auto">
          <a:xfrm>
            <a:off x="5983540" y="2811325"/>
            <a:ext cx="309575" cy="284466"/>
          </a:xfrm>
          <a:custGeom>
            <a:avLst/>
            <a:gdLst>
              <a:gd name="connsiteX0" fmla="*/ 366665 w 604675"/>
              <a:gd name="connsiteY0" fmla="*/ 388199 h 555632"/>
              <a:gd name="connsiteX1" fmla="*/ 366665 w 604675"/>
              <a:gd name="connsiteY1" fmla="*/ 481413 h 555632"/>
              <a:gd name="connsiteX2" fmla="*/ 426977 w 604675"/>
              <a:gd name="connsiteY2" fmla="*/ 481413 h 555632"/>
              <a:gd name="connsiteX3" fmla="*/ 426977 w 604675"/>
              <a:gd name="connsiteY3" fmla="*/ 388199 h 555632"/>
              <a:gd name="connsiteX4" fmla="*/ 189710 w 604675"/>
              <a:gd name="connsiteY4" fmla="*/ 388199 h 555632"/>
              <a:gd name="connsiteX5" fmla="*/ 189710 w 604675"/>
              <a:gd name="connsiteY5" fmla="*/ 481413 h 555632"/>
              <a:gd name="connsiteX6" fmla="*/ 250022 w 604675"/>
              <a:gd name="connsiteY6" fmla="*/ 481413 h 555632"/>
              <a:gd name="connsiteX7" fmla="*/ 250022 w 604675"/>
              <a:gd name="connsiteY7" fmla="*/ 388199 h 555632"/>
              <a:gd name="connsiteX8" fmla="*/ 366665 w 604675"/>
              <a:gd name="connsiteY8" fmla="*/ 291853 h 555632"/>
              <a:gd name="connsiteX9" fmla="*/ 366665 w 604675"/>
              <a:gd name="connsiteY9" fmla="*/ 385067 h 555632"/>
              <a:gd name="connsiteX10" fmla="*/ 426977 w 604675"/>
              <a:gd name="connsiteY10" fmla="*/ 385067 h 555632"/>
              <a:gd name="connsiteX11" fmla="*/ 426977 w 604675"/>
              <a:gd name="connsiteY11" fmla="*/ 291853 h 555632"/>
              <a:gd name="connsiteX12" fmla="*/ 189710 w 604675"/>
              <a:gd name="connsiteY12" fmla="*/ 291853 h 555632"/>
              <a:gd name="connsiteX13" fmla="*/ 189710 w 604675"/>
              <a:gd name="connsiteY13" fmla="*/ 385067 h 555632"/>
              <a:gd name="connsiteX14" fmla="*/ 250022 w 604675"/>
              <a:gd name="connsiteY14" fmla="*/ 385067 h 555632"/>
              <a:gd name="connsiteX15" fmla="*/ 250022 w 604675"/>
              <a:gd name="connsiteY15" fmla="*/ 291853 h 555632"/>
              <a:gd name="connsiteX16" fmla="*/ 257380 w 604675"/>
              <a:gd name="connsiteY16" fmla="*/ 53277 h 555632"/>
              <a:gd name="connsiteX17" fmla="*/ 359428 w 604675"/>
              <a:gd name="connsiteY17" fmla="*/ 53277 h 555632"/>
              <a:gd name="connsiteX18" fmla="*/ 366665 w 604675"/>
              <a:gd name="connsiteY18" fmla="*/ 60503 h 555632"/>
              <a:gd name="connsiteX19" fmla="*/ 366665 w 604675"/>
              <a:gd name="connsiteY19" fmla="*/ 96030 h 555632"/>
              <a:gd name="connsiteX20" fmla="*/ 557612 w 604675"/>
              <a:gd name="connsiteY20" fmla="*/ 96030 h 555632"/>
              <a:gd name="connsiteX21" fmla="*/ 559301 w 604675"/>
              <a:gd name="connsiteY21" fmla="*/ 97596 h 555632"/>
              <a:gd name="connsiteX22" fmla="*/ 557612 w 604675"/>
              <a:gd name="connsiteY22" fmla="*/ 99162 h 555632"/>
              <a:gd name="connsiteX23" fmla="*/ 366665 w 604675"/>
              <a:gd name="connsiteY23" fmla="*/ 99162 h 555632"/>
              <a:gd name="connsiteX24" fmla="*/ 366665 w 604675"/>
              <a:gd name="connsiteY24" fmla="*/ 192376 h 555632"/>
              <a:gd name="connsiteX25" fmla="*/ 557612 w 604675"/>
              <a:gd name="connsiteY25" fmla="*/ 192376 h 555632"/>
              <a:gd name="connsiteX26" fmla="*/ 559301 w 604675"/>
              <a:gd name="connsiteY26" fmla="*/ 193942 h 555632"/>
              <a:gd name="connsiteX27" fmla="*/ 557612 w 604675"/>
              <a:gd name="connsiteY27" fmla="*/ 195507 h 555632"/>
              <a:gd name="connsiteX28" fmla="*/ 366665 w 604675"/>
              <a:gd name="connsiteY28" fmla="*/ 195507 h 555632"/>
              <a:gd name="connsiteX29" fmla="*/ 366665 w 604675"/>
              <a:gd name="connsiteY29" fmla="*/ 288722 h 555632"/>
              <a:gd name="connsiteX30" fmla="*/ 426977 w 604675"/>
              <a:gd name="connsiteY30" fmla="*/ 288722 h 555632"/>
              <a:gd name="connsiteX31" fmla="*/ 426977 w 604675"/>
              <a:gd name="connsiteY31" fmla="*/ 237177 h 555632"/>
              <a:gd name="connsiteX32" fmla="*/ 434214 w 604675"/>
              <a:gd name="connsiteY32" fmla="*/ 229830 h 555632"/>
              <a:gd name="connsiteX33" fmla="*/ 536262 w 604675"/>
              <a:gd name="connsiteY33" fmla="*/ 229830 h 555632"/>
              <a:gd name="connsiteX34" fmla="*/ 543620 w 604675"/>
              <a:gd name="connsiteY34" fmla="*/ 237177 h 555632"/>
              <a:gd name="connsiteX35" fmla="*/ 543620 w 604675"/>
              <a:gd name="connsiteY35" fmla="*/ 288722 h 555632"/>
              <a:gd name="connsiteX36" fmla="*/ 557612 w 604675"/>
              <a:gd name="connsiteY36" fmla="*/ 288722 h 555632"/>
              <a:gd name="connsiteX37" fmla="*/ 559301 w 604675"/>
              <a:gd name="connsiteY37" fmla="*/ 290287 h 555632"/>
              <a:gd name="connsiteX38" fmla="*/ 557612 w 604675"/>
              <a:gd name="connsiteY38" fmla="*/ 291853 h 555632"/>
              <a:gd name="connsiteX39" fmla="*/ 543620 w 604675"/>
              <a:gd name="connsiteY39" fmla="*/ 291853 h 555632"/>
              <a:gd name="connsiteX40" fmla="*/ 543620 w 604675"/>
              <a:gd name="connsiteY40" fmla="*/ 385067 h 555632"/>
              <a:gd name="connsiteX41" fmla="*/ 557612 w 604675"/>
              <a:gd name="connsiteY41" fmla="*/ 385067 h 555632"/>
              <a:gd name="connsiteX42" fmla="*/ 559301 w 604675"/>
              <a:gd name="connsiteY42" fmla="*/ 386633 h 555632"/>
              <a:gd name="connsiteX43" fmla="*/ 557612 w 604675"/>
              <a:gd name="connsiteY43" fmla="*/ 388199 h 555632"/>
              <a:gd name="connsiteX44" fmla="*/ 543620 w 604675"/>
              <a:gd name="connsiteY44" fmla="*/ 388199 h 555632"/>
              <a:gd name="connsiteX45" fmla="*/ 543620 w 604675"/>
              <a:gd name="connsiteY45" fmla="*/ 481413 h 555632"/>
              <a:gd name="connsiteX46" fmla="*/ 557612 w 604675"/>
              <a:gd name="connsiteY46" fmla="*/ 481413 h 555632"/>
              <a:gd name="connsiteX47" fmla="*/ 559301 w 604675"/>
              <a:gd name="connsiteY47" fmla="*/ 482979 h 555632"/>
              <a:gd name="connsiteX48" fmla="*/ 557612 w 604675"/>
              <a:gd name="connsiteY48" fmla="*/ 484544 h 555632"/>
              <a:gd name="connsiteX49" fmla="*/ 543620 w 604675"/>
              <a:gd name="connsiteY49" fmla="*/ 484544 h 555632"/>
              <a:gd name="connsiteX50" fmla="*/ 536262 w 604675"/>
              <a:gd name="connsiteY50" fmla="*/ 491770 h 555632"/>
              <a:gd name="connsiteX51" fmla="*/ 434214 w 604675"/>
              <a:gd name="connsiteY51" fmla="*/ 491770 h 555632"/>
              <a:gd name="connsiteX52" fmla="*/ 426977 w 604675"/>
              <a:gd name="connsiteY52" fmla="*/ 484544 h 555632"/>
              <a:gd name="connsiteX53" fmla="*/ 366665 w 604675"/>
              <a:gd name="connsiteY53" fmla="*/ 484544 h 555632"/>
              <a:gd name="connsiteX54" fmla="*/ 359428 w 604675"/>
              <a:gd name="connsiteY54" fmla="*/ 491770 h 555632"/>
              <a:gd name="connsiteX55" fmla="*/ 257380 w 604675"/>
              <a:gd name="connsiteY55" fmla="*/ 491770 h 555632"/>
              <a:gd name="connsiteX56" fmla="*/ 250022 w 604675"/>
              <a:gd name="connsiteY56" fmla="*/ 484544 h 555632"/>
              <a:gd name="connsiteX57" fmla="*/ 189710 w 604675"/>
              <a:gd name="connsiteY57" fmla="*/ 484544 h 555632"/>
              <a:gd name="connsiteX58" fmla="*/ 182473 w 604675"/>
              <a:gd name="connsiteY58" fmla="*/ 491770 h 555632"/>
              <a:gd name="connsiteX59" fmla="*/ 80425 w 604675"/>
              <a:gd name="connsiteY59" fmla="*/ 491770 h 555632"/>
              <a:gd name="connsiteX60" fmla="*/ 73187 w 604675"/>
              <a:gd name="connsiteY60" fmla="*/ 484544 h 555632"/>
              <a:gd name="connsiteX61" fmla="*/ 47012 w 604675"/>
              <a:gd name="connsiteY61" fmla="*/ 484544 h 555632"/>
              <a:gd name="connsiteX62" fmla="*/ 45444 w 604675"/>
              <a:gd name="connsiteY62" fmla="*/ 482979 h 555632"/>
              <a:gd name="connsiteX63" fmla="*/ 47012 w 604675"/>
              <a:gd name="connsiteY63" fmla="*/ 481413 h 555632"/>
              <a:gd name="connsiteX64" fmla="*/ 73187 w 604675"/>
              <a:gd name="connsiteY64" fmla="*/ 481413 h 555632"/>
              <a:gd name="connsiteX65" fmla="*/ 73187 w 604675"/>
              <a:gd name="connsiteY65" fmla="*/ 388199 h 555632"/>
              <a:gd name="connsiteX66" fmla="*/ 47012 w 604675"/>
              <a:gd name="connsiteY66" fmla="*/ 388199 h 555632"/>
              <a:gd name="connsiteX67" fmla="*/ 45444 w 604675"/>
              <a:gd name="connsiteY67" fmla="*/ 386633 h 555632"/>
              <a:gd name="connsiteX68" fmla="*/ 47012 w 604675"/>
              <a:gd name="connsiteY68" fmla="*/ 385067 h 555632"/>
              <a:gd name="connsiteX69" fmla="*/ 73187 w 604675"/>
              <a:gd name="connsiteY69" fmla="*/ 385067 h 555632"/>
              <a:gd name="connsiteX70" fmla="*/ 73187 w 604675"/>
              <a:gd name="connsiteY70" fmla="*/ 291853 h 555632"/>
              <a:gd name="connsiteX71" fmla="*/ 47012 w 604675"/>
              <a:gd name="connsiteY71" fmla="*/ 291853 h 555632"/>
              <a:gd name="connsiteX72" fmla="*/ 45444 w 604675"/>
              <a:gd name="connsiteY72" fmla="*/ 290287 h 555632"/>
              <a:gd name="connsiteX73" fmla="*/ 47012 w 604675"/>
              <a:gd name="connsiteY73" fmla="*/ 288722 h 555632"/>
              <a:gd name="connsiteX74" fmla="*/ 73187 w 604675"/>
              <a:gd name="connsiteY74" fmla="*/ 288722 h 555632"/>
              <a:gd name="connsiteX75" fmla="*/ 73187 w 604675"/>
              <a:gd name="connsiteY75" fmla="*/ 237177 h 555632"/>
              <a:gd name="connsiteX76" fmla="*/ 80425 w 604675"/>
              <a:gd name="connsiteY76" fmla="*/ 229830 h 555632"/>
              <a:gd name="connsiteX77" fmla="*/ 182473 w 604675"/>
              <a:gd name="connsiteY77" fmla="*/ 229830 h 555632"/>
              <a:gd name="connsiteX78" fmla="*/ 189710 w 604675"/>
              <a:gd name="connsiteY78" fmla="*/ 237177 h 555632"/>
              <a:gd name="connsiteX79" fmla="*/ 189710 w 604675"/>
              <a:gd name="connsiteY79" fmla="*/ 288722 h 555632"/>
              <a:gd name="connsiteX80" fmla="*/ 250022 w 604675"/>
              <a:gd name="connsiteY80" fmla="*/ 288722 h 555632"/>
              <a:gd name="connsiteX81" fmla="*/ 250022 w 604675"/>
              <a:gd name="connsiteY81" fmla="*/ 195507 h 555632"/>
              <a:gd name="connsiteX82" fmla="*/ 47012 w 604675"/>
              <a:gd name="connsiteY82" fmla="*/ 195507 h 555632"/>
              <a:gd name="connsiteX83" fmla="*/ 45444 w 604675"/>
              <a:gd name="connsiteY83" fmla="*/ 193942 h 555632"/>
              <a:gd name="connsiteX84" fmla="*/ 47012 w 604675"/>
              <a:gd name="connsiteY84" fmla="*/ 192376 h 555632"/>
              <a:gd name="connsiteX85" fmla="*/ 250022 w 604675"/>
              <a:gd name="connsiteY85" fmla="*/ 192376 h 555632"/>
              <a:gd name="connsiteX86" fmla="*/ 250022 w 604675"/>
              <a:gd name="connsiteY86" fmla="*/ 99162 h 555632"/>
              <a:gd name="connsiteX87" fmla="*/ 47012 w 604675"/>
              <a:gd name="connsiteY87" fmla="*/ 99162 h 555632"/>
              <a:gd name="connsiteX88" fmla="*/ 45444 w 604675"/>
              <a:gd name="connsiteY88" fmla="*/ 97596 h 555632"/>
              <a:gd name="connsiteX89" fmla="*/ 47012 w 604675"/>
              <a:gd name="connsiteY89" fmla="*/ 96030 h 555632"/>
              <a:gd name="connsiteX90" fmla="*/ 250022 w 604675"/>
              <a:gd name="connsiteY90" fmla="*/ 96030 h 555632"/>
              <a:gd name="connsiteX91" fmla="*/ 250022 w 604675"/>
              <a:gd name="connsiteY91" fmla="*/ 60503 h 555632"/>
              <a:gd name="connsiteX92" fmla="*/ 257380 w 604675"/>
              <a:gd name="connsiteY92" fmla="*/ 53277 h 555632"/>
              <a:gd name="connsiteX93" fmla="*/ 16043 w 604675"/>
              <a:gd name="connsiteY93" fmla="*/ 0 h 555632"/>
              <a:gd name="connsiteX94" fmla="*/ 32206 w 604675"/>
              <a:gd name="connsiteY94" fmla="*/ 16020 h 555632"/>
              <a:gd name="connsiteX95" fmla="*/ 32206 w 604675"/>
              <a:gd name="connsiteY95" fmla="*/ 523593 h 555632"/>
              <a:gd name="connsiteX96" fmla="*/ 588632 w 604675"/>
              <a:gd name="connsiteY96" fmla="*/ 523593 h 555632"/>
              <a:gd name="connsiteX97" fmla="*/ 604675 w 604675"/>
              <a:gd name="connsiteY97" fmla="*/ 539612 h 555632"/>
              <a:gd name="connsiteX98" fmla="*/ 588632 w 604675"/>
              <a:gd name="connsiteY98" fmla="*/ 555632 h 555632"/>
              <a:gd name="connsiteX99" fmla="*/ 16043 w 604675"/>
              <a:gd name="connsiteY99" fmla="*/ 555632 h 555632"/>
              <a:gd name="connsiteX100" fmla="*/ 0 w 604675"/>
              <a:gd name="connsiteY100" fmla="*/ 539612 h 555632"/>
              <a:gd name="connsiteX101" fmla="*/ 0 w 604675"/>
              <a:gd name="connsiteY101" fmla="*/ 16020 h 555632"/>
              <a:gd name="connsiteX102" fmla="*/ 16043 w 604675"/>
              <a:gd name="connsiteY102" fmla="*/ 0 h 55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04675" h="555632">
                <a:moveTo>
                  <a:pt x="366665" y="388199"/>
                </a:moveTo>
                <a:lnTo>
                  <a:pt x="366665" y="481413"/>
                </a:lnTo>
                <a:lnTo>
                  <a:pt x="426977" y="481413"/>
                </a:lnTo>
                <a:lnTo>
                  <a:pt x="426977" y="388199"/>
                </a:lnTo>
                <a:close/>
                <a:moveTo>
                  <a:pt x="189710" y="388199"/>
                </a:moveTo>
                <a:lnTo>
                  <a:pt x="189710" y="481413"/>
                </a:lnTo>
                <a:lnTo>
                  <a:pt x="250022" y="481413"/>
                </a:lnTo>
                <a:lnTo>
                  <a:pt x="250022" y="388199"/>
                </a:lnTo>
                <a:close/>
                <a:moveTo>
                  <a:pt x="366665" y="291853"/>
                </a:moveTo>
                <a:lnTo>
                  <a:pt x="366665" y="385067"/>
                </a:lnTo>
                <a:lnTo>
                  <a:pt x="426977" y="385067"/>
                </a:lnTo>
                <a:lnTo>
                  <a:pt x="426977" y="291853"/>
                </a:lnTo>
                <a:close/>
                <a:moveTo>
                  <a:pt x="189710" y="291853"/>
                </a:moveTo>
                <a:lnTo>
                  <a:pt x="189710" y="385067"/>
                </a:lnTo>
                <a:lnTo>
                  <a:pt x="250022" y="385067"/>
                </a:lnTo>
                <a:lnTo>
                  <a:pt x="250022" y="291853"/>
                </a:lnTo>
                <a:close/>
                <a:moveTo>
                  <a:pt x="257380" y="53277"/>
                </a:moveTo>
                <a:lnTo>
                  <a:pt x="359428" y="53277"/>
                </a:lnTo>
                <a:cubicBezTo>
                  <a:pt x="363408" y="53277"/>
                  <a:pt x="366665" y="56529"/>
                  <a:pt x="366665" y="60503"/>
                </a:cubicBezTo>
                <a:lnTo>
                  <a:pt x="366665" y="96030"/>
                </a:lnTo>
                <a:lnTo>
                  <a:pt x="557612" y="96030"/>
                </a:lnTo>
                <a:cubicBezTo>
                  <a:pt x="558577" y="96030"/>
                  <a:pt x="559301" y="96753"/>
                  <a:pt x="559301" y="97596"/>
                </a:cubicBezTo>
                <a:cubicBezTo>
                  <a:pt x="559301" y="98439"/>
                  <a:pt x="558577" y="99162"/>
                  <a:pt x="557612" y="99162"/>
                </a:cubicBezTo>
                <a:lnTo>
                  <a:pt x="366665" y="99162"/>
                </a:lnTo>
                <a:lnTo>
                  <a:pt x="366665" y="192376"/>
                </a:lnTo>
                <a:lnTo>
                  <a:pt x="557612" y="192376"/>
                </a:lnTo>
                <a:cubicBezTo>
                  <a:pt x="558577" y="192376"/>
                  <a:pt x="559301" y="193099"/>
                  <a:pt x="559301" y="193942"/>
                </a:cubicBezTo>
                <a:cubicBezTo>
                  <a:pt x="559301" y="194785"/>
                  <a:pt x="558577" y="195507"/>
                  <a:pt x="557612" y="195507"/>
                </a:cubicBezTo>
                <a:lnTo>
                  <a:pt x="366665" y="195507"/>
                </a:lnTo>
                <a:lnTo>
                  <a:pt x="366665" y="288722"/>
                </a:lnTo>
                <a:lnTo>
                  <a:pt x="426977" y="288722"/>
                </a:lnTo>
                <a:lnTo>
                  <a:pt x="426977" y="237177"/>
                </a:lnTo>
                <a:cubicBezTo>
                  <a:pt x="426977" y="233082"/>
                  <a:pt x="430234" y="229830"/>
                  <a:pt x="434214" y="229830"/>
                </a:cubicBezTo>
                <a:lnTo>
                  <a:pt x="536262" y="229830"/>
                </a:lnTo>
                <a:cubicBezTo>
                  <a:pt x="540363" y="229830"/>
                  <a:pt x="543620" y="233082"/>
                  <a:pt x="543620" y="237177"/>
                </a:cubicBezTo>
                <a:lnTo>
                  <a:pt x="543620" y="288722"/>
                </a:lnTo>
                <a:lnTo>
                  <a:pt x="557612" y="288722"/>
                </a:lnTo>
                <a:cubicBezTo>
                  <a:pt x="558577" y="288722"/>
                  <a:pt x="559301" y="289444"/>
                  <a:pt x="559301" y="290287"/>
                </a:cubicBezTo>
                <a:cubicBezTo>
                  <a:pt x="559301" y="291130"/>
                  <a:pt x="558577" y="291853"/>
                  <a:pt x="557612" y="291853"/>
                </a:cubicBezTo>
                <a:lnTo>
                  <a:pt x="543620" y="291853"/>
                </a:lnTo>
                <a:lnTo>
                  <a:pt x="543620" y="385067"/>
                </a:lnTo>
                <a:lnTo>
                  <a:pt x="557612" y="385067"/>
                </a:lnTo>
                <a:cubicBezTo>
                  <a:pt x="558577" y="385067"/>
                  <a:pt x="559301" y="385790"/>
                  <a:pt x="559301" y="386633"/>
                </a:cubicBezTo>
                <a:cubicBezTo>
                  <a:pt x="559301" y="387476"/>
                  <a:pt x="558577" y="388199"/>
                  <a:pt x="557612" y="388199"/>
                </a:cubicBezTo>
                <a:lnTo>
                  <a:pt x="543620" y="388199"/>
                </a:lnTo>
                <a:lnTo>
                  <a:pt x="543620" y="481413"/>
                </a:lnTo>
                <a:lnTo>
                  <a:pt x="557612" y="481413"/>
                </a:lnTo>
                <a:cubicBezTo>
                  <a:pt x="558577" y="481413"/>
                  <a:pt x="559301" y="482136"/>
                  <a:pt x="559301" y="482979"/>
                </a:cubicBezTo>
                <a:cubicBezTo>
                  <a:pt x="559301" y="483822"/>
                  <a:pt x="558577" y="484544"/>
                  <a:pt x="557612" y="484544"/>
                </a:cubicBezTo>
                <a:lnTo>
                  <a:pt x="543620" y="484544"/>
                </a:lnTo>
                <a:cubicBezTo>
                  <a:pt x="543499" y="488518"/>
                  <a:pt x="540243" y="491770"/>
                  <a:pt x="536262" y="491770"/>
                </a:cubicBezTo>
                <a:lnTo>
                  <a:pt x="434214" y="491770"/>
                </a:lnTo>
                <a:cubicBezTo>
                  <a:pt x="430234" y="491770"/>
                  <a:pt x="426977" y="488518"/>
                  <a:pt x="426977" y="484544"/>
                </a:cubicBezTo>
                <a:lnTo>
                  <a:pt x="366665" y="484544"/>
                </a:lnTo>
                <a:cubicBezTo>
                  <a:pt x="366665" y="488518"/>
                  <a:pt x="363408" y="491770"/>
                  <a:pt x="359428" y="491770"/>
                </a:cubicBezTo>
                <a:lnTo>
                  <a:pt x="257380" y="491770"/>
                </a:lnTo>
                <a:cubicBezTo>
                  <a:pt x="253399" y="491770"/>
                  <a:pt x="250142" y="488518"/>
                  <a:pt x="250022" y="484544"/>
                </a:cubicBezTo>
                <a:lnTo>
                  <a:pt x="189710" y="484544"/>
                </a:lnTo>
                <a:cubicBezTo>
                  <a:pt x="189710" y="488518"/>
                  <a:pt x="186453" y="491770"/>
                  <a:pt x="182473" y="491770"/>
                </a:cubicBezTo>
                <a:lnTo>
                  <a:pt x="80425" y="491770"/>
                </a:lnTo>
                <a:cubicBezTo>
                  <a:pt x="76444" y="491770"/>
                  <a:pt x="73187" y="488518"/>
                  <a:pt x="73187" y="484544"/>
                </a:cubicBezTo>
                <a:lnTo>
                  <a:pt x="47012" y="484544"/>
                </a:lnTo>
                <a:cubicBezTo>
                  <a:pt x="46168" y="484544"/>
                  <a:pt x="45444" y="483822"/>
                  <a:pt x="45444" y="482979"/>
                </a:cubicBezTo>
                <a:cubicBezTo>
                  <a:pt x="45444" y="482136"/>
                  <a:pt x="46168" y="481413"/>
                  <a:pt x="47012" y="481413"/>
                </a:cubicBezTo>
                <a:lnTo>
                  <a:pt x="73187" y="481413"/>
                </a:lnTo>
                <a:lnTo>
                  <a:pt x="73187" y="388199"/>
                </a:lnTo>
                <a:lnTo>
                  <a:pt x="47012" y="388199"/>
                </a:lnTo>
                <a:cubicBezTo>
                  <a:pt x="46168" y="388199"/>
                  <a:pt x="45444" y="387476"/>
                  <a:pt x="45444" y="386633"/>
                </a:cubicBezTo>
                <a:cubicBezTo>
                  <a:pt x="45444" y="385790"/>
                  <a:pt x="46168" y="385067"/>
                  <a:pt x="47012" y="385067"/>
                </a:cubicBezTo>
                <a:lnTo>
                  <a:pt x="73187" y="385067"/>
                </a:lnTo>
                <a:lnTo>
                  <a:pt x="73187" y="291853"/>
                </a:lnTo>
                <a:lnTo>
                  <a:pt x="47012" y="291853"/>
                </a:lnTo>
                <a:cubicBezTo>
                  <a:pt x="46168" y="291853"/>
                  <a:pt x="45444" y="291130"/>
                  <a:pt x="45444" y="290287"/>
                </a:cubicBezTo>
                <a:cubicBezTo>
                  <a:pt x="45444" y="289444"/>
                  <a:pt x="46168" y="288722"/>
                  <a:pt x="47012" y="288722"/>
                </a:cubicBezTo>
                <a:lnTo>
                  <a:pt x="73187" y="288722"/>
                </a:lnTo>
                <a:lnTo>
                  <a:pt x="73187" y="237177"/>
                </a:lnTo>
                <a:cubicBezTo>
                  <a:pt x="73187" y="233082"/>
                  <a:pt x="76444" y="229830"/>
                  <a:pt x="80425" y="229830"/>
                </a:cubicBezTo>
                <a:lnTo>
                  <a:pt x="182473" y="229830"/>
                </a:lnTo>
                <a:cubicBezTo>
                  <a:pt x="186453" y="229830"/>
                  <a:pt x="189710" y="233082"/>
                  <a:pt x="189710" y="237177"/>
                </a:cubicBezTo>
                <a:lnTo>
                  <a:pt x="189710" y="288722"/>
                </a:lnTo>
                <a:lnTo>
                  <a:pt x="250022" y="288722"/>
                </a:lnTo>
                <a:lnTo>
                  <a:pt x="250022" y="195507"/>
                </a:lnTo>
                <a:lnTo>
                  <a:pt x="47012" y="195507"/>
                </a:lnTo>
                <a:cubicBezTo>
                  <a:pt x="46168" y="195507"/>
                  <a:pt x="45444" y="194785"/>
                  <a:pt x="45444" y="193942"/>
                </a:cubicBezTo>
                <a:cubicBezTo>
                  <a:pt x="45444" y="193099"/>
                  <a:pt x="46168" y="192376"/>
                  <a:pt x="47012" y="192376"/>
                </a:cubicBezTo>
                <a:lnTo>
                  <a:pt x="250022" y="192376"/>
                </a:lnTo>
                <a:lnTo>
                  <a:pt x="250022" y="99162"/>
                </a:lnTo>
                <a:lnTo>
                  <a:pt x="47012" y="99162"/>
                </a:lnTo>
                <a:cubicBezTo>
                  <a:pt x="46168" y="99162"/>
                  <a:pt x="45444" y="98439"/>
                  <a:pt x="45444" y="97596"/>
                </a:cubicBezTo>
                <a:cubicBezTo>
                  <a:pt x="45444" y="96753"/>
                  <a:pt x="46168" y="96030"/>
                  <a:pt x="47012" y="96030"/>
                </a:cubicBezTo>
                <a:lnTo>
                  <a:pt x="250022" y="96030"/>
                </a:lnTo>
                <a:lnTo>
                  <a:pt x="250022" y="60503"/>
                </a:lnTo>
                <a:cubicBezTo>
                  <a:pt x="250022" y="56529"/>
                  <a:pt x="253279" y="53277"/>
                  <a:pt x="257380" y="53277"/>
                </a:cubicBezTo>
                <a:close/>
                <a:moveTo>
                  <a:pt x="16043" y="0"/>
                </a:moveTo>
                <a:cubicBezTo>
                  <a:pt x="24969" y="0"/>
                  <a:pt x="32206" y="7227"/>
                  <a:pt x="32206" y="16020"/>
                </a:cubicBezTo>
                <a:lnTo>
                  <a:pt x="32206" y="523593"/>
                </a:lnTo>
                <a:lnTo>
                  <a:pt x="588632" y="523593"/>
                </a:lnTo>
                <a:cubicBezTo>
                  <a:pt x="597558" y="523593"/>
                  <a:pt x="604675" y="530699"/>
                  <a:pt x="604675" y="539612"/>
                </a:cubicBezTo>
                <a:cubicBezTo>
                  <a:pt x="604675" y="548526"/>
                  <a:pt x="597558" y="555632"/>
                  <a:pt x="588632" y="555632"/>
                </a:cubicBezTo>
                <a:lnTo>
                  <a:pt x="16043" y="555632"/>
                </a:lnTo>
                <a:cubicBezTo>
                  <a:pt x="7237" y="555632"/>
                  <a:pt x="0" y="548526"/>
                  <a:pt x="0" y="539612"/>
                </a:cubicBezTo>
                <a:lnTo>
                  <a:pt x="0" y="16020"/>
                </a:lnTo>
                <a:cubicBezTo>
                  <a:pt x="0" y="7227"/>
                  <a:pt x="7237" y="0"/>
                  <a:pt x="16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34" name="图片 33" descr="图片包含 餐桌&#10;&#10;描述已自动生成">
            <a:extLst>
              <a:ext uri="{FF2B5EF4-FFF2-40B4-BE49-F238E27FC236}">
                <a16:creationId xmlns:a16="http://schemas.microsoft.com/office/drawing/2014/main" id="{01F2D152-FB06-4CF0-ADA5-70487C8FCC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268077" y="-268077"/>
            <a:ext cx="6865604" cy="7401758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5778A45C-08CD-4B5F-B61E-B41E821DBF32}"/>
              </a:ext>
            </a:extLst>
          </p:cNvPr>
          <p:cNvSpPr txBox="1"/>
          <p:nvPr/>
        </p:nvSpPr>
        <p:spPr>
          <a:xfrm>
            <a:off x="5126266" y="3679374"/>
            <a:ext cx="2027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cs typeface="+mn-ea"/>
                <a:sym typeface="+mn-lt"/>
              </a:rPr>
              <a:t>Standard Template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EA69D8ED-E80D-45DB-A7CD-584DD146D319}"/>
              </a:ext>
            </a:extLst>
          </p:cNvPr>
          <p:cNvSpPr txBox="1"/>
          <p:nvPr/>
        </p:nvSpPr>
        <p:spPr>
          <a:xfrm>
            <a:off x="4979519" y="4046905"/>
            <a:ext cx="2170421" cy="1081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Copy paste fonts. Choose the only option to retain text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。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Copy paste fonts. Choose the only option to retain text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。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4F08E5B4-66DC-4FBC-BB02-428F8669C57E}"/>
              </a:ext>
            </a:extLst>
          </p:cNvPr>
          <p:cNvSpPr txBox="1"/>
          <p:nvPr/>
        </p:nvSpPr>
        <p:spPr>
          <a:xfrm>
            <a:off x="8970811" y="3708351"/>
            <a:ext cx="2027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cs typeface="+mn-ea"/>
                <a:sym typeface="+mn-lt"/>
              </a:rPr>
              <a:t>Standard Template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7BD562A9-E52A-46E3-ABA8-2D8882AAC224}"/>
              </a:ext>
            </a:extLst>
          </p:cNvPr>
          <p:cNvSpPr txBox="1"/>
          <p:nvPr/>
        </p:nvSpPr>
        <p:spPr>
          <a:xfrm>
            <a:off x="8824064" y="4075882"/>
            <a:ext cx="2170421" cy="1081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Copy paste fonts. Choose the only option to retain text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。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Copy paste fonts. Choose the only option to retain text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。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785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freeppt7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a1hfuqgg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1426</Words>
  <Application>Microsoft Office PowerPoint</Application>
  <PresentationFormat>宽屏</PresentationFormat>
  <Paragraphs>158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Gill Sans</vt:lpstr>
      <vt:lpstr>仓耳玄三M W05</vt:lpstr>
      <vt:lpstr>等线</vt:lpstr>
      <vt:lpstr>三极春联字体简</vt:lpstr>
      <vt:lpstr>微软雅黑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炫酷</dc:title>
  <dc:creator>第一PPT</dc:creator>
  <cp:keywords>www.1ppt.com</cp:keywords>
  <dc:description>www.1ppt.com</dc:description>
  <cp:lastModifiedBy>之灵</cp:lastModifiedBy>
  <cp:revision>148</cp:revision>
  <dcterms:created xsi:type="dcterms:W3CDTF">2019-06-26T06:14:01Z</dcterms:created>
  <dcterms:modified xsi:type="dcterms:W3CDTF">2022-12-12T12:48:57Z</dcterms:modified>
</cp:coreProperties>
</file>