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8"/>
  </p:notesMasterIdLst>
  <p:sldIdLst>
    <p:sldId id="256" r:id="rId3"/>
    <p:sldId id="257" r:id="rId4"/>
    <p:sldId id="263" r:id="rId5"/>
    <p:sldId id="264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5" r:id="rId22"/>
    <p:sldId id="326" r:id="rId23"/>
    <p:sldId id="327" r:id="rId24"/>
    <p:sldId id="328" r:id="rId25"/>
    <p:sldId id="324" r:id="rId26"/>
    <p:sldId id="329" r:id="rId27"/>
  </p:sldIdLst>
  <p:sldSz cx="21599525" cy="7199313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63D"/>
    <a:srgbClr val="DF6EF6"/>
    <a:srgbClr val="4B1064"/>
    <a:srgbClr val="7836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82" autoAdjust="0"/>
    <p:restoredTop sz="94660"/>
  </p:normalViewPr>
  <p:slideViewPr>
    <p:cSldViewPr snapToGrid="0">
      <p:cViewPr varScale="1">
        <p:scale>
          <a:sx n="44" d="100"/>
          <a:sy n="44" d="100"/>
        </p:scale>
        <p:origin x="102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8D1C2-9D07-47A7-8A20-A948B6C02E2A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1200150" y="1143000"/>
            <a:ext cx="9258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A3614-0353-4350-ACEC-B1A8658D7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83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1pPr>
    <a:lvl2pPr marL="768919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2pPr>
    <a:lvl3pPr marL="1537838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3pPr>
    <a:lvl4pPr marL="2306757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4pPr>
    <a:lvl5pPr marL="3075676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5pPr>
    <a:lvl6pPr marL="3844595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6pPr>
    <a:lvl7pPr marL="4613514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7pPr>
    <a:lvl8pPr marL="5382433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8pPr>
    <a:lvl9pPr marL="6151352" algn="l" defTabSz="1537838" rtl="0" eaLnBrk="1" latinLnBrk="0" hangingPunct="1">
      <a:defRPr sz="201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32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456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809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205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4290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05297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131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803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008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14149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7920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7244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A3614-0353-4350-ACEC-B1A8658D736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80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A3614-0353-4350-ACEC-B1A8658D736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2961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A3614-0353-4350-ACEC-B1A8658D736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7389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A3614-0353-4350-ACEC-B1A8658D736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7805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A3614-0353-4350-ACEC-B1A8658D736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31120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A3614-0353-4350-ACEC-B1A8658D736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327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843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932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720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790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3792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9712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A3614-0353-4350-ACEC-B1A8658D736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89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41" y="1178222"/>
            <a:ext cx="16199644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3781306"/>
            <a:ext cx="16199644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930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479954"/>
            <a:ext cx="6966408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1036569"/>
            <a:ext cx="1093476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2159794"/>
            <a:ext cx="6966408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81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38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0" y="383297"/>
            <a:ext cx="4657398" cy="610108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7" y="383297"/>
            <a:ext cx="13702199" cy="610108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210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9976" y="288306"/>
            <a:ext cx="19439573" cy="1199886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9976" y="1679840"/>
            <a:ext cx="19439573" cy="47512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1079976" y="6672697"/>
            <a:ext cx="5039889" cy="383297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379838" y="6672697"/>
            <a:ext cx="6839850" cy="383297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5479660" y="6672697"/>
            <a:ext cx="5039889" cy="383297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100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59656" y="288307"/>
            <a:ext cx="4859893" cy="6142747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9976" y="288307"/>
            <a:ext cx="14219687" cy="614274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1079976" y="6672697"/>
            <a:ext cx="5039889" cy="383297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379838" y="6672697"/>
            <a:ext cx="6839850" cy="383297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5479660" y="6672697"/>
            <a:ext cx="5039889" cy="383297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60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7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85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8" y="1794830"/>
            <a:ext cx="18629590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8" y="4817875"/>
            <a:ext cx="18629590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44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916484"/>
            <a:ext cx="9179798" cy="45678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916484"/>
            <a:ext cx="9179798" cy="45678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789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83297"/>
            <a:ext cx="18629590" cy="139153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1" y="1764832"/>
            <a:ext cx="913761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1" y="2629749"/>
            <a:ext cx="9137611" cy="386796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0" y="1764832"/>
            <a:ext cx="918261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0" y="2629749"/>
            <a:ext cx="9182611" cy="386796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54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83297"/>
            <a:ext cx="18629590" cy="139153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1" y="1764832"/>
            <a:ext cx="913761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1" y="2629749"/>
            <a:ext cx="9137611" cy="386796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0" y="1764832"/>
            <a:ext cx="918261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0" y="2629749"/>
            <a:ext cx="9182611" cy="386796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EC6985D-7D5B-3FFA-62F6-58A387532D78}"/>
              </a:ext>
            </a:extLst>
          </p:cNvPr>
          <p:cNvSpPr txBox="1"/>
          <p:nvPr userDrawn="1"/>
        </p:nvSpPr>
        <p:spPr>
          <a:xfrm>
            <a:off x="2474754" y="6816016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142569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266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8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479954"/>
            <a:ext cx="6966408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1036569"/>
            <a:ext cx="1093476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2159794"/>
            <a:ext cx="6966408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897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383297"/>
            <a:ext cx="18629590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916484"/>
            <a:ext cx="18629590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6672697"/>
            <a:ext cx="485989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E0BBC-34C6-4795-8754-65550DB35A83}" type="datetimeFigureOut">
              <a:rPr lang="zh-CN" altLang="en-US" smtClean="0"/>
              <a:t>2022/12/12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6672697"/>
            <a:ext cx="728984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6672697"/>
            <a:ext cx="485989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6045E-880C-4834-90A0-B9547AF5C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366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614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959937" rtl="0" eaLnBrk="1" latinLnBrk="0" hangingPunct="1"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76" indent="-359976" algn="l" defTabSz="959937" rtl="0" eaLnBrk="1" latinLnBrk="0" hangingPunct="1">
        <a:spcBef>
          <a:spcPct val="20000"/>
        </a:spcBef>
        <a:buFont typeface="Arial" panose="020B0604020202020204" pitchFamily="34" charset="0"/>
        <a:buChar char="•"/>
        <a:defRPr sz="3359" kern="1200">
          <a:solidFill>
            <a:schemeClr val="tx1"/>
          </a:solidFill>
          <a:latin typeface="+mn-lt"/>
          <a:ea typeface="+mn-ea"/>
          <a:cs typeface="+mn-cs"/>
        </a:defRPr>
      </a:lvl1pPr>
      <a:lvl2pPr marL="779949" indent="-299980" algn="l" defTabSz="959937" rtl="0" eaLnBrk="1" latinLnBrk="0" hangingPunct="1">
        <a:spcBef>
          <a:spcPct val="20000"/>
        </a:spcBef>
        <a:buFont typeface="Arial" panose="020B0604020202020204" pitchFamily="34" charset="0"/>
        <a:buChar char="–"/>
        <a:defRPr sz="2939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spcBef>
          <a:spcPct val="200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s://www.freeppt7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hyperlink" Target="https://www.freeppt7.com/" TargetMode="External"/><Relationship Id="rId5" Type="http://schemas.openxmlformats.org/officeDocument/2006/relationships/tags" Target="../tags/tag7.xml"/><Relationship Id="rId10" Type="http://schemas.openxmlformats.org/officeDocument/2006/relationships/image" Target="../media/image3.png"/><Relationship Id="rId4" Type="http://schemas.openxmlformats.org/officeDocument/2006/relationships/tags" Target="../tags/tag6.xml"/><Relationship Id="rId9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22CEAEA-FC8B-46BA-BAFC-08D71A6C819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5" t="50000" r="25741" b="15852"/>
          <a:stretch/>
        </p:blipFill>
        <p:spPr>
          <a:xfrm>
            <a:off x="0" y="-2"/>
            <a:ext cx="21599526" cy="719931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B58B1C08-7F08-4C7F-B645-41DB66236FAA}"/>
              </a:ext>
            </a:extLst>
          </p:cNvPr>
          <p:cNvSpPr txBox="1"/>
          <p:nvPr/>
        </p:nvSpPr>
        <p:spPr>
          <a:xfrm>
            <a:off x="3654423" y="4226065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400" dirty="0">
                <a:solidFill>
                  <a:schemeClr val="bg1"/>
                </a:solidFill>
                <a:cs typeface="+mn-ea"/>
                <a:sym typeface="+mn-lt"/>
              </a:rPr>
              <a:t>Add demo subtitle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0EB4B17-C2C8-458A-BD90-CEDDD679BC2B}"/>
              </a:ext>
            </a:extLst>
          </p:cNvPr>
          <p:cNvCxnSpPr>
            <a:cxnSpLocks/>
          </p:cNvCxnSpPr>
          <p:nvPr/>
        </p:nvCxnSpPr>
        <p:spPr>
          <a:xfrm>
            <a:off x="2152650" y="4610786"/>
            <a:ext cx="14097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989A9D73-6186-4572-B332-375CDC2D8737}"/>
              </a:ext>
            </a:extLst>
          </p:cNvPr>
          <p:cNvCxnSpPr>
            <a:cxnSpLocks/>
          </p:cNvCxnSpPr>
          <p:nvPr/>
        </p:nvCxnSpPr>
        <p:spPr>
          <a:xfrm>
            <a:off x="9390062" y="4610786"/>
            <a:ext cx="14097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0C0BB263-4188-469E-8757-530EFBAA5A93}"/>
              </a:ext>
            </a:extLst>
          </p:cNvPr>
          <p:cNvGrpSpPr/>
          <p:nvPr/>
        </p:nvGrpSpPr>
        <p:grpSpPr>
          <a:xfrm>
            <a:off x="4839967" y="4680093"/>
            <a:ext cx="3191512" cy="1854742"/>
            <a:chOff x="1719260" y="4856164"/>
            <a:chExt cx="3191512" cy="1854742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25F48A2C-9A5E-4FE9-BAAD-7D70AC2202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30" t="68406" r="71743" b="15271"/>
            <a:stretch/>
          </p:blipFill>
          <p:spPr>
            <a:xfrm>
              <a:off x="1719260" y="4856164"/>
              <a:ext cx="3191512" cy="1854742"/>
            </a:xfrm>
            <a:prstGeom prst="rect">
              <a:avLst/>
            </a:prstGeom>
          </p:spPr>
        </p:pic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19C26DFC-CCA2-408D-A3BF-EEBDD3E3A503}"/>
                </a:ext>
              </a:extLst>
            </p:cNvPr>
            <p:cNvSpPr txBox="1"/>
            <p:nvPr/>
          </p:nvSpPr>
          <p:spPr>
            <a:xfrm>
              <a:off x="2065563" y="5523118"/>
              <a:ext cx="19112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Learn more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TextBox 7">
            <a:extLst>
              <a:ext uri="{FF2B5EF4-FFF2-40B4-BE49-F238E27FC236}">
                <a16:creationId xmlns:a16="http://schemas.microsoft.com/office/drawing/2014/main" id="{36B75F5B-FF35-644E-ED68-D9FCE15B3F95}"/>
              </a:ext>
            </a:extLst>
          </p:cNvPr>
          <p:cNvSpPr txBox="1"/>
          <p:nvPr/>
        </p:nvSpPr>
        <p:spPr>
          <a:xfrm>
            <a:off x="2493355" y="1188142"/>
            <a:ext cx="8360930" cy="2800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+mj-lt"/>
              </a:rPr>
              <a:t>Free </a:t>
            </a:r>
          </a:p>
          <a:p>
            <a:r>
              <a:rPr lang="en-US" sz="8800" dirty="0">
                <a:solidFill>
                  <a:schemeClr val="bg1"/>
                </a:solidFill>
                <a:latin typeface="+mj-lt"/>
              </a:rPr>
              <a:t>PPT Templates</a:t>
            </a:r>
            <a:endParaRPr lang="ko-KR" altLang="en-US" sz="8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图片 2" descr="图片1">
            <a:extLst>
              <a:ext uri="{FF2B5EF4-FFF2-40B4-BE49-F238E27FC236}">
                <a16:creationId xmlns:a16="http://schemas.microsoft.com/office/drawing/2014/main" id="{5BEE9B18-AD99-6456-68FA-E85AD571217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5204334" y="674913"/>
            <a:ext cx="1820919" cy="650515"/>
          </a:xfrm>
          <a:prstGeom prst="rect">
            <a:avLst/>
          </a:prstGeom>
        </p:spPr>
      </p:pic>
      <p:sp>
        <p:nvSpPr>
          <p:cNvPr id="4" name="TextBox 3">
            <a:hlinkClick r:id="rId7"/>
            <a:extLst>
              <a:ext uri="{FF2B5EF4-FFF2-40B4-BE49-F238E27FC236}">
                <a16:creationId xmlns:a16="http://schemas.microsoft.com/office/drawing/2014/main" id="{35B8F6B0-FD31-F97C-BF9D-533908DC593F}"/>
              </a:ext>
            </a:extLst>
          </p:cNvPr>
          <p:cNvSpPr txBox="1"/>
          <p:nvPr/>
        </p:nvSpPr>
        <p:spPr>
          <a:xfrm>
            <a:off x="13571295" y="4719640"/>
            <a:ext cx="5169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855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EAD4A931-8498-4078-906E-B038BCE80A48}"/>
              </a:ext>
            </a:extLst>
          </p:cNvPr>
          <p:cNvGrpSpPr/>
          <p:nvPr/>
        </p:nvGrpSpPr>
        <p:grpSpPr>
          <a:xfrm>
            <a:off x="12107269" y="2753374"/>
            <a:ext cx="6570191" cy="1614040"/>
            <a:chOff x="12107269" y="2753374"/>
            <a:chExt cx="6570191" cy="1614040"/>
          </a:xfrm>
        </p:grpSpPr>
        <p:sp>
          <p:nvSpPr>
            <p:cNvPr id="186" name="文本框 18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783B68BB-CEEC-441D-9190-6B211C96BE10}"/>
                </a:ext>
              </a:extLst>
            </p:cNvPr>
            <p:cNvSpPr txBox="1"/>
            <p:nvPr/>
          </p:nvSpPr>
          <p:spPr>
            <a:xfrm>
              <a:off x="12327425" y="2753374"/>
              <a:ext cx="6237579" cy="964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566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62C37266-9A8F-48EC-B78F-289300DE66AE}"/>
                </a:ext>
              </a:extLst>
            </p:cNvPr>
            <p:cNvSpPr/>
            <p:nvPr/>
          </p:nvSpPr>
          <p:spPr>
            <a:xfrm>
              <a:off x="12107269" y="3870418"/>
              <a:ext cx="6570191" cy="496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4" name="组合 7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9E8FB360-2CD6-4FA4-B540-5ABCECF04BCE}"/>
              </a:ext>
            </a:extLst>
          </p:cNvPr>
          <p:cNvGrpSpPr/>
          <p:nvPr/>
        </p:nvGrpSpPr>
        <p:grpSpPr>
          <a:xfrm rot="16200000" flipH="1">
            <a:off x="17408772" y="-823113"/>
            <a:ext cx="440347" cy="13887776"/>
            <a:chOff x="5978142" y="3695612"/>
            <a:chExt cx="1910340" cy="5160866"/>
          </a:xfrm>
        </p:grpSpPr>
        <p:sp>
          <p:nvSpPr>
            <p:cNvPr id="75" name="矩形: 圆角 4">
              <a:extLst>
                <a:ext uri="{FF2B5EF4-FFF2-40B4-BE49-F238E27FC236}">
                  <a16:creationId xmlns:a16="http://schemas.microsoft.com/office/drawing/2014/main" id="{AB6B375E-2592-484B-9D5F-3196DA227237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6" name="矩形: 圆角 4">
              <a:extLst>
                <a:ext uri="{FF2B5EF4-FFF2-40B4-BE49-F238E27FC236}">
                  <a16:creationId xmlns:a16="http://schemas.microsoft.com/office/drawing/2014/main" id="{24AE2AA3-E52A-4737-812F-79897419099B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7" name="矩形: 圆角 4">
              <a:extLst>
                <a:ext uri="{FF2B5EF4-FFF2-40B4-BE49-F238E27FC236}">
                  <a16:creationId xmlns:a16="http://schemas.microsoft.com/office/drawing/2014/main" id="{3FACCB74-1C5B-442A-A0EC-9A7DD0C93B1D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8" name="矩形: 圆角 4">
              <a:extLst>
                <a:ext uri="{FF2B5EF4-FFF2-40B4-BE49-F238E27FC236}">
                  <a16:creationId xmlns:a16="http://schemas.microsoft.com/office/drawing/2014/main" id="{38A2AD59-6282-4AC7-B530-545DB3CB44A3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9" name="矩形: 圆角 4">
              <a:extLst>
                <a:ext uri="{FF2B5EF4-FFF2-40B4-BE49-F238E27FC236}">
                  <a16:creationId xmlns:a16="http://schemas.microsoft.com/office/drawing/2014/main" id="{F8008EE3-C16C-4FF4-B535-F98E1A84D9E7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0" name="矩形: 圆角 4">
              <a:extLst>
                <a:ext uri="{FF2B5EF4-FFF2-40B4-BE49-F238E27FC236}">
                  <a16:creationId xmlns:a16="http://schemas.microsoft.com/office/drawing/2014/main" id="{B24A74E2-DC53-4161-9CD8-9F08639CE75B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1" name="矩形: 圆角 4">
              <a:extLst>
                <a:ext uri="{FF2B5EF4-FFF2-40B4-BE49-F238E27FC236}">
                  <a16:creationId xmlns:a16="http://schemas.microsoft.com/office/drawing/2014/main" id="{FD8A6217-FA6D-40FF-AEDC-065C8C434E7C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2" name="矩形: 圆角 4">
              <a:extLst>
                <a:ext uri="{FF2B5EF4-FFF2-40B4-BE49-F238E27FC236}">
                  <a16:creationId xmlns:a16="http://schemas.microsoft.com/office/drawing/2014/main" id="{73CE863A-9D21-4318-9B62-0B60473D570B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3" name="矩形: 圆角 4">
              <a:extLst>
                <a:ext uri="{FF2B5EF4-FFF2-40B4-BE49-F238E27FC236}">
                  <a16:creationId xmlns:a16="http://schemas.microsoft.com/office/drawing/2014/main" id="{456669FB-0C72-40AD-A08D-1BA75D35A5A5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4" name="矩形: 圆角 4">
              <a:extLst>
                <a:ext uri="{FF2B5EF4-FFF2-40B4-BE49-F238E27FC236}">
                  <a16:creationId xmlns:a16="http://schemas.microsoft.com/office/drawing/2014/main" id="{2EE58389-38B8-45A3-A31A-85A3C2E965C6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5" name="矩形: 圆角 4">
              <a:extLst>
                <a:ext uri="{FF2B5EF4-FFF2-40B4-BE49-F238E27FC236}">
                  <a16:creationId xmlns:a16="http://schemas.microsoft.com/office/drawing/2014/main" id="{B2A03B35-C0B8-4984-A0DA-DE10A25D20AE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6" name="矩形: 圆角 4">
              <a:extLst>
                <a:ext uri="{FF2B5EF4-FFF2-40B4-BE49-F238E27FC236}">
                  <a16:creationId xmlns:a16="http://schemas.microsoft.com/office/drawing/2014/main" id="{06203DA1-7535-4DE5-A374-8A11B903B64A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7" name="矩形: 圆角 4">
              <a:extLst>
                <a:ext uri="{FF2B5EF4-FFF2-40B4-BE49-F238E27FC236}">
                  <a16:creationId xmlns:a16="http://schemas.microsoft.com/office/drawing/2014/main" id="{B855E374-4094-4488-A8B3-999E4287E12A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8" name="矩形: 圆角 4">
              <a:extLst>
                <a:ext uri="{FF2B5EF4-FFF2-40B4-BE49-F238E27FC236}">
                  <a16:creationId xmlns:a16="http://schemas.microsoft.com/office/drawing/2014/main" id="{335546B7-D498-48F8-AB5F-6698669F6E46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9" name="矩形: 圆角 4">
              <a:extLst>
                <a:ext uri="{FF2B5EF4-FFF2-40B4-BE49-F238E27FC236}">
                  <a16:creationId xmlns:a16="http://schemas.microsoft.com/office/drawing/2014/main" id="{46E9A552-46D8-40DB-BCF2-D893DEBD27BB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0" name="矩形: 圆角 4">
              <a:extLst>
                <a:ext uri="{FF2B5EF4-FFF2-40B4-BE49-F238E27FC236}">
                  <a16:creationId xmlns:a16="http://schemas.microsoft.com/office/drawing/2014/main" id="{57C0CFC0-19A3-433C-8651-C4B19A4A7C0E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1" name="矩形: 圆角 4">
              <a:extLst>
                <a:ext uri="{FF2B5EF4-FFF2-40B4-BE49-F238E27FC236}">
                  <a16:creationId xmlns:a16="http://schemas.microsoft.com/office/drawing/2014/main" id="{39A374AB-92C8-46D0-A58E-FA7B20515F7E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2" name="矩形: 圆角 4">
              <a:extLst>
                <a:ext uri="{FF2B5EF4-FFF2-40B4-BE49-F238E27FC236}">
                  <a16:creationId xmlns:a16="http://schemas.microsoft.com/office/drawing/2014/main" id="{57C0DB2B-339E-4BD0-BAF3-47D5EDF8C097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3" name="矩形: 圆角 4">
              <a:extLst>
                <a:ext uri="{FF2B5EF4-FFF2-40B4-BE49-F238E27FC236}">
                  <a16:creationId xmlns:a16="http://schemas.microsoft.com/office/drawing/2014/main" id="{AE4C8821-98EB-4C89-A96C-43F911EAA6D0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4" name="矩形: 圆角 4">
              <a:extLst>
                <a:ext uri="{FF2B5EF4-FFF2-40B4-BE49-F238E27FC236}">
                  <a16:creationId xmlns:a16="http://schemas.microsoft.com/office/drawing/2014/main" id="{FA17F57C-15F0-46DC-9B91-3AD3725BAC56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5" name="矩形: 圆角 4">
              <a:extLst>
                <a:ext uri="{FF2B5EF4-FFF2-40B4-BE49-F238E27FC236}">
                  <a16:creationId xmlns:a16="http://schemas.microsoft.com/office/drawing/2014/main" id="{1FC330C5-C22C-4B88-BA77-254ECE052212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6" name="矩形: 圆角 4">
              <a:extLst>
                <a:ext uri="{FF2B5EF4-FFF2-40B4-BE49-F238E27FC236}">
                  <a16:creationId xmlns:a16="http://schemas.microsoft.com/office/drawing/2014/main" id="{F2D22866-0FE7-419D-BAF6-7FE05B39422C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7" name="矩形: 圆角 4">
              <a:extLst>
                <a:ext uri="{FF2B5EF4-FFF2-40B4-BE49-F238E27FC236}">
                  <a16:creationId xmlns:a16="http://schemas.microsoft.com/office/drawing/2014/main" id="{E5C5F331-6943-4E72-B156-32C503053C72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8" name="矩形: 圆角 4">
              <a:extLst>
                <a:ext uri="{FF2B5EF4-FFF2-40B4-BE49-F238E27FC236}">
                  <a16:creationId xmlns:a16="http://schemas.microsoft.com/office/drawing/2014/main" id="{EB982935-FC71-4546-9530-BD38C0F60143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9" name="矩形: 圆角 4">
              <a:extLst>
                <a:ext uri="{FF2B5EF4-FFF2-40B4-BE49-F238E27FC236}">
                  <a16:creationId xmlns:a16="http://schemas.microsoft.com/office/drawing/2014/main" id="{D9B0E2D9-67E5-438E-AC3C-73E59E2A537B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0" name="矩形: 圆角 4">
              <a:extLst>
                <a:ext uri="{FF2B5EF4-FFF2-40B4-BE49-F238E27FC236}">
                  <a16:creationId xmlns:a16="http://schemas.microsoft.com/office/drawing/2014/main" id="{B43A8D4D-C5C2-4405-BD7F-FB32CCBF542D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1" name="矩形: 圆角 4">
              <a:extLst>
                <a:ext uri="{FF2B5EF4-FFF2-40B4-BE49-F238E27FC236}">
                  <a16:creationId xmlns:a16="http://schemas.microsoft.com/office/drawing/2014/main" id="{009F175A-8067-43DA-9424-C256A89C8789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2" name="矩形: 圆角 4">
              <a:extLst>
                <a:ext uri="{FF2B5EF4-FFF2-40B4-BE49-F238E27FC236}">
                  <a16:creationId xmlns:a16="http://schemas.microsoft.com/office/drawing/2014/main" id="{6C942BEC-1E1D-44E6-95ED-B474703596E2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5" name="矩形: 圆角 4">
              <a:extLst>
                <a:ext uri="{FF2B5EF4-FFF2-40B4-BE49-F238E27FC236}">
                  <a16:creationId xmlns:a16="http://schemas.microsoft.com/office/drawing/2014/main" id="{0B27F9F0-353E-4F2D-8B17-6B369D7E703E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6" name="矩形: 圆角 4">
              <a:extLst>
                <a:ext uri="{FF2B5EF4-FFF2-40B4-BE49-F238E27FC236}">
                  <a16:creationId xmlns:a16="http://schemas.microsoft.com/office/drawing/2014/main" id="{6C57311D-D1E9-43A5-BC5E-FCC257557C27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7" name="矩形: 圆角 4">
              <a:extLst>
                <a:ext uri="{FF2B5EF4-FFF2-40B4-BE49-F238E27FC236}">
                  <a16:creationId xmlns:a16="http://schemas.microsoft.com/office/drawing/2014/main" id="{BEFB77B2-C1BC-485D-BB6A-9E5797B1A056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8" name="组合 10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D8AF89E-5C8E-4808-8D27-8EA4B50DB72B}"/>
              </a:ext>
            </a:extLst>
          </p:cNvPr>
          <p:cNvGrpSpPr/>
          <p:nvPr/>
        </p:nvGrpSpPr>
        <p:grpSpPr>
          <a:xfrm rot="7286906" flipH="1">
            <a:off x="13669928" y="-7276991"/>
            <a:ext cx="440347" cy="13887776"/>
            <a:chOff x="5978142" y="3695612"/>
            <a:chExt cx="1910340" cy="5160866"/>
          </a:xfrm>
        </p:grpSpPr>
        <p:sp>
          <p:nvSpPr>
            <p:cNvPr id="109" name="矩形: 圆角 4">
              <a:extLst>
                <a:ext uri="{FF2B5EF4-FFF2-40B4-BE49-F238E27FC236}">
                  <a16:creationId xmlns:a16="http://schemas.microsoft.com/office/drawing/2014/main" id="{7D129ECC-E04D-49A5-AA10-FA0408D4B3C9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0" name="矩形: 圆角 4">
              <a:extLst>
                <a:ext uri="{FF2B5EF4-FFF2-40B4-BE49-F238E27FC236}">
                  <a16:creationId xmlns:a16="http://schemas.microsoft.com/office/drawing/2014/main" id="{BFECA495-1319-456B-BACC-06977CEE0ECD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1" name="矩形: 圆角 4">
              <a:extLst>
                <a:ext uri="{FF2B5EF4-FFF2-40B4-BE49-F238E27FC236}">
                  <a16:creationId xmlns:a16="http://schemas.microsoft.com/office/drawing/2014/main" id="{225D2F80-3873-413B-A3FE-7D887657566E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2" name="矩形: 圆角 4">
              <a:extLst>
                <a:ext uri="{FF2B5EF4-FFF2-40B4-BE49-F238E27FC236}">
                  <a16:creationId xmlns:a16="http://schemas.microsoft.com/office/drawing/2014/main" id="{145B9077-BAA5-47FE-96A6-2809222C4B65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2" name="矩形: 圆角 4">
              <a:extLst>
                <a:ext uri="{FF2B5EF4-FFF2-40B4-BE49-F238E27FC236}">
                  <a16:creationId xmlns:a16="http://schemas.microsoft.com/office/drawing/2014/main" id="{BFD0FEB7-3ED2-471C-9031-19E5AF58782F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3" name="矩形: 圆角 4">
              <a:extLst>
                <a:ext uri="{FF2B5EF4-FFF2-40B4-BE49-F238E27FC236}">
                  <a16:creationId xmlns:a16="http://schemas.microsoft.com/office/drawing/2014/main" id="{27746A0F-AF2E-45D6-A8D9-DDA5DB0F8B0D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8" name="矩形: 圆角 4">
              <a:extLst>
                <a:ext uri="{FF2B5EF4-FFF2-40B4-BE49-F238E27FC236}">
                  <a16:creationId xmlns:a16="http://schemas.microsoft.com/office/drawing/2014/main" id="{138AF0CA-BC03-4655-A6D1-B9CEE2A59D45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2" name="矩形: 圆角 4">
              <a:extLst>
                <a:ext uri="{FF2B5EF4-FFF2-40B4-BE49-F238E27FC236}">
                  <a16:creationId xmlns:a16="http://schemas.microsoft.com/office/drawing/2014/main" id="{078EB03E-4C84-428D-B93A-54D14A3E80C0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3" name="矩形: 圆角 4">
              <a:extLst>
                <a:ext uri="{FF2B5EF4-FFF2-40B4-BE49-F238E27FC236}">
                  <a16:creationId xmlns:a16="http://schemas.microsoft.com/office/drawing/2014/main" id="{C5D357BA-E85E-4D6F-B72E-63B2153FEF61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4" name="矩形: 圆角 4">
              <a:extLst>
                <a:ext uri="{FF2B5EF4-FFF2-40B4-BE49-F238E27FC236}">
                  <a16:creationId xmlns:a16="http://schemas.microsoft.com/office/drawing/2014/main" id="{FE0002DA-E64C-4A5F-A030-F4D20251B9F4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5" name="矩形: 圆角 4">
              <a:extLst>
                <a:ext uri="{FF2B5EF4-FFF2-40B4-BE49-F238E27FC236}">
                  <a16:creationId xmlns:a16="http://schemas.microsoft.com/office/drawing/2014/main" id="{3C1883CC-B5B8-413B-8CE2-5BF263298872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6" name="矩形: 圆角 4">
              <a:extLst>
                <a:ext uri="{FF2B5EF4-FFF2-40B4-BE49-F238E27FC236}">
                  <a16:creationId xmlns:a16="http://schemas.microsoft.com/office/drawing/2014/main" id="{CE2CE66C-025E-4F38-8310-21DC2CBEFC6B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7" name="矩形: 圆角 4">
              <a:extLst>
                <a:ext uri="{FF2B5EF4-FFF2-40B4-BE49-F238E27FC236}">
                  <a16:creationId xmlns:a16="http://schemas.microsoft.com/office/drawing/2014/main" id="{89535A24-E199-4A10-9364-4ED53329CA16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8" name="矩形: 圆角 4">
              <a:extLst>
                <a:ext uri="{FF2B5EF4-FFF2-40B4-BE49-F238E27FC236}">
                  <a16:creationId xmlns:a16="http://schemas.microsoft.com/office/drawing/2014/main" id="{75BC61C0-E921-433B-9FDC-3CBC689C9B3F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9" name="矩形: 圆角 4">
              <a:extLst>
                <a:ext uri="{FF2B5EF4-FFF2-40B4-BE49-F238E27FC236}">
                  <a16:creationId xmlns:a16="http://schemas.microsoft.com/office/drawing/2014/main" id="{CF8CF6AB-AFD5-40D2-BDD4-6DFE99AB24D0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0" name="矩形: 圆角 4">
              <a:extLst>
                <a:ext uri="{FF2B5EF4-FFF2-40B4-BE49-F238E27FC236}">
                  <a16:creationId xmlns:a16="http://schemas.microsoft.com/office/drawing/2014/main" id="{EF6C1693-43E7-475B-8457-D4E517449B35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1" name="矩形: 圆角 4">
              <a:extLst>
                <a:ext uri="{FF2B5EF4-FFF2-40B4-BE49-F238E27FC236}">
                  <a16:creationId xmlns:a16="http://schemas.microsoft.com/office/drawing/2014/main" id="{7EBC2935-FA9A-4EB7-A432-61F8FDA49E9E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2" name="矩形: 圆角 4">
              <a:extLst>
                <a:ext uri="{FF2B5EF4-FFF2-40B4-BE49-F238E27FC236}">
                  <a16:creationId xmlns:a16="http://schemas.microsoft.com/office/drawing/2014/main" id="{2D1906E3-C473-4E25-AC5C-056543F70ED9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3" name="矩形: 圆角 4">
              <a:extLst>
                <a:ext uri="{FF2B5EF4-FFF2-40B4-BE49-F238E27FC236}">
                  <a16:creationId xmlns:a16="http://schemas.microsoft.com/office/drawing/2014/main" id="{DDBD10DF-A83E-4174-B5C2-A1BDE0C49823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4" name="矩形: 圆角 4">
              <a:extLst>
                <a:ext uri="{FF2B5EF4-FFF2-40B4-BE49-F238E27FC236}">
                  <a16:creationId xmlns:a16="http://schemas.microsoft.com/office/drawing/2014/main" id="{F9ED18E7-AED6-4CB8-8EE4-A3023970409D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7" name="矩形: 圆角 4">
              <a:extLst>
                <a:ext uri="{FF2B5EF4-FFF2-40B4-BE49-F238E27FC236}">
                  <a16:creationId xmlns:a16="http://schemas.microsoft.com/office/drawing/2014/main" id="{9B9135AD-3E87-4399-A155-7E2E264F8D53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8" name="矩形: 圆角 4">
              <a:extLst>
                <a:ext uri="{FF2B5EF4-FFF2-40B4-BE49-F238E27FC236}">
                  <a16:creationId xmlns:a16="http://schemas.microsoft.com/office/drawing/2014/main" id="{F8552249-216A-4136-A219-C12BE0D6CDCD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9" name="矩形: 圆角 4">
              <a:extLst>
                <a:ext uri="{FF2B5EF4-FFF2-40B4-BE49-F238E27FC236}">
                  <a16:creationId xmlns:a16="http://schemas.microsoft.com/office/drawing/2014/main" id="{EE46962A-2E10-4325-B8FF-FDD5832FF3C1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0" name="矩形: 圆角 4">
              <a:extLst>
                <a:ext uri="{FF2B5EF4-FFF2-40B4-BE49-F238E27FC236}">
                  <a16:creationId xmlns:a16="http://schemas.microsoft.com/office/drawing/2014/main" id="{9CC8A097-9C71-498D-AF51-CAB6F837D8FE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1" name="矩形: 圆角 4">
              <a:extLst>
                <a:ext uri="{FF2B5EF4-FFF2-40B4-BE49-F238E27FC236}">
                  <a16:creationId xmlns:a16="http://schemas.microsoft.com/office/drawing/2014/main" id="{9D40EEDE-0468-4C13-B5C6-D8B2B14F6F76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2" name="矩形: 圆角 4">
              <a:extLst>
                <a:ext uri="{FF2B5EF4-FFF2-40B4-BE49-F238E27FC236}">
                  <a16:creationId xmlns:a16="http://schemas.microsoft.com/office/drawing/2014/main" id="{427393F4-2A04-4A5E-999B-847561EF3FEC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3" name="矩形: 圆角 4">
              <a:extLst>
                <a:ext uri="{FF2B5EF4-FFF2-40B4-BE49-F238E27FC236}">
                  <a16:creationId xmlns:a16="http://schemas.microsoft.com/office/drawing/2014/main" id="{0C0C2D72-5AFF-491A-85BD-E58AF8F5638D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4" name="矩形: 圆角 4">
              <a:extLst>
                <a:ext uri="{FF2B5EF4-FFF2-40B4-BE49-F238E27FC236}">
                  <a16:creationId xmlns:a16="http://schemas.microsoft.com/office/drawing/2014/main" id="{34F647FE-D519-4FAD-9784-3B41332F4C2B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5" name="矩形: 圆角 4">
              <a:extLst>
                <a:ext uri="{FF2B5EF4-FFF2-40B4-BE49-F238E27FC236}">
                  <a16:creationId xmlns:a16="http://schemas.microsoft.com/office/drawing/2014/main" id="{3A9BA5DC-47FD-46D4-94D6-14BBD3AD7EDA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6" name="矩形: 圆角 4">
              <a:extLst>
                <a:ext uri="{FF2B5EF4-FFF2-40B4-BE49-F238E27FC236}">
                  <a16:creationId xmlns:a16="http://schemas.microsoft.com/office/drawing/2014/main" id="{8CA01AF1-AA2F-44B1-9181-F65559B2AD58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7" name="矩形: 圆角 4">
              <a:extLst>
                <a:ext uri="{FF2B5EF4-FFF2-40B4-BE49-F238E27FC236}">
                  <a16:creationId xmlns:a16="http://schemas.microsoft.com/office/drawing/2014/main" id="{EB126F08-60B3-4D73-963A-7411738324F2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0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0E01A788-4972-43CF-BB19-B7CA2D1B6A2E}"/>
              </a:ext>
            </a:extLst>
          </p:cNvPr>
          <p:cNvGrpSpPr/>
          <p:nvPr/>
        </p:nvGrpSpPr>
        <p:grpSpPr>
          <a:xfrm>
            <a:off x="939451" y="1391782"/>
            <a:ext cx="10802942" cy="4440570"/>
            <a:chOff x="231652" y="1288200"/>
            <a:chExt cx="11597052" cy="4898534"/>
          </a:xfrm>
        </p:grpSpPr>
        <p:sp>
          <p:nvSpPr>
            <p:cNvPr id="200" name="椭圆 19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EB2E0585-E7E9-48D1-A883-FB66F2D856B9}"/>
                </a:ext>
              </a:extLst>
            </p:cNvPr>
            <p:cNvSpPr/>
            <p:nvPr/>
          </p:nvSpPr>
          <p:spPr>
            <a:xfrm>
              <a:off x="514434" y="2159646"/>
              <a:ext cx="2764303" cy="2764302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1" name="文本框 20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F6D28FB-3907-4CF6-8325-12E639696DFB}"/>
                </a:ext>
              </a:extLst>
            </p:cNvPr>
            <p:cNvSpPr txBox="1"/>
            <p:nvPr/>
          </p:nvSpPr>
          <p:spPr>
            <a:xfrm>
              <a:off x="1143059" y="2655769"/>
              <a:ext cx="1507052" cy="387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1680" b="1" dirty="0">
                  <a:solidFill>
                    <a:prstClr val="white"/>
                  </a:solidFill>
                  <a:cs typeface="+mn-ea"/>
                  <a:sym typeface="+mn-lt"/>
                </a:rPr>
                <a:t>DOLOR</a:t>
              </a:r>
              <a:endParaRPr lang="zh-CN" altLang="en-US" sz="168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2" name="文本框 20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FB2234F5-8320-49B7-AA75-6F4127DE5618}"/>
                </a:ext>
              </a:extLst>
            </p:cNvPr>
            <p:cNvSpPr txBox="1"/>
            <p:nvPr/>
          </p:nvSpPr>
          <p:spPr>
            <a:xfrm>
              <a:off x="870179" y="3151853"/>
              <a:ext cx="2052812" cy="814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1400" dirty="0">
                  <a:solidFill>
                    <a:prstClr val="white"/>
                  </a:solidFill>
                  <a:cs typeface="+mn-ea"/>
                  <a:sym typeface="+mn-lt"/>
                </a:rPr>
                <a:t>Lorem ipsum dolor sit amet, consectetuer adipiscing elit. Lorem</a:t>
              </a:r>
              <a:endParaRPr lang="zh-CN" altLang="en-US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3" name="椭圆 20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F05C22F0-061E-4DFD-BAE2-2B511E4680F7}"/>
                </a:ext>
              </a:extLst>
            </p:cNvPr>
            <p:cNvSpPr/>
            <p:nvPr/>
          </p:nvSpPr>
          <p:spPr>
            <a:xfrm>
              <a:off x="231652" y="1969405"/>
              <a:ext cx="1068993" cy="1068992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4" name="文本框 20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1503F464-392F-4390-84E6-D2D2B2273978}"/>
                </a:ext>
              </a:extLst>
            </p:cNvPr>
            <p:cNvSpPr txBox="1"/>
            <p:nvPr/>
          </p:nvSpPr>
          <p:spPr>
            <a:xfrm>
              <a:off x="257028" y="2175242"/>
              <a:ext cx="1018238" cy="600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939" b="1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CN" altLang="en-US" sz="293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5" name="椭圆 20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C0D0337F-3D93-4217-8FA9-F3B24135F3E6}"/>
                </a:ext>
              </a:extLst>
            </p:cNvPr>
            <p:cNvSpPr/>
            <p:nvPr/>
          </p:nvSpPr>
          <p:spPr>
            <a:xfrm>
              <a:off x="3606683" y="3422432"/>
              <a:ext cx="2764303" cy="2764302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6" name="文本框 20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0FD5852-1582-43EA-B0BD-999902D67967}"/>
                </a:ext>
              </a:extLst>
            </p:cNvPr>
            <p:cNvSpPr txBox="1"/>
            <p:nvPr/>
          </p:nvSpPr>
          <p:spPr>
            <a:xfrm>
              <a:off x="4235309" y="3918556"/>
              <a:ext cx="1507052" cy="387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1680" b="1" dirty="0">
                  <a:solidFill>
                    <a:prstClr val="white"/>
                  </a:solidFill>
                  <a:cs typeface="+mn-ea"/>
                  <a:sym typeface="+mn-lt"/>
                </a:rPr>
                <a:t>DOLOR</a:t>
              </a:r>
              <a:endParaRPr lang="zh-CN" altLang="en-US" sz="168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7" name="文本框 20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A228214C-CF14-40CC-8272-6ACB7DA78461}"/>
                </a:ext>
              </a:extLst>
            </p:cNvPr>
            <p:cNvSpPr txBox="1"/>
            <p:nvPr/>
          </p:nvSpPr>
          <p:spPr>
            <a:xfrm>
              <a:off x="3962429" y="4414640"/>
              <a:ext cx="2052812" cy="814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1400" dirty="0">
                  <a:solidFill>
                    <a:prstClr val="white"/>
                  </a:solidFill>
                  <a:cs typeface="+mn-ea"/>
                  <a:sym typeface="+mn-lt"/>
                </a:rPr>
                <a:t>Lorem ipsum dolor sit amet, consectetuer adipiscing elit. Lorem</a:t>
              </a:r>
              <a:endParaRPr lang="zh-CN" altLang="en-US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8" name="椭圆 20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FB367A1-0317-47A9-9891-08703B07EDD7}"/>
                </a:ext>
              </a:extLst>
            </p:cNvPr>
            <p:cNvSpPr/>
            <p:nvPr/>
          </p:nvSpPr>
          <p:spPr>
            <a:xfrm>
              <a:off x="3323901" y="3232192"/>
              <a:ext cx="1068993" cy="1068992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9" name="文本框 20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41317EC-7D9D-4CB1-B74F-7683A5C208F5}"/>
                </a:ext>
              </a:extLst>
            </p:cNvPr>
            <p:cNvSpPr txBox="1"/>
            <p:nvPr/>
          </p:nvSpPr>
          <p:spPr>
            <a:xfrm>
              <a:off x="3349278" y="3438028"/>
              <a:ext cx="1018238" cy="600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939" b="1" dirty="0">
                  <a:solidFill>
                    <a:prstClr val="white"/>
                  </a:solidFill>
                  <a:cs typeface="+mn-ea"/>
                  <a:sym typeface="+mn-lt"/>
                </a:rPr>
                <a:t>02</a:t>
              </a:r>
              <a:endParaRPr lang="zh-CN" altLang="en-US" sz="293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0" name="椭圆 20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E2FACBBA-548E-4CF3-BEBE-B993D4A76929}"/>
                </a:ext>
              </a:extLst>
            </p:cNvPr>
            <p:cNvSpPr/>
            <p:nvPr/>
          </p:nvSpPr>
          <p:spPr>
            <a:xfrm>
              <a:off x="5886440" y="1478440"/>
              <a:ext cx="2764303" cy="2764302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1" name="文本框 21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18692E5-B274-4FCF-ADE9-46802736E1B5}"/>
                </a:ext>
              </a:extLst>
            </p:cNvPr>
            <p:cNvSpPr txBox="1"/>
            <p:nvPr/>
          </p:nvSpPr>
          <p:spPr>
            <a:xfrm>
              <a:off x="6515066" y="1974564"/>
              <a:ext cx="1507052" cy="387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1680" b="1" dirty="0">
                  <a:solidFill>
                    <a:prstClr val="white"/>
                  </a:solidFill>
                  <a:cs typeface="+mn-ea"/>
                  <a:sym typeface="+mn-lt"/>
                </a:rPr>
                <a:t>DOLOR</a:t>
              </a:r>
              <a:endParaRPr lang="zh-CN" altLang="en-US" sz="168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2" name="文本框 21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F9F5C06D-B46D-4490-BD34-53D2FEFC2EE3}"/>
                </a:ext>
              </a:extLst>
            </p:cNvPr>
            <p:cNvSpPr txBox="1"/>
            <p:nvPr/>
          </p:nvSpPr>
          <p:spPr>
            <a:xfrm>
              <a:off x="6242186" y="2470648"/>
              <a:ext cx="2052812" cy="814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1400" dirty="0">
                  <a:solidFill>
                    <a:prstClr val="white"/>
                  </a:solidFill>
                  <a:cs typeface="+mn-ea"/>
                  <a:sym typeface="+mn-lt"/>
                </a:rPr>
                <a:t>Lorem ipsum dolor sit amet, consectetuer adipiscing elit. Lorem</a:t>
              </a:r>
              <a:endParaRPr lang="zh-CN" altLang="en-US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3" name="椭圆 21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E07FAF3-630D-46B4-8BE2-13BAE977CAD1}"/>
                </a:ext>
              </a:extLst>
            </p:cNvPr>
            <p:cNvSpPr/>
            <p:nvPr/>
          </p:nvSpPr>
          <p:spPr>
            <a:xfrm>
              <a:off x="5603659" y="1288200"/>
              <a:ext cx="1068993" cy="1068992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4" name="文本框 21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76D62F5-84FC-4D46-AD56-8E4B378DB8D5}"/>
                </a:ext>
              </a:extLst>
            </p:cNvPr>
            <p:cNvSpPr txBox="1"/>
            <p:nvPr/>
          </p:nvSpPr>
          <p:spPr>
            <a:xfrm>
              <a:off x="5629035" y="1494036"/>
              <a:ext cx="1018238" cy="600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939" b="1" dirty="0">
                  <a:solidFill>
                    <a:prstClr val="white"/>
                  </a:solidFill>
                  <a:cs typeface="+mn-ea"/>
                  <a:sym typeface="+mn-lt"/>
                </a:rPr>
                <a:t>03</a:t>
              </a:r>
              <a:endParaRPr lang="zh-CN" altLang="en-US" sz="293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5" name="椭圆 21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5A660F7F-7903-4A47-84FB-4F9EB5545A72}"/>
                </a:ext>
              </a:extLst>
            </p:cNvPr>
            <p:cNvSpPr/>
            <p:nvPr/>
          </p:nvSpPr>
          <p:spPr>
            <a:xfrm>
              <a:off x="9064401" y="2801611"/>
              <a:ext cx="2764303" cy="2764302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16" name="组合 21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7C89942-3F67-4BAA-9F85-9AE6B521F991}"/>
                </a:ext>
              </a:extLst>
            </p:cNvPr>
            <p:cNvGrpSpPr/>
            <p:nvPr/>
          </p:nvGrpSpPr>
          <p:grpSpPr>
            <a:xfrm>
              <a:off x="9420146" y="3297733"/>
              <a:ext cx="2052812" cy="1310928"/>
              <a:chOff x="1549718" y="1900797"/>
              <a:chExt cx="1634021" cy="1043489"/>
            </a:xfrm>
          </p:grpSpPr>
          <p:sp>
            <p:nvSpPr>
              <p:cNvPr id="217" name="文本框 216">
                <a:extLst>
                  <a:ext uri="{FF2B5EF4-FFF2-40B4-BE49-F238E27FC236}">
                    <a16:creationId xmlns:a16="http://schemas.microsoft.com/office/drawing/2014/main" id="{272E182F-6CB8-4256-8E15-FF5B0D0C24D1}"/>
                  </a:ext>
                </a:extLst>
              </p:cNvPr>
              <p:cNvSpPr txBox="1"/>
              <p:nvPr/>
            </p:nvSpPr>
            <p:spPr>
              <a:xfrm>
                <a:off x="1766928" y="1900797"/>
                <a:ext cx="1199601" cy="308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1680" b="1" dirty="0">
                    <a:solidFill>
                      <a:prstClr val="white"/>
                    </a:solidFill>
                    <a:cs typeface="+mn-ea"/>
                    <a:sym typeface="+mn-lt"/>
                  </a:rPr>
                  <a:t>DOLOR</a:t>
                </a:r>
                <a:endParaRPr lang="zh-CN" altLang="en-US" sz="168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8" name="文本框 217">
                <a:extLst>
                  <a:ext uri="{FF2B5EF4-FFF2-40B4-BE49-F238E27FC236}">
                    <a16:creationId xmlns:a16="http://schemas.microsoft.com/office/drawing/2014/main" id="{F76E3193-1ABA-46B9-8F3F-2F1B8D50B2E7}"/>
                  </a:ext>
                </a:extLst>
              </p:cNvPr>
              <p:cNvSpPr txBox="1"/>
              <p:nvPr/>
            </p:nvSpPr>
            <p:spPr>
              <a:xfrm>
                <a:off x="1549718" y="2295676"/>
                <a:ext cx="1634021" cy="648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1400" dirty="0">
                    <a:solidFill>
                      <a:prstClr val="white"/>
                    </a:solidFill>
                    <a:cs typeface="+mn-ea"/>
                    <a:sym typeface="+mn-lt"/>
                  </a:rPr>
                  <a:t>Lorem ipsum dolor sit amet, consectetuer adipiscing elit. Lorem</a:t>
                </a:r>
                <a:endParaRPr lang="zh-CN" altLang="en-US" sz="1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19" name="组合 21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8F9FD89-E360-41BA-AB53-146CF8A3792B}"/>
                </a:ext>
              </a:extLst>
            </p:cNvPr>
            <p:cNvGrpSpPr/>
            <p:nvPr/>
          </p:nvGrpSpPr>
          <p:grpSpPr>
            <a:xfrm>
              <a:off x="8781619" y="2611370"/>
              <a:ext cx="1068993" cy="1068992"/>
              <a:chOff x="1041456" y="1429024"/>
              <a:chExt cx="850909" cy="850909"/>
            </a:xfrm>
          </p:grpSpPr>
          <p:sp>
            <p:nvSpPr>
              <p:cNvPr id="220" name="椭圆 219">
                <a:extLst>
                  <a:ext uri="{FF2B5EF4-FFF2-40B4-BE49-F238E27FC236}">
                    <a16:creationId xmlns:a16="http://schemas.microsoft.com/office/drawing/2014/main" id="{332CDA14-A7E4-4249-81DF-873763FA52BA}"/>
                  </a:ext>
                </a:extLst>
              </p:cNvPr>
              <p:cNvSpPr/>
              <p:nvPr/>
            </p:nvSpPr>
            <p:spPr>
              <a:xfrm>
                <a:off x="1041456" y="1429024"/>
                <a:ext cx="850909" cy="850909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4B1064"/>
                  </a:gs>
                </a:gsLst>
                <a:lin ang="2700000" scaled="1"/>
              </a:gradFill>
              <a:ln w="19050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lang="zh-CN" altLang="en-US" sz="2100" b="1" i="1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1" name="文本框 220">
                <a:extLst>
                  <a:ext uri="{FF2B5EF4-FFF2-40B4-BE49-F238E27FC236}">
                    <a16:creationId xmlns:a16="http://schemas.microsoft.com/office/drawing/2014/main" id="{53A45DC8-2AF1-4902-A33C-D09DCF9960F1}"/>
                  </a:ext>
                </a:extLst>
              </p:cNvPr>
              <p:cNvSpPr txBox="1"/>
              <p:nvPr/>
            </p:nvSpPr>
            <p:spPr>
              <a:xfrm>
                <a:off x="1061656" y="1592868"/>
                <a:ext cx="810508" cy="478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939" b="1" dirty="0">
                    <a:solidFill>
                      <a:prstClr val="white"/>
                    </a:solidFill>
                    <a:cs typeface="+mn-ea"/>
                    <a:sym typeface="+mn-lt"/>
                  </a:rPr>
                  <a:t>04</a:t>
                </a:r>
                <a:endParaRPr lang="zh-CN" altLang="en-US" sz="2939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549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组合 10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7B8EB37-A66F-464D-BE55-114FE9884F1E}"/>
              </a:ext>
            </a:extLst>
          </p:cNvPr>
          <p:cNvGrpSpPr/>
          <p:nvPr/>
        </p:nvGrpSpPr>
        <p:grpSpPr>
          <a:xfrm rot="18000000" flipH="1">
            <a:off x="8576026" y="527022"/>
            <a:ext cx="440347" cy="13887776"/>
            <a:chOff x="5978142" y="3695612"/>
            <a:chExt cx="1910340" cy="5160866"/>
          </a:xfrm>
        </p:grpSpPr>
        <p:sp>
          <p:nvSpPr>
            <p:cNvPr id="104" name="矩形: 圆角 4">
              <a:extLst>
                <a:ext uri="{FF2B5EF4-FFF2-40B4-BE49-F238E27FC236}">
                  <a16:creationId xmlns:a16="http://schemas.microsoft.com/office/drawing/2014/main" id="{6A0DBE13-1EE2-48F6-A0B8-1ACBD8A2166E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3" name="矩形: 圆角 4">
              <a:extLst>
                <a:ext uri="{FF2B5EF4-FFF2-40B4-BE49-F238E27FC236}">
                  <a16:creationId xmlns:a16="http://schemas.microsoft.com/office/drawing/2014/main" id="{7DAE4D44-0970-437A-BB71-8D0D8F94A940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4" name="矩形: 圆角 4">
              <a:extLst>
                <a:ext uri="{FF2B5EF4-FFF2-40B4-BE49-F238E27FC236}">
                  <a16:creationId xmlns:a16="http://schemas.microsoft.com/office/drawing/2014/main" id="{ED523BE6-7757-4F2E-B646-CD3819FA8404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5" name="矩形: 圆角 4">
              <a:extLst>
                <a:ext uri="{FF2B5EF4-FFF2-40B4-BE49-F238E27FC236}">
                  <a16:creationId xmlns:a16="http://schemas.microsoft.com/office/drawing/2014/main" id="{E51AFDE7-FBB6-498B-8C4A-0B00D1F2D98E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6" name="矩形: 圆角 4">
              <a:extLst>
                <a:ext uri="{FF2B5EF4-FFF2-40B4-BE49-F238E27FC236}">
                  <a16:creationId xmlns:a16="http://schemas.microsoft.com/office/drawing/2014/main" id="{48CE655B-8666-4F86-9F67-9EBA7C496CD4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7" name="矩形: 圆角 4">
              <a:extLst>
                <a:ext uri="{FF2B5EF4-FFF2-40B4-BE49-F238E27FC236}">
                  <a16:creationId xmlns:a16="http://schemas.microsoft.com/office/drawing/2014/main" id="{72CAEBDF-D723-4A7F-BC18-0EBFDAE127CD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8" name="矩形: 圆角 4">
              <a:extLst>
                <a:ext uri="{FF2B5EF4-FFF2-40B4-BE49-F238E27FC236}">
                  <a16:creationId xmlns:a16="http://schemas.microsoft.com/office/drawing/2014/main" id="{6AAB6F64-63EC-46CA-8447-5F116C49F614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9" name="矩形: 圆角 4">
              <a:extLst>
                <a:ext uri="{FF2B5EF4-FFF2-40B4-BE49-F238E27FC236}">
                  <a16:creationId xmlns:a16="http://schemas.microsoft.com/office/drawing/2014/main" id="{70FCFDB4-3C42-4B2C-B85D-F9A2A4F71C1F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0" name="矩形: 圆角 4">
              <a:extLst>
                <a:ext uri="{FF2B5EF4-FFF2-40B4-BE49-F238E27FC236}">
                  <a16:creationId xmlns:a16="http://schemas.microsoft.com/office/drawing/2014/main" id="{665ABF24-C1FE-496A-B9C7-E9DA75F8F250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1" name="矩形: 圆角 4">
              <a:extLst>
                <a:ext uri="{FF2B5EF4-FFF2-40B4-BE49-F238E27FC236}">
                  <a16:creationId xmlns:a16="http://schemas.microsoft.com/office/drawing/2014/main" id="{F3266CF1-2BCE-4E99-89AC-825A94D8B99A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2" name="矩形: 圆角 4">
              <a:extLst>
                <a:ext uri="{FF2B5EF4-FFF2-40B4-BE49-F238E27FC236}">
                  <a16:creationId xmlns:a16="http://schemas.microsoft.com/office/drawing/2014/main" id="{87AC7089-F2ED-45A5-911F-32465BF5F7BF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3" name="矩形: 圆角 4">
              <a:extLst>
                <a:ext uri="{FF2B5EF4-FFF2-40B4-BE49-F238E27FC236}">
                  <a16:creationId xmlns:a16="http://schemas.microsoft.com/office/drawing/2014/main" id="{9063EE0C-F487-4518-82BB-1FC99842A843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4" name="矩形: 圆角 4">
              <a:extLst>
                <a:ext uri="{FF2B5EF4-FFF2-40B4-BE49-F238E27FC236}">
                  <a16:creationId xmlns:a16="http://schemas.microsoft.com/office/drawing/2014/main" id="{F2657EB9-8BFD-4B11-8CCA-18E0FA2FA761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5" name="矩形: 圆角 4">
              <a:extLst>
                <a:ext uri="{FF2B5EF4-FFF2-40B4-BE49-F238E27FC236}">
                  <a16:creationId xmlns:a16="http://schemas.microsoft.com/office/drawing/2014/main" id="{6C12BA35-2C2D-4430-B0C9-AEA875E6AC70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6" name="矩形: 圆角 4">
              <a:extLst>
                <a:ext uri="{FF2B5EF4-FFF2-40B4-BE49-F238E27FC236}">
                  <a16:creationId xmlns:a16="http://schemas.microsoft.com/office/drawing/2014/main" id="{EA5B829D-3CB0-41FE-AB77-AD107B33CA1F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7" name="矩形: 圆角 4">
              <a:extLst>
                <a:ext uri="{FF2B5EF4-FFF2-40B4-BE49-F238E27FC236}">
                  <a16:creationId xmlns:a16="http://schemas.microsoft.com/office/drawing/2014/main" id="{C60F8574-99E6-45F5-8F2C-18892304C32A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8" name="矩形: 圆角 4">
              <a:extLst>
                <a:ext uri="{FF2B5EF4-FFF2-40B4-BE49-F238E27FC236}">
                  <a16:creationId xmlns:a16="http://schemas.microsoft.com/office/drawing/2014/main" id="{9CE81B4C-4120-4687-AC29-2D4D759B9B4A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9" name="矩形: 圆角 4">
              <a:extLst>
                <a:ext uri="{FF2B5EF4-FFF2-40B4-BE49-F238E27FC236}">
                  <a16:creationId xmlns:a16="http://schemas.microsoft.com/office/drawing/2014/main" id="{E0684468-73CE-4A8A-9507-C4B994CDCEBC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0" name="矩形: 圆角 4">
              <a:extLst>
                <a:ext uri="{FF2B5EF4-FFF2-40B4-BE49-F238E27FC236}">
                  <a16:creationId xmlns:a16="http://schemas.microsoft.com/office/drawing/2014/main" id="{430A7D0F-BB31-4B4E-A62D-16215693314A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1" name="矩形: 圆角 4">
              <a:extLst>
                <a:ext uri="{FF2B5EF4-FFF2-40B4-BE49-F238E27FC236}">
                  <a16:creationId xmlns:a16="http://schemas.microsoft.com/office/drawing/2014/main" id="{31205553-3888-4A8A-A518-F8DA2FE0C374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4" name="矩形: 圆角 4">
              <a:extLst>
                <a:ext uri="{FF2B5EF4-FFF2-40B4-BE49-F238E27FC236}">
                  <a16:creationId xmlns:a16="http://schemas.microsoft.com/office/drawing/2014/main" id="{A81C8DDC-5E3E-48BB-A791-6C80D6113212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5" name="矩形: 圆角 4">
              <a:extLst>
                <a:ext uri="{FF2B5EF4-FFF2-40B4-BE49-F238E27FC236}">
                  <a16:creationId xmlns:a16="http://schemas.microsoft.com/office/drawing/2014/main" id="{80F9741D-53FB-408A-8A2B-FC7A871D4481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6" name="矩形: 圆角 4">
              <a:extLst>
                <a:ext uri="{FF2B5EF4-FFF2-40B4-BE49-F238E27FC236}">
                  <a16:creationId xmlns:a16="http://schemas.microsoft.com/office/drawing/2014/main" id="{0DF45EB3-D686-436B-974A-3FE34A809C95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7" name="矩形: 圆角 4">
              <a:extLst>
                <a:ext uri="{FF2B5EF4-FFF2-40B4-BE49-F238E27FC236}">
                  <a16:creationId xmlns:a16="http://schemas.microsoft.com/office/drawing/2014/main" id="{F67D2FC8-4F21-42C2-ABB1-961A12743DB9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9" name="矩形: 圆角 4">
              <a:extLst>
                <a:ext uri="{FF2B5EF4-FFF2-40B4-BE49-F238E27FC236}">
                  <a16:creationId xmlns:a16="http://schemas.microsoft.com/office/drawing/2014/main" id="{BC48FDFB-825C-475F-8CC8-8E34564E4C5D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0" name="矩形: 圆角 4">
              <a:extLst>
                <a:ext uri="{FF2B5EF4-FFF2-40B4-BE49-F238E27FC236}">
                  <a16:creationId xmlns:a16="http://schemas.microsoft.com/office/drawing/2014/main" id="{56E11689-24CA-4F35-93DD-62D4604A61E3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1" name="矩形: 圆角 4">
              <a:extLst>
                <a:ext uri="{FF2B5EF4-FFF2-40B4-BE49-F238E27FC236}">
                  <a16:creationId xmlns:a16="http://schemas.microsoft.com/office/drawing/2014/main" id="{834289CA-E7D6-4DF2-A6F0-14AA9A5F4C8F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2" name="矩形: 圆角 4">
              <a:extLst>
                <a:ext uri="{FF2B5EF4-FFF2-40B4-BE49-F238E27FC236}">
                  <a16:creationId xmlns:a16="http://schemas.microsoft.com/office/drawing/2014/main" id="{7C25CEE8-ACF8-4C77-A907-625545C96ED4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3" name="矩形: 圆角 4">
              <a:extLst>
                <a:ext uri="{FF2B5EF4-FFF2-40B4-BE49-F238E27FC236}">
                  <a16:creationId xmlns:a16="http://schemas.microsoft.com/office/drawing/2014/main" id="{9EB8EF3A-5849-4686-A9FC-7CBD9B8C56E9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4" name="矩形: 圆角 4">
              <a:extLst>
                <a:ext uri="{FF2B5EF4-FFF2-40B4-BE49-F238E27FC236}">
                  <a16:creationId xmlns:a16="http://schemas.microsoft.com/office/drawing/2014/main" id="{4663F045-C849-47A5-832C-125F3CA61ED5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5" name="矩形: 圆角 4">
              <a:extLst>
                <a:ext uri="{FF2B5EF4-FFF2-40B4-BE49-F238E27FC236}">
                  <a16:creationId xmlns:a16="http://schemas.microsoft.com/office/drawing/2014/main" id="{113BE1C3-69D5-43D2-9B6F-2DAF905086F6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48" name="圆: 空心 14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5EDA033-8636-4E37-A985-D0837D85A91B}"/>
              </a:ext>
            </a:extLst>
          </p:cNvPr>
          <p:cNvSpPr/>
          <p:nvPr/>
        </p:nvSpPr>
        <p:spPr>
          <a:xfrm flipV="1">
            <a:off x="6065903" y="1208422"/>
            <a:ext cx="2791891" cy="2791891"/>
          </a:xfrm>
          <a:prstGeom prst="donut">
            <a:avLst>
              <a:gd name="adj" fmla="val 12350"/>
            </a:avLst>
          </a:prstGeom>
          <a:gradFill>
            <a:gsLst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67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150" name="组合 14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87CE88E-EDE7-4180-BDCF-E74B6F41EB3D}"/>
              </a:ext>
            </a:extLst>
          </p:cNvPr>
          <p:cNvGrpSpPr/>
          <p:nvPr/>
        </p:nvGrpSpPr>
        <p:grpSpPr>
          <a:xfrm rot="7286906" flipH="1">
            <a:off x="11792661" y="-7110380"/>
            <a:ext cx="440347" cy="13887776"/>
            <a:chOff x="5978142" y="3695612"/>
            <a:chExt cx="1910340" cy="5160866"/>
          </a:xfrm>
        </p:grpSpPr>
        <p:sp>
          <p:nvSpPr>
            <p:cNvPr id="151" name="矩形: 圆角 4">
              <a:extLst>
                <a:ext uri="{FF2B5EF4-FFF2-40B4-BE49-F238E27FC236}">
                  <a16:creationId xmlns:a16="http://schemas.microsoft.com/office/drawing/2014/main" id="{237D7455-0DEC-4196-918F-B792CD556DAC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2" name="矩形: 圆角 4">
              <a:extLst>
                <a:ext uri="{FF2B5EF4-FFF2-40B4-BE49-F238E27FC236}">
                  <a16:creationId xmlns:a16="http://schemas.microsoft.com/office/drawing/2014/main" id="{4F6F2FBB-FCD2-4461-B799-4CDC198600EA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3" name="矩形: 圆角 4">
              <a:extLst>
                <a:ext uri="{FF2B5EF4-FFF2-40B4-BE49-F238E27FC236}">
                  <a16:creationId xmlns:a16="http://schemas.microsoft.com/office/drawing/2014/main" id="{975B1505-D5E1-4171-8B95-370A7CF50FC7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4" name="矩形: 圆角 4">
              <a:extLst>
                <a:ext uri="{FF2B5EF4-FFF2-40B4-BE49-F238E27FC236}">
                  <a16:creationId xmlns:a16="http://schemas.microsoft.com/office/drawing/2014/main" id="{3BC213D8-AE24-4180-AEAB-1C2AA1A7392B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矩形: 圆角 4">
              <a:extLst>
                <a:ext uri="{FF2B5EF4-FFF2-40B4-BE49-F238E27FC236}">
                  <a16:creationId xmlns:a16="http://schemas.microsoft.com/office/drawing/2014/main" id="{DE5C7F57-9F0A-47ED-ADB7-105D352C6709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矩形: 圆角 4">
              <a:extLst>
                <a:ext uri="{FF2B5EF4-FFF2-40B4-BE49-F238E27FC236}">
                  <a16:creationId xmlns:a16="http://schemas.microsoft.com/office/drawing/2014/main" id="{B34C2C2D-1139-45A6-9704-6B1D2FB93BCA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7" name="矩形: 圆角 4">
              <a:extLst>
                <a:ext uri="{FF2B5EF4-FFF2-40B4-BE49-F238E27FC236}">
                  <a16:creationId xmlns:a16="http://schemas.microsoft.com/office/drawing/2014/main" id="{825AA926-FC81-4E26-86A3-E054D884E147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8" name="矩形: 圆角 4">
              <a:extLst>
                <a:ext uri="{FF2B5EF4-FFF2-40B4-BE49-F238E27FC236}">
                  <a16:creationId xmlns:a16="http://schemas.microsoft.com/office/drawing/2014/main" id="{A3DCDEDD-7C79-40C0-BCD5-71DF4DF9F2DE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9" name="矩形: 圆角 4">
              <a:extLst>
                <a:ext uri="{FF2B5EF4-FFF2-40B4-BE49-F238E27FC236}">
                  <a16:creationId xmlns:a16="http://schemas.microsoft.com/office/drawing/2014/main" id="{E723B790-9527-4B94-9004-A317739D0BDC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0" name="矩形: 圆角 4">
              <a:extLst>
                <a:ext uri="{FF2B5EF4-FFF2-40B4-BE49-F238E27FC236}">
                  <a16:creationId xmlns:a16="http://schemas.microsoft.com/office/drawing/2014/main" id="{E73A843A-ECE4-44A5-A686-D59ABA3E156E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1" name="矩形: 圆角 4">
              <a:extLst>
                <a:ext uri="{FF2B5EF4-FFF2-40B4-BE49-F238E27FC236}">
                  <a16:creationId xmlns:a16="http://schemas.microsoft.com/office/drawing/2014/main" id="{F557CA7B-875E-4FC7-A300-25351CEF10FA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5" name="矩形: 圆角 4">
              <a:extLst>
                <a:ext uri="{FF2B5EF4-FFF2-40B4-BE49-F238E27FC236}">
                  <a16:creationId xmlns:a16="http://schemas.microsoft.com/office/drawing/2014/main" id="{6E17B107-CDC7-47DF-9794-9D9057537B6B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6" name="矩形: 圆角 4">
              <a:extLst>
                <a:ext uri="{FF2B5EF4-FFF2-40B4-BE49-F238E27FC236}">
                  <a16:creationId xmlns:a16="http://schemas.microsoft.com/office/drawing/2014/main" id="{A350D44B-8139-48C0-8622-86042B64260E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7" name="矩形: 圆角 4">
              <a:extLst>
                <a:ext uri="{FF2B5EF4-FFF2-40B4-BE49-F238E27FC236}">
                  <a16:creationId xmlns:a16="http://schemas.microsoft.com/office/drawing/2014/main" id="{7CA05037-BB8C-459B-84F9-1FF2563C173C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8" name="矩形: 圆角 4">
              <a:extLst>
                <a:ext uri="{FF2B5EF4-FFF2-40B4-BE49-F238E27FC236}">
                  <a16:creationId xmlns:a16="http://schemas.microsoft.com/office/drawing/2014/main" id="{6F2C2756-8ADA-43AD-8A70-88E1ABBD4ACE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9" name="矩形: 圆角 4">
              <a:extLst>
                <a:ext uri="{FF2B5EF4-FFF2-40B4-BE49-F238E27FC236}">
                  <a16:creationId xmlns:a16="http://schemas.microsoft.com/office/drawing/2014/main" id="{E143E95A-87B8-4D48-9C16-2F2B35277799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0" name="矩形: 圆角 4">
              <a:extLst>
                <a:ext uri="{FF2B5EF4-FFF2-40B4-BE49-F238E27FC236}">
                  <a16:creationId xmlns:a16="http://schemas.microsoft.com/office/drawing/2014/main" id="{3B4ACC21-4C96-4DFA-BA5A-E6A7D6CCA622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1" name="矩形: 圆角 4">
              <a:extLst>
                <a:ext uri="{FF2B5EF4-FFF2-40B4-BE49-F238E27FC236}">
                  <a16:creationId xmlns:a16="http://schemas.microsoft.com/office/drawing/2014/main" id="{028162C0-9148-489C-A3B7-8E52F614114E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2" name="矩形: 圆角 4">
              <a:extLst>
                <a:ext uri="{FF2B5EF4-FFF2-40B4-BE49-F238E27FC236}">
                  <a16:creationId xmlns:a16="http://schemas.microsoft.com/office/drawing/2014/main" id="{F6A7C785-5F5B-46B7-BBD8-C890145A9C77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3" name="矩形: 圆角 4">
              <a:extLst>
                <a:ext uri="{FF2B5EF4-FFF2-40B4-BE49-F238E27FC236}">
                  <a16:creationId xmlns:a16="http://schemas.microsoft.com/office/drawing/2014/main" id="{41013562-E322-4602-8AFE-B0E6CE03E31E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4" name="矩形: 圆角 4">
              <a:extLst>
                <a:ext uri="{FF2B5EF4-FFF2-40B4-BE49-F238E27FC236}">
                  <a16:creationId xmlns:a16="http://schemas.microsoft.com/office/drawing/2014/main" id="{25E69DB5-B36B-4999-B69F-968E8D8E0EEE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5" name="矩形: 圆角 4">
              <a:extLst>
                <a:ext uri="{FF2B5EF4-FFF2-40B4-BE49-F238E27FC236}">
                  <a16:creationId xmlns:a16="http://schemas.microsoft.com/office/drawing/2014/main" id="{924118DF-7F84-4591-81D6-AE0D2D89878E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8" name="矩形: 圆角 4">
              <a:extLst>
                <a:ext uri="{FF2B5EF4-FFF2-40B4-BE49-F238E27FC236}">
                  <a16:creationId xmlns:a16="http://schemas.microsoft.com/office/drawing/2014/main" id="{C83B9036-196C-4F62-AAB8-79F3DBBF1180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9" name="矩形: 圆角 4">
              <a:extLst>
                <a:ext uri="{FF2B5EF4-FFF2-40B4-BE49-F238E27FC236}">
                  <a16:creationId xmlns:a16="http://schemas.microsoft.com/office/drawing/2014/main" id="{4B011982-477A-4F17-9210-A4C9596BA413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2" name="矩形: 圆角 4">
              <a:extLst>
                <a:ext uri="{FF2B5EF4-FFF2-40B4-BE49-F238E27FC236}">
                  <a16:creationId xmlns:a16="http://schemas.microsoft.com/office/drawing/2014/main" id="{93E6A07E-C6A4-41BD-AC47-068736DA0F62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3" name="矩形: 圆角 4">
              <a:extLst>
                <a:ext uri="{FF2B5EF4-FFF2-40B4-BE49-F238E27FC236}">
                  <a16:creationId xmlns:a16="http://schemas.microsoft.com/office/drawing/2014/main" id="{CA3DFB5D-C89C-4204-BA14-29398CCB4575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4" name="矩形: 圆角 4">
              <a:extLst>
                <a:ext uri="{FF2B5EF4-FFF2-40B4-BE49-F238E27FC236}">
                  <a16:creationId xmlns:a16="http://schemas.microsoft.com/office/drawing/2014/main" id="{6823F5AC-4180-4155-BFA4-8ABB5B923042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5" name="矩形: 圆角 4">
              <a:extLst>
                <a:ext uri="{FF2B5EF4-FFF2-40B4-BE49-F238E27FC236}">
                  <a16:creationId xmlns:a16="http://schemas.microsoft.com/office/drawing/2014/main" id="{BAF0123A-A9AA-40FD-B59B-4F95DFC3D55F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6" name="矩形: 圆角 4">
              <a:extLst>
                <a:ext uri="{FF2B5EF4-FFF2-40B4-BE49-F238E27FC236}">
                  <a16:creationId xmlns:a16="http://schemas.microsoft.com/office/drawing/2014/main" id="{4B399D3C-D40F-4C18-8EC9-495280A3B886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7" name="矩形: 圆角 4">
              <a:extLst>
                <a:ext uri="{FF2B5EF4-FFF2-40B4-BE49-F238E27FC236}">
                  <a16:creationId xmlns:a16="http://schemas.microsoft.com/office/drawing/2014/main" id="{058F044A-75B1-4AB4-921C-51950B177619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8" name="矩形: 圆角 4">
              <a:extLst>
                <a:ext uri="{FF2B5EF4-FFF2-40B4-BE49-F238E27FC236}">
                  <a16:creationId xmlns:a16="http://schemas.microsoft.com/office/drawing/2014/main" id="{CF7A1A2E-9EC8-4CF7-9381-36F45995AE8B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E9F42CCA-49D2-43D9-A75B-696E49628BED}"/>
              </a:ext>
            </a:extLst>
          </p:cNvPr>
          <p:cNvGrpSpPr/>
          <p:nvPr/>
        </p:nvGrpSpPr>
        <p:grpSpPr>
          <a:xfrm>
            <a:off x="7078595" y="1664252"/>
            <a:ext cx="7246269" cy="1554754"/>
            <a:chOff x="7078595" y="1664252"/>
            <a:chExt cx="7246269" cy="1554754"/>
          </a:xfrm>
        </p:grpSpPr>
        <p:sp>
          <p:nvSpPr>
            <p:cNvPr id="254" name="文本框 25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A9116FB3-7B6C-4044-BF95-261FE96C7182}"/>
                </a:ext>
              </a:extLst>
            </p:cNvPr>
            <p:cNvSpPr txBox="1"/>
            <p:nvPr/>
          </p:nvSpPr>
          <p:spPr>
            <a:xfrm>
              <a:off x="7105134" y="1664252"/>
              <a:ext cx="5713017" cy="964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566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55" name="矩形 254">
              <a:extLst>
                <a:ext uri="{FF2B5EF4-FFF2-40B4-BE49-F238E27FC236}">
                  <a16:creationId xmlns:a16="http://schemas.microsoft.com/office/drawing/2014/main" id="{53986F66-74E0-43CD-AE7A-5FEAECE2F444}"/>
                </a:ext>
              </a:extLst>
            </p:cNvPr>
            <p:cNvSpPr/>
            <p:nvPr/>
          </p:nvSpPr>
          <p:spPr>
            <a:xfrm>
              <a:off x="7078595" y="2762471"/>
              <a:ext cx="7246269" cy="456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7B8DD1D9-C584-4AEC-BF51-5BB2B6E50DF4}"/>
              </a:ext>
            </a:extLst>
          </p:cNvPr>
          <p:cNvGrpSpPr/>
          <p:nvPr/>
        </p:nvGrpSpPr>
        <p:grpSpPr>
          <a:xfrm>
            <a:off x="10972244" y="3984818"/>
            <a:ext cx="7859544" cy="1779549"/>
            <a:chOff x="10972244" y="3984818"/>
            <a:chExt cx="7859544" cy="1779549"/>
          </a:xfrm>
        </p:grpSpPr>
        <p:sp>
          <p:nvSpPr>
            <p:cNvPr id="229" name="ïšḷíḑ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E288469B-84DA-4CDB-B508-3B2FA6850F09}"/>
                </a:ext>
              </a:extLst>
            </p:cNvPr>
            <p:cNvSpPr/>
            <p:nvPr/>
          </p:nvSpPr>
          <p:spPr>
            <a:xfrm>
              <a:off x="11778772" y="4190094"/>
              <a:ext cx="606002" cy="6060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0" name="íŝ1í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3AE19A1-79B8-4C1B-B526-23910063A63D}"/>
                </a:ext>
              </a:extLst>
            </p:cNvPr>
            <p:cNvSpPr/>
            <p:nvPr/>
          </p:nvSpPr>
          <p:spPr>
            <a:xfrm>
              <a:off x="11901512" y="4319735"/>
              <a:ext cx="360514" cy="346709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1" name="文本框 23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5FBFB384-435B-4E84-8E1C-FA98D9177DDE}"/>
                </a:ext>
              </a:extLst>
            </p:cNvPr>
            <p:cNvSpPr txBox="1"/>
            <p:nvPr/>
          </p:nvSpPr>
          <p:spPr>
            <a:xfrm>
              <a:off x="11083902" y="3984818"/>
              <a:ext cx="663167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520" b="1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CN" altLang="en-US" sz="252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2" name="ïšḷíḑ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CC620C5-7CA2-4CEF-8B18-67CFA9D2F9AC}"/>
                </a:ext>
              </a:extLst>
            </p:cNvPr>
            <p:cNvSpPr/>
            <p:nvPr/>
          </p:nvSpPr>
          <p:spPr>
            <a:xfrm>
              <a:off x="13632004" y="4190094"/>
              <a:ext cx="606002" cy="6060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3" name="íŝ1í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4ADF91BE-7B06-4FEB-A6A4-60351E9DEDC7}"/>
                </a:ext>
              </a:extLst>
            </p:cNvPr>
            <p:cNvSpPr/>
            <p:nvPr/>
          </p:nvSpPr>
          <p:spPr>
            <a:xfrm>
              <a:off x="13754744" y="4319735"/>
              <a:ext cx="360514" cy="346709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4" name="文本框 23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57E16E13-232C-4422-806A-1AEAEDD32F92}"/>
                </a:ext>
              </a:extLst>
            </p:cNvPr>
            <p:cNvSpPr txBox="1"/>
            <p:nvPr/>
          </p:nvSpPr>
          <p:spPr>
            <a:xfrm>
              <a:off x="12937134" y="3984818"/>
              <a:ext cx="663167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520" b="1" dirty="0">
                  <a:solidFill>
                    <a:prstClr val="white"/>
                  </a:solidFill>
                  <a:cs typeface="+mn-ea"/>
                  <a:sym typeface="+mn-lt"/>
                </a:rPr>
                <a:t>02</a:t>
              </a:r>
              <a:endParaRPr lang="zh-CN" altLang="en-US" sz="252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5" name="ïšḷíḑ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EECB72E4-D669-4DCA-B31F-98D3B1D111BB}"/>
                </a:ext>
              </a:extLst>
            </p:cNvPr>
            <p:cNvSpPr/>
            <p:nvPr/>
          </p:nvSpPr>
          <p:spPr>
            <a:xfrm>
              <a:off x="15485236" y="4190094"/>
              <a:ext cx="606002" cy="6060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6" name="íŝ1í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BE69EBF-BBF7-4E24-A9D1-E6D7F20A9946}"/>
                </a:ext>
              </a:extLst>
            </p:cNvPr>
            <p:cNvSpPr/>
            <p:nvPr/>
          </p:nvSpPr>
          <p:spPr>
            <a:xfrm>
              <a:off x="15607976" y="4319735"/>
              <a:ext cx="360514" cy="346709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7" name="文本框 23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76D935B1-4457-43A3-9895-CCE27F4381B3}"/>
                </a:ext>
              </a:extLst>
            </p:cNvPr>
            <p:cNvSpPr txBox="1"/>
            <p:nvPr/>
          </p:nvSpPr>
          <p:spPr>
            <a:xfrm>
              <a:off x="14790366" y="3984818"/>
              <a:ext cx="663167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520" b="1" dirty="0">
                  <a:solidFill>
                    <a:prstClr val="white"/>
                  </a:solidFill>
                  <a:cs typeface="+mn-ea"/>
                  <a:sym typeface="+mn-lt"/>
                </a:rPr>
                <a:t>03</a:t>
              </a:r>
              <a:endParaRPr lang="zh-CN" altLang="en-US" sz="252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8" name="ïšḷíḑ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FF654979-24E3-46F4-B6A3-BC7347BE9029}"/>
                </a:ext>
              </a:extLst>
            </p:cNvPr>
            <p:cNvSpPr/>
            <p:nvPr/>
          </p:nvSpPr>
          <p:spPr>
            <a:xfrm>
              <a:off x="17338464" y="4190094"/>
              <a:ext cx="606002" cy="6060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9" name="íŝ1í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9BB07694-C909-44A7-8289-987F5253120E}"/>
                </a:ext>
              </a:extLst>
            </p:cNvPr>
            <p:cNvSpPr/>
            <p:nvPr/>
          </p:nvSpPr>
          <p:spPr>
            <a:xfrm>
              <a:off x="17461208" y="4319735"/>
              <a:ext cx="360514" cy="346709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40" name="文本框 23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10EFD418-AFEA-429E-A5F0-2FE1B7E0DC5C}"/>
                </a:ext>
              </a:extLst>
            </p:cNvPr>
            <p:cNvSpPr txBox="1"/>
            <p:nvPr/>
          </p:nvSpPr>
          <p:spPr>
            <a:xfrm>
              <a:off x="16643598" y="3984818"/>
              <a:ext cx="663167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520" b="1" dirty="0">
                  <a:solidFill>
                    <a:prstClr val="white"/>
                  </a:solidFill>
                  <a:cs typeface="+mn-ea"/>
                  <a:sym typeface="+mn-lt"/>
                </a:rPr>
                <a:t>04</a:t>
              </a:r>
              <a:endParaRPr lang="zh-CN" altLang="en-US" sz="252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256" name="组合 25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783C997F-A0B7-4264-B758-D0937B481E81}"/>
                </a:ext>
              </a:extLst>
            </p:cNvPr>
            <p:cNvGrpSpPr/>
            <p:nvPr/>
          </p:nvGrpSpPr>
          <p:grpSpPr>
            <a:xfrm>
              <a:off x="10972244" y="4968847"/>
              <a:ext cx="2020996" cy="795520"/>
              <a:chOff x="6409213" y="2665750"/>
              <a:chExt cx="1925182" cy="757805"/>
            </a:xfrm>
          </p:grpSpPr>
          <p:sp>
            <p:nvSpPr>
              <p:cNvPr id="257" name="文本框 256">
                <a:extLst>
                  <a:ext uri="{FF2B5EF4-FFF2-40B4-BE49-F238E27FC236}">
                    <a16:creationId xmlns:a16="http://schemas.microsoft.com/office/drawing/2014/main" id="{57A9346E-7B79-4C94-8F3D-9210300E9DC0}"/>
                  </a:ext>
                </a:extLst>
              </p:cNvPr>
              <p:cNvSpPr txBox="1"/>
              <p:nvPr/>
            </p:nvSpPr>
            <p:spPr>
              <a:xfrm>
                <a:off x="6409213" y="2665750"/>
                <a:ext cx="1925182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8" name="文本框 257">
                <a:extLst>
                  <a:ext uri="{FF2B5EF4-FFF2-40B4-BE49-F238E27FC236}">
                    <a16:creationId xmlns:a16="http://schemas.microsoft.com/office/drawing/2014/main" id="{F3769886-E8DC-48CC-B667-B57013F3D803}"/>
                  </a:ext>
                </a:extLst>
              </p:cNvPr>
              <p:cNvSpPr txBox="1"/>
              <p:nvPr/>
            </p:nvSpPr>
            <p:spPr>
              <a:xfrm>
                <a:off x="6627555" y="3134397"/>
                <a:ext cx="1595452" cy="2891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1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59" name="组合 25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1674E64D-AAA0-49D5-AC69-5BDE5A43AE94}"/>
                </a:ext>
              </a:extLst>
            </p:cNvPr>
            <p:cNvGrpSpPr/>
            <p:nvPr/>
          </p:nvGrpSpPr>
          <p:grpSpPr>
            <a:xfrm>
              <a:off x="12989506" y="4959012"/>
              <a:ext cx="1960001" cy="795520"/>
              <a:chOff x="6497047" y="2665750"/>
              <a:chExt cx="1867080" cy="757805"/>
            </a:xfrm>
          </p:grpSpPr>
          <p:sp>
            <p:nvSpPr>
              <p:cNvPr id="260" name="文本框 259">
                <a:extLst>
                  <a:ext uri="{FF2B5EF4-FFF2-40B4-BE49-F238E27FC236}">
                    <a16:creationId xmlns:a16="http://schemas.microsoft.com/office/drawing/2014/main" id="{D304C581-CBA8-4A5B-A4AE-713161CB5AAA}"/>
                  </a:ext>
                </a:extLst>
              </p:cNvPr>
              <p:cNvSpPr txBox="1"/>
              <p:nvPr/>
            </p:nvSpPr>
            <p:spPr>
              <a:xfrm>
                <a:off x="6497047" y="2665750"/>
                <a:ext cx="1867080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1" name="文本框 260">
                <a:extLst>
                  <a:ext uri="{FF2B5EF4-FFF2-40B4-BE49-F238E27FC236}">
                    <a16:creationId xmlns:a16="http://schemas.microsoft.com/office/drawing/2014/main" id="{1EE7D88F-20E4-4FD5-8ABF-1EAFFE9C3216}"/>
                  </a:ext>
                </a:extLst>
              </p:cNvPr>
              <p:cNvSpPr txBox="1"/>
              <p:nvPr/>
            </p:nvSpPr>
            <p:spPr>
              <a:xfrm>
                <a:off x="6627555" y="3134397"/>
                <a:ext cx="1595452" cy="2891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1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62" name="组合 26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E57AA9F-2D9E-492B-B564-13B4BD2473CF}"/>
                </a:ext>
              </a:extLst>
            </p:cNvPr>
            <p:cNvGrpSpPr/>
            <p:nvPr/>
          </p:nvGrpSpPr>
          <p:grpSpPr>
            <a:xfrm>
              <a:off x="14801366" y="4968847"/>
              <a:ext cx="2091239" cy="795520"/>
              <a:chOff x="6389719" y="2665750"/>
              <a:chExt cx="1992095" cy="757805"/>
            </a:xfrm>
          </p:grpSpPr>
          <p:sp>
            <p:nvSpPr>
              <p:cNvPr id="263" name="文本框 262">
                <a:extLst>
                  <a:ext uri="{FF2B5EF4-FFF2-40B4-BE49-F238E27FC236}">
                    <a16:creationId xmlns:a16="http://schemas.microsoft.com/office/drawing/2014/main" id="{AD5A8FAC-88E9-491D-8366-FCD98507121C}"/>
                  </a:ext>
                </a:extLst>
              </p:cNvPr>
              <p:cNvSpPr txBox="1"/>
              <p:nvPr/>
            </p:nvSpPr>
            <p:spPr>
              <a:xfrm>
                <a:off x="6389719" y="2665750"/>
                <a:ext cx="1992095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4" name="文本框 263">
                <a:extLst>
                  <a:ext uri="{FF2B5EF4-FFF2-40B4-BE49-F238E27FC236}">
                    <a16:creationId xmlns:a16="http://schemas.microsoft.com/office/drawing/2014/main" id="{4448BACE-FEC8-4C60-A476-13FBC1F56447}"/>
                  </a:ext>
                </a:extLst>
              </p:cNvPr>
              <p:cNvSpPr txBox="1"/>
              <p:nvPr/>
            </p:nvSpPr>
            <p:spPr>
              <a:xfrm>
                <a:off x="6627555" y="3134397"/>
                <a:ext cx="1595452" cy="2891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1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65" name="组合 2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F02EEC51-9CC8-4303-B289-E296BFFF1B15}"/>
                </a:ext>
              </a:extLst>
            </p:cNvPr>
            <p:cNvGrpSpPr/>
            <p:nvPr/>
          </p:nvGrpSpPr>
          <p:grpSpPr>
            <a:xfrm>
              <a:off x="16643599" y="4959012"/>
              <a:ext cx="2188189" cy="795520"/>
              <a:chOff x="6383226" y="2665750"/>
              <a:chExt cx="2084449" cy="757805"/>
            </a:xfrm>
          </p:grpSpPr>
          <p:sp>
            <p:nvSpPr>
              <p:cNvPr id="266" name="文本框 265">
                <a:extLst>
                  <a:ext uri="{FF2B5EF4-FFF2-40B4-BE49-F238E27FC236}">
                    <a16:creationId xmlns:a16="http://schemas.microsoft.com/office/drawing/2014/main" id="{70528E62-4A64-41F9-8503-A8F633645A6B}"/>
                  </a:ext>
                </a:extLst>
              </p:cNvPr>
              <p:cNvSpPr txBox="1"/>
              <p:nvPr/>
            </p:nvSpPr>
            <p:spPr>
              <a:xfrm>
                <a:off x="6383226" y="2665750"/>
                <a:ext cx="2084449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7" name="文本框 266">
                <a:extLst>
                  <a:ext uri="{FF2B5EF4-FFF2-40B4-BE49-F238E27FC236}">
                    <a16:creationId xmlns:a16="http://schemas.microsoft.com/office/drawing/2014/main" id="{1514E7A6-B384-454E-8FC9-4EA312A80CA3}"/>
                  </a:ext>
                </a:extLst>
              </p:cNvPr>
              <p:cNvSpPr txBox="1"/>
              <p:nvPr/>
            </p:nvSpPr>
            <p:spPr>
              <a:xfrm>
                <a:off x="6627555" y="3134397"/>
                <a:ext cx="1595452" cy="2891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1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700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组合 9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20FD5C8-A811-4082-B515-E568D8DE9509}"/>
              </a:ext>
            </a:extLst>
          </p:cNvPr>
          <p:cNvGrpSpPr/>
          <p:nvPr/>
        </p:nvGrpSpPr>
        <p:grpSpPr>
          <a:xfrm rot="18397268" flipH="1">
            <a:off x="8476949" y="392645"/>
            <a:ext cx="440347" cy="13887776"/>
            <a:chOff x="5978142" y="3695612"/>
            <a:chExt cx="1910340" cy="5160866"/>
          </a:xfrm>
        </p:grpSpPr>
        <p:sp>
          <p:nvSpPr>
            <p:cNvPr id="94" name="矩形: 圆角 4">
              <a:extLst>
                <a:ext uri="{FF2B5EF4-FFF2-40B4-BE49-F238E27FC236}">
                  <a16:creationId xmlns:a16="http://schemas.microsoft.com/office/drawing/2014/main" id="{AC6A9260-DCD7-46FA-84E1-6BF9079D98B6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5" name="矩形: 圆角 4">
              <a:extLst>
                <a:ext uri="{FF2B5EF4-FFF2-40B4-BE49-F238E27FC236}">
                  <a16:creationId xmlns:a16="http://schemas.microsoft.com/office/drawing/2014/main" id="{BEC7F751-F7D7-40D4-8FFF-CB5C6BF160CE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6" name="矩形: 圆角 4">
              <a:extLst>
                <a:ext uri="{FF2B5EF4-FFF2-40B4-BE49-F238E27FC236}">
                  <a16:creationId xmlns:a16="http://schemas.microsoft.com/office/drawing/2014/main" id="{C158E825-63BA-41AA-9CDB-304ECFCE8A75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7" name="矩形: 圆角 4">
              <a:extLst>
                <a:ext uri="{FF2B5EF4-FFF2-40B4-BE49-F238E27FC236}">
                  <a16:creationId xmlns:a16="http://schemas.microsoft.com/office/drawing/2014/main" id="{6ECA0226-B0AF-4284-A468-2E33358C92BB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8" name="矩形: 圆角 4">
              <a:extLst>
                <a:ext uri="{FF2B5EF4-FFF2-40B4-BE49-F238E27FC236}">
                  <a16:creationId xmlns:a16="http://schemas.microsoft.com/office/drawing/2014/main" id="{341717B4-EB9C-4044-AF2D-48FE1952DE04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9" name="矩形: 圆角 4">
              <a:extLst>
                <a:ext uri="{FF2B5EF4-FFF2-40B4-BE49-F238E27FC236}">
                  <a16:creationId xmlns:a16="http://schemas.microsoft.com/office/drawing/2014/main" id="{F1E98CB6-E3FC-4AA2-9A67-EDB2EFD36EB9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0" name="矩形: 圆角 4">
              <a:extLst>
                <a:ext uri="{FF2B5EF4-FFF2-40B4-BE49-F238E27FC236}">
                  <a16:creationId xmlns:a16="http://schemas.microsoft.com/office/drawing/2014/main" id="{66DD4FF0-FA05-452B-8907-EF505B472319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1" name="矩形: 圆角 4">
              <a:extLst>
                <a:ext uri="{FF2B5EF4-FFF2-40B4-BE49-F238E27FC236}">
                  <a16:creationId xmlns:a16="http://schemas.microsoft.com/office/drawing/2014/main" id="{9B3F203E-E58E-4FD8-86D9-39933AB24277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2" name="矩形: 圆角 4">
              <a:extLst>
                <a:ext uri="{FF2B5EF4-FFF2-40B4-BE49-F238E27FC236}">
                  <a16:creationId xmlns:a16="http://schemas.microsoft.com/office/drawing/2014/main" id="{3FF604E3-CB41-40F0-9C72-7986D7D02C0A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5" name="矩形: 圆角 4">
              <a:extLst>
                <a:ext uri="{FF2B5EF4-FFF2-40B4-BE49-F238E27FC236}">
                  <a16:creationId xmlns:a16="http://schemas.microsoft.com/office/drawing/2014/main" id="{69888CFD-B5DF-45D5-9A91-8B91F2116FD3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6" name="矩形: 圆角 4">
              <a:extLst>
                <a:ext uri="{FF2B5EF4-FFF2-40B4-BE49-F238E27FC236}">
                  <a16:creationId xmlns:a16="http://schemas.microsoft.com/office/drawing/2014/main" id="{DD203D04-87A5-4B51-A313-4C3BD41ED8CA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7" name="矩形: 圆角 4">
              <a:extLst>
                <a:ext uri="{FF2B5EF4-FFF2-40B4-BE49-F238E27FC236}">
                  <a16:creationId xmlns:a16="http://schemas.microsoft.com/office/drawing/2014/main" id="{4F7B22FA-875F-4267-8ACD-E0C0CB2ADA9E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8" name="矩形: 圆角 4">
              <a:extLst>
                <a:ext uri="{FF2B5EF4-FFF2-40B4-BE49-F238E27FC236}">
                  <a16:creationId xmlns:a16="http://schemas.microsoft.com/office/drawing/2014/main" id="{4559CD3E-EB73-4EC1-A976-68F7068677D3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9" name="矩形: 圆角 4">
              <a:extLst>
                <a:ext uri="{FF2B5EF4-FFF2-40B4-BE49-F238E27FC236}">
                  <a16:creationId xmlns:a16="http://schemas.microsoft.com/office/drawing/2014/main" id="{6D3A76E5-D4A7-4554-AE72-C719B4F17D69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0" name="矩形: 圆角 4">
              <a:extLst>
                <a:ext uri="{FF2B5EF4-FFF2-40B4-BE49-F238E27FC236}">
                  <a16:creationId xmlns:a16="http://schemas.microsoft.com/office/drawing/2014/main" id="{5EC812F3-4FAA-408B-B393-CE1BF8E68ACC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1" name="矩形: 圆角 4">
              <a:extLst>
                <a:ext uri="{FF2B5EF4-FFF2-40B4-BE49-F238E27FC236}">
                  <a16:creationId xmlns:a16="http://schemas.microsoft.com/office/drawing/2014/main" id="{76846A13-9D33-4A95-8B15-55528088E8F0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2" name="矩形: 圆角 4">
              <a:extLst>
                <a:ext uri="{FF2B5EF4-FFF2-40B4-BE49-F238E27FC236}">
                  <a16:creationId xmlns:a16="http://schemas.microsoft.com/office/drawing/2014/main" id="{CD0253DA-C2E7-4F94-A1FF-574D9F4B6302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2" name="矩形: 圆角 4">
              <a:extLst>
                <a:ext uri="{FF2B5EF4-FFF2-40B4-BE49-F238E27FC236}">
                  <a16:creationId xmlns:a16="http://schemas.microsoft.com/office/drawing/2014/main" id="{49B602F3-9F14-4F0B-A92C-9A6C4E545048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3" name="矩形: 圆角 4">
              <a:extLst>
                <a:ext uri="{FF2B5EF4-FFF2-40B4-BE49-F238E27FC236}">
                  <a16:creationId xmlns:a16="http://schemas.microsoft.com/office/drawing/2014/main" id="{AD0FC73B-B358-4DFD-B708-3903CE5ABC3E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8" name="矩形: 圆角 4">
              <a:extLst>
                <a:ext uri="{FF2B5EF4-FFF2-40B4-BE49-F238E27FC236}">
                  <a16:creationId xmlns:a16="http://schemas.microsoft.com/office/drawing/2014/main" id="{1A07E953-7422-4ED7-8E8E-E5C0C6CC2ACE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6" name="矩形: 圆角 4">
              <a:extLst>
                <a:ext uri="{FF2B5EF4-FFF2-40B4-BE49-F238E27FC236}">
                  <a16:creationId xmlns:a16="http://schemas.microsoft.com/office/drawing/2014/main" id="{54E588EA-4E12-4107-BF87-49D3966BE341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7" name="矩形: 圆角 4">
              <a:extLst>
                <a:ext uri="{FF2B5EF4-FFF2-40B4-BE49-F238E27FC236}">
                  <a16:creationId xmlns:a16="http://schemas.microsoft.com/office/drawing/2014/main" id="{7E710EB3-4780-49E8-9DC8-6F27D0C7BCC6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9" name="矩形: 圆角 4">
              <a:extLst>
                <a:ext uri="{FF2B5EF4-FFF2-40B4-BE49-F238E27FC236}">
                  <a16:creationId xmlns:a16="http://schemas.microsoft.com/office/drawing/2014/main" id="{253BF2A0-D669-43DA-A9E7-BF0F51DAE873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2" name="矩形: 圆角 4">
              <a:extLst>
                <a:ext uri="{FF2B5EF4-FFF2-40B4-BE49-F238E27FC236}">
                  <a16:creationId xmlns:a16="http://schemas.microsoft.com/office/drawing/2014/main" id="{E219BEF8-794C-4797-BB66-DF2E903C2865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3" name="矩形: 圆角 4">
              <a:extLst>
                <a:ext uri="{FF2B5EF4-FFF2-40B4-BE49-F238E27FC236}">
                  <a16:creationId xmlns:a16="http://schemas.microsoft.com/office/drawing/2014/main" id="{4584E004-4AC3-4CBD-A7E9-D924D080C78C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4" name="矩形: 圆角 4">
              <a:extLst>
                <a:ext uri="{FF2B5EF4-FFF2-40B4-BE49-F238E27FC236}">
                  <a16:creationId xmlns:a16="http://schemas.microsoft.com/office/drawing/2014/main" id="{EF7BF4DD-F34A-4D78-9853-52625C75397C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5" name="矩形: 圆角 4">
              <a:extLst>
                <a:ext uri="{FF2B5EF4-FFF2-40B4-BE49-F238E27FC236}">
                  <a16:creationId xmlns:a16="http://schemas.microsoft.com/office/drawing/2014/main" id="{164F6C95-94A3-4581-A837-47442BECEAC5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6" name="矩形: 圆角 4">
              <a:extLst>
                <a:ext uri="{FF2B5EF4-FFF2-40B4-BE49-F238E27FC236}">
                  <a16:creationId xmlns:a16="http://schemas.microsoft.com/office/drawing/2014/main" id="{952AA6E7-F588-4459-A5BF-DB5449EBB040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7" name="矩形: 圆角 4">
              <a:extLst>
                <a:ext uri="{FF2B5EF4-FFF2-40B4-BE49-F238E27FC236}">
                  <a16:creationId xmlns:a16="http://schemas.microsoft.com/office/drawing/2014/main" id="{AA264546-30BC-416C-A5A6-37E5DBE8397F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8" name="矩形: 圆角 4">
              <a:extLst>
                <a:ext uri="{FF2B5EF4-FFF2-40B4-BE49-F238E27FC236}">
                  <a16:creationId xmlns:a16="http://schemas.microsoft.com/office/drawing/2014/main" id="{3C5BE429-DDF9-4EB8-A9C7-4C467E0FBA9F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9" name="矩形: 圆角 4">
              <a:extLst>
                <a:ext uri="{FF2B5EF4-FFF2-40B4-BE49-F238E27FC236}">
                  <a16:creationId xmlns:a16="http://schemas.microsoft.com/office/drawing/2014/main" id="{1AC5F59D-0E95-4544-AC7A-4DB8CD003A11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0" name="组合 16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9F9D5C58-D9BD-4811-99D9-8FA9C39A1294}"/>
              </a:ext>
            </a:extLst>
          </p:cNvPr>
          <p:cNvGrpSpPr/>
          <p:nvPr/>
        </p:nvGrpSpPr>
        <p:grpSpPr>
          <a:xfrm rot="9900000" flipH="1">
            <a:off x="15597928" y="-6377695"/>
            <a:ext cx="440347" cy="13887776"/>
            <a:chOff x="5978142" y="3695612"/>
            <a:chExt cx="1910340" cy="5160866"/>
          </a:xfrm>
        </p:grpSpPr>
        <p:sp>
          <p:nvSpPr>
            <p:cNvPr id="171" name="矩形: 圆角 4">
              <a:extLst>
                <a:ext uri="{FF2B5EF4-FFF2-40B4-BE49-F238E27FC236}">
                  <a16:creationId xmlns:a16="http://schemas.microsoft.com/office/drawing/2014/main" id="{D9F7B2C2-1217-42D2-B003-E34ECAF4D4F4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2" name="矩形: 圆角 4">
              <a:extLst>
                <a:ext uri="{FF2B5EF4-FFF2-40B4-BE49-F238E27FC236}">
                  <a16:creationId xmlns:a16="http://schemas.microsoft.com/office/drawing/2014/main" id="{DB8F2738-5C3F-47CD-92E2-79189F8DBA49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3" name="矩形: 圆角 4">
              <a:extLst>
                <a:ext uri="{FF2B5EF4-FFF2-40B4-BE49-F238E27FC236}">
                  <a16:creationId xmlns:a16="http://schemas.microsoft.com/office/drawing/2014/main" id="{5E6BFFF6-0BD8-4D58-8655-612A92172F63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4" name="矩形: 圆角 4">
              <a:extLst>
                <a:ext uri="{FF2B5EF4-FFF2-40B4-BE49-F238E27FC236}">
                  <a16:creationId xmlns:a16="http://schemas.microsoft.com/office/drawing/2014/main" id="{BA215664-50D7-49D0-A82F-ABB8F175B95C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6" name="矩形: 圆角 4">
              <a:extLst>
                <a:ext uri="{FF2B5EF4-FFF2-40B4-BE49-F238E27FC236}">
                  <a16:creationId xmlns:a16="http://schemas.microsoft.com/office/drawing/2014/main" id="{311D0609-F55F-44D2-9C03-9829B29067F5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7" name="矩形: 圆角 4">
              <a:extLst>
                <a:ext uri="{FF2B5EF4-FFF2-40B4-BE49-F238E27FC236}">
                  <a16:creationId xmlns:a16="http://schemas.microsoft.com/office/drawing/2014/main" id="{0882BA12-6580-45ED-BB00-F1932EDFCC25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8" name="矩形: 圆角 4">
              <a:extLst>
                <a:ext uri="{FF2B5EF4-FFF2-40B4-BE49-F238E27FC236}">
                  <a16:creationId xmlns:a16="http://schemas.microsoft.com/office/drawing/2014/main" id="{9B76B7EC-FA04-4566-9458-764F20FB2A52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9" name="矩形: 圆角 4">
              <a:extLst>
                <a:ext uri="{FF2B5EF4-FFF2-40B4-BE49-F238E27FC236}">
                  <a16:creationId xmlns:a16="http://schemas.microsoft.com/office/drawing/2014/main" id="{24AA09FD-498B-48A3-A80B-3CAB2161F85C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0" name="矩形: 圆角 4">
              <a:extLst>
                <a:ext uri="{FF2B5EF4-FFF2-40B4-BE49-F238E27FC236}">
                  <a16:creationId xmlns:a16="http://schemas.microsoft.com/office/drawing/2014/main" id="{DE29F670-CDAA-4135-B568-A0EECFE1878C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1" name="矩形: 圆角 4">
              <a:extLst>
                <a:ext uri="{FF2B5EF4-FFF2-40B4-BE49-F238E27FC236}">
                  <a16:creationId xmlns:a16="http://schemas.microsoft.com/office/drawing/2014/main" id="{A47259D1-5992-4851-85F8-97D761893DC5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2" name="矩形: 圆角 4">
              <a:extLst>
                <a:ext uri="{FF2B5EF4-FFF2-40B4-BE49-F238E27FC236}">
                  <a16:creationId xmlns:a16="http://schemas.microsoft.com/office/drawing/2014/main" id="{94DE4E57-6EBA-4C8A-BCFA-E333DFF70A48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3" name="矩形: 圆角 4">
              <a:extLst>
                <a:ext uri="{FF2B5EF4-FFF2-40B4-BE49-F238E27FC236}">
                  <a16:creationId xmlns:a16="http://schemas.microsoft.com/office/drawing/2014/main" id="{E4B4581D-CD4D-4C88-A177-527C387F9C27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4" name="矩形: 圆角 4">
              <a:extLst>
                <a:ext uri="{FF2B5EF4-FFF2-40B4-BE49-F238E27FC236}">
                  <a16:creationId xmlns:a16="http://schemas.microsoft.com/office/drawing/2014/main" id="{4FA9212A-9F50-4C32-91AE-79E844DFEDF8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5" name="矩形: 圆角 4">
              <a:extLst>
                <a:ext uri="{FF2B5EF4-FFF2-40B4-BE49-F238E27FC236}">
                  <a16:creationId xmlns:a16="http://schemas.microsoft.com/office/drawing/2014/main" id="{C50D26AD-6731-4CD7-B5AF-979292ECBBA3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6" name="矩形: 圆角 4">
              <a:extLst>
                <a:ext uri="{FF2B5EF4-FFF2-40B4-BE49-F238E27FC236}">
                  <a16:creationId xmlns:a16="http://schemas.microsoft.com/office/drawing/2014/main" id="{C0240E46-6327-42D7-8859-7196627C2453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7" name="矩形: 圆角 4">
              <a:extLst>
                <a:ext uri="{FF2B5EF4-FFF2-40B4-BE49-F238E27FC236}">
                  <a16:creationId xmlns:a16="http://schemas.microsoft.com/office/drawing/2014/main" id="{ECF0CB45-4C3E-4371-8DFC-9BCEB769566C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0" name="矩形: 圆角 4">
              <a:extLst>
                <a:ext uri="{FF2B5EF4-FFF2-40B4-BE49-F238E27FC236}">
                  <a16:creationId xmlns:a16="http://schemas.microsoft.com/office/drawing/2014/main" id="{D0B444D1-28CC-4FA4-A1EF-1A10F5BE9BC0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1" name="矩形: 圆角 4">
              <a:extLst>
                <a:ext uri="{FF2B5EF4-FFF2-40B4-BE49-F238E27FC236}">
                  <a16:creationId xmlns:a16="http://schemas.microsoft.com/office/drawing/2014/main" id="{02D5FE1E-E043-4B59-BFE9-29002A891D0C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2" name="矩形: 圆角 4">
              <a:extLst>
                <a:ext uri="{FF2B5EF4-FFF2-40B4-BE49-F238E27FC236}">
                  <a16:creationId xmlns:a16="http://schemas.microsoft.com/office/drawing/2014/main" id="{8747242B-94A0-453E-813F-09ECEED62742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3" name="矩形: 圆角 4">
              <a:extLst>
                <a:ext uri="{FF2B5EF4-FFF2-40B4-BE49-F238E27FC236}">
                  <a16:creationId xmlns:a16="http://schemas.microsoft.com/office/drawing/2014/main" id="{23E8E8F7-C353-4966-AF68-008E94A97528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4" name="矩形: 圆角 4">
              <a:extLst>
                <a:ext uri="{FF2B5EF4-FFF2-40B4-BE49-F238E27FC236}">
                  <a16:creationId xmlns:a16="http://schemas.microsoft.com/office/drawing/2014/main" id="{07269F9C-1B40-4E9E-90DA-03042F906C2B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5" name="矩形: 圆角 4">
              <a:extLst>
                <a:ext uri="{FF2B5EF4-FFF2-40B4-BE49-F238E27FC236}">
                  <a16:creationId xmlns:a16="http://schemas.microsoft.com/office/drawing/2014/main" id="{E47ECEBA-7943-48B8-8187-E6468C056C81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6" name="矩形: 圆角 4">
              <a:extLst>
                <a:ext uri="{FF2B5EF4-FFF2-40B4-BE49-F238E27FC236}">
                  <a16:creationId xmlns:a16="http://schemas.microsoft.com/office/drawing/2014/main" id="{C88C5EB3-463E-4442-A440-494B9C75F973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7" name="矩形: 圆角 4">
              <a:extLst>
                <a:ext uri="{FF2B5EF4-FFF2-40B4-BE49-F238E27FC236}">
                  <a16:creationId xmlns:a16="http://schemas.microsoft.com/office/drawing/2014/main" id="{9D045E7E-7CCB-48F5-975A-A0D57D4123BA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8" name="矩形: 圆角 4">
              <a:extLst>
                <a:ext uri="{FF2B5EF4-FFF2-40B4-BE49-F238E27FC236}">
                  <a16:creationId xmlns:a16="http://schemas.microsoft.com/office/drawing/2014/main" id="{6A3C827A-90C2-4689-9B2A-C9F5D8C05A67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9" name="矩形: 圆角 4">
              <a:extLst>
                <a:ext uri="{FF2B5EF4-FFF2-40B4-BE49-F238E27FC236}">
                  <a16:creationId xmlns:a16="http://schemas.microsoft.com/office/drawing/2014/main" id="{B361E177-F169-4B44-9319-85912A4C1360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10" name="矩形: 圆角 4">
              <a:extLst>
                <a:ext uri="{FF2B5EF4-FFF2-40B4-BE49-F238E27FC236}">
                  <a16:creationId xmlns:a16="http://schemas.microsoft.com/office/drawing/2014/main" id="{4D4E1EDF-9392-495C-9142-32C0D45941DE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11" name="矩形: 圆角 4">
              <a:extLst>
                <a:ext uri="{FF2B5EF4-FFF2-40B4-BE49-F238E27FC236}">
                  <a16:creationId xmlns:a16="http://schemas.microsoft.com/office/drawing/2014/main" id="{15BE3209-C09C-478B-B966-2D69968548C8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12" name="矩形: 圆角 4">
              <a:extLst>
                <a:ext uri="{FF2B5EF4-FFF2-40B4-BE49-F238E27FC236}">
                  <a16:creationId xmlns:a16="http://schemas.microsoft.com/office/drawing/2014/main" id="{48610DF2-B371-427C-A642-2223266FBD98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13" name="矩形: 圆角 4">
              <a:extLst>
                <a:ext uri="{FF2B5EF4-FFF2-40B4-BE49-F238E27FC236}">
                  <a16:creationId xmlns:a16="http://schemas.microsoft.com/office/drawing/2014/main" id="{B265D765-BF09-4A0A-9F96-D20064A2C837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14" name="矩形: 圆角 4">
              <a:extLst>
                <a:ext uri="{FF2B5EF4-FFF2-40B4-BE49-F238E27FC236}">
                  <a16:creationId xmlns:a16="http://schemas.microsoft.com/office/drawing/2014/main" id="{DA89E09A-2184-459B-9691-349063B3ADC0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8" name="文本框 24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39FE677-3B2B-486D-AEFF-C86BEF399727}"/>
              </a:ext>
            </a:extLst>
          </p:cNvPr>
          <p:cNvSpPr txBox="1"/>
          <p:nvPr/>
        </p:nvSpPr>
        <p:spPr>
          <a:xfrm>
            <a:off x="7358975" y="5458812"/>
            <a:ext cx="7349099" cy="674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altLang="zh-CN" sz="2000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000" dirty="0">
              <a:solidFill>
                <a:prstClr val="white"/>
              </a:solidFill>
              <a:cs typeface="+mn-ea"/>
              <a:sym typeface="+mn-lt"/>
            </a:endParaRPr>
          </a:p>
          <a:p>
            <a:pPr algn="ctr" defTabSz="959937"/>
            <a:endParaRPr lang="en-US" altLang="zh-CN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39C5845-8519-4099-A522-BA10DA0C717D}"/>
              </a:ext>
            </a:extLst>
          </p:cNvPr>
          <p:cNvGrpSpPr/>
          <p:nvPr/>
        </p:nvGrpSpPr>
        <p:grpSpPr>
          <a:xfrm>
            <a:off x="6307983" y="2147624"/>
            <a:ext cx="9439962" cy="3051179"/>
            <a:chOff x="6307983" y="2147624"/>
            <a:chExt cx="9439962" cy="3051179"/>
          </a:xfrm>
        </p:grpSpPr>
        <p:sp>
          <p:nvSpPr>
            <p:cNvPr id="217" name="ExtraShape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15F0FD94-D569-4071-BF90-4CDE0ABAC099}"/>
                </a:ext>
              </a:extLst>
            </p:cNvPr>
            <p:cNvSpPr/>
            <p:nvPr/>
          </p:nvSpPr>
          <p:spPr bwMode="auto">
            <a:xfrm>
              <a:off x="12381119" y="2577349"/>
              <a:ext cx="2191731" cy="2191731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8" name="ExtraShape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1847045-00A0-44FB-AA9B-E57F37786D92}"/>
                </a:ext>
              </a:extLst>
            </p:cNvPr>
            <p:cNvSpPr/>
            <p:nvPr/>
          </p:nvSpPr>
          <p:spPr bwMode="auto">
            <a:xfrm>
              <a:off x="7503193" y="2577349"/>
              <a:ext cx="2191731" cy="2191731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9" name="ExtraShap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51DA682-9DD5-4F5E-AD59-0C32CD8824A4}"/>
                </a:ext>
              </a:extLst>
            </p:cNvPr>
            <p:cNvSpPr/>
            <p:nvPr/>
          </p:nvSpPr>
          <p:spPr bwMode="auto">
            <a:xfrm>
              <a:off x="9522490" y="2147624"/>
              <a:ext cx="3051179" cy="3051179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20" name="IconShap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D7045CB-DC2E-464F-A87F-422CA2CE09E5}"/>
                </a:ext>
              </a:extLst>
            </p:cNvPr>
            <p:cNvSpPr/>
            <p:nvPr/>
          </p:nvSpPr>
          <p:spPr bwMode="auto">
            <a:xfrm>
              <a:off x="10598466" y="2606642"/>
              <a:ext cx="899228" cy="906559"/>
            </a:xfrm>
            <a:custGeom>
              <a:avLst/>
              <a:gdLst>
                <a:gd name="T0" fmla="*/ 610 w 610"/>
                <a:gd name="T1" fmla="*/ 320 h 616"/>
                <a:gd name="T2" fmla="*/ 485 w 610"/>
                <a:gd name="T3" fmla="*/ 445 h 616"/>
                <a:gd name="T4" fmla="*/ 425 w 610"/>
                <a:gd name="T5" fmla="*/ 385 h 616"/>
                <a:gd name="T6" fmla="*/ 425 w 610"/>
                <a:gd name="T7" fmla="*/ 255 h 616"/>
                <a:gd name="T8" fmla="*/ 461 w 610"/>
                <a:gd name="T9" fmla="*/ 200 h 616"/>
                <a:gd name="T10" fmla="*/ 305 w 610"/>
                <a:gd name="T11" fmla="*/ 80 h 616"/>
                <a:gd name="T12" fmla="*/ 149 w 610"/>
                <a:gd name="T13" fmla="*/ 200 h 616"/>
                <a:gd name="T14" fmla="*/ 185 w 610"/>
                <a:gd name="T15" fmla="*/ 255 h 616"/>
                <a:gd name="T16" fmla="*/ 185 w 610"/>
                <a:gd name="T17" fmla="*/ 385 h 616"/>
                <a:gd name="T18" fmla="*/ 139 w 610"/>
                <a:gd name="T19" fmla="*/ 443 h 616"/>
                <a:gd name="T20" fmla="*/ 248 w 610"/>
                <a:gd name="T21" fmla="*/ 533 h 616"/>
                <a:gd name="T22" fmla="*/ 305 w 610"/>
                <a:gd name="T23" fmla="*/ 494 h 616"/>
                <a:gd name="T24" fmla="*/ 366 w 610"/>
                <a:gd name="T25" fmla="*/ 555 h 616"/>
                <a:gd name="T26" fmla="*/ 305 w 610"/>
                <a:gd name="T27" fmla="*/ 616 h 616"/>
                <a:gd name="T28" fmla="*/ 245 w 610"/>
                <a:gd name="T29" fmla="*/ 560 h 616"/>
                <a:gd name="T30" fmla="*/ 110 w 610"/>
                <a:gd name="T31" fmla="*/ 444 h 616"/>
                <a:gd name="T32" fmla="*/ 0 w 610"/>
                <a:gd name="T33" fmla="*/ 320 h 616"/>
                <a:gd name="T34" fmla="*/ 66 w 610"/>
                <a:gd name="T35" fmla="*/ 209 h 616"/>
                <a:gd name="T36" fmla="*/ 305 w 610"/>
                <a:gd name="T37" fmla="*/ 0 h 616"/>
                <a:gd name="T38" fmla="*/ 544 w 610"/>
                <a:gd name="T39" fmla="*/ 209 h 616"/>
                <a:gd name="T40" fmla="*/ 610 w 610"/>
                <a:gd name="T41" fmla="*/ 32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0" h="616">
                  <a:moveTo>
                    <a:pt x="610" y="320"/>
                  </a:moveTo>
                  <a:cubicBezTo>
                    <a:pt x="610" y="389"/>
                    <a:pt x="554" y="445"/>
                    <a:pt x="485" y="445"/>
                  </a:cubicBezTo>
                  <a:cubicBezTo>
                    <a:pt x="452" y="445"/>
                    <a:pt x="425" y="418"/>
                    <a:pt x="425" y="385"/>
                  </a:cubicBezTo>
                  <a:lnTo>
                    <a:pt x="425" y="255"/>
                  </a:lnTo>
                  <a:cubicBezTo>
                    <a:pt x="425" y="230"/>
                    <a:pt x="440" y="209"/>
                    <a:pt x="461" y="200"/>
                  </a:cubicBezTo>
                  <a:cubicBezTo>
                    <a:pt x="443" y="131"/>
                    <a:pt x="380" y="80"/>
                    <a:pt x="305" y="80"/>
                  </a:cubicBezTo>
                  <a:cubicBezTo>
                    <a:pt x="230" y="80"/>
                    <a:pt x="167" y="131"/>
                    <a:pt x="149" y="200"/>
                  </a:cubicBezTo>
                  <a:cubicBezTo>
                    <a:pt x="170" y="209"/>
                    <a:pt x="185" y="230"/>
                    <a:pt x="185" y="255"/>
                  </a:cubicBezTo>
                  <a:lnTo>
                    <a:pt x="185" y="385"/>
                  </a:lnTo>
                  <a:cubicBezTo>
                    <a:pt x="185" y="413"/>
                    <a:pt x="165" y="436"/>
                    <a:pt x="139" y="443"/>
                  </a:cubicBezTo>
                  <a:cubicBezTo>
                    <a:pt x="162" y="485"/>
                    <a:pt x="201" y="518"/>
                    <a:pt x="248" y="533"/>
                  </a:cubicBezTo>
                  <a:cubicBezTo>
                    <a:pt x="257" y="510"/>
                    <a:pt x="279" y="494"/>
                    <a:pt x="305" y="494"/>
                  </a:cubicBezTo>
                  <a:cubicBezTo>
                    <a:pt x="339" y="494"/>
                    <a:pt x="366" y="522"/>
                    <a:pt x="366" y="555"/>
                  </a:cubicBezTo>
                  <a:cubicBezTo>
                    <a:pt x="366" y="589"/>
                    <a:pt x="339" y="616"/>
                    <a:pt x="305" y="616"/>
                  </a:cubicBezTo>
                  <a:cubicBezTo>
                    <a:pt x="273" y="616"/>
                    <a:pt x="247" y="591"/>
                    <a:pt x="245" y="560"/>
                  </a:cubicBezTo>
                  <a:cubicBezTo>
                    <a:pt x="185" y="542"/>
                    <a:pt x="136" y="499"/>
                    <a:pt x="110" y="444"/>
                  </a:cubicBezTo>
                  <a:cubicBezTo>
                    <a:pt x="48" y="437"/>
                    <a:pt x="0" y="384"/>
                    <a:pt x="0" y="320"/>
                  </a:cubicBezTo>
                  <a:cubicBezTo>
                    <a:pt x="0" y="272"/>
                    <a:pt x="26" y="231"/>
                    <a:pt x="66" y="209"/>
                  </a:cubicBezTo>
                  <a:cubicBezTo>
                    <a:pt x="82" y="91"/>
                    <a:pt x="183" y="0"/>
                    <a:pt x="305" y="0"/>
                  </a:cubicBezTo>
                  <a:cubicBezTo>
                    <a:pt x="427" y="0"/>
                    <a:pt x="528" y="91"/>
                    <a:pt x="544" y="209"/>
                  </a:cubicBezTo>
                  <a:cubicBezTo>
                    <a:pt x="584" y="231"/>
                    <a:pt x="610" y="272"/>
                    <a:pt x="610" y="3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defTabSz="959937"/>
              <a:endParaRPr lang="zh-CN" altLang="en-US" sz="189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1" name="ExtraShape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9B76B340-A0FF-4C97-B987-FE4A88BD6824}"/>
                </a:ext>
              </a:extLst>
            </p:cNvPr>
            <p:cNvSpPr/>
            <p:nvPr/>
          </p:nvSpPr>
          <p:spPr bwMode="auto">
            <a:xfrm>
              <a:off x="6307983" y="2989620"/>
              <a:ext cx="1367187" cy="1367187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41" name="ExtraShap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D1D58BB7-08BA-4EBB-AED2-54F0E6BD8E5D}"/>
                </a:ext>
              </a:extLst>
            </p:cNvPr>
            <p:cNvSpPr/>
            <p:nvPr/>
          </p:nvSpPr>
          <p:spPr bwMode="auto">
            <a:xfrm>
              <a:off x="14380758" y="2989620"/>
              <a:ext cx="1367187" cy="1367187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42" name="组合 24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C7944A78-BE11-478D-9DA1-7ED2F81F30B3}"/>
                </a:ext>
              </a:extLst>
            </p:cNvPr>
            <p:cNvGrpSpPr/>
            <p:nvPr/>
          </p:nvGrpSpPr>
          <p:grpSpPr>
            <a:xfrm>
              <a:off x="6687728" y="3369362"/>
              <a:ext cx="607705" cy="607703"/>
              <a:chOff x="5543751" y="3923686"/>
              <a:chExt cx="573881" cy="573881"/>
            </a:xfrm>
          </p:grpSpPr>
          <p:sp>
            <p:nvSpPr>
              <p:cNvPr id="243" name="ïšḷíḑe">
                <a:extLst>
                  <a:ext uri="{FF2B5EF4-FFF2-40B4-BE49-F238E27FC236}">
                    <a16:creationId xmlns:a16="http://schemas.microsoft.com/office/drawing/2014/main" id="{C22C977E-3437-486C-9C27-149FB4F6F55E}"/>
                  </a:ext>
                </a:extLst>
              </p:cNvPr>
              <p:cNvSpPr/>
              <p:nvPr/>
            </p:nvSpPr>
            <p:spPr>
              <a:xfrm>
                <a:off x="5543751" y="3923686"/>
                <a:ext cx="573881" cy="573881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4B1064"/>
                  </a:gs>
                </a:gsLst>
                <a:lin ang="2700000" scaled="1"/>
              </a:gradFill>
              <a:ln w="19050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lang="zh-CN" altLang="en-US" sz="2100" b="1" i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4" name="íŝ1íďe">
                <a:extLst>
                  <a:ext uri="{FF2B5EF4-FFF2-40B4-BE49-F238E27FC236}">
                    <a16:creationId xmlns:a16="http://schemas.microsoft.com/office/drawing/2014/main" id="{8FE47142-0877-4229-9651-D20CD96828AD}"/>
                  </a:ext>
                </a:extLst>
              </p:cNvPr>
              <p:cNvSpPr/>
              <p:nvPr/>
            </p:nvSpPr>
            <p:spPr>
              <a:xfrm>
                <a:off x="5659990" y="4046454"/>
                <a:ext cx="341403" cy="328334"/>
              </a:xfrm>
              <a:custGeom>
                <a:avLst/>
                <a:gdLst>
                  <a:gd name="connsiteX0" fmla="*/ 61288 w 609549"/>
                  <a:gd name="connsiteY0" fmla="*/ 383285 h 586216"/>
                  <a:gd name="connsiteX1" fmla="*/ 71162 w 609549"/>
                  <a:gd name="connsiteY1" fmla="*/ 387101 h 586216"/>
                  <a:gd name="connsiteX2" fmla="*/ 120018 w 609549"/>
                  <a:gd name="connsiteY2" fmla="*/ 435892 h 586216"/>
                  <a:gd name="connsiteX3" fmla="*/ 120018 w 609549"/>
                  <a:gd name="connsiteY3" fmla="*/ 454200 h 586216"/>
                  <a:gd name="connsiteX4" fmla="*/ 56639 w 609549"/>
                  <a:gd name="connsiteY4" fmla="*/ 517543 h 586216"/>
                  <a:gd name="connsiteX5" fmla="*/ 35592 w 609549"/>
                  <a:gd name="connsiteY5" fmla="*/ 513644 h 586216"/>
                  <a:gd name="connsiteX6" fmla="*/ 51877 w 609549"/>
                  <a:gd name="connsiteY6" fmla="*/ 388099 h 586216"/>
                  <a:gd name="connsiteX7" fmla="*/ 61288 w 609549"/>
                  <a:gd name="connsiteY7" fmla="*/ 383285 h 586216"/>
                  <a:gd name="connsiteX8" fmla="*/ 235245 w 609549"/>
                  <a:gd name="connsiteY8" fmla="*/ 302810 h 586216"/>
                  <a:gd name="connsiteX9" fmla="*/ 306042 w 609549"/>
                  <a:gd name="connsiteY9" fmla="*/ 373466 h 586216"/>
                  <a:gd name="connsiteX10" fmla="*/ 258717 w 609549"/>
                  <a:gd name="connsiteY10" fmla="*/ 420680 h 586216"/>
                  <a:gd name="connsiteX11" fmla="*/ 230246 w 609549"/>
                  <a:gd name="connsiteY11" fmla="*/ 550152 h 586216"/>
                  <a:gd name="connsiteX12" fmla="*/ 92223 w 609549"/>
                  <a:gd name="connsiteY12" fmla="*/ 575305 h 586216"/>
                  <a:gd name="connsiteX13" fmla="*/ 88748 w 609549"/>
                  <a:gd name="connsiteY13" fmla="*/ 556143 h 586216"/>
                  <a:gd name="connsiteX14" fmla="*/ 165115 w 609549"/>
                  <a:gd name="connsiteY14" fmla="*/ 479877 h 586216"/>
                  <a:gd name="connsiteX15" fmla="*/ 165115 w 609549"/>
                  <a:gd name="connsiteY15" fmla="*/ 446308 h 586216"/>
                  <a:gd name="connsiteX16" fmla="*/ 88700 w 609549"/>
                  <a:gd name="connsiteY16" fmla="*/ 369995 h 586216"/>
                  <a:gd name="connsiteX17" fmla="*/ 92128 w 609549"/>
                  <a:gd name="connsiteY17" fmla="*/ 350976 h 586216"/>
                  <a:gd name="connsiteX18" fmla="*/ 189111 w 609549"/>
                  <a:gd name="connsiteY18" fmla="*/ 348884 h 586216"/>
                  <a:gd name="connsiteX19" fmla="*/ 257958 w 609549"/>
                  <a:gd name="connsiteY19" fmla="*/ 161679 h 586216"/>
                  <a:gd name="connsiteX20" fmla="*/ 317251 w 609549"/>
                  <a:gd name="connsiteY20" fmla="*/ 220879 h 586216"/>
                  <a:gd name="connsiteX21" fmla="*/ 388070 w 609549"/>
                  <a:gd name="connsiteY21" fmla="*/ 291586 h 586216"/>
                  <a:gd name="connsiteX22" fmla="*/ 604906 w 609549"/>
                  <a:gd name="connsiteY22" fmla="*/ 508130 h 586216"/>
                  <a:gd name="connsiteX23" fmla="*/ 604906 w 609549"/>
                  <a:gd name="connsiteY23" fmla="*/ 530526 h 586216"/>
                  <a:gd name="connsiteX24" fmla="*/ 556567 w 609549"/>
                  <a:gd name="connsiteY24" fmla="*/ 578789 h 586216"/>
                  <a:gd name="connsiteX25" fmla="*/ 545327 w 609549"/>
                  <a:gd name="connsiteY25" fmla="*/ 583449 h 586216"/>
                  <a:gd name="connsiteX26" fmla="*/ 534135 w 609549"/>
                  <a:gd name="connsiteY26" fmla="*/ 578789 h 586216"/>
                  <a:gd name="connsiteX27" fmla="*/ 317251 w 609549"/>
                  <a:gd name="connsiteY27" fmla="*/ 362293 h 586216"/>
                  <a:gd name="connsiteX28" fmla="*/ 246481 w 609549"/>
                  <a:gd name="connsiteY28" fmla="*/ 291586 h 586216"/>
                  <a:gd name="connsiteX29" fmla="*/ 187140 w 609549"/>
                  <a:gd name="connsiteY29" fmla="*/ 232339 h 586216"/>
                  <a:gd name="connsiteX30" fmla="*/ 58606 w 609549"/>
                  <a:gd name="connsiteY30" fmla="*/ 160814 h 586216"/>
                  <a:gd name="connsiteX31" fmla="*/ 126401 w 609549"/>
                  <a:gd name="connsiteY31" fmla="*/ 228498 h 586216"/>
                  <a:gd name="connsiteX32" fmla="*/ 111975 w 609549"/>
                  <a:gd name="connsiteY32" fmla="*/ 242899 h 586216"/>
                  <a:gd name="connsiteX33" fmla="*/ 119307 w 609549"/>
                  <a:gd name="connsiteY33" fmla="*/ 250219 h 586216"/>
                  <a:gd name="connsiteX34" fmla="*/ 119307 w 609549"/>
                  <a:gd name="connsiteY34" fmla="*/ 277692 h 586216"/>
                  <a:gd name="connsiteX35" fmla="*/ 115641 w 609549"/>
                  <a:gd name="connsiteY35" fmla="*/ 281352 h 586216"/>
                  <a:gd name="connsiteX36" fmla="*/ 88123 w 609549"/>
                  <a:gd name="connsiteY36" fmla="*/ 281352 h 586216"/>
                  <a:gd name="connsiteX37" fmla="*/ 5712 w 609549"/>
                  <a:gd name="connsiteY37" fmla="*/ 199029 h 586216"/>
                  <a:gd name="connsiteX38" fmla="*/ 5712 w 609549"/>
                  <a:gd name="connsiteY38" fmla="*/ 171604 h 586216"/>
                  <a:gd name="connsiteX39" fmla="*/ 9378 w 609549"/>
                  <a:gd name="connsiteY39" fmla="*/ 167944 h 586216"/>
                  <a:gd name="connsiteX40" fmla="*/ 36849 w 609549"/>
                  <a:gd name="connsiteY40" fmla="*/ 167944 h 586216"/>
                  <a:gd name="connsiteX41" fmla="*/ 44180 w 609549"/>
                  <a:gd name="connsiteY41" fmla="*/ 175264 h 586216"/>
                  <a:gd name="connsiteX42" fmla="*/ 585775 w 609549"/>
                  <a:gd name="connsiteY42" fmla="*/ 66370 h 586216"/>
                  <a:gd name="connsiteX43" fmla="*/ 595263 w 609549"/>
                  <a:gd name="connsiteY43" fmla="*/ 73839 h 586216"/>
                  <a:gd name="connsiteX44" fmla="*/ 578978 w 609549"/>
                  <a:gd name="connsiteY44" fmla="*/ 199341 h 586216"/>
                  <a:gd name="connsiteX45" fmla="*/ 559693 w 609549"/>
                  <a:gd name="connsiteY45" fmla="*/ 200387 h 586216"/>
                  <a:gd name="connsiteX46" fmla="*/ 510789 w 609549"/>
                  <a:gd name="connsiteY46" fmla="*/ 151612 h 586216"/>
                  <a:gd name="connsiteX47" fmla="*/ 510789 w 609549"/>
                  <a:gd name="connsiteY47" fmla="*/ 133262 h 586216"/>
                  <a:gd name="connsiteX48" fmla="*/ 574216 w 609549"/>
                  <a:gd name="connsiteY48" fmla="*/ 69988 h 586216"/>
                  <a:gd name="connsiteX49" fmla="*/ 585775 w 609549"/>
                  <a:gd name="connsiteY49" fmla="*/ 66370 h 586216"/>
                  <a:gd name="connsiteX50" fmla="*/ 158702 w 609549"/>
                  <a:gd name="connsiteY50" fmla="*/ 26758 h 586216"/>
                  <a:gd name="connsiteX51" fmla="*/ 172463 w 609549"/>
                  <a:gd name="connsiteY51" fmla="*/ 32464 h 586216"/>
                  <a:gd name="connsiteX52" fmla="*/ 179701 w 609549"/>
                  <a:gd name="connsiteY52" fmla="*/ 39691 h 586216"/>
                  <a:gd name="connsiteX53" fmla="*/ 246935 w 609549"/>
                  <a:gd name="connsiteY53" fmla="*/ 106831 h 586216"/>
                  <a:gd name="connsiteX54" fmla="*/ 254886 w 609549"/>
                  <a:gd name="connsiteY54" fmla="*/ 114819 h 586216"/>
                  <a:gd name="connsiteX55" fmla="*/ 257600 w 609549"/>
                  <a:gd name="connsiteY55" fmla="*/ 138879 h 586216"/>
                  <a:gd name="connsiteX56" fmla="*/ 254886 w 609549"/>
                  <a:gd name="connsiteY56" fmla="*/ 142255 h 586216"/>
                  <a:gd name="connsiteX57" fmla="*/ 252315 w 609549"/>
                  <a:gd name="connsiteY57" fmla="*/ 144823 h 586216"/>
                  <a:gd name="connsiteX58" fmla="*/ 246696 w 609549"/>
                  <a:gd name="connsiteY58" fmla="*/ 150434 h 586216"/>
                  <a:gd name="connsiteX59" fmla="*/ 175892 w 609549"/>
                  <a:gd name="connsiteY59" fmla="*/ 221140 h 586216"/>
                  <a:gd name="connsiteX60" fmla="*/ 172463 w 609549"/>
                  <a:gd name="connsiteY60" fmla="*/ 224611 h 586216"/>
                  <a:gd name="connsiteX61" fmla="*/ 170130 w 609549"/>
                  <a:gd name="connsiteY61" fmla="*/ 226560 h 586216"/>
                  <a:gd name="connsiteX62" fmla="*/ 162274 w 609549"/>
                  <a:gd name="connsiteY62" fmla="*/ 229936 h 586216"/>
                  <a:gd name="connsiteX63" fmla="*/ 158702 w 609549"/>
                  <a:gd name="connsiteY63" fmla="*/ 230269 h 586216"/>
                  <a:gd name="connsiteX64" fmla="*/ 144942 w 609549"/>
                  <a:gd name="connsiteY64" fmla="*/ 224611 h 586216"/>
                  <a:gd name="connsiteX65" fmla="*/ 137609 w 609549"/>
                  <a:gd name="connsiteY65" fmla="*/ 217288 h 586216"/>
                  <a:gd name="connsiteX66" fmla="*/ 69804 w 609549"/>
                  <a:gd name="connsiteY66" fmla="*/ 149578 h 586216"/>
                  <a:gd name="connsiteX67" fmla="*/ 62519 w 609549"/>
                  <a:gd name="connsiteY67" fmla="*/ 142255 h 586216"/>
                  <a:gd name="connsiteX68" fmla="*/ 62519 w 609549"/>
                  <a:gd name="connsiteY68" fmla="*/ 114819 h 586216"/>
                  <a:gd name="connsiteX69" fmla="*/ 144942 w 609549"/>
                  <a:gd name="connsiteY69" fmla="*/ 32464 h 586216"/>
                  <a:gd name="connsiteX70" fmla="*/ 158702 w 609549"/>
                  <a:gd name="connsiteY70" fmla="*/ 26758 h 586216"/>
                  <a:gd name="connsiteX71" fmla="*/ 254809 w 609549"/>
                  <a:gd name="connsiteY71" fmla="*/ 6542 h 586216"/>
                  <a:gd name="connsiteX72" fmla="*/ 321015 w 609549"/>
                  <a:gd name="connsiteY72" fmla="*/ 29913 h 586216"/>
                  <a:gd name="connsiteX73" fmla="*/ 260017 w 609549"/>
                  <a:gd name="connsiteY73" fmla="*/ 97465 h 586216"/>
                  <a:gd name="connsiteX74" fmla="*/ 193067 w 609549"/>
                  <a:gd name="connsiteY74" fmla="*/ 30626 h 586216"/>
                  <a:gd name="connsiteX75" fmla="*/ 254809 w 609549"/>
                  <a:gd name="connsiteY75" fmla="*/ 6542 h 586216"/>
                  <a:gd name="connsiteX76" fmla="*/ 503105 w 609549"/>
                  <a:gd name="connsiteY76" fmla="*/ 953 h 586216"/>
                  <a:gd name="connsiteX77" fmla="*/ 538560 w 609549"/>
                  <a:gd name="connsiteY77" fmla="*/ 10911 h 586216"/>
                  <a:gd name="connsiteX78" fmla="*/ 542083 w 609549"/>
                  <a:gd name="connsiteY78" fmla="*/ 30073 h 586216"/>
                  <a:gd name="connsiteX79" fmla="*/ 465709 w 609549"/>
                  <a:gd name="connsiteY79" fmla="*/ 106341 h 586216"/>
                  <a:gd name="connsiteX80" fmla="*/ 465709 w 609549"/>
                  <a:gd name="connsiteY80" fmla="*/ 139911 h 586216"/>
                  <a:gd name="connsiteX81" fmla="*/ 542131 w 609549"/>
                  <a:gd name="connsiteY81" fmla="*/ 216227 h 586216"/>
                  <a:gd name="connsiteX82" fmla="*/ 538655 w 609549"/>
                  <a:gd name="connsiteY82" fmla="*/ 235246 h 586216"/>
                  <a:gd name="connsiteX83" fmla="*/ 442187 w 609549"/>
                  <a:gd name="connsiteY83" fmla="*/ 237528 h 586216"/>
                  <a:gd name="connsiteX84" fmla="*/ 399238 w 609549"/>
                  <a:gd name="connsiteY84" fmla="*/ 280370 h 586216"/>
                  <a:gd name="connsiteX85" fmla="*/ 328482 w 609549"/>
                  <a:gd name="connsiteY85" fmla="*/ 209712 h 586216"/>
                  <a:gd name="connsiteX86" fmla="*/ 372240 w 609549"/>
                  <a:gd name="connsiteY86" fmla="*/ 166015 h 586216"/>
                  <a:gd name="connsiteX87" fmla="*/ 400571 w 609549"/>
                  <a:gd name="connsiteY87" fmla="*/ 36064 h 586216"/>
                  <a:gd name="connsiteX88" fmla="*/ 503105 w 609549"/>
                  <a:gd name="connsiteY88" fmla="*/ 953 h 586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609549" h="586216">
                    <a:moveTo>
                      <a:pt x="61288" y="383285"/>
                    </a:moveTo>
                    <a:cubicBezTo>
                      <a:pt x="64829" y="383106"/>
                      <a:pt x="68448" y="384367"/>
                      <a:pt x="71162" y="387101"/>
                    </a:cubicBezTo>
                    <a:lnTo>
                      <a:pt x="120018" y="435892"/>
                    </a:lnTo>
                    <a:cubicBezTo>
                      <a:pt x="125113" y="440933"/>
                      <a:pt x="125113" y="449160"/>
                      <a:pt x="120018" y="454200"/>
                    </a:cubicBezTo>
                    <a:lnTo>
                      <a:pt x="56639" y="517543"/>
                    </a:lnTo>
                    <a:cubicBezTo>
                      <a:pt x="50211" y="523963"/>
                      <a:pt x="39211" y="522013"/>
                      <a:pt x="35592" y="513644"/>
                    </a:cubicBezTo>
                    <a:cubicBezTo>
                      <a:pt x="17783" y="472794"/>
                      <a:pt x="23211" y="424288"/>
                      <a:pt x="51877" y="388099"/>
                    </a:cubicBezTo>
                    <a:cubicBezTo>
                      <a:pt x="54282" y="385079"/>
                      <a:pt x="57746" y="383463"/>
                      <a:pt x="61288" y="383285"/>
                    </a:cubicBezTo>
                    <a:close/>
                    <a:moveTo>
                      <a:pt x="235245" y="302810"/>
                    </a:moveTo>
                    <a:lnTo>
                      <a:pt x="306042" y="373466"/>
                    </a:lnTo>
                    <a:lnTo>
                      <a:pt x="258717" y="420680"/>
                    </a:lnTo>
                    <a:cubicBezTo>
                      <a:pt x="274667" y="464329"/>
                      <a:pt x="265192" y="515300"/>
                      <a:pt x="230246" y="550152"/>
                    </a:cubicBezTo>
                    <a:cubicBezTo>
                      <a:pt x="192919" y="587430"/>
                      <a:pt x="137644" y="595798"/>
                      <a:pt x="92223" y="575305"/>
                    </a:cubicBezTo>
                    <a:cubicBezTo>
                      <a:pt x="84701" y="571882"/>
                      <a:pt x="82892" y="561992"/>
                      <a:pt x="88748" y="556143"/>
                    </a:cubicBezTo>
                    <a:lnTo>
                      <a:pt x="165115" y="479877"/>
                    </a:lnTo>
                    <a:cubicBezTo>
                      <a:pt x="174399" y="470605"/>
                      <a:pt x="174399" y="455580"/>
                      <a:pt x="165115" y="446308"/>
                    </a:cubicBezTo>
                    <a:lnTo>
                      <a:pt x="88700" y="369995"/>
                    </a:lnTo>
                    <a:cubicBezTo>
                      <a:pt x="82844" y="364194"/>
                      <a:pt x="84653" y="354399"/>
                      <a:pt x="92128" y="350976"/>
                    </a:cubicBezTo>
                    <a:cubicBezTo>
                      <a:pt x="122789" y="337092"/>
                      <a:pt x="157973" y="336379"/>
                      <a:pt x="189111" y="348884"/>
                    </a:cubicBezTo>
                    <a:close/>
                    <a:moveTo>
                      <a:pt x="257958" y="161679"/>
                    </a:moveTo>
                    <a:lnTo>
                      <a:pt x="317251" y="220879"/>
                    </a:lnTo>
                    <a:lnTo>
                      <a:pt x="388070" y="291586"/>
                    </a:lnTo>
                    <a:lnTo>
                      <a:pt x="604906" y="508130"/>
                    </a:lnTo>
                    <a:cubicBezTo>
                      <a:pt x="611097" y="514311"/>
                      <a:pt x="611097" y="524344"/>
                      <a:pt x="604906" y="530526"/>
                    </a:cubicBezTo>
                    <a:lnTo>
                      <a:pt x="556567" y="578789"/>
                    </a:lnTo>
                    <a:cubicBezTo>
                      <a:pt x="553471" y="581880"/>
                      <a:pt x="549423" y="583449"/>
                      <a:pt x="545327" y="583449"/>
                    </a:cubicBezTo>
                    <a:cubicBezTo>
                      <a:pt x="541279" y="583449"/>
                      <a:pt x="537231" y="581880"/>
                      <a:pt x="534135" y="578789"/>
                    </a:cubicBezTo>
                    <a:lnTo>
                      <a:pt x="317251" y="362293"/>
                    </a:lnTo>
                    <a:lnTo>
                      <a:pt x="246481" y="291586"/>
                    </a:lnTo>
                    <a:lnTo>
                      <a:pt x="187140" y="232339"/>
                    </a:lnTo>
                    <a:close/>
                    <a:moveTo>
                      <a:pt x="58606" y="160814"/>
                    </a:moveTo>
                    <a:lnTo>
                      <a:pt x="126401" y="228498"/>
                    </a:lnTo>
                    <a:lnTo>
                      <a:pt x="111975" y="242899"/>
                    </a:lnTo>
                    <a:lnTo>
                      <a:pt x="119307" y="250219"/>
                    </a:lnTo>
                    <a:cubicBezTo>
                      <a:pt x="126877" y="257824"/>
                      <a:pt x="126877" y="270087"/>
                      <a:pt x="119307" y="277692"/>
                    </a:cubicBezTo>
                    <a:lnTo>
                      <a:pt x="115641" y="281352"/>
                    </a:lnTo>
                    <a:cubicBezTo>
                      <a:pt x="108024" y="288909"/>
                      <a:pt x="95741" y="288909"/>
                      <a:pt x="88123" y="281352"/>
                    </a:cubicBezTo>
                    <a:lnTo>
                      <a:pt x="5712" y="199029"/>
                    </a:lnTo>
                    <a:cubicBezTo>
                      <a:pt x="-1905" y="191424"/>
                      <a:pt x="-1905" y="179161"/>
                      <a:pt x="5712" y="171604"/>
                    </a:cubicBezTo>
                    <a:lnTo>
                      <a:pt x="9378" y="167944"/>
                    </a:lnTo>
                    <a:cubicBezTo>
                      <a:pt x="16948" y="160339"/>
                      <a:pt x="29231" y="160339"/>
                      <a:pt x="36849" y="167944"/>
                    </a:cubicBezTo>
                    <a:lnTo>
                      <a:pt x="44180" y="175264"/>
                    </a:lnTo>
                    <a:close/>
                    <a:moveTo>
                      <a:pt x="585775" y="66370"/>
                    </a:moveTo>
                    <a:cubicBezTo>
                      <a:pt x="589775" y="67101"/>
                      <a:pt x="593430" y="69680"/>
                      <a:pt x="595263" y="73839"/>
                    </a:cubicBezTo>
                    <a:cubicBezTo>
                      <a:pt x="613072" y="114675"/>
                      <a:pt x="607644" y="163212"/>
                      <a:pt x="578978" y="199341"/>
                    </a:cubicBezTo>
                    <a:cubicBezTo>
                      <a:pt x="574168" y="205379"/>
                      <a:pt x="565121" y="205854"/>
                      <a:pt x="559693" y="200387"/>
                    </a:cubicBezTo>
                    <a:lnTo>
                      <a:pt x="510789" y="151612"/>
                    </a:lnTo>
                    <a:cubicBezTo>
                      <a:pt x="505742" y="146526"/>
                      <a:pt x="505742" y="138349"/>
                      <a:pt x="510789" y="133262"/>
                    </a:cubicBezTo>
                    <a:lnTo>
                      <a:pt x="574216" y="69988"/>
                    </a:lnTo>
                    <a:cubicBezTo>
                      <a:pt x="577430" y="66756"/>
                      <a:pt x="581775" y="65639"/>
                      <a:pt x="585775" y="66370"/>
                    </a:cubicBezTo>
                    <a:close/>
                    <a:moveTo>
                      <a:pt x="158702" y="26758"/>
                    </a:moveTo>
                    <a:cubicBezTo>
                      <a:pt x="163655" y="26758"/>
                      <a:pt x="168654" y="28660"/>
                      <a:pt x="172463" y="32464"/>
                    </a:cubicBezTo>
                    <a:lnTo>
                      <a:pt x="179701" y="39691"/>
                    </a:lnTo>
                    <a:lnTo>
                      <a:pt x="246935" y="106831"/>
                    </a:lnTo>
                    <a:lnTo>
                      <a:pt x="254886" y="114819"/>
                    </a:lnTo>
                    <a:cubicBezTo>
                      <a:pt x="261457" y="121334"/>
                      <a:pt x="262362" y="131414"/>
                      <a:pt x="257600" y="138879"/>
                    </a:cubicBezTo>
                    <a:cubicBezTo>
                      <a:pt x="256839" y="140068"/>
                      <a:pt x="255934" y="141209"/>
                      <a:pt x="254886" y="142255"/>
                    </a:cubicBezTo>
                    <a:lnTo>
                      <a:pt x="252315" y="144823"/>
                    </a:lnTo>
                    <a:lnTo>
                      <a:pt x="246696" y="150434"/>
                    </a:lnTo>
                    <a:lnTo>
                      <a:pt x="175892" y="221140"/>
                    </a:lnTo>
                    <a:lnTo>
                      <a:pt x="172463" y="224611"/>
                    </a:lnTo>
                    <a:cubicBezTo>
                      <a:pt x="171702" y="225324"/>
                      <a:pt x="170940" y="225990"/>
                      <a:pt x="170130" y="226560"/>
                    </a:cubicBezTo>
                    <a:cubicBezTo>
                      <a:pt x="167749" y="228319"/>
                      <a:pt x="165083" y="229413"/>
                      <a:pt x="162274" y="229936"/>
                    </a:cubicBezTo>
                    <a:cubicBezTo>
                      <a:pt x="161083" y="230174"/>
                      <a:pt x="159893" y="230269"/>
                      <a:pt x="158702" y="230269"/>
                    </a:cubicBezTo>
                    <a:cubicBezTo>
                      <a:pt x="153703" y="230269"/>
                      <a:pt x="148751" y="228367"/>
                      <a:pt x="144942" y="224611"/>
                    </a:cubicBezTo>
                    <a:lnTo>
                      <a:pt x="137609" y="217288"/>
                    </a:lnTo>
                    <a:lnTo>
                      <a:pt x="69804" y="149578"/>
                    </a:lnTo>
                    <a:lnTo>
                      <a:pt x="62519" y="142255"/>
                    </a:lnTo>
                    <a:cubicBezTo>
                      <a:pt x="54900" y="134647"/>
                      <a:pt x="54900" y="122380"/>
                      <a:pt x="62519" y="114819"/>
                    </a:cubicBezTo>
                    <a:lnTo>
                      <a:pt x="144942" y="32464"/>
                    </a:lnTo>
                    <a:cubicBezTo>
                      <a:pt x="148751" y="28660"/>
                      <a:pt x="153750" y="26758"/>
                      <a:pt x="158702" y="26758"/>
                    </a:cubicBezTo>
                    <a:close/>
                    <a:moveTo>
                      <a:pt x="254809" y="6542"/>
                    </a:moveTo>
                    <a:cubicBezTo>
                      <a:pt x="277279" y="4029"/>
                      <a:pt x="300492" y="9424"/>
                      <a:pt x="321015" y="29913"/>
                    </a:cubicBezTo>
                    <a:cubicBezTo>
                      <a:pt x="380347" y="89193"/>
                      <a:pt x="337205" y="46124"/>
                      <a:pt x="260017" y="97465"/>
                    </a:cubicBezTo>
                    <a:lnTo>
                      <a:pt x="193067" y="30626"/>
                    </a:lnTo>
                    <a:cubicBezTo>
                      <a:pt x="210614" y="19479"/>
                      <a:pt x="232340" y="9056"/>
                      <a:pt x="254809" y="6542"/>
                    </a:cubicBezTo>
                    <a:close/>
                    <a:moveTo>
                      <a:pt x="503105" y="953"/>
                    </a:moveTo>
                    <a:cubicBezTo>
                      <a:pt x="515252" y="2468"/>
                      <a:pt x="527216" y="5788"/>
                      <a:pt x="538560" y="10911"/>
                    </a:cubicBezTo>
                    <a:cubicBezTo>
                      <a:pt x="546131" y="14334"/>
                      <a:pt x="547940" y="24224"/>
                      <a:pt x="542083" y="30073"/>
                    </a:cubicBezTo>
                    <a:lnTo>
                      <a:pt x="465709" y="106341"/>
                    </a:lnTo>
                    <a:cubicBezTo>
                      <a:pt x="456424" y="115613"/>
                      <a:pt x="456424" y="130639"/>
                      <a:pt x="465709" y="139911"/>
                    </a:cubicBezTo>
                    <a:lnTo>
                      <a:pt x="542131" y="216227"/>
                    </a:lnTo>
                    <a:cubicBezTo>
                      <a:pt x="547940" y="222028"/>
                      <a:pt x="546178" y="231823"/>
                      <a:pt x="538655" y="235246"/>
                    </a:cubicBezTo>
                    <a:cubicBezTo>
                      <a:pt x="508181" y="249035"/>
                      <a:pt x="473184" y="249844"/>
                      <a:pt x="442187" y="237528"/>
                    </a:cubicBezTo>
                    <a:lnTo>
                      <a:pt x="399238" y="280370"/>
                    </a:lnTo>
                    <a:lnTo>
                      <a:pt x="328482" y="209712"/>
                    </a:lnTo>
                    <a:lnTo>
                      <a:pt x="372240" y="166015"/>
                    </a:lnTo>
                    <a:cubicBezTo>
                      <a:pt x="356051" y="122270"/>
                      <a:pt x="365527" y="71060"/>
                      <a:pt x="400571" y="36064"/>
                    </a:cubicBezTo>
                    <a:cubicBezTo>
                      <a:pt x="428569" y="8106"/>
                      <a:pt x="466664" y="-3592"/>
                      <a:pt x="503105" y="95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45" name="组合 24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A7F6EF4B-A18F-4E99-9866-74839D1CFE91}"/>
                </a:ext>
              </a:extLst>
            </p:cNvPr>
            <p:cNvGrpSpPr/>
            <p:nvPr/>
          </p:nvGrpSpPr>
          <p:grpSpPr>
            <a:xfrm>
              <a:off x="14760503" y="3369362"/>
              <a:ext cx="607705" cy="607703"/>
              <a:chOff x="5543751" y="3923686"/>
              <a:chExt cx="573881" cy="573881"/>
            </a:xfrm>
          </p:grpSpPr>
          <p:sp>
            <p:nvSpPr>
              <p:cNvPr id="246" name="ïšḷíḑe">
                <a:extLst>
                  <a:ext uri="{FF2B5EF4-FFF2-40B4-BE49-F238E27FC236}">
                    <a16:creationId xmlns:a16="http://schemas.microsoft.com/office/drawing/2014/main" id="{C5363199-D021-4F97-9CB9-633B3E897214}"/>
                  </a:ext>
                </a:extLst>
              </p:cNvPr>
              <p:cNvSpPr/>
              <p:nvPr/>
            </p:nvSpPr>
            <p:spPr>
              <a:xfrm>
                <a:off x="5543751" y="3923686"/>
                <a:ext cx="573881" cy="573881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4B1064"/>
                  </a:gs>
                </a:gsLst>
                <a:lin ang="2700000" scaled="1"/>
              </a:gradFill>
              <a:ln w="19050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lang="zh-CN" altLang="en-US" sz="2100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7" name="íŝ1íďe">
                <a:extLst>
                  <a:ext uri="{FF2B5EF4-FFF2-40B4-BE49-F238E27FC236}">
                    <a16:creationId xmlns:a16="http://schemas.microsoft.com/office/drawing/2014/main" id="{344268FB-87E0-469E-BEAE-C0E39B79291D}"/>
                  </a:ext>
                </a:extLst>
              </p:cNvPr>
              <p:cNvSpPr/>
              <p:nvPr/>
            </p:nvSpPr>
            <p:spPr>
              <a:xfrm>
                <a:off x="5659990" y="4046454"/>
                <a:ext cx="341403" cy="328334"/>
              </a:xfrm>
              <a:custGeom>
                <a:avLst/>
                <a:gdLst>
                  <a:gd name="connsiteX0" fmla="*/ 61288 w 609549"/>
                  <a:gd name="connsiteY0" fmla="*/ 383285 h 586216"/>
                  <a:gd name="connsiteX1" fmla="*/ 71162 w 609549"/>
                  <a:gd name="connsiteY1" fmla="*/ 387101 h 586216"/>
                  <a:gd name="connsiteX2" fmla="*/ 120018 w 609549"/>
                  <a:gd name="connsiteY2" fmla="*/ 435892 h 586216"/>
                  <a:gd name="connsiteX3" fmla="*/ 120018 w 609549"/>
                  <a:gd name="connsiteY3" fmla="*/ 454200 h 586216"/>
                  <a:gd name="connsiteX4" fmla="*/ 56639 w 609549"/>
                  <a:gd name="connsiteY4" fmla="*/ 517543 h 586216"/>
                  <a:gd name="connsiteX5" fmla="*/ 35592 w 609549"/>
                  <a:gd name="connsiteY5" fmla="*/ 513644 h 586216"/>
                  <a:gd name="connsiteX6" fmla="*/ 51877 w 609549"/>
                  <a:gd name="connsiteY6" fmla="*/ 388099 h 586216"/>
                  <a:gd name="connsiteX7" fmla="*/ 61288 w 609549"/>
                  <a:gd name="connsiteY7" fmla="*/ 383285 h 586216"/>
                  <a:gd name="connsiteX8" fmla="*/ 235245 w 609549"/>
                  <a:gd name="connsiteY8" fmla="*/ 302810 h 586216"/>
                  <a:gd name="connsiteX9" fmla="*/ 306042 w 609549"/>
                  <a:gd name="connsiteY9" fmla="*/ 373466 h 586216"/>
                  <a:gd name="connsiteX10" fmla="*/ 258717 w 609549"/>
                  <a:gd name="connsiteY10" fmla="*/ 420680 h 586216"/>
                  <a:gd name="connsiteX11" fmla="*/ 230246 w 609549"/>
                  <a:gd name="connsiteY11" fmla="*/ 550152 h 586216"/>
                  <a:gd name="connsiteX12" fmla="*/ 92223 w 609549"/>
                  <a:gd name="connsiteY12" fmla="*/ 575305 h 586216"/>
                  <a:gd name="connsiteX13" fmla="*/ 88748 w 609549"/>
                  <a:gd name="connsiteY13" fmla="*/ 556143 h 586216"/>
                  <a:gd name="connsiteX14" fmla="*/ 165115 w 609549"/>
                  <a:gd name="connsiteY14" fmla="*/ 479877 h 586216"/>
                  <a:gd name="connsiteX15" fmla="*/ 165115 w 609549"/>
                  <a:gd name="connsiteY15" fmla="*/ 446308 h 586216"/>
                  <a:gd name="connsiteX16" fmla="*/ 88700 w 609549"/>
                  <a:gd name="connsiteY16" fmla="*/ 369995 h 586216"/>
                  <a:gd name="connsiteX17" fmla="*/ 92128 w 609549"/>
                  <a:gd name="connsiteY17" fmla="*/ 350976 h 586216"/>
                  <a:gd name="connsiteX18" fmla="*/ 189111 w 609549"/>
                  <a:gd name="connsiteY18" fmla="*/ 348884 h 586216"/>
                  <a:gd name="connsiteX19" fmla="*/ 257958 w 609549"/>
                  <a:gd name="connsiteY19" fmla="*/ 161679 h 586216"/>
                  <a:gd name="connsiteX20" fmla="*/ 317251 w 609549"/>
                  <a:gd name="connsiteY20" fmla="*/ 220879 h 586216"/>
                  <a:gd name="connsiteX21" fmla="*/ 388070 w 609549"/>
                  <a:gd name="connsiteY21" fmla="*/ 291586 h 586216"/>
                  <a:gd name="connsiteX22" fmla="*/ 604906 w 609549"/>
                  <a:gd name="connsiteY22" fmla="*/ 508130 h 586216"/>
                  <a:gd name="connsiteX23" fmla="*/ 604906 w 609549"/>
                  <a:gd name="connsiteY23" fmla="*/ 530526 h 586216"/>
                  <a:gd name="connsiteX24" fmla="*/ 556567 w 609549"/>
                  <a:gd name="connsiteY24" fmla="*/ 578789 h 586216"/>
                  <a:gd name="connsiteX25" fmla="*/ 545327 w 609549"/>
                  <a:gd name="connsiteY25" fmla="*/ 583449 h 586216"/>
                  <a:gd name="connsiteX26" fmla="*/ 534135 w 609549"/>
                  <a:gd name="connsiteY26" fmla="*/ 578789 h 586216"/>
                  <a:gd name="connsiteX27" fmla="*/ 317251 w 609549"/>
                  <a:gd name="connsiteY27" fmla="*/ 362293 h 586216"/>
                  <a:gd name="connsiteX28" fmla="*/ 246481 w 609549"/>
                  <a:gd name="connsiteY28" fmla="*/ 291586 h 586216"/>
                  <a:gd name="connsiteX29" fmla="*/ 187140 w 609549"/>
                  <a:gd name="connsiteY29" fmla="*/ 232339 h 586216"/>
                  <a:gd name="connsiteX30" fmla="*/ 58606 w 609549"/>
                  <a:gd name="connsiteY30" fmla="*/ 160814 h 586216"/>
                  <a:gd name="connsiteX31" fmla="*/ 126401 w 609549"/>
                  <a:gd name="connsiteY31" fmla="*/ 228498 h 586216"/>
                  <a:gd name="connsiteX32" fmla="*/ 111975 w 609549"/>
                  <a:gd name="connsiteY32" fmla="*/ 242899 h 586216"/>
                  <a:gd name="connsiteX33" fmla="*/ 119307 w 609549"/>
                  <a:gd name="connsiteY33" fmla="*/ 250219 h 586216"/>
                  <a:gd name="connsiteX34" fmla="*/ 119307 w 609549"/>
                  <a:gd name="connsiteY34" fmla="*/ 277692 h 586216"/>
                  <a:gd name="connsiteX35" fmla="*/ 115641 w 609549"/>
                  <a:gd name="connsiteY35" fmla="*/ 281352 h 586216"/>
                  <a:gd name="connsiteX36" fmla="*/ 88123 w 609549"/>
                  <a:gd name="connsiteY36" fmla="*/ 281352 h 586216"/>
                  <a:gd name="connsiteX37" fmla="*/ 5712 w 609549"/>
                  <a:gd name="connsiteY37" fmla="*/ 199029 h 586216"/>
                  <a:gd name="connsiteX38" fmla="*/ 5712 w 609549"/>
                  <a:gd name="connsiteY38" fmla="*/ 171604 h 586216"/>
                  <a:gd name="connsiteX39" fmla="*/ 9378 w 609549"/>
                  <a:gd name="connsiteY39" fmla="*/ 167944 h 586216"/>
                  <a:gd name="connsiteX40" fmla="*/ 36849 w 609549"/>
                  <a:gd name="connsiteY40" fmla="*/ 167944 h 586216"/>
                  <a:gd name="connsiteX41" fmla="*/ 44180 w 609549"/>
                  <a:gd name="connsiteY41" fmla="*/ 175264 h 586216"/>
                  <a:gd name="connsiteX42" fmla="*/ 585775 w 609549"/>
                  <a:gd name="connsiteY42" fmla="*/ 66370 h 586216"/>
                  <a:gd name="connsiteX43" fmla="*/ 595263 w 609549"/>
                  <a:gd name="connsiteY43" fmla="*/ 73839 h 586216"/>
                  <a:gd name="connsiteX44" fmla="*/ 578978 w 609549"/>
                  <a:gd name="connsiteY44" fmla="*/ 199341 h 586216"/>
                  <a:gd name="connsiteX45" fmla="*/ 559693 w 609549"/>
                  <a:gd name="connsiteY45" fmla="*/ 200387 h 586216"/>
                  <a:gd name="connsiteX46" fmla="*/ 510789 w 609549"/>
                  <a:gd name="connsiteY46" fmla="*/ 151612 h 586216"/>
                  <a:gd name="connsiteX47" fmla="*/ 510789 w 609549"/>
                  <a:gd name="connsiteY47" fmla="*/ 133262 h 586216"/>
                  <a:gd name="connsiteX48" fmla="*/ 574216 w 609549"/>
                  <a:gd name="connsiteY48" fmla="*/ 69988 h 586216"/>
                  <a:gd name="connsiteX49" fmla="*/ 585775 w 609549"/>
                  <a:gd name="connsiteY49" fmla="*/ 66370 h 586216"/>
                  <a:gd name="connsiteX50" fmla="*/ 158702 w 609549"/>
                  <a:gd name="connsiteY50" fmla="*/ 26758 h 586216"/>
                  <a:gd name="connsiteX51" fmla="*/ 172463 w 609549"/>
                  <a:gd name="connsiteY51" fmla="*/ 32464 h 586216"/>
                  <a:gd name="connsiteX52" fmla="*/ 179701 w 609549"/>
                  <a:gd name="connsiteY52" fmla="*/ 39691 h 586216"/>
                  <a:gd name="connsiteX53" fmla="*/ 246935 w 609549"/>
                  <a:gd name="connsiteY53" fmla="*/ 106831 h 586216"/>
                  <a:gd name="connsiteX54" fmla="*/ 254886 w 609549"/>
                  <a:gd name="connsiteY54" fmla="*/ 114819 h 586216"/>
                  <a:gd name="connsiteX55" fmla="*/ 257600 w 609549"/>
                  <a:gd name="connsiteY55" fmla="*/ 138879 h 586216"/>
                  <a:gd name="connsiteX56" fmla="*/ 254886 w 609549"/>
                  <a:gd name="connsiteY56" fmla="*/ 142255 h 586216"/>
                  <a:gd name="connsiteX57" fmla="*/ 252315 w 609549"/>
                  <a:gd name="connsiteY57" fmla="*/ 144823 h 586216"/>
                  <a:gd name="connsiteX58" fmla="*/ 246696 w 609549"/>
                  <a:gd name="connsiteY58" fmla="*/ 150434 h 586216"/>
                  <a:gd name="connsiteX59" fmla="*/ 175892 w 609549"/>
                  <a:gd name="connsiteY59" fmla="*/ 221140 h 586216"/>
                  <a:gd name="connsiteX60" fmla="*/ 172463 w 609549"/>
                  <a:gd name="connsiteY60" fmla="*/ 224611 h 586216"/>
                  <a:gd name="connsiteX61" fmla="*/ 170130 w 609549"/>
                  <a:gd name="connsiteY61" fmla="*/ 226560 h 586216"/>
                  <a:gd name="connsiteX62" fmla="*/ 162274 w 609549"/>
                  <a:gd name="connsiteY62" fmla="*/ 229936 h 586216"/>
                  <a:gd name="connsiteX63" fmla="*/ 158702 w 609549"/>
                  <a:gd name="connsiteY63" fmla="*/ 230269 h 586216"/>
                  <a:gd name="connsiteX64" fmla="*/ 144942 w 609549"/>
                  <a:gd name="connsiteY64" fmla="*/ 224611 h 586216"/>
                  <a:gd name="connsiteX65" fmla="*/ 137609 w 609549"/>
                  <a:gd name="connsiteY65" fmla="*/ 217288 h 586216"/>
                  <a:gd name="connsiteX66" fmla="*/ 69804 w 609549"/>
                  <a:gd name="connsiteY66" fmla="*/ 149578 h 586216"/>
                  <a:gd name="connsiteX67" fmla="*/ 62519 w 609549"/>
                  <a:gd name="connsiteY67" fmla="*/ 142255 h 586216"/>
                  <a:gd name="connsiteX68" fmla="*/ 62519 w 609549"/>
                  <a:gd name="connsiteY68" fmla="*/ 114819 h 586216"/>
                  <a:gd name="connsiteX69" fmla="*/ 144942 w 609549"/>
                  <a:gd name="connsiteY69" fmla="*/ 32464 h 586216"/>
                  <a:gd name="connsiteX70" fmla="*/ 158702 w 609549"/>
                  <a:gd name="connsiteY70" fmla="*/ 26758 h 586216"/>
                  <a:gd name="connsiteX71" fmla="*/ 254809 w 609549"/>
                  <a:gd name="connsiteY71" fmla="*/ 6542 h 586216"/>
                  <a:gd name="connsiteX72" fmla="*/ 321015 w 609549"/>
                  <a:gd name="connsiteY72" fmla="*/ 29913 h 586216"/>
                  <a:gd name="connsiteX73" fmla="*/ 260017 w 609549"/>
                  <a:gd name="connsiteY73" fmla="*/ 97465 h 586216"/>
                  <a:gd name="connsiteX74" fmla="*/ 193067 w 609549"/>
                  <a:gd name="connsiteY74" fmla="*/ 30626 h 586216"/>
                  <a:gd name="connsiteX75" fmla="*/ 254809 w 609549"/>
                  <a:gd name="connsiteY75" fmla="*/ 6542 h 586216"/>
                  <a:gd name="connsiteX76" fmla="*/ 503105 w 609549"/>
                  <a:gd name="connsiteY76" fmla="*/ 953 h 586216"/>
                  <a:gd name="connsiteX77" fmla="*/ 538560 w 609549"/>
                  <a:gd name="connsiteY77" fmla="*/ 10911 h 586216"/>
                  <a:gd name="connsiteX78" fmla="*/ 542083 w 609549"/>
                  <a:gd name="connsiteY78" fmla="*/ 30073 h 586216"/>
                  <a:gd name="connsiteX79" fmla="*/ 465709 w 609549"/>
                  <a:gd name="connsiteY79" fmla="*/ 106341 h 586216"/>
                  <a:gd name="connsiteX80" fmla="*/ 465709 w 609549"/>
                  <a:gd name="connsiteY80" fmla="*/ 139911 h 586216"/>
                  <a:gd name="connsiteX81" fmla="*/ 542131 w 609549"/>
                  <a:gd name="connsiteY81" fmla="*/ 216227 h 586216"/>
                  <a:gd name="connsiteX82" fmla="*/ 538655 w 609549"/>
                  <a:gd name="connsiteY82" fmla="*/ 235246 h 586216"/>
                  <a:gd name="connsiteX83" fmla="*/ 442187 w 609549"/>
                  <a:gd name="connsiteY83" fmla="*/ 237528 h 586216"/>
                  <a:gd name="connsiteX84" fmla="*/ 399238 w 609549"/>
                  <a:gd name="connsiteY84" fmla="*/ 280370 h 586216"/>
                  <a:gd name="connsiteX85" fmla="*/ 328482 w 609549"/>
                  <a:gd name="connsiteY85" fmla="*/ 209712 h 586216"/>
                  <a:gd name="connsiteX86" fmla="*/ 372240 w 609549"/>
                  <a:gd name="connsiteY86" fmla="*/ 166015 h 586216"/>
                  <a:gd name="connsiteX87" fmla="*/ 400571 w 609549"/>
                  <a:gd name="connsiteY87" fmla="*/ 36064 h 586216"/>
                  <a:gd name="connsiteX88" fmla="*/ 503105 w 609549"/>
                  <a:gd name="connsiteY88" fmla="*/ 953 h 586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609549" h="586216">
                    <a:moveTo>
                      <a:pt x="61288" y="383285"/>
                    </a:moveTo>
                    <a:cubicBezTo>
                      <a:pt x="64829" y="383106"/>
                      <a:pt x="68448" y="384367"/>
                      <a:pt x="71162" y="387101"/>
                    </a:cubicBezTo>
                    <a:lnTo>
                      <a:pt x="120018" y="435892"/>
                    </a:lnTo>
                    <a:cubicBezTo>
                      <a:pt x="125113" y="440933"/>
                      <a:pt x="125113" y="449160"/>
                      <a:pt x="120018" y="454200"/>
                    </a:cubicBezTo>
                    <a:lnTo>
                      <a:pt x="56639" y="517543"/>
                    </a:lnTo>
                    <a:cubicBezTo>
                      <a:pt x="50211" y="523963"/>
                      <a:pt x="39211" y="522013"/>
                      <a:pt x="35592" y="513644"/>
                    </a:cubicBezTo>
                    <a:cubicBezTo>
                      <a:pt x="17783" y="472794"/>
                      <a:pt x="23211" y="424288"/>
                      <a:pt x="51877" y="388099"/>
                    </a:cubicBezTo>
                    <a:cubicBezTo>
                      <a:pt x="54282" y="385079"/>
                      <a:pt x="57746" y="383463"/>
                      <a:pt x="61288" y="383285"/>
                    </a:cubicBezTo>
                    <a:close/>
                    <a:moveTo>
                      <a:pt x="235245" y="302810"/>
                    </a:moveTo>
                    <a:lnTo>
                      <a:pt x="306042" y="373466"/>
                    </a:lnTo>
                    <a:lnTo>
                      <a:pt x="258717" y="420680"/>
                    </a:lnTo>
                    <a:cubicBezTo>
                      <a:pt x="274667" y="464329"/>
                      <a:pt x="265192" y="515300"/>
                      <a:pt x="230246" y="550152"/>
                    </a:cubicBezTo>
                    <a:cubicBezTo>
                      <a:pt x="192919" y="587430"/>
                      <a:pt x="137644" y="595798"/>
                      <a:pt x="92223" y="575305"/>
                    </a:cubicBezTo>
                    <a:cubicBezTo>
                      <a:pt x="84701" y="571882"/>
                      <a:pt x="82892" y="561992"/>
                      <a:pt x="88748" y="556143"/>
                    </a:cubicBezTo>
                    <a:lnTo>
                      <a:pt x="165115" y="479877"/>
                    </a:lnTo>
                    <a:cubicBezTo>
                      <a:pt x="174399" y="470605"/>
                      <a:pt x="174399" y="455580"/>
                      <a:pt x="165115" y="446308"/>
                    </a:cubicBezTo>
                    <a:lnTo>
                      <a:pt x="88700" y="369995"/>
                    </a:lnTo>
                    <a:cubicBezTo>
                      <a:pt x="82844" y="364194"/>
                      <a:pt x="84653" y="354399"/>
                      <a:pt x="92128" y="350976"/>
                    </a:cubicBezTo>
                    <a:cubicBezTo>
                      <a:pt x="122789" y="337092"/>
                      <a:pt x="157973" y="336379"/>
                      <a:pt x="189111" y="348884"/>
                    </a:cubicBezTo>
                    <a:close/>
                    <a:moveTo>
                      <a:pt x="257958" y="161679"/>
                    </a:moveTo>
                    <a:lnTo>
                      <a:pt x="317251" y="220879"/>
                    </a:lnTo>
                    <a:lnTo>
                      <a:pt x="388070" y="291586"/>
                    </a:lnTo>
                    <a:lnTo>
                      <a:pt x="604906" y="508130"/>
                    </a:lnTo>
                    <a:cubicBezTo>
                      <a:pt x="611097" y="514311"/>
                      <a:pt x="611097" y="524344"/>
                      <a:pt x="604906" y="530526"/>
                    </a:cubicBezTo>
                    <a:lnTo>
                      <a:pt x="556567" y="578789"/>
                    </a:lnTo>
                    <a:cubicBezTo>
                      <a:pt x="553471" y="581880"/>
                      <a:pt x="549423" y="583449"/>
                      <a:pt x="545327" y="583449"/>
                    </a:cubicBezTo>
                    <a:cubicBezTo>
                      <a:pt x="541279" y="583449"/>
                      <a:pt x="537231" y="581880"/>
                      <a:pt x="534135" y="578789"/>
                    </a:cubicBezTo>
                    <a:lnTo>
                      <a:pt x="317251" y="362293"/>
                    </a:lnTo>
                    <a:lnTo>
                      <a:pt x="246481" y="291586"/>
                    </a:lnTo>
                    <a:lnTo>
                      <a:pt x="187140" y="232339"/>
                    </a:lnTo>
                    <a:close/>
                    <a:moveTo>
                      <a:pt x="58606" y="160814"/>
                    </a:moveTo>
                    <a:lnTo>
                      <a:pt x="126401" y="228498"/>
                    </a:lnTo>
                    <a:lnTo>
                      <a:pt x="111975" y="242899"/>
                    </a:lnTo>
                    <a:lnTo>
                      <a:pt x="119307" y="250219"/>
                    </a:lnTo>
                    <a:cubicBezTo>
                      <a:pt x="126877" y="257824"/>
                      <a:pt x="126877" y="270087"/>
                      <a:pt x="119307" y="277692"/>
                    </a:cubicBezTo>
                    <a:lnTo>
                      <a:pt x="115641" y="281352"/>
                    </a:lnTo>
                    <a:cubicBezTo>
                      <a:pt x="108024" y="288909"/>
                      <a:pt x="95741" y="288909"/>
                      <a:pt x="88123" y="281352"/>
                    </a:cubicBezTo>
                    <a:lnTo>
                      <a:pt x="5712" y="199029"/>
                    </a:lnTo>
                    <a:cubicBezTo>
                      <a:pt x="-1905" y="191424"/>
                      <a:pt x="-1905" y="179161"/>
                      <a:pt x="5712" y="171604"/>
                    </a:cubicBezTo>
                    <a:lnTo>
                      <a:pt x="9378" y="167944"/>
                    </a:lnTo>
                    <a:cubicBezTo>
                      <a:pt x="16948" y="160339"/>
                      <a:pt x="29231" y="160339"/>
                      <a:pt x="36849" y="167944"/>
                    </a:cubicBezTo>
                    <a:lnTo>
                      <a:pt x="44180" y="175264"/>
                    </a:lnTo>
                    <a:close/>
                    <a:moveTo>
                      <a:pt x="585775" y="66370"/>
                    </a:moveTo>
                    <a:cubicBezTo>
                      <a:pt x="589775" y="67101"/>
                      <a:pt x="593430" y="69680"/>
                      <a:pt x="595263" y="73839"/>
                    </a:cubicBezTo>
                    <a:cubicBezTo>
                      <a:pt x="613072" y="114675"/>
                      <a:pt x="607644" y="163212"/>
                      <a:pt x="578978" y="199341"/>
                    </a:cubicBezTo>
                    <a:cubicBezTo>
                      <a:pt x="574168" y="205379"/>
                      <a:pt x="565121" y="205854"/>
                      <a:pt x="559693" y="200387"/>
                    </a:cubicBezTo>
                    <a:lnTo>
                      <a:pt x="510789" y="151612"/>
                    </a:lnTo>
                    <a:cubicBezTo>
                      <a:pt x="505742" y="146526"/>
                      <a:pt x="505742" y="138349"/>
                      <a:pt x="510789" y="133262"/>
                    </a:cubicBezTo>
                    <a:lnTo>
                      <a:pt x="574216" y="69988"/>
                    </a:lnTo>
                    <a:cubicBezTo>
                      <a:pt x="577430" y="66756"/>
                      <a:pt x="581775" y="65639"/>
                      <a:pt x="585775" y="66370"/>
                    </a:cubicBezTo>
                    <a:close/>
                    <a:moveTo>
                      <a:pt x="158702" y="26758"/>
                    </a:moveTo>
                    <a:cubicBezTo>
                      <a:pt x="163655" y="26758"/>
                      <a:pt x="168654" y="28660"/>
                      <a:pt x="172463" y="32464"/>
                    </a:cubicBezTo>
                    <a:lnTo>
                      <a:pt x="179701" y="39691"/>
                    </a:lnTo>
                    <a:lnTo>
                      <a:pt x="246935" y="106831"/>
                    </a:lnTo>
                    <a:lnTo>
                      <a:pt x="254886" y="114819"/>
                    </a:lnTo>
                    <a:cubicBezTo>
                      <a:pt x="261457" y="121334"/>
                      <a:pt x="262362" y="131414"/>
                      <a:pt x="257600" y="138879"/>
                    </a:cubicBezTo>
                    <a:cubicBezTo>
                      <a:pt x="256839" y="140068"/>
                      <a:pt x="255934" y="141209"/>
                      <a:pt x="254886" y="142255"/>
                    </a:cubicBezTo>
                    <a:lnTo>
                      <a:pt x="252315" y="144823"/>
                    </a:lnTo>
                    <a:lnTo>
                      <a:pt x="246696" y="150434"/>
                    </a:lnTo>
                    <a:lnTo>
                      <a:pt x="175892" y="221140"/>
                    </a:lnTo>
                    <a:lnTo>
                      <a:pt x="172463" y="224611"/>
                    </a:lnTo>
                    <a:cubicBezTo>
                      <a:pt x="171702" y="225324"/>
                      <a:pt x="170940" y="225990"/>
                      <a:pt x="170130" y="226560"/>
                    </a:cubicBezTo>
                    <a:cubicBezTo>
                      <a:pt x="167749" y="228319"/>
                      <a:pt x="165083" y="229413"/>
                      <a:pt x="162274" y="229936"/>
                    </a:cubicBezTo>
                    <a:cubicBezTo>
                      <a:pt x="161083" y="230174"/>
                      <a:pt x="159893" y="230269"/>
                      <a:pt x="158702" y="230269"/>
                    </a:cubicBezTo>
                    <a:cubicBezTo>
                      <a:pt x="153703" y="230269"/>
                      <a:pt x="148751" y="228367"/>
                      <a:pt x="144942" y="224611"/>
                    </a:cubicBezTo>
                    <a:lnTo>
                      <a:pt x="137609" y="217288"/>
                    </a:lnTo>
                    <a:lnTo>
                      <a:pt x="69804" y="149578"/>
                    </a:lnTo>
                    <a:lnTo>
                      <a:pt x="62519" y="142255"/>
                    </a:lnTo>
                    <a:cubicBezTo>
                      <a:pt x="54900" y="134647"/>
                      <a:pt x="54900" y="122380"/>
                      <a:pt x="62519" y="114819"/>
                    </a:cubicBezTo>
                    <a:lnTo>
                      <a:pt x="144942" y="32464"/>
                    </a:lnTo>
                    <a:cubicBezTo>
                      <a:pt x="148751" y="28660"/>
                      <a:pt x="153750" y="26758"/>
                      <a:pt x="158702" y="26758"/>
                    </a:cubicBezTo>
                    <a:close/>
                    <a:moveTo>
                      <a:pt x="254809" y="6542"/>
                    </a:moveTo>
                    <a:cubicBezTo>
                      <a:pt x="277279" y="4029"/>
                      <a:pt x="300492" y="9424"/>
                      <a:pt x="321015" y="29913"/>
                    </a:cubicBezTo>
                    <a:cubicBezTo>
                      <a:pt x="380347" y="89193"/>
                      <a:pt x="337205" y="46124"/>
                      <a:pt x="260017" y="97465"/>
                    </a:cubicBezTo>
                    <a:lnTo>
                      <a:pt x="193067" y="30626"/>
                    </a:lnTo>
                    <a:cubicBezTo>
                      <a:pt x="210614" y="19479"/>
                      <a:pt x="232340" y="9056"/>
                      <a:pt x="254809" y="6542"/>
                    </a:cubicBezTo>
                    <a:close/>
                    <a:moveTo>
                      <a:pt x="503105" y="953"/>
                    </a:moveTo>
                    <a:cubicBezTo>
                      <a:pt x="515252" y="2468"/>
                      <a:pt x="527216" y="5788"/>
                      <a:pt x="538560" y="10911"/>
                    </a:cubicBezTo>
                    <a:cubicBezTo>
                      <a:pt x="546131" y="14334"/>
                      <a:pt x="547940" y="24224"/>
                      <a:pt x="542083" y="30073"/>
                    </a:cubicBezTo>
                    <a:lnTo>
                      <a:pt x="465709" y="106341"/>
                    </a:lnTo>
                    <a:cubicBezTo>
                      <a:pt x="456424" y="115613"/>
                      <a:pt x="456424" y="130639"/>
                      <a:pt x="465709" y="139911"/>
                    </a:cubicBezTo>
                    <a:lnTo>
                      <a:pt x="542131" y="216227"/>
                    </a:lnTo>
                    <a:cubicBezTo>
                      <a:pt x="547940" y="222028"/>
                      <a:pt x="546178" y="231823"/>
                      <a:pt x="538655" y="235246"/>
                    </a:cubicBezTo>
                    <a:cubicBezTo>
                      <a:pt x="508181" y="249035"/>
                      <a:pt x="473184" y="249844"/>
                      <a:pt x="442187" y="237528"/>
                    </a:cubicBezTo>
                    <a:lnTo>
                      <a:pt x="399238" y="280370"/>
                    </a:lnTo>
                    <a:lnTo>
                      <a:pt x="328482" y="209712"/>
                    </a:lnTo>
                    <a:lnTo>
                      <a:pt x="372240" y="166015"/>
                    </a:lnTo>
                    <a:cubicBezTo>
                      <a:pt x="356051" y="122270"/>
                      <a:pt x="365527" y="71060"/>
                      <a:pt x="400571" y="36064"/>
                    </a:cubicBezTo>
                    <a:cubicBezTo>
                      <a:pt x="428569" y="8106"/>
                      <a:pt x="466664" y="-3592"/>
                      <a:pt x="503105" y="95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49" name="组合 24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5155061C-4A89-4B83-87EE-C5E4A618223E}"/>
                </a:ext>
              </a:extLst>
            </p:cNvPr>
            <p:cNvGrpSpPr/>
            <p:nvPr/>
          </p:nvGrpSpPr>
          <p:grpSpPr>
            <a:xfrm>
              <a:off x="9884358" y="3653350"/>
              <a:ext cx="2391853" cy="741984"/>
              <a:chOff x="6316728" y="2684495"/>
              <a:chExt cx="2278457" cy="706807"/>
            </a:xfrm>
          </p:grpSpPr>
          <p:sp>
            <p:nvSpPr>
              <p:cNvPr id="250" name="文本框 249">
                <a:extLst>
                  <a:ext uri="{FF2B5EF4-FFF2-40B4-BE49-F238E27FC236}">
                    <a16:creationId xmlns:a16="http://schemas.microsoft.com/office/drawing/2014/main" id="{DF0C1F38-37C9-49E8-B569-D07F380DC675}"/>
                  </a:ext>
                </a:extLst>
              </p:cNvPr>
              <p:cNvSpPr txBox="1"/>
              <p:nvPr/>
            </p:nvSpPr>
            <p:spPr>
              <a:xfrm>
                <a:off x="6316728" y="2684495"/>
                <a:ext cx="2278457" cy="395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100" b="1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1" name="文本框 250">
                <a:extLst>
                  <a:ext uri="{FF2B5EF4-FFF2-40B4-BE49-F238E27FC236}">
                    <a16:creationId xmlns:a16="http://schemas.microsoft.com/office/drawing/2014/main" id="{75126474-BEF9-4989-ABAD-03343B518088}"/>
                  </a:ext>
                </a:extLst>
              </p:cNvPr>
              <p:cNvSpPr txBox="1"/>
              <p:nvPr/>
            </p:nvSpPr>
            <p:spPr>
              <a:xfrm>
                <a:off x="6516404" y="3079414"/>
                <a:ext cx="1793383" cy="3118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solidFill>
                      <a:prstClr val="white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155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52" name="文本框 25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FCDBC4E2-44BB-4640-AFF3-87A4B7AA76AF}"/>
                </a:ext>
              </a:extLst>
            </p:cNvPr>
            <p:cNvSpPr txBox="1"/>
            <p:nvPr/>
          </p:nvSpPr>
          <p:spPr>
            <a:xfrm>
              <a:off x="7794166" y="3495989"/>
              <a:ext cx="1547934" cy="350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1680" dirty="0">
                  <a:solidFill>
                    <a:prstClr val="white"/>
                  </a:solidFill>
                  <a:cs typeface="+mn-ea"/>
                  <a:sym typeface="+mn-lt"/>
                </a:rPr>
                <a:t>TEXT HERE</a:t>
              </a:r>
              <a:endParaRPr lang="zh-CN" altLang="en-US" sz="168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3" name="文本框 25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DF19DF8C-E6AE-48A8-BEDF-1664BCA55855}"/>
                </a:ext>
              </a:extLst>
            </p:cNvPr>
            <p:cNvSpPr txBox="1"/>
            <p:nvPr/>
          </p:nvSpPr>
          <p:spPr>
            <a:xfrm>
              <a:off x="12694196" y="3517739"/>
              <a:ext cx="1499430" cy="350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1680" dirty="0">
                  <a:solidFill>
                    <a:prstClr val="white"/>
                  </a:solidFill>
                  <a:cs typeface="+mn-ea"/>
                  <a:sym typeface="+mn-lt"/>
                </a:rPr>
                <a:t>TEXT HERE</a:t>
              </a:r>
              <a:endParaRPr lang="zh-CN" altLang="en-US" sz="168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68" name="文本框 2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5E0766A-946C-4AC3-8A14-BC9A71561CB4}"/>
              </a:ext>
            </a:extLst>
          </p:cNvPr>
          <p:cNvSpPr txBox="1"/>
          <p:nvPr/>
        </p:nvSpPr>
        <p:spPr>
          <a:xfrm>
            <a:off x="8136755" y="866926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</p:spTree>
    <p:extLst>
      <p:ext uri="{BB962C8B-B14F-4D97-AF65-F5344CB8AC3E}">
        <p14:creationId xmlns:p14="http://schemas.microsoft.com/office/powerpoint/2010/main" val="23663510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/>
      <p:bldP spid="2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4000">
              <a:srgbClr val="4B1064"/>
            </a:gs>
            <a:gs pos="83000">
              <a:srgbClr val="783690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2BAC626-0AEC-4FC8-8228-A3219E4D983A}"/>
              </a:ext>
            </a:extLst>
          </p:cNvPr>
          <p:cNvGrpSpPr/>
          <p:nvPr/>
        </p:nvGrpSpPr>
        <p:grpSpPr>
          <a:xfrm>
            <a:off x="2898979" y="-4301128"/>
            <a:ext cx="15801567" cy="15801567"/>
            <a:chOff x="-1430215" y="-4097215"/>
            <a:chExt cx="15052430" cy="15052430"/>
          </a:xfrm>
        </p:grpSpPr>
        <p:sp>
          <p:nvSpPr>
            <p:cNvPr id="33" name="矩形: 圆角 4">
              <a:extLst>
                <a:ext uri="{FF2B5EF4-FFF2-40B4-BE49-F238E27FC236}">
                  <a16:creationId xmlns:a16="http://schemas.microsoft.com/office/drawing/2014/main" id="{A2FBAF86-AD3A-43F4-8EDD-6B4D4BE7E137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矩形: 圆角 4">
              <a:extLst>
                <a:ext uri="{FF2B5EF4-FFF2-40B4-BE49-F238E27FC236}">
                  <a16:creationId xmlns:a16="http://schemas.microsoft.com/office/drawing/2014/main" id="{D25E20FF-F614-4BD7-ADD2-9F0E371A6FA4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矩形: 圆角 4">
              <a:extLst>
                <a:ext uri="{FF2B5EF4-FFF2-40B4-BE49-F238E27FC236}">
                  <a16:creationId xmlns:a16="http://schemas.microsoft.com/office/drawing/2014/main" id="{88584D5A-B199-4B3E-AF33-967BBDE11A10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矩形: 圆角 4">
              <a:extLst>
                <a:ext uri="{FF2B5EF4-FFF2-40B4-BE49-F238E27FC236}">
                  <a16:creationId xmlns:a16="http://schemas.microsoft.com/office/drawing/2014/main" id="{DC7EA606-C860-4E28-8756-0512753A4B6C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矩形: 圆角 4">
              <a:extLst>
                <a:ext uri="{FF2B5EF4-FFF2-40B4-BE49-F238E27FC236}">
                  <a16:creationId xmlns:a16="http://schemas.microsoft.com/office/drawing/2014/main" id="{D07EFF78-B879-452C-AB09-B3BF12CBF40A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矩形: 圆角 4">
              <a:extLst>
                <a:ext uri="{FF2B5EF4-FFF2-40B4-BE49-F238E27FC236}">
                  <a16:creationId xmlns:a16="http://schemas.microsoft.com/office/drawing/2014/main" id="{D909E6BB-977D-43BF-ABF7-DD9EF8B754A1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: 圆角 4">
              <a:extLst>
                <a:ext uri="{FF2B5EF4-FFF2-40B4-BE49-F238E27FC236}">
                  <a16:creationId xmlns:a16="http://schemas.microsoft.com/office/drawing/2014/main" id="{5514A8DA-9223-4D54-8595-1773125A286F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: 圆角 4">
              <a:extLst>
                <a:ext uri="{FF2B5EF4-FFF2-40B4-BE49-F238E27FC236}">
                  <a16:creationId xmlns:a16="http://schemas.microsoft.com/office/drawing/2014/main" id="{C3427A30-9346-4B64-85CE-C280411B1824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: 圆角 4">
              <a:extLst>
                <a:ext uri="{FF2B5EF4-FFF2-40B4-BE49-F238E27FC236}">
                  <a16:creationId xmlns:a16="http://schemas.microsoft.com/office/drawing/2014/main" id="{1FA8A3DA-61CB-498F-B8FE-576A0B9590EE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: 圆角 4">
              <a:extLst>
                <a:ext uri="{FF2B5EF4-FFF2-40B4-BE49-F238E27FC236}">
                  <a16:creationId xmlns:a16="http://schemas.microsoft.com/office/drawing/2014/main" id="{6C1D7C22-D982-4E2F-B785-B9FE0B3369C3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: 圆角 4">
              <a:extLst>
                <a:ext uri="{FF2B5EF4-FFF2-40B4-BE49-F238E27FC236}">
                  <a16:creationId xmlns:a16="http://schemas.microsoft.com/office/drawing/2014/main" id="{AE3C61D8-3F3C-4480-8C19-D1617112CCF5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: 圆角 4">
              <a:extLst>
                <a:ext uri="{FF2B5EF4-FFF2-40B4-BE49-F238E27FC236}">
                  <a16:creationId xmlns:a16="http://schemas.microsoft.com/office/drawing/2014/main" id="{5AB5F3BF-8EAC-4669-B7A1-0FDCE6F8766C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: 圆角 4">
              <a:extLst>
                <a:ext uri="{FF2B5EF4-FFF2-40B4-BE49-F238E27FC236}">
                  <a16:creationId xmlns:a16="http://schemas.microsoft.com/office/drawing/2014/main" id="{9F2C26A3-AB12-4CF1-AE99-B14CD0235CC0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: 圆角 4">
              <a:extLst>
                <a:ext uri="{FF2B5EF4-FFF2-40B4-BE49-F238E27FC236}">
                  <a16:creationId xmlns:a16="http://schemas.microsoft.com/office/drawing/2014/main" id="{FD9BC013-CF3E-45D2-B984-0FE011092A49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矩形: 圆角 4">
              <a:extLst>
                <a:ext uri="{FF2B5EF4-FFF2-40B4-BE49-F238E27FC236}">
                  <a16:creationId xmlns:a16="http://schemas.microsoft.com/office/drawing/2014/main" id="{AF63000F-3D58-4719-BF5E-38EB2D909722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矩形: 圆角 4">
              <a:extLst>
                <a:ext uri="{FF2B5EF4-FFF2-40B4-BE49-F238E27FC236}">
                  <a16:creationId xmlns:a16="http://schemas.microsoft.com/office/drawing/2014/main" id="{D8C4899A-193C-46AC-980C-F91C0221FB79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矩形: 圆角 4">
              <a:extLst>
                <a:ext uri="{FF2B5EF4-FFF2-40B4-BE49-F238E27FC236}">
                  <a16:creationId xmlns:a16="http://schemas.microsoft.com/office/drawing/2014/main" id="{81810039-8055-4880-928F-34E08D58A882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矩形: 圆角 4">
              <a:extLst>
                <a:ext uri="{FF2B5EF4-FFF2-40B4-BE49-F238E27FC236}">
                  <a16:creationId xmlns:a16="http://schemas.microsoft.com/office/drawing/2014/main" id="{6E827351-1D4F-48B2-8396-52D411839C43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矩形: 圆角 4">
              <a:extLst>
                <a:ext uri="{FF2B5EF4-FFF2-40B4-BE49-F238E27FC236}">
                  <a16:creationId xmlns:a16="http://schemas.microsoft.com/office/drawing/2014/main" id="{4767A160-9EC0-484C-8377-F26018DCD0EF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矩形: 圆角 4">
              <a:extLst>
                <a:ext uri="{FF2B5EF4-FFF2-40B4-BE49-F238E27FC236}">
                  <a16:creationId xmlns:a16="http://schemas.microsoft.com/office/drawing/2014/main" id="{4F8DA7DD-E793-47B8-8DF7-10FEDCC68B61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矩形: 圆角 4">
              <a:extLst>
                <a:ext uri="{FF2B5EF4-FFF2-40B4-BE49-F238E27FC236}">
                  <a16:creationId xmlns:a16="http://schemas.microsoft.com/office/drawing/2014/main" id="{EC1D2398-273B-4167-A10B-E1805DDED858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4" name="矩形: 圆角 4">
              <a:extLst>
                <a:ext uri="{FF2B5EF4-FFF2-40B4-BE49-F238E27FC236}">
                  <a16:creationId xmlns:a16="http://schemas.microsoft.com/office/drawing/2014/main" id="{5F41C48B-EF87-42C7-A90A-216B3B158038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: 圆角 4">
              <a:extLst>
                <a:ext uri="{FF2B5EF4-FFF2-40B4-BE49-F238E27FC236}">
                  <a16:creationId xmlns:a16="http://schemas.microsoft.com/office/drawing/2014/main" id="{C39AD58F-6B9E-48C4-BC2D-51867EB10410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: 圆角 4">
              <a:extLst>
                <a:ext uri="{FF2B5EF4-FFF2-40B4-BE49-F238E27FC236}">
                  <a16:creationId xmlns:a16="http://schemas.microsoft.com/office/drawing/2014/main" id="{96E2FCC3-F8A4-4352-B10D-7B5E6723D5B6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: 圆角 4">
              <a:extLst>
                <a:ext uri="{FF2B5EF4-FFF2-40B4-BE49-F238E27FC236}">
                  <a16:creationId xmlns:a16="http://schemas.microsoft.com/office/drawing/2014/main" id="{98AC68AD-014D-4429-8DC8-A5EE44E21333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8" name="矩形: 圆角 4">
              <a:extLst>
                <a:ext uri="{FF2B5EF4-FFF2-40B4-BE49-F238E27FC236}">
                  <a16:creationId xmlns:a16="http://schemas.microsoft.com/office/drawing/2014/main" id="{37100936-9625-4774-BFEB-B7139BC9DA36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9" name="矩形: 圆角 4">
              <a:extLst>
                <a:ext uri="{FF2B5EF4-FFF2-40B4-BE49-F238E27FC236}">
                  <a16:creationId xmlns:a16="http://schemas.microsoft.com/office/drawing/2014/main" id="{36D644AF-D6B6-4783-82B7-F0DE75CEDB77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0" name="矩形: 圆角 4">
              <a:extLst>
                <a:ext uri="{FF2B5EF4-FFF2-40B4-BE49-F238E27FC236}">
                  <a16:creationId xmlns:a16="http://schemas.microsoft.com/office/drawing/2014/main" id="{9E518F92-F898-4393-B709-62E1ACAE9E5D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1" name="矩形: 圆角 4">
              <a:extLst>
                <a:ext uri="{FF2B5EF4-FFF2-40B4-BE49-F238E27FC236}">
                  <a16:creationId xmlns:a16="http://schemas.microsoft.com/office/drawing/2014/main" id="{5F5146E7-FC95-46EC-98A0-E17530A15757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2" name="矩形: 圆角 4">
              <a:extLst>
                <a:ext uri="{FF2B5EF4-FFF2-40B4-BE49-F238E27FC236}">
                  <a16:creationId xmlns:a16="http://schemas.microsoft.com/office/drawing/2014/main" id="{BF28A748-97F1-4C56-9BE1-1DA3D7D6274A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3" name="矩形: 圆角 4">
              <a:extLst>
                <a:ext uri="{FF2B5EF4-FFF2-40B4-BE49-F238E27FC236}">
                  <a16:creationId xmlns:a16="http://schemas.microsoft.com/office/drawing/2014/main" id="{597EFF7F-D766-43E3-BDD2-394B0C74990C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4" name="圆: 空心 6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E01614C-848D-4C45-AF67-F27E8084B195}"/>
              </a:ext>
            </a:extLst>
          </p:cNvPr>
          <p:cNvSpPr/>
          <p:nvPr/>
        </p:nvSpPr>
        <p:spPr>
          <a:xfrm rot="5849134" flipH="1" flipV="1">
            <a:off x="-899543" y="-4080376"/>
            <a:ext cx="10107770" cy="10107770"/>
          </a:xfrm>
          <a:prstGeom prst="donut">
            <a:avLst>
              <a:gd name="adj" fmla="val 12953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>
                  <a:alpha val="80000"/>
                </a:srgbClr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5" name="文本框 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A6FC1B3-D678-4706-B71C-C676A406C391}"/>
              </a:ext>
            </a:extLst>
          </p:cNvPr>
          <p:cNvSpPr txBox="1"/>
          <p:nvPr/>
        </p:nvSpPr>
        <p:spPr>
          <a:xfrm>
            <a:off x="10483098" y="3004682"/>
            <a:ext cx="4214659" cy="1513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3800" b="1">
                <a:solidFill>
                  <a:schemeClr val="bg1"/>
                </a:solidFill>
                <a:latin typeface="思源黑体 CN ExtraLight"/>
                <a:ea typeface="思源宋体 Heavy" panose="02020900000000000000"/>
              </a:defRPr>
            </a:lvl1pPr>
          </a:lstStyle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23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PART</a:t>
            </a:r>
          </a:p>
        </p:txBody>
      </p:sp>
      <p:sp>
        <p:nvSpPr>
          <p:cNvPr id="66" name="文本框 6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489364A-4636-4567-8643-3AF31F9D3274}"/>
              </a:ext>
            </a:extLst>
          </p:cNvPr>
          <p:cNvSpPr txBox="1"/>
          <p:nvPr/>
        </p:nvSpPr>
        <p:spPr>
          <a:xfrm>
            <a:off x="5268785" y="1157807"/>
            <a:ext cx="5572826" cy="395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90" b="1" i="0" u="none" strike="noStrike" kern="1200" cap="none" spc="0" normalizeH="0" baseline="0" noProof="0" dirty="0">
                <a:ln>
                  <a:noFill/>
                </a:ln>
                <a:solidFill>
                  <a:srgbClr val="DF6EF6"/>
                </a:solidFill>
                <a:effectLst/>
                <a:uLnTx/>
                <a:uFillTx/>
                <a:cs typeface="+mn-ea"/>
                <a:sym typeface="+mn-lt"/>
              </a:rPr>
              <a:t>03</a:t>
            </a:r>
            <a:endParaRPr kumimoji="0" lang="zh-CN" altLang="en-US" sz="25090" b="1" i="0" u="none" strike="noStrike" kern="1200" cap="none" spc="0" normalizeH="0" baseline="0" noProof="0" dirty="0">
              <a:ln>
                <a:noFill/>
              </a:ln>
              <a:solidFill>
                <a:srgbClr val="DF6EF6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7" name="文本框 6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4A22FF0-708E-4868-AD29-07B8C92F465F}"/>
              </a:ext>
            </a:extLst>
          </p:cNvPr>
          <p:cNvSpPr txBox="1"/>
          <p:nvPr/>
        </p:nvSpPr>
        <p:spPr>
          <a:xfrm>
            <a:off x="5446088" y="1153417"/>
            <a:ext cx="5572826" cy="395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9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03</a:t>
            </a:r>
            <a:endParaRPr kumimoji="0" lang="zh-CN" altLang="en-US" sz="2509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8" name="文本框 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DA65323-DA4C-4E95-84DB-991DF2EB7018}"/>
              </a:ext>
            </a:extLst>
          </p:cNvPr>
          <p:cNvSpPr txBox="1"/>
          <p:nvPr/>
        </p:nvSpPr>
        <p:spPr>
          <a:xfrm>
            <a:off x="10483099" y="4368858"/>
            <a:ext cx="6208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9" name="文本框 6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9FAB7DA-45F3-4F30-AB2F-F63F78F206E8}"/>
              </a:ext>
            </a:extLst>
          </p:cNvPr>
          <p:cNvSpPr txBox="1"/>
          <p:nvPr/>
        </p:nvSpPr>
        <p:spPr>
          <a:xfrm>
            <a:off x="10483098" y="5363007"/>
            <a:ext cx="8416918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24741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组合 8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72E30393-7F3B-417F-AE11-8897A0E0F595}"/>
              </a:ext>
            </a:extLst>
          </p:cNvPr>
          <p:cNvGrpSpPr/>
          <p:nvPr/>
        </p:nvGrpSpPr>
        <p:grpSpPr>
          <a:xfrm>
            <a:off x="4560689" y="-4366669"/>
            <a:ext cx="15801567" cy="15801567"/>
            <a:chOff x="-1430215" y="-4097215"/>
            <a:chExt cx="15052430" cy="15052430"/>
          </a:xfrm>
        </p:grpSpPr>
        <p:sp>
          <p:nvSpPr>
            <p:cNvPr id="88" name="矩形: 圆角 4">
              <a:extLst>
                <a:ext uri="{FF2B5EF4-FFF2-40B4-BE49-F238E27FC236}">
                  <a16:creationId xmlns:a16="http://schemas.microsoft.com/office/drawing/2014/main" id="{17BF2A68-3FF5-48A8-A0DF-1F632FD65B74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9" name="矩形: 圆角 4">
              <a:extLst>
                <a:ext uri="{FF2B5EF4-FFF2-40B4-BE49-F238E27FC236}">
                  <a16:creationId xmlns:a16="http://schemas.microsoft.com/office/drawing/2014/main" id="{55FC13FA-7674-4BC4-A328-956219BE4087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0" name="矩形: 圆角 4">
              <a:extLst>
                <a:ext uri="{FF2B5EF4-FFF2-40B4-BE49-F238E27FC236}">
                  <a16:creationId xmlns:a16="http://schemas.microsoft.com/office/drawing/2014/main" id="{FAE59EEB-71E2-4305-81D7-A1CC4A920E65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1" name="矩形: 圆角 4">
              <a:extLst>
                <a:ext uri="{FF2B5EF4-FFF2-40B4-BE49-F238E27FC236}">
                  <a16:creationId xmlns:a16="http://schemas.microsoft.com/office/drawing/2014/main" id="{1A184453-DB1D-4E06-A283-D0C7A9B9CAC3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2" name="矩形: 圆角 4">
              <a:extLst>
                <a:ext uri="{FF2B5EF4-FFF2-40B4-BE49-F238E27FC236}">
                  <a16:creationId xmlns:a16="http://schemas.microsoft.com/office/drawing/2014/main" id="{BCECECD5-6FBF-4D7B-96D1-916DED128D4C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3" name="矩形: 圆角 4">
              <a:extLst>
                <a:ext uri="{FF2B5EF4-FFF2-40B4-BE49-F238E27FC236}">
                  <a16:creationId xmlns:a16="http://schemas.microsoft.com/office/drawing/2014/main" id="{FA44EBA2-3CF7-4F86-A20F-8119EBC0D640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4" name="矩形: 圆角 4">
              <a:extLst>
                <a:ext uri="{FF2B5EF4-FFF2-40B4-BE49-F238E27FC236}">
                  <a16:creationId xmlns:a16="http://schemas.microsoft.com/office/drawing/2014/main" id="{E8F0E739-8C8E-45C0-AEFC-711BA9D4489A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3" name="矩形: 圆角 4">
              <a:extLst>
                <a:ext uri="{FF2B5EF4-FFF2-40B4-BE49-F238E27FC236}">
                  <a16:creationId xmlns:a16="http://schemas.microsoft.com/office/drawing/2014/main" id="{AE096676-F8D4-4500-B24D-7F644597F7B6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4" name="矩形: 圆角 4">
              <a:extLst>
                <a:ext uri="{FF2B5EF4-FFF2-40B4-BE49-F238E27FC236}">
                  <a16:creationId xmlns:a16="http://schemas.microsoft.com/office/drawing/2014/main" id="{B5AB0539-4500-4B0C-A23A-E58BE57C2672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5" name="矩形: 圆角 4">
              <a:extLst>
                <a:ext uri="{FF2B5EF4-FFF2-40B4-BE49-F238E27FC236}">
                  <a16:creationId xmlns:a16="http://schemas.microsoft.com/office/drawing/2014/main" id="{30A34C29-6E4E-445F-B771-6732B2F809DC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6" name="矩形: 圆角 4">
              <a:extLst>
                <a:ext uri="{FF2B5EF4-FFF2-40B4-BE49-F238E27FC236}">
                  <a16:creationId xmlns:a16="http://schemas.microsoft.com/office/drawing/2014/main" id="{D7762786-7B01-4075-9AEB-F9CCFBC115CB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7" name="矩形: 圆角 4">
              <a:extLst>
                <a:ext uri="{FF2B5EF4-FFF2-40B4-BE49-F238E27FC236}">
                  <a16:creationId xmlns:a16="http://schemas.microsoft.com/office/drawing/2014/main" id="{EA4D2086-ACB4-4521-9FF5-3C5ACD2B240B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8" name="矩形: 圆角 4">
              <a:extLst>
                <a:ext uri="{FF2B5EF4-FFF2-40B4-BE49-F238E27FC236}">
                  <a16:creationId xmlns:a16="http://schemas.microsoft.com/office/drawing/2014/main" id="{70AF84D9-4AA2-4A43-8248-597F63BE4E3E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9" name="矩形: 圆角 4">
              <a:extLst>
                <a:ext uri="{FF2B5EF4-FFF2-40B4-BE49-F238E27FC236}">
                  <a16:creationId xmlns:a16="http://schemas.microsoft.com/office/drawing/2014/main" id="{1C76E8B7-D046-4DCF-B834-141CE9D3FA73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0" name="矩形: 圆角 4">
              <a:extLst>
                <a:ext uri="{FF2B5EF4-FFF2-40B4-BE49-F238E27FC236}">
                  <a16:creationId xmlns:a16="http://schemas.microsoft.com/office/drawing/2014/main" id="{FF0AE333-B91F-4CB7-B546-BF757D47B534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1" name="矩形: 圆角 4">
              <a:extLst>
                <a:ext uri="{FF2B5EF4-FFF2-40B4-BE49-F238E27FC236}">
                  <a16:creationId xmlns:a16="http://schemas.microsoft.com/office/drawing/2014/main" id="{CF9C7C3C-1384-4855-A20F-BE3C661A221E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2" name="矩形: 圆角 4">
              <a:extLst>
                <a:ext uri="{FF2B5EF4-FFF2-40B4-BE49-F238E27FC236}">
                  <a16:creationId xmlns:a16="http://schemas.microsoft.com/office/drawing/2014/main" id="{234031FF-7297-4FB4-B740-7C8F35EE2023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3" name="矩形: 圆角 4">
              <a:extLst>
                <a:ext uri="{FF2B5EF4-FFF2-40B4-BE49-F238E27FC236}">
                  <a16:creationId xmlns:a16="http://schemas.microsoft.com/office/drawing/2014/main" id="{4E6468AB-108E-45CC-A235-A54D340A478D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4" name="矩形: 圆角 4">
              <a:extLst>
                <a:ext uri="{FF2B5EF4-FFF2-40B4-BE49-F238E27FC236}">
                  <a16:creationId xmlns:a16="http://schemas.microsoft.com/office/drawing/2014/main" id="{07DCA078-65C5-4F34-B630-5E78139F62E1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5" name="矩形: 圆角 4">
              <a:extLst>
                <a:ext uri="{FF2B5EF4-FFF2-40B4-BE49-F238E27FC236}">
                  <a16:creationId xmlns:a16="http://schemas.microsoft.com/office/drawing/2014/main" id="{E72192A8-72EA-49BA-998E-48FAFEFD1D7C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6" name="矩形: 圆角 4">
              <a:extLst>
                <a:ext uri="{FF2B5EF4-FFF2-40B4-BE49-F238E27FC236}">
                  <a16:creationId xmlns:a16="http://schemas.microsoft.com/office/drawing/2014/main" id="{3975B706-A85F-44A1-90D9-4808CBDD4990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7" name="矩形: 圆角 4">
              <a:extLst>
                <a:ext uri="{FF2B5EF4-FFF2-40B4-BE49-F238E27FC236}">
                  <a16:creationId xmlns:a16="http://schemas.microsoft.com/office/drawing/2014/main" id="{51CB9625-4E6A-4104-8CC8-CEC65BD6A9BE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8" name="矩形: 圆角 4">
              <a:extLst>
                <a:ext uri="{FF2B5EF4-FFF2-40B4-BE49-F238E27FC236}">
                  <a16:creationId xmlns:a16="http://schemas.microsoft.com/office/drawing/2014/main" id="{76EB251B-00FC-4356-8F82-C13CA07246F1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9" name="矩形: 圆角 4">
              <a:extLst>
                <a:ext uri="{FF2B5EF4-FFF2-40B4-BE49-F238E27FC236}">
                  <a16:creationId xmlns:a16="http://schemas.microsoft.com/office/drawing/2014/main" id="{2CDCB955-CD11-4C96-BB88-29D112F8571A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0" name="矩形: 圆角 4">
              <a:extLst>
                <a:ext uri="{FF2B5EF4-FFF2-40B4-BE49-F238E27FC236}">
                  <a16:creationId xmlns:a16="http://schemas.microsoft.com/office/drawing/2014/main" id="{99F6F7EA-C340-4A0C-A636-8B1FA815FD23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1" name="矩形: 圆角 4">
              <a:extLst>
                <a:ext uri="{FF2B5EF4-FFF2-40B4-BE49-F238E27FC236}">
                  <a16:creationId xmlns:a16="http://schemas.microsoft.com/office/drawing/2014/main" id="{5B79F7FE-39D9-4CD3-97B4-EB8E860ECF00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4" name="矩形: 圆角 4">
              <a:extLst>
                <a:ext uri="{FF2B5EF4-FFF2-40B4-BE49-F238E27FC236}">
                  <a16:creationId xmlns:a16="http://schemas.microsoft.com/office/drawing/2014/main" id="{30DE0367-5A99-48E2-874D-F977F7B9D373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5" name="矩形: 圆角 4">
              <a:extLst>
                <a:ext uri="{FF2B5EF4-FFF2-40B4-BE49-F238E27FC236}">
                  <a16:creationId xmlns:a16="http://schemas.microsoft.com/office/drawing/2014/main" id="{E6E13CC5-FFF3-40DA-BD8D-26C1A670B626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6" name="矩形: 圆角 4">
              <a:extLst>
                <a:ext uri="{FF2B5EF4-FFF2-40B4-BE49-F238E27FC236}">
                  <a16:creationId xmlns:a16="http://schemas.microsoft.com/office/drawing/2014/main" id="{4FA46306-14FF-4795-B187-3A7DD607DA9A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7" name="矩形: 圆角 4">
              <a:extLst>
                <a:ext uri="{FF2B5EF4-FFF2-40B4-BE49-F238E27FC236}">
                  <a16:creationId xmlns:a16="http://schemas.microsoft.com/office/drawing/2014/main" id="{3C1E5DF3-714C-4E2A-B593-ECCA24FE40E1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9" name="矩形: 圆角 4">
              <a:extLst>
                <a:ext uri="{FF2B5EF4-FFF2-40B4-BE49-F238E27FC236}">
                  <a16:creationId xmlns:a16="http://schemas.microsoft.com/office/drawing/2014/main" id="{D79E348E-3B38-41D8-9253-6B02283F7865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F3D3DB65-DD73-4CD2-99F9-7CC1A5402F48}"/>
              </a:ext>
            </a:extLst>
          </p:cNvPr>
          <p:cNvSpPr/>
          <p:nvPr/>
        </p:nvSpPr>
        <p:spPr>
          <a:xfrm>
            <a:off x="0" y="0"/>
            <a:ext cx="21599525" cy="7199313"/>
          </a:xfrm>
          <a:prstGeom prst="rect">
            <a:avLst/>
          </a:prstGeom>
          <a:gradFill flip="none" rotWithShape="1">
            <a:gsLst>
              <a:gs pos="0">
                <a:srgbClr val="30063D"/>
              </a:gs>
              <a:gs pos="78000">
                <a:srgbClr val="4B1064">
                  <a:alpha val="70000"/>
                </a:srgbClr>
              </a:gs>
              <a:gs pos="100000">
                <a:srgbClr val="783690"/>
              </a:gs>
              <a:gs pos="100000">
                <a:srgbClr val="30063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5" name="文本框 8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84C1D8F-217C-4D00-A403-FACCE1D629DE}"/>
              </a:ext>
            </a:extLst>
          </p:cNvPr>
          <p:cNvSpPr txBox="1"/>
          <p:nvPr/>
        </p:nvSpPr>
        <p:spPr>
          <a:xfrm>
            <a:off x="1296752" y="2101255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3424A866-2C78-43D7-8B4C-B0D67A2CCB30}"/>
              </a:ext>
            </a:extLst>
          </p:cNvPr>
          <p:cNvSpPr/>
          <p:nvPr/>
        </p:nvSpPr>
        <p:spPr>
          <a:xfrm>
            <a:off x="1346868" y="3274678"/>
            <a:ext cx="7246269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2000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0" name="圆: 空心 13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A3F794A-3AE2-4648-A48F-ED6AD881AA5C}"/>
              </a:ext>
            </a:extLst>
          </p:cNvPr>
          <p:cNvSpPr/>
          <p:nvPr/>
        </p:nvSpPr>
        <p:spPr>
          <a:xfrm flipH="1" flipV="1">
            <a:off x="8665623" y="5781808"/>
            <a:ext cx="4057202" cy="4057202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1" name="圆: 空心 14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862CA32-9163-489E-A3C4-81C39740901F}"/>
              </a:ext>
            </a:extLst>
          </p:cNvPr>
          <p:cNvSpPr/>
          <p:nvPr/>
        </p:nvSpPr>
        <p:spPr>
          <a:xfrm flipH="1" flipV="1">
            <a:off x="15454679" y="4118378"/>
            <a:ext cx="6177548" cy="6177548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70BE37A8-6BB5-4595-9B90-0BCBA8953A50}"/>
              </a:ext>
            </a:extLst>
          </p:cNvPr>
          <p:cNvGrpSpPr/>
          <p:nvPr/>
        </p:nvGrpSpPr>
        <p:grpSpPr>
          <a:xfrm>
            <a:off x="10759766" y="857847"/>
            <a:ext cx="5753227" cy="5483617"/>
            <a:chOff x="10759766" y="857847"/>
            <a:chExt cx="5753227" cy="5483617"/>
          </a:xfrm>
        </p:grpSpPr>
        <p:sp>
          <p:nvSpPr>
            <p:cNvPr id="142" name="ExtraShap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5A8CCC93-9DF0-4D99-9ED1-D40618C646CC}"/>
                </a:ext>
              </a:extLst>
            </p:cNvPr>
            <p:cNvSpPr/>
            <p:nvPr/>
          </p:nvSpPr>
          <p:spPr bwMode="auto">
            <a:xfrm>
              <a:off x="13072406" y="857847"/>
              <a:ext cx="3440587" cy="3440587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3" name="矩形 14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E7D2410-3805-4DA1-8A7E-2B93A20A8EDE}"/>
                </a:ext>
              </a:extLst>
            </p:cNvPr>
            <p:cNvSpPr/>
            <p:nvPr/>
          </p:nvSpPr>
          <p:spPr>
            <a:xfrm>
              <a:off x="13675684" y="1593393"/>
              <a:ext cx="2234031" cy="8031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59937"/>
              <a:r>
                <a:rPr lang="en-US" altLang="zh-CN" sz="4619" b="1" dirty="0">
                  <a:solidFill>
                    <a:prstClr val="white"/>
                  </a:solidFill>
                  <a:cs typeface="+mn-ea"/>
                  <a:sym typeface="+mn-lt"/>
                </a:rPr>
                <a:t>80.00</a:t>
              </a:r>
              <a:r>
                <a:rPr lang="en-US" altLang="zh-CN" sz="2520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461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4" name="文本框 14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70B3CBA9-A998-445C-81A8-EF64D818C296}"/>
                </a:ext>
              </a:extLst>
            </p:cNvPr>
            <p:cNvSpPr txBox="1"/>
            <p:nvPr/>
          </p:nvSpPr>
          <p:spPr>
            <a:xfrm>
              <a:off x="13606340" y="2884390"/>
              <a:ext cx="2372718" cy="6784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5" name="Oval 2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2C41289-248D-4B61-8D7D-6E005DFF0F3A}"/>
                </a:ext>
              </a:extLst>
            </p:cNvPr>
            <p:cNvSpPr/>
            <p:nvPr/>
          </p:nvSpPr>
          <p:spPr>
            <a:xfrm>
              <a:off x="14606503" y="2449443"/>
              <a:ext cx="372393" cy="386630"/>
            </a:xfrm>
            <a:custGeom>
              <a:avLst/>
              <a:gdLst>
                <a:gd name="connsiteX0" fmla="*/ 332623 w 583294"/>
                <a:gd name="connsiteY0" fmla="*/ 296967 h 605593"/>
                <a:gd name="connsiteX1" fmla="*/ 316983 w 583294"/>
                <a:gd name="connsiteY1" fmla="*/ 302537 h 605593"/>
                <a:gd name="connsiteX2" fmla="*/ 311624 w 583294"/>
                <a:gd name="connsiteY2" fmla="*/ 308872 h 605593"/>
                <a:gd name="connsiteX3" fmla="*/ 311624 w 583294"/>
                <a:gd name="connsiteY3" fmla="*/ 325036 h 605593"/>
                <a:gd name="connsiteX4" fmla="*/ 309108 w 583294"/>
                <a:gd name="connsiteY4" fmla="*/ 326784 h 605593"/>
                <a:gd name="connsiteX5" fmla="*/ 307467 w 583294"/>
                <a:gd name="connsiteY5" fmla="*/ 331698 h 605593"/>
                <a:gd name="connsiteX6" fmla="*/ 311077 w 583294"/>
                <a:gd name="connsiteY6" fmla="*/ 366102 h 605593"/>
                <a:gd name="connsiteX7" fmla="*/ 315780 w 583294"/>
                <a:gd name="connsiteY7" fmla="*/ 371673 h 605593"/>
                <a:gd name="connsiteX8" fmla="*/ 317530 w 583294"/>
                <a:gd name="connsiteY8" fmla="*/ 371891 h 605593"/>
                <a:gd name="connsiteX9" fmla="*/ 322670 w 583294"/>
                <a:gd name="connsiteY9" fmla="*/ 369379 h 605593"/>
                <a:gd name="connsiteX10" fmla="*/ 340826 w 583294"/>
                <a:gd name="connsiteY10" fmla="*/ 345242 h 605593"/>
                <a:gd name="connsiteX11" fmla="*/ 342139 w 583294"/>
                <a:gd name="connsiteY11" fmla="*/ 341310 h 605593"/>
                <a:gd name="connsiteX12" fmla="*/ 342139 w 583294"/>
                <a:gd name="connsiteY12" fmla="*/ 302646 h 605593"/>
                <a:gd name="connsiteX13" fmla="*/ 339076 w 583294"/>
                <a:gd name="connsiteY13" fmla="*/ 297076 h 605593"/>
                <a:gd name="connsiteX14" fmla="*/ 332623 w 583294"/>
                <a:gd name="connsiteY14" fmla="*/ 296967 h 605593"/>
                <a:gd name="connsiteX15" fmla="*/ 250702 w 583294"/>
                <a:gd name="connsiteY15" fmla="*/ 296967 h 605593"/>
                <a:gd name="connsiteX16" fmla="*/ 244249 w 583294"/>
                <a:gd name="connsiteY16" fmla="*/ 297076 h 605593"/>
                <a:gd name="connsiteX17" fmla="*/ 241187 w 583294"/>
                <a:gd name="connsiteY17" fmla="*/ 302646 h 605593"/>
                <a:gd name="connsiteX18" fmla="*/ 241077 w 583294"/>
                <a:gd name="connsiteY18" fmla="*/ 341310 h 605593"/>
                <a:gd name="connsiteX19" fmla="*/ 242390 w 583294"/>
                <a:gd name="connsiteY19" fmla="*/ 345242 h 605593"/>
                <a:gd name="connsiteX20" fmla="*/ 260655 w 583294"/>
                <a:gd name="connsiteY20" fmla="*/ 369379 h 605593"/>
                <a:gd name="connsiteX21" fmla="*/ 265796 w 583294"/>
                <a:gd name="connsiteY21" fmla="*/ 371891 h 605593"/>
                <a:gd name="connsiteX22" fmla="*/ 267546 w 583294"/>
                <a:gd name="connsiteY22" fmla="*/ 371673 h 605593"/>
                <a:gd name="connsiteX23" fmla="*/ 272249 w 583294"/>
                <a:gd name="connsiteY23" fmla="*/ 366102 h 605593"/>
                <a:gd name="connsiteX24" fmla="*/ 275858 w 583294"/>
                <a:gd name="connsiteY24" fmla="*/ 331698 h 605593"/>
                <a:gd name="connsiteX25" fmla="*/ 274218 w 583294"/>
                <a:gd name="connsiteY25" fmla="*/ 326674 h 605593"/>
                <a:gd name="connsiteX26" fmla="*/ 271702 w 583294"/>
                <a:gd name="connsiteY26" fmla="*/ 325036 h 605593"/>
                <a:gd name="connsiteX27" fmla="*/ 271702 w 583294"/>
                <a:gd name="connsiteY27" fmla="*/ 308872 h 605593"/>
                <a:gd name="connsiteX28" fmla="*/ 266343 w 583294"/>
                <a:gd name="connsiteY28" fmla="*/ 302537 h 605593"/>
                <a:gd name="connsiteX29" fmla="*/ 250702 w 583294"/>
                <a:gd name="connsiteY29" fmla="*/ 296967 h 605593"/>
                <a:gd name="connsiteX30" fmla="*/ 30625 w 583294"/>
                <a:gd name="connsiteY30" fmla="*/ 270619 h 605593"/>
                <a:gd name="connsiteX31" fmla="*/ 94718 w 583294"/>
                <a:gd name="connsiteY31" fmla="*/ 270619 h 605593"/>
                <a:gd name="connsiteX32" fmla="*/ 125343 w 583294"/>
                <a:gd name="connsiteY32" fmla="*/ 301200 h 605593"/>
                <a:gd name="connsiteX33" fmla="*/ 293999 w 583294"/>
                <a:gd name="connsiteY33" fmla="*/ 469616 h 605593"/>
                <a:gd name="connsiteX34" fmla="*/ 462654 w 583294"/>
                <a:gd name="connsiteY34" fmla="*/ 301200 h 605593"/>
                <a:gd name="connsiteX35" fmla="*/ 493279 w 583294"/>
                <a:gd name="connsiteY35" fmla="*/ 270619 h 605593"/>
                <a:gd name="connsiteX36" fmla="*/ 552669 w 583294"/>
                <a:gd name="connsiteY36" fmla="*/ 270619 h 605593"/>
                <a:gd name="connsiteX37" fmla="*/ 583294 w 583294"/>
                <a:gd name="connsiteY37" fmla="*/ 301200 h 605593"/>
                <a:gd name="connsiteX38" fmla="*/ 552669 w 583294"/>
                <a:gd name="connsiteY38" fmla="*/ 331782 h 605593"/>
                <a:gd name="connsiteX39" fmla="*/ 521935 w 583294"/>
                <a:gd name="connsiteY39" fmla="*/ 331782 h 605593"/>
                <a:gd name="connsiteX40" fmla="*/ 478513 w 583294"/>
                <a:gd name="connsiteY40" fmla="*/ 438052 h 605593"/>
                <a:gd name="connsiteX41" fmla="*/ 504982 w 583294"/>
                <a:gd name="connsiteY41" fmla="*/ 464592 h 605593"/>
                <a:gd name="connsiteX42" fmla="*/ 504982 w 583294"/>
                <a:gd name="connsiteY42" fmla="*/ 507842 h 605593"/>
                <a:gd name="connsiteX43" fmla="*/ 483326 w 583294"/>
                <a:gd name="connsiteY43" fmla="*/ 516798 h 605593"/>
                <a:gd name="connsiteX44" fmla="*/ 461670 w 583294"/>
                <a:gd name="connsiteY44" fmla="*/ 507842 h 605593"/>
                <a:gd name="connsiteX45" fmla="*/ 435638 w 583294"/>
                <a:gd name="connsiteY45" fmla="*/ 481957 h 605593"/>
                <a:gd name="connsiteX46" fmla="*/ 322327 w 583294"/>
                <a:gd name="connsiteY46" fmla="*/ 529140 h 605593"/>
                <a:gd name="connsiteX47" fmla="*/ 322327 w 583294"/>
                <a:gd name="connsiteY47" fmla="*/ 575012 h 605593"/>
                <a:gd name="connsiteX48" fmla="*/ 291592 w 583294"/>
                <a:gd name="connsiteY48" fmla="*/ 605593 h 605593"/>
                <a:gd name="connsiteX49" fmla="*/ 260967 w 583294"/>
                <a:gd name="connsiteY49" fmla="*/ 575012 h 605593"/>
                <a:gd name="connsiteX50" fmla="*/ 260967 w 583294"/>
                <a:gd name="connsiteY50" fmla="*/ 528485 h 605593"/>
                <a:gd name="connsiteX51" fmla="*/ 149624 w 583294"/>
                <a:gd name="connsiteY51" fmla="*/ 479882 h 605593"/>
                <a:gd name="connsiteX52" fmla="*/ 121624 w 583294"/>
                <a:gd name="connsiteY52" fmla="*/ 507842 h 605593"/>
                <a:gd name="connsiteX53" fmla="*/ 99968 w 583294"/>
                <a:gd name="connsiteY53" fmla="*/ 516798 h 605593"/>
                <a:gd name="connsiteX54" fmla="*/ 78312 w 583294"/>
                <a:gd name="connsiteY54" fmla="*/ 507842 h 605593"/>
                <a:gd name="connsiteX55" fmla="*/ 78312 w 583294"/>
                <a:gd name="connsiteY55" fmla="*/ 464592 h 605593"/>
                <a:gd name="connsiteX56" fmla="*/ 107515 w 583294"/>
                <a:gd name="connsiteY56" fmla="*/ 435430 h 605593"/>
                <a:gd name="connsiteX57" fmla="*/ 66062 w 583294"/>
                <a:gd name="connsiteY57" fmla="*/ 331782 h 605593"/>
                <a:gd name="connsiteX58" fmla="*/ 30625 w 583294"/>
                <a:gd name="connsiteY58" fmla="*/ 331782 h 605593"/>
                <a:gd name="connsiteX59" fmla="*/ 0 w 583294"/>
                <a:gd name="connsiteY59" fmla="*/ 301200 h 605593"/>
                <a:gd name="connsiteX60" fmla="*/ 30625 w 583294"/>
                <a:gd name="connsiteY60" fmla="*/ 270619 h 605593"/>
                <a:gd name="connsiteX61" fmla="*/ 260655 w 583294"/>
                <a:gd name="connsiteY61" fmla="*/ 122871 h 605593"/>
                <a:gd name="connsiteX62" fmla="*/ 215703 w 583294"/>
                <a:gd name="connsiteY62" fmla="*/ 134776 h 605593"/>
                <a:gd name="connsiteX63" fmla="*/ 212093 w 583294"/>
                <a:gd name="connsiteY63" fmla="*/ 140565 h 605593"/>
                <a:gd name="connsiteX64" fmla="*/ 212093 w 583294"/>
                <a:gd name="connsiteY64" fmla="*/ 152142 h 605593"/>
                <a:gd name="connsiteX65" fmla="*/ 209468 w 583294"/>
                <a:gd name="connsiteY65" fmla="*/ 152142 h 605593"/>
                <a:gd name="connsiteX66" fmla="*/ 203015 w 583294"/>
                <a:gd name="connsiteY66" fmla="*/ 158586 h 605593"/>
                <a:gd name="connsiteX67" fmla="*/ 203015 w 583294"/>
                <a:gd name="connsiteY67" fmla="*/ 169289 h 605593"/>
                <a:gd name="connsiteX68" fmla="*/ 205969 w 583294"/>
                <a:gd name="connsiteY68" fmla="*/ 174641 h 605593"/>
                <a:gd name="connsiteX69" fmla="*/ 212203 w 583294"/>
                <a:gd name="connsiteY69" fmla="*/ 178791 h 605593"/>
                <a:gd name="connsiteX70" fmla="*/ 212640 w 583294"/>
                <a:gd name="connsiteY70" fmla="*/ 181413 h 605593"/>
                <a:gd name="connsiteX71" fmla="*/ 235828 w 583294"/>
                <a:gd name="connsiteY71" fmla="*/ 235039 h 605593"/>
                <a:gd name="connsiteX72" fmla="*/ 274218 w 583294"/>
                <a:gd name="connsiteY72" fmla="*/ 268242 h 605593"/>
                <a:gd name="connsiteX73" fmla="*/ 309108 w 583294"/>
                <a:gd name="connsiteY73" fmla="*/ 268242 h 605593"/>
                <a:gd name="connsiteX74" fmla="*/ 347498 w 583294"/>
                <a:gd name="connsiteY74" fmla="*/ 235039 h 605593"/>
                <a:gd name="connsiteX75" fmla="*/ 370685 w 583294"/>
                <a:gd name="connsiteY75" fmla="*/ 181413 h 605593"/>
                <a:gd name="connsiteX76" fmla="*/ 371123 w 583294"/>
                <a:gd name="connsiteY76" fmla="*/ 178791 h 605593"/>
                <a:gd name="connsiteX77" fmla="*/ 377357 w 583294"/>
                <a:gd name="connsiteY77" fmla="*/ 174641 h 605593"/>
                <a:gd name="connsiteX78" fmla="*/ 380310 w 583294"/>
                <a:gd name="connsiteY78" fmla="*/ 169289 h 605593"/>
                <a:gd name="connsiteX79" fmla="*/ 380310 w 583294"/>
                <a:gd name="connsiteY79" fmla="*/ 158586 h 605593"/>
                <a:gd name="connsiteX80" fmla="*/ 373857 w 583294"/>
                <a:gd name="connsiteY80" fmla="*/ 152142 h 605593"/>
                <a:gd name="connsiteX81" fmla="*/ 370248 w 583294"/>
                <a:gd name="connsiteY81" fmla="*/ 152142 h 605593"/>
                <a:gd name="connsiteX82" fmla="*/ 368279 w 583294"/>
                <a:gd name="connsiteY82" fmla="*/ 149958 h 605593"/>
                <a:gd name="connsiteX83" fmla="*/ 362045 w 583294"/>
                <a:gd name="connsiteY83" fmla="*/ 149521 h 605593"/>
                <a:gd name="connsiteX84" fmla="*/ 336451 w 583294"/>
                <a:gd name="connsiteY84" fmla="*/ 155309 h 605593"/>
                <a:gd name="connsiteX85" fmla="*/ 296749 w 583294"/>
                <a:gd name="connsiteY85" fmla="*/ 137288 h 605593"/>
                <a:gd name="connsiteX86" fmla="*/ 260655 w 583294"/>
                <a:gd name="connsiteY86" fmla="*/ 122871 h 605593"/>
                <a:gd name="connsiteX87" fmla="*/ 275311 w 583294"/>
                <a:gd name="connsiteY87" fmla="*/ 0 h 605593"/>
                <a:gd name="connsiteX88" fmla="*/ 308014 w 583294"/>
                <a:gd name="connsiteY88" fmla="*/ 0 h 605593"/>
                <a:gd name="connsiteX89" fmla="*/ 409185 w 583294"/>
                <a:gd name="connsiteY89" fmla="*/ 101027 h 605593"/>
                <a:gd name="connsiteX90" fmla="*/ 409185 w 583294"/>
                <a:gd name="connsiteY90" fmla="*/ 132701 h 605593"/>
                <a:gd name="connsiteX91" fmla="*/ 414982 w 583294"/>
                <a:gd name="connsiteY91" fmla="*/ 150722 h 605593"/>
                <a:gd name="connsiteX92" fmla="*/ 414982 w 583294"/>
                <a:gd name="connsiteY92" fmla="*/ 173331 h 605593"/>
                <a:gd name="connsiteX93" fmla="*/ 403826 w 583294"/>
                <a:gd name="connsiteY93" fmla="*/ 197140 h 605593"/>
                <a:gd name="connsiteX94" fmla="*/ 397263 w 583294"/>
                <a:gd name="connsiteY94" fmla="*/ 214288 h 605593"/>
                <a:gd name="connsiteX95" fmla="*/ 375498 w 583294"/>
                <a:gd name="connsiteY95" fmla="*/ 255136 h 605593"/>
                <a:gd name="connsiteX96" fmla="*/ 360732 w 583294"/>
                <a:gd name="connsiteY96" fmla="*/ 273922 h 605593"/>
                <a:gd name="connsiteX97" fmla="*/ 371670 w 583294"/>
                <a:gd name="connsiteY97" fmla="*/ 287574 h 605593"/>
                <a:gd name="connsiteX98" fmla="*/ 432919 w 583294"/>
                <a:gd name="connsiteY98" fmla="*/ 306141 h 605593"/>
                <a:gd name="connsiteX99" fmla="*/ 294014 w 583294"/>
                <a:gd name="connsiteY99" fmla="*/ 433272 h 605593"/>
                <a:gd name="connsiteX100" fmla="*/ 154891 w 583294"/>
                <a:gd name="connsiteY100" fmla="*/ 304721 h 605593"/>
                <a:gd name="connsiteX101" fmla="*/ 211656 w 583294"/>
                <a:gd name="connsiteY101" fmla="*/ 287574 h 605593"/>
                <a:gd name="connsiteX102" fmla="*/ 222593 w 583294"/>
                <a:gd name="connsiteY102" fmla="*/ 273922 h 605593"/>
                <a:gd name="connsiteX103" fmla="*/ 207828 w 583294"/>
                <a:gd name="connsiteY103" fmla="*/ 255136 h 605593"/>
                <a:gd name="connsiteX104" fmla="*/ 186063 w 583294"/>
                <a:gd name="connsiteY104" fmla="*/ 214288 h 605593"/>
                <a:gd name="connsiteX105" fmla="*/ 179500 w 583294"/>
                <a:gd name="connsiteY105" fmla="*/ 197140 h 605593"/>
                <a:gd name="connsiteX106" fmla="*/ 168344 w 583294"/>
                <a:gd name="connsiteY106" fmla="*/ 173331 h 605593"/>
                <a:gd name="connsiteX107" fmla="*/ 168344 w 583294"/>
                <a:gd name="connsiteY107" fmla="*/ 150722 h 605593"/>
                <a:gd name="connsiteX108" fmla="*/ 174141 w 583294"/>
                <a:gd name="connsiteY108" fmla="*/ 132701 h 605593"/>
                <a:gd name="connsiteX109" fmla="*/ 174141 w 583294"/>
                <a:gd name="connsiteY109" fmla="*/ 101027 h 605593"/>
                <a:gd name="connsiteX110" fmla="*/ 275311 w 583294"/>
                <a:gd name="connsiteY110" fmla="*/ 0 h 605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583294" h="605593">
                  <a:moveTo>
                    <a:pt x="332623" y="296967"/>
                  </a:moveTo>
                  <a:cubicBezTo>
                    <a:pt x="327373" y="299697"/>
                    <a:pt x="322123" y="301663"/>
                    <a:pt x="316983" y="302537"/>
                  </a:cubicBezTo>
                  <a:cubicBezTo>
                    <a:pt x="313811" y="303083"/>
                    <a:pt x="311624" y="305814"/>
                    <a:pt x="311624" y="308872"/>
                  </a:cubicBezTo>
                  <a:lnTo>
                    <a:pt x="311624" y="325036"/>
                  </a:lnTo>
                  <a:cubicBezTo>
                    <a:pt x="310639" y="325364"/>
                    <a:pt x="309874" y="326019"/>
                    <a:pt x="309108" y="326784"/>
                  </a:cubicBezTo>
                  <a:cubicBezTo>
                    <a:pt x="307905" y="328094"/>
                    <a:pt x="307358" y="329951"/>
                    <a:pt x="307467" y="331698"/>
                  </a:cubicBezTo>
                  <a:lnTo>
                    <a:pt x="311077" y="366102"/>
                  </a:lnTo>
                  <a:cubicBezTo>
                    <a:pt x="311295" y="368724"/>
                    <a:pt x="313155" y="371017"/>
                    <a:pt x="315780" y="371673"/>
                  </a:cubicBezTo>
                  <a:cubicBezTo>
                    <a:pt x="316327" y="371891"/>
                    <a:pt x="316983" y="371891"/>
                    <a:pt x="317530" y="371891"/>
                  </a:cubicBezTo>
                  <a:cubicBezTo>
                    <a:pt x="319498" y="371891"/>
                    <a:pt x="321467" y="371017"/>
                    <a:pt x="322670" y="369379"/>
                  </a:cubicBezTo>
                  <a:lnTo>
                    <a:pt x="340826" y="345242"/>
                  </a:lnTo>
                  <a:cubicBezTo>
                    <a:pt x="341701" y="344149"/>
                    <a:pt x="342139" y="342730"/>
                    <a:pt x="342139" y="341310"/>
                  </a:cubicBezTo>
                  <a:lnTo>
                    <a:pt x="342139" y="302646"/>
                  </a:lnTo>
                  <a:cubicBezTo>
                    <a:pt x="342139" y="300353"/>
                    <a:pt x="340936" y="298277"/>
                    <a:pt x="339076" y="297076"/>
                  </a:cubicBezTo>
                  <a:cubicBezTo>
                    <a:pt x="337108" y="295984"/>
                    <a:pt x="334701" y="295875"/>
                    <a:pt x="332623" y="296967"/>
                  </a:cubicBezTo>
                  <a:close/>
                  <a:moveTo>
                    <a:pt x="250702" y="296967"/>
                  </a:moveTo>
                  <a:cubicBezTo>
                    <a:pt x="248624" y="295875"/>
                    <a:pt x="246218" y="295984"/>
                    <a:pt x="244249" y="297076"/>
                  </a:cubicBezTo>
                  <a:cubicBezTo>
                    <a:pt x="242281" y="298277"/>
                    <a:pt x="241187" y="300353"/>
                    <a:pt x="241187" y="302646"/>
                  </a:cubicBezTo>
                  <a:lnTo>
                    <a:pt x="241077" y="341310"/>
                  </a:lnTo>
                  <a:cubicBezTo>
                    <a:pt x="241077" y="342730"/>
                    <a:pt x="241624" y="344149"/>
                    <a:pt x="242390" y="345242"/>
                  </a:cubicBezTo>
                  <a:lnTo>
                    <a:pt x="260655" y="369379"/>
                  </a:lnTo>
                  <a:cubicBezTo>
                    <a:pt x="261859" y="371017"/>
                    <a:pt x="263827" y="371891"/>
                    <a:pt x="265796" y="371891"/>
                  </a:cubicBezTo>
                  <a:cubicBezTo>
                    <a:pt x="266343" y="371891"/>
                    <a:pt x="266999" y="371891"/>
                    <a:pt x="267546" y="371673"/>
                  </a:cubicBezTo>
                  <a:cubicBezTo>
                    <a:pt x="270171" y="371017"/>
                    <a:pt x="272030" y="368833"/>
                    <a:pt x="272249" y="366102"/>
                  </a:cubicBezTo>
                  <a:lnTo>
                    <a:pt x="275858" y="331698"/>
                  </a:lnTo>
                  <a:cubicBezTo>
                    <a:pt x="275968" y="329951"/>
                    <a:pt x="275421" y="328094"/>
                    <a:pt x="274218" y="326674"/>
                  </a:cubicBezTo>
                  <a:cubicBezTo>
                    <a:pt x="273452" y="326019"/>
                    <a:pt x="272687" y="325364"/>
                    <a:pt x="271702" y="325036"/>
                  </a:cubicBezTo>
                  <a:lnTo>
                    <a:pt x="271702" y="308872"/>
                  </a:lnTo>
                  <a:cubicBezTo>
                    <a:pt x="271702" y="305814"/>
                    <a:pt x="269515" y="303083"/>
                    <a:pt x="266343" y="302537"/>
                  </a:cubicBezTo>
                  <a:cubicBezTo>
                    <a:pt x="261202" y="301663"/>
                    <a:pt x="255952" y="299697"/>
                    <a:pt x="250702" y="296967"/>
                  </a:cubicBezTo>
                  <a:close/>
                  <a:moveTo>
                    <a:pt x="30625" y="270619"/>
                  </a:moveTo>
                  <a:lnTo>
                    <a:pt x="94718" y="270619"/>
                  </a:lnTo>
                  <a:cubicBezTo>
                    <a:pt x="111562" y="270619"/>
                    <a:pt x="125343" y="284271"/>
                    <a:pt x="125343" y="301200"/>
                  </a:cubicBezTo>
                  <a:cubicBezTo>
                    <a:pt x="125343" y="394036"/>
                    <a:pt x="201030" y="469616"/>
                    <a:pt x="293999" y="469616"/>
                  </a:cubicBezTo>
                  <a:cubicBezTo>
                    <a:pt x="386967" y="469616"/>
                    <a:pt x="462654" y="394036"/>
                    <a:pt x="462654" y="301200"/>
                  </a:cubicBezTo>
                  <a:cubicBezTo>
                    <a:pt x="462654" y="284271"/>
                    <a:pt x="476326" y="270619"/>
                    <a:pt x="493279" y="270619"/>
                  </a:cubicBezTo>
                  <a:lnTo>
                    <a:pt x="552669" y="270619"/>
                  </a:lnTo>
                  <a:cubicBezTo>
                    <a:pt x="569622" y="270619"/>
                    <a:pt x="583294" y="284271"/>
                    <a:pt x="583294" y="301200"/>
                  </a:cubicBezTo>
                  <a:cubicBezTo>
                    <a:pt x="583294" y="318129"/>
                    <a:pt x="569622" y="331782"/>
                    <a:pt x="552669" y="331782"/>
                  </a:cubicBezTo>
                  <a:lnTo>
                    <a:pt x="521935" y="331782"/>
                  </a:lnTo>
                  <a:cubicBezTo>
                    <a:pt x="516576" y="371319"/>
                    <a:pt x="501263" y="407579"/>
                    <a:pt x="478513" y="438052"/>
                  </a:cubicBezTo>
                  <a:lnTo>
                    <a:pt x="504982" y="464592"/>
                  </a:lnTo>
                  <a:cubicBezTo>
                    <a:pt x="516904" y="476497"/>
                    <a:pt x="516904" y="495937"/>
                    <a:pt x="504982" y="507842"/>
                  </a:cubicBezTo>
                  <a:cubicBezTo>
                    <a:pt x="498966" y="513849"/>
                    <a:pt x="491091" y="516798"/>
                    <a:pt x="483326" y="516798"/>
                  </a:cubicBezTo>
                  <a:cubicBezTo>
                    <a:pt x="475451" y="516798"/>
                    <a:pt x="467576" y="513849"/>
                    <a:pt x="461670" y="507842"/>
                  </a:cubicBezTo>
                  <a:lnTo>
                    <a:pt x="435638" y="481957"/>
                  </a:lnTo>
                  <a:cubicBezTo>
                    <a:pt x="403592" y="507078"/>
                    <a:pt x="364764" y="523897"/>
                    <a:pt x="322327" y="529140"/>
                  </a:cubicBezTo>
                  <a:lnTo>
                    <a:pt x="322327" y="575012"/>
                  </a:lnTo>
                  <a:cubicBezTo>
                    <a:pt x="322327" y="591832"/>
                    <a:pt x="308545" y="605593"/>
                    <a:pt x="291592" y="605593"/>
                  </a:cubicBezTo>
                  <a:cubicBezTo>
                    <a:pt x="274749" y="605593"/>
                    <a:pt x="260967" y="591832"/>
                    <a:pt x="260967" y="575012"/>
                  </a:cubicBezTo>
                  <a:lnTo>
                    <a:pt x="260967" y="528485"/>
                  </a:lnTo>
                  <a:cubicBezTo>
                    <a:pt x="219186" y="522478"/>
                    <a:pt x="181015" y="505221"/>
                    <a:pt x="149624" y="479882"/>
                  </a:cubicBezTo>
                  <a:lnTo>
                    <a:pt x="121624" y="507842"/>
                  </a:lnTo>
                  <a:cubicBezTo>
                    <a:pt x="115718" y="513849"/>
                    <a:pt x="107843" y="516798"/>
                    <a:pt x="99968" y="516798"/>
                  </a:cubicBezTo>
                  <a:cubicBezTo>
                    <a:pt x="92093" y="516798"/>
                    <a:pt x="84328" y="513849"/>
                    <a:pt x="78312" y="507842"/>
                  </a:cubicBezTo>
                  <a:cubicBezTo>
                    <a:pt x="66281" y="495937"/>
                    <a:pt x="66281" y="476497"/>
                    <a:pt x="78312" y="464592"/>
                  </a:cubicBezTo>
                  <a:lnTo>
                    <a:pt x="107515" y="435430"/>
                  </a:lnTo>
                  <a:cubicBezTo>
                    <a:pt x="85859" y="405504"/>
                    <a:pt x="71203" y="370117"/>
                    <a:pt x="66062" y="331782"/>
                  </a:cubicBezTo>
                  <a:lnTo>
                    <a:pt x="30625" y="331782"/>
                  </a:lnTo>
                  <a:cubicBezTo>
                    <a:pt x="13672" y="331782"/>
                    <a:pt x="0" y="318129"/>
                    <a:pt x="0" y="301200"/>
                  </a:cubicBezTo>
                  <a:cubicBezTo>
                    <a:pt x="0" y="284271"/>
                    <a:pt x="13672" y="270619"/>
                    <a:pt x="30625" y="270619"/>
                  </a:cubicBezTo>
                  <a:close/>
                  <a:moveTo>
                    <a:pt x="260655" y="122871"/>
                  </a:moveTo>
                  <a:cubicBezTo>
                    <a:pt x="242390" y="122871"/>
                    <a:pt x="224671" y="130298"/>
                    <a:pt x="215703" y="134776"/>
                  </a:cubicBezTo>
                  <a:cubicBezTo>
                    <a:pt x="213515" y="135868"/>
                    <a:pt x="212093" y="138162"/>
                    <a:pt x="212093" y="140565"/>
                  </a:cubicBezTo>
                  <a:lnTo>
                    <a:pt x="212093" y="152142"/>
                  </a:lnTo>
                  <a:lnTo>
                    <a:pt x="209468" y="152142"/>
                  </a:lnTo>
                  <a:cubicBezTo>
                    <a:pt x="205859" y="152142"/>
                    <a:pt x="203015" y="154982"/>
                    <a:pt x="203015" y="158586"/>
                  </a:cubicBezTo>
                  <a:lnTo>
                    <a:pt x="203015" y="169289"/>
                  </a:lnTo>
                  <a:cubicBezTo>
                    <a:pt x="203015" y="171474"/>
                    <a:pt x="204109" y="173440"/>
                    <a:pt x="205969" y="174641"/>
                  </a:cubicBezTo>
                  <a:lnTo>
                    <a:pt x="212203" y="178791"/>
                  </a:lnTo>
                  <a:lnTo>
                    <a:pt x="212640" y="181413"/>
                  </a:lnTo>
                  <a:cubicBezTo>
                    <a:pt x="214609" y="196922"/>
                    <a:pt x="223359" y="216909"/>
                    <a:pt x="235828" y="235039"/>
                  </a:cubicBezTo>
                  <a:cubicBezTo>
                    <a:pt x="251687" y="257975"/>
                    <a:pt x="266562" y="268242"/>
                    <a:pt x="274218" y="268242"/>
                  </a:cubicBezTo>
                  <a:lnTo>
                    <a:pt x="309108" y="268242"/>
                  </a:lnTo>
                  <a:cubicBezTo>
                    <a:pt x="316764" y="268242"/>
                    <a:pt x="331639" y="257975"/>
                    <a:pt x="347498" y="235039"/>
                  </a:cubicBezTo>
                  <a:cubicBezTo>
                    <a:pt x="359967" y="216909"/>
                    <a:pt x="368717" y="196922"/>
                    <a:pt x="370685" y="181413"/>
                  </a:cubicBezTo>
                  <a:lnTo>
                    <a:pt x="371123" y="178791"/>
                  </a:lnTo>
                  <a:lnTo>
                    <a:pt x="377357" y="174641"/>
                  </a:lnTo>
                  <a:cubicBezTo>
                    <a:pt x="379217" y="173440"/>
                    <a:pt x="380310" y="171474"/>
                    <a:pt x="380310" y="169289"/>
                  </a:cubicBezTo>
                  <a:lnTo>
                    <a:pt x="380310" y="158586"/>
                  </a:lnTo>
                  <a:cubicBezTo>
                    <a:pt x="380310" y="154982"/>
                    <a:pt x="377357" y="152142"/>
                    <a:pt x="373857" y="152142"/>
                  </a:cubicBezTo>
                  <a:lnTo>
                    <a:pt x="370248" y="152142"/>
                  </a:lnTo>
                  <a:cubicBezTo>
                    <a:pt x="369810" y="151268"/>
                    <a:pt x="369045" y="150504"/>
                    <a:pt x="368279" y="149958"/>
                  </a:cubicBezTo>
                  <a:cubicBezTo>
                    <a:pt x="366420" y="148756"/>
                    <a:pt x="364014" y="148538"/>
                    <a:pt x="362045" y="149521"/>
                  </a:cubicBezTo>
                  <a:cubicBezTo>
                    <a:pt x="353404" y="153343"/>
                    <a:pt x="344764" y="155309"/>
                    <a:pt x="336451" y="155309"/>
                  </a:cubicBezTo>
                  <a:cubicBezTo>
                    <a:pt x="321686" y="155309"/>
                    <a:pt x="308342" y="149302"/>
                    <a:pt x="296749" y="137288"/>
                  </a:cubicBezTo>
                  <a:cubicBezTo>
                    <a:pt x="287452" y="127786"/>
                    <a:pt x="275311" y="122871"/>
                    <a:pt x="260655" y="122871"/>
                  </a:cubicBezTo>
                  <a:close/>
                  <a:moveTo>
                    <a:pt x="275311" y="0"/>
                  </a:moveTo>
                  <a:lnTo>
                    <a:pt x="308014" y="0"/>
                  </a:lnTo>
                  <a:cubicBezTo>
                    <a:pt x="363795" y="0"/>
                    <a:pt x="409185" y="45326"/>
                    <a:pt x="409185" y="101027"/>
                  </a:cubicBezTo>
                  <a:lnTo>
                    <a:pt x="409185" y="132701"/>
                  </a:lnTo>
                  <a:cubicBezTo>
                    <a:pt x="412904" y="137944"/>
                    <a:pt x="414982" y="144278"/>
                    <a:pt x="414982" y="150722"/>
                  </a:cubicBezTo>
                  <a:lnTo>
                    <a:pt x="414982" y="173331"/>
                  </a:lnTo>
                  <a:cubicBezTo>
                    <a:pt x="414982" y="182505"/>
                    <a:pt x="410826" y="191352"/>
                    <a:pt x="403826" y="197140"/>
                  </a:cubicBezTo>
                  <a:cubicBezTo>
                    <a:pt x="402076" y="202820"/>
                    <a:pt x="399888" y="208608"/>
                    <a:pt x="397263" y="214288"/>
                  </a:cubicBezTo>
                  <a:cubicBezTo>
                    <a:pt x="392013" y="227940"/>
                    <a:pt x="384576" y="242029"/>
                    <a:pt x="375498" y="255136"/>
                  </a:cubicBezTo>
                  <a:cubicBezTo>
                    <a:pt x="371670" y="260706"/>
                    <a:pt x="366639" y="267368"/>
                    <a:pt x="360732" y="273922"/>
                  </a:cubicBezTo>
                  <a:cubicBezTo>
                    <a:pt x="366092" y="277853"/>
                    <a:pt x="370029" y="282331"/>
                    <a:pt x="371670" y="287574"/>
                  </a:cubicBezTo>
                  <a:lnTo>
                    <a:pt x="432919" y="306141"/>
                  </a:lnTo>
                  <a:cubicBezTo>
                    <a:pt x="426685" y="377243"/>
                    <a:pt x="366748" y="433272"/>
                    <a:pt x="294014" y="433272"/>
                  </a:cubicBezTo>
                  <a:cubicBezTo>
                    <a:pt x="220734" y="433272"/>
                    <a:pt x="160469" y="376478"/>
                    <a:pt x="154891" y="304721"/>
                  </a:cubicBezTo>
                  <a:lnTo>
                    <a:pt x="211656" y="287574"/>
                  </a:lnTo>
                  <a:cubicBezTo>
                    <a:pt x="213297" y="282331"/>
                    <a:pt x="217234" y="277853"/>
                    <a:pt x="222593" y="273922"/>
                  </a:cubicBezTo>
                  <a:cubicBezTo>
                    <a:pt x="216687" y="267368"/>
                    <a:pt x="211656" y="260706"/>
                    <a:pt x="207828" y="255136"/>
                  </a:cubicBezTo>
                  <a:cubicBezTo>
                    <a:pt x="198750" y="242029"/>
                    <a:pt x="191312" y="227940"/>
                    <a:pt x="186063" y="214288"/>
                  </a:cubicBezTo>
                  <a:cubicBezTo>
                    <a:pt x="183438" y="208608"/>
                    <a:pt x="181250" y="202820"/>
                    <a:pt x="179500" y="197140"/>
                  </a:cubicBezTo>
                  <a:cubicBezTo>
                    <a:pt x="172500" y="191242"/>
                    <a:pt x="168344" y="182505"/>
                    <a:pt x="168344" y="173331"/>
                  </a:cubicBezTo>
                  <a:lnTo>
                    <a:pt x="168344" y="150722"/>
                  </a:lnTo>
                  <a:cubicBezTo>
                    <a:pt x="168344" y="144278"/>
                    <a:pt x="170422" y="137944"/>
                    <a:pt x="174141" y="132701"/>
                  </a:cubicBezTo>
                  <a:lnTo>
                    <a:pt x="174141" y="101027"/>
                  </a:lnTo>
                  <a:cubicBezTo>
                    <a:pt x="174141" y="45326"/>
                    <a:pt x="219531" y="0"/>
                    <a:pt x="2753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8" name="ExtraShap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ED776F1-F777-433F-B6D9-BC067D42D80F}"/>
                </a:ext>
              </a:extLst>
            </p:cNvPr>
            <p:cNvSpPr/>
            <p:nvPr/>
          </p:nvSpPr>
          <p:spPr bwMode="auto">
            <a:xfrm>
              <a:off x="10759766" y="2378859"/>
              <a:ext cx="2012007" cy="2012007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1155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0" name="矩形 14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924EBE56-3A65-4657-A6FA-29C4CDB7164A}"/>
                </a:ext>
              </a:extLst>
            </p:cNvPr>
            <p:cNvSpPr/>
            <p:nvPr/>
          </p:nvSpPr>
          <p:spPr>
            <a:xfrm>
              <a:off x="11089157" y="2759559"/>
              <a:ext cx="135322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59937"/>
              <a:r>
                <a:rPr lang="en-US" altLang="zh-CN" sz="2100" b="1" dirty="0">
                  <a:solidFill>
                    <a:prstClr val="white"/>
                  </a:solidFill>
                  <a:cs typeface="+mn-ea"/>
                  <a:sym typeface="+mn-lt"/>
                </a:rPr>
                <a:t>10.00</a:t>
              </a:r>
              <a:r>
                <a:rPr lang="en-US" altLang="zh-CN" sz="1155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1" name="文本框 15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FB1D880-1600-4B4D-8D95-F7B68BE808C6}"/>
                </a:ext>
              </a:extLst>
            </p:cNvPr>
            <p:cNvSpPr txBox="1"/>
            <p:nvPr/>
          </p:nvSpPr>
          <p:spPr>
            <a:xfrm>
              <a:off x="11047153" y="3535133"/>
              <a:ext cx="1437232" cy="47503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9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9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2" name="Oval 2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E2CB5840-179F-42A1-9635-D9B1248D47E2}"/>
                </a:ext>
              </a:extLst>
            </p:cNvPr>
            <p:cNvSpPr/>
            <p:nvPr/>
          </p:nvSpPr>
          <p:spPr>
            <a:xfrm>
              <a:off x="11630424" y="3208855"/>
              <a:ext cx="270690" cy="246708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  <a:gd name="connsiteX61" fmla="*/ 373273 h 605239"/>
                <a:gd name="connsiteY61" fmla="*/ 373273 h 605239"/>
                <a:gd name="connsiteX62" fmla="*/ 373273 h 605239"/>
                <a:gd name="connsiteY62" fmla="*/ 373273 h 605239"/>
                <a:gd name="connsiteX63" fmla="*/ 373273 h 605239"/>
                <a:gd name="connsiteY63" fmla="*/ 373273 h 605239"/>
                <a:gd name="connsiteX64" fmla="*/ 373273 h 605239"/>
                <a:gd name="connsiteY64" fmla="*/ 373273 h 605239"/>
                <a:gd name="connsiteX65" fmla="*/ 373273 h 605239"/>
                <a:gd name="connsiteY65" fmla="*/ 373273 h 605239"/>
                <a:gd name="connsiteX66" fmla="*/ 373273 h 605239"/>
                <a:gd name="connsiteY66" fmla="*/ 373273 h 605239"/>
                <a:gd name="connsiteX67" fmla="*/ 373273 h 605239"/>
                <a:gd name="connsiteY67" fmla="*/ 373273 h 605239"/>
                <a:gd name="connsiteX68" fmla="*/ 373273 h 605239"/>
                <a:gd name="connsiteY68" fmla="*/ 373273 h 605239"/>
                <a:gd name="connsiteX69" fmla="*/ 373273 h 605239"/>
                <a:gd name="connsiteY69" fmla="*/ 373273 h 605239"/>
                <a:gd name="connsiteX70" fmla="*/ 373273 h 605239"/>
                <a:gd name="connsiteY70" fmla="*/ 373273 h 605239"/>
                <a:gd name="connsiteX71" fmla="*/ 373273 h 605239"/>
                <a:gd name="connsiteY71" fmla="*/ 373273 h 605239"/>
                <a:gd name="connsiteX72" fmla="*/ 373273 h 605239"/>
                <a:gd name="connsiteY72" fmla="*/ 373273 h 605239"/>
                <a:gd name="connsiteX73" fmla="*/ 373273 h 605239"/>
                <a:gd name="connsiteY73" fmla="*/ 373273 h 605239"/>
                <a:gd name="connsiteX74" fmla="*/ 373273 h 605239"/>
                <a:gd name="connsiteY74" fmla="*/ 373273 h 605239"/>
                <a:gd name="connsiteX75" fmla="*/ 373273 h 605239"/>
                <a:gd name="connsiteY75" fmla="*/ 373273 h 605239"/>
                <a:gd name="connsiteX76" fmla="*/ 373273 h 605239"/>
                <a:gd name="connsiteY76" fmla="*/ 373273 h 605239"/>
                <a:gd name="connsiteX77" fmla="*/ 373273 h 605239"/>
                <a:gd name="connsiteY77" fmla="*/ 373273 h 605239"/>
                <a:gd name="connsiteX78" fmla="*/ 373273 h 605239"/>
                <a:gd name="connsiteY78" fmla="*/ 373273 h 605239"/>
                <a:gd name="connsiteX79" fmla="*/ 373273 h 605239"/>
                <a:gd name="connsiteY79" fmla="*/ 373273 h 605239"/>
                <a:gd name="connsiteX80" fmla="*/ 373273 h 605239"/>
                <a:gd name="connsiteY80" fmla="*/ 373273 h 605239"/>
                <a:gd name="connsiteX81" fmla="*/ 373273 h 605239"/>
                <a:gd name="connsiteY81" fmla="*/ 373273 h 605239"/>
                <a:gd name="connsiteX82" fmla="*/ 373273 h 605239"/>
                <a:gd name="connsiteY82" fmla="*/ 373273 h 605239"/>
                <a:gd name="connsiteX83" fmla="*/ 373273 h 605239"/>
                <a:gd name="connsiteY83" fmla="*/ 373273 h 605239"/>
                <a:gd name="connsiteX84" fmla="*/ 373273 h 605239"/>
                <a:gd name="connsiteY84" fmla="*/ 373273 h 605239"/>
                <a:gd name="connsiteX85" fmla="*/ 373273 h 605239"/>
                <a:gd name="connsiteY85" fmla="*/ 373273 h 605239"/>
                <a:gd name="connsiteX86" fmla="*/ 373273 h 605239"/>
                <a:gd name="connsiteY86" fmla="*/ 373273 h 605239"/>
                <a:gd name="connsiteX87" fmla="*/ 373273 h 605239"/>
                <a:gd name="connsiteY87" fmla="*/ 373273 h 605239"/>
                <a:gd name="connsiteX88" fmla="*/ 373273 h 605239"/>
                <a:gd name="connsiteY88" fmla="*/ 373273 h 605239"/>
                <a:gd name="connsiteX89" fmla="*/ 373273 h 605239"/>
                <a:gd name="connsiteY89" fmla="*/ 373273 h 605239"/>
                <a:gd name="connsiteX90" fmla="*/ 373273 h 605239"/>
                <a:gd name="connsiteY90" fmla="*/ 373273 h 605239"/>
                <a:gd name="connsiteX91" fmla="*/ 373273 h 605239"/>
                <a:gd name="connsiteY91" fmla="*/ 373273 h 605239"/>
                <a:gd name="connsiteX92" fmla="*/ 373273 h 605239"/>
                <a:gd name="connsiteY92" fmla="*/ 373273 h 605239"/>
                <a:gd name="connsiteX93" fmla="*/ 373273 h 605239"/>
                <a:gd name="connsiteY93" fmla="*/ 373273 h 605239"/>
                <a:gd name="connsiteX94" fmla="*/ 373273 h 605239"/>
                <a:gd name="connsiteY94" fmla="*/ 373273 h 605239"/>
                <a:gd name="connsiteX95" fmla="*/ 373273 h 605239"/>
                <a:gd name="connsiteY95" fmla="*/ 373273 h 605239"/>
                <a:gd name="connsiteX96" fmla="*/ 373273 h 605239"/>
                <a:gd name="connsiteY96" fmla="*/ 373273 h 605239"/>
                <a:gd name="connsiteX97" fmla="*/ 373273 h 605239"/>
                <a:gd name="connsiteY97" fmla="*/ 373273 h 605239"/>
                <a:gd name="connsiteX98" fmla="*/ 373273 h 605239"/>
                <a:gd name="connsiteY98" fmla="*/ 373273 h 605239"/>
                <a:gd name="connsiteX99" fmla="*/ 373273 h 605239"/>
                <a:gd name="connsiteY99" fmla="*/ 373273 h 605239"/>
                <a:gd name="connsiteX100" fmla="*/ 373273 h 605239"/>
                <a:gd name="connsiteY100" fmla="*/ 373273 h 605239"/>
                <a:gd name="connsiteX101" fmla="*/ 373273 h 605239"/>
                <a:gd name="connsiteY101" fmla="*/ 373273 h 605239"/>
                <a:gd name="connsiteX102" fmla="*/ 373273 h 605239"/>
                <a:gd name="connsiteY102" fmla="*/ 373273 h 605239"/>
                <a:gd name="connsiteX103" fmla="*/ 373273 h 605239"/>
                <a:gd name="connsiteY103" fmla="*/ 373273 h 605239"/>
                <a:gd name="connsiteX104" fmla="*/ 373273 h 605239"/>
                <a:gd name="connsiteY104" fmla="*/ 373273 h 605239"/>
                <a:gd name="connsiteX105" fmla="*/ 373273 h 605239"/>
                <a:gd name="connsiteY105" fmla="*/ 373273 h 605239"/>
                <a:gd name="connsiteX106" fmla="*/ 373273 h 605239"/>
                <a:gd name="connsiteY106" fmla="*/ 373273 h 605239"/>
                <a:gd name="connsiteX107" fmla="*/ 373273 h 605239"/>
                <a:gd name="connsiteY107" fmla="*/ 373273 h 605239"/>
                <a:gd name="connsiteX108" fmla="*/ 373273 h 605239"/>
                <a:gd name="connsiteY108" fmla="*/ 373273 h 605239"/>
                <a:gd name="connsiteX109" fmla="*/ 373273 h 605239"/>
                <a:gd name="connsiteY109" fmla="*/ 373273 h 605239"/>
                <a:gd name="connsiteX110" fmla="*/ 373273 h 605239"/>
                <a:gd name="connsiteY110" fmla="*/ 373273 h 605239"/>
                <a:gd name="connsiteX111" fmla="*/ 373273 h 605239"/>
                <a:gd name="connsiteY111" fmla="*/ 373273 h 605239"/>
                <a:gd name="connsiteX112" fmla="*/ 373273 h 605239"/>
                <a:gd name="connsiteY112" fmla="*/ 373273 h 605239"/>
                <a:gd name="connsiteX113" fmla="*/ 373273 h 605239"/>
                <a:gd name="connsiteY113" fmla="*/ 373273 h 605239"/>
                <a:gd name="connsiteX114" fmla="*/ 373273 h 605239"/>
                <a:gd name="connsiteY114" fmla="*/ 373273 h 605239"/>
                <a:gd name="connsiteX115" fmla="*/ 373273 h 605239"/>
                <a:gd name="connsiteY115" fmla="*/ 373273 h 605239"/>
                <a:gd name="connsiteX116" fmla="*/ 373273 h 605239"/>
                <a:gd name="connsiteY116" fmla="*/ 373273 h 605239"/>
                <a:gd name="connsiteX117" fmla="*/ 373273 h 605239"/>
                <a:gd name="connsiteY117" fmla="*/ 373273 h 605239"/>
                <a:gd name="connsiteX118" fmla="*/ 373273 h 605239"/>
                <a:gd name="connsiteY118" fmla="*/ 373273 h 605239"/>
                <a:gd name="connsiteX119" fmla="*/ 373273 h 605239"/>
                <a:gd name="connsiteY119" fmla="*/ 373273 h 605239"/>
                <a:gd name="connsiteX120" fmla="*/ 373273 h 605239"/>
                <a:gd name="connsiteY120" fmla="*/ 373273 h 605239"/>
                <a:gd name="connsiteX121" fmla="*/ 373273 h 605239"/>
                <a:gd name="connsiteY121" fmla="*/ 373273 h 605239"/>
                <a:gd name="connsiteX122" fmla="*/ 373273 h 605239"/>
                <a:gd name="connsiteY122" fmla="*/ 373273 h 605239"/>
                <a:gd name="connsiteX123" fmla="*/ 373273 h 605239"/>
                <a:gd name="connsiteY123" fmla="*/ 373273 h 605239"/>
                <a:gd name="connsiteX124" fmla="*/ 373273 h 605239"/>
                <a:gd name="connsiteY124" fmla="*/ 373273 h 605239"/>
                <a:gd name="connsiteX125" fmla="*/ 373273 h 605239"/>
                <a:gd name="connsiteY125" fmla="*/ 373273 h 605239"/>
                <a:gd name="connsiteX126" fmla="*/ 373273 h 605239"/>
                <a:gd name="connsiteY126" fmla="*/ 373273 h 605239"/>
                <a:gd name="connsiteX127" fmla="*/ 373273 h 605239"/>
                <a:gd name="connsiteY127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606933" h="553162">
                  <a:moveTo>
                    <a:pt x="443700" y="443503"/>
                  </a:moveTo>
                  <a:cubicBezTo>
                    <a:pt x="461035" y="453606"/>
                    <a:pt x="477310" y="465825"/>
                    <a:pt x="492334" y="479775"/>
                  </a:cubicBezTo>
                  <a:cubicBezTo>
                    <a:pt x="460939" y="509024"/>
                    <a:pt x="424150" y="530383"/>
                    <a:pt x="384087" y="542506"/>
                  </a:cubicBezTo>
                  <a:cubicBezTo>
                    <a:pt x="407971" y="518838"/>
                    <a:pt x="428580" y="484875"/>
                    <a:pt x="443700" y="443503"/>
                  </a:cubicBezTo>
                  <a:close/>
                  <a:moveTo>
                    <a:pt x="163232" y="443503"/>
                  </a:moveTo>
                  <a:cubicBezTo>
                    <a:pt x="178352" y="484875"/>
                    <a:pt x="198865" y="518838"/>
                    <a:pt x="222845" y="542506"/>
                  </a:cubicBezTo>
                  <a:cubicBezTo>
                    <a:pt x="182686" y="530383"/>
                    <a:pt x="145897" y="509024"/>
                    <a:pt x="114598" y="479775"/>
                  </a:cubicBezTo>
                  <a:cubicBezTo>
                    <a:pt x="129622" y="465825"/>
                    <a:pt x="145897" y="453606"/>
                    <a:pt x="163232" y="443503"/>
                  </a:cubicBezTo>
                  <a:close/>
                  <a:moveTo>
                    <a:pt x="316062" y="405892"/>
                  </a:moveTo>
                  <a:cubicBezTo>
                    <a:pt x="353060" y="407528"/>
                    <a:pt x="388613" y="416377"/>
                    <a:pt x="421275" y="431672"/>
                  </a:cubicBezTo>
                  <a:cubicBezTo>
                    <a:pt x="397573" y="499968"/>
                    <a:pt x="359034" y="545563"/>
                    <a:pt x="316062" y="553162"/>
                  </a:cubicBezTo>
                  <a:close/>
                  <a:moveTo>
                    <a:pt x="290729" y="405892"/>
                  </a:moveTo>
                  <a:lnTo>
                    <a:pt x="290729" y="553162"/>
                  </a:lnTo>
                  <a:cubicBezTo>
                    <a:pt x="247883" y="545563"/>
                    <a:pt x="209369" y="499968"/>
                    <a:pt x="185587" y="431672"/>
                  </a:cubicBezTo>
                  <a:cubicBezTo>
                    <a:pt x="218227" y="416377"/>
                    <a:pt x="253852" y="407528"/>
                    <a:pt x="290729" y="405892"/>
                  </a:cubicBezTo>
                  <a:close/>
                  <a:moveTo>
                    <a:pt x="463924" y="364965"/>
                  </a:moveTo>
                  <a:lnTo>
                    <a:pt x="567205" y="364965"/>
                  </a:lnTo>
                  <a:lnTo>
                    <a:pt x="543818" y="416184"/>
                  </a:lnTo>
                  <a:cubicBezTo>
                    <a:pt x="534304" y="432408"/>
                    <a:pt x="523128" y="447695"/>
                    <a:pt x="510459" y="461780"/>
                  </a:cubicBezTo>
                  <a:cubicBezTo>
                    <a:pt x="492442" y="444859"/>
                    <a:pt x="472692" y="430534"/>
                    <a:pt x="451689" y="418708"/>
                  </a:cubicBezTo>
                  <a:close/>
                  <a:moveTo>
                    <a:pt x="316062" y="364965"/>
                  </a:moveTo>
                  <a:lnTo>
                    <a:pt x="438281" y="364965"/>
                  </a:lnTo>
                  <a:lnTo>
                    <a:pt x="428843" y="407092"/>
                  </a:lnTo>
                  <a:cubicBezTo>
                    <a:pt x="393689" y="391126"/>
                    <a:pt x="355646" y="381989"/>
                    <a:pt x="316062" y="380450"/>
                  </a:cubicBezTo>
                  <a:close/>
                  <a:moveTo>
                    <a:pt x="168651" y="364965"/>
                  </a:moveTo>
                  <a:lnTo>
                    <a:pt x="290729" y="364965"/>
                  </a:lnTo>
                  <a:lnTo>
                    <a:pt x="290729" y="380450"/>
                  </a:lnTo>
                  <a:cubicBezTo>
                    <a:pt x="251256" y="381989"/>
                    <a:pt x="213131" y="391126"/>
                    <a:pt x="178086" y="407092"/>
                  </a:cubicBezTo>
                  <a:close/>
                  <a:moveTo>
                    <a:pt x="39659" y="364965"/>
                  </a:moveTo>
                  <a:lnTo>
                    <a:pt x="143035" y="364965"/>
                  </a:lnTo>
                  <a:lnTo>
                    <a:pt x="155174" y="418708"/>
                  </a:lnTo>
                  <a:cubicBezTo>
                    <a:pt x="134171" y="430534"/>
                    <a:pt x="114421" y="444859"/>
                    <a:pt x="96501" y="461780"/>
                  </a:cubicBezTo>
                  <a:cubicBezTo>
                    <a:pt x="83832" y="447695"/>
                    <a:pt x="72632" y="432408"/>
                    <a:pt x="63094" y="416184"/>
                  </a:cubicBezTo>
                  <a:close/>
                  <a:moveTo>
                    <a:pt x="417814" y="222493"/>
                  </a:moveTo>
                  <a:lnTo>
                    <a:pt x="435824" y="283675"/>
                  </a:lnTo>
                  <a:lnTo>
                    <a:pt x="445648" y="252507"/>
                  </a:lnTo>
                  <a:lnTo>
                    <a:pt x="469822" y="252507"/>
                  </a:lnTo>
                  <a:lnTo>
                    <a:pt x="479550" y="283675"/>
                  </a:lnTo>
                  <a:lnTo>
                    <a:pt x="497657" y="222493"/>
                  </a:lnTo>
                  <a:lnTo>
                    <a:pt x="521831" y="229612"/>
                  </a:lnTo>
                  <a:lnTo>
                    <a:pt x="492167" y="330619"/>
                  </a:lnTo>
                  <a:lnTo>
                    <a:pt x="467992" y="330811"/>
                  </a:lnTo>
                  <a:lnTo>
                    <a:pt x="457687" y="298393"/>
                  </a:lnTo>
                  <a:lnTo>
                    <a:pt x="447478" y="330811"/>
                  </a:lnTo>
                  <a:lnTo>
                    <a:pt x="423304" y="330619"/>
                  </a:lnTo>
                  <a:lnTo>
                    <a:pt x="393543" y="229612"/>
                  </a:lnTo>
                  <a:close/>
                  <a:moveTo>
                    <a:pt x="263629" y="222493"/>
                  </a:moveTo>
                  <a:lnTo>
                    <a:pt x="281639" y="283675"/>
                  </a:lnTo>
                  <a:lnTo>
                    <a:pt x="291463" y="252507"/>
                  </a:lnTo>
                  <a:lnTo>
                    <a:pt x="315541" y="252507"/>
                  </a:lnTo>
                  <a:lnTo>
                    <a:pt x="325365" y="283675"/>
                  </a:lnTo>
                  <a:lnTo>
                    <a:pt x="343375" y="222493"/>
                  </a:lnTo>
                  <a:lnTo>
                    <a:pt x="367646" y="229612"/>
                  </a:lnTo>
                  <a:lnTo>
                    <a:pt x="337886" y="330619"/>
                  </a:lnTo>
                  <a:lnTo>
                    <a:pt x="313711" y="330811"/>
                  </a:lnTo>
                  <a:lnTo>
                    <a:pt x="303502" y="298393"/>
                  </a:lnTo>
                  <a:lnTo>
                    <a:pt x="293197" y="330811"/>
                  </a:lnTo>
                  <a:lnTo>
                    <a:pt x="269022" y="330619"/>
                  </a:lnTo>
                  <a:lnTo>
                    <a:pt x="239358" y="229612"/>
                  </a:lnTo>
                  <a:close/>
                  <a:moveTo>
                    <a:pt x="109302" y="222493"/>
                  </a:moveTo>
                  <a:lnTo>
                    <a:pt x="127312" y="283675"/>
                  </a:lnTo>
                  <a:lnTo>
                    <a:pt x="137136" y="252507"/>
                  </a:lnTo>
                  <a:lnTo>
                    <a:pt x="161214" y="252507"/>
                  </a:lnTo>
                  <a:lnTo>
                    <a:pt x="171038" y="283675"/>
                  </a:lnTo>
                  <a:lnTo>
                    <a:pt x="189048" y="222493"/>
                  </a:lnTo>
                  <a:lnTo>
                    <a:pt x="213319" y="229612"/>
                  </a:lnTo>
                  <a:lnTo>
                    <a:pt x="183655" y="330619"/>
                  </a:lnTo>
                  <a:lnTo>
                    <a:pt x="159384" y="330811"/>
                  </a:lnTo>
                  <a:lnTo>
                    <a:pt x="149175" y="298393"/>
                  </a:lnTo>
                  <a:lnTo>
                    <a:pt x="138966" y="330811"/>
                  </a:lnTo>
                  <a:lnTo>
                    <a:pt x="114792" y="330619"/>
                  </a:lnTo>
                  <a:lnTo>
                    <a:pt x="85031" y="229612"/>
                  </a:lnTo>
                  <a:close/>
                  <a:moveTo>
                    <a:pt x="25329" y="213374"/>
                  </a:moveTo>
                  <a:lnTo>
                    <a:pt x="25329" y="339668"/>
                  </a:lnTo>
                  <a:lnTo>
                    <a:pt x="581604" y="339668"/>
                  </a:lnTo>
                  <a:lnTo>
                    <a:pt x="581604" y="213374"/>
                  </a:lnTo>
                  <a:close/>
                  <a:moveTo>
                    <a:pt x="96501" y="91312"/>
                  </a:moveTo>
                  <a:cubicBezTo>
                    <a:pt x="114414" y="108145"/>
                    <a:pt x="134157" y="122573"/>
                    <a:pt x="155152" y="134404"/>
                  </a:cubicBezTo>
                  <a:cubicBezTo>
                    <a:pt x="150241" y="151333"/>
                    <a:pt x="146196" y="169320"/>
                    <a:pt x="143017" y="188173"/>
                  </a:cubicBezTo>
                  <a:lnTo>
                    <a:pt x="168635" y="188173"/>
                  </a:lnTo>
                  <a:cubicBezTo>
                    <a:pt x="171236" y="173456"/>
                    <a:pt x="174318" y="159413"/>
                    <a:pt x="178074" y="145947"/>
                  </a:cubicBezTo>
                  <a:cubicBezTo>
                    <a:pt x="213130" y="161914"/>
                    <a:pt x="251268" y="171052"/>
                    <a:pt x="290754" y="172687"/>
                  </a:cubicBezTo>
                  <a:lnTo>
                    <a:pt x="290754" y="188173"/>
                  </a:lnTo>
                  <a:lnTo>
                    <a:pt x="316083" y="188173"/>
                  </a:lnTo>
                  <a:lnTo>
                    <a:pt x="316083" y="172687"/>
                  </a:lnTo>
                  <a:cubicBezTo>
                    <a:pt x="355665" y="171052"/>
                    <a:pt x="393707" y="161914"/>
                    <a:pt x="428860" y="145947"/>
                  </a:cubicBezTo>
                  <a:cubicBezTo>
                    <a:pt x="432519" y="159413"/>
                    <a:pt x="435697" y="173456"/>
                    <a:pt x="438298" y="188173"/>
                  </a:cubicBezTo>
                  <a:lnTo>
                    <a:pt x="463916" y="188173"/>
                  </a:lnTo>
                  <a:cubicBezTo>
                    <a:pt x="460737" y="169320"/>
                    <a:pt x="456693" y="151333"/>
                    <a:pt x="451685" y="134404"/>
                  </a:cubicBezTo>
                  <a:cubicBezTo>
                    <a:pt x="472776" y="122573"/>
                    <a:pt x="492423" y="108145"/>
                    <a:pt x="510432" y="91312"/>
                  </a:cubicBezTo>
                  <a:cubicBezTo>
                    <a:pt x="535761" y="119399"/>
                    <a:pt x="555119" y="152487"/>
                    <a:pt x="567158" y="188173"/>
                  </a:cubicBezTo>
                  <a:lnTo>
                    <a:pt x="606933" y="188173"/>
                  </a:lnTo>
                  <a:lnTo>
                    <a:pt x="606933" y="364965"/>
                  </a:lnTo>
                  <a:lnTo>
                    <a:pt x="567205" y="364965"/>
                  </a:lnTo>
                  <a:lnTo>
                    <a:pt x="567205" y="364964"/>
                  </a:lnTo>
                  <a:lnTo>
                    <a:pt x="463925" y="364964"/>
                  </a:lnTo>
                  <a:lnTo>
                    <a:pt x="463924" y="364965"/>
                  </a:lnTo>
                  <a:lnTo>
                    <a:pt x="438281" y="364965"/>
                  </a:lnTo>
                  <a:lnTo>
                    <a:pt x="438281" y="364964"/>
                  </a:lnTo>
                  <a:lnTo>
                    <a:pt x="316062" y="364964"/>
                  </a:lnTo>
                  <a:lnTo>
                    <a:pt x="316062" y="364965"/>
                  </a:lnTo>
                  <a:lnTo>
                    <a:pt x="290729" y="364965"/>
                  </a:lnTo>
                  <a:lnTo>
                    <a:pt x="290729" y="364964"/>
                  </a:lnTo>
                  <a:lnTo>
                    <a:pt x="168651" y="364964"/>
                  </a:lnTo>
                  <a:lnTo>
                    <a:pt x="168651" y="364965"/>
                  </a:lnTo>
                  <a:lnTo>
                    <a:pt x="143035" y="364965"/>
                  </a:lnTo>
                  <a:lnTo>
                    <a:pt x="143035" y="364964"/>
                  </a:lnTo>
                  <a:lnTo>
                    <a:pt x="39658" y="364964"/>
                  </a:lnTo>
                  <a:lnTo>
                    <a:pt x="39659" y="364965"/>
                  </a:lnTo>
                  <a:lnTo>
                    <a:pt x="0" y="364965"/>
                  </a:lnTo>
                  <a:lnTo>
                    <a:pt x="0" y="188173"/>
                  </a:lnTo>
                  <a:lnTo>
                    <a:pt x="39679" y="188173"/>
                  </a:lnTo>
                  <a:cubicBezTo>
                    <a:pt x="51717" y="152487"/>
                    <a:pt x="71075" y="119399"/>
                    <a:pt x="96501" y="91312"/>
                  </a:cubicBezTo>
                  <a:close/>
                  <a:moveTo>
                    <a:pt x="384087" y="10655"/>
                  </a:moveTo>
                  <a:cubicBezTo>
                    <a:pt x="424150" y="22673"/>
                    <a:pt x="460939" y="44114"/>
                    <a:pt x="492334" y="73246"/>
                  </a:cubicBezTo>
                  <a:cubicBezTo>
                    <a:pt x="477310" y="87283"/>
                    <a:pt x="461035" y="99397"/>
                    <a:pt x="443700" y="109588"/>
                  </a:cubicBezTo>
                  <a:cubicBezTo>
                    <a:pt x="428580" y="68150"/>
                    <a:pt x="407971" y="34211"/>
                    <a:pt x="384087" y="10655"/>
                  </a:cubicBezTo>
                  <a:close/>
                  <a:moveTo>
                    <a:pt x="222845" y="10655"/>
                  </a:moveTo>
                  <a:cubicBezTo>
                    <a:pt x="198865" y="34211"/>
                    <a:pt x="178352" y="68150"/>
                    <a:pt x="163232" y="109588"/>
                  </a:cubicBezTo>
                  <a:cubicBezTo>
                    <a:pt x="145897" y="99397"/>
                    <a:pt x="129622" y="87283"/>
                    <a:pt x="114598" y="73246"/>
                  </a:cubicBezTo>
                  <a:cubicBezTo>
                    <a:pt x="145897" y="44114"/>
                    <a:pt x="182686" y="22673"/>
                    <a:pt x="222845" y="10655"/>
                  </a:cubicBezTo>
                  <a:close/>
                  <a:moveTo>
                    <a:pt x="316062" y="0"/>
                  </a:moveTo>
                  <a:cubicBezTo>
                    <a:pt x="358937" y="7501"/>
                    <a:pt x="397477" y="53178"/>
                    <a:pt x="421275" y="121358"/>
                  </a:cubicBezTo>
                  <a:cubicBezTo>
                    <a:pt x="388613" y="136744"/>
                    <a:pt x="353060" y="145494"/>
                    <a:pt x="316062" y="147129"/>
                  </a:cubicBezTo>
                  <a:close/>
                  <a:moveTo>
                    <a:pt x="290729" y="0"/>
                  </a:moveTo>
                  <a:lnTo>
                    <a:pt x="290729" y="147129"/>
                  </a:lnTo>
                  <a:cubicBezTo>
                    <a:pt x="253852" y="145494"/>
                    <a:pt x="218227" y="136744"/>
                    <a:pt x="185587" y="121358"/>
                  </a:cubicBezTo>
                  <a:cubicBezTo>
                    <a:pt x="209369" y="53178"/>
                    <a:pt x="247883" y="7501"/>
                    <a:pt x="290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59937"/>
              <a:endParaRPr lang="zh-CN" altLang="en-US" sz="1102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3" name="ExtraShap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4BD8AA1D-753E-48C9-A55D-8DF837D6B761}"/>
                </a:ext>
              </a:extLst>
            </p:cNvPr>
            <p:cNvSpPr/>
            <p:nvPr/>
          </p:nvSpPr>
          <p:spPr bwMode="auto">
            <a:xfrm>
              <a:off x="12393376" y="4329457"/>
              <a:ext cx="2012007" cy="2012007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1155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4" name="矩形 15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949D607E-9A77-4E5F-A42B-0E4DA1AEABB7}"/>
                </a:ext>
              </a:extLst>
            </p:cNvPr>
            <p:cNvSpPr/>
            <p:nvPr/>
          </p:nvSpPr>
          <p:spPr>
            <a:xfrm>
              <a:off x="12722767" y="4710157"/>
              <a:ext cx="135322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59937"/>
              <a:r>
                <a:rPr lang="en-US" altLang="zh-CN" sz="2100" b="1" dirty="0">
                  <a:solidFill>
                    <a:prstClr val="white"/>
                  </a:solidFill>
                  <a:cs typeface="+mn-ea"/>
                  <a:sym typeface="+mn-lt"/>
                </a:rPr>
                <a:t>10.00</a:t>
              </a:r>
              <a:r>
                <a:rPr lang="en-US" altLang="zh-CN" sz="1155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5" name="文本框 15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CF7CEC04-92CD-447C-B5B8-5141FEE6BF11}"/>
                </a:ext>
              </a:extLst>
            </p:cNvPr>
            <p:cNvSpPr txBox="1"/>
            <p:nvPr/>
          </p:nvSpPr>
          <p:spPr>
            <a:xfrm>
              <a:off x="12680763" y="5485730"/>
              <a:ext cx="1437232" cy="47503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9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9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6" name="Oval 2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9E5D3F0-4B96-4130-8911-DA9272F4C892}"/>
                </a:ext>
              </a:extLst>
            </p:cNvPr>
            <p:cNvSpPr/>
            <p:nvPr/>
          </p:nvSpPr>
          <p:spPr>
            <a:xfrm>
              <a:off x="13287554" y="5147462"/>
              <a:ext cx="223654" cy="270690"/>
            </a:xfrm>
            <a:custGeom>
              <a:avLst/>
              <a:gdLst>
                <a:gd name="connsiteX0" fmla="*/ 182271 w 501297"/>
                <a:gd name="connsiteY0" fmla="*/ 515718 h 606722"/>
                <a:gd name="connsiteX1" fmla="*/ 151922 w 501297"/>
                <a:gd name="connsiteY1" fmla="*/ 546023 h 606722"/>
                <a:gd name="connsiteX2" fmla="*/ 182271 w 501297"/>
                <a:gd name="connsiteY2" fmla="*/ 576328 h 606722"/>
                <a:gd name="connsiteX3" fmla="*/ 203809 w 501297"/>
                <a:gd name="connsiteY3" fmla="*/ 567441 h 606722"/>
                <a:gd name="connsiteX4" fmla="*/ 212708 w 501297"/>
                <a:gd name="connsiteY4" fmla="*/ 546023 h 606722"/>
                <a:gd name="connsiteX5" fmla="*/ 182271 w 501297"/>
                <a:gd name="connsiteY5" fmla="*/ 515718 h 606722"/>
                <a:gd name="connsiteX6" fmla="*/ 432133 w 501297"/>
                <a:gd name="connsiteY6" fmla="*/ 219106 h 606722"/>
                <a:gd name="connsiteX7" fmla="*/ 501297 w 501297"/>
                <a:gd name="connsiteY7" fmla="*/ 288234 h 606722"/>
                <a:gd name="connsiteX8" fmla="*/ 432133 w 501297"/>
                <a:gd name="connsiteY8" fmla="*/ 357273 h 606722"/>
                <a:gd name="connsiteX9" fmla="*/ 432133 w 501297"/>
                <a:gd name="connsiteY9" fmla="*/ 310981 h 606722"/>
                <a:gd name="connsiteX10" fmla="*/ 182271 w 501297"/>
                <a:gd name="connsiteY10" fmla="*/ 310981 h 606722"/>
                <a:gd name="connsiteX11" fmla="*/ 182271 w 501297"/>
                <a:gd name="connsiteY11" fmla="*/ 265488 h 606722"/>
                <a:gd name="connsiteX12" fmla="*/ 432133 w 501297"/>
                <a:gd name="connsiteY12" fmla="*/ 265488 h 606722"/>
                <a:gd name="connsiteX13" fmla="*/ 30438 w 501297"/>
                <a:gd name="connsiteY13" fmla="*/ 0 h 606722"/>
                <a:gd name="connsiteX14" fmla="*/ 334192 w 501297"/>
                <a:gd name="connsiteY14" fmla="*/ 0 h 606722"/>
                <a:gd name="connsiteX15" fmla="*/ 364541 w 501297"/>
                <a:gd name="connsiteY15" fmla="*/ 30305 h 606722"/>
                <a:gd name="connsiteX16" fmla="*/ 364541 w 501297"/>
                <a:gd name="connsiteY16" fmla="*/ 219956 h 606722"/>
                <a:gd name="connsiteX17" fmla="*/ 318974 w 501297"/>
                <a:gd name="connsiteY17" fmla="*/ 219956 h 606722"/>
                <a:gd name="connsiteX18" fmla="*/ 318974 w 501297"/>
                <a:gd name="connsiteY18" fmla="*/ 91004 h 606722"/>
                <a:gd name="connsiteX19" fmla="*/ 45568 w 501297"/>
                <a:gd name="connsiteY19" fmla="*/ 91004 h 606722"/>
                <a:gd name="connsiteX20" fmla="*/ 45568 w 501297"/>
                <a:gd name="connsiteY20" fmla="*/ 485325 h 606722"/>
                <a:gd name="connsiteX21" fmla="*/ 318974 w 501297"/>
                <a:gd name="connsiteY21" fmla="*/ 485325 h 606722"/>
                <a:gd name="connsiteX22" fmla="*/ 318974 w 501297"/>
                <a:gd name="connsiteY22" fmla="*/ 356462 h 606722"/>
                <a:gd name="connsiteX23" fmla="*/ 364541 w 501297"/>
                <a:gd name="connsiteY23" fmla="*/ 356462 h 606722"/>
                <a:gd name="connsiteX24" fmla="*/ 364541 w 501297"/>
                <a:gd name="connsiteY24" fmla="*/ 576328 h 606722"/>
                <a:gd name="connsiteX25" fmla="*/ 334192 w 501297"/>
                <a:gd name="connsiteY25" fmla="*/ 606722 h 606722"/>
                <a:gd name="connsiteX26" fmla="*/ 30438 w 501297"/>
                <a:gd name="connsiteY26" fmla="*/ 606722 h 606722"/>
                <a:gd name="connsiteX27" fmla="*/ 0 w 501297"/>
                <a:gd name="connsiteY27" fmla="*/ 576328 h 606722"/>
                <a:gd name="connsiteX28" fmla="*/ 0 w 501297"/>
                <a:gd name="connsiteY28" fmla="*/ 30305 h 606722"/>
                <a:gd name="connsiteX29" fmla="*/ 30438 w 501297"/>
                <a:gd name="connsiteY29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01297" h="606722">
                  <a:moveTo>
                    <a:pt x="182271" y="515718"/>
                  </a:moveTo>
                  <a:cubicBezTo>
                    <a:pt x="165539" y="515718"/>
                    <a:pt x="151922" y="529316"/>
                    <a:pt x="151922" y="546023"/>
                  </a:cubicBezTo>
                  <a:cubicBezTo>
                    <a:pt x="151922" y="562731"/>
                    <a:pt x="165539" y="576328"/>
                    <a:pt x="182271" y="576328"/>
                  </a:cubicBezTo>
                  <a:cubicBezTo>
                    <a:pt x="190459" y="576328"/>
                    <a:pt x="198024" y="573218"/>
                    <a:pt x="203809" y="567441"/>
                  </a:cubicBezTo>
                  <a:cubicBezTo>
                    <a:pt x="209505" y="561754"/>
                    <a:pt x="212708" y="554111"/>
                    <a:pt x="212708" y="546023"/>
                  </a:cubicBezTo>
                  <a:cubicBezTo>
                    <a:pt x="212708" y="529316"/>
                    <a:pt x="199092" y="515718"/>
                    <a:pt x="182271" y="515718"/>
                  </a:cubicBezTo>
                  <a:close/>
                  <a:moveTo>
                    <a:pt x="432133" y="219106"/>
                  </a:moveTo>
                  <a:lnTo>
                    <a:pt x="501297" y="288234"/>
                  </a:lnTo>
                  <a:lnTo>
                    <a:pt x="432133" y="357273"/>
                  </a:lnTo>
                  <a:lnTo>
                    <a:pt x="432133" y="310981"/>
                  </a:lnTo>
                  <a:lnTo>
                    <a:pt x="182271" y="310981"/>
                  </a:lnTo>
                  <a:lnTo>
                    <a:pt x="182271" y="265488"/>
                  </a:lnTo>
                  <a:lnTo>
                    <a:pt x="432133" y="265488"/>
                  </a:lnTo>
                  <a:close/>
                  <a:moveTo>
                    <a:pt x="30438" y="0"/>
                  </a:moveTo>
                  <a:lnTo>
                    <a:pt x="334192" y="0"/>
                  </a:lnTo>
                  <a:cubicBezTo>
                    <a:pt x="351013" y="0"/>
                    <a:pt x="364541" y="13598"/>
                    <a:pt x="364541" y="30305"/>
                  </a:cubicBezTo>
                  <a:lnTo>
                    <a:pt x="364541" y="219956"/>
                  </a:lnTo>
                  <a:lnTo>
                    <a:pt x="318974" y="219956"/>
                  </a:lnTo>
                  <a:lnTo>
                    <a:pt x="318974" y="91004"/>
                  </a:lnTo>
                  <a:lnTo>
                    <a:pt x="45568" y="91004"/>
                  </a:lnTo>
                  <a:lnTo>
                    <a:pt x="45568" y="485325"/>
                  </a:lnTo>
                  <a:lnTo>
                    <a:pt x="318974" y="485325"/>
                  </a:lnTo>
                  <a:lnTo>
                    <a:pt x="318974" y="356462"/>
                  </a:lnTo>
                  <a:lnTo>
                    <a:pt x="364541" y="356462"/>
                  </a:lnTo>
                  <a:lnTo>
                    <a:pt x="364541" y="576328"/>
                  </a:lnTo>
                  <a:cubicBezTo>
                    <a:pt x="364541" y="593125"/>
                    <a:pt x="351013" y="606722"/>
                    <a:pt x="334192" y="606722"/>
                  </a:cubicBezTo>
                  <a:lnTo>
                    <a:pt x="30438" y="606722"/>
                  </a:lnTo>
                  <a:cubicBezTo>
                    <a:pt x="13617" y="606722"/>
                    <a:pt x="0" y="593125"/>
                    <a:pt x="0" y="576328"/>
                  </a:cubicBezTo>
                  <a:lnTo>
                    <a:pt x="0" y="30305"/>
                  </a:lnTo>
                  <a:cubicBezTo>
                    <a:pt x="0" y="13598"/>
                    <a:pt x="13617" y="0"/>
                    <a:pt x="304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59937"/>
              <a:endParaRPr lang="zh-CN" altLang="en-US" sz="1102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57" name="矩形 156">
            <a:extLst>
              <a:ext uri="{FF2B5EF4-FFF2-40B4-BE49-F238E27FC236}">
                <a16:creationId xmlns:a16="http://schemas.microsoft.com/office/drawing/2014/main" id="{2CB908CD-1E3A-43E7-B825-0D9B049D776D}"/>
              </a:ext>
            </a:extLst>
          </p:cNvPr>
          <p:cNvSpPr/>
          <p:nvPr/>
        </p:nvSpPr>
        <p:spPr>
          <a:xfrm>
            <a:off x="1308783" y="4420859"/>
            <a:ext cx="7246269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2000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02187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1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组合 8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72E30393-7F3B-417F-AE11-8897A0E0F595}"/>
              </a:ext>
            </a:extLst>
          </p:cNvPr>
          <p:cNvGrpSpPr/>
          <p:nvPr/>
        </p:nvGrpSpPr>
        <p:grpSpPr>
          <a:xfrm>
            <a:off x="4560689" y="-4366669"/>
            <a:ext cx="15801567" cy="15801567"/>
            <a:chOff x="-1430215" y="-4097215"/>
            <a:chExt cx="15052430" cy="15052430"/>
          </a:xfrm>
        </p:grpSpPr>
        <p:sp>
          <p:nvSpPr>
            <p:cNvPr id="88" name="矩形: 圆角 4">
              <a:extLst>
                <a:ext uri="{FF2B5EF4-FFF2-40B4-BE49-F238E27FC236}">
                  <a16:creationId xmlns:a16="http://schemas.microsoft.com/office/drawing/2014/main" id="{17BF2A68-3FF5-48A8-A0DF-1F632FD65B74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矩形: 圆角 4">
              <a:extLst>
                <a:ext uri="{FF2B5EF4-FFF2-40B4-BE49-F238E27FC236}">
                  <a16:creationId xmlns:a16="http://schemas.microsoft.com/office/drawing/2014/main" id="{55FC13FA-7674-4BC4-A328-956219BE4087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矩形: 圆角 4">
              <a:extLst>
                <a:ext uri="{FF2B5EF4-FFF2-40B4-BE49-F238E27FC236}">
                  <a16:creationId xmlns:a16="http://schemas.microsoft.com/office/drawing/2014/main" id="{FAE59EEB-71E2-4305-81D7-A1CC4A920E65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矩形: 圆角 4">
              <a:extLst>
                <a:ext uri="{FF2B5EF4-FFF2-40B4-BE49-F238E27FC236}">
                  <a16:creationId xmlns:a16="http://schemas.microsoft.com/office/drawing/2014/main" id="{1A184453-DB1D-4E06-A283-D0C7A9B9CAC3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矩形: 圆角 4">
              <a:extLst>
                <a:ext uri="{FF2B5EF4-FFF2-40B4-BE49-F238E27FC236}">
                  <a16:creationId xmlns:a16="http://schemas.microsoft.com/office/drawing/2014/main" id="{BCECECD5-6FBF-4D7B-96D1-916DED128D4C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: 圆角 4">
              <a:extLst>
                <a:ext uri="{FF2B5EF4-FFF2-40B4-BE49-F238E27FC236}">
                  <a16:creationId xmlns:a16="http://schemas.microsoft.com/office/drawing/2014/main" id="{FA44EBA2-3CF7-4F86-A20F-8119EBC0D640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矩形: 圆角 4">
              <a:extLst>
                <a:ext uri="{FF2B5EF4-FFF2-40B4-BE49-F238E27FC236}">
                  <a16:creationId xmlns:a16="http://schemas.microsoft.com/office/drawing/2014/main" id="{E8F0E739-8C8E-45C0-AEFC-711BA9D4489A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3" name="矩形: 圆角 4">
              <a:extLst>
                <a:ext uri="{FF2B5EF4-FFF2-40B4-BE49-F238E27FC236}">
                  <a16:creationId xmlns:a16="http://schemas.microsoft.com/office/drawing/2014/main" id="{AE096676-F8D4-4500-B24D-7F644597F7B6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4" name="矩形: 圆角 4">
              <a:extLst>
                <a:ext uri="{FF2B5EF4-FFF2-40B4-BE49-F238E27FC236}">
                  <a16:creationId xmlns:a16="http://schemas.microsoft.com/office/drawing/2014/main" id="{B5AB0539-4500-4B0C-A23A-E58BE57C2672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5" name="矩形: 圆角 4">
              <a:extLst>
                <a:ext uri="{FF2B5EF4-FFF2-40B4-BE49-F238E27FC236}">
                  <a16:creationId xmlns:a16="http://schemas.microsoft.com/office/drawing/2014/main" id="{30A34C29-6E4E-445F-B771-6732B2F809DC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6" name="矩形: 圆角 4">
              <a:extLst>
                <a:ext uri="{FF2B5EF4-FFF2-40B4-BE49-F238E27FC236}">
                  <a16:creationId xmlns:a16="http://schemas.microsoft.com/office/drawing/2014/main" id="{D7762786-7B01-4075-9AEB-F9CCFBC115CB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7" name="矩形: 圆角 4">
              <a:extLst>
                <a:ext uri="{FF2B5EF4-FFF2-40B4-BE49-F238E27FC236}">
                  <a16:creationId xmlns:a16="http://schemas.microsoft.com/office/drawing/2014/main" id="{EA4D2086-ACB4-4521-9FF5-3C5ACD2B240B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8" name="矩形: 圆角 4">
              <a:extLst>
                <a:ext uri="{FF2B5EF4-FFF2-40B4-BE49-F238E27FC236}">
                  <a16:creationId xmlns:a16="http://schemas.microsoft.com/office/drawing/2014/main" id="{70AF84D9-4AA2-4A43-8248-597F63BE4E3E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9" name="矩形: 圆角 4">
              <a:extLst>
                <a:ext uri="{FF2B5EF4-FFF2-40B4-BE49-F238E27FC236}">
                  <a16:creationId xmlns:a16="http://schemas.microsoft.com/office/drawing/2014/main" id="{1C76E8B7-D046-4DCF-B834-141CE9D3FA73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0" name="矩形: 圆角 4">
              <a:extLst>
                <a:ext uri="{FF2B5EF4-FFF2-40B4-BE49-F238E27FC236}">
                  <a16:creationId xmlns:a16="http://schemas.microsoft.com/office/drawing/2014/main" id="{FF0AE333-B91F-4CB7-B546-BF757D47B534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1" name="矩形: 圆角 4">
              <a:extLst>
                <a:ext uri="{FF2B5EF4-FFF2-40B4-BE49-F238E27FC236}">
                  <a16:creationId xmlns:a16="http://schemas.microsoft.com/office/drawing/2014/main" id="{CF9C7C3C-1384-4855-A20F-BE3C661A221E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2" name="矩形: 圆角 4">
              <a:extLst>
                <a:ext uri="{FF2B5EF4-FFF2-40B4-BE49-F238E27FC236}">
                  <a16:creationId xmlns:a16="http://schemas.microsoft.com/office/drawing/2014/main" id="{234031FF-7297-4FB4-B740-7C8F35EE2023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3" name="矩形: 圆角 4">
              <a:extLst>
                <a:ext uri="{FF2B5EF4-FFF2-40B4-BE49-F238E27FC236}">
                  <a16:creationId xmlns:a16="http://schemas.microsoft.com/office/drawing/2014/main" id="{4E6468AB-108E-45CC-A235-A54D340A478D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4" name="矩形: 圆角 4">
              <a:extLst>
                <a:ext uri="{FF2B5EF4-FFF2-40B4-BE49-F238E27FC236}">
                  <a16:creationId xmlns:a16="http://schemas.microsoft.com/office/drawing/2014/main" id="{07DCA078-65C5-4F34-B630-5E78139F62E1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5" name="矩形: 圆角 4">
              <a:extLst>
                <a:ext uri="{FF2B5EF4-FFF2-40B4-BE49-F238E27FC236}">
                  <a16:creationId xmlns:a16="http://schemas.microsoft.com/office/drawing/2014/main" id="{E72192A8-72EA-49BA-998E-48FAFEFD1D7C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6" name="矩形: 圆角 4">
              <a:extLst>
                <a:ext uri="{FF2B5EF4-FFF2-40B4-BE49-F238E27FC236}">
                  <a16:creationId xmlns:a16="http://schemas.microsoft.com/office/drawing/2014/main" id="{3975B706-A85F-44A1-90D9-4808CBDD4990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7" name="矩形: 圆角 4">
              <a:extLst>
                <a:ext uri="{FF2B5EF4-FFF2-40B4-BE49-F238E27FC236}">
                  <a16:creationId xmlns:a16="http://schemas.microsoft.com/office/drawing/2014/main" id="{51CB9625-4E6A-4104-8CC8-CEC65BD6A9BE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8" name="矩形: 圆角 4">
              <a:extLst>
                <a:ext uri="{FF2B5EF4-FFF2-40B4-BE49-F238E27FC236}">
                  <a16:creationId xmlns:a16="http://schemas.microsoft.com/office/drawing/2014/main" id="{76EB251B-00FC-4356-8F82-C13CA07246F1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9" name="矩形: 圆角 4">
              <a:extLst>
                <a:ext uri="{FF2B5EF4-FFF2-40B4-BE49-F238E27FC236}">
                  <a16:creationId xmlns:a16="http://schemas.microsoft.com/office/drawing/2014/main" id="{2CDCB955-CD11-4C96-BB88-29D112F8571A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0" name="矩形: 圆角 4">
              <a:extLst>
                <a:ext uri="{FF2B5EF4-FFF2-40B4-BE49-F238E27FC236}">
                  <a16:creationId xmlns:a16="http://schemas.microsoft.com/office/drawing/2014/main" id="{99F6F7EA-C340-4A0C-A636-8B1FA815FD23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1" name="矩形: 圆角 4">
              <a:extLst>
                <a:ext uri="{FF2B5EF4-FFF2-40B4-BE49-F238E27FC236}">
                  <a16:creationId xmlns:a16="http://schemas.microsoft.com/office/drawing/2014/main" id="{5B79F7FE-39D9-4CD3-97B4-EB8E860ECF00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4" name="矩形: 圆角 4">
              <a:extLst>
                <a:ext uri="{FF2B5EF4-FFF2-40B4-BE49-F238E27FC236}">
                  <a16:creationId xmlns:a16="http://schemas.microsoft.com/office/drawing/2014/main" id="{30DE0367-5A99-48E2-874D-F977F7B9D373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5" name="矩形: 圆角 4">
              <a:extLst>
                <a:ext uri="{FF2B5EF4-FFF2-40B4-BE49-F238E27FC236}">
                  <a16:creationId xmlns:a16="http://schemas.microsoft.com/office/drawing/2014/main" id="{E6E13CC5-FFF3-40DA-BD8D-26C1A670B626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6" name="矩形: 圆角 4">
              <a:extLst>
                <a:ext uri="{FF2B5EF4-FFF2-40B4-BE49-F238E27FC236}">
                  <a16:creationId xmlns:a16="http://schemas.microsoft.com/office/drawing/2014/main" id="{4FA46306-14FF-4795-B187-3A7DD607DA9A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7" name="矩形: 圆角 4">
              <a:extLst>
                <a:ext uri="{FF2B5EF4-FFF2-40B4-BE49-F238E27FC236}">
                  <a16:creationId xmlns:a16="http://schemas.microsoft.com/office/drawing/2014/main" id="{3C1E5DF3-714C-4E2A-B593-ECCA24FE40E1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9" name="矩形: 圆角 4">
              <a:extLst>
                <a:ext uri="{FF2B5EF4-FFF2-40B4-BE49-F238E27FC236}">
                  <a16:creationId xmlns:a16="http://schemas.microsoft.com/office/drawing/2014/main" id="{D79E348E-3B38-41D8-9253-6B02283F7865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73000">
                    <a:srgbClr val="4B1064"/>
                  </a:gs>
                  <a:gs pos="10000">
                    <a:srgbClr val="DF6EF6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F3D3DB65-DD73-4CD2-99F9-7CC1A5402F48}"/>
              </a:ext>
            </a:extLst>
          </p:cNvPr>
          <p:cNvSpPr/>
          <p:nvPr/>
        </p:nvSpPr>
        <p:spPr>
          <a:xfrm>
            <a:off x="0" y="0"/>
            <a:ext cx="21599525" cy="7199313"/>
          </a:xfrm>
          <a:prstGeom prst="rect">
            <a:avLst/>
          </a:prstGeom>
          <a:gradFill flip="none" rotWithShape="1">
            <a:gsLst>
              <a:gs pos="0">
                <a:srgbClr val="30063D"/>
              </a:gs>
              <a:gs pos="78000">
                <a:srgbClr val="4B1064">
                  <a:alpha val="70000"/>
                </a:srgbClr>
              </a:gs>
              <a:gs pos="100000">
                <a:srgbClr val="783690"/>
              </a:gs>
              <a:gs pos="100000">
                <a:srgbClr val="30063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4" name="圆: 空心 9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AC9D886-9B7A-426A-B081-1DA1BD7E4038}"/>
              </a:ext>
            </a:extLst>
          </p:cNvPr>
          <p:cNvSpPr/>
          <p:nvPr/>
        </p:nvSpPr>
        <p:spPr>
          <a:xfrm flipH="1" flipV="1">
            <a:off x="13471016" y="-4397492"/>
            <a:ext cx="6177548" cy="6177548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97" name="组合 9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91D7F452-65AD-4561-A330-394E5C296990}"/>
              </a:ext>
            </a:extLst>
          </p:cNvPr>
          <p:cNvGrpSpPr/>
          <p:nvPr/>
        </p:nvGrpSpPr>
        <p:grpSpPr>
          <a:xfrm>
            <a:off x="2045408" y="1341329"/>
            <a:ext cx="9936536" cy="4736614"/>
            <a:chOff x="1602035" y="1172972"/>
            <a:chExt cx="9465454" cy="4512056"/>
          </a:xfrm>
        </p:grpSpPr>
        <p:sp>
          <p:nvSpPr>
            <p:cNvPr id="98" name="ExtraShape">
              <a:extLst>
                <a:ext uri="{FF2B5EF4-FFF2-40B4-BE49-F238E27FC236}">
                  <a16:creationId xmlns:a16="http://schemas.microsoft.com/office/drawing/2014/main" id="{4A64C80C-A0A2-4607-BD14-E731955B84B2}"/>
                </a:ext>
              </a:extLst>
            </p:cNvPr>
            <p:cNvSpPr/>
            <p:nvPr/>
          </p:nvSpPr>
          <p:spPr bwMode="auto">
            <a:xfrm>
              <a:off x="1602035" y="1172972"/>
              <a:ext cx="4512056" cy="4512056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99" name="组合 98">
              <a:extLst>
                <a:ext uri="{FF2B5EF4-FFF2-40B4-BE49-F238E27FC236}">
                  <a16:creationId xmlns:a16="http://schemas.microsoft.com/office/drawing/2014/main" id="{60EA420E-8B5F-4FAD-8029-8D976FAB533A}"/>
                </a:ext>
              </a:extLst>
            </p:cNvPr>
            <p:cNvGrpSpPr/>
            <p:nvPr/>
          </p:nvGrpSpPr>
          <p:grpSpPr>
            <a:xfrm>
              <a:off x="2126355" y="2343736"/>
              <a:ext cx="3463416" cy="2170529"/>
              <a:chOff x="3862977" y="2542420"/>
              <a:chExt cx="2836788" cy="1777820"/>
            </a:xfrm>
          </p:grpSpPr>
          <p:sp>
            <p:nvSpPr>
              <p:cNvPr id="133" name="矩形 132">
                <a:extLst>
                  <a:ext uri="{FF2B5EF4-FFF2-40B4-BE49-F238E27FC236}">
                    <a16:creationId xmlns:a16="http://schemas.microsoft.com/office/drawing/2014/main" id="{D942CA36-4B85-4A72-9B97-FD6A06696240}"/>
                  </a:ext>
                </a:extLst>
              </p:cNvPr>
              <p:cNvSpPr/>
              <p:nvPr/>
            </p:nvSpPr>
            <p:spPr>
              <a:xfrm>
                <a:off x="4016625" y="2542420"/>
                <a:ext cx="2529492" cy="8283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959937"/>
                <a:r>
                  <a:rPr lang="en-US" altLang="zh-CN" sz="6299" b="1" dirty="0">
                    <a:solidFill>
                      <a:prstClr val="white"/>
                    </a:solidFill>
                    <a:cs typeface="+mn-ea"/>
                    <a:sym typeface="+mn-lt"/>
                  </a:rPr>
                  <a:t>81.00</a:t>
                </a:r>
                <a:r>
                  <a:rPr lang="en-US" altLang="zh-CN" sz="3779" b="1" dirty="0">
                    <a:solidFill>
                      <a:prstClr val="white"/>
                    </a:solidFill>
                    <a:cs typeface="+mn-ea"/>
                    <a:sym typeface="+mn-lt"/>
                  </a:rPr>
                  <a:t>%</a:t>
                </a:r>
                <a:endParaRPr lang="zh-CN" altLang="en-US" sz="6299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8" name="文本框 137">
                <a:extLst>
                  <a:ext uri="{FF2B5EF4-FFF2-40B4-BE49-F238E27FC236}">
                    <a16:creationId xmlns:a16="http://schemas.microsoft.com/office/drawing/2014/main" id="{86A71E28-F9E4-4B71-A470-EBE8698E9E5F}"/>
                  </a:ext>
                </a:extLst>
              </p:cNvPr>
              <p:cNvSpPr txBox="1"/>
              <p:nvPr/>
            </p:nvSpPr>
            <p:spPr>
              <a:xfrm>
                <a:off x="3862977" y="3397950"/>
                <a:ext cx="2836788" cy="92229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lvl="0" algn="ctr">
                  <a:lnSpc>
                    <a:spcPct val="150000"/>
                  </a:lnSpc>
                  <a:defRPr/>
                </a:pPr>
                <a:r>
                  <a:rPr lang="en-US" altLang="zh-CN" sz="2000" dirty="0">
                    <a:solidFill>
                      <a:prstClr val="white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20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0" name="ExtraShape">
              <a:extLst>
                <a:ext uri="{FF2B5EF4-FFF2-40B4-BE49-F238E27FC236}">
                  <a16:creationId xmlns:a16="http://schemas.microsoft.com/office/drawing/2014/main" id="{43499168-E4F0-4345-981F-F8F83A3634AB}"/>
                </a:ext>
              </a:extLst>
            </p:cNvPr>
            <p:cNvSpPr/>
            <p:nvPr/>
          </p:nvSpPr>
          <p:spPr bwMode="auto">
            <a:xfrm>
              <a:off x="6224689" y="1685707"/>
              <a:ext cx="800100" cy="8001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1" name="ExtraShape">
              <a:extLst>
                <a:ext uri="{FF2B5EF4-FFF2-40B4-BE49-F238E27FC236}">
                  <a16:creationId xmlns:a16="http://schemas.microsoft.com/office/drawing/2014/main" id="{D6238B7C-2D23-4D55-AC84-7C55037BCEE7}"/>
                </a:ext>
              </a:extLst>
            </p:cNvPr>
            <p:cNvSpPr/>
            <p:nvPr/>
          </p:nvSpPr>
          <p:spPr bwMode="auto">
            <a:xfrm>
              <a:off x="6814803" y="3028950"/>
              <a:ext cx="800100" cy="8001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2" name="ExtraShape">
              <a:extLst>
                <a:ext uri="{FF2B5EF4-FFF2-40B4-BE49-F238E27FC236}">
                  <a16:creationId xmlns:a16="http://schemas.microsoft.com/office/drawing/2014/main" id="{EC7DD8B0-11D3-4012-83D4-D14821B0466D}"/>
                </a:ext>
              </a:extLst>
            </p:cNvPr>
            <p:cNvSpPr/>
            <p:nvPr/>
          </p:nvSpPr>
          <p:spPr bwMode="auto">
            <a:xfrm>
              <a:off x="6224689" y="4372193"/>
              <a:ext cx="800100" cy="8001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5" name="文本框 104">
              <a:extLst>
                <a:ext uri="{FF2B5EF4-FFF2-40B4-BE49-F238E27FC236}">
                  <a16:creationId xmlns:a16="http://schemas.microsoft.com/office/drawing/2014/main" id="{2BDC2A73-81DF-472D-B9C2-E66513DACFB5}"/>
                </a:ext>
              </a:extLst>
            </p:cNvPr>
            <p:cNvSpPr txBox="1"/>
            <p:nvPr/>
          </p:nvSpPr>
          <p:spPr>
            <a:xfrm>
              <a:off x="6347891" y="1854925"/>
              <a:ext cx="553697" cy="457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2520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CN" altLang="en-US" sz="252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6" name="文本框 105">
              <a:extLst>
                <a:ext uri="{FF2B5EF4-FFF2-40B4-BE49-F238E27FC236}">
                  <a16:creationId xmlns:a16="http://schemas.microsoft.com/office/drawing/2014/main" id="{9C0D37DF-92D0-4D3E-8BDF-2A3D1CF77122}"/>
                </a:ext>
              </a:extLst>
            </p:cNvPr>
            <p:cNvSpPr txBox="1"/>
            <p:nvPr/>
          </p:nvSpPr>
          <p:spPr>
            <a:xfrm>
              <a:off x="6347891" y="4541411"/>
              <a:ext cx="553697" cy="457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2520" dirty="0">
                  <a:solidFill>
                    <a:prstClr val="white"/>
                  </a:solidFill>
                  <a:cs typeface="+mn-ea"/>
                  <a:sym typeface="+mn-lt"/>
                </a:rPr>
                <a:t>03</a:t>
              </a:r>
              <a:endParaRPr lang="zh-CN" altLang="en-US" sz="252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7" name="文本框 106">
              <a:extLst>
                <a:ext uri="{FF2B5EF4-FFF2-40B4-BE49-F238E27FC236}">
                  <a16:creationId xmlns:a16="http://schemas.microsoft.com/office/drawing/2014/main" id="{D0EAF9BD-9690-4360-A4BF-AFD9BDDC4147}"/>
                </a:ext>
              </a:extLst>
            </p:cNvPr>
            <p:cNvSpPr txBox="1"/>
            <p:nvPr/>
          </p:nvSpPr>
          <p:spPr>
            <a:xfrm>
              <a:off x="6938005" y="3198168"/>
              <a:ext cx="553697" cy="457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2520" dirty="0">
                  <a:solidFill>
                    <a:prstClr val="white"/>
                  </a:solidFill>
                  <a:cs typeface="+mn-ea"/>
                  <a:sym typeface="+mn-lt"/>
                </a:rPr>
                <a:t>02</a:t>
              </a:r>
              <a:endParaRPr lang="zh-CN" altLang="en-US" sz="252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679558FE-BBA0-4109-98EF-879EC1B93A6A}"/>
                </a:ext>
              </a:extLst>
            </p:cNvPr>
            <p:cNvSpPr txBox="1"/>
            <p:nvPr/>
          </p:nvSpPr>
          <p:spPr>
            <a:xfrm>
              <a:off x="7311900" y="2047586"/>
              <a:ext cx="3159570" cy="49389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sz="16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9" name="Oval 24">
              <a:extLst>
                <a:ext uri="{FF2B5EF4-FFF2-40B4-BE49-F238E27FC236}">
                  <a16:creationId xmlns:a16="http://schemas.microsoft.com/office/drawing/2014/main" id="{E62AF2C0-D8C5-473D-93D1-DA11A2C69117}"/>
                </a:ext>
              </a:extLst>
            </p:cNvPr>
            <p:cNvSpPr/>
            <p:nvPr/>
          </p:nvSpPr>
          <p:spPr>
            <a:xfrm>
              <a:off x="7311899" y="1630035"/>
              <a:ext cx="354738" cy="368300"/>
            </a:xfrm>
            <a:custGeom>
              <a:avLst/>
              <a:gdLst>
                <a:gd name="connsiteX0" fmla="*/ 332623 w 583294"/>
                <a:gd name="connsiteY0" fmla="*/ 296967 h 605593"/>
                <a:gd name="connsiteX1" fmla="*/ 316983 w 583294"/>
                <a:gd name="connsiteY1" fmla="*/ 302537 h 605593"/>
                <a:gd name="connsiteX2" fmla="*/ 311624 w 583294"/>
                <a:gd name="connsiteY2" fmla="*/ 308872 h 605593"/>
                <a:gd name="connsiteX3" fmla="*/ 311624 w 583294"/>
                <a:gd name="connsiteY3" fmla="*/ 325036 h 605593"/>
                <a:gd name="connsiteX4" fmla="*/ 309108 w 583294"/>
                <a:gd name="connsiteY4" fmla="*/ 326784 h 605593"/>
                <a:gd name="connsiteX5" fmla="*/ 307467 w 583294"/>
                <a:gd name="connsiteY5" fmla="*/ 331698 h 605593"/>
                <a:gd name="connsiteX6" fmla="*/ 311077 w 583294"/>
                <a:gd name="connsiteY6" fmla="*/ 366102 h 605593"/>
                <a:gd name="connsiteX7" fmla="*/ 315780 w 583294"/>
                <a:gd name="connsiteY7" fmla="*/ 371673 h 605593"/>
                <a:gd name="connsiteX8" fmla="*/ 317530 w 583294"/>
                <a:gd name="connsiteY8" fmla="*/ 371891 h 605593"/>
                <a:gd name="connsiteX9" fmla="*/ 322670 w 583294"/>
                <a:gd name="connsiteY9" fmla="*/ 369379 h 605593"/>
                <a:gd name="connsiteX10" fmla="*/ 340826 w 583294"/>
                <a:gd name="connsiteY10" fmla="*/ 345242 h 605593"/>
                <a:gd name="connsiteX11" fmla="*/ 342139 w 583294"/>
                <a:gd name="connsiteY11" fmla="*/ 341310 h 605593"/>
                <a:gd name="connsiteX12" fmla="*/ 342139 w 583294"/>
                <a:gd name="connsiteY12" fmla="*/ 302646 h 605593"/>
                <a:gd name="connsiteX13" fmla="*/ 339076 w 583294"/>
                <a:gd name="connsiteY13" fmla="*/ 297076 h 605593"/>
                <a:gd name="connsiteX14" fmla="*/ 332623 w 583294"/>
                <a:gd name="connsiteY14" fmla="*/ 296967 h 605593"/>
                <a:gd name="connsiteX15" fmla="*/ 250702 w 583294"/>
                <a:gd name="connsiteY15" fmla="*/ 296967 h 605593"/>
                <a:gd name="connsiteX16" fmla="*/ 244249 w 583294"/>
                <a:gd name="connsiteY16" fmla="*/ 297076 h 605593"/>
                <a:gd name="connsiteX17" fmla="*/ 241187 w 583294"/>
                <a:gd name="connsiteY17" fmla="*/ 302646 h 605593"/>
                <a:gd name="connsiteX18" fmla="*/ 241077 w 583294"/>
                <a:gd name="connsiteY18" fmla="*/ 341310 h 605593"/>
                <a:gd name="connsiteX19" fmla="*/ 242390 w 583294"/>
                <a:gd name="connsiteY19" fmla="*/ 345242 h 605593"/>
                <a:gd name="connsiteX20" fmla="*/ 260655 w 583294"/>
                <a:gd name="connsiteY20" fmla="*/ 369379 h 605593"/>
                <a:gd name="connsiteX21" fmla="*/ 265796 w 583294"/>
                <a:gd name="connsiteY21" fmla="*/ 371891 h 605593"/>
                <a:gd name="connsiteX22" fmla="*/ 267546 w 583294"/>
                <a:gd name="connsiteY22" fmla="*/ 371673 h 605593"/>
                <a:gd name="connsiteX23" fmla="*/ 272249 w 583294"/>
                <a:gd name="connsiteY23" fmla="*/ 366102 h 605593"/>
                <a:gd name="connsiteX24" fmla="*/ 275858 w 583294"/>
                <a:gd name="connsiteY24" fmla="*/ 331698 h 605593"/>
                <a:gd name="connsiteX25" fmla="*/ 274218 w 583294"/>
                <a:gd name="connsiteY25" fmla="*/ 326674 h 605593"/>
                <a:gd name="connsiteX26" fmla="*/ 271702 w 583294"/>
                <a:gd name="connsiteY26" fmla="*/ 325036 h 605593"/>
                <a:gd name="connsiteX27" fmla="*/ 271702 w 583294"/>
                <a:gd name="connsiteY27" fmla="*/ 308872 h 605593"/>
                <a:gd name="connsiteX28" fmla="*/ 266343 w 583294"/>
                <a:gd name="connsiteY28" fmla="*/ 302537 h 605593"/>
                <a:gd name="connsiteX29" fmla="*/ 250702 w 583294"/>
                <a:gd name="connsiteY29" fmla="*/ 296967 h 605593"/>
                <a:gd name="connsiteX30" fmla="*/ 30625 w 583294"/>
                <a:gd name="connsiteY30" fmla="*/ 270619 h 605593"/>
                <a:gd name="connsiteX31" fmla="*/ 94718 w 583294"/>
                <a:gd name="connsiteY31" fmla="*/ 270619 h 605593"/>
                <a:gd name="connsiteX32" fmla="*/ 125343 w 583294"/>
                <a:gd name="connsiteY32" fmla="*/ 301200 h 605593"/>
                <a:gd name="connsiteX33" fmla="*/ 293999 w 583294"/>
                <a:gd name="connsiteY33" fmla="*/ 469616 h 605593"/>
                <a:gd name="connsiteX34" fmla="*/ 462654 w 583294"/>
                <a:gd name="connsiteY34" fmla="*/ 301200 h 605593"/>
                <a:gd name="connsiteX35" fmla="*/ 493279 w 583294"/>
                <a:gd name="connsiteY35" fmla="*/ 270619 h 605593"/>
                <a:gd name="connsiteX36" fmla="*/ 552669 w 583294"/>
                <a:gd name="connsiteY36" fmla="*/ 270619 h 605593"/>
                <a:gd name="connsiteX37" fmla="*/ 583294 w 583294"/>
                <a:gd name="connsiteY37" fmla="*/ 301200 h 605593"/>
                <a:gd name="connsiteX38" fmla="*/ 552669 w 583294"/>
                <a:gd name="connsiteY38" fmla="*/ 331782 h 605593"/>
                <a:gd name="connsiteX39" fmla="*/ 521935 w 583294"/>
                <a:gd name="connsiteY39" fmla="*/ 331782 h 605593"/>
                <a:gd name="connsiteX40" fmla="*/ 478513 w 583294"/>
                <a:gd name="connsiteY40" fmla="*/ 438052 h 605593"/>
                <a:gd name="connsiteX41" fmla="*/ 504982 w 583294"/>
                <a:gd name="connsiteY41" fmla="*/ 464592 h 605593"/>
                <a:gd name="connsiteX42" fmla="*/ 504982 w 583294"/>
                <a:gd name="connsiteY42" fmla="*/ 507842 h 605593"/>
                <a:gd name="connsiteX43" fmla="*/ 483326 w 583294"/>
                <a:gd name="connsiteY43" fmla="*/ 516798 h 605593"/>
                <a:gd name="connsiteX44" fmla="*/ 461670 w 583294"/>
                <a:gd name="connsiteY44" fmla="*/ 507842 h 605593"/>
                <a:gd name="connsiteX45" fmla="*/ 435638 w 583294"/>
                <a:gd name="connsiteY45" fmla="*/ 481957 h 605593"/>
                <a:gd name="connsiteX46" fmla="*/ 322327 w 583294"/>
                <a:gd name="connsiteY46" fmla="*/ 529140 h 605593"/>
                <a:gd name="connsiteX47" fmla="*/ 322327 w 583294"/>
                <a:gd name="connsiteY47" fmla="*/ 575012 h 605593"/>
                <a:gd name="connsiteX48" fmla="*/ 291592 w 583294"/>
                <a:gd name="connsiteY48" fmla="*/ 605593 h 605593"/>
                <a:gd name="connsiteX49" fmla="*/ 260967 w 583294"/>
                <a:gd name="connsiteY49" fmla="*/ 575012 h 605593"/>
                <a:gd name="connsiteX50" fmla="*/ 260967 w 583294"/>
                <a:gd name="connsiteY50" fmla="*/ 528485 h 605593"/>
                <a:gd name="connsiteX51" fmla="*/ 149624 w 583294"/>
                <a:gd name="connsiteY51" fmla="*/ 479882 h 605593"/>
                <a:gd name="connsiteX52" fmla="*/ 121624 w 583294"/>
                <a:gd name="connsiteY52" fmla="*/ 507842 h 605593"/>
                <a:gd name="connsiteX53" fmla="*/ 99968 w 583294"/>
                <a:gd name="connsiteY53" fmla="*/ 516798 h 605593"/>
                <a:gd name="connsiteX54" fmla="*/ 78312 w 583294"/>
                <a:gd name="connsiteY54" fmla="*/ 507842 h 605593"/>
                <a:gd name="connsiteX55" fmla="*/ 78312 w 583294"/>
                <a:gd name="connsiteY55" fmla="*/ 464592 h 605593"/>
                <a:gd name="connsiteX56" fmla="*/ 107515 w 583294"/>
                <a:gd name="connsiteY56" fmla="*/ 435430 h 605593"/>
                <a:gd name="connsiteX57" fmla="*/ 66062 w 583294"/>
                <a:gd name="connsiteY57" fmla="*/ 331782 h 605593"/>
                <a:gd name="connsiteX58" fmla="*/ 30625 w 583294"/>
                <a:gd name="connsiteY58" fmla="*/ 331782 h 605593"/>
                <a:gd name="connsiteX59" fmla="*/ 0 w 583294"/>
                <a:gd name="connsiteY59" fmla="*/ 301200 h 605593"/>
                <a:gd name="connsiteX60" fmla="*/ 30625 w 583294"/>
                <a:gd name="connsiteY60" fmla="*/ 270619 h 605593"/>
                <a:gd name="connsiteX61" fmla="*/ 260655 w 583294"/>
                <a:gd name="connsiteY61" fmla="*/ 122871 h 605593"/>
                <a:gd name="connsiteX62" fmla="*/ 215703 w 583294"/>
                <a:gd name="connsiteY62" fmla="*/ 134776 h 605593"/>
                <a:gd name="connsiteX63" fmla="*/ 212093 w 583294"/>
                <a:gd name="connsiteY63" fmla="*/ 140565 h 605593"/>
                <a:gd name="connsiteX64" fmla="*/ 212093 w 583294"/>
                <a:gd name="connsiteY64" fmla="*/ 152142 h 605593"/>
                <a:gd name="connsiteX65" fmla="*/ 209468 w 583294"/>
                <a:gd name="connsiteY65" fmla="*/ 152142 h 605593"/>
                <a:gd name="connsiteX66" fmla="*/ 203015 w 583294"/>
                <a:gd name="connsiteY66" fmla="*/ 158586 h 605593"/>
                <a:gd name="connsiteX67" fmla="*/ 203015 w 583294"/>
                <a:gd name="connsiteY67" fmla="*/ 169289 h 605593"/>
                <a:gd name="connsiteX68" fmla="*/ 205969 w 583294"/>
                <a:gd name="connsiteY68" fmla="*/ 174641 h 605593"/>
                <a:gd name="connsiteX69" fmla="*/ 212203 w 583294"/>
                <a:gd name="connsiteY69" fmla="*/ 178791 h 605593"/>
                <a:gd name="connsiteX70" fmla="*/ 212640 w 583294"/>
                <a:gd name="connsiteY70" fmla="*/ 181413 h 605593"/>
                <a:gd name="connsiteX71" fmla="*/ 235828 w 583294"/>
                <a:gd name="connsiteY71" fmla="*/ 235039 h 605593"/>
                <a:gd name="connsiteX72" fmla="*/ 274218 w 583294"/>
                <a:gd name="connsiteY72" fmla="*/ 268242 h 605593"/>
                <a:gd name="connsiteX73" fmla="*/ 309108 w 583294"/>
                <a:gd name="connsiteY73" fmla="*/ 268242 h 605593"/>
                <a:gd name="connsiteX74" fmla="*/ 347498 w 583294"/>
                <a:gd name="connsiteY74" fmla="*/ 235039 h 605593"/>
                <a:gd name="connsiteX75" fmla="*/ 370685 w 583294"/>
                <a:gd name="connsiteY75" fmla="*/ 181413 h 605593"/>
                <a:gd name="connsiteX76" fmla="*/ 371123 w 583294"/>
                <a:gd name="connsiteY76" fmla="*/ 178791 h 605593"/>
                <a:gd name="connsiteX77" fmla="*/ 377357 w 583294"/>
                <a:gd name="connsiteY77" fmla="*/ 174641 h 605593"/>
                <a:gd name="connsiteX78" fmla="*/ 380310 w 583294"/>
                <a:gd name="connsiteY78" fmla="*/ 169289 h 605593"/>
                <a:gd name="connsiteX79" fmla="*/ 380310 w 583294"/>
                <a:gd name="connsiteY79" fmla="*/ 158586 h 605593"/>
                <a:gd name="connsiteX80" fmla="*/ 373857 w 583294"/>
                <a:gd name="connsiteY80" fmla="*/ 152142 h 605593"/>
                <a:gd name="connsiteX81" fmla="*/ 370248 w 583294"/>
                <a:gd name="connsiteY81" fmla="*/ 152142 h 605593"/>
                <a:gd name="connsiteX82" fmla="*/ 368279 w 583294"/>
                <a:gd name="connsiteY82" fmla="*/ 149958 h 605593"/>
                <a:gd name="connsiteX83" fmla="*/ 362045 w 583294"/>
                <a:gd name="connsiteY83" fmla="*/ 149521 h 605593"/>
                <a:gd name="connsiteX84" fmla="*/ 336451 w 583294"/>
                <a:gd name="connsiteY84" fmla="*/ 155309 h 605593"/>
                <a:gd name="connsiteX85" fmla="*/ 296749 w 583294"/>
                <a:gd name="connsiteY85" fmla="*/ 137288 h 605593"/>
                <a:gd name="connsiteX86" fmla="*/ 260655 w 583294"/>
                <a:gd name="connsiteY86" fmla="*/ 122871 h 605593"/>
                <a:gd name="connsiteX87" fmla="*/ 275311 w 583294"/>
                <a:gd name="connsiteY87" fmla="*/ 0 h 605593"/>
                <a:gd name="connsiteX88" fmla="*/ 308014 w 583294"/>
                <a:gd name="connsiteY88" fmla="*/ 0 h 605593"/>
                <a:gd name="connsiteX89" fmla="*/ 409185 w 583294"/>
                <a:gd name="connsiteY89" fmla="*/ 101027 h 605593"/>
                <a:gd name="connsiteX90" fmla="*/ 409185 w 583294"/>
                <a:gd name="connsiteY90" fmla="*/ 132701 h 605593"/>
                <a:gd name="connsiteX91" fmla="*/ 414982 w 583294"/>
                <a:gd name="connsiteY91" fmla="*/ 150722 h 605593"/>
                <a:gd name="connsiteX92" fmla="*/ 414982 w 583294"/>
                <a:gd name="connsiteY92" fmla="*/ 173331 h 605593"/>
                <a:gd name="connsiteX93" fmla="*/ 403826 w 583294"/>
                <a:gd name="connsiteY93" fmla="*/ 197140 h 605593"/>
                <a:gd name="connsiteX94" fmla="*/ 397263 w 583294"/>
                <a:gd name="connsiteY94" fmla="*/ 214288 h 605593"/>
                <a:gd name="connsiteX95" fmla="*/ 375498 w 583294"/>
                <a:gd name="connsiteY95" fmla="*/ 255136 h 605593"/>
                <a:gd name="connsiteX96" fmla="*/ 360732 w 583294"/>
                <a:gd name="connsiteY96" fmla="*/ 273922 h 605593"/>
                <a:gd name="connsiteX97" fmla="*/ 371670 w 583294"/>
                <a:gd name="connsiteY97" fmla="*/ 287574 h 605593"/>
                <a:gd name="connsiteX98" fmla="*/ 432919 w 583294"/>
                <a:gd name="connsiteY98" fmla="*/ 306141 h 605593"/>
                <a:gd name="connsiteX99" fmla="*/ 294014 w 583294"/>
                <a:gd name="connsiteY99" fmla="*/ 433272 h 605593"/>
                <a:gd name="connsiteX100" fmla="*/ 154891 w 583294"/>
                <a:gd name="connsiteY100" fmla="*/ 304721 h 605593"/>
                <a:gd name="connsiteX101" fmla="*/ 211656 w 583294"/>
                <a:gd name="connsiteY101" fmla="*/ 287574 h 605593"/>
                <a:gd name="connsiteX102" fmla="*/ 222593 w 583294"/>
                <a:gd name="connsiteY102" fmla="*/ 273922 h 605593"/>
                <a:gd name="connsiteX103" fmla="*/ 207828 w 583294"/>
                <a:gd name="connsiteY103" fmla="*/ 255136 h 605593"/>
                <a:gd name="connsiteX104" fmla="*/ 186063 w 583294"/>
                <a:gd name="connsiteY104" fmla="*/ 214288 h 605593"/>
                <a:gd name="connsiteX105" fmla="*/ 179500 w 583294"/>
                <a:gd name="connsiteY105" fmla="*/ 197140 h 605593"/>
                <a:gd name="connsiteX106" fmla="*/ 168344 w 583294"/>
                <a:gd name="connsiteY106" fmla="*/ 173331 h 605593"/>
                <a:gd name="connsiteX107" fmla="*/ 168344 w 583294"/>
                <a:gd name="connsiteY107" fmla="*/ 150722 h 605593"/>
                <a:gd name="connsiteX108" fmla="*/ 174141 w 583294"/>
                <a:gd name="connsiteY108" fmla="*/ 132701 h 605593"/>
                <a:gd name="connsiteX109" fmla="*/ 174141 w 583294"/>
                <a:gd name="connsiteY109" fmla="*/ 101027 h 605593"/>
                <a:gd name="connsiteX110" fmla="*/ 275311 w 583294"/>
                <a:gd name="connsiteY110" fmla="*/ 0 h 605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583294" h="605593">
                  <a:moveTo>
                    <a:pt x="332623" y="296967"/>
                  </a:moveTo>
                  <a:cubicBezTo>
                    <a:pt x="327373" y="299697"/>
                    <a:pt x="322123" y="301663"/>
                    <a:pt x="316983" y="302537"/>
                  </a:cubicBezTo>
                  <a:cubicBezTo>
                    <a:pt x="313811" y="303083"/>
                    <a:pt x="311624" y="305814"/>
                    <a:pt x="311624" y="308872"/>
                  </a:cubicBezTo>
                  <a:lnTo>
                    <a:pt x="311624" y="325036"/>
                  </a:lnTo>
                  <a:cubicBezTo>
                    <a:pt x="310639" y="325364"/>
                    <a:pt x="309874" y="326019"/>
                    <a:pt x="309108" y="326784"/>
                  </a:cubicBezTo>
                  <a:cubicBezTo>
                    <a:pt x="307905" y="328094"/>
                    <a:pt x="307358" y="329951"/>
                    <a:pt x="307467" y="331698"/>
                  </a:cubicBezTo>
                  <a:lnTo>
                    <a:pt x="311077" y="366102"/>
                  </a:lnTo>
                  <a:cubicBezTo>
                    <a:pt x="311295" y="368724"/>
                    <a:pt x="313155" y="371017"/>
                    <a:pt x="315780" y="371673"/>
                  </a:cubicBezTo>
                  <a:cubicBezTo>
                    <a:pt x="316327" y="371891"/>
                    <a:pt x="316983" y="371891"/>
                    <a:pt x="317530" y="371891"/>
                  </a:cubicBezTo>
                  <a:cubicBezTo>
                    <a:pt x="319498" y="371891"/>
                    <a:pt x="321467" y="371017"/>
                    <a:pt x="322670" y="369379"/>
                  </a:cubicBezTo>
                  <a:lnTo>
                    <a:pt x="340826" y="345242"/>
                  </a:lnTo>
                  <a:cubicBezTo>
                    <a:pt x="341701" y="344149"/>
                    <a:pt x="342139" y="342730"/>
                    <a:pt x="342139" y="341310"/>
                  </a:cubicBezTo>
                  <a:lnTo>
                    <a:pt x="342139" y="302646"/>
                  </a:lnTo>
                  <a:cubicBezTo>
                    <a:pt x="342139" y="300353"/>
                    <a:pt x="340936" y="298277"/>
                    <a:pt x="339076" y="297076"/>
                  </a:cubicBezTo>
                  <a:cubicBezTo>
                    <a:pt x="337108" y="295984"/>
                    <a:pt x="334701" y="295875"/>
                    <a:pt x="332623" y="296967"/>
                  </a:cubicBezTo>
                  <a:close/>
                  <a:moveTo>
                    <a:pt x="250702" y="296967"/>
                  </a:moveTo>
                  <a:cubicBezTo>
                    <a:pt x="248624" y="295875"/>
                    <a:pt x="246218" y="295984"/>
                    <a:pt x="244249" y="297076"/>
                  </a:cubicBezTo>
                  <a:cubicBezTo>
                    <a:pt x="242281" y="298277"/>
                    <a:pt x="241187" y="300353"/>
                    <a:pt x="241187" y="302646"/>
                  </a:cubicBezTo>
                  <a:lnTo>
                    <a:pt x="241077" y="341310"/>
                  </a:lnTo>
                  <a:cubicBezTo>
                    <a:pt x="241077" y="342730"/>
                    <a:pt x="241624" y="344149"/>
                    <a:pt x="242390" y="345242"/>
                  </a:cubicBezTo>
                  <a:lnTo>
                    <a:pt x="260655" y="369379"/>
                  </a:lnTo>
                  <a:cubicBezTo>
                    <a:pt x="261859" y="371017"/>
                    <a:pt x="263827" y="371891"/>
                    <a:pt x="265796" y="371891"/>
                  </a:cubicBezTo>
                  <a:cubicBezTo>
                    <a:pt x="266343" y="371891"/>
                    <a:pt x="266999" y="371891"/>
                    <a:pt x="267546" y="371673"/>
                  </a:cubicBezTo>
                  <a:cubicBezTo>
                    <a:pt x="270171" y="371017"/>
                    <a:pt x="272030" y="368833"/>
                    <a:pt x="272249" y="366102"/>
                  </a:cubicBezTo>
                  <a:lnTo>
                    <a:pt x="275858" y="331698"/>
                  </a:lnTo>
                  <a:cubicBezTo>
                    <a:pt x="275968" y="329951"/>
                    <a:pt x="275421" y="328094"/>
                    <a:pt x="274218" y="326674"/>
                  </a:cubicBezTo>
                  <a:cubicBezTo>
                    <a:pt x="273452" y="326019"/>
                    <a:pt x="272687" y="325364"/>
                    <a:pt x="271702" y="325036"/>
                  </a:cubicBezTo>
                  <a:lnTo>
                    <a:pt x="271702" y="308872"/>
                  </a:lnTo>
                  <a:cubicBezTo>
                    <a:pt x="271702" y="305814"/>
                    <a:pt x="269515" y="303083"/>
                    <a:pt x="266343" y="302537"/>
                  </a:cubicBezTo>
                  <a:cubicBezTo>
                    <a:pt x="261202" y="301663"/>
                    <a:pt x="255952" y="299697"/>
                    <a:pt x="250702" y="296967"/>
                  </a:cubicBezTo>
                  <a:close/>
                  <a:moveTo>
                    <a:pt x="30625" y="270619"/>
                  </a:moveTo>
                  <a:lnTo>
                    <a:pt x="94718" y="270619"/>
                  </a:lnTo>
                  <a:cubicBezTo>
                    <a:pt x="111562" y="270619"/>
                    <a:pt x="125343" y="284271"/>
                    <a:pt x="125343" y="301200"/>
                  </a:cubicBezTo>
                  <a:cubicBezTo>
                    <a:pt x="125343" y="394036"/>
                    <a:pt x="201030" y="469616"/>
                    <a:pt x="293999" y="469616"/>
                  </a:cubicBezTo>
                  <a:cubicBezTo>
                    <a:pt x="386967" y="469616"/>
                    <a:pt x="462654" y="394036"/>
                    <a:pt x="462654" y="301200"/>
                  </a:cubicBezTo>
                  <a:cubicBezTo>
                    <a:pt x="462654" y="284271"/>
                    <a:pt x="476326" y="270619"/>
                    <a:pt x="493279" y="270619"/>
                  </a:cubicBezTo>
                  <a:lnTo>
                    <a:pt x="552669" y="270619"/>
                  </a:lnTo>
                  <a:cubicBezTo>
                    <a:pt x="569622" y="270619"/>
                    <a:pt x="583294" y="284271"/>
                    <a:pt x="583294" y="301200"/>
                  </a:cubicBezTo>
                  <a:cubicBezTo>
                    <a:pt x="583294" y="318129"/>
                    <a:pt x="569622" y="331782"/>
                    <a:pt x="552669" y="331782"/>
                  </a:cubicBezTo>
                  <a:lnTo>
                    <a:pt x="521935" y="331782"/>
                  </a:lnTo>
                  <a:cubicBezTo>
                    <a:pt x="516576" y="371319"/>
                    <a:pt x="501263" y="407579"/>
                    <a:pt x="478513" y="438052"/>
                  </a:cubicBezTo>
                  <a:lnTo>
                    <a:pt x="504982" y="464592"/>
                  </a:lnTo>
                  <a:cubicBezTo>
                    <a:pt x="516904" y="476497"/>
                    <a:pt x="516904" y="495937"/>
                    <a:pt x="504982" y="507842"/>
                  </a:cubicBezTo>
                  <a:cubicBezTo>
                    <a:pt x="498966" y="513849"/>
                    <a:pt x="491091" y="516798"/>
                    <a:pt x="483326" y="516798"/>
                  </a:cubicBezTo>
                  <a:cubicBezTo>
                    <a:pt x="475451" y="516798"/>
                    <a:pt x="467576" y="513849"/>
                    <a:pt x="461670" y="507842"/>
                  </a:cubicBezTo>
                  <a:lnTo>
                    <a:pt x="435638" y="481957"/>
                  </a:lnTo>
                  <a:cubicBezTo>
                    <a:pt x="403592" y="507078"/>
                    <a:pt x="364764" y="523897"/>
                    <a:pt x="322327" y="529140"/>
                  </a:cubicBezTo>
                  <a:lnTo>
                    <a:pt x="322327" y="575012"/>
                  </a:lnTo>
                  <a:cubicBezTo>
                    <a:pt x="322327" y="591832"/>
                    <a:pt x="308545" y="605593"/>
                    <a:pt x="291592" y="605593"/>
                  </a:cubicBezTo>
                  <a:cubicBezTo>
                    <a:pt x="274749" y="605593"/>
                    <a:pt x="260967" y="591832"/>
                    <a:pt x="260967" y="575012"/>
                  </a:cubicBezTo>
                  <a:lnTo>
                    <a:pt x="260967" y="528485"/>
                  </a:lnTo>
                  <a:cubicBezTo>
                    <a:pt x="219186" y="522478"/>
                    <a:pt x="181015" y="505221"/>
                    <a:pt x="149624" y="479882"/>
                  </a:cubicBezTo>
                  <a:lnTo>
                    <a:pt x="121624" y="507842"/>
                  </a:lnTo>
                  <a:cubicBezTo>
                    <a:pt x="115718" y="513849"/>
                    <a:pt x="107843" y="516798"/>
                    <a:pt x="99968" y="516798"/>
                  </a:cubicBezTo>
                  <a:cubicBezTo>
                    <a:pt x="92093" y="516798"/>
                    <a:pt x="84328" y="513849"/>
                    <a:pt x="78312" y="507842"/>
                  </a:cubicBezTo>
                  <a:cubicBezTo>
                    <a:pt x="66281" y="495937"/>
                    <a:pt x="66281" y="476497"/>
                    <a:pt x="78312" y="464592"/>
                  </a:cubicBezTo>
                  <a:lnTo>
                    <a:pt x="107515" y="435430"/>
                  </a:lnTo>
                  <a:cubicBezTo>
                    <a:pt x="85859" y="405504"/>
                    <a:pt x="71203" y="370117"/>
                    <a:pt x="66062" y="331782"/>
                  </a:cubicBezTo>
                  <a:lnTo>
                    <a:pt x="30625" y="331782"/>
                  </a:lnTo>
                  <a:cubicBezTo>
                    <a:pt x="13672" y="331782"/>
                    <a:pt x="0" y="318129"/>
                    <a:pt x="0" y="301200"/>
                  </a:cubicBezTo>
                  <a:cubicBezTo>
                    <a:pt x="0" y="284271"/>
                    <a:pt x="13672" y="270619"/>
                    <a:pt x="30625" y="270619"/>
                  </a:cubicBezTo>
                  <a:close/>
                  <a:moveTo>
                    <a:pt x="260655" y="122871"/>
                  </a:moveTo>
                  <a:cubicBezTo>
                    <a:pt x="242390" y="122871"/>
                    <a:pt x="224671" y="130298"/>
                    <a:pt x="215703" y="134776"/>
                  </a:cubicBezTo>
                  <a:cubicBezTo>
                    <a:pt x="213515" y="135868"/>
                    <a:pt x="212093" y="138162"/>
                    <a:pt x="212093" y="140565"/>
                  </a:cubicBezTo>
                  <a:lnTo>
                    <a:pt x="212093" y="152142"/>
                  </a:lnTo>
                  <a:lnTo>
                    <a:pt x="209468" y="152142"/>
                  </a:lnTo>
                  <a:cubicBezTo>
                    <a:pt x="205859" y="152142"/>
                    <a:pt x="203015" y="154982"/>
                    <a:pt x="203015" y="158586"/>
                  </a:cubicBezTo>
                  <a:lnTo>
                    <a:pt x="203015" y="169289"/>
                  </a:lnTo>
                  <a:cubicBezTo>
                    <a:pt x="203015" y="171474"/>
                    <a:pt x="204109" y="173440"/>
                    <a:pt x="205969" y="174641"/>
                  </a:cubicBezTo>
                  <a:lnTo>
                    <a:pt x="212203" y="178791"/>
                  </a:lnTo>
                  <a:lnTo>
                    <a:pt x="212640" y="181413"/>
                  </a:lnTo>
                  <a:cubicBezTo>
                    <a:pt x="214609" y="196922"/>
                    <a:pt x="223359" y="216909"/>
                    <a:pt x="235828" y="235039"/>
                  </a:cubicBezTo>
                  <a:cubicBezTo>
                    <a:pt x="251687" y="257975"/>
                    <a:pt x="266562" y="268242"/>
                    <a:pt x="274218" y="268242"/>
                  </a:cubicBezTo>
                  <a:lnTo>
                    <a:pt x="309108" y="268242"/>
                  </a:lnTo>
                  <a:cubicBezTo>
                    <a:pt x="316764" y="268242"/>
                    <a:pt x="331639" y="257975"/>
                    <a:pt x="347498" y="235039"/>
                  </a:cubicBezTo>
                  <a:cubicBezTo>
                    <a:pt x="359967" y="216909"/>
                    <a:pt x="368717" y="196922"/>
                    <a:pt x="370685" y="181413"/>
                  </a:cubicBezTo>
                  <a:lnTo>
                    <a:pt x="371123" y="178791"/>
                  </a:lnTo>
                  <a:lnTo>
                    <a:pt x="377357" y="174641"/>
                  </a:lnTo>
                  <a:cubicBezTo>
                    <a:pt x="379217" y="173440"/>
                    <a:pt x="380310" y="171474"/>
                    <a:pt x="380310" y="169289"/>
                  </a:cubicBezTo>
                  <a:lnTo>
                    <a:pt x="380310" y="158586"/>
                  </a:lnTo>
                  <a:cubicBezTo>
                    <a:pt x="380310" y="154982"/>
                    <a:pt x="377357" y="152142"/>
                    <a:pt x="373857" y="152142"/>
                  </a:cubicBezTo>
                  <a:lnTo>
                    <a:pt x="370248" y="152142"/>
                  </a:lnTo>
                  <a:cubicBezTo>
                    <a:pt x="369810" y="151268"/>
                    <a:pt x="369045" y="150504"/>
                    <a:pt x="368279" y="149958"/>
                  </a:cubicBezTo>
                  <a:cubicBezTo>
                    <a:pt x="366420" y="148756"/>
                    <a:pt x="364014" y="148538"/>
                    <a:pt x="362045" y="149521"/>
                  </a:cubicBezTo>
                  <a:cubicBezTo>
                    <a:pt x="353404" y="153343"/>
                    <a:pt x="344764" y="155309"/>
                    <a:pt x="336451" y="155309"/>
                  </a:cubicBezTo>
                  <a:cubicBezTo>
                    <a:pt x="321686" y="155309"/>
                    <a:pt x="308342" y="149302"/>
                    <a:pt x="296749" y="137288"/>
                  </a:cubicBezTo>
                  <a:cubicBezTo>
                    <a:pt x="287452" y="127786"/>
                    <a:pt x="275311" y="122871"/>
                    <a:pt x="260655" y="122871"/>
                  </a:cubicBezTo>
                  <a:close/>
                  <a:moveTo>
                    <a:pt x="275311" y="0"/>
                  </a:moveTo>
                  <a:lnTo>
                    <a:pt x="308014" y="0"/>
                  </a:lnTo>
                  <a:cubicBezTo>
                    <a:pt x="363795" y="0"/>
                    <a:pt x="409185" y="45326"/>
                    <a:pt x="409185" y="101027"/>
                  </a:cubicBezTo>
                  <a:lnTo>
                    <a:pt x="409185" y="132701"/>
                  </a:lnTo>
                  <a:cubicBezTo>
                    <a:pt x="412904" y="137944"/>
                    <a:pt x="414982" y="144278"/>
                    <a:pt x="414982" y="150722"/>
                  </a:cubicBezTo>
                  <a:lnTo>
                    <a:pt x="414982" y="173331"/>
                  </a:lnTo>
                  <a:cubicBezTo>
                    <a:pt x="414982" y="182505"/>
                    <a:pt x="410826" y="191352"/>
                    <a:pt x="403826" y="197140"/>
                  </a:cubicBezTo>
                  <a:cubicBezTo>
                    <a:pt x="402076" y="202820"/>
                    <a:pt x="399888" y="208608"/>
                    <a:pt x="397263" y="214288"/>
                  </a:cubicBezTo>
                  <a:cubicBezTo>
                    <a:pt x="392013" y="227940"/>
                    <a:pt x="384576" y="242029"/>
                    <a:pt x="375498" y="255136"/>
                  </a:cubicBezTo>
                  <a:cubicBezTo>
                    <a:pt x="371670" y="260706"/>
                    <a:pt x="366639" y="267368"/>
                    <a:pt x="360732" y="273922"/>
                  </a:cubicBezTo>
                  <a:cubicBezTo>
                    <a:pt x="366092" y="277853"/>
                    <a:pt x="370029" y="282331"/>
                    <a:pt x="371670" y="287574"/>
                  </a:cubicBezTo>
                  <a:lnTo>
                    <a:pt x="432919" y="306141"/>
                  </a:lnTo>
                  <a:cubicBezTo>
                    <a:pt x="426685" y="377243"/>
                    <a:pt x="366748" y="433272"/>
                    <a:pt x="294014" y="433272"/>
                  </a:cubicBezTo>
                  <a:cubicBezTo>
                    <a:pt x="220734" y="433272"/>
                    <a:pt x="160469" y="376478"/>
                    <a:pt x="154891" y="304721"/>
                  </a:cubicBezTo>
                  <a:lnTo>
                    <a:pt x="211656" y="287574"/>
                  </a:lnTo>
                  <a:cubicBezTo>
                    <a:pt x="213297" y="282331"/>
                    <a:pt x="217234" y="277853"/>
                    <a:pt x="222593" y="273922"/>
                  </a:cubicBezTo>
                  <a:cubicBezTo>
                    <a:pt x="216687" y="267368"/>
                    <a:pt x="211656" y="260706"/>
                    <a:pt x="207828" y="255136"/>
                  </a:cubicBezTo>
                  <a:cubicBezTo>
                    <a:pt x="198750" y="242029"/>
                    <a:pt x="191312" y="227940"/>
                    <a:pt x="186063" y="214288"/>
                  </a:cubicBezTo>
                  <a:cubicBezTo>
                    <a:pt x="183438" y="208608"/>
                    <a:pt x="181250" y="202820"/>
                    <a:pt x="179500" y="197140"/>
                  </a:cubicBezTo>
                  <a:cubicBezTo>
                    <a:pt x="172500" y="191242"/>
                    <a:pt x="168344" y="182505"/>
                    <a:pt x="168344" y="173331"/>
                  </a:cubicBezTo>
                  <a:lnTo>
                    <a:pt x="168344" y="150722"/>
                  </a:lnTo>
                  <a:cubicBezTo>
                    <a:pt x="168344" y="144278"/>
                    <a:pt x="170422" y="137944"/>
                    <a:pt x="174141" y="132701"/>
                  </a:cubicBezTo>
                  <a:lnTo>
                    <a:pt x="174141" y="101027"/>
                  </a:lnTo>
                  <a:cubicBezTo>
                    <a:pt x="174141" y="45326"/>
                    <a:pt x="219531" y="0"/>
                    <a:pt x="2753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0" name="文本框 109">
              <a:extLst>
                <a:ext uri="{FF2B5EF4-FFF2-40B4-BE49-F238E27FC236}">
                  <a16:creationId xmlns:a16="http://schemas.microsoft.com/office/drawing/2014/main" id="{F85289DE-658E-4844-B53C-1EBD97DFA166}"/>
                </a:ext>
              </a:extLst>
            </p:cNvPr>
            <p:cNvSpPr txBox="1"/>
            <p:nvPr/>
          </p:nvSpPr>
          <p:spPr>
            <a:xfrm>
              <a:off x="7311900" y="4734072"/>
              <a:ext cx="3159570" cy="49389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sz="16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1" name="Oval 24">
              <a:extLst>
                <a:ext uri="{FF2B5EF4-FFF2-40B4-BE49-F238E27FC236}">
                  <a16:creationId xmlns:a16="http://schemas.microsoft.com/office/drawing/2014/main" id="{BA4C71B8-D0F7-4D62-9CD7-A76A9001CE81}"/>
                </a:ext>
              </a:extLst>
            </p:cNvPr>
            <p:cNvSpPr/>
            <p:nvPr/>
          </p:nvSpPr>
          <p:spPr>
            <a:xfrm>
              <a:off x="7323007" y="4316521"/>
              <a:ext cx="332522" cy="368300"/>
            </a:xfrm>
            <a:custGeom>
              <a:avLst/>
              <a:gdLst>
                <a:gd name="connsiteX0" fmla="*/ 369867 w 522469"/>
                <a:gd name="connsiteY0" fmla="*/ 317759 h 578684"/>
                <a:gd name="connsiteX1" fmla="*/ 369867 w 522469"/>
                <a:gd name="connsiteY1" fmla="*/ 341010 h 578684"/>
                <a:gd name="connsiteX2" fmla="*/ 460393 w 522469"/>
                <a:gd name="connsiteY2" fmla="*/ 341010 h 578684"/>
                <a:gd name="connsiteX3" fmla="*/ 460393 w 522469"/>
                <a:gd name="connsiteY3" fmla="*/ 317759 h 578684"/>
                <a:gd name="connsiteX4" fmla="*/ 33624 w 522469"/>
                <a:gd name="connsiteY4" fmla="*/ 248007 h 578684"/>
                <a:gd name="connsiteX5" fmla="*/ 488845 w 522469"/>
                <a:gd name="connsiteY5" fmla="*/ 248007 h 578684"/>
                <a:gd name="connsiteX6" fmla="*/ 522469 w 522469"/>
                <a:gd name="connsiteY6" fmla="*/ 281591 h 578684"/>
                <a:gd name="connsiteX7" fmla="*/ 522469 w 522469"/>
                <a:gd name="connsiteY7" fmla="*/ 377178 h 578684"/>
                <a:gd name="connsiteX8" fmla="*/ 488845 w 522469"/>
                <a:gd name="connsiteY8" fmla="*/ 410762 h 578684"/>
                <a:gd name="connsiteX9" fmla="*/ 284513 w 522469"/>
                <a:gd name="connsiteY9" fmla="*/ 410762 h 578684"/>
                <a:gd name="connsiteX10" fmla="*/ 284513 w 522469"/>
                <a:gd name="connsiteY10" fmla="*/ 490848 h 578684"/>
                <a:gd name="connsiteX11" fmla="*/ 312964 w 522469"/>
                <a:gd name="connsiteY11" fmla="*/ 490848 h 578684"/>
                <a:gd name="connsiteX12" fmla="*/ 349175 w 522469"/>
                <a:gd name="connsiteY12" fmla="*/ 511515 h 578684"/>
                <a:gd name="connsiteX13" fmla="*/ 514710 w 522469"/>
                <a:gd name="connsiteY13" fmla="*/ 511515 h 578684"/>
                <a:gd name="connsiteX14" fmla="*/ 514710 w 522469"/>
                <a:gd name="connsiteY14" fmla="*/ 558017 h 578684"/>
                <a:gd name="connsiteX15" fmla="*/ 349175 w 522469"/>
                <a:gd name="connsiteY15" fmla="*/ 558017 h 578684"/>
                <a:gd name="connsiteX16" fmla="*/ 312964 w 522469"/>
                <a:gd name="connsiteY16" fmla="*/ 578684 h 578684"/>
                <a:gd name="connsiteX17" fmla="*/ 206918 w 522469"/>
                <a:gd name="connsiteY17" fmla="*/ 578684 h 578684"/>
                <a:gd name="connsiteX18" fmla="*/ 170708 w 522469"/>
                <a:gd name="connsiteY18" fmla="*/ 558017 h 578684"/>
                <a:gd name="connsiteX19" fmla="*/ 5173 w 522469"/>
                <a:gd name="connsiteY19" fmla="*/ 558017 h 578684"/>
                <a:gd name="connsiteX20" fmla="*/ 5173 w 522469"/>
                <a:gd name="connsiteY20" fmla="*/ 511515 h 578684"/>
                <a:gd name="connsiteX21" fmla="*/ 170708 w 522469"/>
                <a:gd name="connsiteY21" fmla="*/ 511515 h 578684"/>
                <a:gd name="connsiteX22" fmla="*/ 206918 w 522469"/>
                <a:gd name="connsiteY22" fmla="*/ 490848 h 578684"/>
                <a:gd name="connsiteX23" fmla="*/ 237956 w 522469"/>
                <a:gd name="connsiteY23" fmla="*/ 490848 h 578684"/>
                <a:gd name="connsiteX24" fmla="*/ 237956 w 522469"/>
                <a:gd name="connsiteY24" fmla="*/ 410762 h 578684"/>
                <a:gd name="connsiteX25" fmla="*/ 33624 w 522469"/>
                <a:gd name="connsiteY25" fmla="*/ 410762 h 578684"/>
                <a:gd name="connsiteX26" fmla="*/ 0 w 522469"/>
                <a:gd name="connsiteY26" fmla="*/ 377178 h 578684"/>
                <a:gd name="connsiteX27" fmla="*/ 0 w 522469"/>
                <a:gd name="connsiteY27" fmla="*/ 281591 h 578684"/>
                <a:gd name="connsiteX28" fmla="*/ 33624 w 522469"/>
                <a:gd name="connsiteY28" fmla="*/ 248007 h 578684"/>
                <a:gd name="connsiteX29" fmla="*/ 512136 w 522469"/>
                <a:gd name="connsiteY29" fmla="*/ 224862 h 578684"/>
                <a:gd name="connsiteX30" fmla="*/ 519240 w 522469"/>
                <a:gd name="connsiteY30" fmla="*/ 236712 h 578684"/>
                <a:gd name="connsiteX31" fmla="*/ 522469 w 522469"/>
                <a:gd name="connsiteY31" fmla="*/ 250487 h 578684"/>
                <a:gd name="connsiteX32" fmla="*/ 512136 w 522469"/>
                <a:gd name="connsiteY32" fmla="*/ 224862 h 578684"/>
                <a:gd name="connsiteX33" fmla="*/ 209567 w 522469"/>
                <a:gd name="connsiteY33" fmla="*/ 18084 h 578684"/>
                <a:gd name="connsiteX34" fmla="*/ 191464 w 522469"/>
                <a:gd name="connsiteY34" fmla="*/ 28417 h 578684"/>
                <a:gd name="connsiteX35" fmla="*/ 212153 w 522469"/>
                <a:gd name="connsiteY35" fmla="*/ 134337 h 578684"/>
                <a:gd name="connsiteX36" fmla="*/ 344042 w 522469"/>
                <a:gd name="connsiteY36" fmla="*/ 196339 h 578684"/>
                <a:gd name="connsiteX37" fmla="*/ 364730 w 522469"/>
                <a:gd name="connsiteY37" fmla="*/ 191172 h 578684"/>
                <a:gd name="connsiteX38" fmla="*/ 367317 w 522469"/>
                <a:gd name="connsiteY38" fmla="*/ 180839 h 578684"/>
                <a:gd name="connsiteX39" fmla="*/ 331112 w 522469"/>
                <a:gd name="connsiteY39" fmla="*/ 142087 h 578684"/>
                <a:gd name="connsiteX40" fmla="*/ 318181 w 522469"/>
                <a:gd name="connsiteY40" fmla="*/ 139504 h 578684"/>
                <a:gd name="connsiteX41" fmla="*/ 300079 w 522469"/>
                <a:gd name="connsiteY41" fmla="*/ 149838 h 578684"/>
                <a:gd name="connsiteX42" fmla="*/ 269046 w 522469"/>
                <a:gd name="connsiteY42" fmla="*/ 134337 h 578684"/>
                <a:gd name="connsiteX43" fmla="*/ 238013 w 522469"/>
                <a:gd name="connsiteY43" fmla="*/ 100753 h 578684"/>
                <a:gd name="connsiteX44" fmla="*/ 235427 w 522469"/>
                <a:gd name="connsiteY44" fmla="*/ 77502 h 578684"/>
                <a:gd name="connsiteX45" fmla="*/ 256116 w 522469"/>
                <a:gd name="connsiteY45" fmla="*/ 69752 h 578684"/>
                <a:gd name="connsiteX46" fmla="*/ 258702 w 522469"/>
                <a:gd name="connsiteY46" fmla="*/ 59418 h 578684"/>
                <a:gd name="connsiteX47" fmla="*/ 222497 w 522469"/>
                <a:gd name="connsiteY47" fmla="*/ 20667 h 578684"/>
                <a:gd name="connsiteX48" fmla="*/ 209567 w 522469"/>
                <a:gd name="connsiteY48" fmla="*/ 18084 h 578684"/>
                <a:gd name="connsiteX49" fmla="*/ 116469 w 522469"/>
                <a:gd name="connsiteY49" fmla="*/ 0 h 578684"/>
                <a:gd name="connsiteX50" fmla="*/ 238013 w 522469"/>
                <a:gd name="connsiteY50" fmla="*/ 0 h 578684"/>
                <a:gd name="connsiteX51" fmla="*/ 281977 w 522469"/>
                <a:gd name="connsiteY51" fmla="*/ 0 h 578684"/>
                <a:gd name="connsiteX52" fmla="*/ 403521 w 522469"/>
                <a:gd name="connsiteY52" fmla="*/ 0 h 578684"/>
                <a:gd name="connsiteX53" fmla="*/ 437140 w 522469"/>
                <a:gd name="connsiteY53" fmla="*/ 33584 h 578684"/>
                <a:gd name="connsiteX54" fmla="*/ 504378 w 522469"/>
                <a:gd name="connsiteY54" fmla="*/ 206673 h 578684"/>
                <a:gd name="connsiteX55" fmla="*/ 512136 w 522469"/>
                <a:gd name="connsiteY55" fmla="*/ 224757 h 578684"/>
                <a:gd name="connsiteX56" fmla="*/ 512136 w 522469"/>
                <a:gd name="connsiteY56" fmla="*/ 224862 h 578684"/>
                <a:gd name="connsiteX57" fmla="*/ 512135 w 522469"/>
                <a:gd name="connsiteY57" fmla="*/ 224860 h 578684"/>
                <a:gd name="connsiteX58" fmla="*/ 512136 w 522469"/>
                <a:gd name="connsiteY58" fmla="*/ 224862 h 578684"/>
                <a:gd name="connsiteX59" fmla="*/ 512136 w 522469"/>
                <a:gd name="connsiteY59" fmla="*/ 227340 h 578684"/>
                <a:gd name="connsiteX60" fmla="*/ 486275 w 522469"/>
                <a:gd name="connsiteY60" fmla="*/ 217006 h 578684"/>
                <a:gd name="connsiteX61" fmla="*/ 33715 w 522469"/>
                <a:gd name="connsiteY61" fmla="*/ 217006 h 578684"/>
                <a:gd name="connsiteX62" fmla="*/ 7854 w 522469"/>
                <a:gd name="connsiteY62" fmla="*/ 227340 h 578684"/>
                <a:gd name="connsiteX63" fmla="*/ 10440 w 522469"/>
                <a:gd name="connsiteY63" fmla="*/ 224757 h 578684"/>
                <a:gd name="connsiteX64" fmla="*/ 7854 w 522469"/>
                <a:gd name="connsiteY64" fmla="*/ 224757 h 578684"/>
                <a:gd name="connsiteX65" fmla="*/ 15612 w 522469"/>
                <a:gd name="connsiteY65" fmla="*/ 206673 h 578684"/>
                <a:gd name="connsiteX66" fmla="*/ 82850 w 522469"/>
                <a:gd name="connsiteY66" fmla="*/ 33584 h 578684"/>
                <a:gd name="connsiteX67" fmla="*/ 116469 w 522469"/>
                <a:gd name="connsiteY67" fmla="*/ 0 h 578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522469" h="578684">
                  <a:moveTo>
                    <a:pt x="369867" y="317759"/>
                  </a:moveTo>
                  <a:lnTo>
                    <a:pt x="369867" y="341010"/>
                  </a:lnTo>
                  <a:lnTo>
                    <a:pt x="460393" y="341010"/>
                  </a:lnTo>
                  <a:lnTo>
                    <a:pt x="460393" y="317759"/>
                  </a:lnTo>
                  <a:close/>
                  <a:moveTo>
                    <a:pt x="33624" y="248007"/>
                  </a:moveTo>
                  <a:lnTo>
                    <a:pt x="488845" y="248007"/>
                  </a:lnTo>
                  <a:cubicBezTo>
                    <a:pt x="506950" y="248007"/>
                    <a:pt x="522469" y="263508"/>
                    <a:pt x="522469" y="281591"/>
                  </a:cubicBezTo>
                  <a:lnTo>
                    <a:pt x="522469" y="377178"/>
                  </a:lnTo>
                  <a:cubicBezTo>
                    <a:pt x="522469" y="395262"/>
                    <a:pt x="506950" y="410762"/>
                    <a:pt x="488845" y="410762"/>
                  </a:cubicBezTo>
                  <a:lnTo>
                    <a:pt x="284513" y="410762"/>
                  </a:lnTo>
                  <a:lnTo>
                    <a:pt x="284513" y="490848"/>
                  </a:lnTo>
                  <a:lnTo>
                    <a:pt x="312964" y="490848"/>
                  </a:lnTo>
                  <a:cubicBezTo>
                    <a:pt x="328483" y="490848"/>
                    <a:pt x="341415" y="498598"/>
                    <a:pt x="349175" y="511515"/>
                  </a:cubicBezTo>
                  <a:lnTo>
                    <a:pt x="514710" y="511515"/>
                  </a:lnTo>
                  <a:lnTo>
                    <a:pt x="514710" y="558017"/>
                  </a:lnTo>
                  <a:lnTo>
                    <a:pt x="349175" y="558017"/>
                  </a:lnTo>
                  <a:cubicBezTo>
                    <a:pt x="341415" y="570934"/>
                    <a:pt x="328483" y="578684"/>
                    <a:pt x="312964" y="578684"/>
                  </a:cubicBezTo>
                  <a:lnTo>
                    <a:pt x="206918" y="578684"/>
                  </a:lnTo>
                  <a:cubicBezTo>
                    <a:pt x="191400" y="578684"/>
                    <a:pt x="178467" y="570934"/>
                    <a:pt x="170708" y="558017"/>
                  </a:cubicBezTo>
                  <a:lnTo>
                    <a:pt x="5173" y="558017"/>
                  </a:lnTo>
                  <a:lnTo>
                    <a:pt x="5173" y="511515"/>
                  </a:lnTo>
                  <a:lnTo>
                    <a:pt x="170708" y="511515"/>
                  </a:lnTo>
                  <a:cubicBezTo>
                    <a:pt x="178467" y="498598"/>
                    <a:pt x="191400" y="490848"/>
                    <a:pt x="206918" y="490848"/>
                  </a:cubicBezTo>
                  <a:lnTo>
                    <a:pt x="237956" y="490848"/>
                  </a:lnTo>
                  <a:lnTo>
                    <a:pt x="237956" y="410762"/>
                  </a:lnTo>
                  <a:lnTo>
                    <a:pt x="33624" y="410762"/>
                  </a:lnTo>
                  <a:cubicBezTo>
                    <a:pt x="15519" y="410762"/>
                    <a:pt x="0" y="395262"/>
                    <a:pt x="0" y="377178"/>
                  </a:cubicBezTo>
                  <a:lnTo>
                    <a:pt x="0" y="281591"/>
                  </a:lnTo>
                  <a:cubicBezTo>
                    <a:pt x="0" y="263508"/>
                    <a:pt x="15519" y="248007"/>
                    <a:pt x="33624" y="248007"/>
                  </a:cubicBezTo>
                  <a:close/>
                  <a:moveTo>
                    <a:pt x="512136" y="224862"/>
                  </a:moveTo>
                  <a:lnTo>
                    <a:pt x="519240" y="236712"/>
                  </a:lnTo>
                  <a:cubicBezTo>
                    <a:pt x="521177" y="240877"/>
                    <a:pt x="522469" y="245362"/>
                    <a:pt x="522469" y="250487"/>
                  </a:cubicBezTo>
                  <a:lnTo>
                    <a:pt x="512136" y="224862"/>
                  </a:lnTo>
                  <a:close/>
                  <a:moveTo>
                    <a:pt x="209567" y="18084"/>
                  </a:moveTo>
                  <a:lnTo>
                    <a:pt x="191464" y="28417"/>
                  </a:lnTo>
                  <a:cubicBezTo>
                    <a:pt x="181120" y="36168"/>
                    <a:pt x="152673" y="67169"/>
                    <a:pt x="212153" y="134337"/>
                  </a:cubicBezTo>
                  <a:cubicBezTo>
                    <a:pt x="274218" y="204089"/>
                    <a:pt x="328526" y="201506"/>
                    <a:pt x="344042" y="196339"/>
                  </a:cubicBezTo>
                  <a:lnTo>
                    <a:pt x="364730" y="191172"/>
                  </a:lnTo>
                  <a:cubicBezTo>
                    <a:pt x="369903" y="188589"/>
                    <a:pt x="369903" y="183422"/>
                    <a:pt x="367317" y="180839"/>
                  </a:cubicBezTo>
                  <a:lnTo>
                    <a:pt x="331112" y="142087"/>
                  </a:lnTo>
                  <a:cubicBezTo>
                    <a:pt x="328526" y="136921"/>
                    <a:pt x="323354" y="136921"/>
                    <a:pt x="318181" y="139504"/>
                  </a:cubicBezTo>
                  <a:lnTo>
                    <a:pt x="300079" y="149838"/>
                  </a:lnTo>
                  <a:cubicBezTo>
                    <a:pt x="292321" y="152421"/>
                    <a:pt x="281977" y="147254"/>
                    <a:pt x="269046" y="134337"/>
                  </a:cubicBezTo>
                  <a:lnTo>
                    <a:pt x="238013" y="100753"/>
                  </a:lnTo>
                  <a:cubicBezTo>
                    <a:pt x="230255" y="90419"/>
                    <a:pt x="225083" y="82669"/>
                    <a:pt x="235427" y="77502"/>
                  </a:cubicBezTo>
                  <a:lnTo>
                    <a:pt x="256116" y="69752"/>
                  </a:lnTo>
                  <a:cubicBezTo>
                    <a:pt x="261288" y="67169"/>
                    <a:pt x="261288" y="64585"/>
                    <a:pt x="258702" y="59418"/>
                  </a:cubicBezTo>
                  <a:lnTo>
                    <a:pt x="222497" y="20667"/>
                  </a:lnTo>
                  <a:cubicBezTo>
                    <a:pt x="219911" y="18084"/>
                    <a:pt x="214739" y="15500"/>
                    <a:pt x="209567" y="18084"/>
                  </a:cubicBezTo>
                  <a:close/>
                  <a:moveTo>
                    <a:pt x="116469" y="0"/>
                  </a:moveTo>
                  <a:lnTo>
                    <a:pt x="238013" y="0"/>
                  </a:lnTo>
                  <a:lnTo>
                    <a:pt x="281977" y="0"/>
                  </a:lnTo>
                  <a:lnTo>
                    <a:pt x="403521" y="0"/>
                  </a:lnTo>
                  <a:cubicBezTo>
                    <a:pt x="421624" y="0"/>
                    <a:pt x="437140" y="15500"/>
                    <a:pt x="437140" y="33584"/>
                  </a:cubicBezTo>
                  <a:lnTo>
                    <a:pt x="504378" y="206673"/>
                  </a:lnTo>
                  <a:lnTo>
                    <a:pt x="512136" y="224757"/>
                  </a:lnTo>
                  <a:lnTo>
                    <a:pt x="512136" y="224862"/>
                  </a:lnTo>
                  <a:lnTo>
                    <a:pt x="512135" y="224860"/>
                  </a:lnTo>
                  <a:lnTo>
                    <a:pt x="512136" y="224862"/>
                  </a:lnTo>
                  <a:lnTo>
                    <a:pt x="512136" y="227340"/>
                  </a:lnTo>
                  <a:cubicBezTo>
                    <a:pt x="506964" y="222173"/>
                    <a:pt x="496620" y="217006"/>
                    <a:pt x="486275" y="217006"/>
                  </a:cubicBezTo>
                  <a:lnTo>
                    <a:pt x="33715" y="217006"/>
                  </a:lnTo>
                  <a:cubicBezTo>
                    <a:pt x="23370" y="217006"/>
                    <a:pt x="15612" y="222173"/>
                    <a:pt x="7854" y="227340"/>
                  </a:cubicBezTo>
                  <a:lnTo>
                    <a:pt x="10440" y="224757"/>
                  </a:lnTo>
                  <a:cubicBezTo>
                    <a:pt x="10440" y="224757"/>
                    <a:pt x="7854" y="224757"/>
                    <a:pt x="7854" y="224757"/>
                  </a:cubicBezTo>
                  <a:lnTo>
                    <a:pt x="15612" y="206673"/>
                  </a:lnTo>
                  <a:lnTo>
                    <a:pt x="82850" y="33584"/>
                  </a:lnTo>
                  <a:cubicBezTo>
                    <a:pt x="82850" y="15500"/>
                    <a:pt x="98366" y="0"/>
                    <a:pt x="1164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2" name="文本框 111">
              <a:extLst>
                <a:ext uri="{FF2B5EF4-FFF2-40B4-BE49-F238E27FC236}">
                  <a16:creationId xmlns:a16="http://schemas.microsoft.com/office/drawing/2014/main" id="{A797E4B2-52FC-4FCD-B269-E492A9C71CB6}"/>
                </a:ext>
              </a:extLst>
            </p:cNvPr>
            <p:cNvSpPr txBox="1"/>
            <p:nvPr/>
          </p:nvSpPr>
          <p:spPr>
            <a:xfrm>
              <a:off x="7907919" y="3390829"/>
              <a:ext cx="3159570" cy="49389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sz="16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2" name="Oval 24">
              <a:extLst>
                <a:ext uri="{FF2B5EF4-FFF2-40B4-BE49-F238E27FC236}">
                  <a16:creationId xmlns:a16="http://schemas.microsoft.com/office/drawing/2014/main" id="{79400221-0995-4077-B1C8-E9A4CA588ADB}"/>
                </a:ext>
              </a:extLst>
            </p:cNvPr>
            <p:cNvSpPr/>
            <p:nvPr/>
          </p:nvSpPr>
          <p:spPr>
            <a:xfrm>
              <a:off x="7933136" y="2973278"/>
              <a:ext cx="304303" cy="368300"/>
            </a:xfrm>
            <a:custGeom>
              <a:avLst/>
              <a:gdLst>
                <a:gd name="connsiteX0" fmla="*/ 182271 w 501297"/>
                <a:gd name="connsiteY0" fmla="*/ 515718 h 606722"/>
                <a:gd name="connsiteX1" fmla="*/ 151922 w 501297"/>
                <a:gd name="connsiteY1" fmla="*/ 546023 h 606722"/>
                <a:gd name="connsiteX2" fmla="*/ 182271 w 501297"/>
                <a:gd name="connsiteY2" fmla="*/ 576328 h 606722"/>
                <a:gd name="connsiteX3" fmla="*/ 203809 w 501297"/>
                <a:gd name="connsiteY3" fmla="*/ 567441 h 606722"/>
                <a:gd name="connsiteX4" fmla="*/ 212708 w 501297"/>
                <a:gd name="connsiteY4" fmla="*/ 546023 h 606722"/>
                <a:gd name="connsiteX5" fmla="*/ 182271 w 501297"/>
                <a:gd name="connsiteY5" fmla="*/ 515718 h 606722"/>
                <a:gd name="connsiteX6" fmla="*/ 432133 w 501297"/>
                <a:gd name="connsiteY6" fmla="*/ 219106 h 606722"/>
                <a:gd name="connsiteX7" fmla="*/ 501297 w 501297"/>
                <a:gd name="connsiteY7" fmla="*/ 288234 h 606722"/>
                <a:gd name="connsiteX8" fmla="*/ 432133 w 501297"/>
                <a:gd name="connsiteY8" fmla="*/ 357273 h 606722"/>
                <a:gd name="connsiteX9" fmla="*/ 432133 w 501297"/>
                <a:gd name="connsiteY9" fmla="*/ 310981 h 606722"/>
                <a:gd name="connsiteX10" fmla="*/ 182271 w 501297"/>
                <a:gd name="connsiteY10" fmla="*/ 310981 h 606722"/>
                <a:gd name="connsiteX11" fmla="*/ 182271 w 501297"/>
                <a:gd name="connsiteY11" fmla="*/ 265488 h 606722"/>
                <a:gd name="connsiteX12" fmla="*/ 432133 w 501297"/>
                <a:gd name="connsiteY12" fmla="*/ 265488 h 606722"/>
                <a:gd name="connsiteX13" fmla="*/ 30438 w 501297"/>
                <a:gd name="connsiteY13" fmla="*/ 0 h 606722"/>
                <a:gd name="connsiteX14" fmla="*/ 334192 w 501297"/>
                <a:gd name="connsiteY14" fmla="*/ 0 h 606722"/>
                <a:gd name="connsiteX15" fmla="*/ 364541 w 501297"/>
                <a:gd name="connsiteY15" fmla="*/ 30305 h 606722"/>
                <a:gd name="connsiteX16" fmla="*/ 364541 w 501297"/>
                <a:gd name="connsiteY16" fmla="*/ 219956 h 606722"/>
                <a:gd name="connsiteX17" fmla="*/ 318974 w 501297"/>
                <a:gd name="connsiteY17" fmla="*/ 219956 h 606722"/>
                <a:gd name="connsiteX18" fmla="*/ 318974 w 501297"/>
                <a:gd name="connsiteY18" fmla="*/ 91004 h 606722"/>
                <a:gd name="connsiteX19" fmla="*/ 45568 w 501297"/>
                <a:gd name="connsiteY19" fmla="*/ 91004 h 606722"/>
                <a:gd name="connsiteX20" fmla="*/ 45568 w 501297"/>
                <a:gd name="connsiteY20" fmla="*/ 485325 h 606722"/>
                <a:gd name="connsiteX21" fmla="*/ 318974 w 501297"/>
                <a:gd name="connsiteY21" fmla="*/ 485325 h 606722"/>
                <a:gd name="connsiteX22" fmla="*/ 318974 w 501297"/>
                <a:gd name="connsiteY22" fmla="*/ 356462 h 606722"/>
                <a:gd name="connsiteX23" fmla="*/ 364541 w 501297"/>
                <a:gd name="connsiteY23" fmla="*/ 356462 h 606722"/>
                <a:gd name="connsiteX24" fmla="*/ 364541 w 501297"/>
                <a:gd name="connsiteY24" fmla="*/ 576328 h 606722"/>
                <a:gd name="connsiteX25" fmla="*/ 334192 w 501297"/>
                <a:gd name="connsiteY25" fmla="*/ 606722 h 606722"/>
                <a:gd name="connsiteX26" fmla="*/ 30438 w 501297"/>
                <a:gd name="connsiteY26" fmla="*/ 606722 h 606722"/>
                <a:gd name="connsiteX27" fmla="*/ 0 w 501297"/>
                <a:gd name="connsiteY27" fmla="*/ 576328 h 606722"/>
                <a:gd name="connsiteX28" fmla="*/ 0 w 501297"/>
                <a:gd name="connsiteY28" fmla="*/ 30305 h 606722"/>
                <a:gd name="connsiteX29" fmla="*/ 30438 w 501297"/>
                <a:gd name="connsiteY29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01297" h="606722">
                  <a:moveTo>
                    <a:pt x="182271" y="515718"/>
                  </a:moveTo>
                  <a:cubicBezTo>
                    <a:pt x="165539" y="515718"/>
                    <a:pt x="151922" y="529316"/>
                    <a:pt x="151922" y="546023"/>
                  </a:cubicBezTo>
                  <a:cubicBezTo>
                    <a:pt x="151922" y="562731"/>
                    <a:pt x="165539" y="576328"/>
                    <a:pt x="182271" y="576328"/>
                  </a:cubicBezTo>
                  <a:cubicBezTo>
                    <a:pt x="190459" y="576328"/>
                    <a:pt x="198024" y="573218"/>
                    <a:pt x="203809" y="567441"/>
                  </a:cubicBezTo>
                  <a:cubicBezTo>
                    <a:pt x="209505" y="561754"/>
                    <a:pt x="212708" y="554111"/>
                    <a:pt x="212708" y="546023"/>
                  </a:cubicBezTo>
                  <a:cubicBezTo>
                    <a:pt x="212708" y="529316"/>
                    <a:pt x="199092" y="515718"/>
                    <a:pt x="182271" y="515718"/>
                  </a:cubicBezTo>
                  <a:close/>
                  <a:moveTo>
                    <a:pt x="432133" y="219106"/>
                  </a:moveTo>
                  <a:lnTo>
                    <a:pt x="501297" y="288234"/>
                  </a:lnTo>
                  <a:lnTo>
                    <a:pt x="432133" y="357273"/>
                  </a:lnTo>
                  <a:lnTo>
                    <a:pt x="432133" y="310981"/>
                  </a:lnTo>
                  <a:lnTo>
                    <a:pt x="182271" y="310981"/>
                  </a:lnTo>
                  <a:lnTo>
                    <a:pt x="182271" y="265488"/>
                  </a:lnTo>
                  <a:lnTo>
                    <a:pt x="432133" y="265488"/>
                  </a:lnTo>
                  <a:close/>
                  <a:moveTo>
                    <a:pt x="30438" y="0"/>
                  </a:moveTo>
                  <a:lnTo>
                    <a:pt x="334192" y="0"/>
                  </a:lnTo>
                  <a:cubicBezTo>
                    <a:pt x="351013" y="0"/>
                    <a:pt x="364541" y="13598"/>
                    <a:pt x="364541" y="30305"/>
                  </a:cubicBezTo>
                  <a:lnTo>
                    <a:pt x="364541" y="219956"/>
                  </a:lnTo>
                  <a:lnTo>
                    <a:pt x="318974" y="219956"/>
                  </a:lnTo>
                  <a:lnTo>
                    <a:pt x="318974" y="91004"/>
                  </a:lnTo>
                  <a:lnTo>
                    <a:pt x="45568" y="91004"/>
                  </a:lnTo>
                  <a:lnTo>
                    <a:pt x="45568" y="485325"/>
                  </a:lnTo>
                  <a:lnTo>
                    <a:pt x="318974" y="485325"/>
                  </a:lnTo>
                  <a:lnTo>
                    <a:pt x="318974" y="356462"/>
                  </a:lnTo>
                  <a:lnTo>
                    <a:pt x="364541" y="356462"/>
                  </a:lnTo>
                  <a:lnTo>
                    <a:pt x="364541" y="576328"/>
                  </a:lnTo>
                  <a:cubicBezTo>
                    <a:pt x="364541" y="593125"/>
                    <a:pt x="351013" y="606722"/>
                    <a:pt x="334192" y="606722"/>
                  </a:cubicBezTo>
                  <a:lnTo>
                    <a:pt x="30438" y="606722"/>
                  </a:lnTo>
                  <a:cubicBezTo>
                    <a:pt x="13617" y="606722"/>
                    <a:pt x="0" y="593125"/>
                    <a:pt x="0" y="576328"/>
                  </a:cubicBezTo>
                  <a:lnTo>
                    <a:pt x="0" y="30305"/>
                  </a:lnTo>
                  <a:cubicBezTo>
                    <a:pt x="0" y="13598"/>
                    <a:pt x="13617" y="0"/>
                    <a:pt x="304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46" name="圆: 空心 14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EAE84E4-1D27-4E5B-83BA-88B02342D4CE}"/>
              </a:ext>
            </a:extLst>
          </p:cNvPr>
          <p:cNvSpPr/>
          <p:nvPr/>
        </p:nvSpPr>
        <p:spPr>
          <a:xfrm rot="14400000" flipH="1" flipV="1">
            <a:off x="13749363" y="5763579"/>
            <a:ext cx="6177548" cy="6177548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7" name="文本框 14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926C49D-6C7D-4220-9E65-1EA26789EB8A}"/>
              </a:ext>
            </a:extLst>
          </p:cNvPr>
          <p:cNvSpPr txBox="1"/>
          <p:nvPr/>
        </p:nvSpPr>
        <p:spPr>
          <a:xfrm>
            <a:off x="14711792" y="3018024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149" name="矩形 148">
            <a:extLst>
              <a:ext uri="{FF2B5EF4-FFF2-40B4-BE49-F238E27FC236}">
                <a16:creationId xmlns:a16="http://schemas.microsoft.com/office/drawing/2014/main" id="{97607011-1E3F-4997-BBDE-C58289CC3B5B}"/>
              </a:ext>
            </a:extLst>
          </p:cNvPr>
          <p:cNvSpPr/>
          <p:nvPr/>
        </p:nvSpPr>
        <p:spPr>
          <a:xfrm>
            <a:off x="12816107" y="4077101"/>
            <a:ext cx="724626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50000"/>
              </a:lnSpc>
              <a:defRPr/>
            </a:pPr>
            <a:r>
              <a:rPr lang="en-US" altLang="zh-CN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19742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  <p:bldP spid="1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圆: 空心 5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341B108-C123-4E51-90B4-263F5A179760}"/>
              </a:ext>
            </a:extLst>
          </p:cNvPr>
          <p:cNvSpPr/>
          <p:nvPr/>
        </p:nvSpPr>
        <p:spPr>
          <a:xfrm flipH="1" flipV="1">
            <a:off x="3192063" y="5599376"/>
            <a:ext cx="4057202" cy="4057202"/>
          </a:xfrm>
          <a:prstGeom prst="donut">
            <a:avLst>
              <a:gd name="adj" fmla="val 20999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9" name="圆: 空心 5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13D18585-EB97-4777-A67B-8101715ED77D}"/>
              </a:ext>
            </a:extLst>
          </p:cNvPr>
          <p:cNvSpPr/>
          <p:nvPr/>
        </p:nvSpPr>
        <p:spPr>
          <a:xfrm flipH="1" flipV="1">
            <a:off x="14350260" y="-2497473"/>
            <a:ext cx="4057202" cy="4057202"/>
          </a:xfrm>
          <a:prstGeom prst="donut">
            <a:avLst>
              <a:gd name="adj" fmla="val 26838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8" name="文本框 14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4CE8814-1B83-4867-83E9-C427DA67978B}"/>
              </a:ext>
            </a:extLst>
          </p:cNvPr>
          <p:cNvSpPr txBox="1"/>
          <p:nvPr/>
        </p:nvSpPr>
        <p:spPr>
          <a:xfrm>
            <a:off x="1126993" y="3073922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150" name="矩形 149">
            <a:extLst>
              <a:ext uri="{FF2B5EF4-FFF2-40B4-BE49-F238E27FC236}">
                <a16:creationId xmlns:a16="http://schemas.microsoft.com/office/drawing/2014/main" id="{3064C2EE-353B-4BC9-BED4-5CE7A3415053}"/>
              </a:ext>
            </a:extLst>
          </p:cNvPr>
          <p:cNvSpPr/>
          <p:nvPr/>
        </p:nvSpPr>
        <p:spPr>
          <a:xfrm>
            <a:off x="1177109" y="4247345"/>
            <a:ext cx="724626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3AFFFF7-6EA1-4797-8547-FB59BE73056F}"/>
              </a:ext>
            </a:extLst>
          </p:cNvPr>
          <p:cNvGrpSpPr/>
          <p:nvPr/>
        </p:nvGrpSpPr>
        <p:grpSpPr>
          <a:xfrm>
            <a:off x="6539197" y="1559729"/>
            <a:ext cx="7502223" cy="2039927"/>
            <a:chOff x="6539197" y="1559729"/>
            <a:chExt cx="7502223" cy="2039927"/>
          </a:xfrm>
        </p:grpSpPr>
        <p:sp>
          <p:nvSpPr>
            <p:cNvPr id="60" name="isľîḓ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E0B1D9F8-5B5D-4E1A-AF40-CBD75A57AF29}"/>
                </a:ext>
              </a:extLst>
            </p:cNvPr>
            <p:cNvSpPr/>
            <p:nvPr/>
          </p:nvSpPr>
          <p:spPr>
            <a:xfrm>
              <a:off x="6828470" y="2000471"/>
              <a:ext cx="6948930" cy="587492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30063D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/>
            <a:p>
              <a:pPr algn="ctr" defTabSz="959889"/>
              <a:endParaRPr lang="id-ID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61" name="组合 6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24022ED9-0F6E-403F-9D41-F9E4A9D63007}"/>
                </a:ext>
              </a:extLst>
            </p:cNvPr>
            <p:cNvGrpSpPr/>
            <p:nvPr/>
          </p:nvGrpSpPr>
          <p:grpSpPr>
            <a:xfrm>
              <a:off x="8978862" y="2079699"/>
              <a:ext cx="429038" cy="429036"/>
              <a:chOff x="5543751" y="3923682"/>
              <a:chExt cx="573881" cy="573880"/>
            </a:xfrm>
          </p:grpSpPr>
          <p:sp>
            <p:nvSpPr>
              <p:cNvPr id="62" name="ïšḷíḑe">
                <a:extLst>
                  <a:ext uri="{FF2B5EF4-FFF2-40B4-BE49-F238E27FC236}">
                    <a16:creationId xmlns:a16="http://schemas.microsoft.com/office/drawing/2014/main" id="{63B1D459-97D1-4551-AEDB-1E35906F85AA}"/>
                  </a:ext>
                </a:extLst>
              </p:cNvPr>
              <p:cNvSpPr/>
              <p:nvPr/>
            </p:nvSpPr>
            <p:spPr>
              <a:xfrm>
                <a:off x="5543751" y="3923682"/>
                <a:ext cx="573881" cy="573880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30063D"/>
                  </a:gs>
                </a:gsLst>
                <a:lin ang="2700000" scaled="1"/>
              </a:gradFill>
              <a:ln w="19050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 fontScale="77500" lnSpcReduction="20000"/>
              </a:bodyPr>
              <a:lstStyle/>
              <a:p>
                <a:pPr algn="ctr" defTabSz="959889"/>
                <a:endParaRPr lang="zh-CN" altLang="en-US" sz="2100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íŝ1íďe">
                <a:extLst>
                  <a:ext uri="{FF2B5EF4-FFF2-40B4-BE49-F238E27FC236}">
                    <a16:creationId xmlns:a16="http://schemas.microsoft.com/office/drawing/2014/main" id="{2977632A-B6A0-43D2-BFC2-255674117EE9}"/>
                  </a:ext>
                </a:extLst>
              </p:cNvPr>
              <p:cNvSpPr/>
              <p:nvPr/>
            </p:nvSpPr>
            <p:spPr>
              <a:xfrm>
                <a:off x="5659990" y="4046455"/>
                <a:ext cx="341402" cy="328333"/>
              </a:xfrm>
              <a:custGeom>
                <a:avLst/>
                <a:gdLst>
                  <a:gd name="connsiteX0" fmla="*/ 61288 w 609549"/>
                  <a:gd name="connsiteY0" fmla="*/ 383285 h 586216"/>
                  <a:gd name="connsiteX1" fmla="*/ 71162 w 609549"/>
                  <a:gd name="connsiteY1" fmla="*/ 387101 h 586216"/>
                  <a:gd name="connsiteX2" fmla="*/ 120018 w 609549"/>
                  <a:gd name="connsiteY2" fmla="*/ 435892 h 586216"/>
                  <a:gd name="connsiteX3" fmla="*/ 120018 w 609549"/>
                  <a:gd name="connsiteY3" fmla="*/ 454200 h 586216"/>
                  <a:gd name="connsiteX4" fmla="*/ 56639 w 609549"/>
                  <a:gd name="connsiteY4" fmla="*/ 517543 h 586216"/>
                  <a:gd name="connsiteX5" fmla="*/ 35592 w 609549"/>
                  <a:gd name="connsiteY5" fmla="*/ 513644 h 586216"/>
                  <a:gd name="connsiteX6" fmla="*/ 51877 w 609549"/>
                  <a:gd name="connsiteY6" fmla="*/ 388099 h 586216"/>
                  <a:gd name="connsiteX7" fmla="*/ 61288 w 609549"/>
                  <a:gd name="connsiteY7" fmla="*/ 383285 h 586216"/>
                  <a:gd name="connsiteX8" fmla="*/ 235245 w 609549"/>
                  <a:gd name="connsiteY8" fmla="*/ 302810 h 586216"/>
                  <a:gd name="connsiteX9" fmla="*/ 306042 w 609549"/>
                  <a:gd name="connsiteY9" fmla="*/ 373466 h 586216"/>
                  <a:gd name="connsiteX10" fmla="*/ 258717 w 609549"/>
                  <a:gd name="connsiteY10" fmla="*/ 420680 h 586216"/>
                  <a:gd name="connsiteX11" fmla="*/ 230246 w 609549"/>
                  <a:gd name="connsiteY11" fmla="*/ 550152 h 586216"/>
                  <a:gd name="connsiteX12" fmla="*/ 92223 w 609549"/>
                  <a:gd name="connsiteY12" fmla="*/ 575305 h 586216"/>
                  <a:gd name="connsiteX13" fmla="*/ 88748 w 609549"/>
                  <a:gd name="connsiteY13" fmla="*/ 556143 h 586216"/>
                  <a:gd name="connsiteX14" fmla="*/ 165115 w 609549"/>
                  <a:gd name="connsiteY14" fmla="*/ 479877 h 586216"/>
                  <a:gd name="connsiteX15" fmla="*/ 165115 w 609549"/>
                  <a:gd name="connsiteY15" fmla="*/ 446308 h 586216"/>
                  <a:gd name="connsiteX16" fmla="*/ 88700 w 609549"/>
                  <a:gd name="connsiteY16" fmla="*/ 369995 h 586216"/>
                  <a:gd name="connsiteX17" fmla="*/ 92128 w 609549"/>
                  <a:gd name="connsiteY17" fmla="*/ 350976 h 586216"/>
                  <a:gd name="connsiteX18" fmla="*/ 189111 w 609549"/>
                  <a:gd name="connsiteY18" fmla="*/ 348884 h 586216"/>
                  <a:gd name="connsiteX19" fmla="*/ 257958 w 609549"/>
                  <a:gd name="connsiteY19" fmla="*/ 161679 h 586216"/>
                  <a:gd name="connsiteX20" fmla="*/ 317251 w 609549"/>
                  <a:gd name="connsiteY20" fmla="*/ 220879 h 586216"/>
                  <a:gd name="connsiteX21" fmla="*/ 388070 w 609549"/>
                  <a:gd name="connsiteY21" fmla="*/ 291586 h 586216"/>
                  <a:gd name="connsiteX22" fmla="*/ 604906 w 609549"/>
                  <a:gd name="connsiteY22" fmla="*/ 508130 h 586216"/>
                  <a:gd name="connsiteX23" fmla="*/ 604906 w 609549"/>
                  <a:gd name="connsiteY23" fmla="*/ 530526 h 586216"/>
                  <a:gd name="connsiteX24" fmla="*/ 556567 w 609549"/>
                  <a:gd name="connsiteY24" fmla="*/ 578789 h 586216"/>
                  <a:gd name="connsiteX25" fmla="*/ 545327 w 609549"/>
                  <a:gd name="connsiteY25" fmla="*/ 583449 h 586216"/>
                  <a:gd name="connsiteX26" fmla="*/ 534135 w 609549"/>
                  <a:gd name="connsiteY26" fmla="*/ 578789 h 586216"/>
                  <a:gd name="connsiteX27" fmla="*/ 317251 w 609549"/>
                  <a:gd name="connsiteY27" fmla="*/ 362293 h 586216"/>
                  <a:gd name="connsiteX28" fmla="*/ 246481 w 609549"/>
                  <a:gd name="connsiteY28" fmla="*/ 291586 h 586216"/>
                  <a:gd name="connsiteX29" fmla="*/ 187140 w 609549"/>
                  <a:gd name="connsiteY29" fmla="*/ 232339 h 586216"/>
                  <a:gd name="connsiteX30" fmla="*/ 58606 w 609549"/>
                  <a:gd name="connsiteY30" fmla="*/ 160814 h 586216"/>
                  <a:gd name="connsiteX31" fmla="*/ 126401 w 609549"/>
                  <a:gd name="connsiteY31" fmla="*/ 228498 h 586216"/>
                  <a:gd name="connsiteX32" fmla="*/ 111975 w 609549"/>
                  <a:gd name="connsiteY32" fmla="*/ 242899 h 586216"/>
                  <a:gd name="connsiteX33" fmla="*/ 119307 w 609549"/>
                  <a:gd name="connsiteY33" fmla="*/ 250219 h 586216"/>
                  <a:gd name="connsiteX34" fmla="*/ 119307 w 609549"/>
                  <a:gd name="connsiteY34" fmla="*/ 277692 h 586216"/>
                  <a:gd name="connsiteX35" fmla="*/ 115641 w 609549"/>
                  <a:gd name="connsiteY35" fmla="*/ 281352 h 586216"/>
                  <a:gd name="connsiteX36" fmla="*/ 88123 w 609549"/>
                  <a:gd name="connsiteY36" fmla="*/ 281352 h 586216"/>
                  <a:gd name="connsiteX37" fmla="*/ 5712 w 609549"/>
                  <a:gd name="connsiteY37" fmla="*/ 199029 h 586216"/>
                  <a:gd name="connsiteX38" fmla="*/ 5712 w 609549"/>
                  <a:gd name="connsiteY38" fmla="*/ 171604 h 586216"/>
                  <a:gd name="connsiteX39" fmla="*/ 9378 w 609549"/>
                  <a:gd name="connsiteY39" fmla="*/ 167944 h 586216"/>
                  <a:gd name="connsiteX40" fmla="*/ 36849 w 609549"/>
                  <a:gd name="connsiteY40" fmla="*/ 167944 h 586216"/>
                  <a:gd name="connsiteX41" fmla="*/ 44180 w 609549"/>
                  <a:gd name="connsiteY41" fmla="*/ 175264 h 586216"/>
                  <a:gd name="connsiteX42" fmla="*/ 585775 w 609549"/>
                  <a:gd name="connsiteY42" fmla="*/ 66370 h 586216"/>
                  <a:gd name="connsiteX43" fmla="*/ 595263 w 609549"/>
                  <a:gd name="connsiteY43" fmla="*/ 73839 h 586216"/>
                  <a:gd name="connsiteX44" fmla="*/ 578978 w 609549"/>
                  <a:gd name="connsiteY44" fmla="*/ 199341 h 586216"/>
                  <a:gd name="connsiteX45" fmla="*/ 559693 w 609549"/>
                  <a:gd name="connsiteY45" fmla="*/ 200387 h 586216"/>
                  <a:gd name="connsiteX46" fmla="*/ 510789 w 609549"/>
                  <a:gd name="connsiteY46" fmla="*/ 151612 h 586216"/>
                  <a:gd name="connsiteX47" fmla="*/ 510789 w 609549"/>
                  <a:gd name="connsiteY47" fmla="*/ 133262 h 586216"/>
                  <a:gd name="connsiteX48" fmla="*/ 574216 w 609549"/>
                  <a:gd name="connsiteY48" fmla="*/ 69988 h 586216"/>
                  <a:gd name="connsiteX49" fmla="*/ 585775 w 609549"/>
                  <a:gd name="connsiteY49" fmla="*/ 66370 h 586216"/>
                  <a:gd name="connsiteX50" fmla="*/ 158702 w 609549"/>
                  <a:gd name="connsiteY50" fmla="*/ 26758 h 586216"/>
                  <a:gd name="connsiteX51" fmla="*/ 172463 w 609549"/>
                  <a:gd name="connsiteY51" fmla="*/ 32464 h 586216"/>
                  <a:gd name="connsiteX52" fmla="*/ 179701 w 609549"/>
                  <a:gd name="connsiteY52" fmla="*/ 39691 h 586216"/>
                  <a:gd name="connsiteX53" fmla="*/ 246935 w 609549"/>
                  <a:gd name="connsiteY53" fmla="*/ 106831 h 586216"/>
                  <a:gd name="connsiteX54" fmla="*/ 254886 w 609549"/>
                  <a:gd name="connsiteY54" fmla="*/ 114819 h 586216"/>
                  <a:gd name="connsiteX55" fmla="*/ 257600 w 609549"/>
                  <a:gd name="connsiteY55" fmla="*/ 138879 h 586216"/>
                  <a:gd name="connsiteX56" fmla="*/ 254886 w 609549"/>
                  <a:gd name="connsiteY56" fmla="*/ 142255 h 586216"/>
                  <a:gd name="connsiteX57" fmla="*/ 252315 w 609549"/>
                  <a:gd name="connsiteY57" fmla="*/ 144823 h 586216"/>
                  <a:gd name="connsiteX58" fmla="*/ 246696 w 609549"/>
                  <a:gd name="connsiteY58" fmla="*/ 150434 h 586216"/>
                  <a:gd name="connsiteX59" fmla="*/ 175892 w 609549"/>
                  <a:gd name="connsiteY59" fmla="*/ 221140 h 586216"/>
                  <a:gd name="connsiteX60" fmla="*/ 172463 w 609549"/>
                  <a:gd name="connsiteY60" fmla="*/ 224611 h 586216"/>
                  <a:gd name="connsiteX61" fmla="*/ 170130 w 609549"/>
                  <a:gd name="connsiteY61" fmla="*/ 226560 h 586216"/>
                  <a:gd name="connsiteX62" fmla="*/ 162274 w 609549"/>
                  <a:gd name="connsiteY62" fmla="*/ 229936 h 586216"/>
                  <a:gd name="connsiteX63" fmla="*/ 158702 w 609549"/>
                  <a:gd name="connsiteY63" fmla="*/ 230269 h 586216"/>
                  <a:gd name="connsiteX64" fmla="*/ 144942 w 609549"/>
                  <a:gd name="connsiteY64" fmla="*/ 224611 h 586216"/>
                  <a:gd name="connsiteX65" fmla="*/ 137609 w 609549"/>
                  <a:gd name="connsiteY65" fmla="*/ 217288 h 586216"/>
                  <a:gd name="connsiteX66" fmla="*/ 69804 w 609549"/>
                  <a:gd name="connsiteY66" fmla="*/ 149578 h 586216"/>
                  <a:gd name="connsiteX67" fmla="*/ 62519 w 609549"/>
                  <a:gd name="connsiteY67" fmla="*/ 142255 h 586216"/>
                  <a:gd name="connsiteX68" fmla="*/ 62519 w 609549"/>
                  <a:gd name="connsiteY68" fmla="*/ 114819 h 586216"/>
                  <a:gd name="connsiteX69" fmla="*/ 144942 w 609549"/>
                  <a:gd name="connsiteY69" fmla="*/ 32464 h 586216"/>
                  <a:gd name="connsiteX70" fmla="*/ 158702 w 609549"/>
                  <a:gd name="connsiteY70" fmla="*/ 26758 h 586216"/>
                  <a:gd name="connsiteX71" fmla="*/ 254809 w 609549"/>
                  <a:gd name="connsiteY71" fmla="*/ 6542 h 586216"/>
                  <a:gd name="connsiteX72" fmla="*/ 321015 w 609549"/>
                  <a:gd name="connsiteY72" fmla="*/ 29913 h 586216"/>
                  <a:gd name="connsiteX73" fmla="*/ 260017 w 609549"/>
                  <a:gd name="connsiteY73" fmla="*/ 97465 h 586216"/>
                  <a:gd name="connsiteX74" fmla="*/ 193067 w 609549"/>
                  <a:gd name="connsiteY74" fmla="*/ 30626 h 586216"/>
                  <a:gd name="connsiteX75" fmla="*/ 254809 w 609549"/>
                  <a:gd name="connsiteY75" fmla="*/ 6542 h 586216"/>
                  <a:gd name="connsiteX76" fmla="*/ 503105 w 609549"/>
                  <a:gd name="connsiteY76" fmla="*/ 953 h 586216"/>
                  <a:gd name="connsiteX77" fmla="*/ 538560 w 609549"/>
                  <a:gd name="connsiteY77" fmla="*/ 10911 h 586216"/>
                  <a:gd name="connsiteX78" fmla="*/ 542083 w 609549"/>
                  <a:gd name="connsiteY78" fmla="*/ 30073 h 586216"/>
                  <a:gd name="connsiteX79" fmla="*/ 465709 w 609549"/>
                  <a:gd name="connsiteY79" fmla="*/ 106341 h 586216"/>
                  <a:gd name="connsiteX80" fmla="*/ 465709 w 609549"/>
                  <a:gd name="connsiteY80" fmla="*/ 139911 h 586216"/>
                  <a:gd name="connsiteX81" fmla="*/ 542131 w 609549"/>
                  <a:gd name="connsiteY81" fmla="*/ 216227 h 586216"/>
                  <a:gd name="connsiteX82" fmla="*/ 538655 w 609549"/>
                  <a:gd name="connsiteY82" fmla="*/ 235246 h 586216"/>
                  <a:gd name="connsiteX83" fmla="*/ 442187 w 609549"/>
                  <a:gd name="connsiteY83" fmla="*/ 237528 h 586216"/>
                  <a:gd name="connsiteX84" fmla="*/ 399238 w 609549"/>
                  <a:gd name="connsiteY84" fmla="*/ 280370 h 586216"/>
                  <a:gd name="connsiteX85" fmla="*/ 328482 w 609549"/>
                  <a:gd name="connsiteY85" fmla="*/ 209712 h 586216"/>
                  <a:gd name="connsiteX86" fmla="*/ 372240 w 609549"/>
                  <a:gd name="connsiteY86" fmla="*/ 166015 h 586216"/>
                  <a:gd name="connsiteX87" fmla="*/ 400571 w 609549"/>
                  <a:gd name="connsiteY87" fmla="*/ 36064 h 586216"/>
                  <a:gd name="connsiteX88" fmla="*/ 503105 w 609549"/>
                  <a:gd name="connsiteY88" fmla="*/ 953 h 586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609549" h="586216">
                    <a:moveTo>
                      <a:pt x="61288" y="383285"/>
                    </a:moveTo>
                    <a:cubicBezTo>
                      <a:pt x="64829" y="383106"/>
                      <a:pt x="68448" y="384367"/>
                      <a:pt x="71162" y="387101"/>
                    </a:cubicBezTo>
                    <a:lnTo>
                      <a:pt x="120018" y="435892"/>
                    </a:lnTo>
                    <a:cubicBezTo>
                      <a:pt x="125113" y="440933"/>
                      <a:pt x="125113" y="449160"/>
                      <a:pt x="120018" y="454200"/>
                    </a:cubicBezTo>
                    <a:lnTo>
                      <a:pt x="56639" y="517543"/>
                    </a:lnTo>
                    <a:cubicBezTo>
                      <a:pt x="50211" y="523963"/>
                      <a:pt x="39211" y="522013"/>
                      <a:pt x="35592" y="513644"/>
                    </a:cubicBezTo>
                    <a:cubicBezTo>
                      <a:pt x="17783" y="472794"/>
                      <a:pt x="23211" y="424288"/>
                      <a:pt x="51877" y="388099"/>
                    </a:cubicBezTo>
                    <a:cubicBezTo>
                      <a:pt x="54282" y="385079"/>
                      <a:pt x="57746" y="383463"/>
                      <a:pt x="61288" y="383285"/>
                    </a:cubicBezTo>
                    <a:close/>
                    <a:moveTo>
                      <a:pt x="235245" y="302810"/>
                    </a:moveTo>
                    <a:lnTo>
                      <a:pt x="306042" y="373466"/>
                    </a:lnTo>
                    <a:lnTo>
                      <a:pt x="258717" y="420680"/>
                    </a:lnTo>
                    <a:cubicBezTo>
                      <a:pt x="274667" y="464329"/>
                      <a:pt x="265192" y="515300"/>
                      <a:pt x="230246" y="550152"/>
                    </a:cubicBezTo>
                    <a:cubicBezTo>
                      <a:pt x="192919" y="587430"/>
                      <a:pt x="137644" y="595798"/>
                      <a:pt x="92223" y="575305"/>
                    </a:cubicBezTo>
                    <a:cubicBezTo>
                      <a:pt x="84701" y="571882"/>
                      <a:pt x="82892" y="561992"/>
                      <a:pt x="88748" y="556143"/>
                    </a:cubicBezTo>
                    <a:lnTo>
                      <a:pt x="165115" y="479877"/>
                    </a:lnTo>
                    <a:cubicBezTo>
                      <a:pt x="174399" y="470605"/>
                      <a:pt x="174399" y="455580"/>
                      <a:pt x="165115" y="446308"/>
                    </a:cubicBezTo>
                    <a:lnTo>
                      <a:pt x="88700" y="369995"/>
                    </a:lnTo>
                    <a:cubicBezTo>
                      <a:pt x="82844" y="364194"/>
                      <a:pt x="84653" y="354399"/>
                      <a:pt x="92128" y="350976"/>
                    </a:cubicBezTo>
                    <a:cubicBezTo>
                      <a:pt x="122789" y="337092"/>
                      <a:pt x="157973" y="336379"/>
                      <a:pt x="189111" y="348884"/>
                    </a:cubicBezTo>
                    <a:close/>
                    <a:moveTo>
                      <a:pt x="257958" y="161679"/>
                    </a:moveTo>
                    <a:lnTo>
                      <a:pt x="317251" y="220879"/>
                    </a:lnTo>
                    <a:lnTo>
                      <a:pt x="388070" y="291586"/>
                    </a:lnTo>
                    <a:lnTo>
                      <a:pt x="604906" y="508130"/>
                    </a:lnTo>
                    <a:cubicBezTo>
                      <a:pt x="611097" y="514311"/>
                      <a:pt x="611097" y="524344"/>
                      <a:pt x="604906" y="530526"/>
                    </a:cubicBezTo>
                    <a:lnTo>
                      <a:pt x="556567" y="578789"/>
                    </a:lnTo>
                    <a:cubicBezTo>
                      <a:pt x="553471" y="581880"/>
                      <a:pt x="549423" y="583449"/>
                      <a:pt x="545327" y="583449"/>
                    </a:cubicBezTo>
                    <a:cubicBezTo>
                      <a:pt x="541279" y="583449"/>
                      <a:pt x="537231" y="581880"/>
                      <a:pt x="534135" y="578789"/>
                    </a:cubicBezTo>
                    <a:lnTo>
                      <a:pt x="317251" y="362293"/>
                    </a:lnTo>
                    <a:lnTo>
                      <a:pt x="246481" y="291586"/>
                    </a:lnTo>
                    <a:lnTo>
                      <a:pt x="187140" y="232339"/>
                    </a:lnTo>
                    <a:close/>
                    <a:moveTo>
                      <a:pt x="58606" y="160814"/>
                    </a:moveTo>
                    <a:lnTo>
                      <a:pt x="126401" y="228498"/>
                    </a:lnTo>
                    <a:lnTo>
                      <a:pt x="111975" y="242899"/>
                    </a:lnTo>
                    <a:lnTo>
                      <a:pt x="119307" y="250219"/>
                    </a:lnTo>
                    <a:cubicBezTo>
                      <a:pt x="126877" y="257824"/>
                      <a:pt x="126877" y="270087"/>
                      <a:pt x="119307" y="277692"/>
                    </a:cubicBezTo>
                    <a:lnTo>
                      <a:pt x="115641" y="281352"/>
                    </a:lnTo>
                    <a:cubicBezTo>
                      <a:pt x="108024" y="288909"/>
                      <a:pt x="95741" y="288909"/>
                      <a:pt x="88123" y="281352"/>
                    </a:cubicBezTo>
                    <a:lnTo>
                      <a:pt x="5712" y="199029"/>
                    </a:lnTo>
                    <a:cubicBezTo>
                      <a:pt x="-1905" y="191424"/>
                      <a:pt x="-1905" y="179161"/>
                      <a:pt x="5712" y="171604"/>
                    </a:cubicBezTo>
                    <a:lnTo>
                      <a:pt x="9378" y="167944"/>
                    </a:lnTo>
                    <a:cubicBezTo>
                      <a:pt x="16948" y="160339"/>
                      <a:pt x="29231" y="160339"/>
                      <a:pt x="36849" y="167944"/>
                    </a:cubicBezTo>
                    <a:lnTo>
                      <a:pt x="44180" y="175264"/>
                    </a:lnTo>
                    <a:close/>
                    <a:moveTo>
                      <a:pt x="585775" y="66370"/>
                    </a:moveTo>
                    <a:cubicBezTo>
                      <a:pt x="589775" y="67101"/>
                      <a:pt x="593430" y="69680"/>
                      <a:pt x="595263" y="73839"/>
                    </a:cubicBezTo>
                    <a:cubicBezTo>
                      <a:pt x="613072" y="114675"/>
                      <a:pt x="607644" y="163212"/>
                      <a:pt x="578978" y="199341"/>
                    </a:cubicBezTo>
                    <a:cubicBezTo>
                      <a:pt x="574168" y="205379"/>
                      <a:pt x="565121" y="205854"/>
                      <a:pt x="559693" y="200387"/>
                    </a:cubicBezTo>
                    <a:lnTo>
                      <a:pt x="510789" y="151612"/>
                    </a:lnTo>
                    <a:cubicBezTo>
                      <a:pt x="505742" y="146526"/>
                      <a:pt x="505742" y="138349"/>
                      <a:pt x="510789" y="133262"/>
                    </a:cubicBezTo>
                    <a:lnTo>
                      <a:pt x="574216" y="69988"/>
                    </a:lnTo>
                    <a:cubicBezTo>
                      <a:pt x="577430" y="66756"/>
                      <a:pt x="581775" y="65639"/>
                      <a:pt x="585775" y="66370"/>
                    </a:cubicBezTo>
                    <a:close/>
                    <a:moveTo>
                      <a:pt x="158702" y="26758"/>
                    </a:moveTo>
                    <a:cubicBezTo>
                      <a:pt x="163655" y="26758"/>
                      <a:pt x="168654" y="28660"/>
                      <a:pt x="172463" y="32464"/>
                    </a:cubicBezTo>
                    <a:lnTo>
                      <a:pt x="179701" y="39691"/>
                    </a:lnTo>
                    <a:lnTo>
                      <a:pt x="246935" y="106831"/>
                    </a:lnTo>
                    <a:lnTo>
                      <a:pt x="254886" y="114819"/>
                    </a:lnTo>
                    <a:cubicBezTo>
                      <a:pt x="261457" y="121334"/>
                      <a:pt x="262362" y="131414"/>
                      <a:pt x="257600" y="138879"/>
                    </a:cubicBezTo>
                    <a:cubicBezTo>
                      <a:pt x="256839" y="140068"/>
                      <a:pt x="255934" y="141209"/>
                      <a:pt x="254886" y="142255"/>
                    </a:cubicBezTo>
                    <a:lnTo>
                      <a:pt x="252315" y="144823"/>
                    </a:lnTo>
                    <a:lnTo>
                      <a:pt x="246696" y="150434"/>
                    </a:lnTo>
                    <a:lnTo>
                      <a:pt x="175892" y="221140"/>
                    </a:lnTo>
                    <a:lnTo>
                      <a:pt x="172463" y="224611"/>
                    </a:lnTo>
                    <a:cubicBezTo>
                      <a:pt x="171702" y="225324"/>
                      <a:pt x="170940" y="225990"/>
                      <a:pt x="170130" y="226560"/>
                    </a:cubicBezTo>
                    <a:cubicBezTo>
                      <a:pt x="167749" y="228319"/>
                      <a:pt x="165083" y="229413"/>
                      <a:pt x="162274" y="229936"/>
                    </a:cubicBezTo>
                    <a:cubicBezTo>
                      <a:pt x="161083" y="230174"/>
                      <a:pt x="159893" y="230269"/>
                      <a:pt x="158702" y="230269"/>
                    </a:cubicBezTo>
                    <a:cubicBezTo>
                      <a:pt x="153703" y="230269"/>
                      <a:pt x="148751" y="228367"/>
                      <a:pt x="144942" y="224611"/>
                    </a:cubicBezTo>
                    <a:lnTo>
                      <a:pt x="137609" y="217288"/>
                    </a:lnTo>
                    <a:lnTo>
                      <a:pt x="69804" y="149578"/>
                    </a:lnTo>
                    <a:lnTo>
                      <a:pt x="62519" y="142255"/>
                    </a:lnTo>
                    <a:cubicBezTo>
                      <a:pt x="54900" y="134647"/>
                      <a:pt x="54900" y="122380"/>
                      <a:pt x="62519" y="114819"/>
                    </a:cubicBezTo>
                    <a:lnTo>
                      <a:pt x="144942" y="32464"/>
                    </a:lnTo>
                    <a:cubicBezTo>
                      <a:pt x="148751" y="28660"/>
                      <a:pt x="153750" y="26758"/>
                      <a:pt x="158702" y="26758"/>
                    </a:cubicBezTo>
                    <a:close/>
                    <a:moveTo>
                      <a:pt x="254809" y="6542"/>
                    </a:moveTo>
                    <a:cubicBezTo>
                      <a:pt x="277279" y="4029"/>
                      <a:pt x="300492" y="9424"/>
                      <a:pt x="321015" y="29913"/>
                    </a:cubicBezTo>
                    <a:cubicBezTo>
                      <a:pt x="380347" y="89193"/>
                      <a:pt x="337205" y="46124"/>
                      <a:pt x="260017" y="97465"/>
                    </a:cubicBezTo>
                    <a:lnTo>
                      <a:pt x="193067" y="30626"/>
                    </a:lnTo>
                    <a:cubicBezTo>
                      <a:pt x="210614" y="19479"/>
                      <a:pt x="232340" y="9056"/>
                      <a:pt x="254809" y="6542"/>
                    </a:cubicBezTo>
                    <a:close/>
                    <a:moveTo>
                      <a:pt x="503105" y="953"/>
                    </a:moveTo>
                    <a:cubicBezTo>
                      <a:pt x="515252" y="2468"/>
                      <a:pt x="527216" y="5788"/>
                      <a:pt x="538560" y="10911"/>
                    </a:cubicBezTo>
                    <a:cubicBezTo>
                      <a:pt x="546131" y="14334"/>
                      <a:pt x="547940" y="24224"/>
                      <a:pt x="542083" y="30073"/>
                    </a:cubicBezTo>
                    <a:lnTo>
                      <a:pt x="465709" y="106341"/>
                    </a:lnTo>
                    <a:cubicBezTo>
                      <a:pt x="456424" y="115613"/>
                      <a:pt x="456424" y="130639"/>
                      <a:pt x="465709" y="139911"/>
                    </a:cubicBezTo>
                    <a:lnTo>
                      <a:pt x="542131" y="216227"/>
                    </a:lnTo>
                    <a:cubicBezTo>
                      <a:pt x="547940" y="222028"/>
                      <a:pt x="546178" y="231823"/>
                      <a:pt x="538655" y="235246"/>
                    </a:cubicBezTo>
                    <a:cubicBezTo>
                      <a:pt x="508181" y="249035"/>
                      <a:pt x="473184" y="249844"/>
                      <a:pt x="442187" y="237528"/>
                    </a:cubicBezTo>
                    <a:lnTo>
                      <a:pt x="399238" y="280370"/>
                    </a:lnTo>
                    <a:lnTo>
                      <a:pt x="328482" y="209712"/>
                    </a:lnTo>
                    <a:lnTo>
                      <a:pt x="372240" y="166015"/>
                    </a:lnTo>
                    <a:cubicBezTo>
                      <a:pt x="356051" y="122270"/>
                      <a:pt x="365527" y="71060"/>
                      <a:pt x="400571" y="36064"/>
                    </a:cubicBezTo>
                    <a:cubicBezTo>
                      <a:pt x="428569" y="8106"/>
                      <a:pt x="466664" y="-3592"/>
                      <a:pt x="503105" y="95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 fontScale="6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4" name="isľîḓ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8250334-EEFA-4B2A-B041-9C720B4EC354}"/>
                </a:ext>
              </a:extLst>
            </p:cNvPr>
            <p:cNvSpPr/>
            <p:nvPr/>
          </p:nvSpPr>
          <p:spPr>
            <a:xfrm>
              <a:off x="12420450" y="2000471"/>
              <a:ext cx="1356950" cy="58749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/>
            <a:p>
              <a:pPr algn="ctr" defTabSz="959889"/>
              <a:endParaRPr lang="id-ID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65" name="组合 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5D131CAB-D24F-4592-B608-046A25D2578E}"/>
                </a:ext>
              </a:extLst>
            </p:cNvPr>
            <p:cNvGrpSpPr/>
            <p:nvPr/>
          </p:nvGrpSpPr>
          <p:grpSpPr>
            <a:xfrm>
              <a:off x="12884406" y="2079699"/>
              <a:ext cx="429038" cy="429036"/>
              <a:chOff x="5543751" y="3923682"/>
              <a:chExt cx="573881" cy="573880"/>
            </a:xfrm>
          </p:grpSpPr>
          <p:sp>
            <p:nvSpPr>
              <p:cNvPr id="66" name="ïšḷíḑe">
                <a:extLst>
                  <a:ext uri="{FF2B5EF4-FFF2-40B4-BE49-F238E27FC236}">
                    <a16:creationId xmlns:a16="http://schemas.microsoft.com/office/drawing/2014/main" id="{03D4BDDA-6CAD-4DEC-9887-3F0CB7C7E859}"/>
                  </a:ext>
                </a:extLst>
              </p:cNvPr>
              <p:cNvSpPr/>
              <p:nvPr/>
            </p:nvSpPr>
            <p:spPr>
              <a:xfrm>
                <a:off x="5543751" y="3923682"/>
                <a:ext cx="573881" cy="573880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20000">
                    <a:srgbClr val="DF6EF6"/>
                  </a:gs>
                  <a:gs pos="78000">
                    <a:srgbClr val="30063D"/>
                  </a:gs>
                </a:gsLst>
                <a:lin ang="2700000" scaled="1"/>
              </a:gradFill>
              <a:ln w="19050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59889"/>
                <a:endParaRPr lang="zh-CN" altLang="en-US" sz="2100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íŝ1íďe">
                <a:extLst>
                  <a:ext uri="{FF2B5EF4-FFF2-40B4-BE49-F238E27FC236}">
                    <a16:creationId xmlns:a16="http://schemas.microsoft.com/office/drawing/2014/main" id="{28953BB1-AC7C-4C25-BF5F-B2B73EB869FC}"/>
                  </a:ext>
                </a:extLst>
              </p:cNvPr>
              <p:cNvSpPr/>
              <p:nvPr/>
            </p:nvSpPr>
            <p:spPr>
              <a:xfrm>
                <a:off x="5659990" y="4046455"/>
                <a:ext cx="341402" cy="328333"/>
              </a:xfrm>
              <a:custGeom>
                <a:avLst/>
                <a:gdLst>
                  <a:gd name="connsiteX0" fmla="*/ 61288 w 609549"/>
                  <a:gd name="connsiteY0" fmla="*/ 383285 h 586216"/>
                  <a:gd name="connsiteX1" fmla="*/ 71162 w 609549"/>
                  <a:gd name="connsiteY1" fmla="*/ 387101 h 586216"/>
                  <a:gd name="connsiteX2" fmla="*/ 120018 w 609549"/>
                  <a:gd name="connsiteY2" fmla="*/ 435892 h 586216"/>
                  <a:gd name="connsiteX3" fmla="*/ 120018 w 609549"/>
                  <a:gd name="connsiteY3" fmla="*/ 454200 h 586216"/>
                  <a:gd name="connsiteX4" fmla="*/ 56639 w 609549"/>
                  <a:gd name="connsiteY4" fmla="*/ 517543 h 586216"/>
                  <a:gd name="connsiteX5" fmla="*/ 35592 w 609549"/>
                  <a:gd name="connsiteY5" fmla="*/ 513644 h 586216"/>
                  <a:gd name="connsiteX6" fmla="*/ 51877 w 609549"/>
                  <a:gd name="connsiteY6" fmla="*/ 388099 h 586216"/>
                  <a:gd name="connsiteX7" fmla="*/ 61288 w 609549"/>
                  <a:gd name="connsiteY7" fmla="*/ 383285 h 586216"/>
                  <a:gd name="connsiteX8" fmla="*/ 235245 w 609549"/>
                  <a:gd name="connsiteY8" fmla="*/ 302810 h 586216"/>
                  <a:gd name="connsiteX9" fmla="*/ 306042 w 609549"/>
                  <a:gd name="connsiteY9" fmla="*/ 373466 h 586216"/>
                  <a:gd name="connsiteX10" fmla="*/ 258717 w 609549"/>
                  <a:gd name="connsiteY10" fmla="*/ 420680 h 586216"/>
                  <a:gd name="connsiteX11" fmla="*/ 230246 w 609549"/>
                  <a:gd name="connsiteY11" fmla="*/ 550152 h 586216"/>
                  <a:gd name="connsiteX12" fmla="*/ 92223 w 609549"/>
                  <a:gd name="connsiteY12" fmla="*/ 575305 h 586216"/>
                  <a:gd name="connsiteX13" fmla="*/ 88748 w 609549"/>
                  <a:gd name="connsiteY13" fmla="*/ 556143 h 586216"/>
                  <a:gd name="connsiteX14" fmla="*/ 165115 w 609549"/>
                  <a:gd name="connsiteY14" fmla="*/ 479877 h 586216"/>
                  <a:gd name="connsiteX15" fmla="*/ 165115 w 609549"/>
                  <a:gd name="connsiteY15" fmla="*/ 446308 h 586216"/>
                  <a:gd name="connsiteX16" fmla="*/ 88700 w 609549"/>
                  <a:gd name="connsiteY16" fmla="*/ 369995 h 586216"/>
                  <a:gd name="connsiteX17" fmla="*/ 92128 w 609549"/>
                  <a:gd name="connsiteY17" fmla="*/ 350976 h 586216"/>
                  <a:gd name="connsiteX18" fmla="*/ 189111 w 609549"/>
                  <a:gd name="connsiteY18" fmla="*/ 348884 h 586216"/>
                  <a:gd name="connsiteX19" fmla="*/ 257958 w 609549"/>
                  <a:gd name="connsiteY19" fmla="*/ 161679 h 586216"/>
                  <a:gd name="connsiteX20" fmla="*/ 317251 w 609549"/>
                  <a:gd name="connsiteY20" fmla="*/ 220879 h 586216"/>
                  <a:gd name="connsiteX21" fmla="*/ 388070 w 609549"/>
                  <a:gd name="connsiteY21" fmla="*/ 291586 h 586216"/>
                  <a:gd name="connsiteX22" fmla="*/ 604906 w 609549"/>
                  <a:gd name="connsiteY22" fmla="*/ 508130 h 586216"/>
                  <a:gd name="connsiteX23" fmla="*/ 604906 w 609549"/>
                  <a:gd name="connsiteY23" fmla="*/ 530526 h 586216"/>
                  <a:gd name="connsiteX24" fmla="*/ 556567 w 609549"/>
                  <a:gd name="connsiteY24" fmla="*/ 578789 h 586216"/>
                  <a:gd name="connsiteX25" fmla="*/ 545327 w 609549"/>
                  <a:gd name="connsiteY25" fmla="*/ 583449 h 586216"/>
                  <a:gd name="connsiteX26" fmla="*/ 534135 w 609549"/>
                  <a:gd name="connsiteY26" fmla="*/ 578789 h 586216"/>
                  <a:gd name="connsiteX27" fmla="*/ 317251 w 609549"/>
                  <a:gd name="connsiteY27" fmla="*/ 362293 h 586216"/>
                  <a:gd name="connsiteX28" fmla="*/ 246481 w 609549"/>
                  <a:gd name="connsiteY28" fmla="*/ 291586 h 586216"/>
                  <a:gd name="connsiteX29" fmla="*/ 187140 w 609549"/>
                  <a:gd name="connsiteY29" fmla="*/ 232339 h 586216"/>
                  <a:gd name="connsiteX30" fmla="*/ 58606 w 609549"/>
                  <a:gd name="connsiteY30" fmla="*/ 160814 h 586216"/>
                  <a:gd name="connsiteX31" fmla="*/ 126401 w 609549"/>
                  <a:gd name="connsiteY31" fmla="*/ 228498 h 586216"/>
                  <a:gd name="connsiteX32" fmla="*/ 111975 w 609549"/>
                  <a:gd name="connsiteY32" fmla="*/ 242899 h 586216"/>
                  <a:gd name="connsiteX33" fmla="*/ 119307 w 609549"/>
                  <a:gd name="connsiteY33" fmla="*/ 250219 h 586216"/>
                  <a:gd name="connsiteX34" fmla="*/ 119307 w 609549"/>
                  <a:gd name="connsiteY34" fmla="*/ 277692 h 586216"/>
                  <a:gd name="connsiteX35" fmla="*/ 115641 w 609549"/>
                  <a:gd name="connsiteY35" fmla="*/ 281352 h 586216"/>
                  <a:gd name="connsiteX36" fmla="*/ 88123 w 609549"/>
                  <a:gd name="connsiteY36" fmla="*/ 281352 h 586216"/>
                  <a:gd name="connsiteX37" fmla="*/ 5712 w 609549"/>
                  <a:gd name="connsiteY37" fmla="*/ 199029 h 586216"/>
                  <a:gd name="connsiteX38" fmla="*/ 5712 w 609549"/>
                  <a:gd name="connsiteY38" fmla="*/ 171604 h 586216"/>
                  <a:gd name="connsiteX39" fmla="*/ 9378 w 609549"/>
                  <a:gd name="connsiteY39" fmla="*/ 167944 h 586216"/>
                  <a:gd name="connsiteX40" fmla="*/ 36849 w 609549"/>
                  <a:gd name="connsiteY40" fmla="*/ 167944 h 586216"/>
                  <a:gd name="connsiteX41" fmla="*/ 44180 w 609549"/>
                  <a:gd name="connsiteY41" fmla="*/ 175264 h 586216"/>
                  <a:gd name="connsiteX42" fmla="*/ 585775 w 609549"/>
                  <a:gd name="connsiteY42" fmla="*/ 66370 h 586216"/>
                  <a:gd name="connsiteX43" fmla="*/ 595263 w 609549"/>
                  <a:gd name="connsiteY43" fmla="*/ 73839 h 586216"/>
                  <a:gd name="connsiteX44" fmla="*/ 578978 w 609549"/>
                  <a:gd name="connsiteY44" fmla="*/ 199341 h 586216"/>
                  <a:gd name="connsiteX45" fmla="*/ 559693 w 609549"/>
                  <a:gd name="connsiteY45" fmla="*/ 200387 h 586216"/>
                  <a:gd name="connsiteX46" fmla="*/ 510789 w 609549"/>
                  <a:gd name="connsiteY46" fmla="*/ 151612 h 586216"/>
                  <a:gd name="connsiteX47" fmla="*/ 510789 w 609549"/>
                  <a:gd name="connsiteY47" fmla="*/ 133262 h 586216"/>
                  <a:gd name="connsiteX48" fmla="*/ 574216 w 609549"/>
                  <a:gd name="connsiteY48" fmla="*/ 69988 h 586216"/>
                  <a:gd name="connsiteX49" fmla="*/ 585775 w 609549"/>
                  <a:gd name="connsiteY49" fmla="*/ 66370 h 586216"/>
                  <a:gd name="connsiteX50" fmla="*/ 158702 w 609549"/>
                  <a:gd name="connsiteY50" fmla="*/ 26758 h 586216"/>
                  <a:gd name="connsiteX51" fmla="*/ 172463 w 609549"/>
                  <a:gd name="connsiteY51" fmla="*/ 32464 h 586216"/>
                  <a:gd name="connsiteX52" fmla="*/ 179701 w 609549"/>
                  <a:gd name="connsiteY52" fmla="*/ 39691 h 586216"/>
                  <a:gd name="connsiteX53" fmla="*/ 246935 w 609549"/>
                  <a:gd name="connsiteY53" fmla="*/ 106831 h 586216"/>
                  <a:gd name="connsiteX54" fmla="*/ 254886 w 609549"/>
                  <a:gd name="connsiteY54" fmla="*/ 114819 h 586216"/>
                  <a:gd name="connsiteX55" fmla="*/ 257600 w 609549"/>
                  <a:gd name="connsiteY55" fmla="*/ 138879 h 586216"/>
                  <a:gd name="connsiteX56" fmla="*/ 254886 w 609549"/>
                  <a:gd name="connsiteY56" fmla="*/ 142255 h 586216"/>
                  <a:gd name="connsiteX57" fmla="*/ 252315 w 609549"/>
                  <a:gd name="connsiteY57" fmla="*/ 144823 h 586216"/>
                  <a:gd name="connsiteX58" fmla="*/ 246696 w 609549"/>
                  <a:gd name="connsiteY58" fmla="*/ 150434 h 586216"/>
                  <a:gd name="connsiteX59" fmla="*/ 175892 w 609549"/>
                  <a:gd name="connsiteY59" fmla="*/ 221140 h 586216"/>
                  <a:gd name="connsiteX60" fmla="*/ 172463 w 609549"/>
                  <a:gd name="connsiteY60" fmla="*/ 224611 h 586216"/>
                  <a:gd name="connsiteX61" fmla="*/ 170130 w 609549"/>
                  <a:gd name="connsiteY61" fmla="*/ 226560 h 586216"/>
                  <a:gd name="connsiteX62" fmla="*/ 162274 w 609549"/>
                  <a:gd name="connsiteY62" fmla="*/ 229936 h 586216"/>
                  <a:gd name="connsiteX63" fmla="*/ 158702 w 609549"/>
                  <a:gd name="connsiteY63" fmla="*/ 230269 h 586216"/>
                  <a:gd name="connsiteX64" fmla="*/ 144942 w 609549"/>
                  <a:gd name="connsiteY64" fmla="*/ 224611 h 586216"/>
                  <a:gd name="connsiteX65" fmla="*/ 137609 w 609549"/>
                  <a:gd name="connsiteY65" fmla="*/ 217288 h 586216"/>
                  <a:gd name="connsiteX66" fmla="*/ 69804 w 609549"/>
                  <a:gd name="connsiteY66" fmla="*/ 149578 h 586216"/>
                  <a:gd name="connsiteX67" fmla="*/ 62519 w 609549"/>
                  <a:gd name="connsiteY67" fmla="*/ 142255 h 586216"/>
                  <a:gd name="connsiteX68" fmla="*/ 62519 w 609549"/>
                  <a:gd name="connsiteY68" fmla="*/ 114819 h 586216"/>
                  <a:gd name="connsiteX69" fmla="*/ 144942 w 609549"/>
                  <a:gd name="connsiteY69" fmla="*/ 32464 h 586216"/>
                  <a:gd name="connsiteX70" fmla="*/ 158702 w 609549"/>
                  <a:gd name="connsiteY70" fmla="*/ 26758 h 586216"/>
                  <a:gd name="connsiteX71" fmla="*/ 254809 w 609549"/>
                  <a:gd name="connsiteY71" fmla="*/ 6542 h 586216"/>
                  <a:gd name="connsiteX72" fmla="*/ 321015 w 609549"/>
                  <a:gd name="connsiteY72" fmla="*/ 29913 h 586216"/>
                  <a:gd name="connsiteX73" fmla="*/ 260017 w 609549"/>
                  <a:gd name="connsiteY73" fmla="*/ 97465 h 586216"/>
                  <a:gd name="connsiteX74" fmla="*/ 193067 w 609549"/>
                  <a:gd name="connsiteY74" fmla="*/ 30626 h 586216"/>
                  <a:gd name="connsiteX75" fmla="*/ 254809 w 609549"/>
                  <a:gd name="connsiteY75" fmla="*/ 6542 h 586216"/>
                  <a:gd name="connsiteX76" fmla="*/ 503105 w 609549"/>
                  <a:gd name="connsiteY76" fmla="*/ 953 h 586216"/>
                  <a:gd name="connsiteX77" fmla="*/ 538560 w 609549"/>
                  <a:gd name="connsiteY77" fmla="*/ 10911 h 586216"/>
                  <a:gd name="connsiteX78" fmla="*/ 542083 w 609549"/>
                  <a:gd name="connsiteY78" fmla="*/ 30073 h 586216"/>
                  <a:gd name="connsiteX79" fmla="*/ 465709 w 609549"/>
                  <a:gd name="connsiteY79" fmla="*/ 106341 h 586216"/>
                  <a:gd name="connsiteX80" fmla="*/ 465709 w 609549"/>
                  <a:gd name="connsiteY80" fmla="*/ 139911 h 586216"/>
                  <a:gd name="connsiteX81" fmla="*/ 542131 w 609549"/>
                  <a:gd name="connsiteY81" fmla="*/ 216227 h 586216"/>
                  <a:gd name="connsiteX82" fmla="*/ 538655 w 609549"/>
                  <a:gd name="connsiteY82" fmla="*/ 235246 h 586216"/>
                  <a:gd name="connsiteX83" fmla="*/ 442187 w 609549"/>
                  <a:gd name="connsiteY83" fmla="*/ 237528 h 586216"/>
                  <a:gd name="connsiteX84" fmla="*/ 399238 w 609549"/>
                  <a:gd name="connsiteY84" fmla="*/ 280370 h 586216"/>
                  <a:gd name="connsiteX85" fmla="*/ 328482 w 609549"/>
                  <a:gd name="connsiteY85" fmla="*/ 209712 h 586216"/>
                  <a:gd name="connsiteX86" fmla="*/ 372240 w 609549"/>
                  <a:gd name="connsiteY86" fmla="*/ 166015 h 586216"/>
                  <a:gd name="connsiteX87" fmla="*/ 400571 w 609549"/>
                  <a:gd name="connsiteY87" fmla="*/ 36064 h 586216"/>
                  <a:gd name="connsiteX88" fmla="*/ 503105 w 609549"/>
                  <a:gd name="connsiteY88" fmla="*/ 953 h 586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609549" h="586216">
                    <a:moveTo>
                      <a:pt x="61288" y="383285"/>
                    </a:moveTo>
                    <a:cubicBezTo>
                      <a:pt x="64829" y="383106"/>
                      <a:pt x="68448" y="384367"/>
                      <a:pt x="71162" y="387101"/>
                    </a:cubicBezTo>
                    <a:lnTo>
                      <a:pt x="120018" y="435892"/>
                    </a:lnTo>
                    <a:cubicBezTo>
                      <a:pt x="125113" y="440933"/>
                      <a:pt x="125113" y="449160"/>
                      <a:pt x="120018" y="454200"/>
                    </a:cubicBezTo>
                    <a:lnTo>
                      <a:pt x="56639" y="517543"/>
                    </a:lnTo>
                    <a:cubicBezTo>
                      <a:pt x="50211" y="523963"/>
                      <a:pt x="39211" y="522013"/>
                      <a:pt x="35592" y="513644"/>
                    </a:cubicBezTo>
                    <a:cubicBezTo>
                      <a:pt x="17783" y="472794"/>
                      <a:pt x="23211" y="424288"/>
                      <a:pt x="51877" y="388099"/>
                    </a:cubicBezTo>
                    <a:cubicBezTo>
                      <a:pt x="54282" y="385079"/>
                      <a:pt x="57746" y="383463"/>
                      <a:pt x="61288" y="383285"/>
                    </a:cubicBezTo>
                    <a:close/>
                    <a:moveTo>
                      <a:pt x="235245" y="302810"/>
                    </a:moveTo>
                    <a:lnTo>
                      <a:pt x="306042" y="373466"/>
                    </a:lnTo>
                    <a:lnTo>
                      <a:pt x="258717" y="420680"/>
                    </a:lnTo>
                    <a:cubicBezTo>
                      <a:pt x="274667" y="464329"/>
                      <a:pt x="265192" y="515300"/>
                      <a:pt x="230246" y="550152"/>
                    </a:cubicBezTo>
                    <a:cubicBezTo>
                      <a:pt x="192919" y="587430"/>
                      <a:pt x="137644" y="595798"/>
                      <a:pt x="92223" y="575305"/>
                    </a:cubicBezTo>
                    <a:cubicBezTo>
                      <a:pt x="84701" y="571882"/>
                      <a:pt x="82892" y="561992"/>
                      <a:pt x="88748" y="556143"/>
                    </a:cubicBezTo>
                    <a:lnTo>
                      <a:pt x="165115" y="479877"/>
                    </a:lnTo>
                    <a:cubicBezTo>
                      <a:pt x="174399" y="470605"/>
                      <a:pt x="174399" y="455580"/>
                      <a:pt x="165115" y="446308"/>
                    </a:cubicBezTo>
                    <a:lnTo>
                      <a:pt x="88700" y="369995"/>
                    </a:lnTo>
                    <a:cubicBezTo>
                      <a:pt x="82844" y="364194"/>
                      <a:pt x="84653" y="354399"/>
                      <a:pt x="92128" y="350976"/>
                    </a:cubicBezTo>
                    <a:cubicBezTo>
                      <a:pt x="122789" y="337092"/>
                      <a:pt x="157973" y="336379"/>
                      <a:pt x="189111" y="348884"/>
                    </a:cubicBezTo>
                    <a:close/>
                    <a:moveTo>
                      <a:pt x="257958" y="161679"/>
                    </a:moveTo>
                    <a:lnTo>
                      <a:pt x="317251" y="220879"/>
                    </a:lnTo>
                    <a:lnTo>
                      <a:pt x="388070" y="291586"/>
                    </a:lnTo>
                    <a:lnTo>
                      <a:pt x="604906" y="508130"/>
                    </a:lnTo>
                    <a:cubicBezTo>
                      <a:pt x="611097" y="514311"/>
                      <a:pt x="611097" y="524344"/>
                      <a:pt x="604906" y="530526"/>
                    </a:cubicBezTo>
                    <a:lnTo>
                      <a:pt x="556567" y="578789"/>
                    </a:lnTo>
                    <a:cubicBezTo>
                      <a:pt x="553471" y="581880"/>
                      <a:pt x="549423" y="583449"/>
                      <a:pt x="545327" y="583449"/>
                    </a:cubicBezTo>
                    <a:cubicBezTo>
                      <a:pt x="541279" y="583449"/>
                      <a:pt x="537231" y="581880"/>
                      <a:pt x="534135" y="578789"/>
                    </a:cubicBezTo>
                    <a:lnTo>
                      <a:pt x="317251" y="362293"/>
                    </a:lnTo>
                    <a:lnTo>
                      <a:pt x="246481" y="291586"/>
                    </a:lnTo>
                    <a:lnTo>
                      <a:pt x="187140" y="232339"/>
                    </a:lnTo>
                    <a:close/>
                    <a:moveTo>
                      <a:pt x="58606" y="160814"/>
                    </a:moveTo>
                    <a:lnTo>
                      <a:pt x="126401" y="228498"/>
                    </a:lnTo>
                    <a:lnTo>
                      <a:pt x="111975" y="242899"/>
                    </a:lnTo>
                    <a:lnTo>
                      <a:pt x="119307" y="250219"/>
                    </a:lnTo>
                    <a:cubicBezTo>
                      <a:pt x="126877" y="257824"/>
                      <a:pt x="126877" y="270087"/>
                      <a:pt x="119307" y="277692"/>
                    </a:cubicBezTo>
                    <a:lnTo>
                      <a:pt x="115641" y="281352"/>
                    </a:lnTo>
                    <a:cubicBezTo>
                      <a:pt x="108024" y="288909"/>
                      <a:pt x="95741" y="288909"/>
                      <a:pt x="88123" y="281352"/>
                    </a:cubicBezTo>
                    <a:lnTo>
                      <a:pt x="5712" y="199029"/>
                    </a:lnTo>
                    <a:cubicBezTo>
                      <a:pt x="-1905" y="191424"/>
                      <a:pt x="-1905" y="179161"/>
                      <a:pt x="5712" y="171604"/>
                    </a:cubicBezTo>
                    <a:lnTo>
                      <a:pt x="9378" y="167944"/>
                    </a:lnTo>
                    <a:cubicBezTo>
                      <a:pt x="16948" y="160339"/>
                      <a:pt x="29231" y="160339"/>
                      <a:pt x="36849" y="167944"/>
                    </a:cubicBezTo>
                    <a:lnTo>
                      <a:pt x="44180" y="175264"/>
                    </a:lnTo>
                    <a:close/>
                    <a:moveTo>
                      <a:pt x="585775" y="66370"/>
                    </a:moveTo>
                    <a:cubicBezTo>
                      <a:pt x="589775" y="67101"/>
                      <a:pt x="593430" y="69680"/>
                      <a:pt x="595263" y="73839"/>
                    </a:cubicBezTo>
                    <a:cubicBezTo>
                      <a:pt x="613072" y="114675"/>
                      <a:pt x="607644" y="163212"/>
                      <a:pt x="578978" y="199341"/>
                    </a:cubicBezTo>
                    <a:cubicBezTo>
                      <a:pt x="574168" y="205379"/>
                      <a:pt x="565121" y="205854"/>
                      <a:pt x="559693" y="200387"/>
                    </a:cubicBezTo>
                    <a:lnTo>
                      <a:pt x="510789" y="151612"/>
                    </a:lnTo>
                    <a:cubicBezTo>
                      <a:pt x="505742" y="146526"/>
                      <a:pt x="505742" y="138349"/>
                      <a:pt x="510789" y="133262"/>
                    </a:cubicBezTo>
                    <a:lnTo>
                      <a:pt x="574216" y="69988"/>
                    </a:lnTo>
                    <a:cubicBezTo>
                      <a:pt x="577430" y="66756"/>
                      <a:pt x="581775" y="65639"/>
                      <a:pt x="585775" y="66370"/>
                    </a:cubicBezTo>
                    <a:close/>
                    <a:moveTo>
                      <a:pt x="158702" y="26758"/>
                    </a:moveTo>
                    <a:cubicBezTo>
                      <a:pt x="163655" y="26758"/>
                      <a:pt x="168654" y="28660"/>
                      <a:pt x="172463" y="32464"/>
                    </a:cubicBezTo>
                    <a:lnTo>
                      <a:pt x="179701" y="39691"/>
                    </a:lnTo>
                    <a:lnTo>
                      <a:pt x="246935" y="106831"/>
                    </a:lnTo>
                    <a:lnTo>
                      <a:pt x="254886" y="114819"/>
                    </a:lnTo>
                    <a:cubicBezTo>
                      <a:pt x="261457" y="121334"/>
                      <a:pt x="262362" y="131414"/>
                      <a:pt x="257600" y="138879"/>
                    </a:cubicBezTo>
                    <a:cubicBezTo>
                      <a:pt x="256839" y="140068"/>
                      <a:pt x="255934" y="141209"/>
                      <a:pt x="254886" y="142255"/>
                    </a:cubicBezTo>
                    <a:lnTo>
                      <a:pt x="252315" y="144823"/>
                    </a:lnTo>
                    <a:lnTo>
                      <a:pt x="246696" y="150434"/>
                    </a:lnTo>
                    <a:lnTo>
                      <a:pt x="175892" y="221140"/>
                    </a:lnTo>
                    <a:lnTo>
                      <a:pt x="172463" y="224611"/>
                    </a:lnTo>
                    <a:cubicBezTo>
                      <a:pt x="171702" y="225324"/>
                      <a:pt x="170940" y="225990"/>
                      <a:pt x="170130" y="226560"/>
                    </a:cubicBezTo>
                    <a:cubicBezTo>
                      <a:pt x="167749" y="228319"/>
                      <a:pt x="165083" y="229413"/>
                      <a:pt x="162274" y="229936"/>
                    </a:cubicBezTo>
                    <a:cubicBezTo>
                      <a:pt x="161083" y="230174"/>
                      <a:pt x="159893" y="230269"/>
                      <a:pt x="158702" y="230269"/>
                    </a:cubicBezTo>
                    <a:cubicBezTo>
                      <a:pt x="153703" y="230269"/>
                      <a:pt x="148751" y="228367"/>
                      <a:pt x="144942" y="224611"/>
                    </a:cubicBezTo>
                    <a:lnTo>
                      <a:pt x="137609" y="217288"/>
                    </a:lnTo>
                    <a:lnTo>
                      <a:pt x="69804" y="149578"/>
                    </a:lnTo>
                    <a:lnTo>
                      <a:pt x="62519" y="142255"/>
                    </a:lnTo>
                    <a:cubicBezTo>
                      <a:pt x="54900" y="134647"/>
                      <a:pt x="54900" y="122380"/>
                      <a:pt x="62519" y="114819"/>
                    </a:cubicBezTo>
                    <a:lnTo>
                      <a:pt x="144942" y="32464"/>
                    </a:lnTo>
                    <a:cubicBezTo>
                      <a:pt x="148751" y="28660"/>
                      <a:pt x="153750" y="26758"/>
                      <a:pt x="158702" y="26758"/>
                    </a:cubicBezTo>
                    <a:close/>
                    <a:moveTo>
                      <a:pt x="254809" y="6542"/>
                    </a:moveTo>
                    <a:cubicBezTo>
                      <a:pt x="277279" y="4029"/>
                      <a:pt x="300492" y="9424"/>
                      <a:pt x="321015" y="29913"/>
                    </a:cubicBezTo>
                    <a:cubicBezTo>
                      <a:pt x="380347" y="89193"/>
                      <a:pt x="337205" y="46124"/>
                      <a:pt x="260017" y="97465"/>
                    </a:cubicBezTo>
                    <a:lnTo>
                      <a:pt x="193067" y="30626"/>
                    </a:lnTo>
                    <a:cubicBezTo>
                      <a:pt x="210614" y="19479"/>
                      <a:pt x="232340" y="9056"/>
                      <a:pt x="254809" y="6542"/>
                    </a:cubicBezTo>
                    <a:close/>
                    <a:moveTo>
                      <a:pt x="503105" y="953"/>
                    </a:moveTo>
                    <a:cubicBezTo>
                      <a:pt x="515252" y="2468"/>
                      <a:pt x="527216" y="5788"/>
                      <a:pt x="538560" y="10911"/>
                    </a:cubicBezTo>
                    <a:cubicBezTo>
                      <a:pt x="546131" y="14334"/>
                      <a:pt x="547940" y="24224"/>
                      <a:pt x="542083" y="30073"/>
                    </a:cubicBezTo>
                    <a:lnTo>
                      <a:pt x="465709" y="106341"/>
                    </a:lnTo>
                    <a:cubicBezTo>
                      <a:pt x="456424" y="115613"/>
                      <a:pt x="456424" y="130639"/>
                      <a:pt x="465709" y="139911"/>
                    </a:cubicBezTo>
                    <a:lnTo>
                      <a:pt x="542131" y="216227"/>
                    </a:lnTo>
                    <a:cubicBezTo>
                      <a:pt x="547940" y="222028"/>
                      <a:pt x="546178" y="231823"/>
                      <a:pt x="538655" y="235246"/>
                    </a:cubicBezTo>
                    <a:cubicBezTo>
                      <a:pt x="508181" y="249035"/>
                      <a:pt x="473184" y="249844"/>
                      <a:pt x="442187" y="237528"/>
                    </a:cubicBezTo>
                    <a:lnTo>
                      <a:pt x="399238" y="280370"/>
                    </a:lnTo>
                    <a:lnTo>
                      <a:pt x="328482" y="209712"/>
                    </a:lnTo>
                    <a:lnTo>
                      <a:pt x="372240" y="166015"/>
                    </a:lnTo>
                    <a:cubicBezTo>
                      <a:pt x="356051" y="122270"/>
                      <a:pt x="365527" y="71060"/>
                      <a:pt x="400571" y="36064"/>
                    </a:cubicBezTo>
                    <a:cubicBezTo>
                      <a:pt x="428569" y="8106"/>
                      <a:pt x="466664" y="-3592"/>
                      <a:pt x="503105" y="95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 fontScale="6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8" name="组合 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D17A9AF6-3D67-46BE-ADEA-7BBC3AF4614C}"/>
                </a:ext>
              </a:extLst>
            </p:cNvPr>
            <p:cNvGrpSpPr/>
            <p:nvPr/>
          </p:nvGrpSpPr>
          <p:grpSpPr>
            <a:xfrm>
              <a:off x="6539197" y="1559729"/>
              <a:ext cx="1315923" cy="1315923"/>
              <a:chOff x="1457357" y="2856637"/>
              <a:chExt cx="1619672" cy="1619672"/>
            </a:xfrm>
          </p:grpSpPr>
          <p:sp>
            <p:nvSpPr>
              <p:cNvPr id="69" name="iŝ1íḓé">
                <a:extLst>
                  <a:ext uri="{FF2B5EF4-FFF2-40B4-BE49-F238E27FC236}">
                    <a16:creationId xmlns:a16="http://schemas.microsoft.com/office/drawing/2014/main" id="{A5962691-5C1F-47FA-A2A0-BD6D724B316D}"/>
                  </a:ext>
                </a:extLst>
              </p:cNvPr>
              <p:cNvSpPr/>
              <p:nvPr/>
            </p:nvSpPr>
            <p:spPr>
              <a:xfrm>
                <a:off x="1457357" y="2856637"/>
                <a:ext cx="1619672" cy="1619672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30063D"/>
                  </a:gs>
                </a:gsLst>
                <a:lin ang="2700000" scaled="1"/>
              </a:gradFill>
              <a:ln w="19050">
                <a:noFill/>
                <a:prstDash val="solid"/>
                <a:round/>
                <a:headEnd/>
                <a:tailEnd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sz="1102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iṧľiḑê">
                <a:extLst>
                  <a:ext uri="{FF2B5EF4-FFF2-40B4-BE49-F238E27FC236}">
                    <a16:creationId xmlns:a16="http://schemas.microsoft.com/office/drawing/2014/main" id="{3480C5E1-8264-442B-B6C5-A3AD87D05385}"/>
                  </a:ext>
                </a:extLst>
              </p:cNvPr>
              <p:cNvSpPr/>
              <p:nvPr/>
            </p:nvSpPr>
            <p:spPr>
              <a:xfrm rot="5400000" flipH="1">
                <a:off x="1634739" y="3034019"/>
                <a:ext cx="1264908" cy="1264908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30063D"/>
                  </a:gs>
                </a:gsLst>
                <a:lin ang="2700000" scaled="1"/>
              </a:gradFill>
              <a:ln w="19050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sz="1102" b="1" i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文本框 70">
                <a:extLst>
                  <a:ext uri="{FF2B5EF4-FFF2-40B4-BE49-F238E27FC236}">
                    <a16:creationId xmlns:a16="http://schemas.microsoft.com/office/drawing/2014/main" id="{673255F5-6376-4E3F-9D48-B5C90F699A20}"/>
                  </a:ext>
                </a:extLst>
              </p:cNvPr>
              <p:cNvSpPr txBox="1"/>
              <p:nvPr/>
            </p:nvSpPr>
            <p:spPr>
              <a:xfrm>
                <a:off x="1785580" y="3449416"/>
                <a:ext cx="963226" cy="431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1680" b="1" dirty="0">
                    <a:solidFill>
                      <a:prstClr val="white"/>
                    </a:solidFill>
                    <a:cs typeface="+mn-ea"/>
                    <a:sym typeface="+mn-lt"/>
                  </a:rPr>
                  <a:t>TEXT</a:t>
                </a:r>
                <a:endParaRPr lang="zh-CN" altLang="en-US" sz="168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1" name="组合 16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1BA80BF9-A38F-4B85-95E5-A167BD101746}"/>
                </a:ext>
              </a:extLst>
            </p:cNvPr>
            <p:cNvGrpSpPr/>
            <p:nvPr/>
          </p:nvGrpSpPr>
          <p:grpSpPr>
            <a:xfrm>
              <a:off x="8246505" y="2804136"/>
              <a:ext cx="1893753" cy="795520"/>
              <a:chOff x="6523295" y="2665750"/>
              <a:chExt cx="1803972" cy="757805"/>
            </a:xfrm>
          </p:grpSpPr>
          <p:sp>
            <p:nvSpPr>
              <p:cNvPr id="162" name="文本框 161">
                <a:extLst>
                  <a:ext uri="{FF2B5EF4-FFF2-40B4-BE49-F238E27FC236}">
                    <a16:creationId xmlns:a16="http://schemas.microsoft.com/office/drawing/2014/main" id="{17BA47AF-9BB3-4821-B487-91511A54E69A}"/>
                  </a:ext>
                </a:extLst>
              </p:cNvPr>
              <p:cNvSpPr txBox="1"/>
              <p:nvPr/>
            </p:nvSpPr>
            <p:spPr>
              <a:xfrm>
                <a:off x="6523295" y="2665750"/>
                <a:ext cx="1803972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3" name="文本框 162">
                <a:extLst>
                  <a:ext uri="{FF2B5EF4-FFF2-40B4-BE49-F238E27FC236}">
                    <a16:creationId xmlns:a16="http://schemas.microsoft.com/office/drawing/2014/main" id="{F0066AC4-78C2-4054-AD43-DE0BD1B92FE8}"/>
                  </a:ext>
                </a:extLst>
              </p:cNvPr>
              <p:cNvSpPr txBox="1"/>
              <p:nvPr/>
            </p:nvSpPr>
            <p:spPr>
              <a:xfrm>
                <a:off x="6627555" y="3134397"/>
                <a:ext cx="1595452" cy="2891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4" name="组合 16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FB5C87C-6E0F-4A2F-B782-EBEB71F794B8}"/>
                </a:ext>
              </a:extLst>
            </p:cNvPr>
            <p:cNvGrpSpPr/>
            <p:nvPr/>
          </p:nvGrpSpPr>
          <p:grpSpPr>
            <a:xfrm>
              <a:off x="12035078" y="2804136"/>
              <a:ext cx="2006342" cy="795520"/>
              <a:chOff x="6510812" y="2665750"/>
              <a:chExt cx="1911224" cy="757805"/>
            </a:xfrm>
          </p:grpSpPr>
          <p:sp>
            <p:nvSpPr>
              <p:cNvPr id="165" name="文本框 164">
                <a:extLst>
                  <a:ext uri="{FF2B5EF4-FFF2-40B4-BE49-F238E27FC236}">
                    <a16:creationId xmlns:a16="http://schemas.microsoft.com/office/drawing/2014/main" id="{A4E3C930-7630-4948-B42A-F7EB7D07E87D}"/>
                  </a:ext>
                </a:extLst>
              </p:cNvPr>
              <p:cNvSpPr txBox="1"/>
              <p:nvPr/>
            </p:nvSpPr>
            <p:spPr>
              <a:xfrm>
                <a:off x="6510812" y="2665750"/>
                <a:ext cx="1911224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6" name="文本框 165">
                <a:extLst>
                  <a:ext uri="{FF2B5EF4-FFF2-40B4-BE49-F238E27FC236}">
                    <a16:creationId xmlns:a16="http://schemas.microsoft.com/office/drawing/2014/main" id="{067A1603-DA0B-48FC-A8D7-41834CFB3AAD}"/>
                  </a:ext>
                </a:extLst>
              </p:cNvPr>
              <p:cNvSpPr txBox="1"/>
              <p:nvPr/>
            </p:nvSpPr>
            <p:spPr>
              <a:xfrm>
                <a:off x="6627555" y="3134397"/>
                <a:ext cx="1595452" cy="2891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5E8D76A1-CD5A-4A8D-9A32-ABBE4A5EAC20}"/>
              </a:ext>
            </a:extLst>
          </p:cNvPr>
          <p:cNvGrpSpPr/>
          <p:nvPr/>
        </p:nvGrpSpPr>
        <p:grpSpPr>
          <a:xfrm>
            <a:off x="10985826" y="4117653"/>
            <a:ext cx="7868231" cy="1924859"/>
            <a:chOff x="10985826" y="4117653"/>
            <a:chExt cx="7868231" cy="1924859"/>
          </a:xfrm>
        </p:grpSpPr>
        <p:sp>
          <p:nvSpPr>
            <p:cNvPr id="56" name="isľîḓ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F91266C-A015-4A92-811E-1C2ED35AAA61}"/>
                </a:ext>
              </a:extLst>
            </p:cNvPr>
            <p:cNvSpPr/>
            <p:nvPr/>
          </p:nvSpPr>
          <p:spPr>
            <a:xfrm flipV="1">
              <a:off x="11458532" y="4519557"/>
              <a:ext cx="6948930" cy="587492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30063D"/>
                </a:gs>
              </a:gsLst>
              <a:lin ang="2700000" scaled="1"/>
            </a:gra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/>
            <a:p>
              <a:pPr algn="ctr" defTabSz="959889"/>
              <a:endParaRPr lang="id-ID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7" name="isľîḓ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2D7BDE9-56C8-429E-B764-C776FF3F4F6B}"/>
                </a:ext>
              </a:extLst>
            </p:cNvPr>
            <p:cNvSpPr/>
            <p:nvPr/>
          </p:nvSpPr>
          <p:spPr>
            <a:xfrm>
              <a:off x="13144967" y="4519557"/>
              <a:ext cx="1356950" cy="58749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/>
            <a:p>
              <a:pPr algn="ctr" defTabSz="959889"/>
              <a:endParaRPr lang="id-ID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51" name="组合 15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C25BC92-7765-434D-8200-8BA4DFF28A33}"/>
                </a:ext>
              </a:extLst>
            </p:cNvPr>
            <p:cNvGrpSpPr/>
            <p:nvPr/>
          </p:nvGrpSpPr>
          <p:grpSpPr>
            <a:xfrm>
              <a:off x="10985826" y="4117653"/>
              <a:ext cx="1315923" cy="1315923"/>
              <a:chOff x="1457357" y="2856637"/>
              <a:chExt cx="1619672" cy="1619672"/>
            </a:xfrm>
          </p:grpSpPr>
          <p:sp>
            <p:nvSpPr>
              <p:cNvPr id="152" name="iŝ1íḓé">
                <a:extLst>
                  <a:ext uri="{FF2B5EF4-FFF2-40B4-BE49-F238E27FC236}">
                    <a16:creationId xmlns:a16="http://schemas.microsoft.com/office/drawing/2014/main" id="{B0F46868-6509-44FF-9F4E-E3EF0FCE62D5}"/>
                  </a:ext>
                </a:extLst>
              </p:cNvPr>
              <p:cNvSpPr/>
              <p:nvPr/>
            </p:nvSpPr>
            <p:spPr>
              <a:xfrm>
                <a:off x="1457357" y="2856637"/>
                <a:ext cx="1619672" cy="1619672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30063D"/>
                  </a:gs>
                </a:gsLst>
                <a:lin ang="2700000" scaled="1"/>
              </a:gradFill>
              <a:ln w="19050">
                <a:noFill/>
                <a:prstDash val="solid"/>
                <a:round/>
                <a:headEnd/>
                <a:tailEnd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sz="1102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3" name="iṧľiḑê">
                <a:extLst>
                  <a:ext uri="{FF2B5EF4-FFF2-40B4-BE49-F238E27FC236}">
                    <a16:creationId xmlns:a16="http://schemas.microsoft.com/office/drawing/2014/main" id="{DDA16864-7E8F-4A22-BEE4-47C92FA80A97}"/>
                  </a:ext>
                </a:extLst>
              </p:cNvPr>
              <p:cNvSpPr/>
              <p:nvPr/>
            </p:nvSpPr>
            <p:spPr>
              <a:xfrm rot="5400000" flipH="1">
                <a:off x="1634739" y="3034019"/>
                <a:ext cx="1264908" cy="1264908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30063D"/>
                  </a:gs>
                </a:gsLst>
                <a:lin ang="2700000" scaled="1"/>
              </a:gradFill>
              <a:ln w="19050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sz="1102" b="1" i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4" name="文本框 153">
                <a:extLst>
                  <a:ext uri="{FF2B5EF4-FFF2-40B4-BE49-F238E27FC236}">
                    <a16:creationId xmlns:a16="http://schemas.microsoft.com/office/drawing/2014/main" id="{9C30D26C-55A6-4EE0-AEC5-C3E419C263AF}"/>
                  </a:ext>
                </a:extLst>
              </p:cNvPr>
              <p:cNvSpPr txBox="1"/>
              <p:nvPr/>
            </p:nvSpPr>
            <p:spPr>
              <a:xfrm>
                <a:off x="1785580" y="3449416"/>
                <a:ext cx="963226" cy="431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1680" b="1" dirty="0">
                    <a:solidFill>
                      <a:prstClr val="white"/>
                    </a:solidFill>
                    <a:cs typeface="+mn-ea"/>
                    <a:sym typeface="+mn-lt"/>
                  </a:rPr>
                  <a:t>TEXT</a:t>
                </a:r>
                <a:endParaRPr lang="zh-CN" altLang="en-US" sz="168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5" name="组合 15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D897CCB-2F6D-41A8-B998-2C02BB36BBB1}"/>
                </a:ext>
              </a:extLst>
            </p:cNvPr>
            <p:cNvGrpSpPr/>
            <p:nvPr/>
          </p:nvGrpSpPr>
          <p:grpSpPr>
            <a:xfrm>
              <a:off x="13612383" y="4581884"/>
              <a:ext cx="429038" cy="429036"/>
              <a:chOff x="5543751" y="3923682"/>
              <a:chExt cx="573881" cy="573880"/>
            </a:xfrm>
          </p:grpSpPr>
          <p:sp>
            <p:nvSpPr>
              <p:cNvPr id="156" name="ïšḷíḑe">
                <a:extLst>
                  <a:ext uri="{FF2B5EF4-FFF2-40B4-BE49-F238E27FC236}">
                    <a16:creationId xmlns:a16="http://schemas.microsoft.com/office/drawing/2014/main" id="{8DC9E388-EB00-4475-BF2F-CDFCA5245B60}"/>
                  </a:ext>
                </a:extLst>
              </p:cNvPr>
              <p:cNvSpPr/>
              <p:nvPr/>
            </p:nvSpPr>
            <p:spPr>
              <a:xfrm>
                <a:off x="5543751" y="3923682"/>
                <a:ext cx="573881" cy="573880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DF6EF6"/>
                  </a:gs>
                  <a:gs pos="78000">
                    <a:srgbClr val="30063D"/>
                  </a:gs>
                </a:gsLst>
                <a:lin ang="2700000" scaled="1"/>
              </a:gradFill>
              <a:ln w="19050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 fontScale="77500" lnSpcReduction="20000"/>
              </a:bodyPr>
              <a:lstStyle/>
              <a:p>
                <a:pPr algn="ctr" defTabSz="959889"/>
                <a:endParaRPr lang="zh-CN" altLang="en-US" sz="2100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7" name="íŝ1íďe">
                <a:extLst>
                  <a:ext uri="{FF2B5EF4-FFF2-40B4-BE49-F238E27FC236}">
                    <a16:creationId xmlns:a16="http://schemas.microsoft.com/office/drawing/2014/main" id="{72BD848B-FDC1-4ACE-B96F-8C55C0E4B382}"/>
                  </a:ext>
                </a:extLst>
              </p:cNvPr>
              <p:cNvSpPr/>
              <p:nvPr/>
            </p:nvSpPr>
            <p:spPr>
              <a:xfrm>
                <a:off x="5659990" y="4046455"/>
                <a:ext cx="341402" cy="328333"/>
              </a:xfrm>
              <a:custGeom>
                <a:avLst/>
                <a:gdLst>
                  <a:gd name="connsiteX0" fmla="*/ 61288 w 609549"/>
                  <a:gd name="connsiteY0" fmla="*/ 383285 h 586216"/>
                  <a:gd name="connsiteX1" fmla="*/ 71162 w 609549"/>
                  <a:gd name="connsiteY1" fmla="*/ 387101 h 586216"/>
                  <a:gd name="connsiteX2" fmla="*/ 120018 w 609549"/>
                  <a:gd name="connsiteY2" fmla="*/ 435892 h 586216"/>
                  <a:gd name="connsiteX3" fmla="*/ 120018 w 609549"/>
                  <a:gd name="connsiteY3" fmla="*/ 454200 h 586216"/>
                  <a:gd name="connsiteX4" fmla="*/ 56639 w 609549"/>
                  <a:gd name="connsiteY4" fmla="*/ 517543 h 586216"/>
                  <a:gd name="connsiteX5" fmla="*/ 35592 w 609549"/>
                  <a:gd name="connsiteY5" fmla="*/ 513644 h 586216"/>
                  <a:gd name="connsiteX6" fmla="*/ 51877 w 609549"/>
                  <a:gd name="connsiteY6" fmla="*/ 388099 h 586216"/>
                  <a:gd name="connsiteX7" fmla="*/ 61288 w 609549"/>
                  <a:gd name="connsiteY7" fmla="*/ 383285 h 586216"/>
                  <a:gd name="connsiteX8" fmla="*/ 235245 w 609549"/>
                  <a:gd name="connsiteY8" fmla="*/ 302810 h 586216"/>
                  <a:gd name="connsiteX9" fmla="*/ 306042 w 609549"/>
                  <a:gd name="connsiteY9" fmla="*/ 373466 h 586216"/>
                  <a:gd name="connsiteX10" fmla="*/ 258717 w 609549"/>
                  <a:gd name="connsiteY10" fmla="*/ 420680 h 586216"/>
                  <a:gd name="connsiteX11" fmla="*/ 230246 w 609549"/>
                  <a:gd name="connsiteY11" fmla="*/ 550152 h 586216"/>
                  <a:gd name="connsiteX12" fmla="*/ 92223 w 609549"/>
                  <a:gd name="connsiteY12" fmla="*/ 575305 h 586216"/>
                  <a:gd name="connsiteX13" fmla="*/ 88748 w 609549"/>
                  <a:gd name="connsiteY13" fmla="*/ 556143 h 586216"/>
                  <a:gd name="connsiteX14" fmla="*/ 165115 w 609549"/>
                  <a:gd name="connsiteY14" fmla="*/ 479877 h 586216"/>
                  <a:gd name="connsiteX15" fmla="*/ 165115 w 609549"/>
                  <a:gd name="connsiteY15" fmla="*/ 446308 h 586216"/>
                  <a:gd name="connsiteX16" fmla="*/ 88700 w 609549"/>
                  <a:gd name="connsiteY16" fmla="*/ 369995 h 586216"/>
                  <a:gd name="connsiteX17" fmla="*/ 92128 w 609549"/>
                  <a:gd name="connsiteY17" fmla="*/ 350976 h 586216"/>
                  <a:gd name="connsiteX18" fmla="*/ 189111 w 609549"/>
                  <a:gd name="connsiteY18" fmla="*/ 348884 h 586216"/>
                  <a:gd name="connsiteX19" fmla="*/ 257958 w 609549"/>
                  <a:gd name="connsiteY19" fmla="*/ 161679 h 586216"/>
                  <a:gd name="connsiteX20" fmla="*/ 317251 w 609549"/>
                  <a:gd name="connsiteY20" fmla="*/ 220879 h 586216"/>
                  <a:gd name="connsiteX21" fmla="*/ 388070 w 609549"/>
                  <a:gd name="connsiteY21" fmla="*/ 291586 h 586216"/>
                  <a:gd name="connsiteX22" fmla="*/ 604906 w 609549"/>
                  <a:gd name="connsiteY22" fmla="*/ 508130 h 586216"/>
                  <a:gd name="connsiteX23" fmla="*/ 604906 w 609549"/>
                  <a:gd name="connsiteY23" fmla="*/ 530526 h 586216"/>
                  <a:gd name="connsiteX24" fmla="*/ 556567 w 609549"/>
                  <a:gd name="connsiteY24" fmla="*/ 578789 h 586216"/>
                  <a:gd name="connsiteX25" fmla="*/ 545327 w 609549"/>
                  <a:gd name="connsiteY25" fmla="*/ 583449 h 586216"/>
                  <a:gd name="connsiteX26" fmla="*/ 534135 w 609549"/>
                  <a:gd name="connsiteY26" fmla="*/ 578789 h 586216"/>
                  <a:gd name="connsiteX27" fmla="*/ 317251 w 609549"/>
                  <a:gd name="connsiteY27" fmla="*/ 362293 h 586216"/>
                  <a:gd name="connsiteX28" fmla="*/ 246481 w 609549"/>
                  <a:gd name="connsiteY28" fmla="*/ 291586 h 586216"/>
                  <a:gd name="connsiteX29" fmla="*/ 187140 w 609549"/>
                  <a:gd name="connsiteY29" fmla="*/ 232339 h 586216"/>
                  <a:gd name="connsiteX30" fmla="*/ 58606 w 609549"/>
                  <a:gd name="connsiteY30" fmla="*/ 160814 h 586216"/>
                  <a:gd name="connsiteX31" fmla="*/ 126401 w 609549"/>
                  <a:gd name="connsiteY31" fmla="*/ 228498 h 586216"/>
                  <a:gd name="connsiteX32" fmla="*/ 111975 w 609549"/>
                  <a:gd name="connsiteY32" fmla="*/ 242899 h 586216"/>
                  <a:gd name="connsiteX33" fmla="*/ 119307 w 609549"/>
                  <a:gd name="connsiteY33" fmla="*/ 250219 h 586216"/>
                  <a:gd name="connsiteX34" fmla="*/ 119307 w 609549"/>
                  <a:gd name="connsiteY34" fmla="*/ 277692 h 586216"/>
                  <a:gd name="connsiteX35" fmla="*/ 115641 w 609549"/>
                  <a:gd name="connsiteY35" fmla="*/ 281352 h 586216"/>
                  <a:gd name="connsiteX36" fmla="*/ 88123 w 609549"/>
                  <a:gd name="connsiteY36" fmla="*/ 281352 h 586216"/>
                  <a:gd name="connsiteX37" fmla="*/ 5712 w 609549"/>
                  <a:gd name="connsiteY37" fmla="*/ 199029 h 586216"/>
                  <a:gd name="connsiteX38" fmla="*/ 5712 w 609549"/>
                  <a:gd name="connsiteY38" fmla="*/ 171604 h 586216"/>
                  <a:gd name="connsiteX39" fmla="*/ 9378 w 609549"/>
                  <a:gd name="connsiteY39" fmla="*/ 167944 h 586216"/>
                  <a:gd name="connsiteX40" fmla="*/ 36849 w 609549"/>
                  <a:gd name="connsiteY40" fmla="*/ 167944 h 586216"/>
                  <a:gd name="connsiteX41" fmla="*/ 44180 w 609549"/>
                  <a:gd name="connsiteY41" fmla="*/ 175264 h 586216"/>
                  <a:gd name="connsiteX42" fmla="*/ 585775 w 609549"/>
                  <a:gd name="connsiteY42" fmla="*/ 66370 h 586216"/>
                  <a:gd name="connsiteX43" fmla="*/ 595263 w 609549"/>
                  <a:gd name="connsiteY43" fmla="*/ 73839 h 586216"/>
                  <a:gd name="connsiteX44" fmla="*/ 578978 w 609549"/>
                  <a:gd name="connsiteY44" fmla="*/ 199341 h 586216"/>
                  <a:gd name="connsiteX45" fmla="*/ 559693 w 609549"/>
                  <a:gd name="connsiteY45" fmla="*/ 200387 h 586216"/>
                  <a:gd name="connsiteX46" fmla="*/ 510789 w 609549"/>
                  <a:gd name="connsiteY46" fmla="*/ 151612 h 586216"/>
                  <a:gd name="connsiteX47" fmla="*/ 510789 w 609549"/>
                  <a:gd name="connsiteY47" fmla="*/ 133262 h 586216"/>
                  <a:gd name="connsiteX48" fmla="*/ 574216 w 609549"/>
                  <a:gd name="connsiteY48" fmla="*/ 69988 h 586216"/>
                  <a:gd name="connsiteX49" fmla="*/ 585775 w 609549"/>
                  <a:gd name="connsiteY49" fmla="*/ 66370 h 586216"/>
                  <a:gd name="connsiteX50" fmla="*/ 158702 w 609549"/>
                  <a:gd name="connsiteY50" fmla="*/ 26758 h 586216"/>
                  <a:gd name="connsiteX51" fmla="*/ 172463 w 609549"/>
                  <a:gd name="connsiteY51" fmla="*/ 32464 h 586216"/>
                  <a:gd name="connsiteX52" fmla="*/ 179701 w 609549"/>
                  <a:gd name="connsiteY52" fmla="*/ 39691 h 586216"/>
                  <a:gd name="connsiteX53" fmla="*/ 246935 w 609549"/>
                  <a:gd name="connsiteY53" fmla="*/ 106831 h 586216"/>
                  <a:gd name="connsiteX54" fmla="*/ 254886 w 609549"/>
                  <a:gd name="connsiteY54" fmla="*/ 114819 h 586216"/>
                  <a:gd name="connsiteX55" fmla="*/ 257600 w 609549"/>
                  <a:gd name="connsiteY55" fmla="*/ 138879 h 586216"/>
                  <a:gd name="connsiteX56" fmla="*/ 254886 w 609549"/>
                  <a:gd name="connsiteY56" fmla="*/ 142255 h 586216"/>
                  <a:gd name="connsiteX57" fmla="*/ 252315 w 609549"/>
                  <a:gd name="connsiteY57" fmla="*/ 144823 h 586216"/>
                  <a:gd name="connsiteX58" fmla="*/ 246696 w 609549"/>
                  <a:gd name="connsiteY58" fmla="*/ 150434 h 586216"/>
                  <a:gd name="connsiteX59" fmla="*/ 175892 w 609549"/>
                  <a:gd name="connsiteY59" fmla="*/ 221140 h 586216"/>
                  <a:gd name="connsiteX60" fmla="*/ 172463 w 609549"/>
                  <a:gd name="connsiteY60" fmla="*/ 224611 h 586216"/>
                  <a:gd name="connsiteX61" fmla="*/ 170130 w 609549"/>
                  <a:gd name="connsiteY61" fmla="*/ 226560 h 586216"/>
                  <a:gd name="connsiteX62" fmla="*/ 162274 w 609549"/>
                  <a:gd name="connsiteY62" fmla="*/ 229936 h 586216"/>
                  <a:gd name="connsiteX63" fmla="*/ 158702 w 609549"/>
                  <a:gd name="connsiteY63" fmla="*/ 230269 h 586216"/>
                  <a:gd name="connsiteX64" fmla="*/ 144942 w 609549"/>
                  <a:gd name="connsiteY64" fmla="*/ 224611 h 586216"/>
                  <a:gd name="connsiteX65" fmla="*/ 137609 w 609549"/>
                  <a:gd name="connsiteY65" fmla="*/ 217288 h 586216"/>
                  <a:gd name="connsiteX66" fmla="*/ 69804 w 609549"/>
                  <a:gd name="connsiteY66" fmla="*/ 149578 h 586216"/>
                  <a:gd name="connsiteX67" fmla="*/ 62519 w 609549"/>
                  <a:gd name="connsiteY67" fmla="*/ 142255 h 586216"/>
                  <a:gd name="connsiteX68" fmla="*/ 62519 w 609549"/>
                  <a:gd name="connsiteY68" fmla="*/ 114819 h 586216"/>
                  <a:gd name="connsiteX69" fmla="*/ 144942 w 609549"/>
                  <a:gd name="connsiteY69" fmla="*/ 32464 h 586216"/>
                  <a:gd name="connsiteX70" fmla="*/ 158702 w 609549"/>
                  <a:gd name="connsiteY70" fmla="*/ 26758 h 586216"/>
                  <a:gd name="connsiteX71" fmla="*/ 254809 w 609549"/>
                  <a:gd name="connsiteY71" fmla="*/ 6542 h 586216"/>
                  <a:gd name="connsiteX72" fmla="*/ 321015 w 609549"/>
                  <a:gd name="connsiteY72" fmla="*/ 29913 h 586216"/>
                  <a:gd name="connsiteX73" fmla="*/ 260017 w 609549"/>
                  <a:gd name="connsiteY73" fmla="*/ 97465 h 586216"/>
                  <a:gd name="connsiteX74" fmla="*/ 193067 w 609549"/>
                  <a:gd name="connsiteY74" fmla="*/ 30626 h 586216"/>
                  <a:gd name="connsiteX75" fmla="*/ 254809 w 609549"/>
                  <a:gd name="connsiteY75" fmla="*/ 6542 h 586216"/>
                  <a:gd name="connsiteX76" fmla="*/ 503105 w 609549"/>
                  <a:gd name="connsiteY76" fmla="*/ 953 h 586216"/>
                  <a:gd name="connsiteX77" fmla="*/ 538560 w 609549"/>
                  <a:gd name="connsiteY77" fmla="*/ 10911 h 586216"/>
                  <a:gd name="connsiteX78" fmla="*/ 542083 w 609549"/>
                  <a:gd name="connsiteY78" fmla="*/ 30073 h 586216"/>
                  <a:gd name="connsiteX79" fmla="*/ 465709 w 609549"/>
                  <a:gd name="connsiteY79" fmla="*/ 106341 h 586216"/>
                  <a:gd name="connsiteX80" fmla="*/ 465709 w 609549"/>
                  <a:gd name="connsiteY80" fmla="*/ 139911 h 586216"/>
                  <a:gd name="connsiteX81" fmla="*/ 542131 w 609549"/>
                  <a:gd name="connsiteY81" fmla="*/ 216227 h 586216"/>
                  <a:gd name="connsiteX82" fmla="*/ 538655 w 609549"/>
                  <a:gd name="connsiteY82" fmla="*/ 235246 h 586216"/>
                  <a:gd name="connsiteX83" fmla="*/ 442187 w 609549"/>
                  <a:gd name="connsiteY83" fmla="*/ 237528 h 586216"/>
                  <a:gd name="connsiteX84" fmla="*/ 399238 w 609549"/>
                  <a:gd name="connsiteY84" fmla="*/ 280370 h 586216"/>
                  <a:gd name="connsiteX85" fmla="*/ 328482 w 609549"/>
                  <a:gd name="connsiteY85" fmla="*/ 209712 h 586216"/>
                  <a:gd name="connsiteX86" fmla="*/ 372240 w 609549"/>
                  <a:gd name="connsiteY86" fmla="*/ 166015 h 586216"/>
                  <a:gd name="connsiteX87" fmla="*/ 400571 w 609549"/>
                  <a:gd name="connsiteY87" fmla="*/ 36064 h 586216"/>
                  <a:gd name="connsiteX88" fmla="*/ 503105 w 609549"/>
                  <a:gd name="connsiteY88" fmla="*/ 953 h 586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609549" h="586216">
                    <a:moveTo>
                      <a:pt x="61288" y="383285"/>
                    </a:moveTo>
                    <a:cubicBezTo>
                      <a:pt x="64829" y="383106"/>
                      <a:pt x="68448" y="384367"/>
                      <a:pt x="71162" y="387101"/>
                    </a:cubicBezTo>
                    <a:lnTo>
                      <a:pt x="120018" y="435892"/>
                    </a:lnTo>
                    <a:cubicBezTo>
                      <a:pt x="125113" y="440933"/>
                      <a:pt x="125113" y="449160"/>
                      <a:pt x="120018" y="454200"/>
                    </a:cubicBezTo>
                    <a:lnTo>
                      <a:pt x="56639" y="517543"/>
                    </a:lnTo>
                    <a:cubicBezTo>
                      <a:pt x="50211" y="523963"/>
                      <a:pt x="39211" y="522013"/>
                      <a:pt x="35592" y="513644"/>
                    </a:cubicBezTo>
                    <a:cubicBezTo>
                      <a:pt x="17783" y="472794"/>
                      <a:pt x="23211" y="424288"/>
                      <a:pt x="51877" y="388099"/>
                    </a:cubicBezTo>
                    <a:cubicBezTo>
                      <a:pt x="54282" y="385079"/>
                      <a:pt x="57746" y="383463"/>
                      <a:pt x="61288" y="383285"/>
                    </a:cubicBezTo>
                    <a:close/>
                    <a:moveTo>
                      <a:pt x="235245" y="302810"/>
                    </a:moveTo>
                    <a:lnTo>
                      <a:pt x="306042" y="373466"/>
                    </a:lnTo>
                    <a:lnTo>
                      <a:pt x="258717" y="420680"/>
                    </a:lnTo>
                    <a:cubicBezTo>
                      <a:pt x="274667" y="464329"/>
                      <a:pt x="265192" y="515300"/>
                      <a:pt x="230246" y="550152"/>
                    </a:cubicBezTo>
                    <a:cubicBezTo>
                      <a:pt x="192919" y="587430"/>
                      <a:pt x="137644" y="595798"/>
                      <a:pt x="92223" y="575305"/>
                    </a:cubicBezTo>
                    <a:cubicBezTo>
                      <a:pt x="84701" y="571882"/>
                      <a:pt x="82892" y="561992"/>
                      <a:pt x="88748" y="556143"/>
                    </a:cubicBezTo>
                    <a:lnTo>
                      <a:pt x="165115" y="479877"/>
                    </a:lnTo>
                    <a:cubicBezTo>
                      <a:pt x="174399" y="470605"/>
                      <a:pt x="174399" y="455580"/>
                      <a:pt x="165115" y="446308"/>
                    </a:cubicBezTo>
                    <a:lnTo>
                      <a:pt x="88700" y="369995"/>
                    </a:lnTo>
                    <a:cubicBezTo>
                      <a:pt x="82844" y="364194"/>
                      <a:pt x="84653" y="354399"/>
                      <a:pt x="92128" y="350976"/>
                    </a:cubicBezTo>
                    <a:cubicBezTo>
                      <a:pt x="122789" y="337092"/>
                      <a:pt x="157973" y="336379"/>
                      <a:pt x="189111" y="348884"/>
                    </a:cubicBezTo>
                    <a:close/>
                    <a:moveTo>
                      <a:pt x="257958" y="161679"/>
                    </a:moveTo>
                    <a:lnTo>
                      <a:pt x="317251" y="220879"/>
                    </a:lnTo>
                    <a:lnTo>
                      <a:pt x="388070" y="291586"/>
                    </a:lnTo>
                    <a:lnTo>
                      <a:pt x="604906" y="508130"/>
                    </a:lnTo>
                    <a:cubicBezTo>
                      <a:pt x="611097" y="514311"/>
                      <a:pt x="611097" y="524344"/>
                      <a:pt x="604906" y="530526"/>
                    </a:cubicBezTo>
                    <a:lnTo>
                      <a:pt x="556567" y="578789"/>
                    </a:lnTo>
                    <a:cubicBezTo>
                      <a:pt x="553471" y="581880"/>
                      <a:pt x="549423" y="583449"/>
                      <a:pt x="545327" y="583449"/>
                    </a:cubicBezTo>
                    <a:cubicBezTo>
                      <a:pt x="541279" y="583449"/>
                      <a:pt x="537231" y="581880"/>
                      <a:pt x="534135" y="578789"/>
                    </a:cubicBezTo>
                    <a:lnTo>
                      <a:pt x="317251" y="362293"/>
                    </a:lnTo>
                    <a:lnTo>
                      <a:pt x="246481" y="291586"/>
                    </a:lnTo>
                    <a:lnTo>
                      <a:pt x="187140" y="232339"/>
                    </a:lnTo>
                    <a:close/>
                    <a:moveTo>
                      <a:pt x="58606" y="160814"/>
                    </a:moveTo>
                    <a:lnTo>
                      <a:pt x="126401" y="228498"/>
                    </a:lnTo>
                    <a:lnTo>
                      <a:pt x="111975" y="242899"/>
                    </a:lnTo>
                    <a:lnTo>
                      <a:pt x="119307" y="250219"/>
                    </a:lnTo>
                    <a:cubicBezTo>
                      <a:pt x="126877" y="257824"/>
                      <a:pt x="126877" y="270087"/>
                      <a:pt x="119307" y="277692"/>
                    </a:cubicBezTo>
                    <a:lnTo>
                      <a:pt x="115641" y="281352"/>
                    </a:lnTo>
                    <a:cubicBezTo>
                      <a:pt x="108024" y="288909"/>
                      <a:pt x="95741" y="288909"/>
                      <a:pt x="88123" y="281352"/>
                    </a:cubicBezTo>
                    <a:lnTo>
                      <a:pt x="5712" y="199029"/>
                    </a:lnTo>
                    <a:cubicBezTo>
                      <a:pt x="-1905" y="191424"/>
                      <a:pt x="-1905" y="179161"/>
                      <a:pt x="5712" y="171604"/>
                    </a:cubicBezTo>
                    <a:lnTo>
                      <a:pt x="9378" y="167944"/>
                    </a:lnTo>
                    <a:cubicBezTo>
                      <a:pt x="16948" y="160339"/>
                      <a:pt x="29231" y="160339"/>
                      <a:pt x="36849" y="167944"/>
                    </a:cubicBezTo>
                    <a:lnTo>
                      <a:pt x="44180" y="175264"/>
                    </a:lnTo>
                    <a:close/>
                    <a:moveTo>
                      <a:pt x="585775" y="66370"/>
                    </a:moveTo>
                    <a:cubicBezTo>
                      <a:pt x="589775" y="67101"/>
                      <a:pt x="593430" y="69680"/>
                      <a:pt x="595263" y="73839"/>
                    </a:cubicBezTo>
                    <a:cubicBezTo>
                      <a:pt x="613072" y="114675"/>
                      <a:pt x="607644" y="163212"/>
                      <a:pt x="578978" y="199341"/>
                    </a:cubicBezTo>
                    <a:cubicBezTo>
                      <a:pt x="574168" y="205379"/>
                      <a:pt x="565121" y="205854"/>
                      <a:pt x="559693" y="200387"/>
                    </a:cubicBezTo>
                    <a:lnTo>
                      <a:pt x="510789" y="151612"/>
                    </a:lnTo>
                    <a:cubicBezTo>
                      <a:pt x="505742" y="146526"/>
                      <a:pt x="505742" y="138349"/>
                      <a:pt x="510789" y="133262"/>
                    </a:cubicBezTo>
                    <a:lnTo>
                      <a:pt x="574216" y="69988"/>
                    </a:lnTo>
                    <a:cubicBezTo>
                      <a:pt x="577430" y="66756"/>
                      <a:pt x="581775" y="65639"/>
                      <a:pt x="585775" y="66370"/>
                    </a:cubicBezTo>
                    <a:close/>
                    <a:moveTo>
                      <a:pt x="158702" y="26758"/>
                    </a:moveTo>
                    <a:cubicBezTo>
                      <a:pt x="163655" y="26758"/>
                      <a:pt x="168654" y="28660"/>
                      <a:pt x="172463" y="32464"/>
                    </a:cubicBezTo>
                    <a:lnTo>
                      <a:pt x="179701" y="39691"/>
                    </a:lnTo>
                    <a:lnTo>
                      <a:pt x="246935" y="106831"/>
                    </a:lnTo>
                    <a:lnTo>
                      <a:pt x="254886" y="114819"/>
                    </a:lnTo>
                    <a:cubicBezTo>
                      <a:pt x="261457" y="121334"/>
                      <a:pt x="262362" y="131414"/>
                      <a:pt x="257600" y="138879"/>
                    </a:cubicBezTo>
                    <a:cubicBezTo>
                      <a:pt x="256839" y="140068"/>
                      <a:pt x="255934" y="141209"/>
                      <a:pt x="254886" y="142255"/>
                    </a:cubicBezTo>
                    <a:lnTo>
                      <a:pt x="252315" y="144823"/>
                    </a:lnTo>
                    <a:lnTo>
                      <a:pt x="246696" y="150434"/>
                    </a:lnTo>
                    <a:lnTo>
                      <a:pt x="175892" y="221140"/>
                    </a:lnTo>
                    <a:lnTo>
                      <a:pt x="172463" y="224611"/>
                    </a:lnTo>
                    <a:cubicBezTo>
                      <a:pt x="171702" y="225324"/>
                      <a:pt x="170940" y="225990"/>
                      <a:pt x="170130" y="226560"/>
                    </a:cubicBezTo>
                    <a:cubicBezTo>
                      <a:pt x="167749" y="228319"/>
                      <a:pt x="165083" y="229413"/>
                      <a:pt x="162274" y="229936"/>
                    </a:cubicBezTo>
                    <a:cubicBezTo>
                      <a:pt x="161083" y="230174"/>
                      <a:pt x="159893" y="230269"/>
                      <a:pt x="158702" y="230269"/>
                    </a:cubicBezTo>
                    <a:cubicBezTo>
                      <a:pt x="153703" y="230269"/>
                      <a:pt x="148751" y="228367"/>
                      <a:pt x="144942" y="224611"/>
                    </a:cubicBezTo>
                    <a:lnTo>
                      <a:pt x="137609" y="217288"/>
                    </a:lnTo>
                    <a:lnTo>
                      <a:pt x="69804" y="149578"/>
                    </a:lnTo>
                    <a:lnTo>
                      <a:pt x="62519" y="142255"/>
                    </a:lnTo>
                    <a:cubicBezTo>
                      <a:pt x="54900" y="134647"/>
                      <a:pt x="54900" y="122380"/>
                      <a:pt x="62519" y="114819"/>
                    </a:cubicBezTo>
                    <a:lnTo>
                      <a:pt x="144942" y="32464"/>
                    </a:lnTo>
                    <a:cubicBezTo>
                      <a:pt x="148751" y="28660"/>
                      <a:pt x="153750" y="26758"/>
                      <a:pt x="158702" y="26758"/>
                    </a:cubicBezTo>
                    <a:close/>
                    <a:moveTo>
                      <a:pt x="254809" y="6542"/>
                    </a:moveTo>
                    <a:cubicBezTo>
                      <a:pt x="277279" y="4029"/>
                      <a:pt x="300492" y="9424"/>
                      <a:pt x="321015" y="29913"/>
                    </a:cubicBezTo>
                    <a:cubicBezTo>
                      <a:pt x="380347" y="89193"/>
                      <a:pt x="337205" y="46124"/>
                      <a:pt x="260017" y="97465"/>
                    </a:cubicBezTo>
                    <a:lnTo>
                      <a:pt x="193067" y="30626"/>
                    </a:lnTo>
                    <a:cubicBezTo>
                      <a:pt x="210614" y="19479"/>
                      <a:pt x="232340" y="9056"/>
                      <a:pt x="254809" y="6542"/>
                    </a:cubicBezTo>
                    <a:close/>
                    <a:moveTo>
                      <a:pt x="503105" y="953"/>
                    </a:moveTo>
                    <a:cubicBezTo>
                      <a:pt x="515252" y="2468"/>
                      <a:pt x="527216" y="5788"/>
                      <a:pt x="538560" y="10911"/>
                    </a:cubicBezTo>
                    <a:cubicBezTo>
                      <a:pt x="546131" y="14334"/>
                      <a:pt x="547940" y="24224"/>
                      <a:pt x="542083" y="30073"/>
                    </a:cubicBezTo>
                    <a:lnTo>
                      <a:pt x="465709" y="106341"/>
                    </a:lnTo>
                    <a:cubicBezTo>
                      <a:pt x="456424" y="115613"/>
                      <a:pt x="456424" y="130639"/>
                      <a:pt x="465709" y="139911"/>
                    </a:cubicBezTo>
                    <a:lnTo>
                      <a:pt x="542131" y="216227"/>
                    </a:lnTo>
                    <a:cubicBezTo>
                      <a:pt x="547940" y="222028"/>
                      <a:pt x="546178" y="231823"/>
                      <a:pt x="538655" y="235246"/>
                    </a:cubicBezTo>
                    <a:cubicBezTo>
                      <a:pt x="508181" y="249035"/>
                      <a:pt x="473184" y="249844"/>
                      <a:pt x="442187" y="237528"/>
                    </a:cubicBezTo>
                    <a:lnTo>
                      <a:pt x="399238" y="280370"/>
                    </a:lnTo>
                    <a:lnTo>
                      <a:pt x="328482" y="209712"/>
                    </a:lnTo>
                    <a:lnTo>
                      <a:pt x="372240" y="166015"/>
                    </a:lnTo>
                    <a:cubicBezTo>
                      <a:pt x="356051" y="122270"/>
                      <a:pt x="365527" y="71060"/>
                      <a:pt x="400571" y="36064"/>
                    </a:cubicBezTo>
                    <a:cubicBezTo>
                      <a:pt x="428569" y="8106"/>
                      <a:pt x="466664" y="-3592"/>
                      <a:pt x="503105" y="95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 fontScale="6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8" name="组合 15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7335238D-8E31-47B3-9BC3-DB6A3A7759DC}"/>
                </a:ext>
              </a:extLst>
            </p:cNvPr>
            <p:cNvGrpSpPr/>
            <p:nvPr/>
          </p:nvGrpSpPr>
          <p:grpSpPr>
            <a:xfrm>
              <a:off x="17517927" y="4581884"/>
              <a:ext cx="429038" cy="429036"/>
              <a:chOff x="5543751" y="3923682"/>
              <a:chExt cx="573881" cy="573880"/>
            </a:xfrm>
          </p:grpSpPr>
          <p:sp>
            <p:nvSpPr>
              <p:cNvPr id="159" name="ïšḷíḑe">
                <a:extLst>
                  <a:ext uri="{FF2B5EF4-FFF2-40B4-BE49-F238E27FC236}">
                    <a16:creationId xmlns:a16="http://schemas.microsoft.com/office/drawing/2014/main" id="{1ACA34D8-ABC7-436A-BA99-79A4C538C1A9}"/>
                  </a:ext>
                </a:extLst>
              </p:cNvPr>
              <p:cNvSpPr/>
              <p:nvPr/>
            </p:nvSpPr>
            <p:spPr>
              <a:xfrm>
                <a:off x="5543751" y="3923682"/>
                <a:ext cx="573881" cy="573880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20000">
                    <a:srgbClr val="DF6EF6"/>
                  </a:gs>
                  <a:gs pos="78000">
                    <a:srgbClr val="30063D"/>
                  </a:gs>
                </a:gsLst>
                <a:lin ang="2700000" scaled="1"/>
              </a:gradFill>
              <a:ln w="19050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59889"/>
                <a:endParaRPr lang="zh-CN" altLang="en-US" sz="2100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0" name="íŝ1íďe">
                <a:extLst>
                  <a:ext uri="{FF2B5EF4-FFF2-40B4-BE49-F238E27FC236}">
                    <a16:creationId xmlns:a16="http://schemas.microsoft.com/office/drawing/2014/main" id="{BEAE01B3-6FD1-4D9B-B6D8-4611C1FA19B4}"/>
                  </a:ext>
                </a:extLst>
              </p:cNvPr>
              <p:cNvSpPr/>
              <p:nvPr/>
            </p:nvSpPr>
            <p:spPr>
              <a:xfrm>
                <a:off x="5659990" y="4046455"/>
                <a:ext cx="341402" cy="328333"/>
              </a:xfrm>
              <a:custGeom>
                <a:avLst/>
                <a:gdLst>
                  <a:gd name="connsiteX0" fmla="*/ 61288 w 609549"/>
                  <a:gd name="connsiteY0" fmla="*/ 383285 h 586216"/>
                  <a:gd name="connsiteX1" fmla="*/ 71162 w 609549"/>
                  <a:gd name="connsiteY1" fmla="*/ 387101 h 586216"/>
                  <a:gd name="connsiteX2" fmla="*/ 120018 w 609549"/>
                  <a:gd name="connsiteY2" fmla="*/ 435892 h 586216"/>
                  <a:gd name="connsiteX3" fmla="*/ 120018 w 609549"/>
                  <a:gd name="connsiteY3" fmla="*/ 454200 h 586216"/>
                  <a:gd name="connsiteX4" fmla="*/ 56639 w 609549"/>
                  <a:gd name="connsiteY4" fmla="*/ 517543 h 586216"/>
                  <a:gd name="connsiteX5" fmla="*/ 35592 w 609549"/>
                  <a:gd name="connsiteY5" fmla="*/ 513644 h 586216"/>
                  <a:gd name="connsiteX6" fmla="*/ 51877 w 609549"/>
                  <a:gd name="connsiteY6" fmla="*/ 388099 h 586216"/>
                  <a:gd name="connsiteX7" fmla="*/ 61288 w 609549"/>
                  <a:gd name="connsiteY7" fmla="*/ 383285 h 586216"/>
                  <a:gd name="connsiteX8" fmla="*/ 235245 w 609549"/>
                  <a:gd name="connsiteY8" fmla="*/ 302810 h 586216"/>
                  <a:gd name="connsiteX9" fmla="*/ 306042 w 609549"/>
                  <a:gd name="connsiteY9" fmla="*/ 373466 h 586216"/>
                  <a:gd name="connsiteX10" fmla="*/ 258717 w 609549"/>
                  <a:gd name="connsiteY10" fmla="*/ 420680 h 586216"/>
                  <a:gd name="connsiteX11" fmla="*/ 230246 w 609549"/>
                  <a:gd name="connsiteY11" fmla="*/ 550152 h 586216"/>
                  <a:gd name="connsiteX12" fmla="*/ 92223 w 609549"/>
                  <a:gd name="connsiteY12" fmla="*/ 575305 h 586216"/>
                  <a:gd name="connsiteX13" fmla="*/ 88748 w 609549"/>
                  <a:gd name="connsiteY13" fmla="*/ 556143 h 586216"/>
                  <a:gd name="connsiteX14" fmla="*/ 165115 w 609549"/>
                  <a:gd name="connsiteY14" fmla="*/ 479877 h 586216"/>
                  <a:gd name="connsiteX15" fmla="*/ 165115 w 609549"/>
                  <a:gd name="connsiteY15" fmla="*/ 446308 h 586216"/>
                  <a:gd name="connsiteX16" fmla="*/ 88700 w 609549"/>
                  <a:gd name="connsiteY16" fmla="*/ 369995 h 586216"/>
                  <a:gd name="connsiteX17" fmla="*/ 92128 w 609549"/>
                  <a:gd name="connsiteY17" fmla="*/ 350976 h 586216"/>
                  <a:gd name="connsiteX18" fmla="*/ 189111 w 609549"/>
                  <a:gd name="connsiteY18" fmla="*/ 348884 h 586216"/>
                  <a:gd name="connsiteX19" fmla="*/ 257958 w 609549"/>
                  <a:gd name="connsiteY19" fmla="*/ 161679 h 586216"/>
                  <a:gd name="connsiteX20" fmla="*/ 317251 w 609549"/>
                  <a:gd name="connsiteY20" fmla="*/ 220879 h 586216"/>
                  <a:gd name="connsiteX21" fmla="*/ 388070 w 609549"/>
                  <a:gd name="connsiteY21" fmla="*/ 291586 h 586216"/>
                  <a:gd name="connsiteX22" fmla="*/ 604906 w 609549"/>
                  <a:gd name="connsiteY22" fmla="*/ 508130 h 586216"/>
                  <a:gd name="connsiteX23" fmla="*/ 604906 w 609549"/>
                  <a:gd name="connsiteY23" fmla="*/ 530526 h 586216"/>
                  <a:gd name="connsiteX24" fmla="*/ 556567 w 609549"/>
                  <a:gd name="connsiteY24" fmla="*/ 578789 h 586216"/>
                  <a:gd name="connsiteX25" fmla="*/ 545327 w 609549"/>
                  <a:gd name="connsiteY25" fmla="*/ 583449 h 586216"/>
                  <a:gd name="connsiteX26" fmla="*/ 534135 w 609549"/>
                  <a:gd name="connsiteY26" fmla="*/ 578789 h 586216"/>
                  <a:gd name="connsiteX27" fmla="*/ 317251 w 609549"/>
                  <a:gd name="connsiteY27" fmla="*/ 362293 h 586216"/>
                  <a:gd name="connsiteX28" fmla="*/ 246481 w 609549"/>
                  <a:gd name="connsiteY28" fmla="*/ 291586 h 586216"/>
                  <a:gd name="connsiteX29" fmla="*/ 187140 w 609549"/>
                  <a:gd name="connsiteY29" fmla="*/ 232339 h 586216"/>
                  <a:gd name="connsiteX30" fmla="*/ 58606 w 609549"/>
                  <a:gd name="connsiteY30" fmla="*/ 160814 h 586216"/>
                  <a:gd name="connsiteX31" fmla="*/ 126401 w 609549"/>
                  <a:gd name="connsiteY31" fmla="*/ 228498 h 586216"/>
                  <a:gd name="connsiteX32" fmla="*/ 111975 w 609549"/>
                  <a:gd name="connsiteY32" fmla="*/ 242899 h 586216"/>
                  <a:gd name="connsiteX33" fmla="*/ 119307 w 609549"/>
                  <a:gd name="connsiteY33" fmla="*/ 250219 h 586216"/>
                  <a:gd name="connsiteX34" fmla="*/ 119307 w 609549"/>
                  <a:gd name="connsiteY34" fmla="*/ 277692 h 586216"/>
                  <a:gd name="connsiteX35" fmla="*/ 115641 w 609549"/>
                  <a:gd name="connsiteY35" fmla="*/ 281352 h 586216"/>
                  <a:gd name="connsiteX36" fmla="*/ 88123 w 609549"/>
                  <a:gd name="connsiteY36" fmla="*/ 281352 h 586216"/>
                  <a:gd name="connsiteX37" fmla="*/ 5712 w 609549"/>
                  <a:gd name="connsiteY37" fmla="*/ 199029 h 586216"/>
                  <a:gd name="connsiteX38" fmla="*/ 5712 w 609549"/>
                  <a:gd name="connsiteY38" fmla="*/ 171604 h 586216"/>
                  <a:gd name="connsiteX39" fmla="*/ 9378 w 609549"/>
                  <a:gd name="connsiteY39" fmla="*/ 167944 h 586216"/>
                  <a:gd name="connsiteX40" fmla="*/ 36849 w 609549"/>
                  <a:gd name="connsiteY40" fmla="*/ 167944 h 586216"/>
                  <a:gd name="connsiteX41" fmla="*/ 44180 w 609549"/>
                  <a:gd name="connsiteY41" fmla="*/ 175264 h 586216"/>
                  <a:gd name="connsiteX42" fmla="*/ 585775 w 609549"/>
                  <a:gd name="connsiteY42" fmla="*/ 66370 h 586216"/>
                  <a:gd name="connsiteX43" fmla="*/ 595263 w 609549"/>
                  <a:gd name="connsiteY43" fmla="*/ 73839 h 586216"/>
                  <a:gd name="connsiteX44" fmla="*/ 578978 w 609549"/>
                  <a:gd name="connsiteY44" fmla="*/ 199341 h 586216"/>
                  <a:gd name="connsiteX45" fmla="*/ 559693 w 609549"/>
                  <a:gd name="connsiteY45" fmla="*/ 200387 h 586216"/>
                  <a:gd name="connsiteX46" fmla="*/ 510789 w 609549"/>
                  <a:gd name="connsiteY46" fmla="*/ 151612 h 586216"/>
                  <a:gd name="connsiteX47" fmla="*/ 510789 w 609549"/>
                  <a:gd name="connsiteY47" fmla="*/ 133262 h 586216"/>
                  <a:gd name="connsiteX48" fmla="*/ 574216 w 609549"/>
                  <a:gd name="connsiteY48" fmla="*/ 69988 h 586216"/>
                  <a:gd name="connsiteX49" fmla="*/ 585775 w 609549"/>
                  <a:gd name="connsiteY49" fmla="*/ 66370 h 586216"/>
                  <a:gd name="connsiteX50" fmla="*/ 158702 w 609549"/>
                  <a:gd name="connsiteY50" fmla="*/ 26758 h 586216"/>
                  <a:gd name="connsiteX51" fmla="*/ 172463 w 609549"/>
                  <a:gd name="connsiteY51" fmla="*/ 32464 h 586216"/>
                  <a:gd name="connsiteX52" fmla="*/ 179701 w 609549"/>
                  <a:gd name="connsiteY52" fmla="*/ 39691 h 586216"/>
                  <a:gd name="connsiteX53" fmla="*/ 246935 w 609549"/>
                  <a:gd name="connsiteY53" fmla="*/ 106831 h 586216"/>
                  <a:gd name="connsiteX54" fmla="*/ 254886 w 609549"/>
                  <a:gd name="connsiteY54" fmla="*/ 114819 h 586216"/>
                  <a:gd name="connsiteX55" fmla="*/ 257600 w 609549"/>
                  <a:gd name="connsiteY55" fmla="*/ 138879 h 586216"/>
                  <a:gd name="connsiteX56" fmla="*/ 254886 w 609549"/>
                  <a:gd name="connsiteY56" fmla="*/ 142255 h 586216"/>
                  <a:gd name="connsiteX57" fmla="*/ 252315 w 609549"/>
                  <a:gd name="connsiteY57" fmla="*/ 144823 h 586216"/>
                  <a:gd name="connsiteX58" fmla="*/ 246696 w 609549"/>
                  <a:gd name="connsiteY58" fmla="*/ 150434 h 586216"/>
                  <a:gd name="connsiteX59" fmla="*/ 175892 w 609549"/>
                  <a:gd name="connsiteY59" fmla="*/ 221140 h 586216"/>
                  <a:gd name="connsiteX60" fmla="*/ 172463 w 609549"/>
                  <a:gd name="connsiteY60" fmla="*/ 224611 h 586216"/>
                  <a:gd name="connsiteX61" fmla="*/ 170130 w 609549"/>
                  <a:gd name="connsiteY61" fmla="*/ 226560 h 586216"/>
                  <a:gd name="connsiteX62" fmla="*/ 162274 w 609549"/>
                  <a:gd name="connsiteY62" fmla="*/ 229936 h 586216"/>
                  <a:gd name="connsiteX63" fmla="*/ 158702 w 609549"/>
                  <a:gd name="connsiteY63" fmla="*/ 230269 h 586216"/>
                  <a:gd name="connsiteX64" fmla="*/ 144942 w 609549"/>
                  <a:gd name="connsiteY64" fmla="*/ 224611 h 586216"/>
                  <a:gd name="connsiteX65" fmla="*/ 137609 w 609549"/>
                  <a:gd name="connsiteY65" fmla="*/ 217288 h 586216"/>
                  <a:gd name="connsiteX66" fmla="*/ 69804 w 609549"/>
                  <a:gd name="connsiteY66" fmla="*/ 149578 h 586216"/>
                  <a:gd name="connsiteX67" fmla="*/ 62519 w 609549"/>
                  <a:gd name="connsiteY67" fmla="*/ 142255 h 586216"/>
                  <a:gd name="connsiteX68" fmla="*/ 62519 w 609549"/>
                  <a:gd name="connsiteY68" fmla="*/ 114819 h 586216"/>
                  <a:gd name="connsiteX69" fmla="*/ 144942 w 609549"/>
                  <a:gd name="connsiteY69" fmla="*/ 32464 h 586216"/>
                  <a:gd name="connsiteX70" fmla="*/ 158702 w 609549"/>
                  <a:gd name="connsiteY70" fmla="*/ 26758 h 586216"/>
                  <a:gd name="connsiteX71" fmla="*/ 254809 w 609549"/>
                  <a:gd name="connsiteY71" fmla="*/ 6542 h 586216"/>
                  <a:gd name="connsiteX72" fmla="*/ 321015 w 609549"/>
                  <a:gd name="connsiteY72" fmla="*/ 29913 h 586216"/>
                  <a:gd name="connsiteX73" fmla="*/ 260017 w 609549"/>
                  <a:gd name="connsiteY73" fmla="*/ 97465 h 586216"/>
                  <a:gd name="connsiteX74" fmla="*/ 193067 w 609549"/>
                  <a:gd name="connsiteY74" fmla="*/ 30626 h 586216"/>
                  <a:gd name="connsiteX75" fmla="*/ 254809 w 609549"/>
                  <a:gd name="connsiteY75" fmla="*/ 6542 h 586216"/>
                  <a:gd name="connsiteX76" fmla="*/ 503105 w 609549"/>
                  <a:gd name="connsiteY76" fmla="*/ 953 h 586216"/>
                  <a:gd name="connsiteX77" fmla="*/ 538560 w 609549"/>
                  <a:gd name="connsiteY77" fmla="*/ 10911 h 586216"/>
                  <a:gd name="connsiteX78" fmla="*/ 542083 w 609549"/>
                  <a:gd name="connsiteY78" fmla="*/ 30073 h 586216"/>
                  <a:gd name="connsiteX79" fmla="*/ 465709 w 609549"/>
                  <a:gd name="connsiteY79" fmla="*/ 106341 h 586216"/>
                  <a:gd name="connsiteX80" fmla="*/ 465709 w 609549"/>
                  <a:gd name="connsiteY80" fmla="*/ 139911 h 586216"/>
                  <a:gd name="connsiteX81" fmla="*/ 542131 w 609549"/>
                  <a:gd name="connsiteY81" fmla="*/ 216227 h 586216"/>
                  <a:gd name="connsiteX82" fmla="*/ 538655 w 609549"/>
                  <a:gd name="connsiteY82" fmla="*/ 235246 h 586216"/>
                  <a:gd name="connsiteX83" fmla="*/ 442187 w 609549"/>
                  <a:gd name="connsiteY83" fmla="*/ 237528 h 586216"/>
                  <a:gd name="connsiteX84" fmla="*/ 399238 w 609549"/>
                  <a:gd name="connsiteY84" fmla="*/ 280370 h 586216"/>
                  <a:gd name="connsiteX85" fmla="*/ 328482 w 609549"/>
                  <a:gd name="connsiteY85" fmla="*/ 209712 h 586216"/>
                  <a:gd name="connsiteX86" fmla="*/ 372240 w 609549"/>
                  <a:gd name="connsiteY86" fmla="*/ 166015 h 586216"/>
                  <a:gd name="connsiteX87" fmla="*/ 400571 w 609549"/>
                  <a:gd name="connsiteY87" fmla="*/ 36064 h 586216"/>
                  <a:gd name="connsiteX88" fmla="*/ 503105 w 609549"/>
                  <a:gd name="connsiteY88" fmla="*/ 953 h 586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609549" h="586216">
                    <a:moveTo>
                      <a:pt x="61288" y="383285"/>
                    </a:moveTo>
                    <a:cubicBezTo>
                      <a:pt x="64829" y="383106"/>
                      <a:pt x="68448" y="384367"/>
                      <a:pt x="71162" y="387101"/>
                    </a:cubicBezTo>
                    <a:lnTo>
                      <a:pt x="120018" y="435892"/>
                    </a:lnTo>
                    <a:cubicBezTo>
                      <a:pt x="125113" y="440933"/>
                      <a:pt x="125113" y="449160"/>
                      <a:pt x="120018" y="454200"/>
                    </a:cubicBezTo>
                    <a:lnTo>
                      <a:pt x="56639" y="517543"/>
                    </a:lnTo>
                    <a:cubicBezTo>
                      <a:pt x="50211" y="523963"/>
                      <a:pt x="39211" y="522013"/>
                      <a:pt x="35592" y="513644"/>
                    </a:cubicBezTo>
                    <a:cubicBezTo>
                      <a:pt x="17783" y="472794"/>
                      <a:pt x="23211" y="424288"/>
                      <a:pt x="51877" y="388099"/>
                    </a:cubicBezTo>
                    <a:cubicBezTo>
                      <a:pt x="54282" y="385079"/>
                      <a:pt x="57746" y="383463"/>
                      <a:pt x="61288" y="383285"/>
                    </a:cubicBezTo>
                    <a:close/>
                    <a:moveTo>
                      <a:pt x="235245" y="302810"/>
                    </a:moveTo>
                    <a:lnTo>
                      <a:pt x="306042" y="373466"/>
                    </a:lnTo>
                    <a:lnTo>
                      <a:pt x="258717" y="420680"/>
                    </a:lnTo>
                    <a:cubicBezTo>
                      <a:pt x="274667" y="464329"/>
                      <a:pt x="265192" y="515300"/>
                      <a:pt x="230246" y="550152"/>
                    </a:cubicBezTo>
                    <a:cubicBezTo>
                      <a:pt x="192919" y="587430"/>
                      <a:pt x="137644" y="595798"/>
                      <a:pt x="92223" y="575305"/>
                    </a:cubicBezTo>
                    <a:cubicBezTo>
                      <a:pt x="84701" y="571882"/>
                      <a:pt x="82892" y="561992"/>
                      <a:pt x="88748" y="556143"/>
                    </a:cubicBezTo>
                    <a:lnTo>
                      <a:pt x="165115" y="479877"/>
                    </a:lnTo>
                    <a:cubicBezTo>
                      <a:pt x="174399" y="470605"/>
                      <a:pt x="174399" y="455580"/>
                      <a:pt x="165115" y="446308"/>
                    </a:cubicBezTo>
                    <a:lnTo>
                      <a:pt x="88700" y="369995"/>
                    </a:lnTo>
                    <a:cubicBezTo>
                      <a:pt x="82844" y="364194"/>
                      <a:pt x="84653" y="354399"/>
                      <a:pt x="92128" y="350976"/>
                    </a:cubicBezTo>
                    <a:cubicBezTo>
                      <a:pt x="122789" y="337092"/>
                      <a:pt x="157973" y="336379"/>
                      <a:pt x="189111" y="348884"/>
                    </a:cubicBezTo>
                    <a:close/>
                    <a:moveTo>
                      <a:pt x="257958" y="161679"/>
                    </a:moveTo>
                    <a:lnTo>
                      <a:pt x="317251" y="220879"/>
                    </a:lnTo>
                    <a:lnTo>
                      <a:pt x="388070" y="291586"/>
                    </a:lnTo>
                    <a:lnTo>
                      <a:pt x="604906" y="508130"/>
                    </a:lnTo>
                    <a:cubicBezTo>
                      <a:pt x="611097" y="514311"/>
                      <a:pt x="611097" y="524344"/>
                      <a:pt x="604906" y="530526"/>
                    </a:cubicBezTo>
                    <a:lnTo>
                      <a:pt x="556567" y="578789"/>
                    </a:lnTo>
                    <a:cubicBezTo>
                      <a:pt x="553471" y="581880"/>
                      <a:pt x="549423" y="583449"/>
                      <a:pt x="545327" y="583449"/>
                    </a:cubicBezTo>
                    <a:cubicBezTo>
                      <a:pt x="541279" y="583449"/>
                      <a:pt x="537231" y="581880"/>
                      <a:pt x="534135" y="578789"/>
                    </a:cubicBezTo>
                    <a:lnTo>
                      <a:pt x="317251" y="362293"/>
                    </a:lnTo>
                    <a:lnTo>
                      <a:pt x="246481" y="291586"/>
                    </a:lnTo>
                    <a:lnTo>
                      <a:pt x="187140" y="232339"/>
                    </a:lnTo>
                    <a:close/>
                    <a:moveTo>
                      <a:pt x="58606" y="160814"/>
                    </a:moveTo>
                    <a:lnTo>
                      <a:pt x="126401" y="228498"/>
                    </a:lnTo>
                    <a:lnTo>
                      <a:pt x="111975" y="242899"/>
                    </a:lnTo>
                    <a:lnTo>
                      <a:pt x="119307" y="250219"/>
                    </a:lnTo>
                    <a:cubicBezTo>
                      <a:pt x="126877" y="257824"/>
                      <a:pt x="126877" y="270087"/>
                      <a:pt x="119307" y="277692"/>
                    </a:cubicBezTo>
                    <a:lnTo>
                      <a:pt x="115641" y="281352"/>
                    </a:lnTo>
                    <a:cubicBezTo>
                      <a:pt x="108024" y="288909"/>
                      <a:pt x="95741" y="288909"/>
                      <a:pt x="88123" y="281352"/>
                    </a:cubicBezTo>
                    <a:lnTo>
                      <a:pt x="5712" y="199029"/>
                    </a:lnTo>
                    <a:cubicBezTo>
                      <a:pt x="-1905" y="191424"/>
                      <a:pt x="-1905" y="179161"/>
                      <a:pt x="5712" y="171604"/>
                    </a:cubicBezTo>
                    <a:lnTo>
                      <a:pt x="9378" y="167944"/>
                    </a:lnTo>
                    <a:cubicBezTo>
                      <a:pt x="16948" y="160339"/>
                      <a:pt x="29231" y="160339"/>
                      <a:pt x="36849" y="167944"/>
                    </a:cubicBezTo>
                    <a:lnTo>
                      <a:pt x="44180" y="175264"/>
                    </a:lnTo>
                    <a:close/>
                    <a:moveTo>
                      <a:pt x="585775" y="66370"/>
                    </a:moveTo>
                    <a:cubicBezTo>
                      <a:pt x="589775" y="67101"/>
                      <a:pt x="593430" y="69680"/>
                      <a:pt x="595263" y="73839"/>
                    </a:cubicBezTo>
                    <a:cubicBezTo>
                      <a:pt x="613072" y="114675"/>
                      <a:pt x="607644" y="163212"/>
                      <a:pt x="578978" y="199341"/>
                    </a:cubicBezTo>
                    <a:cubicBezTo>
                      <a:pt x="574168" y="205379"/>
                      <a:pt x="565121" y="205854"/>
                      <a:pt x="559693" y="200387"/>
                    </a:cubicBezTo>
                    <a:lnTo>
                      <a:pt x="510789" y="151612"/>
                    </a:lnTo>
                    <a:cubicBezTo>
                      <a:pt x="505742" y="146526"/>
                      <a:pt x="505742" y="138349"/>
                      <a:pt x="510789" y="133262"/>
                    </a:cubicBezTo>
                    <a:lnTo>
                      <a:pt x="574216" y="69988"/>
                    </a:lnTo>
                    <a:cubicBezTo>
                      <a:pt x="577430" y="66756"/>
                      <a:pt x="581775" y="65639"/>
                      <a:pt x="585775" y="66370"/>
                    </a:cubicBezTo>
                    <a:close/>
                    <a:moveTo>
                      <a:pt x="158702" y="26758"/>
                    </a:moveTo>
                    <a:cubicBezTo>
                      <a:pt x="163655" y="26758"/>
                      <a:pt x="168654" y="28660"/>
                      <a:pt x="172463" y="32464"/>
                    </a:cubicBezTo>
                    <a:lnTo>
                      <a:pt x="179701" y="39691"/>
                    </a:lnTo>
                    <a:lnTo>
                      <a:pt x="246935" y="106831"/>
                    </a:lnTo>
                    <a:lnTo>
                      <a:pt x="254886" y="114819"/>
                    </a:lnTo>
                    <a:cubicBezTo>
                      <a:pt x="261457" y="121334"/>
                      <a:pt x="262362" y="131414"/>
                      <a:pt x="257600" y="138879"/>
                    </a:cubicBezTo>
                    <a:cubicBezTo>
                      <a:pt x="256839" y="140068"/>
                      <a:pt x="255934" y="141209"/>
                      <a:pt x="254886" y="142255"/>
                    </a:cubicBezTo>
                    <a:lnTo>
                      <a:pt x="252315" y="144823"/>
                    </a:lnTo>
                    <a:lnTo>
                      <a:pt x="246696" y="150434"/>
                    </a:lnTo>
                    <a:lnTo>
                      <a:pt x="175892" y="221140"/>
                    </a:lnTo>
                    <a:lnTo>
                      <a:pt x="172463" y="224611"/>
                    </a:lnTo>
                    <a:cubicBezTo>
                      <a:pt x="171702" y="225324"/>
                      <a:pt x="170940" y="225990"/>
                      <a:pt x="170130" y="226560"/>
                    </a:cubicBezTo>
                    <a:cubicBezTo>
                      <a:pt x="167749" y="228319"/>
                      <a:pt x="165083" y="229413"/>
                      <a:pt x="162274" y="229936"/>
                    </a:cubicBezTo>
                    <a:cubicBezTo>
                      <a:pt x="161083" y="230174"/>
                      <a:pt x="159893" y="230269"/>
                      <a:pt x="158702" y="230269"/>
                    </a:cubicBezTo>
                    <a:cubicBezTo>
                      <a:pt x="153703" y="230269"/>
                      <a:pt x="148751" y="228367"/>
                      <a:pt x="144942" y="224611"/>
                    </a:cubicBezTo>
                    <a:lnTo>
                      <a:pt x="137609" y="217288"/>
                    </a:lnTo>
                    <a:lnTo>
                      <a:pt x="69804" y="149578"/>
                    </a:lnTo>
                    <a:lnTo>
                      <a:pt x="62519" y="142255"/>
                    </a:lnTo>
                    <a:cubicBezTo>
                      <a:pt x="54900" y="134647"/>
                      <a:pt x="54900" y="122380"/>
                      <a:pt x="62519" y="114819"/>
                    </a:cubicBezTo>
                    <a:lnTo>
                      <a:pt x="144942" y="32464"/>
                    </a:lnTo>
                    <a:cubicBezTo>
                      <a:pt x="148751" y="28660"/>
                      <a:pt x="153750" y="26758"/>
                      <a:pt x="158702" y="26758"/>
                    </a:cubicBezTo>
                    <a:close/>
                    <a:moveTo>
                      <a:pt x="254809" y="6542"/>
                    </a:moveTo>
                    <a:cubicBezTo>
                      <a:pt x="277279" y="4029"/>
                      <a:pt x="300492" y="9424"/>
                      <a:pt x="321015" y="29913"/>
                    </a:cubicBezTo>
                    <a:cubicBezTo>
                      <a:pt x="380347" y="89193"/>
                      <a:pt x="337205" y="46124"/>
                      <a:pt x="260017" y="97465"/>
                    </a:cubicBezTo>
                    <a:lnTo>
                      <a:pt x="193067" y="30626"/>
                    </a:lnTo>
                    <a:cubicBezTo>
                      <a:pt x="210614" y="19479"/>
                      <a:pt x="232340" y="9056"/>
                      <a:pt x="254809" y="6542"/>
                    </a:cubicBezTo>
                    <a:close/>
                    <a:moveTo>
                      <a:pt x="503105" y="953"/>
                    </a:moveTo>
                    <a:cubicBezTo>
                      <a:pt x="515252" y="2468"/>
                      <a:pt x="527216" y="5788"/>
                      <a:pt x="538560" y="10911"/>
                    </a:cubicBezTo>
                    <a:cubicBezTo>
                      <a:pt x="546131" y="14334"/>
                      <a:pt x="547940" y="24224"/>
                      <a:pt x="542083" y="30073"/>
                    </a:cubicBezTo>
                    <a:lnTo>
                      <a:pt x="465709" y="106341"/>
                    </a:lnTo>
                    <a:cubicBezTo>
                      <a:pt x="456424" y="115613"/>
                      <a:pt x="456424" y="130639"/>
                      <a:pt x="465709" y="139911"/>
                    </a:cubicBezTo>
                    <a:lnTo>
                      <a:pt x="542131" y="216227"/>
                    </a:lnTo>
                    <a:cubicBezTo>
                      <a:pt x="547940" y="222028"/>
                      <a:pt x="546178" y="231823"/>
                      <a:pt x="538655" y="235246"/>
                    </a:cubicBezTo>
                    <a:cubicBezTo>
                      <a:pt x="508181" y="249035"/>
                      <a:pt x="473184" y="249844"/>
                      <a:pt x="442187" y="237528"/>
                    </a:cubicBezTo>
                    <a:lnTo>
                      <a:pt x="399238" y="280370"/>
                    </a:lnTo>
                    <a:lnTo>
                      <a:pt x="328482" y="209712"/>
                    </a:lnTo>
                    <a:lnTo>
                      <a:pt x="372240" y="166015"/>
                    </a:lnTo>
                    <a:cubicBezTo>
                      <a:pt x="356051" y="122270"/>
                      <a:pt x="365527" y="71060"/>
                      <a:pt x="400571" y="36064"/>
                    </a:cubicBezTo>
                    <a:cubicBezTo>
                      <a:pt x="428569" y="8106"/>
                      <a:pt x="466664" y="-3592"/>
                      <a:pt x="503105" y="95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 fontScale="6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73" name="组合 17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ECFEC140-720F-4C13-8AB6-467C6D3DD60D}"/>
                </a:ext>
              </a:extLst>
            </p:cNvPr>
            <p:cNvGrpSpPr/>
            <p:nvPr/>
          </p:nvGrpSpPr>
          <p:grpSpPr>
            <a:xfrm>
              <a:off x="12692742" y="5246992"/>
              <a:ext cx="2171456" cy="795520"/>
              <a:chOff x="6362197" y="2665750"/>
              <a:chExt cx="2068510" cy="757805"/>
            </a:xfrm>
          </p:grpSpPr>
          <p:sp>
            <p:nvSpPr>
              <p:cNvPr id="174" name="文本框 173">
                <a:extLst>
                  <a:ext uri="{FF2B5EF4-FFF2-40B4-BE49-F238E27FC236}">
                    <a16:creationId xmlns:a16="http://schemas.microsoft.com/office/drawing/2014/main" id="{5698A865-0326-4789-82EF-259D06BD9BDC}"/>
                  </a:ext>
                </a:extLst>
              </p:cNvPr>
              <p:cNvSpPr txBox="1"/>
              <p:nvPr/>
            </p:nvSpPr>
            <p:spPr>
              <a:xfrm>
                <a:off x="6362197" y="2665750"/>
                <a:ext cx="2068510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5" name="文本框 174">
                <a:extLst>
                  <a:ext uri="{FF2B5EF4-FFF2-40B4-BE49-F238E27FC236}">
                    <a16:creationId xmlns:a16="http://schemas.microsoft.com/office/drawing/2014/main" id="{F8ADFA4C-3C16-4CE0-A845-86F3048357A3}"/>
                  </a:ext>
                </a:extLst>
              </p:cNvPr>
              <p:cNvSpPr txBox="1"/>
              <p:nvPr/>
            </p:nvSpPr>
            <p:spPr>
              <a:xfrm>
                <a:off x="6627555" y="3134397"/>
                <a:ext cx="1595452" cy="2891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76" name="组合 17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E2D9039-4B31-4F73-AA0B-6FF2832968F9}"/>
                </a:ext>
              </a:extLst>
            </p:cNvPr>
            <p:cNvGrpSpPr/>
            <p:nvPr/>
          </p:nvGrpSpPr>
          <p:grpSpPr>
            <a:xfrm>
              <a:off x="16415659" y="5246992"/>
              <a:ext cx="2438398" cy="795520"/>
              <a:chOff x="6287165" y="2665750"/>
              <a:chExt cx="2322796" cy="757805"/>
            </a:xfrm>
          </p:grpSpPr>
          <p:sp>
            <p:nvSpPr>
              <p:cNvPr id="177" name="文本框 176">
                <a:extLst>
                  <a:ext uri="{FF2B5EF4-FFF2-40B4-BE49-F238E27FC236}">
                    <a16:creationId xmlns:a16="http://schemas.microsoft.com/office/drawing/2014/main" id="{38E3890A-BE13-4B2A-A3B9-34114FB3A098}"/>
                  </a:ext>
                </a:extLst>
              </p:cNvPr>
              <p:cNvSpPr txBox="1"/>
              <p:nvPr/>
            </p:nvSpPr>
            <p:spPr>
              <a:xfrm>
                <a:off x="6287165" y="2665750"/>
                <a:ext cx="2322796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8" name="文本框 177">
                <a:extLst>
                  <a:ext uri="{FF2B5EF4-FFF2-40B4-BE49-F238E27FC236}">
                    <a16:creationId xmlns:a16="http://schemas.microsoft.com/office/drawing/2014/main" id="{5AAC28D2-C18C-4BD0-B866-27DC8AA737D7}"/>
                  </a:ext>
                </a:extLst>
              </p:cNvPr>
              <p:cNvSpPr txBox="1"/>
              <p:nvPr/>
            </p:nvSpPr>
            <p:spPr>
              <a:xfrm>
                <a:off x="6627555" y="3134397"/>
                <a:ext cx="1595452" cy="2891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46529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1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F0C291F-F782-480F-B1E5-D7A1D7D8EC98}"/>
              </a:ext>
            </a:extLst>
          </p:cNvPr>
          <p:cNvGrpSpPr/>
          <p:nvPr/>
        </p:nvGrpSpPr>
        <p:grpSpPr>
          <a:xfrm>
            <a:off x="3097311" y="-4838232"/>
            <a:ext cx="15801567" cy="15801567"/>
            <a:chOff x="-1430215" y="-4097215"/>
            <a:chExt cx="15052430" cy="15052430"/>
          </a:xfrm>
        </p:grpSpPr>
        <p:sp>
          <p:nvSpPr>
            <p:cNvPr id="43" name="矩形: 圆角 4">
              <a:extLst>
                <a:ext uri="{FF2B5EF4-FFF2-40B4-BE49-F238E27FC236}">
                  <a16:creationId xmlns:a16="http://schemas.microsoft.com/office/drawing/2014/main" id="{F36CA0C5-F178-4042-BDD6-6124AAFB4291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4" name="矩形: 圆角 4">
              <a:extLst>
                <a:ext uri="{FF2B5EF4-FFF2-40B4-BE49-F238E27FC236}">
                  <a16:creationId xmlns:a16="http://schemas.microsoft.com/office/drawing/2014/main" id="{141B7217-2891-4A5A-809F-D721671E6B14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: 圆角 4">
              <a:extLst>
                <a:ext uri="{FF2B5EF4-FFF2-40B4-BE49-F238E27FC236}">
                  <a16:creationId xmlns:a16="http://schemas.microsoft.com/office/drawing/2014/main" id="{F8CAC63E-FAA9-4389-A14D-0BC958B4D637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: 圆角 4">
              <a:extLst>
                <a:ext uri="{FF2B5EF4-FFF2-40B4-BE49-F238E27FC236}">
                  <a16:creationId xmlns:a16="http://schemas.microsoft.com/office/drawing/2014/main" id="{88999F76-3CCE-41CA-B06A-F275D5A02BDE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7" name="矩形: 圆角 4">
              <a:extLst>
                <a:ext uri="{FF2B5EF4-FFF2-40B4-BE49-F238E27FC236}">
                  <a16:creationId xmlns:a16="http://schemas.microsoft.com/office/drawing/2014/main" id="{F66D9C25-0DBA-4153-A281-CC6EF1C33324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8" name="矩形: 圆角 4">
              <a:extLst>
                <a:ext uri="{FF2B5EF4-FFF2-40B4-BE49-F238E27FC236}">
                  <a16:creationId xmlns:a16="http://schemas.microsoft.com/office/drawing/2014/main" id="{A9AA45D1-F408-4782-B7C7-92FC6BD166C9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9" name="矩形: 圆角 4">
              <a:extLst>
                <a:ext uri="{FF2B5EF4-FFF2-40B4-BE49-F238E27FC236}">
                  <a16:creationId xmlns:a16="http://schemas.microsoft.com/office/drawing/2014/main" id="{E6475E53-8D9C-4232-87BA-27E32FE3E3B1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0" name="矩形: 圆角 4">
              <a:extLst>
                <a:ext uri="{FF2B5EF4-FFF2-40B4-BE49-F238E27FC236}">
                  <a16:creationId xmlns:a16="http://schemas.microsoft.com/office/drawing/2014/main" id="{AE49FAB5-B8B9-4A29-BE8C-6D784C4D6AD5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1" name="矩形: 圆角 4">
              <a:extLst>
                <a:ext uri="{FF2B5EF4-FFF2-40B4-BE49-F238E27FC236}">
                  <a16:creationId xmlns:a16="http://schemas.microsoft.com/office/drawing/2014/main" id="{4419657F-D21B-4A9B-B4B9-7E59C1170B70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2" name="矩形: 圆角 4">
              <a:extLst>
                <a:ext uri="{FF2B5EF4-FFF2-40B4-BE49-F238E27FC236}">
                  <a16:creationId xmlns:a16="http://schemas.microsoft.com/office/drawing/2014/main" id="{02A55BCF-5ADC-402C-9004-417E831E011C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3" name="矩形: 圆角 4">
              <a:extLst>
                <a:ext uri="{FF2B5EF4-FFF2-40B4-BE49-F238E27FC236}">
                  <a16:creationId xmlns:a16="http://schemas.microsoft.com/office/drawing/2014/main" id="{1768081C-A2AB-4D27-8B3B-276AD2A78125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4" name="矩形: 圆角 4">
              <a:extLst>
                <a:ext uri="{FF2B5EF4-FFF2-40B4-BE49-F238E27FC236}">
                  <a16:creationId xmlns:a16="http://schemas.microsoft.com/office/drawing/2014/main" id="{7CBC8937-EACE-4ECD-9B1B-754D283BB858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5" name="矩形: 圆角 4">
              <a:extLst>
                <a:ext uri="{FF2B5EF4-FFF2-40B4-BE49-F238E27FC236}">
                  <a16:creationId xmlns:a16="http://schemas.microsoft.com/office/drawing/2014/main" id="{1B5466F2-AB3B-4088-A3B1-EA59E37FF590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2" name="矩形: 圆角 4">
              <a:extLst>
                <a:ext uri="{FF2B5EF4-FFF2-40B4-BE49-F238E27FC236}">
                  <a16:creationId xmlns:a16="http://schemas.microsoft.com/office/drawing/2014/main" id="{1C688C75-AD72-453F-9DA0-3E1C1D3F01C9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3" name="矩形: 圆角 4">
              <a:extLst>
                <a:ext uri="{FF2B5EF4-FFF2-40B4-BE49-F238E27FC236}">
                  <a16:creationId xmlns:a16="http://schemas.microsoft.com/office/drawing/2014/main" id="{F11F251F-B5DD-4AC7-ACF4-4F0E35EDBCA4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4" name="矩形: 圆角 4">
              <a:extLst>
                <a:ext uri="{FF2B5EF4-FFF2-40B4-BE49-F238E27FC236}">
                  <a16:creationId xmlns:a16="http://schemas.microsoft.com/office/drawing/2014/main" id="{C41B43BA-84CF-4F37-8BF3-7C85718B0B53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5" name="矩形: 圆角 4">
              <a:extLst>
                <a:ext uri="{FF2B5EF4-FFF2-40B4-BE49-F238E27FC236}">
                  <a16:creationId xmlns:a16="http://schemas.microsoft.com/office/drawing/2014/main" id="{1899F039-08FF-46BD-A5E8-F3CA3357D1C5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6" name="矩形: 圆角 4">
              <a:extLst>
                <a:ext uri="{FF2B5EF4-FFF2-40B4-BE49-F238E27FC236}">
                  <a16:creationId xmlns:a16="http://schemas.microsoft.com/office/drawing/2014/main" id="{54C9F520-B0B0-4BAE-90FC-9CD817899DEB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7" name="矩形: 圆角 4">
              <a:extLst>
                <a:ext uri="{FF2B5EF4-FFF2-40B4-BE49-F238E27FC236}">
                  <a16:creationId xmlns:a16="http://schemas.microsoft.com/office/drawing/2014/main" id="{63D7849A-015A-4D76-BF38-71F8BB7390AB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8" name="矩形: 圆角 4">
              <a:extLst>
                <a:ext uri="{FF2B5EF4-FFF2-40B4-BE49-F238E27FC236}">
                  <a16:creationId xmlns:a16="http://schemas.microsoft.com/office/drawing/2014/main" id="{BBBC06E2-985C-4368-96BB-64C037C31101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9" name="矩形: 圆角 4">
              <a:extLst>
                <a:ext uri="{FF2B5EF4-FFF2-40B4-BE49-F238E27FC236}">
                  <a16:creationId xmlns:a16="http://schemas.microsoft.com/office/drawing/2014/main" id="{E428F532-F060-49BB-A302-ED5F56356F2B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0" name="矩形: 圆角 4">
              <a:extLst>
                <a:ext uri="{FF2B5EF4-FFF2-40B4-BE49-F238E27FC236}">
                  <a16:creationId xmlns:a16="http://schemas.microsoft.com/office/drawing/2014/main" id="{E4CEA352-E625-4DE3-AE43-126DDD45D327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1" name="矩形: 圆角 4">
              <a:extLst>
                <a:ext uri="{FF2B5EF4-FFF2-40B4-BE49-F238E27FC236}">
                  <a16:creationId xmlns:a16="http://schemas.microsoft.com/office/drawing/2014/main" id="{D17EB40B-8836-4CC3-A2F9-F79B76F395F4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2" name="矩形: 圆角 4">
              <a:extLst>
                <a:ext uri="{FF2B5EF4-FFF2-40B4-BE49-F238E27FC236}">
                  <a16:creationId xmlns:a16="http://schemas.microsoft.com/office/drawing/2014/main" id="{4B89AAC6-030C-4103-A8EF-2EDB880A4C62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3" name="矩形: 圆角 4">
              <a:extLst>
                <a:ext uri="{FF2B5EF4-FFF2-40B4-BE49-F238E27FC236}">
                  <a16:creationId xmlns:a16="http://schemas.microsoft.com/office/drawing/2014/main" id="{D8035B25-079A-4A6C-BA43-EDFEEE5E6527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4" name="矩形: 圆角 4">
              <a:extLst>
                <a:ext uri="{FF2B5EF4-FFF2-40B4-BE49-F238E27FC236}">
                  <a16:creationId xmlns:a16="http://schemas.microsoft.com/office/drawing/2014/main" id="{47D4905E-1106-4312-B8D7-CE0C1919E766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5" name="矩形: 圆角 4">
              <a:extLst>
                <a:ext uri="{FF2B5EF4-FFF2-40B4-BE49-F238E27FC236}">
                  <a16:creationId xmlns:a16="http://schemas.microsoft.com/office/drawing/2014/main" id="{3E5FAC18-A487-4FE0-9359-127C80C525D1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6" name="矩形: 圆角 4">
              <a:extLst>
                <a:ext uri="{FF2B5EF4-FFF2-40B4-BE49-F238E27FC236}">
                  <a16:creationId xmlns:a16="http://schemas.microsoft.com/office/drawing/2014/main" id="{C28B3362-9C31-43AA-810F-174E670DEB5A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7" name="矩形: 圆角 4">
              <a:extLst>
                <a:ext uri="{FF2B5EF4-FFF2-40B4-BE49-F238E27FC236}">
                  <a16:creationId xmlns:a16="http://schemas.microsoft.com/office/drawing/2014/main" id="{A45617EF-FA8D-4F01-BF44-3E5F3439C63E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8" name="矩形: 圆角 4">
              <a:extLst>
                <a:ext uri="{FF2B5EF4-FFF2-40B4-BE49-F238E27FC236}">
                  <a16:creationId xmlns:a16="http://schemas.microsoft.com/office/drawing/2014/main" id="{57CBF422-A762-412A-BDDA-8AAA0147DAF2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9" name="矩形: 圆角 4">
              <a:extLst>
                <a:ext uri="{FF2B5EF4-FFF2-40B4-BE49-F238E27FC236}">
                  <a16:creationId xmlns:a16="http://schemas.microsoft.com/office/drawing/2014/main" id="{4B465A6E-6A4F-45AB-8404-7993E4BE18E7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12" name="矩形 111">
            <a:extLst>
              <a:ext uri="{FF2B5EF4-FFF2-40B4-BE49-F238E27FC236}">
                <a16:creationId xmlns:a16="http://schemas.microsoft.com/office/drawing/2014/main" id="{DF5FA03F-A41C-47CA-93BA-063983E097AA}"/>
              </a:ext>
            </a:extLst>
          </p:cNvPr>
          <p:cNvSpPr/>
          <p:nvPr/>
        </p:nvSpPr>
        <p:spPr>
          <a:xfrm>
            <a:off x="0" y="0"/>
            <a:ext cx="21599525" cy="7199313"/>
          </a:xfrm>
          <a:prstGeom prst="rect">
            <a:avLst/>
          </a:prstGeom>
          <a:gradFill flip="none" rotWithShape="1">
            <a:gsLst>
              <a:gs pos="0">
                <a:srgbClr val="30063D"/>
              </a:gs>
              <a:gs pos="78000">
                <a:srgbClr val="4B1064">
                  <a:alpha val="70000"/>
                </a:srgbClr>
              </a:gs>
              <a:gs pos="100000">
                <a:srgbClr val="783690"/>
              </a:gs>
              <a:gs pos="100000">
                <a:srgbClr val="30063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2" name="圆: 空心 9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9DEFB30-6EF2-46B3-8D51-C7E81CB3AB70}"/>
              </a:ext>
            </a:extLst>
          </p:cNvPr>
          <p:cNvSpPr/>
          <p:nvPr/>
        </p:nvSpPr>
        <p:spPr>
          <a:xfrm flipH="1" flipV="1">
            <a:off x="9130647" y="5813390"/>
            <a:ext cx="6177548" cy="6177548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3" name="圆: 空心 9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0682805-5CA9-40E8-A40F-8ECC190AAAC1}"/>
              </a:ext>
            </a:extLst>
          </p:cNvPr>
          <p:cNvSpPr/>
          <p:nvPr/>
        </p:nvSpPr>
        <p:spPr>
          <a:xfrm flipH="1" flipV="1">
            <a:off x="14507730" y="-4597687"/>
            <a:ext cx="6177548" cy="6177548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4" name="圆: 空心 9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9A177E83-7FEE-43EA-BF36-B7464D49EC53}"/>
              </a:ext>
            </a:extLst>
          </p:cNvPr>
          <p:cNvSpPr/>
          <p:nvPr/>
        </p:nvSpPr>
        <p:spPr>
          <a:xfrm rot="13500000" flipH="1" flipV="1">
            <a:off x="969663" y="-1439425"/>
            <a:ext cx="5400347" cy="5400347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6" name="iş1îḑ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0721C1F-FA60-4211-9523-F763891172C5}"/>
              </a:ext>
            </a:extLst>
          </p:cNvPr>
          <p:cNvSpPr/>
          <p:nvPr/>
        </p:nvSpPr>
        <p:spPr>
          <a:xfrm>
            <a:off x="12670581" y="1788533"/>
            <a:ext cx="3623923" cy="3622247"/>
          </a:xfrm>
          <a:custGeom>
            <a:avLst/>
            <a:gdLst>
              <a:gd name="connsiteX0" fmla="*/ 0 w 1260455"/>
              <a:gd name="connsiteY0" fmla="*/ 630228 h 1260455"/>
              <a:gd name="connsiteX1" fmla="*/ 630228 w 1260455"/>
              <a:gd name="connsiteY1" fmla="*/ 0 h 1260455"/>
              <a:gd name="connsiteX2" fmla="*/ 1260456 w 1260455"/>
              <a:gd name="connsiteY2" fmla="*/ 630228 h 1260455"/>
              <a:gd name="connsiteX3" fmla="*/ 630228 w 1260455"/>
              <a:gd name="connsiteY3" fmla="*/ 1260456 h 1260455"/>
              <a:gd name="connsiteX4" fmla="*/ 0 w 1260455"/>
              <a:gd name="connsiteY4" fmla="*/ 630228 h 126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455" h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4199" b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8" name="iş1îḑé">
            <a:extLst>
              <a:ext uri="{FF2B5EF4-FFF2-40B4-BE49-F238E27FC236}">
                <a16:creationId xmlns:a16="http://schemas.microsoft.com/office/drawing/2014/main" id="{87A9B862-0A69-478D-ADBA-6226B11C8AA6}"/>
              </a:ext>
            </a:extLst>
          </p:cNvPr>
          <p:cNvSpPr/>
          <p:nvPr/>
        </p:nvSpPr>
        <p:spPr>
          <a:xfrm>
            <a:off x="5305020" y="1788533"/>
            <a:ext cx="3623923" cy="3622247"/>
          </a:xfrm>
          <a:custGeom>
            <a:avLst/>
            <a:gdLst>
              <a:gd name="connsiteX0" fmla="*/ 0 w 1260455"/>
              <a:gd name="connsiteY0" fmla="*/ 630228 h 1260455"/>
              <a:gd name="connsiteX1" fmla="*/ 630228 w 1260455"/>
              <a:gd name="connsiteY1" fmla="*/ 0 h 1260455"/>
              <a:gd name="connsiteX2" fmla="*/ 1260456 w 1260455"/>
              <a:gd name="connsiteY2" fmla="*/ 630228 h 1260455"/>
              <a:gd name="connsiteX3" fmla="*/ 630228 w 1260455"/>
              <a:gd name="connsiteY3" fmla="*/ 1260456 h 1260455"/>
              <a:gd name="connsiteX4" fmla="*/ 0 w 1260455"/>
              <a:gd name="connsiteY4" fmla="*/ 630228 h 126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455" h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4199" b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02" name="curve-arrow-pointing-left_2111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A5E5E50-A022-4C42-AAB6-12D44B47080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9072429" y="2794332"/>
            <a:ext cx="640028" cy="536441"/>
          </a:xfrm>
          <a:custGeom>
            <a:avLst/>
            <a:gdLst>
              <a:gd name="T0" fmla="*/ 237 w 810"/>
              <a:gd name="T1" fmla="*/ 533 h 680"/>
              <a:gd name="T2" fmla="*/ 237 w 810"/>
              <a:gd name="T3" fmla="*/ 680 h 680"/>
              <a:gd name="T4" fmla="*/ 0 w 810"/>
              <a:gd name="T5" fmla="*/ 443 h 680"/>
              <a:gd name="T6" fmla="*/ 237 w 810"/>
              <a:gd name="T7" fmla="*/ 206 h 680"/>
              <a:gd name="T8" fmla="*/ 237 w 810"/>
              <a:gd name="T9" fmla="*/ 355 h 680"/>
              <a:gd name="T10" fmla="*/ 797 w 810"/>
              <a:gd name="T11" fmla="*/ 0 h 680"/>
              <a:gd name="T12" fmla="*/ 810 w 810"/>
              <a:gd name="T13" fmla="*/ 89 h 680"/>
              <a:gd name="T14" fmla="*/ 237 w 810"/>
              <a:gd name="T15" fmla="*/ 533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10" h="680">
                <a:moveTo>
                  <a:pt x="237" y="533"/>
                </a:moveTo>
                <a:lnTo>
                  <a:pt x="237" y="680"/>
                </a:lnTo>
                <a:lnTo>
                  <a:pt x="0" y="443"/>
                </a:lnTo>
                <a:lnTo>
                  <a:pt x="237" y="206"/>
                </a:lnTo>
                <a:lnTo>
                  <a:pt x="237" y="355"/>
                </a:lnTo>
                <a:cubicBezTo>
                  <a:pt x="516" y="334"/>
                  <a:pt x="742" y="188"/>
                  <a:pt x="797" y="0"/>
                </a:cubicBezTo>
                <a:cubicBezTo>
                  <a:pt x="805" y="28"/>
                  <a:pt x="810" y="58"/>
                  <a:pt x="810" y="89"/>
                </a:cubicBezTo>
                <a:cubicBezTo>
                  <a:pt x="810" y="319"/>
                  <a:pt x="559" y="509"/>
                  <a:pt x="237" y="5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3" name="iş1îḑ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1A84E729-3991-4472-9260-C11C0C578CFC}"/>
              </a:ext>
            </a:extLst>
          </p:cNvPr>
          <p:cNvSpPr/>
          <p:nvPr/>
        </p:nvSpPr>
        <p:spPr>
          <a:xfrm>
            <a:off x="9855943" y="2656273"/>
            <a:ext cx="1887639" cy="1886766"/>
          </a:xfrm>
          <a:custGeom>
            <a:avLst/>
            <a:gdLst>
              <a:gd name="connsiteX0" fmla="*/ 0 w 1260455"/>
              <a:gd name="connsiteY0" fmla="*/ 630228 h 1260455"/>
              <a:gd name="connsiteX1" fmla="*/ 630228 w 1260455"/>
              <a:gd name="connsiteY1" fmla="*/ 0 h 1260455"/>
              <a:gd name="connsiteX2" fmla="*/ 1260456 w 1260455"/>
              <a:gd name="connsiteY2" fmla="*/ 630228 h 1260455"/>
              <a:gd name="connsiteX3" fmla="*/ 630228 w 1260455"/>
              <a:gd name="connsiteY3" fmla="*/ 1260456 h 1260455"/>
              <a:gd name="connsiteX4" fmla="*/ 0 w 1260455"/>
              <a:gd name="connsiteY4" fmla="*/ 630228 h 126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455" h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r>
              <a:rPr lang="en-US" altLang="zh-CN" sz="3359" b="1" dirty="0">
                <a:solidFill>
                  <a:prstClr val="white"/>
                </a:solidFill>
                <a:cs typeface="+mn-ea"/>
                <a:sym typeface="+mn-lt"/>
              </a:rPr>
              <a:t>ONE</a:t>
            </a:r>
            <a:endParaRPr lang="zh-CN" altLang="en-US" sz="3359" b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04" name="curve-arrow-pointing-left_2111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8499D7D-DD31-486F-BE5B-4925A2D43DCE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11887068" y="3868539"/>
            <a:ext cx="640028" cy="536441"/>
          </a:xfrm>
          <a:custGeom>
            <a:avLst/>
            <a:gdLst>
              <a:gd name="T0" fmla="*/ 237 w 810"/>
              <a:gd name="T1" fmla="*/ 533 h 680"/>
              <a:gd name="T2" fmla="*/ 237 w 810"/>
              <a:gd name="T3" fmla="*/ 680 h 680"/>
              <a:gd name="T4" fmla="*/ 0 w 810"/>
              <a:gd name="T5" fmla="*/ 443 h 680"/>
              <a:gd name="T6" fmla="*/ 237 w 810"/>
              <a:gd name="T7" fmla="*/ 206 h 680"/>
              <a:gd name="T8" fmla="*/ 237 w 810"/>
              <a:gd name="T9" fmla="*/ 355 h 680"/>
              <a:gd name="T10" fmla="*/ 797 w 810"/>
              <a:gd name="T11" fmla="*/ 0 h 680"/>
              <a:gd name="T12" fmla="*/ 810 w 810"/>
              <a:gd name="T13" fmla="*/ 89 h 680"/>
              <a:gd name="T14" fmla="*/ 237 w 810"/>
              <a:gd name="T15" fmla="*/ 533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10" h="680">
                <a:moveTo>
                  <a:pt x="237" y="533"/>
                </a:moveTo>
                <a:lnTo>
                  <a:pt x="237" y="680"/>
                </a:lnTo>
                <a:lnTo>
                  <a:pt x="0" y="443"/>
                </a:lnTo>
                <a:lnTo>
                  <a:pt x="237" y="206"/>
                </a:lnTo>
                <a:lnTo>
                  <a:pt x="237" y="355"/>
                </a:lnTo>
                <a:cubicBezTo>
                  <a:pt x="516" y="334"/>
                  <a:pt x="742" y="188"/>
                  <a:pt x="797" y="0"/>
                </a:cubicBezTo>
                <a:cubicBezTo>
                  <a:pt x="805" y="28"/>
                  <a:pt x="810" y="58"/>
                  <a:pt x="810" y="89"/>
                </a:cubicBezTo>
                <a:cubicBezTo>
                  <a:pt x="810" y="319"/>
                  <a:pt x="559" y="509"/>
                  <a:pt x="237" y="5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6" name="组合 105">
            <a:extLst>
              <a:ext uri="{FF2B5EF4-FFF2-40B4-BE49-F238E27FC236}">
                <a16:creationId xmlns:a16="http://schemas.microsoft.com/office/drawing/2014/main" id="{60C873AF-7DB1-482B-A292-68B1146ABAE0}"/>
              </a:ext>
            </a:extLst>
          </p:cNvPr>
          <p:cNvGrpSpPr/>
          <p:nvPr/>
        </p:nvGrpSpPr>
        <p:grpSpPr>
          <a:xfrm>
            <a:off x="14254736" y="2647366"/>
            <a:ext cx="606769" cy="606766"/>
            <a:chOff x="5543751" y="3923682"/>
            <a:chExt cx="573881" cy="573880"/>
          </a:xfrm>
        </p:grpSpPr>
        <p:sp>
          <p:nvSpPr>
            <p:cNvPr id="110" name="ïšḷíḑe">
              <a:extLst>
                <a:ext uri="{FF2B5EF4-FFF2-40B4-BE49-F238E27FC236}">
                  <a16:creationId xmlns:a16="http://schemas.microsoft.com/office/drawing/2014/main" id="{96F2A692-2754-42E6-8214-6954DB8B1933}"/>
                </a:ext>
              </a:extLst>
            </p:cNvPr>
            <p:cNvSpPr/>
            <p:nvPr/>
          </p:nvSpPr>
          <p:spPr>
            <a:xfrm>
              <a:off x="5543751" y="3923682"/>
              <a:ext cx="573881" cy="57388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1" name="íŝ1íďe">
              <a:extLst>
                <a:ext uri="{FF2B5EF4-FFF2-40B4-BE49-F238E27FC236}">
                  <a16:creationId xmlns:a16="http://schemas.microsoft.com/office/drawing/2014/main" id="{D9A220E6-18CB-48DD-A72C-2D1F32834615}"/>
                </a:ext>
              </a:extLst>
            </p:cNvPr>
            <p:cNvSpPr/>
            <p:nvPr/>
          </p:nvSpPr>
          <p:spPr>
            <a:xfrm>
              <a:off x="5659990" y="4046455"/>
              <a:ext cx="341402" cy="328333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6" name="组合 11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5908825-6898-4927-B92D-164A5F722828}"/>
              </a:ext>
            </a:extLst>
          </p:cNvPr>
          <p:cNvGrpSpPr/>
          <p:nvPr/>
        </p:nvGrpSpPr>
        <p:grpSpPr>
          <a:xfrm>
            <a:off x="13475218" y="3484762"/>
            <a:ext cx="2157921" cy="795520"/>
            <a:chOff x="6409426" y="2665750"/>
            <a:chExt cx="2055616" cy="757805"/>
          </a:xfrm>
        </p:grpSpPr>
        <p:sp>
          <p:nvSpPr>
            <p:cNvPr id="117" name="文本框 116">
              <a:extLst>
                <a:ext uri="{FF2B5EF4-FFF2-40B4-BE49-F238E27FC236}">
                  <a16:creationId xmlns:a16="http://schemas.microsoft.com/office/drawing/2014/main" id="{1ECA0685-EA1D-470F-916D-71A6D6B200BD}"/>
                </a:ext>
              </a:extLst>
            </p:cNvPr>
            <p:cNvSpPr txBox="1"/>
            <p:nvPr/>
          </p:nvSpPr>
          <p:spPr>
            <a:xfrm>
              <a:off x="6409426" y="2665750"/>
              <a:ext cx="2055616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8" name="文本框 117">
              <a:extLst>
                <a:ext uri="{FF2B5EF4-FFF2-40B4-BE49-F238E27FC236}">
                  <a16:creationId xmlns:a16="http://schemas.microsoft.com/office/drawing/2014/main" id="{527BCD1F-4744-4840-A655-FBA10FE01D8C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9" name="组合 118">
            <a:extLst>
              <a:ext uri="{FF2B5EF4-FFF2-40B4-BE49-F238E27FC236}">
                <a16:creationId xmlns:a16="http://schemas.microsoft.com/office/drawing/2014/main" id="{2EC3DCE3-9358-4719-9576-52B083F7A742}"/>
              </a:ext>
            </a:extLst>
          </p:cNvPr>
          <p:cNvGrpSpPr/>
          <p:nvPr/>
        </p:nvGrpSpPr>
        <p:grpSpPr>
          <a:xfrm>
            <a:off x="6884716" y="2656273"/>
            <a:ext cx="606769" cy="606766"/>
            <a:chOff x="5543751" y="3923682"/>
            <a:chExt cx="573881" cy="573880"/>
          </a:xfrm>
        </p:grpSpPr>
        <p:sp>
          <p:nvSpPr>
            <p:cNvPr id="120" name="ïšḷíḑe">
              <a:extLst>
                <a:ext uri="{FF2B5EF4-FFF2-40B4-BE49-F238E27FC236}">
                  <a16:creationId xmlns:a16="http://schemas.microsoft.com/office/drawing/2014/main" id="{FEC94449-BB19-4324-86C1-6871C4A93E2D}"/>
                </a:ext>
              </a:extLst>
            </p:cNvPr>
            <p:cNvSpPr/>
            <p:nvPr/>
          </p:nvSpPr>
          <p:spPr>
            <a:xfrm>
              <a:off x="5543751" y="3923682"/>
              <a:ext cx="573881" cy="57388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1" name="íŝ1íďe">
              <a:extLst>
                <a:ext uri="{FF2B5EF4-FFF2-40B4-BE49-F238E27FC236}">
                  <a16:creationId xmlns:a16="http://schemas.microsoft.com/office/drawing/2014/main" id="{6773B3CF-87BB-4226-B93F-C4934974C257}"/>
                </a:ext>
              </a:extLst>
            </p:cNvPr>
            <p:cNvSpPr/>
            <p:nvPr/>
          </p:nvSpPr>
          <p:spPr>
            <a:xfrm>
              <a:off x="5659990" y="4046455"/>
              <a:ext cx="341402" cy="328333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2" name="组合 12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5A3ECAE-CAFA-46C0-B4AC-74558A10C6D3}"/>
              </a:ext>
            </a:extLst>
          </p:cNvPr>
          <p:cNvGrpSpPr/>
          <p:nvPr/>
        </p:nvGrpSpPr>
        <p:grpSpPr>
          <a:xfrm>
            <a:off x="6007967" y="3493669"/>
            <a:ext cx="2279767" cy="795520"/>
            <a:chOff x="6316807" y="2665750"/>
            <a:chExt cx="2171686" cy="757805"/>
          </a:xfrm>
        </p:grpSpPr>
        <p:sp>
          <p:nvSpPr>
            <p:cNvPr id="123" name="文本框 122">
              <a:extLst>
                <a:ext uri="{FF2B5EF4-FFF2-40B4-BE49-F238E27FC236}">
                  <a16:creationId xmlns:a16="http://schemas.microsoft.com/office/drawing/2014/main" id="{E0E35054-63E3-4430-8E1C-20BB8F075933}"/>
                </a:ext>
              </a:extLst>
            </p:cNvPr>
            <p:cNvSpPr txBox="1"/>
            <p:nvPr/>
          </p:nvSpPr>
          <p:spPr>
            <a:xfrm>
              <a:off x="6316807" y="2665750"/>
              <a:ext cx="2171686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4" name="文本框 123">
              <a:extLst>
                <a:ext uri="{FF2B5EF4-FFF2-40B4-BE49-F238E27FC236}">
                  <a16:creationId xmlns:a16="http://schemas.microsoft.com/office/drawing/2014/main" id="{524811EB-63CE-49C8-9046-2ED1A5BAE303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0332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8" grpId="0" animBg="1"/>
      <p:bldP spid="10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F0C291F-F782-480F-B1E5-D7A1D7D8EC98}"/>
              </a:ext>
            </a:extLst>
          </p:cNvPr>
          <p:cNvGrpSpPr/>
          <p:nvPr/>
        </p:nvGrpSpPr>
        <p:grpSpPr>
          <a:xfrm>
            <a:off x="2673042" y="-5009107"/>
            <a:ext cx="15801567" cy="15801567"/>
            <a:chOff x="-1430215" y="-4097215"/>
            <a:chExt cx="15052430" cy="15052430"/>
          </a:xfrm>
        </p:grpSpPr>
        <p:sp>
          <p:nvSpPr>
            <p:cNvPr id="43" name="矩形: 圆角 4">
              <a:extLst>
                <a:ext uri="{FF2B5EF4-FFF2-40B4-BE49-F238E27FC236}">
                  <a16:creationId xmlns:a16="http://schemas.microsoft.com/office/drawing/2014/main" id="{F36CA0C5-F178-4042-BDD6-6124AAFB4291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: 圆角 4">
              <a:extLst>
                <a:ext uri="{FF2B5EF4-FFF2-40B4-BE49-F238E27FC236}">
                  <a16:creationId xmlns:a16="http://schemas.microsoft.com/office/drawing/2014/main" id="{141B7217-2891-4A5A-809F-D721671E6B14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: 圆角 4">
              <a:extLst>
                <a:ext uri="{FF2B5EF4-FFF2-40B4-BE49-F238E27FC236}">
                  <a16:creationId xmlns:a16="http://schemas.microsoft.com/office/drawing/2014/main" id="{F8CAC63E-FAA9-4389-A14D-0BC958B4D637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: 圆角 4">
              <a:extLst>
                <a:ext uri="{FF2B5EF4-FFF2-40B4-BE49-F238E27FC236}">
                  <a16:creationId xmlns:a16="http://schemas.microsoft.com/office/drawing/2014/main" id="{88999F76-3CCE-41CA-B06A-F275D5A02BDE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矩形: 圆角 4">
              <a:extLst>
                <a:ext uri="{FF2B5EF4-FFF2-40B4-BE49-F238E27FC236}">
                  <a16:creationId xmlns:a16="http://schemas.microsoft.com/office/drawing/2014/main" id="{F66D9C25-0DBA-4153-A281-CC6EF1C33324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矩形: 圆角 4">
              <a:extLst>
                <a:ext uri="{FF2B5EF4-FFF2-40B4-BE49-F238E27FC236}">
                  <a16:creationId xmlns:a16="http://schemas.microsoft.com/office/drawing/2014/main" id="{A9AA45D1-F408-4782-B7C7-92FC6BD166C9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矩形: 圆角 4">
              <a:extLst>
                <a:ext uri="{FF2B5EF4-FFF2-40B4-BE49-F238E27FC236}">
                  <a16:creationId xmlns:a16="http://schemas.microsoft.com/office/drawing/2014/main" id="{E6475E53-8D9C-4232-87BA-27E32FE3E3B1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矩形: 圆角 4">
              <a:extLst>
                <a:ext uri="{FF2B5EF4-FFF2-40B4-BE49-F238E27FC236}">
                  <a16:creationId xmlns:a16="http://schemas.microsoft.com/office/drawing/2014/main" id="{AE49FAB5-B8B9-4A29-BE8C-6D784C4D6AD5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矩形: 圆角 4">
              <a:extLst>
                <a:ext uri="{FF2B5EF4-FFF2-40B4-BE49-F238E27FC236}">
                  <a16:creationId xmlns:a16="http://schemas.microsoft.com/office/drawing/2014/main" id="{4419657F-D21B-4A9B-B4B9-7E59C1170B70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矩形: 圆角 4">
              <a:extLst>
                <a:ext uri="{FF2B5EF4-FFF2-40B4-BE49-F238E27FC236}">
                  <a16:creationId xmlns:a16="http://schemas.microsoft.com/office/drawing/2014/main" id="{02A55BCF-5ADC-402C-9004-417E831E011C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矩形: 圆角 4">
              <a:extLst>
                <a:ext uri="{FF2B5EF4-FFF2-40B4-BE49-F238E27FC236}">
                  <a16:creationId xmlns:a16="http://schemas.microsoft.com/office/drawing/2014/main" id="{1768081C-A2AB-4D27-8B3B-276AD2A78125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4" name="矩形: 圆角 4">
              <a:extLst>
                <a:ext uri="{FF2B5EF4-FFF2-40B4-BE49-F238E27FC236}">
                  <a16:creationId xmlns:a16="http://schemas.microsoft.com/office/drawing/2014/main" id="{7CBC8937-EACE-4ECD-9B1B-754D283BB858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: 圆角 4">
              <a:extLst>
                <a:ext uri="{FF2B5EF4-FFF2-40B4-BE49-F238E27FC236}">
                  <a16:creationId xmlns:a16="http://schemas.microsoft.com/office/drawing/2014/main" id="{1B5466F2-AB3B-4088-A3B1-EA59E37FF590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2" name="矩形: 圆角 4">
              <a:extLst>
                <a:ext uri="{FF2B5EF4-FFF2-40B4-BE49-F238E27FC236}">
                  <a16:creationId xmlns:a16="http://schemas.microsoft.com/office/drawing/2014/main" id="{1C688C75-AD72-453F-9DA0-3E1C1D3F01C9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3" name="矩形: 圆角 4">
              <a:extLst>
                <a:ext uri="{FF2B5EF4-FFF2-40B4-BE49-F238E27FC236}">
                  <a16:creationId xmlns:a16="http://schemas.microsoft.com/office/drawing/2014/main" id="{F11F251F-B5DD-4AC7-ACF4-4F0E35EDBCA4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4" name="矩形: 圆角 4">
              <a:extLst>
                <a:ext uri="{FF2B5EF4-FFF2-40B4-BE49-F238E27FC236}">
                  <a16:creationId xmlns:a16="http://schemas.microsoft.com/office/drawing/2014/main" id="{C41B43BA-84CF-4F37-8BF3-7C85718B0B53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5" name="矩形: 圆角 4">
              <a:extLst>
                <a:ext uri="{FF2B5EF4-FFF2-40B4-BE49-F238E27FC236}">
                  <a16:creationId xmlns:a16="http://schemas.microsoft.com/office/drawing/2014/main" id="{1899F039-08FF-46BD-A5E8-F3CA3357D1C5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6" name="矩形: 圆角 4">
              <a:extLst>
                <a:ext uri="{FF2B5EF4-FFF2-40B4-BE49-F238E27FC236}">
                  <a16:creationId xmlns:a16="http://schemas.microsoft.com/office/drawing/2014/main" id="{54C9F520-B0B0-4BAE-90FC-9CD817899DEB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7" name="矩形: 圆角 4">
              <a:extLst>
                <a:ext uri="{FF2B5EF4-FFF2-40B4-BE49-F238E27FC236}">
                  <a16:creationId xmlns:a16="http://schemas.microsoft.com/office/drawing/2014/main" id="{63D7849A-015A-4D76-BF38-71F8BB7390AB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8" name="矩形: 圆角 4">
              <a:extLst>
                <a:ext uri="{FF2B5EF4-FFF2-40B4-BE49-F238E27FC236}">
                  <a16:creationId xmlns:a16="http://schemas.microsoft.com/office/drawing/2014/main" id="{BBBC06E2-985C-4368-96BB-64C037C31101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9" name="矩形: 圆角 4">
              <a:extLst>
                <a:ext uri="{FF2B5EF4-FFF2-40B4-BE49-F238E27FC236}">
                  <a16:creationId xmlns:a16="http://schemas.microsoft.com/office/drawing/2014/main" id="{E428F532-F060-49BB-A302-ED5F56356F2B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0" name="矩形: 圆角 4">
              <a:extLst>
                <a:ext uri="{FF2B5EF4-FFF2-40B4-BE49-F238E27FC236}">
                  <a16:creationId xmlns:a16="http://schemas.microsoft.com/office/drawing/2014/main" id="{E4CEA352-E625-4DE3-AE43-126DDD45D327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1" name="矩形: 圆角 4">
              <a:extLst>
                <a:ext uri="{FF2B5EF4-FFF2-40B4-BE49-F238E27FC236}">
                  <a16:creationId xmlns:a16="http://schemas.microsoft.com/office/drawing/2014/main" id="{D17EB40B-8836-4CC3-A2F9-F79B76F395F4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2" name="矩形: 圆角 4">
              <a:extLst>
                <a:ext uri="{FF2B5EF4-FFF2-40B4-BE49-F238E27FC236}">
                  <a16:creationId xmlns:a16="http://schemas.microsoft.com/office/drawing/2014/main" id="{4B89AAC6-030C-4103-A8EF-2EDB880A4C62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3" name="矩形: 圆角 4">
              <a:extLst>
                <a:ext uri="{FF2B5EF4-FFF2-40B4-BE49-F238E27FC236}">
                  <a16:creationId xmlns:a16="http://schemas.microsoft.com/office/drawing/2014/main" id="{D8035B25-079A-4A6C-BA43-EDFEEE5E6527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矩形: 圆角 4">
              <a:extLst>
                <a:ext uri="{FF2B5EF4-FFF2-40B4-BE49-F238E27FC236}">
                  <a16:creationId xmlns:a16="http://schemas.microsoft.com/office/drawing/2014/main" id="{47D4905E-1106-4312-B8D7-CE0C1919E766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矩形: 圆角 4">
              <a:extLst>
                <a:ext uri="{FF2B5EF4-FFF2-40B4-BE49-F238E27FC236}">
                  <a16:creationId xmlns:a16="http://schemas.microsoft.com/office/drawing/2014/main" id="{3E5FAC18-A487-4FE0-9359-127C80C525D1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矩形: 圆角 4">
              <a:extLst>
                <a:ext uri="{FF2B5EF4-FFF2-40B4-BE49-F238E27FC236}">
                  <a16:creationId xmlns:a16="http://schemas.microsoft.com/office/drawing/2014/main" id="{C28B3362-9C31-43AA-810F-174E670DEB5A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矩形: 圆角 4">
              <a:extLst>
                <a:ext uri="{FF2B5EF4-FFF2-40B4-BE49-F238E27FC236}">
                  <a16:creationId xmlns:a16="http://schemas.microsoft.com/office/drawing/2014/main" id="{A45617EF-FA8D-4F01-BF44-3E5F3439C63E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矩形: 圆角 4">
              <a:extLst>
                <a:ext uri="{FF2B5EF4-FFF2-40B4-BE49-F238E27FC236}">
                  <a16:creationId xmlns:a16="http://schemas.microsoft.com/office/drawing/2014/main" id="{57CBF422-A762-412A-BDDA-8AAA0147DAF2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矩形: 圆角 4">
              <a:extLst>
                <a:ext uri="{FF2B5EF4-FFF2-40B4-BE49-F238E27FC236}">
                  <a16:creationId xmlns:a16="http://schemas.microsoft.com/office/drawing/2014/main" id="{4B465A6E-6A4F-45AB-8404-7993E4BE18E7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73000">
                    <a:srgbClr val="4B1064"/>
                  </a:gs>
                  <a:gs pos="10000">
                    <a:srgbClr val="4B1064"/>
                  </a:gs>
                  <a:gs pos="34000">
                    <a:srgbClr val="30063D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12" name="矩形 111">
            <a:extLst>
              <a:ext uri="{FF2B5EF4-FFF2-40B4-BE49-F238E27FC236}">
                <a16:creationId xmlns:a16="http://schemas.microsoft.com/office/drawing/2014/main" id="{DF5FA03F-A41C-47CA-93BA-063983E097AA}"/>
              </a:ext>
            </a:extLst>
          </p:cNvPr>
          <p:cNvSpPr/>
          <p:nvPr/>
        </p:nvSpPr>
        <p:spPr>
          <a:xfrm>
            <a:off x="0" y="0"/>
            <a:ext cx="21599525" cy="7199313"/>
          </a:xfrm>
          <a:prstGeom prst="rect">
            <a:avLst/>
          </a:prstGeom>
          <a:gradFill flip="none" rotWithShape="1">
            <a:gsLst>
              <a:gs pos="0">
                <a:srgbClr val="30063D"/>
              </a:gs>
              <a:gs pos="78000">
                <a:srgbClr val="4B1064">
                  <a:alpha val="70000"/>
                </a:srgbClr>
              </a:gs>
              <a:gs pos="100000">
                <a:srgbClr val="783690"/>
              </a:gs>
              <a:gs pos="100000">
                <a:srgbClr val="30063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2" name="圆: 空心 9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9DEFB30-6EF2-46B3-8D51-C7E81CB3AB70}"/>
              </a:ext>
            </a:extLst>
          </p:cNvPr>
          <p:cNvSpPr/>
          <p:nvPr/>
        </p:nvSpPr>
        <p:spPr>
          <a:xfrm flipH="1" flipV="1">
            <a:off x="1436010" y="5135261"/>
            <a:ext cx="6177548" cy="6177548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3" name="圆: 空心 9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0682805-5CA9-40E8-A40F-8ECC190AAAC1}"/>
              </a:ext>
            </a:extLst>
          </p:cNvPr>
          <p:cNvSpPr/>
          <p:nvPr/>
        </p:nvSpPr>
        <p:spPr>
          <a:xfrm flipH="1" flipV="1">
            <a:off x="14361272" y="-4536668"/>
            <a:ext cx="6177548" cy="6177548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6" name="íSḻiď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DD30A7F8-5878-4DD9-98B1-C149DC6BA531}"/>
              </a:ext>
            </a:extLst>
          </p:cNvPr>
          <p:cNvSpPr/>
          <p:nvPr/>
        </p:nvSpPr>
        <p:spPr>
          <a:xfrm rot="10800000">
            <a:off x="6396186" y="671189"/>
            <a:ext cx="7913911" cy="4052946"/>
          </a:xfrm>
          <a:prstGeom prst="blockArc">
            <a:avLst>
              <a:gd name="adj1" fmla="val 16184272"/>
              <a:gd name="adj2" fmla="val 21531709"/>
              <a:gd name="adj3" fmla="val 10255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82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7" name="íṩ1îḓ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9D3B478-D65E-4A05-A0FA-F131AE5D7129}"/>
              </a:ext>
            </a:extLst>
          </p:cNvPr>
          <p:cNvSpPr/>
          <p:nvPr/>
        </p:nvSpPr>
        <p:spPr>
          <a:xfrm>
            <a:off x="6110612" y="2331379"/>
            <a:ext cx="1171672" cy="1171672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82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8" name="iṣ1ïďê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FDC594E-CBF0-4DAE-80CC-A635FCB7BCB4}"/>
              </a:ext>
            </a:extLst>
          </p:cNvPr>
          <p:cNvSpPr/>
          <p:nvPr/>
        </p:nvSpPr>
        <p:spPr>
          <a:xfrm>
            <a:off x="9733779" y="3785080"/>
            <a:ext cx="1436243" cy="1436243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82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9" name="íşlî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73C1635-6DA8-4C46-8697-600DCED2C31F}"/>
              </a:ext>
            </a:extLst>
          </p:cNvPr>
          <p:cNvSpPr/>
          <p:nvPr/>
        </p:nvSpPr>
        <p:spPr bwMode="auto">
          <a:xfrm>
            <a:off x="10078052" y="4247145"/>
            <a:ext cx="733019" cy="512116"/>
          </a:xfrm>
          <a:custGeom>
            <a:avLst/>
            <a:gdLst>
              <a:gd name="T0" fmla="*/ 1209 w 1215"/>
              <a:gd name="T1" fmla="*/ 242 h 850"/>
              <a:gd name="T2" fmla="*/ 1043 w 1215"/>
              <a:gd name="T3" fmla="*/ 242 h 850"/>
              <a:gd name="T4" fmla="*/ 1033 w 1215"/>
              <a:gd name="T5" fmla="*/ 326 h 850"/>
              <a:gd name="T6" fmla="*/ 1023 w 1215"/>
              <a:gd name="T7" fmla="*/ 321 h 850"/>
              <a:gd name="T8" fmla="*/ 982 w 1215"/>
              <a:gd name="T9" fmla="*/ 145 h 850"/>
              <a:gd name="T10" fmla="*/ 813 w 1215"/>
              <a:gd name="T11" fmla="*/ 4 h 850"/>
              <a:gd name="T12" fmla="*/ 428 w 1215"/>
              <a:gd name="T13" fmla="*/ 4 h 850"/>
              <a:gd name="T14" fmla="*/ 258 w 1215"/>
              <a:gd name="T15" fmla="*/ 145 h 850"/>
              <a:gd name="T16" fmla="*/ 218 w 1215"/>
              <a:gd name="T17" fmla="*/ 321 h 850"/>
              <a:gd name="T18" fmla="*/ 207 w 1215"/>
              <a:gd name="T19" fmla="*/ 326 h 850"/>
              <a:gd name="T20" fmla="*/ 198 w 1215"/>
              <a:gd name="T21" fmla="*/ 242 h 850"/>
              <a:gd name="T22" fmla="*/ 32 w 1215"/>
              <a:gd name="T23" fmla="*/ 242 h 850"/>
              <a:gd name="T24" fmla="*/ 32 w 1215"/>
              <a:gd name="T25" fmla="*/ 323 h 850"/>
              <a:gd name="T26" fmla="*/ 199 w 1215"/>
              <a:gd name="T27" fmla="*/ 332 h 850"/>
              <a:gd name="T28" fmla="*/ 148 w 1215"/>
              <a:gd name="T29" fmla="*/ 420 h 850"/>
              <a:gd name="T30" fmla="*/ 148 w 1215"/>
              <a:gd name="T31" fmla="*/ 580 h 850"/>
              <a:gd name="T32" fmla="*/ 211 w 1215"/>
              <a:gd name="T33" fmla="*/ 676 h 850"/>
              <a:gd name="T34" fmla="*/ 211 w 1215"/>
              <a:gd name="T35" fmla="*/ 784 h 850"/>
              <a:gd name="T36" fmla="*/ 312 w 1215"/>
              <a:gd name="T37" fmla="*/ 850 h 850"/>
              <a:gd name="T38" fmla="*/ 413 w 1215"/>
              <a:gd name="T39" fmla="*/ 784 h 850"/>
              <a:gd name="T40" fmla="*/ 413 w 1215"/>
              <a:gd name="T41" fmla="*/ 694 h 850"/>
              <a:gd name="T42" fmla="*/ 811 w 1215"/>
              <a:gd name="T43" fmla="*/ 694 h 850"/>
              <a:gd name="T44" fmla="*/ 811 w 1215"/>
              <a:gd name="T45" fmla="*/ 784 h 850"/>
              <a:gd name="T46" fmla="*/ 911 w 1215"/>
              <a:gd name="T47" fmla="*/ 850 h 850"/>
              <a:gd name="T48" fmla="*/ 1012 w 1215"/>
              <a:gd name="T49" fmla="*/ 784 h 850"/>
              <a:gd name="T50" fmla="*/ 1012 w 1215"/>
              <a:gd name="T51" fmla="*/ 684 h 850"/>
              <a:gd name="T52" fmla="*/ 1093 w 1215"/>
              <a:gd name="T53" fmla="*/ 581 h 850"/>
              <a:gd name="T54" fmla="*/ 1093 w 1215"/>
              <a:gd name="T55" fmla="*/ 420 h 850"/>
              <a:gd name="T56" fmla="*/ 1042 w 1215"/>
              <a:gd name="T57" fmla="*/ 332 h 850"/>
              <a:gd name="T58" fmla="*/ 1208 w 1215"/>
              <a:gd name="T59" fmla="*/ 323 h 850"/>
              <a:gd name="T60" fmla="*/ 1209 w 1215"/>
              <a:gd name="T61" fmla="*/ 242 h 850"/>
              <a:gd name="T62" fmla="*/ 430 w 1215"/>
              <a:gd name="T63" fmla="*/ 549 h 850"/>
              <a:gd name="T64" fmla="*/ 248 w 1215"/>
              <a:gd name="T65" fmla="*/ 549 h 850"/>
              <a:gd name="T66" fmla="*/ 248 w 1215"/>
              <a:gd name="T67" fmla="*/ 463 h 850"/>
              <a:gd name="T68" fmla="*/ 430 w 1215"/>
              <a:gd name="T69" fmla="*/ 463 h 850"/>
              <a:gd name="T70" fmla="*/ 430 w 1215"/>
              <a:gd name="T71" fmla="*/ 549 h 850"/>
              <a:gd name="T72" fmla="*/ 687 w 1215"/>
              <a:gd name="T73" fmla="*/ 455 h 850"/>
              <a:gd name="T74" fmla="*/ 518 w 1215"/>
              <a:gd name="T75" fmla="*/ 582 h 850"/>
              <a:gd name="T76" fmla="*/ 607 w 1215"/>
              <a:gd name="T77" fmla="*/ 485 h 850"/>
              <a:gd name="T78" fmla="*/ 543 w 1215"/>
              <a:gd name="T79" fmla="*/ 488 h 850"/>
              <a:gd name="T80" fmla="*/ 673 w 1215"/>
              <a:gd name="T81" fmla="*/ 382 h 850"/>
              <a:gd name="T82" fmla="*/ 711 w 1215"/>
              <a:gd name="T83" fmla="*/ 380 h 850"/>
              <a:gd name="T84" fmla="*/ 622 w 1215"/>
              <a:gd name="T85" fmla="*/ 457 h 850"/>
              <a:gd name="T86" fmla="*/ 687 w 1215"/>
              <a:gd name="T87" fmla="*/ 455 h 850"/>
              <a:gd name="T88" fmla="*/ 261 w 1215"/>
              <a:gd name="T89" fmla="*/ 297 h 850"/>
              <a:gd name="T90" fmla="*/ 253 w 1215"/>
              <a:gd name="T91" fmla="*/ 297 h 850"/>
              <a:gd name="T92" fmla="*/ 296 w 1215"/>
              <a:gd name="T93" fmla="*/ 124 h 850"/>
              <a:gd name="T94" fmla="*/ 412 w 1215"/>
              <a:gd name="T95" fmla="*/ 32 h 850"/>
              <a:gd name="T96" fmla="*/ 828 w 1215"/>
              <a:gd name="T97" fmla="*/ 32 h 850"/>
              <a:gd name="T98" fmla="*/ 945 w 1215"/>
              <a:gd name="T99" fmla="*/ 124 h 850"/>
              <a:gd name="T100" fmla="*/ 988 w 1215"/>
              <a:gd name="T101" fmla="*/ 297 h 850"/>
              <a:gd name="T102" fmla="*/ 980 w 1215"/>
              <a:gd name="T103" fmla="*/ 297 h 850"/>
              <a:gd name="T104" fmla="*/ 261 w 1215"/>
              <a:gd name="T105" fmla="*/ 297 h 850"/>
              <a:gd name="T106" fmla="*/ 1017 w 1215"/>
              <a:gd name="T107" fmla="*/ 549 h 850"/>
              <a:gd name="T108" fmla="*/ 835 w 1215"/>
              <a:gd name="T109" fmla="*/ 549 h 850"/>
              <a:gd name="T110" fmla="*/ 835 w 1215"/>
              <a:gd name="T111" fmla="*/ 463 h 850"/>
              <a:gd name="T112" fmla="*/ 1017 w 1215"/>
              <a:gd name="T113" fmla="*/ 463 h 850"/>
              <a:gd name="T114" fmla="*/ 1017 w 1215"/>
              <a:gd name="T115" fmla="*/ 549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215" h="850">
                <a:moveTo>
                  <a:pt x="1209" y="242"/>
                </a:moveTo>
                <a:cubicBezTo>
                  <a:pt x="1202" y="183"/>
                  <a:pt x="1043" y="242"/>
                  <a:pt x="1043" y="242"/>
                </a:cubicBezTo>
                <a:lnTo>
                  <a:pt x="1033" y="326"/>
                </a:lnTo>
                <a:cubicBezTo>
                  <a:pt x="1030" y="324"/>
                  <a:pt x="1026" y="323"/>
                  <a:pt x="1023" y="321"/>
                </a:cubicBezTo>
                <a:lnTo>
                  <a:pt x="982" y="145"/>
                </a:lnTo>
                <a:cubicBezTo>
                  <a:pt x="968" y="62"/>
                  <a:pt x="904" y="0"/>
                  <a:pt x="813" y="4"/>
                </a:cubicBezTo>
                <a:lnTo>
                  <a:pt x="428" y="4"/>
                </a:lnTo>
                <a:cubicBezTo>
                  <a:pt x="345" y="4"/>
                  <a:pt x="272" y="35"/>
                  <a:pt x="258" y="145"/>
                </a:cubicBezTo>
                <a:lnTo>
                  <a:pt x="218" y="321"/>
                </a:lnTo>
                <a:cubicBezTo>
                  <a:pt x="214" y="323"/>
                  <a:pt x="211" y="324"/>
                  <a:pt x="207" y="326"/>
                </a:cubicBezTo>
                <a:lnTo>
                  <a:pt x="198" y="242"/>
                </a:lnTo>
                <a:cubicBezTo>
                  <a:pt x="198" y="242"/>
                  <a:pt x="64" y="183"/>
                  <a:pt x="32" y="242"/>
                </a:cubicBezTo>
                <a:cubicBezTo>
                  <a:pt x="0" y="302"/>
                  <a:pt x="32" y="323"/>
                  <a:pt x="32" y="323"/>
                </a:cubicBezTo>
                <a:lnTo>
                  <a:pt x="199" y="332"/>
                </a:lnTo>
                <a:cubicBezTo>
                  <a:pt x="168" y="353"/>
                  <a:pt x="148" y="384"/>
                  <a:pt x="148" y="420"/>
                </a:cubicBezTo>
                <a:lnTo>
                  <a:pt x="148" y="580"/>
                </a:lnTo>
                <a:cubicBezTo>
                  <a:pt x="148" y="620"/>
                  <a:pt x="173" y="656"/>
                  <a:pt x="211" y="676"/>
                </a:cubicBezTo>
                <a:lnTo>
                  <a:pt x="211" y="784"/>
                </a:lnTo>
                <a:cubicBezTo>
                  <a:pt x="211" y="820"/>
                  <a:pt x="256" y="850"/>
                  <a:pt x="312" y="850"/>
                </a:cubicBezTo>
                <a:cubicBezTo>
                  <a:pt x="368" y="850"/>
                  <a:pt x="413" y="820"/>
                  <a:pt x="413" y="784"/>
                </a:cubicBezTo>
                <a:lnTo>
                  <a:pt x="413" y="694"/>
                </a:lnTo>
                <a:lnTo>
                  <a:pt x="811" y="694"/>
                </a:lnTo>
                <a:lnTo>
                  <a:pt x="811" y="784"/>
                </a:lnTo>
                <a:cubicBezTo>
                  <a:pt x="811" y="820"/>
                  <a:pt x="856" y="850"/>
                  <a:pt x="911" y="850"/>
                </a:cubicBezTo>
                <a:cubicBezTo>
                  <a:pt x="967" y="850"/>
                  <a:pt x="1012" y="820"/>
                  <a:pt x="1012" y="784"/>
                </a:cubicBezTo>
                <a:lnTo>
                  <a:pt x="1012" y="684"/>
                </a:lnTo>
                <a:cubicBezTo>
                  <a:pt x="1060" y="666"/>
                  <a:pt x="1093" y="626"/>
                  <a:pt x="1093" y="581"/>
                </a:cubicBezTo>
                <a:lnTo>
                  <a:pt x="1093" y="420"/>
                </a:lnTo>
                <a:cubicBezTo>
                  <a:pt x="1093" y="384"/>
                  <a:pt x="1073" y="353"/>
                  <a:pt x="1042" y="332"/>
                </a:cubicBezTo>
                <a:lnTo>
                  <a:pt x="1208" y="323"/>
                </a:lnTo>
                <a:cubicBezTo>
                  <a:pt x="1209" y="323"/>
                  <a:pt x="1215" y="302"/>
                  <a:pt x="1209" y="242"/>
                </a:cubicBezTo>
                <a:close/>
                <a:moveTo>
                  <a:pt x="430" y="549"/>
                </a:moveTo>
                <a:lnTo>
                  <a:pt x="248" y="549"/>
                </a:lnTo>
                <a:lnTo>
                  <a:pt x="248" y="463"/>
                </a:lnTo>
                <a:lnTo>
                  <a:pt x="430" y="463"/>
                </a:lnTo>
                <a:lnTo>
                  <a:pt x="430" y="549"/>
                </a:lnTo>
                <a:close/>
                <a:moveTo>
                  <a:pt x="687" y="455"/>
                </a:moveTo>
                <a:lnTo>
                  <a:pt x="518" y="582"/>
                </a:lnTo>
                <a:lnTo>
                  <a:pt x="607" y="485"/>
                </a:lnTo>
                <a:lnTo>
                  <a:pt x="543" y="488"/>
                </a:lnTo>
                <a:lnTo>
                  <a:pt x="673" y="382"/>
                </a:lnTo>
                <a:lnTo>
                  <a:pt x="711" y="380"/>
                </a:lnTo>
                <a:lnTo>
                  <a:pt x="622" y="457"/>
                </a:lnTo>
                <a:lnTo>
                  <a:pt x="687" y="455"/>
                </a:lnTo>
                <a:close/>
                <a:moveTo>
                  <a:pt x="261" y="297"/>
                </a:moveTo>
                <a:cubicBezTo>
                  <a:pt x="258" y="297"/>
                  <a:pt x="255" y="297"/>
                  <a:pt x="253" y="297"/>
                </a:cubicBezTo>
                <a:lnTo>
                  <a:pt x="296" y="124"/>
                </a:lnTo>
                <a:cubicBezTo>
                  <a:pt x="304" y="74"/>
                  <a:pt x="359" y="32"/>
                  <a:pt x="412" y="32"/>
                </a:cubicBezTo>
                <a:lnTo>
                  <a:pt x="828" y="32"/>
                </a:lnTo>
                <a:cubicBezTo>
                  <a:pt x="882" y="32"/>
                  <a:pt x="931" y="67"/>
                  <a:pt x="945" y="124"/>
                </a:cubicBezTo>
                <a:lnTo>
                  <a:pt x="988" y="297"/>
                </a:lnTo>
                <a:cubicBezTo>
                  <a:pt x="985" y="297"/>
                  <a:pt x="983" y="297"/>
                  <a:pt x="980" y="297"/>
                </a:cubicBezTo>
                <a:lnTo>
                  <a:pt x="261" y="297"/>
                </a:lnTo>
                <a:close/>
                <a:moveTo>
                  <a:pt x="1017" y="549"/>
                </a:moveTo>
                <a:lnTo>
                  <a:pt x="835" y="549"/>
                </a:lnTo>
                <a:lnTo>
                  <a:pt x="835" y="463"/>
                </a:lnTo>
                <a:lnTo>
                  <a:pt x="1017" y="463"/>
                </a:lnTo>
                <a:lnTo>
                  <a:pt x="1017" y="5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5991" tIns="47995" rIns="95991" bIns="47995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0" name="îś1id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76373534-3B91-4D9B-B3A0-574DCDF66845}"/>
              </a:ext>
            </a:extLst>
          </p:cNvPr>
          <p:cNvSpPr/>
          <p:nvPr/>
        </p:nvSpPr>
        <p:spPr bwMode="auto">
          <a:xfrm>
            <a:off x="6327756" y="2568901"/>
            <a:ext cx="733020" cy="645553"/>
          </a:xfrm>
          <a:custGeom>
            <a:avLst/>
            <a:gdLst>
              <a:gd name="connsiteX0" fmla="*/ 405120 w 603762"/>
              <a:gd name="connsiteY0" fmla="*/ 452325 h 531720"/>
              <a:gd name="connsiteX1" fmla="*/ 385544 w 603762"/>
              <a:gd name="connsiteY1" fmla="*/ 471877 h 531720"/>
              <a:gd name="connsiteX2" fmla="*/ 405120 w 603762"/>
              <a:gd name="connsiteY2" fmla="*/ 491430 h 531720"/>
              <a:gd name="connsiteX3" fmla="*/ 424547 w 603762"/>
              <a:gd name="connsiteY3" fmla="*/ 471877 h 531720"/>
              <a:gd name="connsiteX4" fmla="*/ 405120 w 603762"/>
              <a:gd name="connsiteY4" fmla="*/ 452325 h 531720"/>
              <a:gd name="connsiteX5" fmla="*/ 143001 w 603762"/>
              <a:gd name="connsiteY5" fmla="*/ 452325 h 531720"/>
              <a:gd name="connsiteX6" fmla="*/ 123413 w 603762"/>
              <a:gd name="connsiteY6" fmla="*/ 471877 h 531720"/>
              <a:gd name="connsiteX7" fmla="*/ 143001 w 603762"/>
              <a:gd name="connsiteY7" fmla="*/ 491430 h 531720"/>
              <a:gd name="connsiteX8" fmla="*/ 162589 w 603762"/>
              <a:gd name="connsiteY8" fmla="*/ 471877 h 531720"/>
              <a:gd name="connsiteX9" fmla="*/ 143001 w 603762"/>
              <a:gd name="connsiteY9" fmla="*/ 452325 h 531720"/>
              <a:gd name="connsiteX10" fmla="*/ 405120 w 603762"/>
              <a:gd name="connsiteY10" fmla="*/ 412182 h 531720"/>
              <a:gd name="connsiteX11" fmla="*/ 464885 w 603762"/>
              <a:gd name="connsiteY11" fmla="*/ 471877 h 531720"/>
              <a:gd name="connsiteX12" fmla="*/ 405120 w 603762"/>
              <a:gd name="connsiteY12" fmla="*/ 531720 h 531720"/>
              <a:gd name="connsiteX13" fmla="*/ 345206 w 603762"/>
              <a:gd name="connsiteY13" fmla="*/ 471877 h 531720"/>
              <a:gd name="connsiteX14" fmla="*/ 405120 w 603762"/>
              <a:gd name="connsiteY14" fmla="*/ 412182 h 531720"/>
              <a:gd name="connsiteX15" fmla="*/ 143001 w 603762"/>
              <a:gd name="connsiteY15" fmla="*/ 412182 h 531720"/>
              <a:gd name="connsiteX16" fmla="*/ 202805 w 603762"/>
              <a:gd name="connsiteY16" fmla="*/ 471877 h 531720"/>
              <a:gd name="connsiteX17" fmla="*/ 143001 w 603762"/>
              <a:gd name="connsiteY17" fmla="*/ 531720 h 531720"/>
              <a:gd name="connsiteX18" fmla="*/ 83197 w 603762"/>
              <a:gd name="connsiteY18" fmla="*/ 471877 h 531720"/>
              <a:gd name="connsiteX19" fmla="*/ 143001 w 603762"/>
              <a:gd name="connsiteY19" fmla="*/ 412182 h 531720"/>
              <a:gd name="connsiteX20" fmla="*/ 259598 w 603762"/>
              <a:gd name="connsiteY20" fmla="*/ 203766 h 531720"/>
              <a:gd name="connsiteX21" fmla="*/ 259598 w 603762"/>
              <a:gd name="connsiteY21" fmla="*/ 327591 h 531720"/>
              <a:gd name="connsiteX22" fmla="*/ 392215 w 603762"/>
              <a:gd name="connsiteY22" fmla="*/ 327591 h 531720"/>
              <a:gd name="connsiteX23" fmla="*/ 259598 w 603762"/>
              <a:gd name="connsiteY23" fmla="*/ 203766 h 531720"/>
              <a:gd name="connsiteX24" fmla="*/ 239423 w 603762"/>
              <a:gd name="connsiteY24" fmla="*/ 203766 h 531720"/>
              <a:gd name="connsiteX25" fmla="*/ 106658 w 603762"/>
              <a:gd name="connsiteY25" fmla="*/ 327591 h 531720"/>
              <a:gd name="connsiteX26" fmla="*/ 239423 w 603762"/>
              <a:gd name="connsiteY26" fmla="*/ 327591 h 531720"/>
              <a:gd name="connsiteX27" fmla="*/ 600339 w 603762"/>
              <a:gd name="connsiteY27" fmla="*/ 403 h 531720"/>
              <a:gd name="connsiteX28" fmla="*/ 603751 w 603762"/>
              <a:gd name="connsiteY28" fmla="*/ 5587 h 531720"/>
              <a:gd name="connsiteX29" fmla="*/ 557171 w 603762"/>
              <a:gd name="connsiteY29" fmla="*/ 176809 h 531720"/>
              <a:gd name="connsiteX30" fmla="*/ 418324 w 603762"/>
              <a:gd name="connsiteY30" fmla="*/ 193102 h 531720"/>
              <a:gd name="connsiteX31" fmla="*/ 527651 w 603762"/>
              <a:gd name="connsiteY31" fmla="*/ 113712 h 531720"/>
              <a:gd name="connsiteX32" fmla="*/ 527355 w 603762"/>
              <a:gd name="connsiteY32" fmla="*/ 111638 h 531720"/>
              <a:gd name="connsiteX33" fmla="*/ 525278 w 603762"/>
              <a:gd name="connsiteY33" fmla="*/ 111638 h 531720"/>
              <a:gd name="connsiteX34" fmla="*/ 339406 w 603762"/>
              <a:gd name="connsiteY34" fmla="*/ 180216 h 531720"/>
              <a:gd name="connsiteX35" fmla="*/ 436421 w 603762"/>
              <a:gd name="connsiteY35" fmla="*/ 298708 h 531720"/>
              <a:gd name="connsiteX36" fmla="*/ 551831 w 603762"/>
              <a:gd name="connsiteY36" fmla="*/ 412165 h 531720"/>
              <a:gd name="connsiteX37" fmla="*/ 541150 w 603762"/>
              <a:gd name="connsiteY37" fmla="*/ 450527 h 531720"/>
              <a:gd name="connsiteX38" fmla="*/ 516377 w 603762"/>
              <a:gd name="connsiteY38" fmla="*/ 464894 h 531720"/>
              <a:gd name="connsiteX39" fmla="*/ 484336 w 603762"/>
              <a:gd name="connsiteY39" fmla="*/ 464894 h 531720"/>
              <a:gd name="connsiteX40" fmla="*/ 405121 w 603762"/>
              <a:gd name="connsiteY40" fmla="*/ 392021 h 531720"/>
              <a:gd name="connsiteX41" fmla="*/ 325758 w 603762"/>
              <a:gd name="connsiteY41" fmla="*/ 464894 h 531720"/>
              <a:gd name="connsiteX42" fmla="*/ 222364 w 603762"/>
              <a:gd name="connsiteY42" fmla="*/ 464894 h 531720"/>
              <a:gd name="connsiteX43" fmla="*/ 143001 w 603762"/>
              <a:gd name="connsiteY43" fmla="*/ 392021 h 531720"/>
              <a:gd name="connsiteX44" fmla="*/ 63639 w 603762"/>
              <a:gd name="connsiteY44" fmla="*/ 464894 h 531720"/>
              <a:gd name="connsiteX45" fmla="*/ 35454 w 603762"/>
              <a:gd name="connsiteY45" fmla="*/ 464894 h 531720"/>
              <a:gd name="connsiteX46" fmla="*/ 10681 w 603762"/>
              <a:gd name="connsiteY46" fmla="*/ 450527 h 531720"/>
              <a:gd name="connsiteX47" fmla="*/ 0 w 603762"/>
              <a:gd name="connsiteY47" fmla="*/ 412165 h 531720"/>
              <a:gd name="connsiteX48" fmla="*/ 56518 w 603762"/>
              <a:gd name="connsiteY48" fmla="*/ 327591 h 531720"/>
              <a:gd name="connsiteX49" fmla="*/ 249511 w 603762"/>
              <a:gd name="connsiteY49" fmla="*/ 157998 h 531720"/>
              <a:gd name="connsiteX50" fmla="*/ 313298 w 603762"/>
              <a:gd name="connsiteY50" fmla="*/ 168959 h 531720"/>
              <a:gd name="connsiteX51" fmla="*/ 383018 w 603762"/>
              <a:gd name="connsiteY51" fmla="*/ 139632 h 531720"/>
              <a:gd name="connsiteX52" fmla="*/ 384502 w 603762"/>
              <a:gd name="connsiteY52" fmla="*/ 139632 h 531720"/>
              <a:gd name="connsiteX53" fmla="*/ 463419 w 603762"/>
              <a:gd name="connsiteY53" fmla="*/ 43357 h 531720"/>
              <a:gd name="connsiteX54" fmla="*/ 594257 w 603762"/>
              <a:gd name="connsiteY54" fmla="*/ 2033 h 531720"/>
              <a:gd name="connsiteX55" fmla="*/ 600339 w 603762"/>
              <a:gd name="connsiteY55" fmla="*/ 403 h 5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603762" h="531720">
                <a:moveTo>
                  <a:pt x="405120" y="452325"/>
                </a:moveTo>
                <a:cubicBezTo>
                  <a:pt x="394294" y="452325"/>
                  <a:pt x="385544" y="461212"/>
                  <a:pt x="385544" y="471877"/>
                </a:cubicBezTo>
                <a:cubicBezTo>
                  <a:pt x="385544" y="482690"/>
                  <a:pt x="394294" y="491430"/>
                  <a:pt x="405120" y="491430"/>
                </a:cubicBezTo>
                <a:cubicBezTo>
                  <a:pt x="415797" y="491430"/>
                  <a:pt x="424547" y="482690"/>
                  <a:pt x="424547" y="471877"/>
                </a:cubicBezTo>
                <a:cubicBezTo>
                  <a:pt x="424547" y="461212"/>
                  <a:pt x="415797" y="452325"/>
                  <a:pt x="405120" y="452325"/>
                </a:cubicBezTo>
                <a:close/>
                <a:moveTo>
                  <a:pt x="143001" y="452325"/>
                </a:moveTo>
                <a:cubicBezTo>
                  <a:pt x="132168" y="452325"/>
                  <a:pt x="123413" y="461212"/>
                  <a:pt x="123413" y="471877"/>
                </a:cubicBezTo>
                <a:cubicBezTo>
                  <a:pt x="123413" y="482690"/>
                  <a:pt x="132168" y="491430"/>
                  <a:pt x="143001" y="491430"/>
                </a:cubicBezTo>
                <a:cubicBezTo>
                  <a:pt x="153834" y="491430"/>
                  <a:pt x="162589" y="482690"/>
                  <a:pt x="162589" y="471877"/>
                </a:cubicBezTo>
                <a:cubicBezTo>
                  <a:pt x="162589" y="461212"/>
                  <a:pt x="153834" y="452325"/>
                  <a:pt x="143001" y="452325"/>
                </a:cubicBezTo>
                <a:close/>
                <a:moveTo>
                  <a:pt x="405120" y="412182"/>
                </a:moveTo>
                <a:cubicBezTo>
                  <a:pt x="438042" y="412182"/>
                  <a:pt x="464885" y="438845"/>
                  <a:pt x="464885" y="471877"/>
                </a:cubicBezTo>
                <a:cubicBezTo>
                  <a:pt x="464885" y="504909"/>
                  <a:pt x="438042" y="531720"/>
                  <a:pt x="405120" y="531720"/>
                </a:cubicBezTo>
                <a:cubicBezTo>
                  <a:pt x="372049" y="531720"/>
                  <a:pt x="345206" y="504909"/>
                  <a:pt x="345206" y="471877"/>
                </a:cubicBezTo>
                <a:cubicBezTo>
                  <a:pt x="345206" y="438845"/>
                  <a:pt x="372049" y="412182"/>
                  <a:pt x="405120" y="412182"/>
                </a:cubicBezTo>
                <a:close/>
                <a:moveTo>
                  <a:pt x="143001" y="412182"/>
                </a:moveTo>
                <a:cubicBezTo>
                  <a:pt x="176094" y="412182"/>
                  <a:pt x="202805" y="438845"/>
                  <a:pt x="202805" y="471877"/>
                </a:cubicBezTo>
                <a:cubicBezTo>
                  <a:pt x="202805" y="504909"/>
                  <a:pt x="176094" y="531720"/>
                  <a:pt x="143001" y="531720"/>
                </a:cubicBezTo>
                <a:cubicBezTo>
                  <a:pt x="109908" y="531720"/>
                  <a:pt x="83197" y="504909"/>
                  <a:pt x="83197" y="471877"/>
                </a:cubicBezTo>
                <a:cubicBezTo>
                  <a:pt x="83197" y="438845"/>
                  <a:pt x="109908" y="412182"/>
                  <a:pt x="143001" y="412182"/>
                </a:cubicBezTo>
                <a:close/>
                <a:moveTo>
                  <a:pt x="259598" y="203766"/>
                </a:moveTo>
                <a:lnTo>
                  <a:pt x="259598" y="327591"/>
                </a:lnTo>
                <a:lnTo>
                  <a:pt x="392215" y="327591"/>
                </a:lnTo>
                <a:cubicBezTo>
                  <a:pt x="383018" y="260642"/>
                  <a:pt x="327835" y="208506"/>
                  <a:pt x="259598" y="203766"/>
                </a:cubicBezTo>
                <a:close/>
                <a:moveTo>
                  <a:pt x="239423" y="203766"/>
                </a:moveTo>
                <a:cubicBezTo>
                  <a:pt x="171038" y="208506"/>
                  <a:pt x="116003" y="260642"/>
                  <a:pt x="106658" y="327591"/>
                </a:cubicBezTo>
                <a:lnTo>
                  <a:pt x="239423" y="327591"/>
                </a:lnTo>
                <a:close/>
                <a:moveTo>
                  <a:pt x="600339" y="403"/>
                </a:moveTo>
                <a:cubicBezTo>
                  <a:pt x="602564" y="1144"/>
                  <a:pt x="603899" y="3366"/>
                  <a:pt x="603751" y="5587"/>
                </a:cubicBezTo>
                <a:cubicBezTo>
                  <a:pt x="600932" y="47208"/>
                  <a:pt x="590993" y="140225"/>
                  <a:pt x="557171" y="176809"/>
                </a:cubicBezTo>
                <a:cubicBezTo>
                  <a:pt x="515784" y="221540"/>
                  <a:pt x="459266" y="225095"/>
                  <a:pt x="418324" y="193102"/>
                </a:cubicBezTo>
                <a:cubicBezTo>
                  <a:pt x="439388" y="189103"/>
                  <a:pt x="491901" y="171921"/>
                  <a:pt x="527651" y="113712"/>
                </a:cubicBezTo>
                <a:cubicBezTo>
                  <a:pt x="528096" y="113119"/>
                  <a:pt x="527948" y="112231"/>
                  <a:pt x="527355" y="111638"/>
                </a:cubicBezTo>
                <a:cubicBezTo>
                  <a:pt x="526761" y="111194"/>
                  <a:pt x="525871" y="111194"/>
                  <a:pt x="525278" y="111638"/>
                </a:cubicBezTo>
                <a:cubicBezTo>
                  <a:pt x="425592" y="196953"/>
                  <a:pt x="381386" y="141854"/>
                  <a:pt x="339406" y="180216"/>
                </a:cubicBezTo>
                <a:cubicBezTo>
                  <a:pt x="386133" y="204507"/>
                  <a:pt x="421587" y="247164"/>
                  <a:pt x="436421" y="298708"/>
                </a:cubicBezTo>
                <a:cubicBezTo>
                  <a:pt x="506142" y="324036"/>
                  <a:pt x="551831" y="365360"/>
                  <a:pt x="551831" y="412165"/>
                </a:cubicBezTo>
                <a:cubicBezTo>
                  <a:pt x="551831" y="425496"/>
                  <a:pt x="548122" y="438382"/>
                  <a:pt x="541150" y="450527"/>
                </a:cubicBezTo>
                <a:cubicBezTo>
                  <a:pt x="536107" y="459414"/>
                  <a:pt x="526613" y="464894"/>
                  <a:pt x="516377" y="464894"/>
                </a:cubicBezTo>
                <a:lnTo>
                  <a:pt x="484336" y="464894"/>
                </a:lnTo>
                <a:cubicBezTo>
                  <a:pt x="480775" y="424162"/>
                  <a:pt x="446805" y="392021"/>
                  <a:pt x="405121" y="392021"/>
                </a:cubicBezTo>
                <a:cubicBezTo>
                  <a:pt x="363289" y="392021"/>
                  <a:pt x="329319" y="424162"/>
                  <a:pt x="325758" y="464894"/>
                </a:cubicBezTo>
                <a:lnTo>
                  <a:pt x="222364" y="464894"/>
                </a:lnTo>
                <a:cubicBezTo>
                  <a:pt x="218656" y="424162"/>
                  <a:pt x="184685" y="392021"/>
                  <a:pt x="143001" y="392021"/>
                </a:cubicBezTo>
                <a:cubicBezTo>
                  <a:pt x="101317" y="392021"/>
                  <a:pt x="67199" y="424162"/>
                  <a:pt x="63639" y="464894"/>
                </a:cubicBezTo>
                <a:lnTo>
                  <a:pt x="35454" y="464894"/>
                </a:lnTo>
                <a:cubicBezTo>
                  <a:pt x="25218" y="464894"/>
                  <a:pt x="15724" y="459414"/>
                  <a:pt x="10681" y="450527"/>
                </a:cubicBezTo>
                <a:cubicBezTo>
                  <a:pt x="3709" y="438382"/>
                  <a:pt x="0" y="425496"/>
                  <a:pt x="0" y="412165"/>
                </a:cubicBezTo>
                <a:cubicBezTo>
                  <a:pt x="0" y="380320"/>
                  <a:pt x="21213" y="351141"/>
                  <a:pt x="56518" y="327591"/>
                </a:cubicBezTo>
                <a:cubicBezTo>
                  <a:pt x="68831" y="232056"/>
                  <a:pt x="150418" y="157998"/>
                  <a:pt x="249511" y="157998"/>
                </a:cubicBezTo>
                <a:cubicBezTo>
                  <a:pt x="271910" y="157998"/>
                  <a:pt x="293272" y="161997"/>
                  <a:pt x="313298" y="168959"/>
                </a:cubicBezTo>
                <a:cubicBezTo>
                  <a:pt x="334956" y="150148"/>
                  <a:pt x="358097" y="141261"/>
                  <a:pt x="383018" y="139632"/>
                </a:cubicBezTo>
                <a:cubicBezTo>
                  <a:pt x="383612" y="139632"/>
                  <a:pt x="384057" y="139632"/>
                  <a:pt x="384502" y="139632"/>
                </a:cubicBezTo>
                <a:cubicBezTo>
                  <a:pt x="376936" y="93272"/>
                  <a:pt x="408830" y="40839"/>
                  <a:pt x="463419" y="43357"/>
                </a:cubicBezTo>
                <a:cubicBezTo>
                  <a:pt x="540705" y="52096"/>
                  <a:pt x="578088" y="22176"/>
                  <a:pt x="594257" y="2033"/>
                </a:cubicBezTo>
                <a:cubicBezTo>
                  <a:pt x="595740" y="107"/>
                  <a:pt x="598114" y="-485"/>
                  <a:pt x="600339" y="4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5991" tIns="47995" rIns="95991" bIns="47995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00" name="íSḻiď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38B7289-D053-4DE4-9DB0-373EF455C96F}"/>
              </a:ext>
            </a:extLst>
          </p:cNvPr>
          <p:cNvSpPr/>
          <p:nvPr/>
        </p:nvSpPr>
        <p:spPr>
          <a:xfrm rot="10800000">
            <a:off x="11568383" y="-559357"/>
            <a:ext cx="7913911" cy="4052946"/>
          </a:xfrm>
          <a:prstGeom prst="blockArc">
            <a:avLst>
              <a:gd name="adj1" fmla="val 16184272"/>
              <a:gd name="adj2" fmla="val 21531709"/>
              <a:gd name="adj3" fmla="val 10255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82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1" name="íṩ1îḓ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994E441-FF17-432C-BAEF-A53607CAE169}"/>
              </a:ext>
            </a:extLst>
          </p:cNvPr>
          <p:cNvSpPr/>
          <p:nvPr/>
        </p:nvSpPr>
        <p:spPr>
          <a:xfrm>
            <a:off x="11052441" y="1151519"/>
            <a:ext cx="1171672" cy="1171672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82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2" name="iṣ1ïďê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6AF8078-2215-4227-A34B-BD7791048BA0}"/>
              </a:ext>
            </a:extLst>
          </p:cNvPr>
          <p:cNvSpPr/>
          <p:nvPr/>
        </p:nvSpPr>
        <p:spPr>
          <a:xfrm>
            <a:off x="14668268" y="2605220"/>
            <a:ext cx="1436243" cy="1436243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82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4" name="îś1id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98F247B-00EE-4E7E-8BEA-7BE785F3271A}"/>
              </a:ext>
            </a:extLst>
          </p:cNvPr>
          <p:cNvSpPr/>
          <p:nvPr/>
        </p:nvSpPr>
        <p:spPr bwMode="auto">
          <a:xfrm>
            <a:off x="11269585" y="1389041"/>
            <a:ext cx="733020" cy="645553"/>
          </a:xfrm>
          <a:custGeom>
            <a:avLst/>
            <a:gdLst>
              <a:gd name="connsiteX0" fmla="*/ 405120 w 603762"/>
              <a:gd name="connsiteY0" fmla="*/ 452325 h 531720"/>
              <a:gd name="connsiteX1" fmla="*/ 385544 w 603762"/>
              <a:gd name="connsiteY1" fmla="*/ 471877 h 531720"/>
              <a:gd name="connsiteX2" fmla="*/ 405120 w 603762"/>
              <a:gd name="connsiteY2" fmla="*/ 491430 h 531720"/>
              <a:gd name="connsiteX3" fmla="*/ 424547 w 603762"/>
              <a:gd name="connsiteY3" fmla="*/ 471877 h 531720"/>
              <a:gd name="connsiteX4" fmla="*/ 405120 w 603762"/>
              <a:gd name="connsiteY4" fmla="*/ 452325 h 531720"/>
              <a:gd name="connsiteX5" fmla="*/ 143001 w 603762"/>
              <a:gd name="connsiteY5" fmla="*/ 452325 h 531720"/>
              <a:gd name="connsiteX6" fmla="*/ 123413 w 603762"/>
              <a:gd name="connsiteY6" fmla="*/ 471877 h 531720"/>
              <a:gd name="connsiteX7" fmla="*/ 143001 w 603762"/>
              <a:gd name="connsiteY7" fmla="*/ 491430 h 531720"/>
              <a:gd name="connsiteX8" fmla="*/ 162589 w 603762"/>
              <a:gd name="connsiteY8" fmla="*/ 471877 h 531720"/>
              <a:gd name="connsiteX9" fmla="*/ 143001 w 603762"/>
              <a:gd name="connsiteY9" fmla="*/ 452325 h 531720"/>
              <a:gd name="connsiteX10" fmla="*/ 405120 w 603762"/>
              <a:gd name="connsiteY10" fmla="*/ 412182 h 531720"/>
              <a:gd name="connsiteX11" fmla="*/ 464885 w 603762"/>
              <a:gd name="connsiteY11" fmla="*/ 471877 h 531720"/>
              <a:gd name="connsiteX12" fmla="*/ 405120 w 603762"/>
              <a:gd name="connsiteY12" fmla="*/ 531720 h 531720"/>
              <a:gd name="connsiteX13" fmla="*/ 345206 w 603762"/>
              <a:gd name="connsiteY13" fmla="*/ 471877 h 531720"/>
              <a:gd name="connsiteX14" fmla="*/ 405120 w 603762"/>
              <a:gd name="connsiteY14" fmla="*/ 412182 h 531720"/>
              <a:gd name="connsiteX15" fmla="*/ 143001 w 603762"/>
              <a:gd name="connsiteY15" fmla="*/ 412182 h 531720"/>
              <a:gd name="connsiteX16" fmla="*/ 202805 w 603762"/>
              <a:gd name="connsiteY16" fmla="*/ 471877 h 531720"/>
              <a:gd name="connsiteX17" fmla="*/ 143001 w 603762"/>
              <a:gd name="connsiteY17" fmla="*/ 531720 h 531720"/>
              <a:gd name="connsiteX18" fmla="*/ 83197 w 603762"/>
              <a:gd name="connsiteY18" fmla="*/ 471877 h 531720"/>
              <a:gd name="connsiteX19" fmla="*/ 143001 w 603762"/>
              <a:gd name="connsiteY19" fmla="*/ 412182 h 531720"/>
              <a:gd name="connsiteX20" fmla="*/ 259598 w 603762"/>
              <a:gd name="connsiteY20" fmla="*/ 203766 h 531720"/>
              <a:gd name="connsiteX21" fmla="*/ 259598 w 603762"/>
              <a:gd name="connsiteY21" fmla="*/ 327591 h 531720"/>
              <a:gd name="connsiteX22" fmla="*/ 392215 w 603762"/>
              <a:gd name="connsiteY22" fmla="*/ 327591 h 531720"/>
              <a:gd name="connsiteX23" fmla="*/ 259598 w 603762"/>
              <a:gd name="connsiteY23" fmla="*/ 203766 h 531720"/>
              <a:gd name="connsiteX24" fmla="*/ 239423 w 603762"/>
              <a:gd name="connsiteY24" fmla="*/ 203766 h 531720"/>
              <a:gd name="connsiteX25" fmla="*/ 106658 w 603762"/>
              <a:gd name="connsiteY25" fmla="*/ 327591 h 531720"/>
              <a:gd name="connsiteX26" fmla="*/ 239423 w 603762"/>
              <a:gd name="connsiteY26" fmla="*/ 327591 h 531720"/>
              <a:gd name="connsiteX27" fmla="*/ 600339 w 603762"/>
              <a:gd name="connsiteY27" fmla="*/ 403 h 531720"/>
              <a:gd name="connsiteX28" fmla="*/ 603751 w 603762"/>
              <a:gd name="connsiteY28" fmla="*/ 5587 h 531720"/>
              <a:gd name="connsiteX29" fmla="*/ 557171 w 603762"/>
              <a:gd name="connsiteY29" fmla="*/ 176809 h 531720"/>
              <a:gd name="connsiteX30" fmla="*/ 418324 w 603762"/>
              <a:gd name="connsiteY30" fmla="*/ 193102 h 531720"/>
              <a:gd name="connsiteX31" fmla="*/ 527651 w 603762"/>
              <a:gd name="connsiteY31" fmla="*/ 113712 h 531720"/>
              <a:gd name="connsiteX32" fmla="*/ 527355 w 603762"/>
              <a:gd name="connsiteY32" fmla="*/ 111638 h 531720"/>
              <a:gd name="connsiteX33" fmla="*/ 525278 w 603762"/>
              <a:gd name="connsiteY33" fmla="*/ 111638 h 531720"/>
              <a:gd name="connsiteX34" fmla="*/ 339406 w 603762"/>
              <a:gd name="connsiteY34" fmla="*/ 180216 h 531720"/>
              <a:gd name="connsiteX35" fmla="*/ 436421 w 603762"/>
              <a:gd name="connsiteY35" fmla="*/ 298708 h 531720"/>
              <a:gd name="connsiteX36" fmla="*/ 551831 w 603762"/>
              <a:gd name="connsiteY36" fmla="*/ 412165 h 531720"/>
              <a:gd name="connsiteX37" fmla="*/ 541150 w 603762"/>
              <a:gd name="connsiteY37" fmla="*/ 450527 h 531720"/>
              <a:gd name="connsiteX38" fmla="*/ 516377 w 603762"/>
              <a:gd name="connsiteY38" fmla="*/ 464894 h 531720"/>
              <a:gd name="connsiteX39" fmla="*/ 484336 w 603762"/>
              <a:gd name="connsiteY39" fmla="*/ 464894 h 531720"/>
              <a:gd name="connsiteX40" fmla="*/ 405121 w 603762"/>
              <a:gd name="connsiteY40" fmla="*/ 392021 h 531720"/>
              <a:gd name="connsiteX41" fmla="*/ 325758 w 603762"/>
              <a:gd name="connsiteY41" fmla="*/ 464894 h 531720"/>
              <a:gd name="connsiteX42" fmla="*/ 222364 w 603762"/>
              <a:gd name="connsiteY42" fmla="*/ 464894 h 531720"/>
              <a:gd name="connsiteX43" fmla="*/ 143001 w 603762"/>
              <a:gd name="connsiteY43" fmla="*/ 392021 h 531720"/>
              <a:gd name="connsiteX44" fmla="*/ 63639 w 603762"/>
              <a:gd name="connsiteY44" fmla="*/ 464894 h 531720"/>
              <a:gd name="connsiteX45" fmla="*/ 35454 w 603762"/>
              <a:gd name="connsiteY45" fmla="*/ 464894 h 531720"/>
              <a:gd name="connsiteX46" fmla="*/ 10681 w 603762"/>
              <a:gd name="connsiteY46" fmla="*/ 450527 h 531720"/>
              <a:gd name="connsiteX47" fmla="*/ 0 w 603762"/>
              <a:gd name="connsiteY47" fmla="*/ 412165 h 531720"/>
              <a:gd name="connsiteX48" fmla="*/ 56518 w 603762"/>
              <a:gd name="connsiteY48" fmla="*/ 327591 h 531720"/>
              <a:gd name="connsiteX49" fmla="*/ 249511 w 603762"/>
              <a:gd name="connsiteY49" fmla="*/ 157998 h 531720"/>
              <a:gd name="connsiteX50" fmla="*/ 313298 w 603762"/>
              <a:gd name="connsiteY50" fmla="*/ 168959 h 531720"/>
              <a:gd name="connsiteX51" fmla="*/ 383018 w 603762"/>
              <a:gd name="connsiteY51" fmla="*/ 139632 h 531720"/>
              <a:gd name="connsiteX52" fmla="*/ 384502 w 603762"/>
              <a:gd name="connsiteY52" fmla="*/ 139632 h 531720"/>
              <a:gd name="connsiteX53" fmla="*/ 463419 w 603762"/>
              <a:gd name="connsiteY53" fmla="*/ 43357 h 531720"/>
              <a:gd name="connsiteX54" fmla="*/ 594257 w 603762"/>
              <a:gd name="connsiteY54" fmla="*/ 2033 h 531720"/>
              <a:gd name="connsiteX55" fmla="*/ 600339 w 603762"/>
              <a:gd name="connsiteY55" fmla="*/ 403 h 5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603762" h="531720">
                <a:moveTo>
                  <a:pt x="405120" y="452325"/>
                </a:moveTo>
                <a:cubicBezTo>
                  <a:pt x="394294" y="452325"/>
                  <a:pt x="385544" y="461212"/>
                  <a:pt x="385544" y="471877"/>
                </a:cubicBezTo>
                <a:cubicBezTo>
                  <a:pt x="385544" y="482690"/>
                  <a:pt x="394294" y="491430"/>
                  <a:pt x="405120" y="491430"/>
                </a:cubicBezTo>
                <a:cubicBezTo>
                  <a:pt x="415797" y="491430"/>
                  <a:pt x="424547" y="482690"/>
                  <a:pt x="424547" y="471877"/>
                </a:cubicBezTo>
                <a:cubicBezTo>
                  <a:pt x="424547" y="461212"/>
                  <a:pt x="415797" y="452325"/>
                  <a:pt x="405120" y="452325"/>
                </a:cubicBezTo>
                <a:close/>
                <a:moveTo>
                  <a:pt x="143001" y="452325"/>
                </a:moveTo>
                <a:cubicBezTo>
                  <a:pt x="132168" y="452325"/>
                  <a:pt x="123413" y="461212"/>
                  <a:pt x="123413" y="471877"/>
                </a:cubicBezTo>
                <a:cubicBezTo>
                  <a:pt x="123413" y="482690"/>
                  <a:pt x="132168" y="491430"/>
                  <a:pt x="143001" y="491430"/>
                </a:cubicBezTo>
                <a:cubicBezTo>
                  <a:pt x="153834" y="491430"/>
                  <a:pt x="162589" y="482690"/>
                  <a:pt x="162589" y="471877"/>
                </a:cubicBezTo>
                <a:cubicBezTo>
                  <a:pt x="162589" y="461212"/>
                  <a:pt x="153834" y="452325"/>
                  <a:pt x="143001" y="452325"/>
                </a:cubicBezTo>
                <a:close/>
                <a:moveTo>
                  <a:pt x="405120" y="412182"/>
                </a:moveTo>
                <a:cubicBezTo>
                  <a:pt x="438042" y="412182"/>
                  <a:pt x="464885" y="438845"/>
                  <a:pt x="464885" y="471877"/>
                </a:cubicBezTo>
                <a:cubicBezTo>
                  <a:pt x="464885" y="504909"/>
                  <a:pt x="438042" y="531720"/>
                  <a:pt x="405120" y="531720"/>
                </a:cubicBezTo>
                <a:cubicBezTo>
                  <a:pt x="372049" y="531720"/>
                  <a:pt x="345206" y="504909"/>
                  <a:pt x="345206" y="471877"/>
                </a:cubicBezTo>
                <a:cubicBezTo>
                  <a:pt x="345206" y="438845"/>
                  <a:pt x="372049" y="412182"/>
                  <a:pt x="405120" y="412182"/>
                </a:cubicBezTo>
                <a:close/>
                <a:moveTo>
                  <a:pt x="143001" y="412182"/>
                </a:moveTo>
                <a:cubicBezTo>
                  <a:pt x="176094" y="412182"/>
                  <a:pt x="202805" y="438845"/>
                  <a:pt x="202805" y="471877"/>
                </a:cubicBezTo>
                <a:cubicBezTo>
                  <a:pt x="202805" y="504909"/>
                  <a:pt x="176094" y="531720"/>
                  <a:pt x="143001" y="531720"/>
                </a:cubicBezTo>
                <a:cubicBezTo>
                  <a:pt x="109908" y="531720"/>
                  <a:pt x="83197" y="504909"/>
                  <a:pt x="83197" y="471877"/>
                </a:cubicBezTo>
                <a:cubicBezTo>
                  <a:pt x="83197" y="438845"/>
                  <a:pt x="109908" y="412182"/>
                  <a:pt x="143001" y="412182"/>
                </a:cubicBezTo>
                <a:close/>
                <a:moveTo>
                  <a:pt x="259598" y="203766"/>
                </a:moveTo>
                <a:lnTo>
                  <a:pt x="259598" y="327591"/>
                </a:lnTo>
                <a:lnTo>
                  <a:pt x="392215" y="327591"/>
                </a:lnTo>
                <a:cubicBezTo>
                  <a:pt x="383018" y="260642"/>
                  <a:pt x="327835" y="208506"/>
                  <a:pt x="259598" y="203766"/>
                </a:cubicBezTo>
                <a:close/>
                <a:moveTo>
                  <a:pt x="239423" y="203766"/>
                </a:moveTo>
                <a:cubicBezTo>
                  <a:pt x="171038" y="208506"/>
                  <a:pt x="116003" y="260642"/>
                  <a:pt x="106658" y="327591"/>
                </a:cubicBezTo>
                <a:lnTo>
                  <a:pt x="239423" y="327591"/>
                </a:lnTo>
                <a:close/>
                <a:moveTo>
                  <a:pt x="600339" y="403"/>
                </a:moveTo>
                <a:cubicBezTo>
                  <a:pt x="602564" y="1144"/>
                  <a:pt x="603899" y="3366"/>
                  <a:pt x="603751" y="5587"/>
                </a:cubicBezTo>
                <a:cubicBezTo>
                  <a:pt x="600932" y="47208"/>
                  <a:pt x="590993" y="140225"/>
                  <a:pt x="557171" y="176809"/>
                </a:cubicBezTo>
                <a:cubicBezTo>
                  <a:pt x="515784" y="221540"/>
                  <a:pt x="459266" y="225095"/>
                  <a:pt x="418324" y="193102"/>
                </a:cubicBezTo>
                <a:cubicBezTo>
                  <a:pt x="439388" y="189103"/>
                  <a:pt x="491901" y="171921"/>
                  <a:pt x="527651" y="113712"/>
                </a:cubicBezTo>
                <a:cubicBezTo>
                  <a:pt x="528096" y="113119"/>
                  <a:pt x="527948" y="112231"/>
                  <a:pt x="527355" y="111638"/>
                </a:cubicBezTo>
                <a:cubicBezTo>
                  <a:pt x="526761" y="111194"/>
                  <a:pt x="525871" y="111194"/>
                  <a:pt x="525278" y="111638"/>
                </a:cubicBezTo>
                <a:cubicBezTo>
                  <a:pt x="425592" y="196953"/>
                  <a:pt x="381386" y="141854"/>
                  <a:pt x="339406" y="180216"/>
                </a:cubicBezTo>
                <a:cubicBezTo>
                  <a:pt x="386133" y="204507"/>
                  <a:pt x="421587" y="247164"/>
                  <a:pt x="436421" y="298708"/>
                </a:cubicBezTo>
                <a:cubicBezTo>
                  <a:pt x="506142" y="324036"/>
                  <a:pt x="551831" y="365360"/>
                  <a:pt x="551831" y="412165"/>
                </a:cubicBezTo>
                <a:cubicBezTo>
                  <a:pt x="551831" y="425496"/>
                  <a:pt x="548122" y="438382"/>
                  <a:pt x="541150" y="450527"/>
                </a:cubicBezTo>
                <a:cubicBezTo>
                  <a:pt x="536107" y="459414"/>
                  <a:pt x="526613" y="464894"/>
                  <a:pt x="516377" y="464894"/>
                </a:cubicBezTo>
                <a:lnTo>
                  <a:pt x="484336" y="464894"/>
                </a:lnTo>
                <a:cubicBezTo>
                  <a:pt x="480775" y="424162"/>
                  <a:pt x="446805" y="392021"/>
                  <a:pt x="405121" y="392021"/>
                </a:cubicBezTo>
                <a:cubicBezTo>
                  <a:pt x="363289" y="392021"/>
                  <a:pt x="329319" y="424162"/>
                  <a:pt x="325758" y="464894"/>
                </a:cubicBezTo>
                <a:lnTo>
                  <a:pt x="222364" y="464894"/>
                </a:lnTo>
                <a:cubicBezTo>
                  <a:pt x="218656" y="424162"/>
                  <a:pt x="184685" y="392021"/>
                  <a:pt x="143001" y="392021"/>
                </a:cubicBezTo>
                <a:cubicBezTo>
                  <a:pt x="101317" y="392021"/>
                  <a:pt x="67199" y="424162"/>
                  <a:pt x="63639" y="464894"/>
                </a:cubicBezTo>
                <a:lnTo>
                  <a:pt x="35454" y="464894"/>
                </a:lnTo>
                <a:cubicBezTo>
                  <a:pt x="25218" y="464894"/>
                  <a:pt x="15724" y="459414"/>
                  <a:pt x="10681" y="450527"/>
                </a:cubicBezTo>
                <a:cubicBezTo>
                  <a:pt x="3709" y="438382"/>
                  <a:pt x="0" y="425496"/>
                  <a:pt x="0" y="412165"/>
                </a:cubicBezTo>
                <a:cubicBezTo>
                  <a:pt x="0" y="380320"/>
                  <a:pt x="21213" y="351141"/>
                  <a:pt x="56518" y="327591"/>
                </a:cubicBezTo>
                <a:cubicBezTo>
                  <a:pt x="68831" y="232056"/>
                  <a:pt x="150418" y="157998"/>
                  <a:pt x="249511" y="157998"/>
                </a:cubicBezTo>
                <a:cubicBezTo>
                  <a:pt x="271910" y="157998"/>
                  <a:pt x="293272" y="161997"/>
                  <a:pt x="313298" y="168959"/>
                </a:cubicBezTo>
                <a:cubicBezTo>
                  <a:pt x="334956" y="150148"/>
                  <a:pt x="358097" y="141261"/>
                  <a:pt x="383018" y="139632"/>
                </a:cubicBezTo>
                <a:cubicBezTo>
                  <a:pt x="383612" y="139632"/>
                  <a:pt x="384057" y="139632"/>
                  <a:pt x="384502" y="139632"/>
                </a:cubicBezTo>
                <a:cubicBezTo>
                  <a:pt x="376936" y="93272"/>
                  <a:pt x="408830" y="40839"/>
                  <a:pt x="463419" y="43357"/>
                </a:cubicBezTo>
                <a:cubicBezTo>
                  <a:pt x="540705" y="52096"/>
                  <a:pt x="578088" y="22176"/>
                  <a:pt x="594257" y="2033"/>
                </a:cubicBezTo>
                <a:cubicBezTo>
                  <a:pt x="595740" y="107"/>
                  <a:pt x="598114" y="-485"/>
                  <a:pt x="600339" y="4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5991" tIns="47995" rIns="95991" bIns="47995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3" name="íşlî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3230BF1-54CE-478D-95AA-EE8224617841}"/>
              </a:ext>
            </a:extLst>
          </p:cNvPr>
          <p:cNvSpPr/>
          <p:nvPr/>
        </p:nvSpPr>
        <p:spPr bwMode="auto">
          <a:xfrm>
            <a:off x="15019881" y="3067285"/>
            <a:ext cx="733019" cy="512116"/>
          </a:xfrm>
          <a:custGeom>
            <a:avLst/>
            <a:gdLst>
              <a:gd name="T0" fmla="*/ 1209 w 1215"/>
              <a:gd name="T1" fmla="*/ 242 h 850"/>
              <a:gd name="T2" fmla="*/ 1043 w 1215"/>
              <a:gd name="T3" fmla="*/ 242 h 850"/>
              <a:gd name="T4" fmla="*/ 1033 w 1215"/>
              <a:gd name="T5" fmla="*/ 326 h 850"/>
              <a:gd name="T6" fmla="*/ 1023 w 1215"/>
              <a:gd name="T7" fmla="*/ 321 h 850"/>
              <a:gd name="T8" fmla="*/ 982 w 1215"/>
              <a:gd name="T9" fmla="*/ 145 h 850"/>
              <a:gd name="T10" fmla="*/ 813 w 1215"/>
              <a:gd name="T11" fmla="*/ 4 h 850"/>
              <a:gd name="T12" fmla="*/ 428 w 1215"/>
              <a:gd name="T13" fmla="*/ 4 h 850"/>
              <a:gd name="T14" fmla="*/ 258 w 1215"/>
              <a:gd name="T15" fmla="*/ 145 h 850"/>
              <a:gd name="T16" fmla="*/ 218 w 1215"/>
              <a:gd name="T17" fmla="*/ 321 h 850"/>
              <a:gd name="T18" fmla="*/ 207 w 1215"/>
              <a:gd name="T19" fmla="*/ 326 h 850"/>
              <a:gd name="T20" fmla="*/ 198 w 1215"/>
              <a:gd name="T21" fmla="*/ 242 h 850"/>
              <a:gd name="T22" fmla="*/ 32 w 1215"/>
              <a:gd name="T23" fmla="*/ 242 h 850"/>
              <a:gd name="T24" fmla="*/ 32 w 1215"/>
              <a:gd name="T25" fmla="*/ 323 h 850"/>
              <a:gd name="T26" fmla="*/ 199 w 1215"/>
              <a:gd name="T27" fmla="*/ 332 h 850"/>
              <a:gd name="T28" fmla="*/ 148 w 1215"/>
              <a:gd name="T29" fmla="*/ 420 h 850"/>
              <a:gd name="T30" fmla="*/ 148 w 1215"/>
              <a:gd name="T31" fmla="*/ 580 h 850"/>
              <a:gd name="T32" fmla="*/ 211 w 1215"/>
              <a:gd name="T33" fmla="*/ 676 h 850"/>
              <a:gd name="T34" fmla="*/ 211 w 1215"/>
              <a:gd name="T35" fmla="*/ 784 h 850"/>
              <a:gd name="T36" fmla="*/ 312 w 1215"/>
              <a:gd name="T37" fmla="*/ 850 h 850"/>
              <a:gd name="T38" fmla="*/ 413 w 1215"/>
              <a:gd name="T39" fmla="*/ 784 h 850"/>
              <a:gd name="T40" fmla="*/ 413 w 1215"/>
              <a:gd name="T41" fmla="*/ 694 h 850"/>
              <a:gd name="T42" fmla="*/ 811 w 1215"/>
              <a:gd name="T43" fmla="*/ 694 h 850"/>
              <a:gd name="T44" fmla="*/ 811 w 1215"/>
              <a:gd name="T45" fmla="*/ 784 h 850"/>
              <a:gd name="T46" fmla="*/ 911 w 1215"/>
              <a:gd name="T47" fmla="*/ 850 h 850"/>
              <a:gd name="T48" fmla="*/ 1012 w 1215"/>
              <a:gd name="T49" fmla="*/ 784 h 850"/>
              <a:gd name="T50" fmla="*/ 1012 w 1215"/>
              <a:gd name="T51" fmla="*/ 684 h 850"/>
              <a:gd name="T52" fmla="*/ 1093 w 1215"/>
              <a:gd name="T53" fmla="*/ 581 h 850"/>
              <a:gd name="T54" fmla="*/ 1093 w 1215"/>
              <a:gd name="T55" fmla="*/ 420 h 850"/>
              <a:gd name="T56" fmla="*/ 1042 w 1215"/>
              <a:gd name="T57" fmla="*/ 332 h 850"/>
              <a:gd name="T58" fmla="*/ 1208 w 1215"/>
              <a:gd name="T59" fmla="*/ 323 h 850"/>
              <a:gd name="T60" fmla="*/ 1209 w 1215"/>
              <a:gd name="T61" fmla="*/ 242 h 850"/>
              <a:gd name="T62" fmla="*/ 430 w 1215"/>
              <a:gd name="T63" fmla="*/ 549 h 850"/>
              <a:gd name="T64" fmla="*/ 248 w 1215"/>
              <a:gd name="T65" fmla="*/ 549 h 850"/>
              <a:gd name="T66" fmla="*/ 248 w 1215"/>
              <a:gd name="T67" fmla="*/ 463 h 850"/>
              <a:gd name="T68" fmla="*/ 430 w 1215"/>
              <a:gd name="T69" fmla="*/ 463 h 850"/>
              <a:gd name="T70" fmla="*/ 430 w 1215"/>
              <a:gd name="T71" fmla="*/ 549 h 850"/>
              <a:gd name="T72" fmla="*/ 687 w 1215"/>
              <a:gd name="T73" fmla="*/ 455 h 850"/>
              <a:gd name="T74" fmla="*/ 518 w 1215"/>
              <a:gd name="T75" fmla="*/ 582 h 850"/>
              <a:gd name="T76" fmla="*/ 607 w 1215"/>
              <a:gd name="T77" fmla="*/ 485 h 850"/>
              <a:gd name="T78" fmla="*/ 543 w 1215"/>
              <a:gd name="T79" fmla="*/ 488 h 850"/>
              <a:gd name="T80" fmla="*/ 673 w 1215"/>
              <a:gd name="T81" fmla="*/ 382 h 850"/>
              <a:gd name="T82" fmla="*/ 711 w 1215"/>
              <a:gd name="T83" fmla="*/ 380 h 850"/>
              <a:gd name="T84" fmla="*/ 622 w 1215"/>
              <a:gd name="T85" fmla="*/ 457 h 850"/>
              <a:gd name="T86" fmla="*/ 687 w 1215"/>
              <a:gd name="T87" fmla="*/ 455 h 850"/>
              <a:gd name="T88" fmla="*/ 261 w 1215"/>
              <a:gd name="T89" fmla="*/ 297 h 850"/>
              <a:gd name="T90" fmla="*/ 253 w 1215"/>
              <a:gd name="T91" fmla="*/ 297 h 850"/>
              <a:gd name="T92" fmla="*/ 296 w 1215"/>
              <a:gd name="T93" fmla="*/ 124 h 850"/>
              <a:gd name="T94" fmla="*/ 412 w 1215"/>
              <a:gd name="T95" fmla="*/ 32 h 850"/>
              <a:gd name="T96" fmla="*/ 828 w 1215"/>
              <a:gd name="T97" fmla="*/ 32 h 850"/>
              <a:gd name="T98" fmla="*/ 945 w 1215"/>
              <a:gd name="T99" fmla="*/ 124 h 850"/>
              <a:gd name="T100" fmla="*/ 988 w 1215"/>
              <a:gd name="T101" fmla="*/ 297 h 850"/>
              <a:gd name="T102" fmla="*/ 980 w 1215"/>
              <a:gd name="T103" fmla="*/ 297 h 850"/>
              <a:gd name="T104" fmla="*/ 261 w 1215"/>
              <a:gd name="T105" fmla="*/ 297 h 850"/>
              <a:gd name="T106" fmla="*/ 1017 w 1215"/>
              <a:gd name="T107" fmla="*/ 549 h 850"/>
              <a:gd name="T108" fmla="*/ 835 w 1215"/>
              <a:gd name="T109" fmla="*/ 549 h 850"/>
              <a:gd name="T110" fmla="*/ 835 w 1215"/>
              <a:gd name="T111" fmla="*/ 463 h 850"/>
              <a:gd name="T112" fmla="*/ 1017 w 1215"/>
              <a:gd name="T113" fmla="*/ 463 h 850"/>
              <a:gd name="T114" fmla="*/ 1017 w 1215"/>
              <a:gd name="T115" fmla="*/ 549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215" h="850">
                <a:moveTo>
                  <a:pt x="1209" y="242"/>
                </a:moveTo>
                <a:cubicBezTo>
                  <a:pt x="1202" y="183"/>
                  <a:pt x="1043" y="242"/>
                  <a:pt x="1043" y="242"/>
                </a:cubicBezTo>
                <a:lnTo>
                  <a:pt x="1033" y="326"/>
                </a:lnTo>
                <a:cubicBezTo>
                  <a:pt x="1030" y="324"/>
                  <a:pt x="1026" y="323"/>
                  <a:pt x="1023" y="321"/>
                </a:cubicBezTo>
                <a:lnTo>
                  <a:pt x="982" y="145"/>
                </a:lnTo>
                <a:cubicBezTo>
                  <a:pt x="968" y="62"/>
                  <a:pt x="904" y="0"/>
                  <a:pt x="813" y="4"/>
                </a:cubicBezTo>
                <a:lnTo>
                  <a:pt x="428" y="4"/>
                </a:lnTo>
                <a:cubicBezTo>
                  <a:pt x="345" y="4"/>
                  <a:pt x="272" y="35"/>
                  <a:pt x="258" y="145"/>
                </a:cubicBezTo>
                <a:lnTo>
                  <a:pt x="218" y="321"/>
                </a:lnTo>
                <a:cubicBezTo>
                  <a:pt x="214" y="323"/>
                  <a:pt x="211" y="324"/>
                  <a:pt x="207" y="326"/>
                </a:cubicBezTo>
                <a:lnTo>
                  <a:pt x="198" y="242"/>
                </a:lnTo>
                <a:cubicBezTo>
                  <a:pt x="198" y="242"/>
                  <a:pt x="64" y="183"/>
                  <a:pt x="32" y="242"/>
                </a:cubicBezTo>
                <a:cubicBezTo>
                  <a:pt x="0" y="302"/>
                  <a:pt x="32" y="323"/>
                  <a:pt x="32" y="323"/>
                </a:cubicBezTo>
                <a:lnTo>
                  <a:pt x="199" y="332"/>
                </a:lnTo>
                <a:cubicBezTo>
                  <a:pt x="168" y="353"/>
                  <a:pt x="148" y="384"/>
                  <a:pt x="148" y="420"/>
                </a:cubicBezTo>
                <a:lnTo>
                  <a:pt x="148" y="580"/>
                </a:lnTo>
                <a:cubicBezTo>
                  <a:pt x="148" y="620"/>
                  <a:pt x="173" y="656"/>
                  <a:pt x="211" y="676"/>
                </a:cubicBezTo>
                <a:lnTo>
                  <a:pt x="211" y="784"/>
                </a:lnTo>
                <a:cubicBezTo>
                  <a:pt x="211" y="820"/>
                  <a:pt x="256" y="850"/>
                  <a:pt x="312" y="850"/>
                </a:cubicBezTo>
                <a:cubicBezTo>
                  <a:pt x="368" y="850"/>
                  <a:pt x="413" y="820"/>
                  <a:pt x="413" y="784"/>
                </a:cubicBezTo>
                <a:lnTo>
                  <a:pt x="413" y="694"/>
                </a:lnTo>
                <a:lnTo>
                  <a:pt x="811" y="694"/>
                </a:lnTo>
                <a:lnTo>
                  <a:pt x="811" y="784"/>
                </a:lnTo>
                <a:cubicBezTo>
                  <a:pt x="811" y="820"/>
                  <a:pt x="856" y="850"/>
                  <a:pt x="911" y="850"/>
                </a:cubicBezTo>
                <a:cubicBezTo>
                  <a:pt x="967" y="850"/>
                  <a:pt x="1012" y="820"/>
                  <a:pt x="1012" y="784"/>
                </a:cubicBezTo>
                <a:lnTo>
                  <a:pt x="1012" y="684"/>
                </a:lnTo>
                <a:cubicBezTo>
                  <a:pt x="1060" y="666"/>
                  <a:pt x="1093" y="626"/>
                  <a:pt x="1093" y="581"/>
                </a:cubicBezTo>
                <a:lnTo>
                  <a:pt x="1093" y="420"/>
                </a:lnTo>
                <a:cubicBezTo>
                  <a:pt x="1093" y="384"/>
                  <a:pt x="1073" y="353"/>
                  <a:pt x="1042" y="332"/>
                </a:cubicBezTo>
                <a:lnTo>
                  <a:pt x="1208" y="323"/>
                </a:lnTo>
                <a:cubicBezTo>
                  <a:pt x="1209" y="323"/>
                  <a:pt x="1215" y="302"/>
                  <a:pt x="1209" y="242"/>
                </a:cubicBezTo>
                <a:close/>
                <a:moveTo>
                  <a:pt x="430" y="549"/>
                </a:moveTo>
                <a:lnTo>
                  <a:pt x="248" y="549"/>
                </a:lnTo>
                <a:lnTo>
                  <a:pt x="248" y="463"/>
                </a:lnTo>
                <a:lnTo>
                  <a:pt x="430" y="463"/>
                </a:lnTo>
                <a:lnTo>
                  <a:pt x="430" y="549"/>
                </a:lnTo>
                <a:close/>
                <a:moveTo>
                  <a:pt x="687" y="455"/>
                </a:moveTo>
                <a:lnTo>
                  <a:pt x="518" y="582"/>
                </a:lnTo>
                <a:lnTo>
                  <a:pt x="607" y="485"/>
                </a:lnTo>
                <a:lnTo>
                  <a:pt x="543" y="488"/>
                </a:lnTo>
                <a:lnTo>
                  <a:pt x="673" y="382"/>
                </a:lnTo>
                <a:lnTo>
                  <a:pt x="711" y="380"/>
                </a:lnTo>
                <a:lnTo>
                  <a:pt x="622" y="457"/>
                </a:lnTo>
                <a:lnTo>
                  <a:pt x="687" y="455"/>
                </a:lnTo>
                <a:close/>
                <a:moveTo>
                  <a:pt x="261" y="297"/>
                </a:moveTo>
                <a:cubicBezTo>
                  <a:pt x="258" y="297"/>
                  <a:pt x="255" y="297"/>
                  <a:pt x="253" y="297"/>
                </a:cubicBezTo>
                <a:lnTo>
                  <a:pt x="296" y="124"/>
                </a:lnTo>
                <a:cubicBezTo>
                  <a:pt x="304" y="74"/>
                  <a:pt x="359" y="32"/>
                  <a:pt x="412" y="32"/>
                </a:cubicBezTo>
                <a:lnTo>
                  <a:pt x="828" y="32"/>
                </a:lnTo>
                <a:cubicBezTo>
                  <a:pt x="882" y="32"/>
                  <a:pt x="931" y="67"/>
                  <a:pt x="945" y="124"/>
                </a:cubicBezTo>
                <a:lnTo>
                  <a:pt x="988" y="297"/>
                </a:lnTo>
                <a:cubicBezTo>
                  <a:pt x="985" y="297"/>
                  <a:pt x="983" y="297"/>
                  <a:pt x="980" y="297"/>
                </a:cubicBezTo>
                <a:lnTo>
                  <a:pt x="261" y="297"/>
                </a:lnTo>
                <a:close/>
                <a:moveTo>
                  <a:pt x="1017" y="549"/>
                </a:moveTo>
                <a:lnTo>
                  <a:pt x="835" y="549"/>
                </a:lnTo>
                <a:lnTo>
                  <a:pt x="835" y="463"/>
                </a:lnTo>
                <a:lnTo>
                  <a:pt x="1017" y="463"/>
                </a:lnTo>
                <a:lnTo>
                  <a:pt x="1017" y="5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5991" tIns="47995" rIns="95991" bIns="47995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89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101" name="组合 10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00662D4-E9FC-4910-B2D3-9B0C34F78429}"/>
              </a:ext>
            </a:extLst>
          </p:cNvPr>
          <p:cNvGrpSpPr/>
          <p:nvPr/>
        </p:nvGrpSpPr>
        <p:grpSpPr>
          <a:xfrm>
            <a:off x="5265136" y="4006485"/>
            <a:ext cx="2221679" cy="795520"/>
            <a:chOff x="6363602" y="2665750"/>
            <a:chExt cx="2116351" cy="757805"/>
          </a:xfrm>
        </p:grpSpPr>
        <p:sp>
          <p:nvSpPr>
            <p:cNvPr id="105" name="文本框 104">
              <a:extLst>
                <a:ext uri="{FF2B5EF4-FFF2-40B4-BE49-F238E27FC236}">
                  <a16:creationId xmlns:a16="http://schemas.microsoft.com/office/drawing/2014/main" id="{081BD2A0-C088-4AE8-B59A-97E86D9D8192}"/>
                </a:ext>
              </a:extLst>
            </p:cNvPr>
            <p:cNvSpPr txBox="1"/>
            <p:nvPr/>
          </p:nvSpPr>
          <p:spPr>
            <a:xfrm>
              <a:off x="6363602" y="2665750"/>
              <a:ext cx="2116351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7" name="文本框 106">
              <a:extLst>
                <a:ext uri="{FF2B5EF4-FFF2-40B4-BE49-F238E27FC236}">
                  <a16:creationId xmlns:a16="http://schemas.microsoft.com/office/drawing/2014/main" id="{0048C504-2B3B-400E-893A-89AFE6ABD11C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8" name="组合 10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5A8BEAF-8975-4836-8792-C7B3B34006E5}"/>
              </a:ext>
            </a:extLst>
          </p:cNvPr>
          <p:cNvGrpSpPr/>
          <p:nvPr/>
        </p:nvGrpSpPr>
        <p:grpSpPr>
          <a:xfrm>
            <a:off x="10403364" y="2490324"/>
            <a:ext cx="2065541" cy="795520"/>
            <a:chOff x="6465174" y="2665750"/>
            <a:chExt cx="1967616" cy="757805"/>
          </a:xfrm>
        </p:grpSpPr>
        <p:sp>
          <p:nvSpPr>
            <p:cNvPr id="109" name="文本框 108">
              <a:extLst>
                <a:ext uri="{FF2B5EF4-FFF2-40B4-BE49-F238E27FC236}">
                  <a16:creationId xmlns:a16="http://schemas.microsoft.com/office/drawing/2014/main" id="{682707A9-752B-4A15-9682-00D6C415DA7F}"/>
                </a:ext>
              </a:extLst>
            </p:cNvPr>
            <p:cNvSpPr txBox="1"/>
            <p:nvPr/>
          </p:nvSpPr>
          <p:spPr>
            <a:xfrm>
              <a:off x="6465174" y="2665750"/>
              <a:ext cx="1967616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3" name="文本框 112">
              <a:extLst>
                <a:ext uri="{FF2B5EF4-FFF2-40B4-BE49-F238E27FC236}">
                  <a16:creationId xmlns:a16="http://schemas.microsoft.com/office/drawing/2014/main" id="{CEE33533-7B6C-4665-A7E6-2EA33757E8CD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4" name="组合 11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81A70C3-9AFB-4207-AB2C-166AA2F8C338}"/>
              </a:ext>
            </a:extLst>
          </p:cNvPr>
          <p:cNvGrpSpPr/>
          <p:nvPr/>
        </p:nvGrpSpPr>
        <p:grpSpPr>
          <a:xfrm>
            <a:off x="11182232" y="4560091"/>
            <a:ext cx="1985682" cy="795520"/>
            <a:chOff x="6459884" y="2665750"/>
            <a:chExt cx="1891543" cy="757805"/>
          </a:xfrm>
        </p:grpSpPr>
        <p:sp>
          <p:nvSpPr>
            <p:cNvPr id="115" name="文本框 114">
              <a:extLst>
                <a:ext uri="{FF2B5EF4-FFF2-40B4-BE49-F238E27FC236}">
                  <a16:creationId xmlns:a16="http://schemas.microsoft.com/office/drawing/2014/main" id="{EB782F8D-A885-4476-B707-5D2A0C3A26A9}"/>
                </a:ext>
              </a:extLst>
            </p:cNvPr>
            <p:cNvSpPr txBox="1"/>
            <p:nvPr/>
          </p:nvSpPr>
          <p:spPr>
            <a:xfrm>
              <a:off x="6459884" y="2665750"/>
              <a:ext cx="1891543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5" name="文本框 124">
              <a:extLst>
                <a:ext uri="{FF2B5EF4-FFF2-40B4-BE49-F238E27FC236}">
                  <a16:creationId xmlns:a16="http://schemas.microsoft.com/office/drawing/2014/main" id="{AF16DBEA-8C6C-440F-9709-48B5A3A98F18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6" name="组合 12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3695499-EE85-4284-B889-A0BD9B572636}"/>
              </a:ext>
            </a:extLst>
          </p:cNvPr>
          <p:cNvGrpSpPr/>
          <p:nvPr/>
        </p:nvGrpSpPr>
        <p:grpSpPr>
          <a:xfrm>
            <a:off x="16260770" y="3043930"/>
            <a:ext cx="2146294" cy="795520"/>
            <a:chOff x="6504592" y="2665750"/>
            <a:chExt cx="2044540" cy="757805"/>
          </a:xfrm>
        </p:grpSpPr>
        <p:sp>
          <p:nvSpPr>
            <p:cNvPr id="127" name="文本框 126">
              <a:extLst>
                <a:ext uri="{FF2B5EF4-FFF2-40B4-BE49-F238E27FC236}">
                  <a16:creationId xmlns:a16="http://schemas.microsoft.com/office/drawing/2014/main" id="{3B867592-E21B-4F53-A103-BC81FB8A5104}"/>
                </a:ext>
              </a:extLst>
            </p:cNvPr>
            <p:cNvSpPr txBox="1"/>
            <p:nvPr/>
          </p:nvSpPr>
          <p:spPr>
            <a:xfrm>
              <a:off x="6504592" y="2665750"/>
              <a:ext cx="2044540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8" name="文本框 127">
              <a:extLst>
                <a:ext uri="{FF2B5EF4-FFF2-40B4-BE49-F238E27FC236}">
                  <a16:creationId xmlns:a16="http://schemas.microsoft.com/office/drawing/2014/main" id="{39209CFD-1667-4B38-8A05-E6E564F60EA4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2530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4" grpId="0" animBg="1"/>
      <p:bldP spid="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4000">
              <a:srgbClr val="4B1064"/>
            </a:gs>
            <a:gs pos="83000">
              <a:srgbClr val="783690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2BAC626-0AEC-4FC8-8228-A3219E4D983A}"/>
              </a:ext>
            </a:extLst>
          </p:cNvPr>
          <p:cNvGrpSpPr/>
          <p:nvPr/>
        </p:nvGrpSpPr>
        <p:grpSpPr>
          <a:xfrm>
            <a:off x="2898979" y="-4301128"/>
            <a:ext cx="15801567" cy="15801567"/>
            <a:chOff x="-1430215" y="-4097215"/>
            <a:chExt cx="15052430" cy="15052430"/>
          </a:xfrm>
        </p:grpSpPr>
        <p:sp>
          <p:nvSpPr>
            <p:cNvPr id="33" name="矩形: 圆角 4">
              <a:extLst>
                <a:ext uri="{FF2B5EF4-FFF2-40B4-BE49-F238E27FC236}">
                  <a16:creationId xmlns:a16="http://schemas.microsoft.com/office/drawing/2014/main" id="{A2FBAF86-AD3A-43F4-8EDD-6B4D4BE7E137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矩形: 圆角 4">
              <a:extLst>
                <a:ext uri="{FF2B5EF4-FFF2-40B4-BE49-F238E27FC236}">
                  <a16:creationId xmlns:a16="http://schemas.microsoft.com/office/drawing/2014/main" id="{D25E20FF-F614-4BD7-ADD2-9F0E371A6FA4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矩形: 圆角 4">
              <a:extLst>
                <a:ext uri="{FF2B5EF4-FFF2-40B4-BE49-F238E27FC236}">
                  <a16:creationId xmlns:a16="http://schemas.microsoft.com/office/drawing/2014/main" id="{88584D5A-B199-4B3E-AF33-967BBDE11A10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矩形: 圆角 4">
              <a:extLst>
                <a:ext uri="{FF2B5EF4-FFF2-40B4-BE49-F238E27FC236}">
                  <a16:creationId xmlns:a16="http://schemas.microsoft.com/office/drawing/2014/main" id="{DC7EA606-C860-4E28-8756-0512753A4B6C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矩形: 圆角 4">
              <a:extLst>
                <a:ext uri="{FF2B5EF4-FFF2-40B4-BE49-F238E27FC236}">
                  <a16:creationId xmlns:a16="http://schemas.microsoft.com/office/drawing/2014/main" id="{D07EFF78-B879-452C-AB09-B3BF12CBF40A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矩形: 圆角 4">
              <a:extLst>
                <a:ext uri="{FF2B5EF4-FFF2-40B4-BE49-F238E27FC236}">
                  <a16:creationId xmlns:a16="http://schemas.microsoft.com/office/drawing/2014/main" id="{D909E6BB-977D-43BF-ABF7-DD9EF8B754A1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: 圆角 4">
              <a:extLst>
                <a:ext uri="{FF2B5EF4-FFF2-40B4-BE49-F238E27FC236}">
                  <a16:creationId xmlns:a16="http://schemas.microsoft.com/office/drawing/2014/main" id="{5514A8DA-9223-4D54-8595-1773125A286F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: 圆角 4">
              <a:extLst>
                <a:ext uri="{FF2B5EF4-FFF2-40B4-BE49-F238E27FC236}">
                  <a16:creationId xmlns:a16="http://schemas.microsoft.com/office/drawing/2014/main" id="{C3427A30-9346-4B64-85CE-C280411B1824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: 圆角 4">
              <a:extLst>
                <a:ext uri="{FF2B5EF4-FFF2-40B4-BE49-F238E27FC236}">
                  <a16:creationId xmlns:a16="http://schemas.microsoft.com/office/drawing/2014/main" id="{1FA8A3DA-61CB-498F-B8FE-576A0B9590EE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: 圆角 4">
              <a:extLst>
                <a:ext uri="{FF2B5EF4-FFF2-40B4-BE49-F238E27FC236}">
                  <a16:creationId xmlns:a16="http://schemas.microsoft.com/office/drawing/2014/main" id="{6C1D7C22-D982-4E2F-B785-B9FE0B3369C3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: 圆角 4">
              <a:extLst>
                <a:ext uri="{FF2B5EF4-FFF2-40B4-BE49-F238E27FC236}">
                  <a16:creationId xmlns:a16="http://schemas.microsoft.com/office/drawing/2014/main" id="{AE3C61D8-3F3C-4480-8C19-D1617112CCF5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: 圆角 4">
              <a:extLst>
                <a:ext uri="{FF2B5EF4-FFF2-40B4-BE49-F238E27FC236}">
                  <a16:creationId xmlns:a16="http://schemas.microsoft.com/office/drawing/2014/main" id="{5AB5F3BF-8EAC-4669-B7A1-0FDCE6F8766C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: 圆角 4">
              <a:extLst>
                <a:ext uri="{FF2B5EF4-FFF2-40B4-BE49-F238E27FC236}">
                  <a16:creationId xmlns:a16="http://schemas.microsoft.com/office/drawing/2014/main" id="{9F2C26A3-AB12-4CF1-AE99-B14CD0235CC0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: 圆角 4">
              <a:extLst>
                <a:ext uri="{FF2B5EF4-FFF2-40B4-BE49-F238E27FC236}">
                  <a16:creationId xmlns:a16="http://schemas.microsoft.com/office/drawing/2014/main" id="{FD9BC013-CF3E-45D2-B984-0FE011092A49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矩形: 圆角 4">
              <a:extLst>
                <a:ext uri="{FF2B5EF4-FFF2-40B4-BE49-F238E27FC236}">
                  <a16:creationId xmlns:a16="http://schemas.microsoft.com/office/drawing/2014/main" id="{AF63000F-3D58-4719-BF5E-38EB2D909722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矩形: 圆角 4">
              <a:extLst>
                <a:ext uri="{FF2B5EF4-FFF2-40B4-BE49-F238E27FC236}">
                  <a16:creationId xmlns:a16="http://schemas.microsoft.com/office/drawing/2014/main" id="{D8C4899A-193C-46AC-980C-F91C0221FB79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矩形: 圆角 4">
              <a:extLst>
                <a:ext uri="{FF2B5EF4-FFF2-40B4-BE49-F238E27FC236}">
                  <a16:creationId xmlns:a16="http://schemas.microsoft.com/office/drawing/2014/main" id="{81810039-8055-4880-928F-34E08D58A882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矩形: 圆角 4">
              <a:extLst>
                <a:ext uri="{FF2B5EF4-FFF2-40B4-BE49-F238E27FC236}">
                  <a16:creationId xmlns:a16="http://schemas.microsoft.com/office/drawing/2014/main" id="{6E827351-1D4F-48B2-8396-52D411839C43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矩形: 圆角 4">
              <a:extLst>
                <a:ext uri="{FF2B5EF4-FFF2-40B4-BE49-F238E27FC236}">
                  <a16:creationId xmlns:a16="http://schemas.microsoft.com/office/drawing/2014/main" id="{4767A160-9EC0-484C-8377-F26018DCD0EF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矩形: 圆角 4">
              <a:extLst>
                <a:ext uri="{FF2B5EF4-FFF2-40B4-BE49-F238E27FC236}">
                  <a16:creationId xmlns:a16="http://schemas.microsoft.com/office/drawing/2014/main" id="{4F8DA7DD-E793-47B8-8DF7-10FEDCC68B61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矩形: 圆角 4">
              <a:extLst>
                <a:ext uri="{FF2B5EF4-FFF2-40B4-BE49-F238E27FC236}">
                  <a16:creationId xmlns:a16="http://schemas.microsoft.com/office/drawing/2014/main" id="{EC1D2398-273B-4167-A10B-E1805DDED858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4" name="矩形: 圆角 4">
              <a:extLst>
                <a:ext uri="{FF2B5EF4-FFF2-40B4-BE49-F238E27FC236}">
                  <a16:creationId xmlns:a16="http://schemas.microsoft.com/office/drawing/2014/main" id="{5F41C48B-EF87-42C7-A90A-216B3B158038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: 圆角 4">
              <a:extLst>
                <a:ext uri="{FF2B5EF4-FFF2-40B4-BE49-F238E27FC236}">
                  <a16:creationId xmlns:a16="http://schemas.microsoft.com/office/drawing/2014/main" id="{C39AD58F-6B9E-48C4-BC2D-51867EB10410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: 圆角 4">
              <a:extLst>
                <a:ext uri="{FF2B5EF4-FFF2-40B4-BE49-F238E27FC236}">
                  <a16:creationId xmlns:a16="http://schemas.microsoft.com/office/drawing/2014/main" id="{96E2FCC3-F8A4-4352-B10D-7B5E6723D5B6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: 圆角 4">
              <a:extLst>
                <a:ext uri="{FF2B5EF4-FFF2-40B4-BE49-F238E27FC236}">
                  <a16:creationId xmlns:a16="http://schemas.microsoft.com/office/drawing/2014/main" id="{98AC68AD-014D-4429-8DC8-A5EE44E21333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8" name="矩形: 圆角 4">
              <a:extLst>
                <a:ext uri="{FF2B5EF4-FFF2-40B4-BE49-F238E27FC236}">
                  <a16:creationId xmlns:a16="http://schemas.microsoft.com/office/drawing/2014/main" id="{37100936-9625-4774-BFEB-B7139BC9DA36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9" name="矩形: 圆角 4">
              <a:extLst>
                <a:ext uri="{FF2B5EF4-FFF2-40B4-BE49-F238E27FC236}">
                  <a16:creationId xmlns:a16="http://schemas.microsoft.com/office/drawing/2014/main" id="{36D644AF-D6B6-4783-82B7-F0DE75CEDB77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0" name="矩形: 圆角 4">
              <a:extLst>
                <a:ext uri="{FF2B5EF4-FFF2-40B4-BE49-F238E27FC236}">
                  <a16:creationId xmlns:a16="http://schemas.microsoft.com/office/drawing/2014/main" id="{9E518F92-F898-4393-B709-62E1ACAE9E5D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1" name="矩形: 圆角 4">
              <a:extLst>
                <a:ext uri="{FF2B5EF4-FFF2-40B4-BE49-F238E27FC236}">
                  <a16:creationId xmlns:a16="http://schemas.microsoft.com/office/drawing/2014/main" id="{5F5146E7-FC95-46EC-98A0-E17530A15757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2" name="矩形: 圆角 4">
              <a:extLst>
                <a:ext uri="{FF2B5EF4-FFF2-40B4-BE49-F238E27FC236}">
                  <a16:creationId xmlns:a16="http://schemas.microsoft.com/office/drawing/2014/main" id="{BF28A748-97F1-4C56-9BE1-1DA3D7D6274A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3" name="矩形: 圆角 4">
              <a:extLst>
                <a:ext uri="{FF2B5EF4-FFF2-40B4-BE49-F238E27FC236}">
                  <a16:creationId xmlns:a16="http://schemas.microsoft.com/office/drawing/2014/main" id="{597EFF7F-D766-43E3-BDD2-394B0C74990C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4" name="圆: 空心 6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E01614C-848D-4C45-AF67-F27E8084B195}"/>
              </a:ext>
            </a:extLst>
          </p:cNvPr>
          <p:cNvSpPr/>
          <p:nvPr/>
        </p:nvSpPr>
        <p:spPr>
          <a:xfrm rot="5849134" flipH="1" flipV="1">
            <a:off x="-899543" y="-4080376"/>
            <a:ext cx="10107770" cy="10107770"/>
          </a:xfrm>
          <a:prstGeom prst="donut">
            <a:avLst>
              <a:gd name="adj" fmla="val 12953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>
                  <a:alpha val="80000"/>
                </a:srgbClr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5" name="文本框 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A6FC1B3-D678-4706-B71C-C676A406C391}"/>
              </a:ext>
            </a:extLst>
          </p:cNvPr>
          <p:cNvSpPr txBox="1"/>
          <p:nvPr/>
        </p:nvSpPr>
        <p:spPr>
          <a:xfrm>
            <a:off x="10483098" y="3004682"/>
            <a:ext cx="4214659" cy="1513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3800" b="1">
                <a:solidFill>
                  <a:schemeClr val="bg1"/>
                </a:solidFill>
                <a:latin typeface="思源黑体 CN ExtraLight"/>
                <a:ea typeface="思源宋体 Heavy" panose="02020900000000000000"/>
              </a:defRPr>
            </a:lvl1pPr>
          </a:lstStyle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23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PART</a:t>
            </a:r>
          </a:p>
        </p:txBody>
      </p:sp>
      <p:sp>
        <p:nvSpPr>
          <p:cNvPr id="66" name="文本框 6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489364A-4636-4567-8643-3AF31F9D3274}"/>
              </a:ext>
            </a:extLst>
          </p:cNvPr>
          <p:cNvSpPr txBox="1"/>
          <p:nvPr/>
        </p:nvSpPr>
        <p:spPr>
          <a:xfrm>
            <a:off x="5268785" y="1157807"/>
            <a:ext cx="5572826" cy="395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90" b="1" i="0" u="none" strike="noStrike" kern="1200" cap="none" spc="0" normalizeH="0" baseline="0" noProof="0" dirty="0">
                <a:ln>
                  <a:noFill/>
                </a:ln>
                <a:solidFill>
                  <a:srgbClr val="DF6EF6"/>
                </a:solidFill>
                <a:effectLst/>
                <a:uLnTx/>
                <a:uFillTx/>
                <a:cs typeface="+mn-ea"/>
                <a:sym typeface="+mn-lt"/>
              </a:rPr>
              <a:t>04</a:t>
            </a:r>
            <a:endParaRPr kumimoji="0" lang="zh-CN" altLang="en-US" sz="25090" b="1" i="0" u="none" strike="noStrike" kern="1200" cap="none" spc="0" normalizeH="0" baseline="0" noProof="0" dirty="0">
              <a:ln>
                <a:noFill/>
              </a:ln>
              <a:solidFill>
                <a:srgbClr val="DF6EF6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7" name="文本框 6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4A22FF0-708E-4868-AD29-07B8C92F465F}"/>
              </a:ext>
            </a:extLst>
          </p:cNvPr>
          <p:cNvSpPr txBox="1"/>
          <p:nvPr/>
        </p:nvSpPr>
        <p:spPr>
          <a:xfrm>
            <a:off x="5592228" y="1155513"/>
            <a:ext cx="5572826" cy="395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5090" b="1" dirty="0">
                <a:solidFill>
                  <a:prstClr val="white"/>
                </a:solidFill>
                <a:cs typeface="+mn-ea"/>
                <a:sym typeface="+mn-lt"/>
              </a:rPr>
              <a:t>04</a:t>
            </a:r>
            <a:endParaRPr kumimoji="0" lang="zh-CN" altLang="en-US" sz="2509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8" name="文本框 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DA65323-DA4C-4E95-84DB-991DF2EB7018}"/>
              </a:ext>
            </a:extLst>
          </p:cNvPr>
          <p:cNvSpPr txBox="1"/>
          <p:nvPr/>
        </p:nvSpPr>
        <p:spPr>
          <a:xfrm>
            <a:off x="10483099" y="4368858"/>
            <a:ext cx="6208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9" name="文本框 6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9FAB7DA-45F3-4F30-AB2F-F63F78F206E8}"/>
              </a:ext>
            </a:extLst>
          </p:cNvPr>
          <p:cNvSpPr txBox="1"/>
          <p:nvPr/>
        </p:nvSpPr>
        <p:spPr>
          <a:xfrm>
            <a:off x="10483098" y="5363007"/>
            <a:ext cx="8416918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0262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57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: 空心 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387E7AF-734D-4BF7-8279-04521342F5CD}"/>
              </a:ext>
            </a:extLst>
          </p:cNvPr>
          <p:cNvSpPr/>
          <p:nvPr/>
        </p:nvSpPr>
        <p:spPr>
          <a:xfrm rot="10789294" flipV="1">
            <a:off x="-3503784" y="-1694452"/>
            <a:ext cx="9917928" cy="10107770"/>
          </a:xfrm>
          <a:prstGeom prst="donut">
            <a:avLst>
              <a:gd name="adj" fmla="val 30413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>
                  <a:alpha val="80000"/>
                </a:srgbClr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" name="圆: 空心 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7D0493B-FCF5-49E0-B5C0-972E8BF108D2}"/>
              </a:ext>
            </a:extLst>
          </p:cNvPr>
          <p:cNvSpPr/>
          <p:nvPr/>
        </p:nvSpPr>
        <p:spPr>
          <a:xfrm flipH="1" flipV="1">
            <a:off x="17187474" y="-2470732"/>
            <a:ext cx="4057202" cy="4057202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>
                  <a:alpha val="80000"/>
                </a:srgbClr>
              </a:gs>
              <a:gs pos="66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40CB3F3-6168-4409-875A-919CDC10B6C2}"/>
              </a:ext>
            </a:extLst>
          </p:cNvPr>
          <p:cNvGrpSpPr/>
          <p:nvPr/>
        </p:nvGrpSpPr>
        <p:grpSpPr>
          <a:xfrm>
            <a:off x="7883940" y="844832"/>
            <a:ext cx="7197886" cy="1053599"/>
            <a:chOff x="7883940" y="844832"/>
            <a:chExt cx="7197886" cy="1053599"/>
          </a:xfrm>
        </p:grpSpPr>
        <p:sp>
          <p:nvSpPr>
            <p:cNvPr id="8" name="圆: 空心 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9B59354-BC9F-4BC8-AEF3-A002F87F1DA2}"/>
                </a:ext>
              </a:extLst>
            </p:cNvPr>
            <p:cNvSpPr/>
            <p:nvPr/>
          </p:nvSpPr>
          <p:spPr>
            <a:xfrm flipH="1" flipV="1">
              <a:off x="8245235" y="1176833"/>
              <a:ext cx="721598" cy="721598"/>
            </a:xfrm>
            <a:prstGeom prst="donut">
              <a:avLst>
                <a:gd name="adj" fmla="val 1235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>
                    <a:alpha val="80000"/>
                  </a:srgbClr>
                </a:gs>
                <a:gs pos="78000">
                  <a:srgbClr val="1D2E55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155">
                <a:gradFill>
                  <a:gsLst>
                    <a:gs pos="100000">
                      <a:schemeClr val="bg1"/>
                    </a:gs>
                    <a:gs pos="10000">
                      <a:schemeClr val="accent1">
                        <a:lumMod val="5000"/>
                        <a:lumOff val="95000"/>
                        <a:alpha val="50000"/>
                      </a:schemeClr>
                    </a:gs>
                    <a:gs pos="18000">
                      <a:srgbClr val="DF6EF6">
                        <a:alpha val="80000"/>
                      </a:srgbClr>
                    </a:gs>
                    <a:gs pos="78000">
                      <a:srgbClr val="1D2E55"/>
                    </a:gs>
                  </a:gsLst>
                  <a:lin ang="27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9" name="文本框 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1DE6FC1-A856-44DF-BBD9-B4F8BA3B7B9C}"/>
                </a:ext>
              </a:extLst>
            </p:cNvPr>
            <p:cNvSpPr txBox="1"/>
            <p:nvPr/>
          </p:nvSpPr>
          <p:spPr>
            <a:xfrm>
              <a:off x="7883940" y="904925"/>
              <a:ext cx="1420240" cy="867802"/>
            </a:xfrm>
            <a:prstGeom prst="rect">
              <a:avLst/>
            </a:prstGeom>
            <a:solidFill>
              <a:srgbClr val="30063D"/>
            </a:solidFill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5039" b="1" dirty="0">
                  <a:solidFill>
                    <a:srgbClr val="DF6EF6"/>
                  </a:solidFill>
                  <a:cs typeface="+mn-ea"/>
                  <a:sym typeface="+mn-lt"/>
                </a:rPr>
                <a:t>01</a:t>
              </a:r>
              <a:endParaRPr lang="zh-CN" altLang="en-US" sz="5039" b="1" dirty="0">
                <a:solidFill>
                  <a:srgbClr val="DF6EF6"/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E8F09586-AEEB-474C-9A65-4F3B96218A36}"/>
                </a:ext>
              </a:extLst>
            </p:cNvPr>
            <p:cNvGrpSpPr/>
            <p:nvPr/>
          </p:nvGrpSpPr>
          <p:grpSpPr>
            <a:xfrm>
              <a:off x="9686542" y="844832"/>
              <a:ext cx="5395284" cy="983607"/>
              <a:chOff x="7300898" y="1083786"/>
              <a:chExt cx="5395284" cy="983607"/>
            </a:xfrm>
          </p:grpSpPr>
          <p:cxnSp>
            <p:nvCxnSpPr>
              <p:cNvPr id="10" name="直接连接符 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6FED2E87-E027-4DF5-9F55-1F31A83FF8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18608" y="1622494"/>
                <a:ext cx="1668058" cy="0"/>
              </a:xfrm>
              <a:prstGeom prst="line">
                <a:avLst/>
              </a:prstGeom>
              <a:ln w="31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矩形 1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7EF2B1BC-8DF2-4EB9-B4F5-A1846131EDD8}"/>
                  </a:ext>
                </a:extLst>
              </p:cNvPr>
              <p:cNvSpPr/>
              <p:nvPr/>
            </p:nvSpPr>
            <p:spPr>
              <a:xfrm>
                <a:off x="7300898" y="1083786"/>
                <a:ext cx="1962397" cy="480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59937"/>
                <a:r>
                  <a:rPr lang="en-US" altLang="zh-CN" sz="252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52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文本框 1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2A34EB4A-5DC3-4CE8-8715-4F978EC21B80}"/>
                  </a:ext>
                </a:extLst>
              </p:cNvPr>
              <p:cNvSpPr txBox="1"/>
              <p:nvPr/>
            </p:nvSpPr>
            <p:spPr>
              <a:xfrm>
                <a:off x="7327425" y="1610858"/>
                <a:ext cx="5368757" cy="456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altLang="zh-CN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1" name="文本框 1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AA0C0041-A66D-4F78-9540-45F092C4BB6A}"/>
                </a:ext>
              </a:extLst>
            </p:cNvPr>
            <p:cNvSpPr txBox="1"/>
            <p:nvPr/>
          </p:nvSpPr>
          <p:spPr>
            <a:xfrm>
              <a:off x="8192709" y="904925"/>
              <a:ext cx="1420240" cy="867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5039" b="1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CN" altLang="en-US" sz="503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1B9713EC-3CA5-4D21-B91E-D044D6DB4AB5}"/>
              </a:ext>
            </a:extLst>
          </p:cNvPr>
          <p:cNvGrpSpPr/>
          <p:nvPr/>
        </p:nvGrpSpPr>
        <p:grpSpPr>
          <a:xfrm>
            <a:off x="9304180" y="2209450"/>
            <a:ext cx="7191356" cy="1127071"/>
            <a:chOff x="9304180" y="2209450"/>
            <a:chExt cx="7191356" cy="1127071"/>
          </a:xfrm>
        </p:grpSpPr>
        <p:sp>
          <p:nvSpPr>
            <p:cNvPr id="14" name="圆: 空心 1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DC70155-2881-4940-8025-AD7E781B3B78}"/>
                </a:ext>
              </a:extLst>
            </p:cNvPr>
            <p:cNvSpPr/>
            <p:nvPr/>
          </p:nvSpPr>
          <p:spPr>
            <a:xfrm flipH="1" flipV="1">
              <a:off x="9665475" y="2614923"/>
              <a:ext cx="721598" cy="721598"/>
            </a:xfrm>
            <a:prstGeom prst="donut">
              <a:avLst>
                <a:gd name="adj" fmla="val 1235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>
                    <a:alpha val="80000"/>
                  </a:srgbClr>
                </a:gs>
                <a:gs pos="78000">
                  <a:srgbClr val="1D2E55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155">
                <a:gradFill>
                  <a:gsLst>
                    <a:gs pos="100000">
                      <a:schemeClr val="bg1"/>
                    </a:gs>
                    <a:gs pos="10000">
                      <a:schemeClr val="accent1">
                        <a:lumMod val="5000"/>
                        <a:lumOff val="95000"/>
                        <a:alpha val="50000"/>
                      </a:schemeClr>
                    </a:gs>
                    <a:gs pos="18000">
                      <a:srgbClr val="DF6EF6">
                        <a:alpha val="80000"/>
                      </a:srgbClr>
                    </a:gs>
                    <a:gs pos="78000">
                      <a:srgbClr val="1D2E55"/>
                    </a:gs>
                  </a:gsLst>
                  <a:lin ang="27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15" name="文本框 1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59BCB5A-6BB4-44B4-8B46-E38299DE9AA8}"/>
                </a:ext>
              </a:extLst>
            </p:cNvPr>
            <p:cNvSpPr txBox="1"/>
            <p:nvPr/>
          </p:nvSpPr>
          <p:spPr>
            <a:xfrm>
              <a:off x="9304180" y="2343015"/>
              <a:ext cx="1420240" cy="867802"/>
            </a:xfrm>
            <a:prstGeom prst="rect">
              <a:avLst/>
            </a:prstGeom>
            <a:solidFill>
              <a:srgbClr val="30063D"/>
            </a:solidFill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5039" b="1" dirty="0">
                  <a:solidFill>
                    <a:srgbClr val="DF6EF6"/>
                  </a:solidFill>
                  <a:cs typeface="+mn-ea"/>
                  <a:sym typeface="+mn-lt"/>
                </a:rPr>
                <a:t>02</a:t>
              </a:r>
              <a:endParaRPr lang="zh-CN" altLang="en-US" sz="5039" b="1" dirty="0">
                <a:solidFill>
                  <a:srgbClr val="DF6EF6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AC530002-F4A3-4362-A854-F876A6A191A1}"/>
                </a:ext>
              </a:extLst>
            </p:cNvPr>
            <p:cNvSpPr txBox="1"/>
            <p:nvPr/>
          </p:nvSpPr>
          <p:spPr>
            <a:xfrm>
              <a:off x="9612949" y="2343015"/>
              <a:ext cx="1420240" cy="867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5039" b="1">
                  <a:solidFill>
                    <a:prstClr val="white"/>
                  </a:solidFill>
                  <a:cs typeface="+mn-ea"/>
                  <a:sym typeface="+mn-lt"/>
                </a:rPr>
                <a:t>02</a:t>
              </a:r>
              <a:endParaRPr lang="zh-CN" altLang="en-US" sz="503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10F3A3BA-11B7-4673-B9C0-14FEFDC6305C}"/>
                </a:ext>
              </a:extLst>
            </p:cNvPr>
            <p:cNvGrpSpPr/>
            <p:nvPr/>
          </p:nvGrpSpPr>
          <p:grpSpPr>
            <a:xfrm>
              <a:off x="11100252" y="2209450"/>
              <a:ext cx="5395284" cy="983607"/>
              <a:chOff x="7300898" y="1083786"/>
              <a:chExt cx="5395284" cy="983607"/>
            </a:xfrm>
          </p:grpSpPr>
          <p:cxnSp>
            <p:nvCxnSpPr>
              <p:cNvPr id="36" name="直接连接符 3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15598582-60FF-4C75-B75E-628AEAE563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18608" y="1622494"/>
                <a:ext cx="1668058" cy="0"/>
              </a:xfrm>
              <a:prstGeom prst="line">
                <a:avLst/>
              </a:prstGeom>
              <a:ln w="31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矩形 3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BF015522-C84A-4849-9470-5E454162F05C}"/>
                  </a:ext>
                </a:extLst>
              </p:cNvPr>
              <p:cNvSpPr/>
              <p:nvPr/>
            </p:nvSpPr>
            <p:spPr>
              <a:xfrm>
                <a:off x="7300898" y="1083786"/>
                <a:ext cx="1962397" cy="480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59937"/>
                <a:r>
                  <a:rPr lang="en-US" altLang="zh-CN" sz="252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52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文本框 3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2D4BE6D5-C5B1-4AD8-B4CF-EFB89DA8ABA0}"/>
                  </a:ext>
                </a:extLst>
              </p:cNvPr>
              <p:cNvSpPr txBox="1"/>
              <p:nvPr/>
            </p:nvSpPr>
            <p:spPr>
              <a:xfrm>
                <a:off x="7327425" y="1610858"/>
                <a:ext cx="5368757" cy="456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altLang="zh-CN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FD464599-C50F-4712-910F-7F7AE9F5D50A}"/>
              </a:ext>
            </a:extLst>
          </p:cNvPr>
          <p:cNvGrpSpPr/>
          <p:nvPr/>
        </p:nvGrpSpPr>
        <p:grpSpPr>
          <a:xfrm>
            <a:off x="10741925" y="3755950"/>
            <a:ext cx="7176819" cy="1146578"/>
            <a:chOff x="10741925" y="3755950"/>
            <a:chExt cx="7176819" cy="1146578"/>
          </a:xfrm>
        </p:grpSpPr>
        <p:sp>
          <p:nvSpPr>
            <p:cNvPr id="19" name="圆: 空心 1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0D152F7-75A9-4918-9518-985E13F6F119}"/>
                </a:ext>
              </a:extLst>
            </p:cNvPr>
            <p:cNvSpPr/>
            <p:nvPr/>
          </p:nvSpPr>
          <p:spPr>
            <a:xfrm flipH="1" flipV="1">
              <a:off x="11103220" y="4180930"/>
              <a:ext cx="721598" cy="721598"/>
            </a:xfrm>
            <a:prstGeom prst="donut">
              <a:avLst>
                <a:gd name="adj" fmla="val 1235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>
                    <a:alpha val="80000"/>
                  </a:srgbClr>
                </a:gs>
                <a:gs pos="78000">
                  <a:srgbClr val="1D2E55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155">
                <a:gradFill>
                  <a:gsLst>
                    <a:gs pos="100000">
                      <a:schemeClr val="bg1"/>
                    </a:gs>
                    <a:gs pos="10000">
                      <a:schemeClr val="accent1">
                        <a:lumMod val="5000"/>
                        <a:lumOff val="95000"/>
                        <a:alpha val="50000"/>
                      </a:schemeClr>
                    </a:gs>
                    <a:gs pos="18000">
                      <a:srgbClr val="DF6EF6">
                        <a:alpha val="80000"/>
                      </a:srgbClr>
                    </a:gs>
                    <a:gs pos="78000">
                      <a:srgbClr val="1D2E55"/>
                    </a:gs>
                  </a:gsLst>
                  <a:lin ang="27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20" name="文本框 1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F420EAFC-F413-41DB-9FBA-18F54A1EB5C3}"/>
                </a:ext>
              </a:extLst>
            </p:cNvPr>
            <p:cNvSpPr txBox="1"/>
            <p:nvPr/>
          </p:nvSpPr>
          <p:spPr>
            <a:xfrm>
              <a:off x="10741925" y="3909022"/>
              <a:ext cx="1420240" cy="867802"/>
            </a:xfrm>
            <a:prstGeom prst="rect">
              <a:avLst/>
            </a:prstGeom>
            <a:solidFill>
              <a:srgbClr val="30063D"/>
            </a:solidFill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5039" b="1" dirty="0">
                  <a:solidFill>
                    <a:srgbClr val="DF6EF6"/>
                  </a:solidFill>
                  <a:cs typeface="+mn-ea"/>
                  <a:sym typeface="+mn-lt"/>
                </a:rPr>
                <a:t>03</a:t>
              </a:r>
              <a:endParaRPr lang="zh-CN" altLang="en-US" sz="5039" b="1" dirty="0">
                <a:solidFill>
                  <a:srgbClr val="DF6EF6"/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EF96B814-374C-4340-A8BB-FF5646B745F0}"/>
                </a:ext>
              </a:extLst>
            </p:cNvPr>
            <p:cNvSpPr txBox="1"/>
            <p:nvPr/>
          </p:nvSpPr>
          <p:spPr>
            <a:xfrm>
              <a:off x="11050694" y="3909022"/>
              <a:ext cx="1420240" cy="867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5039" b="1" dirty="0">
                  <a:solidFill>
                    <a:prstClr val="white"/>
                  </a:solidFill>
                  <a:cs typeface="+mn-ea"/>
                  <a:sym typeface="+mn-lt"/>
                </a:rPr>
                <a:t>03</a:t>
              </a:r>
              <a:endParaRPr lang="zh-CN" altLang="en-US" sz="503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9990C935-7F0F-4F8E-BA37-E881E128E4AF}"/>
                </a:ext>
              </a:extLst>
            </p:cNvPr>
            <p:cNvGrpSpPr/>
            <p:nvPr/>
          </p:nvGrpSpPr>
          <p:grpSpPr>
            <a:xfrm>
              <a:off x="12523460" y="3755950"/>
              <a:ext cx="5395284" cy="983607"/>
              <a:chOff x="7300898" y="1083786"/>
              <a:chExt cx="5395284" cy="983607"/>
            </a:xfrm>
          </p:grpSpPr>
          <p:cxnSp>
            <p:nvCxnSpPr>
              <p:cNvPr id="40" name="直接连接符 3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9A5773EC-A56B-47A1-A91B-8CD26C72CB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18608" y="1622494"/>
                <a:ext cx="1668058" cy="0"/>
              </a:xfrm>
              <a:prstGeom prst="line">
                <a:avLst/>
              </a:prstGeom>
              <a:ln w="31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矩形 4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14B572A4-F4DC-414F-9EE1-0750913AE9D3}"/>
                  </a:ext>
                </a:extLst>
              </p:cNvPr>
              <p:cNvSpPr/>
              <p:nvPr/>
            </p:nvSpPr>
            <p:spPr>
              <a:xfrm>
                <a:off x="7300898" y="1083786"/>
                <a:ext cx="1962397" cy="480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59937"/>
                <a:r>
                  <a:rPr lang="en-US" altLang="zh-CN" sz="252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52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文本框 4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E60F8733-1D17-4E60-8F38-45428DC7DE88}"/>
                  </a:ext>
                </a:extLst>
              </p:cNvPr>
              <p:cNvSpPr txBox="1"/>
              <p:nvPr/>
            </p:nvSpPr>
            <p:spPr>
              <a:xfrm>
                <a:off x="7327425" y="1610858"/>
                <a:ext cx="5368757" cy="456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altLang="zh-CN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FF0AA918-231B-45D0-B499-5EBF0824F664}"/>
              </a:ext>
            </a:extLst>
          </p:cNvPr>
          <p:cNvGrpSpPr/>
          <p:nvPr/>
        </p:nvGrpSpPr>
        <p:grpSpPr>
          <a:xfrm>
            <a:off x="12099454" y="5174722"/>
            <a:ext cx="7171201" cy="1134931"/>
            <a:chOff x="12099454" y="5174722"/>
            <a:chExt cx="7171201" cy="1134931"/>
          </a:xfrm>
        </p:grpSpPr>
        <p:sp>
          <p:nvSpPr>
            <p:cNvPr id="24" name="圆: 空心 2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DD95F80-9784-471B-BA8F-642548D9480B}"/>
                </a:ext>
              </a:extLst>
            </p:cNvPr>
            <p:cNvSpPr/>
            <p:nvPr/>
          </p:nvSpPr>
          <p:spPr>
            <a:xfrm flipH="1" flipV="1">
              <a:off x="12460749" y="5588055"/>
              <a:ext cx="721598" cy="721598"/>
            </a:xfrm>
            <a:prstGeom prst="donut">
              <a:avLst>
                <a:gd name="adj" fmla="val 1235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>
                    <a:alpha val="80000"/>
                  </a:srgbClr>
                </a:gs>
                <a:gs pos="78000">
                  <a:srgbClr val="1D2E55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155">
                <a:gradFill>
                  <a:gsLst>
                    <a:gs pos="100000">
                      <a:schemeClr val="bg1"/>
                    </a:gs>
                    <a:gs pos="10000">
                      <a:schemeClr val="accent1">
                        <a:lumMod val="5000"/>
                        <a:lumOff val="95000"/>
                        <a:alpha val="50000"/>
                      </a:schemeClr>
                    </a:gs>
                    <a:gs pos="18000">
                      <a:srgbClr val="DF6EF6">
                        <a:alpha val="80000"/>
                      </a:srgbClr>
                    </a:gs>
                    <a:gs pos="78000">
                      <a:srgbClr val="1D2E55"/>
                    </a:gs>
                  </a:gsLst>
                  <a:lin ang="27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25" name="文本框 2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B7C6864-64B2-43C2-BD6A-F0AABAA8B0D7}"/>
                </a:ext>
              </a:extLst>
            </p:cNvPr>
            <p:cNvSpPr txBox="1"/>
            <p:nvPr/>
          </p:nvSpPr>
          <p:spPr>
            <a:xfrm>
              <a:off x="12099454" y="5316147"/>
              <a:ext cx="1420240" cy="867802"/>
            </a:xfrm>
            <a:prstGeom prst="rect">
              <a:avLst/>
            </a:prstGeom>
            <a:solidFill>
              <a:srgbClr val="30063D"/>
            </a:solidFill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5039" b="1" dirty="0">
                  <a:solidFill>
                    <a:srgbClr val="DF6EF6"/>
                  </a:solidFill>
                  <a:cs typeface="+mn-ea"/>
                  <a:sym typeface="+mn-lt"/>
                </a:rPr>
                <a:t>04</a:t>
              </a:r>
              <a:endParaRPr lang="zh-CN" altLang="en-US" sz="5039" b="1" dirty="0">
                <a:solidFill>
                  <a:srgbClr val="DF6EF6"/>
                </a:solidFill>
                <a:cs typeface="+mn-ea"/>
                <a:sym typeface="+mn-lt"/>
              </a:endParaRPr>
            </a:p>
          </p:txBody>
        </p:sp>
        <p:sp>
          <p:nvSpPr>
            <p:cNvPr id="31" name="文本框 3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D1C1FA3-2739-474D-9916-FEC5F32C9B2F}"/>
                </a:ext>
              </a:extLst>
            </p:cNvPr>
            <p:cNvSpPr txBox="1"/>
            <p:nvPr/>
          </p:nvSpPr>
          <p:spPr>
            <a:xfrm>
              <a:off x="12408223" y="5316147"/>
              <a:ext cx="1420240" cy="867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5039" b="1" dirty="0">
                  <a:solidFill>
                    <a:prstClr val="white"/>
                  </a:solidFill>
                  <a:cs typeface="+mn-ea"/>
                  <a:sym typeface="+mn-lt"/>
                </a:rPr>
                <a:t>04</a:t>
              </a:r>
              <a:endParaRPr lang="zh-CN" altLang="en-US" sz="503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EB60167E-4538-4FAF-A87C-ECC48A0DEC1A}"/>
                </a:ext>
              </a:extLst>
            </p:cNvPr>
            <p:cNvGrpSpPr/>
            <p:nvPr/>
          </p:nvGrpSpPr>
          <p:grpSpPr>
            <a:xfrm>
              <a:off x="13875371" y="5174722"/>
              <a:ext cx="5395284" cy="983607"/>
              <a:chOff x="7300898" y="1083786"/>
              <a:chExt cx="5395284" cy="983607"/>
            </a:xfrm>
          </p:grpSpPr>
          <p:cxnSp>
            <p:nvCxnSpPr>
              <p:cNvPr id="44" name="直接连接符 4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C83C49D3-AC8F-4034-BB10-0030F189B2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18608" y="1622494"/>
                <a:ext cx="1668058" cy="0"/>
              </a:xfrm>
              <a:prstGeom prst="line">
                <a:avLst/>
              </a:prstGeom>
              <a:ln w="31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矩形 4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2D116580-4A92-45AE-9D5D-923C3BF18D4B}"/>
                  </a:ext>
                </a:extLst>
              </p:cNvPr>
              <p:cNvSpPr/>
              <p:nvPr/>
            </p:nvSpPr>
            <p:spPr>
              <a:xfrm>
                <a:off x="7300898" y="1083786"/>
                <a:ext cx="1962397" cy="480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59937"/>
                <a:r>
                  <a:rPr lang="en-US" altLang="zh-CN" sz="252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52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文本框 4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  <a:extLst>
                  <a:ext uri="{FF2B5EF4-FFF2-40B4-BE49-F238E27FC236}">
                    <a16:creationId xmlns:a16="http://schemas.microsoft.com/office/drawing/2014/main" id="{900096FF-2F56-4E7E-A3FA-78A85EF3A115}"/>
                  </a:ext>
                </a:extLst>
              </p:cNvPr>
              <p:cNvSpPr txBox="1"/>
              <p:nvPr/>
            </p:nvSpPr>
            <p:spPr>
              <a:xfrm>
                <a:off x="7327425" y="1610858"/>
                <a:ext cx="5368757" cy="456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altLang="zh-CN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8" name="文本框 4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677C4D8-905E-49C3-9CA0-ED0F6CF45DF8}"/>
              </a:ext>
            </a:extLst>
          </p:cNvPr>
          <p:cNvSpPr txBox="1"/>
          <p:nvPr/>
        </p:nvSpPr>
        <p:spPr>
          <a:xfrm flipH="1">
            <a:off x="796447" y="2795686"/>
            <a:ext cx="72835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59937"/>
            <a:r>
              <a:rPr lang="en-US" altLang="zh-CN" sz="7200" dirty="0">
                <a:solidFill>
                  <a:prstClr val="white"/>
                </a:solidFill>
                <a:cs typeface="+mn-ea"/>
                <a:sym typeface="+mn-lt"/>
              </a:rPr>
              <a:t>CONTENTS</a:t>
            </a:r>
            <a:endParaRPr lang="zh-CN" altLang="en-US" sz="7200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57975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圆: 空心 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2456DC5-E82B-4567-BA34-0C9B2C940D8F}"/>
              </a:ext>
            </a:extLst>
          </p:cNvPr>
          <p:cNvSpPr/>
          <p:nvPr/>
        </p:nvSpPr>
        <p:spPr>
          <a:xfrm flipH="1" flipV="1">
            <a:off x="2315195" y="5500730"/>
            <a:ext cx="4057202" cy="4057202"/>
          </a:xfrm>
          <a:prstGeom prst="donut">
            <a:avLst>
              <a:gd name="adj" fmla="val 20999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8" name="圆: 空心 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DAD6E91-6550-4CC6-AE80-E184EB23DC76}"/>
              </a:ext>
            </a:extLst>
          </p:cNvPr>
          <p:cNvSpPr/>
          <p:nvPr/>
        </p:nvSpPr>
        <p:spPr>
          <a:xfrm flipH="1" flipV="1">
            <a:off x="12802501" y="6027754"/>
            <a:ext cx="5642619" cy="5642619"/>
          </a:xfrm>
          <a:prstGeom prst="donut">
            <a:avLst>
              <a:gd name="adj" fmla="val 19196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9" name="圆: 空心 6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F9F1BACB-FA67-41A8-B8F3-8FA78EEDCA6E}"/>
              </a:ext>
            </a:extLst>
          </p:cNvPr>
          <p:cNvSpPr/>
          <p:nvPr/>
        </p:nvSpPr>
        <p:spPr>
          <a:xfrm flipH="1" flipV="1">
            <a:off x="15237853" y="-3692242"/>
            <a:ext cx="5043271" cy="5043271"/>
          </a:xfrm>
          <a:prstGeom prst="donut">
            <a:avLst>
              <a:gd name="adj" fmla="val 18626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0" name="椭圆 6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2C156F7-D419-488B-B59D-AB19968DD91A}"/>
              </a:ext>
            </a:extLst>
          </p:cNvPr>
          <p:cNvSpPr/>
          <p:nvPr/>
        </p:nvSpPr>
        <p:spPr>
          <a:xfrm>
            <a:off x="7199699" y="4175534"/>
            <a:ext cx="1682579" cy="1682579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1" name="椭圆 7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00F1270-ADE7-42ED-8F36-8A3A8259CF05}"/>
              </a:ext>
            </a:extLst>
          </p:cNvPr>
          <p:cNvSpPr/>
          <p:nvPr/>
        </p:nvSpPr>
        <p:spPr>
          <a:xfrm>
            <a:off x="5413445" y="1351029"/>
            <a:ext cx="3872672" cy="3872672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57150">
            <a:solidFill>
              <a:schemeClr val="bg1"/>
            </a:solidFill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0" name="椭圆 8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2578CF0-C1E0-4107-AA48-4D1EDC55133A}"/>
              </a:ext>
            </a:extLst>
          </p:cNvPr>
          <p:cNvSpPr/>
          <p:nvPr/>
        </p:nvSpPr>
        <p:spPr>
          <a:xfrm>
            <a:off x="5125365" y="1421553"/>
            <a:ext cx="1180158" cy="1180158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5" name="文本框 9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E4BDD4B-AF8A-45FE-BD1A-8BEE11C1975D}"/>
              </a:ext>
            </a:extLst>
          </p:cNvPr>
          <p:cNvSpPr txBox="1"/>
          <p:nvPr/>
        </p:nvSpPr>
        <p:spPr>
          <a:xfrm>
            <a:off x="10404304" y="2859567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67315457-9731-40B6-AC8A-E81CC3E07A0E}"/>
              </a:ext>
            </a:extLst>
          </p:cNvPr>
          <p:cNvSpPr/>
          <p:nvPr/>
        </p:nvSpPr>
        <p:spPr>
          <a:xfrm>
            <a:off x="10454420" y="4032990"/>
            <a:ext cx="7246269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2000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9739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9DDC381-3EFC-4367-AB6F-ECA021BD7A01}"/>
              </a:ext>
            </a:extLst>
          </p:cNvPr>
          <p:cNvSpPr/>
          <p:nvPr/>
        </p:nvSpPr>
        <p:spPr>
          <a:xfrm>
            <a:off x="6175687" y="1287619"/>
            <a:ext cx="4624075" cy="4624075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57150">
            <a:solidFill>
              <a:schemeClr val="bg1"/>
            </a:solidFill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1" name="圆: 空心 1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6880C4B-9551-4FF0-9DB2-E72A9B6EFC5B}"/>
              </a:ext>
            </a:extLst>
          </p:cNvPr>
          <p:cNvSpPr/>
          <p:nvPr/>
        </p:nvSpPr>
        <p:spPr>
          <a:xfrm flipH="1" flipV="1">
            <a:off x="2108540" y="3090384"/>
            <a:ext cx="5642619" cy="5642619"/>
          </a:xfrm>
          <a:prstGeom prst="donut">
            <a:avLst>
              <a:gd name="adj" fmla="val 9959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" name="椭圆 1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8103234-8A48-437B-A8F8-49309AB95447}"/>
              </a:ext>
            </a:extLst>
          </p:cNvPr>
          <p:cNvSpPr/>
          <p:nvPr/>
        </p:nvSpPr>
        <p:spPr>
          <a:xfrm>
            <a:off x="9819209" y="1352127"/>
            <a:ext cx="1300523" cy="1300523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7" name="椭圆 1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D608C4ED-5132-4B05-BB84-0F7AC0945313}"/>
              </a:ext>
            </a:extLst>
          </p:cNvPr>
          <p:cNvSpPr/>
          <p:nvPr/>
        </p:nvSpPr>
        <p:spPr>
          <a:xfrm>
            <a:off x="14691443" y="4306670"/>
            <a:ext cx="4128668" cy="4128668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57150">
            <a:solidFill>
              <a:schemeClr val="bg1"/>
            </a:solidFill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0" name="圆: 空心 1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A2913A3-E18E-4FFF-9CF2-20ECA93B126D}"/>
              </a:ext>
            </a:extLst>
          </p:cNvPr>
          <p:cNvSpPr/>
          <p:nvPr/>
        </p:nvSpPr>
        <p:spPr>
          <a:xfrm flipH="1" flipV="1">
            <a:off x="15998802" y="-2989970"/>
            <a:ext cx="5642619" cy="5642619"/>
          </a:xfrm>
          <a:prstGeom prst="donut">
            <a:avLst>
              <a:gd name="adj" fmla="val 9959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1" name="文本框 2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E3E2865-A23B-45E4-AA44-0326BCDFB34F}"/>
              </a:ext>
            </a:extLst>
          </p:cNvPr>
          <p:cNvSpPr txBox="1"/>
          <p:nvPr/>
        </p:nvSpPr>
        <p:spPr>
          <a:xfrm>
            <a:off x="11394681" y="1927891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7C9A6B1-C618-4B6C-970C-60F8FBD974EB}"/>
              </a:ext>
            </a:extLst>
          </p:cNvPr>
          <p:cNvSpPr/>
          <p:nvPr/>
        </p:nvSpPr>
        <p:spPr>
          <a:xfrm>
            <a:off x="11444797" y="3101314"/>
            <a:ext cx="7246269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2000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0CE5A4B-DD6F-496B-983D-7C82C92BFEC8}"/>
              </a:ext>
            </a:extLst>
          </p:cNvPr>
          <p:cNvSpPr/>
          <p:nvPr/>
        </p:nvSpPr>
        <p:spPr>
          <a:xfrm>
            <a:off x="11444796" y="4306670"/>
            <a:ext cx="3246647" cy="170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1700560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圆: 空心 2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EC94424-1163-4C0F-A96C-FC5E4A752087}"/>
              </a:ext>
            </a:extLst>
          </p:cNvPr>
          <p:cNvSpPr/>
          <p:nvPr/>
        </p:nvSpPr>
        <p:spPr>
          <a:xfrm flipH="1" flipV="1">
            <a:off x="977286" y="2830410"/>
            <a:ext cx="4057202" cy="4057202"/>
          </a:xfrm>
          <a:prstGeom prst="donut">
            <a:avLst>
              <a:gd name="adj" fmla="val 17979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0" name="圆: 空心 2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76B19BDD-94DB-4DA7-9DA2-D5A894639486}"/>
              </a:ext>
            </a:extLst>
          </p:cNvPr>
          <p:cNvSpPr/>
          <p:nvPr/>
        </p:nvSpPr>
        <p:spPr>
          <a:xfrm flipH="1" flipV="1">
            <a:off x="12792296" y="6321417"/>
            <a:ext cx="4057202" cy="4057202"/>
          </a:xfrm>
          <a:prstGeom prst="donut">
            <a:avLst>
              <a:gd name="adj" fmla="val 17979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1" name="圆: 空心 3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7E15AA3-17C9-4914-A177-AD972C514BE7}"/>
              </a:ext>
            </a:extLst>
          </p:cNvPr>
          <p:cNvSpPr/>
          <p:nvPr/>
        </p:nvSpPr>
        <p:spPr>
          <a:xfrm flipH="1" flipV="1">
            <a:off x="15170550" y="-2680089"/>
            <a:ext cx="4057202" cy="4057202"/>
          </a:xfrm>
          <a:prstGeom prst="donut">
            <a:avLst>
              <a:gd name="adj" fmla="val 17979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1CEC30D-CA87-4FED-9EAE-243E412E3D11}"/>
              </a:ext>
            </a:extLst>
          </p:cNvPr>
          <p:cNvGrpSpPr/>
          <p:nvPr/>
        </p:nvGrpSpPr>
        <p:grpSpPr>
          <a:xfrm>
            <a:off x="6428975" y="989328"/>
            <a:ext cx="9087378" cy="4845879"/>
            <a:chOff x="6428975" y="989328"/>
            <a:chExt cx="9087378" cy="4845879"/>
          </a:xfrm>
        </p:grpSpPr>
        <p:sp>
          <p:nvSpPr>
            <p:cNvPr id="13" name="矩形 1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A81F43B9-1C93-4E88-B30A-0F8E4592CF5C}"/>
                </a:ext>
              </a:extLst>
            </p:cNvPr>
            <p:cNvSpPr/>
            <p:nvPr/>
          </p:nvSpPr>
          <p:spPr>
            <a:xfrm>
              <a:off x="6640332" y="5049864"/>
              <a:ext cx="2490914" cy="785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2FF932B-D95C-4710-815E-54E426B005A6}"/>
                </a:ext>
              </a:extLst>
            </p:cNvPr>
            <p:cNvSpPr/>
            <p:nvPr/>
          </p:nvSpPr>
          <p:spPr>
            <a:xfrm>
              <a:off x="6640333" y="4449436"/>
              <a:ext cx="938077" cy="6739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59937"/>
              <a:r>
                <a:rPr lang="en-US" altLang="zh-CN" sz="3779" b="1" dirty="0">
                  <a:solidFill>
                    <a:prstClr val="white"/>
                  </a:solidFill>
                  <a:cs typeface="+mn-ea"/>
                  <a:sym typeface="+mn-lt"/>
                </a:rPr>
                <a:t>10</a:t>
              </a:r>
              <a:r>
                <a:rPr lang="en-US" altLang="zh-CN" sz="1890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377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95E72644-F9F4-4871-9F88-5C6B55514252}"/>
                </a:ext>
              </a:extLst>
            </p:cNvPr>
            <p:cNvSpPr/>
            <p:nvPr/>
          </p:nvSpPr>
          <p:spPr>
            <a:xfrm>
              <a:off x="9832885" y="5049864"/>
              <a:ext cx="2490914" cy="785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sz="16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4C2D1945-E849-495B-843D-CDF32AFC3ABD}"/>
                </a:ext>
              </a:extLst>
            </p:cNvPr>
            <p:cNvSpPr/>
            <p:nvPr/>
          </p:nvSpPr>
          <p:spPr>
            <a:xfrm>
              <a:off x="9832886" y="4449436"/>
              <a:ext cx="938077" cy="6739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59937"/>
              <a:r>
                <a:rPr lang="en-US" altLang="zh-CN" sz="3779" b="1" dirty="0">
                  <a:solidFill>
                    <a:prstClr val="white"/>
                  </a:solidFill>
                  <a:cs typeface="+mn-ea"/>
                  <a:sym typeface="+mn-lt"/>
                </a:rPr>
                <a:t>40</a:t>
              </a:r>
              <a:r>
                <a:rPr lang="en-US" altLang="zh-CN" sz="1890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377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" name="椭圆 1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A9E4B356-18E5-41EF-98F9-8C7F180B80D6}"/>
                </a:ext>
              </a:extLst>
            </p:cNvPr>
            <p:cNvSpPr/>
            <p:nvPr/>
          </p:nvSpPr>
          <p:spPr>
            <a:xfrm>
              <a:off x="6878512" y="3029638"/>
              <a:ext cx="1133750" cy="1133750"/>
            </a:xfrm>
            <a:prstGeom prst="ellipse">
              <a:avLst/>
            </a:prstGeom>
            <a:blipFill dpi="0" rotWithShape="0">
              <a:blip r:embed="rId3"/>
              <a:srcRect/>
              <a:stretch>
                <a:fillRect/>
              </a:stretch>
            </a:blipFill>
            <a:ln w="571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r>
                <a:rPr lang="en-US" altLang="zh-CN" sz="2100" b="1" i="1" dirty="0">
                  <a:solidFill>
                    <a:prstClr val="white"/>
                  </a:solidFill>
                  <a:cs typeface="+mn-ea"/>
                  <a:sym typeface="+mn-lt"/>
                </a:rPr>
                <a:t>\</a:t>
              </a:r>
              <a:endParaRPr lang="zh-CN" altLang="en-US" sz="2100" b="1" i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1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9AA0C16-3DF5-498B-BAB5-B28DEF7EE8D7}"/>
                </a:ext>
              </a:extLst>
            </p:cNvPr>
            <p:cNvSpPr/>
            <p:nvPr/>
          </p:nvSpPr>
          <p:spPr>
            <a:xfrm>
              <a:off x="9666012" y="2651721"/>
              <a:ext cx="1511667" cy="1511667"/>
            </a:xfrm>
            <a:prstGeom prst="ellipse">
              <a:avLst/>
            </a:prstGeom>
            <a:blipFill dpi="0" rotWithShape="0">
              <a:blip r:embed="rId3"/>
              <a:srcRect/>
              <a:stretch>
                <a:fillRect/>
              </a:stretch>
            </a:blipFill>
            <a:ln w="571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" name="椭圆 2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C1C2427E-C335-4B64-AAB6-3EBCE4514625}"/>
                </a:ext>
              </a:extLst>
            </p:cNvPr>
            <p:cNvSpPr/>
            <p:nvPr/>
          </p:nvSpPr>
          <p:spPr>
            <a:xfrm>
              <a:off x="12831429" y="1962935"/>
              <a:ext cx="2200453" cy="2200453"/>
            </a:xfrm>
            <a:prstGeom prst="ellipse">
              <a:avLst/>
            </a:prstGeom>
            <a:blipFill dpi="0" rotWithShape="0">
              <a:blip r:embed="rId3"/>
              <a:srcRect/>
              <a:stretch>
                <a:fillRect/>
              </a:stretch>
            </a:blipFill>
            <a:ln w="571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4" name="矩形 2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125965B5-25FE-48A2-ADEA-842AFBAC4031}"/>
                </a:ext>
              </a:extLst>
            </p:cNvPr>
            <p:cNvSpPr/>
            <p:nvPr/>
          </p:nvSpPr>
          <p:spPr>
            <a:xfrm>
              <a:off x="13025439" y="5049864"/>
              <a:ext cx="2490914" cy="785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sz="16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F6B6C22-E5EE-4AAB-9562-D42AB9746189}"/>
                </a:ext>
              </a:extLst>
            </p:cNvPr>
            <p:cNvSpPr/>
            <p:nvPr/>
          </p:nvSpPr>
          <p:spPr>
            <a:xfrm>
              <a:off x="13025440" y="4449436"/>
              <a:ext cx="938077" cy="6739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59937"/>
              <a:r>
                <a:rPr lang="en-US" altLang="zh-CN" sz="3779" b="1" dirty="0">
                  <a:solidFill>
                    <a:prstClr val="white"/>
                  </a:solidFill>
                  <a:cs typeface="+mn-ea"/>
                  <a:sym typeface="+mn-lt"/>
                </a:rPr>
                <a:t>50</a:t>
              </a:r>
              <a:r>
                <a:rPr lang="en-US" altLang="zh-CN" sz="1890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3779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12643624-4F11-478A-A7C1-FF8C73C2171C}"/>
                </a:ext>
              </a:extLst>
            </p:cNvPr>
            <p:cNvSpPr txBox="1"/>
            <p:nvPr/>
          </p:nvSpPr>
          <p:spPr>
            <a:xfrm>
              <a:off x="6428975" y="989328"/>
              <a:ext cx="5713017" cy="964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566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19082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: 空心 1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EB4544A-4A28-415E-814A-794EE0F780F6}"/>
              </a:ext>
            </a:extLst>
          </p:cNvPr>
          <p:cNvSpPr/>
          <p:nvPr/>
        </p:nvSpPr>
        <p:spPr>
          <a:xfrm flipH="1" flipV="1">
            <a:off x="2957144" y="6061711"/>
            <a:ext cx="4057202" cy="4057202"/>
          </a:xfrm>
          <a:prstGeom prst="donut">
            <a:avLst>
              <a:gd name="adj" fmla="val 20999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2" name="圆: 空心 2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C1020D5-CBEA-428C-B629-DA74ABF33B62}"/>
              </a:ext>
            </a:extLst>
          </p:cNvPr>
          <p:cNvSpPr/>
          <p:nvPr/>
        </p:nvSpPr>
        <p:spPr>
          <a:xfrm flipH="1" flipV="1">
            <a:off x="13394677" y="-2497473"/>
            <a:ext cx="4057202" cy="4057202"/>
          </a:xfrm>
          <a:prstGeom prst="donut">
            <a:avLst>
              <a:gd name="adj" fmla="val 26838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5" name="椭圆 2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F442F210-5851-450A-88B9-D9201ABEDF48}"/>
              </a:ext>
            </a:extLst>
          </p:cNvPr>
          <p:cNvSpPr/>
          <p:nvPr/>
        </p:nvSpPr>
        <p:spPr>
          <a:xfrm>
            <a:off x="5623055" y="2172935"/>
            <a:ext cx="3105856" cy="3105856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4" name="组合 3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91047456-A8A3-40A5-A329-EE148796E55B}"/>
              </a:ext>
            </a:extLst>
          </p:cNvPr>
          <p:cNvGrpSpPr/>
          <p:nvPr/>
        </p:nvGrpSpPr>
        <p:grpSpPr>
          <a:xfrm>
            <a:off x="8778191" y="1684091"/>
            <a:ext cx="4092424" cy="4141383"/>
            <a:chOff x="3614046" y="1247849"/>
            <a:chExt cx="5010853" cy="5070800"/>
          </a:xfrm>
          <a:blipFill>
            <a:blip r:embed="rId3"/>
            <a:stretch>
              <a:fillRect/>
            </a:stretch>
          </a:blipFill>
        </p:grpSpPr>
        <p:sp>
          <p:nvSpPr>
            <p:cNvPr id="35" name="îśḻíďè">
              <a:extLst>
                <a:ext uri="{FF2B5EF4-FFF2-40B4-BE49-F238E27FC236}">
                  <a16:creationId xmlns:a16="http://schemas.microsoft.com/office/drawing/2014/main" id="{8BF459B7-0F7A-43EF-8F0D-DBACFD2BC112}"/>
                </a:ext>
              </a:extLst>
            </p:cNvPr>
            <p:cNvSpPr/>
            <p:nvPr/>
          </p:nvSpPr>
          <p:spPr>
            <a:xfrm>
              <a:off x="3614046" y="1247849"/>
              <a:ext cx="1244698" cy="1244695"/>
            </a:xfrm>
            <a:prstGeom prst="ellipse">
              <a:avLst/>
            </a:prstGeom>
            <a:grpFill/>
            <a:ln w="571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6" name="î$ļíḑé">
              <a:extLst>
                <a:ext uri="{FF2B5EF4-FFF2-40B4-BE49-F238E27FC236}">
                  <a16:creationId xmlns:a16="http://schemas.microsoft.com/office/drawing/2014/main" id="{6E07F6BC-E314-4F35-A8D9-E2FD16C87917}"/>
                </a:ext>
              </a:extLst>
            </p:cNvPr>
            <p:cNvSpPr/>
            <p:nvPr/>
          </p:nvSpPr>
          <p:spPr>
            <a:xfrm>
              <a:off x="3614046" y="5073954"/>
              <a:ext cx="1244698" cy="1244695"/>
            </a:xfrm>
            <a:prstGeom prst="ellipse">
              <a:avLst/>
            </a:prstGeom>
            <a:grpFill/>
            <a:ln w="571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59889"/>
              <a:endParaRPr lang="zh-CN" altLang="en-US" sz="2100" b="1" i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id="{753D5BBE-8CCC-4060-8E5C-2159F57C034F}"/>
                </a:ext>
              </a:extLst>
            </p:cNvPr>
            <p:cNvGrpSpPr/>
            <p:nvPr/>
          </p:nvGrpSpPr>
          <p:grpSpPr>
            <a:xfrm>
              <a:off x="7380201" y="1247850"/>
              <a:ext cx="1244698" cy="5070799"/>
              <a:chOff x="7380201" y="1247850"/>
              <a:chExt cx="1244698" cy="5070799"/>
            </a:xfrm>
            <a:grpFill/>
          </p:grpSpPr>
          <p:sp>
            <p:nvSpPr>
              <p:cNvPr id="38" name="íṩlîďe">
                <a:extLst>
                  <a:ext uri="{FF2B5EF4-FFF2-40B4-BE49-F238E27FC236}">
                    <a16:creationId xmlns:a16="http://schemas.microsoft.com/office/drawing/2014/main" id="{2E02BC29-371C-4405-8DFF-A71628B6B8DD}"/>
                  </a:ext>
                </a:extLst>
              </p:cNvPr>
              <p:cNvSpPr/>
              <p:nvPr/>
            </p:nvSpPr>
            <p:spPr>
              <a:xfrm>
                <a:off x="7380201" y="5073954"/>
                <a:ext cx="1244698" cy="1244695"/>
              </a:xfrm>
              <a:prstGeom prst="ellipse">
                <a:avLst/>
              </a:prstGeom>
              <a:grpFill/>
              <a:ln w="57150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lang="zh-CN" altLang="en-US" sz="2100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íṥľïḋè">
                <a:extLst>
                  <a:ext uri="{FF2B5EF4-FFF2-40B4-BE49-F238E27FC236}">
                    <a16:creationId xmlns:a16="http://schemas.microsoft.com/office/drawing/2014/main" id="{557CD27F-1886-4A9A-90B7-10BBF5F6074A}"/>
                  </a:ext>
                </a:extLst>
              </p:cNvPr>
              <p:cNvSpPr/>
              <p:nvPr/>
            </p:nvSpPr>
            <p:spPr>
              <a:xfrm>
                <a:off x="7380201" y="1247850"/>
                <a:ext cx="1244698" cy="1244695"/>
              </a:xfrm>
              <a:prstGeom prst="ellipse">
                <a:avLst/>
              </a:prstGeom>
              <a:grpFill/>
              <a:ln w="57150">
                <a:solidFill>
                  <a:schemeClr val="bg1"/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59889"/>
                <a:endParaRPr lang="zh-CN" altLang="en-US" sz="2100" b="1" i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0" name="椭圆 3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7F24A15-772A-4012-A752-3A56A0C55D72}"/>
              </a:ext>
            </a:extLst>
          </p:cNvPr>
          <p:cNvSpPr/>
          <p:nvPr/>
        </p:nvSpPr>
        <p:spPr>
          <a:xfrm>
            <a:off x="12943100" y="2168903"/>
            <a:ext cx="3105856" cy="3105856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椭圆 4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842C763-D6CA-4A3A-9BCB-24F2DC09865D}"/>
              </a:ext>
            </a:extLst>
          </p:cNvPr>
          <p:cNvSpPr/>
          <p:nvPr/>
        </p:nvSpPr>
        <p:spPr>
          <a:xfrm>
            <a:off x="8997990" y="1928370"/>
            <a:ext cx="3652825" cy="3652825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57150">
            <a:solidFill>
              <a:schemeClr val="bg1"/>
            </a:solidFill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5" name="组合 4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5E0C674-C98B-45F9-8BAF-2A93C52F4728}"/>
              </a:ext>
            </a:extLst>
          </p:cNvPr>
          <p:cNvGrpSpPr/>
          <p:nvPr/>
        </p:nvGrpSpPr>
        <p:grpSpPr>
          <a:xfrm>
            <a:off x="5700984" y="3201896"/>
            <a:ext cx="3004722" cy="795520"/>
            <a:chOff x="5983092" y="2665750"/>
            <a:chExt cx="2862271" cy="757805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98E244E5-8390-44C2-B6BB-21287389396B}"/>
                </a:ext>
              </a:extLst>
            </p:cNvPr>
            <p:cNvSpPr txBox="1"/>
            <p:nvPr/>
          </p:nvSpPr>
          <p:spPr>
            <a:xfrm>
              <a:off x="5983092" y="2665750"/>
              <a:ext cx="2862271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CC246150-AC04-4B0E-868B-0EF5C1E02918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95A82E6-5C16-4217-B9C0-B4884896E4A5}"/>
              </a:ext>
            </a:extLst>
          </p:cNvPr>
          <p:cNvGrpSpPr/>
          <p:nvPr/>
        </p:nvGrpSpPr>
        <p:grpSpPr>
          <a:xfrm>
            <a:off x="13366315" y="3265801"/>
            <a:ext cx="1967140" cy="795520"/>
            <a:chOff x="6349127" y="2665750"/>
            <a:chExt cx="1873880" cy="757805"/>
          </a:xfrm>
        </p:grpSpPr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9D4708DC-ABC8-44F9-8164-B433427A0A4C}"/>
                </a:ext>
              </a:extLst>
            </p:cNvPr>
            <p:cNvSpPr txBox="1"/>
            <p:nvPr/>
          </p:nvSpPr>
          <p:spPr>
            <a:xfrm>
              <a:off x="6349127" y="2665750"/>
              <a:ext cx="1873880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96CC2CB6-929D-4645-952A-8ACD620FA248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90101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0" grpId="0" animBg="1"/>
      <p:bldP spid="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57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: 空心 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387E7AF-734D-4BF7-8279-04521342F5CD}"/>
              </a:ext>
            </a:extLst>
          </p:cNvPr>
          <p:cNvSpPr/>
          <p:nvPr/>
        </p:nvSpPr>
        <p:spPr>
          <a:xfrm rot="10789294" flipV="1">
            <a:off x="-3503784" y="-1694452"/>
            <a:ext cx="9917928" cy="10107770"/>
          </a:xfrm>
          <a:prstGeom prst="donut">
            <a:avLst>
              <a:gd name="adj" fmla="val 30413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>
                  <a:alpha val="80000"/>
                </a:srgbClr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圆: 空心 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7D0493B-FCF5-49E0-B5C0-972E8BF108D2}"/>
              </a:ext>
            </a:extLst>
          </p:cNvPr>
          <p:cNvSpPr/>
          <p:nvPr/>
        </p:nvSpPr>
        <p:spPr>
          <a:xfrm flipH="1" flipV="1">
            <a:off x="17187474" y="-2470732"/>
            <a:ext cx="4057202" cy="4057202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>
                  <a:alpha val="80000"/>
                </a:srgbClr>
              </a:gs>
              <a:gs pos="66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8" name="文本框 4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677C4D8-905E-49C3-9CA0-ED0F6CF45DF8}"/>
              </a:ext>
            </a:extLst>
          </p:cNvPr>
          <p:cNvSpPr txBox="1"/>
          <p:nvPr/>
        </p:nvSpPr>
        <p:spPr>
          <a:xfrm rot="16200000" flipH="1">
            <a:off x="833393" y="3026697"/>
            <a:ext cx="7283531" cy="1061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2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END</a:t>
            </a:r>
            <a:endParaRPr kumimoji="0" lang="zh-CN" altLang="en-US" sz="629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7" name="文本框 4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D0AC8EC-5B52-48DE-977B-1A19748D8D5C}"/>
              </a:ext>
            </a:extLst>
          </p:cNvPr>
          <p:cNvSpPr txBox="1"/>
          <p:nvPr/>
        </p:nvSpPr>
        <p:spPr>
          <a:xfrm>
            <a:off x="8067929" y="2700519"/>
            <a:ext cx="620820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59937">
              <a:defRPr/>
            </a:pPr>
            <a:r>
              <a:rPr lang="en-US" altLang="zh-CN" sz="5800" dirty="0">
                <a:solidFill>
                  <a:prstClr val="white"/>
                </a:solidFill>
                <a:cs typeface="+mn-ea"/>
                <a:sym typeface="+mn-lt"/>
              </a:rPr>
              <a:t>CONCLUSION</a:t>
            </a:r>
            <a:endParaRPr kumimoji="0" lang="zh-CN" altLang="en-US" sz="5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9" name="文本框 4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E95CD74-BD6D-4164-93BA-7797F184DFC4}"/>
              </a:ext>
            </a:extLst>
          </p:cNvPr>
          <p:cNvSpPr txBox="1"/>
          <p:nvPr/>
        </p:nvSpPr>
        <p:spPr>
          <a:xfrm>
            <a:off x="8067929" y="3944795"/>
            <a:ext cx="11591672" cy="18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r>
              <a:rPr lang="en-US" altLang="zh-CN" sz="2000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Click here to add content, content to match the title. Click here to add content, content to match the title. </a:t>
            </a:r>
            <a:endParaRPr lang="zh-CN" altLang="en-US" sz="2000" dirty="0">
              <a:solidFill>
                <a:prstClr val="white"/>
              </a:solidFill>
              <a:cs typeface="+mn-ea"/>
              <a:sym typeface="+mn-lt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25467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57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E66F542-62C9-4B00-8789-0CA51AD9EEBB}"/>
              </a:ext>
            </a:extLst>
          </p:cNvPr>
          <p:cNvGrpSpPr/>
          <p:nvPr/>
        </p:nvGrpSpPr>
        <p:grpSpPr>
          <a:xfrm>
            <a:off x="2898979" y="-4301128"/>
            <a:ext cx="15801567" cy="15801567"/>
            <a:chOff x="-1430215" y="-4097215"/>
            <a:chExt cx="15052430" cy="15052430"/>
          </a:xfrm>
        </p:grpSpPr>
        <p:sp>
          <p:nvSpPr>
            <p:cNvPr id="9" name="矩形: 圆角 4">
              <a:extLst>
                <a:ext uri="{FF2B5EF4-FFF2-40B4-BE49-F238E27FC236}">
                  <a16:creationId xmlns:a16="http://schemas.microsoft.com/office/drawing/2014/main" id="{9929EC79-4EA1-4F9F-B40E-895A601B7CA3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: 圆角 4">
              <a:extLst>
                <a:ext uri="{FF2B5EF4-FFF2-40B4-BE49-F238E27FC236}">
                  <a16:creationId xmlns:a16="http://schemas.microsoft.com/office/drawing/2014/main" id="{2C8F9DD7-355F-43D7-96FE-74FE15A14E3F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: 圆角 4">
              <a:extLst>
                <a:ext uri="{FF2B5EF4-FFF2-40B4-BE49-F238E27FC236}">
                  <a16:creationId xmlns:a16="http://schemas.microsoft.com/office/drawing/2014/main" id="{E3629A5C-0123-49EF-B39D-E7D865E40D88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: 圆角 4">
              <a:extLst>
                <a:ext uri="{FF2B5EF4-FFF2-40B4-BE49-F238E27FC236}">
                  <a16:creationId xmlns:a16="http://schemas.microsoft.com/office/drawing/2014/main" id="{03CCF8E8-996A-4BC4-A443-D36D747792BF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: 圆角 4">
              <a:extLst>
                <a:ext uri="{FF2B5EF4-FFF2-40B4-BE49-F238E27FC236}">
                  <a16:creationId xmlns:a16="http://schemas.microsoft.com/office/drawing/2014/main" id="{B8B567FE-7DDD-491E-BB13-172AD374EEC8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: 圆角 4">
              <a:extLst>
                <a:ext uri="{FF2B5EF4-FFF2-40B4-BE49-F238E27FC236}">
                  <a16:creationId xmlns:a16="http://schemas.microsoft.com/office/drawing/2014/main" id="{4655F8E4-AF83-4927-A7B0-F87CAB881DC6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: 圆角 4">
              <a:extLst>
                <a:ext uri="{FF2B5EF4-FFF2-40B4-BE49-F238E27FC236}">
                  <a16:creationId xmlns:a16="http://schemas.microsoft.com/office/drawing/2014/main" id="{EF59DD0D-5565-4DEE-8712-18DB653042A3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: 圆角 4">
              <a:extLst>
                <a:ext uri="{FF2B5EF4-FFF2-40B4-BE49-F238E27FC236}">
                  <a16:creationId xmlns:a16="http://schemas.microsoft.com/office/drawing/2014/main" id="{C916AE80-509E-464B-90E2-7B3598F2D8DB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: 圆角 4">
              <a:extLst>
                <a:ext uri="{FF2B5EF4-FFF2-40B4-BE49-F238E27FC236}">
                  <a16:creationId xmlns:a16="http://schemas.microsoft.com/office/drawing/2014/main" id="{5ECBB9B5-E067-4CA6-905D-5BDAC8AC13E1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" name="矩形: 圆角 4">
              <a:extLst>
                <a:ext uri="{FF2B5EF4-FFF2-40B4-BE49-F238E27FC236}">
                  <a16:creationId xmlns:a16="http://schemas.microsoft.com/office/drawing/2014/main" id="{2DF4885D-5BA4-4796-94C7-0CFD3C3CF765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: 圆角 4">
              <a:extLst>
                <a:ext uri="{FF2B5EF4-FFF2-40B4-BE49-F238E27FC236}">
                  <a16:creationId xmlns:a16="http://schemas.microsoft.com/office/drawing/2014/main" id="{F8CA209D-781B-4F6B-BF93-D0F721E5311B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: 圆角 4">
              <a:extLst>
                <a:ext uri="{FF2B5EF4-FFF2-40B4-BE49-F238E27FC236}">
                  <a16:creationId xmlns:a16="http://schemas.microsoft.com/office/drawing/2014/main" id="{050D229D-1EFB-4F84-BD3B-37810D150E50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4">
              <a:extLst>
                <a:ext uri="{FF2B5EF4-FFF2-40B4-BE49-F238E27FC236}">
                  <a16:creationId xmlns:a16="http://schemas.microsoft.com/office/drawing/2014/main" id="{6DD47BF6-602C-4FE5-942E-E9902CABE856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: 圆角 4">
              <a:extLst>
                <a:ext uri="{FF2B5EF4-FFF2-40B4-BE49-F238E27FC236}">
                  <a16:creationId xmlns:a16="http://schemas.microsoft.com/office/drawing/2014/main" id="{F2CEF17A-85BC-4CAC-B1CE-EE58003E6F5F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: 圆角 4">
              <a:extLst>
                <a:ext uri="{FF2B5EF4-FFF2-40B4-BE49-F238E27FC236}">
                  <a16:creationId xmlns:a16="http://schemas.microsoft.com/office/drawing/2014/main" id="{7876516A-3184-4A3F-92A5-54EBB30B0F9B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4" name="矩形: 圆角 4">
              <a:extLst>
                <a:ext uri="{FF2B5EF4-FFF2-40B4-BE49-F238E27FC236}">
                  <a16:creationId xmlns:a16="http://schemas.microsoft.com/office/drawing/2014/main" id="{497E726D-AF13-49FE-AAE9-BFA2209DA8BE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: 圆角 4">
              <a:extLst>
                <a:ext uri="{FF2B5EF4-FFF2-40B4-BE49-F238E27FC236}">
                  <a16:creationId xmlns:a16="http://schemas.microsoft.com/office/drawing/2014/main" id="{3480B560-D5E1-444F-9F39-51A31077B9E9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: 圆角 4">
              <a:extLst>
                <a:ext uri="{FF2B5EF4-FFF2-40B4-BE49-F238E27FC236}">
                  <a16:creationId xmlns:a16="http://schemas.microsoft.com/office/drawing/2014/main" id="{4F26CF3E-1975-4322-B7BE-5EAA5ED8F7CA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7" name="矩形: 圆角 4">
              <a:extLst>
                <a:ext uri="{FF2B5EF4-FFF2-40B4-BE49-F238E27FC236}">
                  <a16:creationId xmlns:a16="http://schemas.microsoft.com/office/drawing/2014/main" id="{3435B7A5-8335-4AAE-B195-FACBFB100207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8" name="矩形: 圆角 4">
              <a:extLst>
                <a:ext uri="{FF2B5EF4-FFF2-40B4-BE49-F238E27FC236}">
                  <a16:creationId xmlns:a16="http://schemas.microsoft.com/office/drawing/2014/main" id="{371F950F-0429-44FE-B560-D34B2EFF3E44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9" name="矩形: 圆角 4">
              <a:extLst>
                <a:ext uri="{FF2B5EF4-FFF2-40B4-BE49-F238E27FC236}">
                  <a16:creationId xmlns:a16="http://schemas.microsoft.com/office/drawing/2014/main" id="{A9AA6FFD-B664-45D8-AA56-DB3E8F3EFCAA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0" name="矩形: 圆角 4">
              <a:extLst>
                <a:ext uri="{FF2B5EF4-FFF2-40B4-BE49-F238E27FC236}">
                  <a16:creationId xmlns:a16="http://schemas.microsoft.com/office/drawing/2014/main" id="{34DB5FA9-1399-4E37-9ECB-6C9B6F6F4A39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: 圆角 4">
              <a:extLst>
                <a:ext uri="{FF2B5EF4-FFF2-40B4-BE49-F238E27FC236}">
                  <a16:creationId xmlns:a16="http://schemas.microsoft.com/office/drawing/2014/main" id="{EAB0C9F2-D058-4493-9DB2-5E7A1DE345C9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: 圆角 4">
              <a:extLst>
                <a:ext uri="{FF2B5EF4-FFF2-40B4-BE49-F238E27FC236}">
                  <a16:creationId xmlns:a16="http://schemas.microsoft.com/office/drawing/2014/main" id="{7FED81DF-B0F0-4708-AF82-CE63C238C955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: 圆角 4">
              <a:extLst>
                <a:ext uri="{FF2B5EF4-FFF2-40B4-BE49-F238E27FC236}">
                  <a16:creationId xmlns:a16="http://schemas.microsoft.com/office/drawing/2014/main" id="{FB7ED0A5-497E-4731-B327-8D2CD8A36B78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4" name="矩形: 圆角 4">
              <a:extLst>
                <a:ext uri="{FF2B5EF4-FFF2-40B4-BE49-F238E27FC236}">
                  <a16:creationId xmlns:a16="http://schemas.microsoft.com/office/drawing/2014/main" id="{9DF7A7A8-132B-4FE5-B7DF-88F54B4C7F49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5" name="矩形: 圆角 4">
              <a:extLst>
                <a:ext uri="{FF2B5EF4-FFF2-40B4-BE49-F238E27FC236}">
                  <a16:creationId xmlns:a16="http://schemas.microsoft.com/office/drawing/2014/main" id="{76412347-C8AA-472C-8EEC-A29EEE40AC52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: 圆角 4">
              <a:extLst>
                <a:ext uri="{FF2B5EF4-FFF2-40B4-BE49-F238E27FC236}">
                  <a16:creationId xmlns:a16="http://schemas.microsoft.com/office/drawing/2014/main" id="{7AF7BF47-C146-44F0-A031-C7B5EF704C92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: 圆角 4">
              <a:extLst>
                <a:ext uri="{FF2B5EF4-FFF2-40B4-BE49-F238E27FC236}">
                  <a16:creationId xmlns:a16="http://schemas.microsoft.com/office/drawing/2014/main" id="{12764B26-9D69-4CF0-B945-DDB3F2ABB5AD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8" name="矩形: 圆角 4">
              <a:extLst>
                <a:ext uri="{FF2B5EF4-FFF2-40B4-BE49-F238E27FC236}">
                  <a16:creationId xmlns:a16="http://schemas.microsoft.com/office/drawing/2014/main" id="{53117115-5201-4F8C-9EEB-9C1823237FBD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: 圆角 4">
              <a:extLst>
                <a:ext uri="{FF2B5EF4-FFF2-40B4-BE49-F238E27FC236}">
                  <a16:creationId xmlns:a16="http://schemas.microsoft.com/office/drawing/2014/main" id="{4A2C0620-033A-418D-880E-093F6AF7BBE5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1" name="圆: 空心 4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16E7783-041C-4420-B20A-FC20ED721F22}"/>
              </a:ext>
            </a:extLst>
          </p:cNvPr>
          <p:cNvSpPr/>
          <p:nvPr/>
        </p:nvSpPr>
        <p:spPr>
          <a:xfrm flipH="1" flipV="1">
            <a:off x="13510122" y="2108581"/>
            <a:ext cx="4057202" cy="4057202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2" name="圆: 空心 4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E28BDD8-56D0-48E7-8AE5-7AEF37B42938}"/>
              </a:ext>
            </a:extLst>
          </p:cNvPr>
          <p:cNvSpPr/>
          <p:nvPr/>
        </p:nvSpPr>
        <p:spPr>
          <a:xfrm rot="18000000" flipH="1" flipV="1">
            <a:off x="3462992" y="32972"/>
            <a:ext cx="7211998" cy="7211998"/>
          </a:xfrm>
          <a:prstGeom prst="donut">
            <a:avLst>
              <a:gd name="adj" fmla="val 35477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3" name="圆: 空心 4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809E96D-AF4C-4E3B-A627-36F35B9DE510}"/>
              </a:ext>
            </a:extLst>
          </p:cNvPr>
          <p:cNvSpPr/>
          <p:nvPr/>
        </p:nvSpPr>
        <p:spPr>
          <a:xfrm flipH="1" flipV="1">
            <a:off x="12751692" y="1763428"/>
            <a:ext cx="2868930" cy="2868930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46" name="组合 4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14E20934-85A1-4673-B2C5-D8D551F5EE24}"/>
              </a:ext>
            </a:extLst>
          </p:cNvPr>
          <p:cNvGrpSpPr/>
          <p:nvPr/>
        </p:nvGrpSpPr>
        <p:grpSpPr>
          <a:xfrm>
            <a:off x="16383210" y="3052759"/>
            <a:ext cx="108005" cy="1066211"/>
            <a:chOff x="11171703" y="2908030"/>
            <a:chExt cx="102885" cy="1015663"/>
          </a:xfrm>
          <a:solidFill>
            <a:schemeClr val="bg1"/>
          </a:solidFill>
        </p:grpSpPr>
        <p:sp>
          <p:nvSpPr>
            <p:cNvPr id="50" name="PA_椭圆 7">
              <a:extLst>
                <a:ext uri="{FF2B5EF4-FFF2-40B4-BE49-F238E27FC236}">
                  <a16:creationId xmlns:a16="http://schemas.microsoft.com/office/drawing/2014/main" id="{F3FBDD91-F264-434D-8576-C1036A1BA499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 flipH="1">
              <a:off x="11171703" y="2908030"/>
              <a:ext cx="102885" cy="1028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" name="PA_椭圆 8">
              <a:extLst>
                <a:ext uri="{FF2B5EF4-FFF2-40B4-BE49-F238E27FC236}">
                  <a16:creationId xmlns:a16="http://schemas.microsoft.com/office/drawing/2014/main" id="{E5DEF63C-331C-4580-86E1-4F3DDBC1FCFA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 flipH="1">
              <a:off x="11171703" y="3090586"/>
              <a:ext cx="102885" cy="1028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" name="PA_椭圆 9">
              <a:extLst>
                <a:ext uri="{FF2B5EF4-FFF2-40B4-BE49-F238E27FC236}">
                  <a16:creationId xmlns:a16="http://schemas.microsoft.com/office/drawing/2014/main" id="{48E5E66B-288D-4EFE-8CE8-8EDFD6C061BC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 flipH="1">
              <a:off x="11171703" y="3273141"/>
              <a:ext cx="102885" cy="1028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" name="PA_椭圆 10">
              <a:extLst>
                <a:ext uri="{FF2B5EF4-FFF2-40B4-BE49-F238E27FC236}">
                  <a16:creationId xmlns:a16="http://schemas.microsoft.com/office/drawing/2014/main" id="{79B73C25-A1E4-49EF-BD3C-2A7B3A972DB7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 flipH="1">
              <a:off x="11171703" y="3455697"/>
              <a:ext cx="102885" cy="1028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4" name="PA_椭圆 11">
              <a:extLst>
                <a:ext uri="{FF2B5EF4-FFF2-40B4-BE49-F238E27FC236}">
                  <a16:creationId xmlns:a16="http://schemas.microsoft.com/office/drawing/2014/main" id="{67A87E02-FAF3-4DD0-B46E-864442A5B64C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 flipH="1">
              <a:off x="11171703" y="3638253"/>
              <a:ext cx="102885" cy="1028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5" name="PA_椭圆 12">
              <a:extLst>
                <a:ext uri="{FF2B5EF4-FFF2-40B4-BE49-F238E27FC236}">
                  <a16:creationId xmlns:a16="http://schemas.microsoft.com/office/drawing/2014/main" id="{E63A1CED-FA8A-49FC-B8BB-8EB3E29F3725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 flipH="1">
              <a:off x="11171703" y="3820808"/>
              <a:ext cx="102885" cy="1028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6" name="组合 5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A7B9C16-BA41-464B-9A75-1C04E4B3DA5A}"/>
              </a:ext>
            </a:extLst>
          </p:cNvPr>
          <p:cNvGrpSpPr/>
          <p:nvPr/>
        </p:nvGrpSpPr>
        <p:grpSpPr>
          <a:xfrm>
            <a:off x="6117370" y="2287900"/>
            <a:ext cx="9146688" cy="2050834"/>
            <a:chOff x="2393332" y="3930737"/>
            <a:chExt cx="8713052" cy="1953606"/>
          </a:xfrm>
        </p:grpSpPr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20C2C05F-8683-402C-B88F-687E8A386C55}"/>
                </a:ext>
              </a:extLst>
            </p:cNvPr>
            <p:cNvSpPr txBox="1"/>
            <p:nvPr/>
          </p:nvSpPr>
          <p:spPr>
            <a:xfrm>
              <a:off x="2592110" y="3991378"/>
              <a:ext cx="8514274" cy="18929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dist" defTabSz="959937">
                <a:defRPr/>
              </a:pPr>
              <a:r>
                <a:rPr lang="en-US" altLang="zh-CN" sz="14487" b="1" dirty="0">
                  <a:solidFill>
                    <a:srgbClr val="DF6EF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THANKS</a:t>
              </a: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4CCA0E14-2AF7-4D3F-9257-7B996B130339}"/>
                </a:ext>
              </a:extLst>
            </p:cNvPr>
            <p:cNvSpPr txBox="1"/>
            <p:nvPr/>
          </p:nvSpPr>
          <p:spPr>
            <a:xfrm>
              <a:off x="2393332" y="3930737"/>
              <a:ext cx="8514274" cy="18929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dist" defTabSz="959937">
                <a:defRPr/>
              </a:pPr>
              <a:r>
                <a:rPr lang="en-US" altLang="zh-CN" sz="14487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THANKS</a:t>
              </a:r>
            </a:p>
          </p:txBody>
        </p:sp>
      </p:grpSp>
      <p:pic>
        <p:nvPicPr>
          <p:cNvPr id="2" name="图片 1" descr="图片1">
            <a:extLst>
              <a:ext uri="{FF2B5EF4-FFF2-40B4-BE49-F238E27FC236}">
                <a16:creationId xmlns:a16="http://schemas.microsoft.com/office/drawing/2014/main" id="{EE152D7C-54A6-0EF6-9D08-BE1BEB1BB67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6342894" y="896948"/>
            <a:ext cx="1820919" cy="650515"/>
          </a:xfrm>
          <a:prstGeom prst="rect">
            <a:avLst/>
          </a:prstGeom>
        </p:spPr>
      </p:pic>
      <p:sp>
        <p:nvSpPr>
          <p:cNvPr id="3" name="TextBox 3">
            <a:hlinkClick r:id="rId11"/>
            <a:extLst>
              <a:ext uri="{FF2B5EF4-FFF2-40B4-BE49-F238E27FC236}">
                <a16:creationId xmlns:a16="http://schemas.microsoft.com/office/drawing/2014/main" id="{E8B166FF-57CC-D326-5A1B-01CEB7A87FFC}"/>
              </a:ext>
            </a:extLst>
          </p:cNvPr>
          <p:cNvSpPr txBox="1"/>
          <p:nvPr/>
        </p:nvSpPr>
        <p:spPr>
          <a:xfrm>
            <a:off x="4535921" y="4847749"/>
            <a:ext cx="5169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cs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800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4000">
              <a:srgbClr val="4B1064"/>
            </a:gs>
            <a:gs pos="83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2BAC626-0AEC-4FC8-8228-A3219E4D983A}"/>
              </a:ext>
            </a:extLst>
          </p:cNvPr>
          <p:cNvGrpSpPr/>
          <p:nvPr/>
        </p:nvGrpSpPr>
        <p:grpSpPr>
          <a:xfrm>
            <a:off x="2898979" y="-4301128"/>
            <a:ext cx="15801567" cy="15801567"/>
            <a:chOff x="-1430215" y="-4097215"/>
            <a:chExt cx="15052430" cy="15052430"/>
          </a:xfrm>
        </p:grpSpPr>
        <p:sp>
          <p:nvSpPr>
            <p:cNvPr id="33" name="矩形: 圆角 4">
              <a:extLst>
                <a:ext uri="{FF2B5EF4-FFF2-40B4-BE49-F238E27FC236}">
                  <a16:creationId xmlns:a16="http://schemas.microsoft.com/office/drawing/2014/main" id="{A2FBAF86-AD3A-43F4-8EDD-6B4D4BE7E137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4" name="矩形: 圆角 4">
              <a:extLst>
                <a:ext uri="{FF2B5EF4-FFF2-40B4-BE49-F238E27FC236}">
                  <a16:creationId xmlns:a16="http://schemas.microsoft.com/office/drawing/2014/main" id="{D25E20FF-F614-4BD7-ADD2-9F0E371A6FA4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5" name="矩形: 圆角 4">
              <a:extLst>
                <a:ext uri="{FF2B5EF4-FFF2-40B4-BE49-F238E27FC236}">
                  <a16:creationId xmlns:a16="http://schemas.microsoft.com/office/drawing/2014/main" id="{88584D5A-B199-4B3E-AF33-967BBDE11A10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: 圆角 4">
              <a:extLst>
                <a:ext uri="{FF2B5EF4-FFF2-40B4-BE49-F238E27FC236}">
                  <a16:creationId xmlns:a16="http://schemas.microsoft.com/office/drawing/2014/main" id="{DC7EA606-C860-4E28-8756-0512753A4B6C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: 圆角 4">
              <a:extLst>
                <a:ext uri="{FF2B5EF4-FFF2-40B4-BE49-F238E27FC236}">
                  <a16:creationId xmlns:a16="http://schemas.microsoft.com/office/drawing/2014/main" id="{D07EFF78-B879-452C-AB09-B3BF12CBF40A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8" name="矩形: 圆角 4">
              <a:extLst>
                <a:ext uri="{FF2B5EF4-FFF2-40B4-BE49-F238E27FC236}">
                  <a16:creationId xmlns:a16="http://schemas.microsoft.com/office/drawing/2014/main" id="{D909E6BB-977D-43BF-ABF7-DD9EF8B754A1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: 圆角 4">
              <a:extLst>
                <a:ext uri="{FF2B5EF4-FFF2-40B4-BE49-F238E27FC236}">
                  <a16:creationId xmlns:a16="http://schemas.microsoft.com/office/drawing/2014/main" id="{5514A8DA-9223-4D54-8595-1773125A286F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: 圆角 4">
              <a:extLst>
                <a:ext uri="{FF2B5EF4-FFF2-40B4-BE49-F238E27FC236}">
                  <a16:creationId xmlns:a16="http://schemas.microsoft.com/office/drawing/2014/main" id="{C3427A30-9346-4B64-85CE-C280411B1824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1" name="矩形: 圆角 4">
              <a:extLst>
                <a:ext uri="{FF2B5EF4-FFF2-40B4-BE49-F238E27FC236}">
                  <a16:creationId xmlns:a16="http://schemas.microsoft.com/office/drawing/2014/main" id="{1FA8A3DA-61CB-498F-B8FE-576A0B9590EE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: 圆角 4">
              <a:extLst>
                <a:ext uri="{FF2B5EF4-FFF2-40B4-BE49-F238E27FC236}">
                  <a16:creationId xmlns:a16="http://schemas.microsoft.com/office/drawing/2014/main" id="{6C1D7C22-D982-4E2F-B785-B9FE0B3369C3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3" name="矩形: 圆角 4">
              <a:extLst>
                <a:ext uri="{FF2B5EF4-FFF2-40B4-BE49-F238E27FC236}">
                  <a16:creationId xmlns:a16="http://schemas.microsoft.com/office/drawing/2014/main" id="{AE3C61D8-3F3C-4480-8C19-D1617112CCF5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4" name="矩形: 圆角 4">
              <a:extLst>
                <a:ext uri="{FF2B5EF4-FFF2-40B4-BE49-F238E27FC236}">
                  <a16:creationId xmlns:a16="http://schemas.microsoft.com/office/drawing/2014/main" id="{5AB5F3BF-8EAC-4669-B7A1-0FDCE6F8766C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: 圆角 4">
              <a:extLst>
                <a:ext uri="{FF2B5EF4-FFF2-40B4-BE49-F238E27FC236}">
                  <a16:creationId xmlns:a16="http://schemas.microsoft.com/office/drawing/2014/main" id="{9F2C26A3-AB12-4CF1-AE99-B14CD0235CC0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: 圆角 4">
              <a:extLst>
                <a:ext uri="{FF2B5EF4-FFF2-40B4-BE49-F238E27FC236}">
                  <a16:creationId xmlns:a16="http://schemas.microsoft.com/office/drawing/2014/main" id="{FD9BC013-CF3E-45D2-B984-0FE011092A49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7" name="矩形: 圆角 4">
              <a:extLst>
                <a:ext uri="{FF2B5EF4-FFF2-40B4-BE49-F238E27FC236}">
                  <a16:creationId xmlns:a16="http://schemas.microsoft.com/office/drawing/2014/main" id="{AF63000F-3D58-4719-BF5E-38EB2D909722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8" name="矩形: 圆角 4">
              <a:extLst>
                <a:ext uri="{FF2B5EF4-FFF2-40B4-BE49-F238E27FC236}">
                  <a16:creationId xmlns:a16="http://schemas.microsoft.com/office/drawing/2014/main" id="{D8C4899A-193C-46AC-980C-F91C0221FB79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9" name="矩形: 圆角 4">
              <a:extLst>
                <a:ext uri="{FF2B5EF4-FFF2-40B4-BE49-F238E27FC236}">
                  <a16:creationId xmlns:a16="http://schemas.microsoft.com/office/drawing/2014/main" id="{81810039-8055-4880-928F-34E08D58A882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0" name="矩形: 圆角 4">
              <a:extLst>
                <a:ext uri="{FF2B5EF4-FFF2-40B4-BE49-F238E27FC236}">
                  <a16:creationId xmlns:a16="http://schemas.microsoft.com/office/drawing/2014/main" id="{6E827351-1D4F-48B2-8396-52D411839C43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1" name="矩形: 圆角 4">
              <a:extLst>
                <a:ext uri="{FF2B5EF4-FFF2-40B4-BE49-F238E27FC236}">
                  <a16:creationId xmlns:a16="http://schemas.microsoft.com/office/drawing/2014/main" id="{4767A160-9EC0-484C-8377-F26018DCD0EF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2" name="矩形: 圆角 4">
              <a:extLst>
                <a:ext uri="{FF2B5EF4-FFF2-40B4-BE49-F238E27FC236}">
                  <a16:creationId xmlns:a16="http://schemas.microsoft.com/office/drawing/2014/main" id="{4F8DA7DD-E793-47B8-8DF7-10FEDCC68B61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3" name="矩形: 圆角 4">
              <a:extLst>
                <a:ext uri="{FF2B5EF4-FFF2-40B4-BE49-F238E27FC236}">
                  <a16:creationId xmlns:a16="http://schemas.microsoft.com/office/drawing/2014/main" id="{EC1D2398-273B-4167-A10B-E1805DDED858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4" name="矩形: 圆角 4">
              <a:extLst>
                <a:ext uri="{FF2B5EF4-FFF2-40B4-BE49-F238E27FC236}">
                  <a16:creationId xmlns:a16="http://schemas.microsoft.com/office/drawing/2014/main" id="{5F41C48B-EF87-42C7-A90A-216B3B158038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5" name="矩形: 圆角 4">
              <a:extLst>
                <a:ext uri="{FF2B5EF4-FFF2-40B4-BE49-F238E27FC236}">
                  <a16:creationId xmlns:a16="http://schemas.microsoft.com/office/drawing/2014/main" id="{C39AD58F-6B9E-48C4-BC2D-51867EB10410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6" name="矩形: 圆角 4">
              <a:extLst>
                <a:ext uri="{FF2B5EF4-FFF2-40B4-BE49-F238E27FC236}">
                  <a16:creationId xmlns:a16="http://schemas.microsoft.com/office/drawing/2014/main" id="{96E2FCC3-F8A4-4352-B10D-7B5E6723D5B6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7" name="矩形: 圆角 4">
              <a:extLst>
                <a:ext uri="{FF2B5EF4-FFF2-40B4-BE49-F238E27FC236}">
                  <a16:creationId xmlns:a16="http://schemas.microsoft.com/office/drawing/2014/main" id="{98AC68AD-014D-4429-8DC8-A5EE44E21333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8" name="矩形: 圆角 4">
              <a:extLst>
                <a:ext uri="{FF2B5EF4-FFF2-40B4-BE49-F238E27FC236}">
                  <a16:creationId xmlns:a16="http://schemas.microsoft.com/office/drawing/2014/main" id="{37100936-9625-4774-BFEB-B7139BC9DA36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9" name="矩形: 圆角 4">
              <a:extLst>
                <a:ext uri="{FF2B5EF4-FFF2-40B4-BE49-F238E27FC236}">
                  <a16:creationId xmlns:a16="http://schemas.microsoft.com/office/drawing/2014/main" id="{36D644AF-D6B6-4783-82B7-F0DE75CEDB77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0" name="矩形: 圆角 4">
              <a:extLst>
                <a:ext uri="{FF2B5EF4-FFF2-40B4-BE49-F238E27FC236}">
                  <a16:creationId xmlns:a16="http://schemas.microsoft.com/office/drawing/2014/main" id="{9E518F92-F898-4393-B709-62E1ACAE9E5D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1" name="矩形: 圆角 4">
              <a:extLst>
                <a:ext uri="{FF2B5EF4-FFF2-40B4-BE49-F238E27FC236}">
                  <a16:creationId xmlns:a16="http://schemas.microsoft.com/office/drawing/2014/main" id="{5F5146E7-FC95-46EC-98A0-E17530A15757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2" name="矩形: 圆角 4">
              <a:extLst>
                <a:ext uri="{FF2B5EF4-FFF2-40B4-BE49-F238E27FC236}">
                  <a16:creationId xmlns:a16="http://schemas.microsoft.com/office/drawing/2014/main" id="{BF28A748-97F1-4C56-9BE1-1DA3D7D6274A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3" name="矩形: 圆角 4">
              <a:extLst>
                <a:ext uri="{FF2B5EF4-FFF2-40B4-BE49-F238E27FC236}">
                  <a16:creationId xmlns:a16="http://schemas.microsoft.com/office/drawing/2014/main" id="{597EFF7F-D766-43E3-BDD2-394B0C74990C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4" name="圆: 空心 6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E01614C-848D-4C45-AF67-F27E8084B195}"/>
              </a:ext>
            </a:extLst>
          </p:cNvPr>
          <p:cNvSpPr/>
          <p:nvPr/>
        </p:nvSpPr>
        <p:spPr>
          <a:xfrm rot="5849134" flipH="1" flipV="1">
            <a:off x="-899543" y="-4080376"/>
            <a:ext cx="10107770" cy="10107770"/>
          </a:xfrm>
          <a:prstGeom prst="donut">
            <a:avLst>
              <a:gd name="adj" fmla="val 12953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>
                  <a:alpha val="80000"/>
                </a:srgbClr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687C3321-60CF-4003-952C-86DB33E02940}"/>
              </a:ext>
            </a:extLst>
          </p:cNvPr>
          <p:cNvGrpSpPr/>
          <p:nvPr/>
        </p:nvGrpSpPr>
        <p:grpSpPr>
          <a:xfrm>
            <a:off x="5268785" y="1157807"/>
            <a:ext cx="13631231" cy="4702196"/>
            <a:chOff x="5268785" y="1157807"/>
            <a:chExt cx="13631231" cy="4702196"/>
          </a:xfrm>
        </p:grpSpPr>
        <p:sp>
          <p:nvSpPr>
            <p:cNvPr id="65" name="文本框 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A6FC1B3-D678-4706-B71C-C676A406C391}"/>
                </a:ext>
              </a:extLst>
            </p:cNvPr>
            <p:cNvSpPr txBox="1"/>
            <p:nvPr/>
          </p:nvSpPr>
          <p:spPr>
            <a:xfrm>
              <a:off x="10483098" y="3004682"/>
              <a:ext cx="4214659" cy="1513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3800" b="1">
                  <a:solidFill>
                    <a:schemeClr val="bg1"/>
                  </a:solidFill>
                  <a:latin typeface="思源黑体 CN ExtraLight"/>
                  <a:ea typeface="思源宋体 Heavy" panose="02020900000000000000"/>
                </a:defRPr>
              </a:lvl1pPr>
            </a:lstStyle>
            <a:p>
              <a:pPr defTabSz="959937"/>
              <a:r>
                <a:rPr lang="en-US" altLang="zh-CN" sz="9238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PART</a:t>
              </a:r>
            </a:p>
          </p:txBody>
        </p:sp>
        <p:sp>
          <p:nvSpPr>
            <p:cNvPr id="66" name="文本框 6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489364A-4636-4567-8643-3AF31F9D3274}"/>
                </a:ext>
              </a:extLst>
            </p:cNvPr>
            <p:cNvSpPr txBox="1"/>
            <p:nvPr/>
          </p:nvSpPr>
          <p:spPr>
            <a:xfrm>
              <a:off x="5268785" y="1157807"/>
              <a:ext cx="5572826" cy="39533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5090" b="1" dirty="0">
                  <a:solidFill>
                    <a:srgbClr val="DF6EF6"/>
                  </a:solidFill>
                  <a:cs typeface="+mn-ea"/>
                  <a:sym typeface="+mn-lt"/>
                </a:rPr>
                <a:t>01</a:t>
              </a:r>
              <a:endParaRPr lang="zh-CN" altLang="en-US" sz="25090" b="1" dirty="0">
                <a:solidFill>
                  <a:srgbClr val="DF6EF6"/>
                </a:solidFill>
                <a:cs typeface="+mn-ea"/>
                <a:sym typeface="+mn-lt"/>
              </a:endParaRPr>
            </a:p>
          </p:txBody>
        </p:sp>
        <p:sp>
          <p:nvSpPr>
            <p:cNvPr id="67" name="文本框 6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4A22FF0-708E-4868-AD29-07B8C92F465F}"/>
                </a:ext>
              </a:extLst>
            </p:cNvPr>
            <p:cNvSpPr txBox="1"/>
            <p:nvPr/>
          </p:nvSpPr>
          <p:spPr>
            <a:xfrm>
              <a:off x="5495731" y="1157807"/>
              <a:ext cx="5572826" cy="39533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5090" b="1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CN" altLang="en-US" sz="2509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8" name="文本框 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DA65323-DA4C-4E95-84DB-991DF2EB7018}"/>
                </a:ext>
              </a:extLst>
            </p:cNvPr>
            <p:cNvSpPr txBox="1"/>
            <p:nvPr/>
          </p:nvSpPr>
          <p:spPr>
            <a:xfrm>
              <a:off x="10483099" y="4368858"/>
              <a:ext cx="62082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9937"/>
              <a:r>
                <a:rPr lang="en-US" altLang="zh-CN" sz="5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5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9" name="文本框 6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29FAB7DA-45F3-4F30-AB2F-F63F78F206E8}"/>
                </a:ext>
              </a:extLst>
            </p:cNvPr>
            <p:cNvSpPr txBox="1"/>
            <p:nvPr/>
          </p:nvSpPr>
          <p:spPr>
            <a:xfrm>
              <a:off x="10483098" y="5363007"/>
              <a:ext cx="8416918" cy="496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14980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53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组合 11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F8C57822-C52D-4C50-9DB1-E346B5B8209A}"/>
              </a:ext>
            </a:extLst>
          </p:cNvPr>
          <p:cNvGrpSpPr/>
          <p:nvPr/>
        </p:nvGrpSpPr>
        <p:grpSpPr>
          <a:xfrm>
            <a:off x="2557569" y="478400"/>
            <a:ext cx="15801567" cy="15801567"/>
            <a:chOff x="-1430215" y="-4097215"/>
            <a:chExt cx="15052430" cy="15052430"/>
          </a:xfrm>
        </p:grpSpPr>
        <p:sp>
          <p:nvSpPr>
            <p:cNvPr id="120" name="矩形: 圆角 4">
              <a:extLst>
                <a:ext uri="{FF2B5EF4-FFF2-40B4-BE49-F238E27FC236}">
                  <a16:creationId xmlns:a16="http://schemas.microsoft.com/office/drawing/2014/main" id="{BCC16158-8A1D-4D7C-B62F-5A3A6D7C7146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1" name="矩形: 圆角 4">
              <a:extLst>
                <a:ext uri="{FF2B5EF4-FFF2-40B4-BE49-F238E27FC236}">
                  <a16:creationId xmlns:a16="http://schemas.microsoft.com/office/drawing/2014/main" id="{1FC8E3BC-2F69-4269-8563-C6278DA9DE5E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2" name="矩形: 圆角 4">
              <a:extLst>
                <a:ext uri="{FF2B5EF4-FFF2-40B4-BE49-F238E27FC236}">
                  <a16:creationId xmlns:a16="http://schemas.microsoft.com/office/drawing/2014/main" id="{7D08D6D1-7678-4803-9300-C1BCDB9A3A47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3" name="矩形: 圆角 4">
              <a:extLst>
                <a:ext uri="{FF2B5EF4-FFF2-40B4-BE49-F238E27FC236}">
                  <a16:creationId xmlns:a16="http://schemas.microsoft.com/office/drawing/2014/main" id="{0BDF5DDF-4668-4F39-AD25-0D1B27AFC034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4" name="矩形: 圆角 4">
              <a:extLst>
                <a:ext uri="{FF2B5EF4-FFF2-40B4-BE49-F238E27FC236}">
                  <a16:creationId xmlns:a16="http://schemas.microsoft.com/office/drawing/2014/main" id="{BFF10DC4-03E0-43D2-BC48-88579040B01E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5" name="矩形: 圆角 4">
              <a:extLst>
                <a:ext uri="{FF2B5EF4-FFF2-40B4-BE49-F238E27FC236}">
                  <a16:creationId xmlns:a16="http://schemas.microsoft.com/office/drawing/2014/main" id="{EEA924D9-EAED-4304-A5C0-8ACBB09C7942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6" name="矩形: 圆角 4">
              <a:extLst>
                <a:ext uri="{FF2B5EF4-FFF2-40B4-BE49-F238E27FC236}">
                  <a16:creationId xmlns:a16="http://schemas.microsoft.com/office/drawing/2014/main" id="{2A7AE868-4496-46A2-B440-CEB3430D0C29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7" name="矩形: 圆角 4">
              <a:extLst>
                <a:ext uri="{FF2B5EF4-FFF2-40B4-BE49-F238E27FC236}">
                  <a16:creationId xmlns:a16="http://schemas.microsoft.com/office/drawing/2014/main" id="{D2BF4C4B-FA2C-4FF4-AEB7-EA0F210F32F3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8" name="矩形: 圆角 4">
              <a:extLst>
                <a:ext uri="{FF2B5EF4-FFF2-40B4-BE49-F238E27FC236}">
                  <a16:creationId xmlns:a16="http://schemas.microsoft.com/office/drawing/2014/main" id="{91B87935-C28D-4262-B52F-479328F1EB3B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9" name="矩形: 圆角 4">
              <a:extLst>
                <a:ext uri="{FF2B5EF4-FFF2-40B4-BE49-F238E27FC236}">
                  <a16:creationId xmlns:a16="http://schemas.microsoft.com/office/drawing/2014/main" id="{33E3B83C-155B-4685-8C9D-B633BBBDBE5B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0" name="矩形: 圆角 4">
              <a:extLst>
                <a:ext uri="{FF2B5EF4-FFF2-40B4-BE49-F238E27FC236}">
                  <a16:creationId xmlns:a16="http://schemas.microsoft.com/office/drawing/2014/main" id="{DAB10EC2-7DCF-493F-A7ED-8C8CB44C3637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1" name="矩形: 圆角 4">
              <a:extLst>
                <a:ext uri="{FF2B5EF4-FFF2-40B4-BE49-F238E27FC236}">
                  <a16:creationId xmlns:a16="http://schemas.microsoft.com/office/drawing/2014/main" id="{621ACCED-D5A7-4962-9C8B-3A0CE2424D5E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2" name="矩形: 圆角 4">
              <a:extLst>
                <a:ext uri="{FF2B5EF4-FFF2-40B4-BE49-F238E27FC236}">
                  <a16:creationId xmlns:a16="http://schemas.microsoft.com/office/drawing/2014/main" id="{661A2AD8-1D52-4D0B-B03C-FF26A1E33EDB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3" name="矩形: 圆角 4">
              <a:extLst>
                <a:ext uri="{FF2B5EF4-FFF2-40B4-BE49-F238E27FC236}">
                  <a16:creationId xmlns:a16="http://schemas.microsoft.com/office/drawing/2014/main" id="{2D32C005-76D6-4360-A398-6DC1FF55DC74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4" name="矩形: 圆角 4">
              <a:extLst>
                <a:ext uri="{FF2B5EF4-FFF2-40B4-BE49-F238E27FC236}">
                  <a16:creationId xmlns:a16="http://schemas.microsoft.com/office/drawing/2014/main" id="{939E6133-82F2-4CAD-B0E4-561AC6FFC6C0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5" name="矩形: 圆角 4">
              <a:extLst>
                <a:ext uri="{FF2B5EF4-FFF2-40B4-BE49-F238E27FC236}">
                  <a16:creationId xmlns:a16="http://schemas.microsoft.com/office/drawing/2014/main" id="{ABFB1A83-56AC-4938-85B1-D79EE103650F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6" name="矩形: 圆角 4">
              <a:extLst>
                <a:ext uri="{FF2B5EF4-FFF2-40B4-BE49-F238E27FC236}">
                  <a16:creationId xmlns:a16="http://schemas.microsoft.com/office/drawing/2014/main" id="{88F30AA4-C5C6-4D65-9EA3-6D97EF32A827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7" name="矩形: 圆角 4">
              <a:extLst>
                <a:ext uri="{FF2B5EF4-FFF2-40B4-BE49-F238E27FC236}">
                  <a16:creationId xmlns:a16="http://schemas.microsoft.com/office/drawing/2014/main" id="{12B1E90D-CA88-4EAB-A284-75332571F74C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8" name="矩形: 圆角 4">
              <a:extLst>
                <a:ext uri="{FF2B5EF4-FFF2-40B4-BE49-F238E27FC236}">
                  <a16:creationId xmlns:a16="http://schemas.microsoft.com/office/drawing/2014/main" id="{0927D825-159F-4925-879F-0702879D63B8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9" name="矩形: 圆角 4">
              <a:extLst>
                <a:ext uri="{FF2B5EF4-FFF2-40B4-BE49-F238E27FC236}">
                  <a16:creationId xmlns:a16="http://schemas.microsoft.com/office/drawing/2014/main" id="{C9E10825-AEBA-49CB-A24F-7779E7E3B5D3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0" name="矩形: 圆角 4">
              <a:extLst>
                <a:ext uri="{FF2B5EF4-FFF2-40B4-BE49-F238E27FC236}">
                  <a16:creationId xmlns:a16="http://schemas.microsoft.com/office/drawing/2014/main" id="{886BD69F-5778-4A2D-A046-0D9640FD9666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1" name="矩形: 圆角 4">
              <a:extLst>
                <a:ext uri="{FF2B5EF4-FFF2-40B4-BE49-F238E27FC236}">
                  <a16:creationId xmlns:a16="http://schemas.microsoft.com/office/drawing/2014/main" id="{69410AA8-3169-4D2B-8E39-091F8E4D5CFE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2" name="矩形: 圆角 4">
              <a:extLst>
                <a:ext uri="{FF2B5EF4-FFF2-40B4-BE49-F238E27FC236}">
                  <a16:creationId xmlns:a16="http://schemas.microsoft.com/office/drawing/2014/main" id="{4AEFF837-D093-4459-BFD3-FB486387F441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3" name="矩形: 圆角 4">
              <a:extLst>
                <a:ext uri="{FF2B5EF4-FFF2-40B4-BE49-F238E27FC236}">
                  <a16:creationId xmlns:a16="http://schemas.microsoft.com/office/drawing/2014/main" id="{F8925A4D-3E2E-4852-B628-0434EE2EB550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4" name="矩形: 圆角 4">
              <a:extLst>
                <a:ext uri="{FF2B5EF4-FFF2-40B4-BE49-F238E27FC236}">
                  <a16:creationId xmlns:a16="http://schemas.microsoft.com/office/drawing/2014/main" id="{8AFDBD24-1ECD-455C-8698-F3C6C2C5E7EA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5" name="矩形: 圆角 4">
              <a:extLst>
                <a:ext uri="{FF2B5EF4-FFF2-40B4-BE49-F238E27FC236}">
                  <a16:creationId xmlns:a16="http://schemas.microsoft.com/office/drawing/2014/main" id="{3D1CCA5F-A1DF-4FF2-8E53-444655A07F52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6" name="矩形: 圆角 4">
              <a:extLst>
                <a:ext uri="{FF2B5EF4-FFF2-40B4-BE49-F238E27FC236}">
                  <a16:creationId xmlns:a16="http://schemas.microsoft.com/office/drawing/2014/main" id="{24C88ECD-B7CC-46CB-AA4F-35CEA3B2FB2D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7" name="矩形: 圆角 4">
              <a:extLst>
                <a:ext uri="{FF2B5EF4-FFF2-40B4-BE49-F238E27FC236}">
                  <a16:creationId xmlns:a16="http://schemas.microsoft.com/office/drawing/2014/main" id="{5DC66DBC-B857-4B19-88E2-08403B60E128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8" name="矩形: 圆角 4">
              <a:extLst>
                <a:ext uri="{FF2B5EF4-FFF2-40B4-BE49-F238E27FC236}">
                  <a16:creationId xmlns:a16="http://schemas.microsoft.com/office/drawing/2014/main" id="{07D350DE-A7D0-48D8-A500-BA090FDE94C2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9" name="矩形: 圆角 4">
              <a:extLst>
                <a:ext uri="{FF2B5EF4-FFF2-40B4-BE49-F238E27FC236}">
                  <a16:creationId xmlns:a16="http://schemas.microsoft.com/office/drawing/2014/main" id="{A2E5B25A-A639-4820-BFB1-15E3C333BE77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0" name="矩形: 圆角 4">
              <a:extLst>
                <a:ext uri="{FF2B5EF4-FFF2-40B4-BE49-F238E27FC236}">
                  <a16:creationId xmlns:a16="http://schemas.microsoft.com/office/drawing/2014/main" id="{6C4C374F-1D48-4D37-8093-A0E74430B444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73000">
                    <a:srgbClr val="30063D"/>
                  </a:gs>
                  <a:gs pos="10000">
                    <a:srgbClr val="30063D"/>
                  </a:gs>
                  <a:gs pos="34000">
                    <a:srgbClr val="4B1064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52" name="圆: 空心 15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52070D0-E687-4470-B86F-E30504A9076C}"/>
              </a:ext>
            </a:extLst>
          </p:cNvPr>
          <p:cNvSpPr/>
          <p:nvPr/>
        </p:nvSpPr>
        <p:spPr>
          <a:xfrm rot="11269632" flipH="1" flipV="1">
            <a:off x="1700859" y="5448291"/>
            <a:ext cx="4057202" cy="4057202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74" name="文本框 17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775BD6F-2492-4114-94DF-B382C72DDDD0}"/>
              </a:ext>
            </a:extLst>
          </p:cNvPr>
          <p:cNvSpPr txBox="1"/>
          <p:nvPr/>
        </p:nvSpPr>
        <p:spPr>
          <a:xfrm>
            <a:off x="7483032" y="1455596"/>
            <a:ext cx="6237579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959937">
              <a:defRPr/>
            </a:pPr>
            <a:r>
              <a:rPr lang="en-US" altLang="zh-CN" sz="5669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175" name="圆: 空心 17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16B7D5A-445A-49D7-844C-161FEA9AEE8A}"/>
              </a:ext>
            </a:extLst>
          </p:cNvPr>
          <p:cNvSpPr/>
          <p:nvPr/>
        </p:nvSpPr>
        <p:spPr>
          <a:xfrm flipH="1" flipV="1">
            <a:off x="13099405" y="-4736667"/>
            <a:ext cx="6177548" cy="6177548"/>
          </a:xfrm>
          <a:prstGeom prst="donut">
            <a:avLst>
              <a:gd name="adj" fmla="val 1235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89A431CF-66C4-419F-96AB-88A9CE1FD5B0}"/>
              </a:ext>
            </a:extLst>
          </p:cNvPr>
          <p:cNvGrpSpPr/>
          <p:nvPr/>
        </p:nvGrpSpPr>
        <p:grpSpPr>
          <a:xfrm>
            <a:off x="4857810" y="2772629"/>
            <a:ext cx="11621787" cy="3272510"/>
            <a:chOff x="4857810" y="2772629"/>
            <a:chExt cx="11621787" cy="3272510"/>
          </a:xfrm>
        </p:grpSpPr>
        <p:cxnSp>
          <p:nvCxnSpPr>
            <p:cNvPr id="153" name="直接连接符 15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F0C2A05-836C-4EBE-A8F2-4B59D8296939}"/>
                </a:ext>
              </a:extLst>
            </p:cNvPr>
            <p:cNvCxnSpPr>
              <a:cxnSpLocks/>
            </p:cNvCxnSpPr>
            <p:nvPr/>
          </p:nvCxnSpPr>
          <p:spPr>
            <a:xfrm>
              <a:off x="6631604" y="4394284"/>
              <a:ext cx="793388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şlíḍ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DCBF3FE-7383-493F-A8D9-50FCD2360474}"/>
                </a:ext>
              </a:extLst>
            </p:cNvPr>
            <p:cNvSpPr/>
            <p:nvPr/>
          </p:nvSpPr>
          <p:spPr>
            <a:xfrm>
              <a:off x="5917425" y="4037197"/>
              <a:ext cx="714179" cy="714176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30063D"/>
                </a:gs>
                <a:gs pos="78000">
                  <a:srgbClr val="DF6EF6"/>
                </a:gs>
              </a:gsLst>
              <a:lin ang="2700000" scaled="1"/>
            </a:gradFill>
            <a:ln w="381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95991" tIns="47995" rIns="95991" bIns="47995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959937"/>
              <a:endParaRPr sz="168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5" name="ïšļîḓ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7D12C7E2-DE1E-44FE-8E95-EF66A964D5B7}"/>
                </a:ext>
              </a:extLst>
            </p:cNvPr>
            <p:cNvSpPr/>
            <p:nvPr/>
          </p:nvSpPr>
          <p:spPr>
            <a:xfrm>
              <a:off x="6124452" y="4220139"/>
              <a:ext cx="300121" cy="348287"/>
            </a:xfrm>
            <a:custGeom>
              <a:avLst/>
              <a:gdLst>
                <a:gd name="T0" fmla="*/ 105 w 450"/>
                <a:gd name="T1" fmla="*/ 204 h 523"/>
                <a:gd name="T2" fmla="*/ 116 w 450"/>
                <a:gd name="T3" fmla="*/ 223 h 523"/>
                <a:gd name="T4" fmla="*/ 236 w 450"/>
                <a:gd name="T5" fmla="*/ 328 h 523"/>
                <a:gd name="T6" fmla="*/ 354 w 450"/>
                <a:gd name="T7" fmla="*/ 222 h 523"/>
                <a:gd name="T8" fmla="*/ 364 w 450"/>
                <a:gd name="T9" fmla="*/ 203 h 523"/>
                <a:gd name="T10" fmla="*/ 367 w 450"/>
                <a:gd name="T11" fmla="*/ 198 h 523"/>
                <a:gd name="T12" fmla="*/ 362 w 450"/>
                <a:gd name="T13" fmla="*/ 160 h 523"/>
                <a:gd name="T14" fmla="*/ 362 w 450"/>
                <a:gd name="T15" fmla="*/ 158 h 523"/>
                <a:gd name="T16" fmla="*/ 234 w 450"/>
                <a:gd name="T17" fmla="*/ 0 h 523"/>
                <a:gd name="T18" fmla="*/ 108 w 450"/>
                <a:gd name="T19" fmla="*/ 159 h 523"/>
                <a:gd name="T20" fmla="*/ 108 w 450"/>
                <a:gd name="T21" fmla="*/ 161 h 523"/>
                <a:gd name="T22" fmla="*/ 103 w 450"/>
                <a:gd name="T23" fmla="*/ 198 h 523"/>
                <a:gd name="T24" fmla="*/ 105 w 450"/>
                <a:gd name="T25" fmla="*/ 204 h 523"/>
                <a:gd name="T26" fmla="*/ 351 w 450"/>
                <a:gd name="T27" fmla="*/ 190 h 523"/>
                <a:gd name="T28" fmla="*/ 348 w 450"/>
                <a:gd name="T29" fmla="*/ 197 h 523"/>
                <a:gd name="T30" fmla="*/ 342 w 450"/>
                <a:gd name="T31" fmla="*/ 210 h 523"/>
                <a:gd name="T32" fmla="*/ 338 w 450"/>
                <a:gd name="T33" fmla="*/ 215 h 523"/>
                <a:gd name="T34" fmla="*/ 236 w 450"/>
                <a:gd name="T35" fmla="*/ 310 h 523"/>
                <a:gd name="T36" fmla="*/ 131 w 450"/>
                <a:gd name="T37" fmla="*/ 215 h 523"/>
                <a:gd name="T38" fmla="*/ 127 w 450"/>
                <a:gd name="T39" fmla="*/ 210 h 523"/>
                <a:gd name="T40" fmla="*/ 121 w 450"/>
                <a:gd name="T41" fmla="*/ 197 h 523"/>
                <a:gd name="T42" fmla="*/ 118 w 450"/>
                <a:gd name="T43" fmla="*/ 191 h 523"/>
                <a:gd name="T44" fmla="*/ 119 w 450"/>
                <a:gd name="T45" fmla="*/ 174 h 523"/>
                <a:gd name="T46" fmla="*/ 119 w 450"/>
                <a:gd name="T47" fmla="*/ 174 h 523"/>
                <a:gd name="T48" fmla="*/ 124 w 450"/>
                <a:gd name="T49" fmla="*/ 170 h 523"/>
                <a:gd name="T50" fmla="*/ 144 w 450"/>
                <a:gd name="T51" fmla="*/ 173 h 523"/>
                <a:gd name="T52" fmla="*/ 149 w 450"/>
                <a:gd name="T53" fmla="*/ 170 h 523"/>
                <a:gd name="T54" fmla="*/ 162 w 450"/>
                <a:gd name="T55" fmla="*/ 141 h 523"/>
                <a:gd name="T56" fmla="*/ 275 w 450"/>
                <a:gd name="T57" fmla="*/ 156 h 523"/>
                <a:gd name="T58" fmla="*/ 308 w 450"/>
                <a:gd name="T59" fmla="*/ 153 h 523"/>
                <a:gd name="T60" fmla="*/ 316 w 450"/>
                <a:gd name="T61" fmla="*/ 172 h 523"/>
                <a:gd name="T62" fmla="*/ 320 w 450"/>
                <a:gd name="T63" fmla="*/ 175 h 523"/>
                <a:gd name="T64" fmla="*/ 321 w 450"/>
                <a:gd name="T65" fmla="*/ 175 h 523"/>
                <a:gd name="T66" fmla="*/ 345 w 450"/>
                <a:gd name="T67" fmla="*/ 168 h 523"/>
                <a:gd name="T68" fmla="*/ 350 w 450"/>
                <a:gd name="T69" fmla="*/ 173 h 523"/>
                <a:gd name="T70" fmla="*/ 350 w 450"/>
                <a:gd name="T71" fmla="*/ 173 h 523"/>
                <a:gd name="T72" fmla="*/ 351 w 450"/>
                <a:gd name="T73" fmla="*/ 190 h 523"/>
                <a:gd name="T74" fmla="*/ 450 w 450"/>
                <a:gd name="T75" fmla="*/ 513 h 523"/>
                <a:gd name="T76" fmla="*/ 441 w 450"/>
                <a:gd name="T77" fmla="*/ 522 h 523"/>
                <a:gd name="T78" fmla="*/ 30 w 450"/>
                <a:gd name="T79" fmla="*/ 523 h 523"/>
                <a:gd name="T80" fmla="*/ 21 w 450"/>
                <a:gd name="T81" fmla="*/ 515 h 523"/>
                <a:gd name="T82" fmla="*/ 50 w 450"/>
                <a:gd name="T83" fmla="*/ 376 h 523"/>
                <a:gd name="T84" fmla="*/ 62 w 450"/>
                <a:gd name="T85" fmla="*/ 394 h 523"/>
                <a:gd name="T86" fmla="*/ 63 w 450"/>
                <a:gd name="T87" fmla="*/ 395 h 523"/>
                <a:gd name="T88" fmla="*/ 64 w 450"/>
                <a:gd name="T89" fmla="*/ 396 h 523"/>
                <a:gd name="T90" fmla="*/ 108 w 450"/>
                <a:gd name="T91" fmla="*/ 413 h 523"/>
                <a:gd name="T92" fmla="*/ 176 w 450"/>
                <a:gd name="T93" fmla="*/ 375 h 523"/>
                <a:gd name="T94" fmla="*/ 183 w 450"/>
                <a:gd name="T95" fmla="*/ 359 h 523"/>
                <a:gd name="T96" fmla="*/ 179 w 450"/>
                <a:gd name="T97" fmla="*/ 343 h 523"/>
                <a:gd name="T98" fmla="*/ 235 w 450"/>
                <a:gd name="T99" fmla="*/ 352 h 523"/>
                <a:gd name="T100" fmla="*/ 343 w 450"/>
                <a:gd name="T101" fmla="*/ 311 h 523"/>
                <a:gd name="T102" fmla="*/ 354 w 450"/>
                <a:gd name="T103" fmla="*/ 309 h 523"/>
                <a:gd name="T104" fmla="*/ 450 w 450"/>
                <a:gd name="T105" fmla="*/ 513 h 523"/>
                <a:gd name="T106" fmla="*/ 76 w 450"/>
                <a:gd name="T107" fmla="*/ 384 h 523"/>
                <a:gd name="T108" fmla="*/ 1 w 450"/>
                <a:gd name="T109" fmla="*/ 205 h 523"/>
                <a:gd name="T110" fmla="*/ 71 w 450"/>
                <a:gd name="T111" fmla="*/ 158 h 523"/>
                <a:gd name="T112" fmla="*/ 86 w 450"/>
                <a:gd name="T113" fmla="*/ 213 h 523"/>
                <a:gd name="T114" fmla="*/ 55 w 450"/>
                <a:gd name="T115" fmla="*/ 224 h 523"/>
                <a:gd name="T116" fmla="*/ 105 w 450"/>
                <a:gd name="T117" fmla="*/ 332 h 523"/>
                <a:gd name="T118" fmla="*/ 132 w 450"/>
                <a:gd name="T119" fmla="*/ 315 h 523"/>
                <a:gd name="T120" fmla="*/ 164 w 450"/>
                <a:gd name="T121" fmla="*/ 362 h 523"/>
                <a:gd name="T122" fmla="*/ 76 w 450"/>
                <a:gd name="T123" fmla="*/ 384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50" h="523">
                  <a:moveTo>
                    <a:pt x="105" y="204"/>
                  </a:moveTo>
                  <a:cubicBezTo>
                    <a:pt x="109" y="213"/>
                    <a:pt x="112" y="219"/>
                    <a:pt x="116" y="223"/>
                  </a:cubicBezTo>
                  <a:cubicBezTo>
                    <a:pt x="135" y="285"/>
                    <a:pt x="184" y="328"/>
                    <a:pt x="236" y="328"/>
                  </a:cubicBezTo>
                  <a:cubicBezTo>
                    <a:pt x="287" y="327"/>
                    <a:pt x="336" y="284"/>
                    <a:pt x="354" y="222"/>
                  </a:cubicBezTo>
                  <a:cubicBezTo>
                    <a:pt x="358" y="218"/>
                    <a:pt x="361" y="212"/>
                    <a:pt x="364" y="203"/>
                  </a:cubicBezTo>
                  <a:cubicBezTo>
                    <a:pt x="365" y="201"/>
                    <a:pt x="366" y="199"/>
                    <a:pt x="367" y="198"/>
                  </a:cubicBezTo>
                  <a:cubicBezTo>
                    <a:pt x="374" y="183"/>
                    <a:pt x="371" y="167"/>
                    <a:pt x="362" y="160"/>
                  </a:cubicBezTo>
                  <a:lnTo>
                    <a:pt x="362" y="158"/>
                  </a:lnTo>
                  <a:cubicBezTo>
                    <a:pt x="361" y="82"/>
                    <a:pt x="351" y="0"/>
                    <a:pt x="234" y="0"/>
                  </a:cubicBezTo>
                  <a:cubicBezTo>
                    <a:pt x="117" y="0"/>
                    <a:pt x="107" y="79"/>
                    <a:pt x="108" y="159"/>
                  </a:cubicBezTo>
                  <a:cubicBezTo>
                    <a:pt x="108" y="160"/>
                    <a:pt x="108" y="160"/>
                    <a:pt x="108" y="161"/>
                  </a:cubicBezTo>
                  <a:cubicBezTo>
                    <a:pt x="98" y="168"/>
                    <a:pt x="95" y="184"/>
                    <a:pt x="103" y="198"/>
                  </a:cubicBezTo>
                  <a:cubicBezTo>
                    <a:pt x="103" y="200"/>
                    <a:pt x="104" y="202"/>
                    <a:pt x="105" y="204"/>
                  </a:cubicBezTo>
                  <a:close/>
                  <a:moveTo>
                    <a:pt x="351" y="190"/>
                  </a:moveTo>
                  <a:cubicBezTo>
                    <a:pt x="350" y="192"/>
                    <a:pt x="349" y="194"/>
                    <a:pt x="348" y="197"/>
                  </a:cubicBezTo>
                  <a:cubicBezTo>
                    <a:pt x="347" y="200"/>
                    <a:pt x="344" y="208"/>
                    <a:pt x="342" y="210"/>
                  </a:cubicBezTo>
                  <a:cubicBezTo>
                    <a:pt x="340" y="211"/>
                    <a:pt x="339" y="213"/>
                    <a:pt x="338" y="215"/>
                  </a:cubicBezTo>
                  <a:cubicBezTo>
                    <a:pt x="323" y="271"/>
                    <a:pt x="280" y="310"/>
                    <a:pt x="236" y="310"/>
                  </a:cubicBezTo>
                  <a:cubicBezTo>
                    <a:pt x="190" y="310"/>
                    <a:pt x="148" y="271"/>
                    <a:pt x="131" y="215"/>
                  </a:cubicBezTo>
                  <a:cubicBezTo>
                    <a:pt x="131" y="213"/>
                    <a:pt x="129" y="211"/>
                    <a:pt x="127" y="210"/>
                  </a:cubicBezTo>
                  <a:cubicBezTo>
                    <a:pt x="126" y="208"/>
                    <a:pt x="123" y="201"/>
                    <a:pt x="121" y="197"/>
                  </a:cubicBezTo>
                  <a:cubicBezTo>
                    <a:pt x="120" y="195"/>
                    <a:pt x="119" y="193"/>
                    <a:pt x="118" y="191"/>
                  </a:cubicBezTo>
                  <a:cubicBezTo>
                    <a:pt x="114" y="183"/>
                    <a:pt x="115" y="175"/>
                    <a:pt x="119" y="174"/>
                  </a:cubicBezTo>
                  <a:lnTo>
                    <a:pt x="119" y="174"/>
                  </a:lnTo>
                  <a:cubicBezTo>
                    <a:pt x="121" y="173"/>
                    <a:pt x="123" y="171"/>
                    <a:pt x="124" y="170"/>
                  </a:cubicBezTo>
                  <a:lnTo>
                    <a:pt x="144" y="173"/>
                  </a:lnTo>
                  <a:cubicBezTo>
                    <a:pt x="146" y="173"/>
                    <a:pt x="148" y="172"/>
                    <a:pt x="149" y="170"/>
                  </a:cubicBezTo>
                  <a:lnTo>
                    <a:pt x="162" y="141"/>
                  </a:lnTo>
                  <a:cubicBezTo>
                    <a:pt x="176" y="144"/>
                    <a:pt x="231" y="157"/>
                    <a:pt x="275" y="156"/>
                  </a:cubicBezTo>
                  <a:cubicBezTo>
                    <a:pt x="288" y="156"/>
                    <a:pt x="299" y="155"/>
                    <a:pt x="308" y="153"/>
                  </a:cubicBezTo>
                  <a:lnTo>
                    <a:pt x="316" y="172"/>
                  </a:lnTo>
                  <a:cubicBezTo>
                    <a:pt x="317" y="174"/>
                    <a:pt x="318" y="175"/>
                    <a:pt x="320" y="175"/>
                  </a:cubicBezTo>
                  <a:cubicBezTo>
                    <a:pt x="320" y="175"/>
                    <a:pt x="321" y="175"/>
                    <a:pt x="321" y="175"/>
                  </a:cubicBezTo>
                  <a:lnTo>
                    <a:pt x="345" y="168"/>
                  </a:lnTo>
                  <a:cubicBezTo>
                    <a:pt x="346" y="170"/>
                    <a:pt x="348" y="172"/>
                    <a:pt x="350" y="173"/>
                  </a:cubicBezTo>
                  <a:lnTo>
                    <a:pt x="350" y="173"/>
                  </a:lnTo>
                  <a:cubicBezTo>
                    <a:pt x="354" y="175"/>
                    <a:pt x="355" y="182"/>
                    <a:pt x="351" y="190"/>
                  </a:cubicBezTo>
                  <a:close/>
                  <a:moveTo>
                    <a:pt x="450" y="513"/>
                  </a:moveTo>
                  <a:cubicBezTo>
                    <a:pt x="450" y="518"/>
                    <a:pt x="446" y="522"/>
                    <a:pt x="441" y="522"/>
                  </a:cubicBezTo>
                  <a:lnTo>
                    <a:pt x="30" y="523"/>
                  </a:lnTo>
                  <a:cubicBezTo>
                    <a:pt x="25" y="523"/>
                    <a:pt x="22" y="519"/>
                    <a:pt x="21" y="515"/>
                  </a:cubicBezTo>
                  <a:cubicBezTo>
                    <a:pt x="21" y="459"/>
                    <a:pt x="31" y="412"/>
                    <a:pt x="50" y="376"/>
                  </a:cubicBezTo>
                  <a:cubicBezTo>
                    <a:pt x="54" y="382"/>
                    <a:pt x="58" y="388"/>
                    <a:pt x="62" y="394"/>
                  </a:cubicBezTo>
                  <a:lnTo>
                    <a:pt x="63" y="395"/>
                  </a:lnTo>
                  <a:lnTo>
                    <a:pt x="64" y="396"/>
                  </a:lnTo>
                  <a:cubicBezTo>
                    <a:pt x="65" y="397"/>
                    <a:pt x="81" y="413"/>
                    <a:pt x="108" y="413"/>
                  </a:cubicBezTo>
                  <a:cubicBezTo>
                    <a:pt x="132" y="413"/>
                    <a:pt x="155" y="400"/>
                    <a:pt x="176" y="375"/>
                  </a:cubicBezTo>
                  <a:cubicBezTo>
                    <a:pt x="180" y="371"/>
                    <a:pt x="182" y="365"/>
                    <a:pt x="183" y="359"/>
                  </a:cubicBezTo>
                  <a:cubicBezTo>
                    <a:pt x="183" y="354"/>
                    <a:pt x="182" y="349"/>
                    <a:pt x="179" y="343"/>
                  </a:cubicBezTo>
                  <a:cubicBezTo>
                    <a:pt x="197" y="349"/>
                    <a:pt x="216" y="352"/>
                    <a:pt x="235" y="352"/>
                  </a:cubicBezTo>
                  <a:cubicBezTo>
                    <a:pt x="279" y="352"/>
                    <a:pt x="319" y="337"/>
                    <a:pt x="343" y="311"/>
                  </a:cubicBezTo>
                  <a:cubicBezTo>
                    <a:pt x="345" y="308"/>
                    <a:pt x="350" y="307"/>
                    <a:pt x="354" y="309"/>
                  </a:cubicBezTo>
                  <a:cubicBezTo>
                    <a:pt x="415" y="347"/>
                    <a:pt x="450" y="420"/>
                    <a:pt x="450" y="513"/>
                  </a:cubicBezTo>
                  <a:close/>
                  <a:moveTo>
                    <a:pt x="76" y="384"/>
                  </a:moveTo>
                  <a:cubicBezTo>
                    <a:pt x="0" y="295"/>
                    <a:pt x="1" y="205"/>
                    <a:pt x="1" y="205"/>
                  </a:cubicBezTo>
                  <a:cubicBezTo>
                    <a:pt x="4" y="156"/>
                    <a:pt x="61" y="154"/>
                    <a:pt x="71" y="158"/>
                  </a:cubicBezTo>
                  <a:cubicBezTo>
                    <a:pt x="84" y="164"/>
                    <a:pt x="87" y="207"/>
                    <a:pt x="86" y="213"/>
                  </a:cubicBezTo>
                  <a:cubicBezTo>
                    <a:pt x="84" y="221"/>
                    <a:pt x="55" y="224"/>
                    <a:pt x="55" y="224"/>
                  </a:cubicBezTo>
                  <a:cubicBezTo>
                    <a:pt x="66" y="272"/>
                    <a:pt x="105" y="332"/>
                    <a:pt x="105" y="332"/>
                  </a:cubicBezTo>
                  <a:cubicBezTo>
                    <a:pt x="116" y="319"/>
                    <a:pt x="132" y="315"/>
                    <a:pt x="132" y="315"/>
                  </a:cubicBezTo>
                  <a:cubicBezTo>
                    <a:pt x="164" y="327"/>
                    <a:pt x="164" y="362"/>
                    <a:pt x="164" y="362"/>
                  </a:cubicBezTo>
                  <a:cubicBezTo>
                    <a:pt x="114" y="421"/>
                    <a:pt x="91" y="401"/>
                    <a:pt x="76" y="38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95991" tIns="47995" rIns="95991" bIns="47995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239984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575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56" name="íş1í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B5E1E7F-E837-4FDD-AA51-FBE967B5C87B}"/>
                </a:ext>
              </a:extLst>
            </p:cNvPr>
            <p:cNvSpPr/>
            <p:nvPr/>
          </p:nvSpPr>
          <p:spPr>
            <a:xfrm>
              <a:off x="8800113" y="4037197"/>
              <a:ext cx="714179" cy="714176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30063D"/>
                </a:gs>
                <a:gs pos="78000">
                  <a:srgbClr val="DF6EF6"/>
                </a:gs>
              </a:gsLst>
              <a:lin ang="2700000" scaled="1"/>
            </a:gradFill>
            <a:ln w="381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95991" tIns="47995" rIns="95991" bIns="47995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959937"/>
              <a:endParaRPr sz="168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7" name="ïsḷiď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C257957-256D-41E9-84D9-E1979289BA04}"/>
                </a:ext>
              </a:extLst>
            </p:cNvPr>
            <p:cNvSpPr/>
            <p:nvPr/>
          </p:nvSpPr>
          <p:spPr>
            <a:xfrm>
              <a:off x="8983055" y="4249249"/>
              <a:ext cx="348288" cy="290063"/>
            </a:xfrm>
            <a:custGeom>
              <a:avLst/>
              <a:gdLst>
                <a:gd name="connsiteX0" fmla="*/ 246781 w 608274"/>
                <a:gd name="connsiteY0" fmla="*/ 438498 h 506589"/>
                <a:gd name="connsiteX1" fmla="*/ 246781 w 608274"/>
                <a:gd name="connsiteY1" fmla="*/ 467297 h 506589"/>
                <a:gd name="connsiteX2" fmla="*/ 300340 w 608274"/>
                <a:gd name="connsiteY2" fmla="*/ 446881 h 506589"/>
                <a:gd name="connsiteX3" fmla="*/ 213321 w 608274"/>
                <a:gd name="connsiteY3" fmla="*/ 304884 h 506589"/>
                <a:gd name="connsiteX4" fmla="*/ 33460 w 608274"/>
                <a:gd name="connsiteY4" fmla="*/ 322334 h 506589"/>
                <a:gd name="connsiteX5" fmla="*/ 33460 w 608274"/>
                <a:gd name="connsiteY5" fmla="*/ 454352 h 506589"/>
                <a:gd name="connsiteX6" fmla="*/ 213321 w 608274"/>
                <a:gd name="connsiteY6" fmla="*/ 471802 h 506589"/>
                <a:gd name="connsiteX7" fmla="*/ 228395 w 608274"/>
                <a:gd name="connsiteY7" fmla="*/ 270439 h 506589"/>
                <a:gd name="connsiteX8" fmla="*/ 241243 w 608274"/>
                <a:gd name="connsiteY8" fmla="*/ 274602 h 506589"/>
                <a:gd name="connsiteX9" fmla="*/ 246781 w 608274"/>
                <a:gd name="connsiteY9" fmla="*/ 286749 h 506589"/>
                <a:gd name="connsiteX10" fmla="*/ 246781 w 608274"/>
                <a:gd name="connsiteY10" fmla="*/ 405252 h 506589"/>
                <a:gd name="connsiteX11" fmla="*/ 366689 w 608274"/>
                <a:gd name="connsiteY11" fmla="*/ 423957 h 506589"/>
                <a:gd name="connsiteX12" fmla="*/ 380678 w 608274"/>
                <a:gd name="connsiteY12" fmla="*/ 438441 h 506589"/>
                <a:gd name="connsiteX13" fmla="*/ 370115 w 608274"/>
                <a:gd name="connsiteY13" fmla="*/ 455493 h 506589"/>
                <a:gd name="connsiteX14" fmla="*/ 236104 w 608274"/>
                <a:gd name="connsiteY14" fmla="*/ 506589 h 506589"/>
                <a:gd name="connsiteX15" fmla="*/ 235590 w 608274"/>
                <a:gd name="connsiteY15" fmla="*/ 505334 h 506589"/>
                <a:gd name="connsiteX16" fmla="*/ 230051 w 608274"/>
                <a:gd name="connsiteY16" fmla="*/ 506304 h 506589"/>
                <a:gd name="connsiteX17" fmla="*/ 228395 w 608274"/>
                <a:gd name="connsiteY17" fmla="*/ 506247 h 506589"/>
                <a:gd name="connsiteX18" fmla="*/ 15074 w 608274"/>
                <a:gd name="connsiteY18" fmla="*/ 485546 h 506589"/>
                <a:gd name="connsiteX19" fmla="*/ 0 w 608274"/>
                <a:gd name="connsiteY19" fmla="*/ 469236 h 506589"/>
                <a:gd name="connsiteX20" fmla="*/ 0 w 608274"/>
                <a:gd name="connsiteY20" fmla="*/ 307450 h 506589"/>
                <a:gd name="connsiteX21" fmla="*/ 15074 w 608274"/>
                <a:gd name="connsiteY21" fmla="*/ 291083 h 506589"/>
                <a:gd name="connsiteX22" fmla="*/ 362895 w 608274"/>
                <a:gd name="connsiteY22" fmla="*/ 0 h 506589"/>
                <a:gd name="connsiteX23" fmla="*/ 468824 w 608274"/>
                <a:gd name="connsiteY23" fmla="*/ 90151 h 506589"/>
                <a:gd name="connsiteX24" fmla="*/ 463285 w 608274"/>
                <a:gd name="connsiteY24" fmla="*/ 153046 h 506589"/>
                <a:gd name="connsiteX25" fmla="*/ 429822 w 608274"/>
                <a:gd name="connsiteY25" fmla="*/ 235157 h 506589"/>
                <a:gd name="connsiteX26" fmla="*/ 485556 w 608274"/>
                <a:gd name="connsiteY26" fmla="*/ 284366 h 506589"/>
                <a:gd name="connsiteX27" fmla="*/ 580407 w 608274"/>
                <a:gd name="connsiteY27" fmla="*/ 317210 h 506589"/>
                <a:gd name="connsiteX28" fmla="*/ 608274 w 608274"/>
                <a:gd name="connsiteY28" fmla="*/ 388316 h 506589"/>
                <a:gd name="connsiteX29" fmla="*/ 608274 w 608274"/>
                <a:gd name="connsiteY29" fmla="*/ 480691 h 506589"/>
                <a:gd name="connsiteX30" fmla="*/ 391162 w 608274"/>
                <a:gd name="connsiteY30" fmla="*/ 480691 h 506589"/>
                <a:gd name="connsiteX31" fmla="*/ 412805 w 608274"/>
                <a:gd name="connsiteY31" fmla="*/ 434960 h 506589"/>
                <a:gd name="connsiteX32" fmla="*/ 370776 w 608274"/>
                <a:gd name="connsiteY32" fmla="*/ 391566 h 506589"/>
                <a:gd name="connsiteX33" fmla="*/ 279065 w 608274"/>
                <a:gd name="connsiteY33" fmla="*/ 377254 h 506589"/>
                <a:gd name="connsiteX34" fmla="*/ 279065 w 608274"/>
                <a:gd name="connsiteY34" fmla="*/ 286761 h 506589"/>
                <a:gd name="connsiteX35" fmla="*/ 275810 w 608274"/>
                <a:gd name="connsiteY35" fmla="*/ 269997 h 506589"/>
                <a:gd name="connsiteX36" fmla="*/ 295968 w 608274"/>
                <a:gd name="connsiteY36" fmla="*/ 235157 h 506589"/>
                <a:gd name="connsiteX37" fmla="*/ 262505 w 608274"/>
                <a:gd name="connsiteY37" fmla="*/ 153046 h 506589"/>
                <a:gd name="connsiteX38" fmla="*/ 256909 w 608274"/>
                <a:gd name="connsiteY38" fmla="*/ 90151 h 506589"/>
                <a:gd name="connsiteX39" fmla="*/ 362895 w 608274"/>
                <a:gd name="connsiteY39" fmla="*/ 0 h 506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274" h="506589">
                  <a:moveTo>
                    <a:pt x="246781" y="438498"/>
                  </a:moveTo>
                  <a:lnTo>
                    <a:pt x="246781" y="467297"/>
                  </a:lnTo>
                  <a:lnTo>
                    <a:pt x="300340" y="446881"/>
                  </a:lnTo>
                  <a:close/>
                  <a:moveTo>
                    <a:pt x="213321" y="304884"/>
                  </a:moveTo>
                  <a:lnTo>
                    <a:pt x="33460" y="322334"/>
                  </a:lnTo>
                  <a:lnTo>
                    <a:pt x="33460" y="454352"/>
                  </a:lnTo>
                  <a:lnTo>
                    <a:pt x="213321" y="471802"/>
                  </a:lnTo>
                  <a:close/>
                  <a:moveTo>
                    <a:pt x="228395" y="270439"/>
                  </a:moveTo>
                  <a:cubicBezTo>
                    <a:pt x="233077" y="269983"/>
                    <a:pt x="237760" y="271466"/>
                    <a:pt x="241243" y="274602"/>
                  </a:cubicBezTo>
                  <a:cubicBezTo>
                    <a:pt x="244783" y="277739"/>
                    <a:pt x="246781" y="282130"/>
                    <a:pt x="246781" y="286749"/>
                  </a:cubicBezTo>
                  <a:lnTo>
                    <a:pt x="246781" y="405252"/>
                  </a:lnTo>
                  <a:lnTo>
                    <a:pt x="366689" y="423957"/>
                  </a:lnTo>
                  <a:cubicBezTo>
                    <a:pt x="374111" y="425154"/>
                    <a:pt x="379878" y="431085"/>
                    <a:pt x="380678" y="438441"/>
                  </a:cubicBezTo>
                  <a:cubicBezTo>
                    <a:pt x="381477" y="445798"/>
                    <a:pt x="377138" y="452812"/>
                    <a:pt x="370115" y="455493"/>
                  </a:cubicBezTo>
                  <a:lnTo>
                    <a:pt x="236104" y="506589"/>
                  </a:lnTo>
                  <a:lnTo>
                    <a:pt x="235590" y="505334"/>
                  </a:lnTo>
                  <a:cubicBezTo>
                    <a:pt x="233820" y="505962"/>
                    <a:pt x="231936" y="506304"/>
                    <a:pt x="230051" y="506304"/>
                  </a:cubicBezTo>
                  <a:cubicBezTo>
                    <a:pt x="229480" y="506304"/>
                    <a:pt x="228966" y="506304"/>
                    <a:pt x="228395" y="506247"/>
                  </a:cubicBezTo>
                  <a:lnTo>
                    <a:pt x="15074" y="485546"/>
                  </a:lnTo>
                  <a:cubicBezTo>
                    <a:pt x="6509" y="484748"/>
                    <a:pt x="0" y="477676"/>
                    <a:pt x="0" y="469236"/>
                  </a:cubicBezTo>
                  <a:lnTo>
                    <a:pt x="0" y="307450"/>
                  </a:lnTo>
                  <a:cubicBezTo>
                    <a:pt x="0" y="299010"/>
                    <a:pt x="6509" y="291938"/>
                    <a:pt x="15074" y="291083"/>
                  </a:cubicBezTo>
                  <a:close/>
                  <a:moveTo>
                    <a:pt x="362895" y="0"/>
                  </a:moveTo>
                  <a:cubicBezTo>
                    <a:pt x="454777" y="0"/>
                    <a:pt x="466369" y="64320"/>
                    <a:pt x="468824" y="90151"/>
                  </a:cubicBezTo>
                  <a:cubicBezTo>
                    <a:pt x="468824" y="90151"/>
                    <a:pt x="507884" y="131206"/>
                    <a:pt x="463285" y="153046"/>
                  </a:cubicBezTo>
                  <a:cubicBezTo>
                    <a:pt x="463285" y="153046"/>
                    <a:pt x="463285" y="205049"/>
                    <a:pt x="429822" y="235157"/>
                  </a:cubicBezTo>
                  <a:cubicBezTo>
                    <a:pt x="429822" y="235157"/>
                    <a:pt x="401898" y="257053"/>
                    <a:pt x="485556" y="284366"/>
                  </a:cubicBezTo>
                  <a:lnTo>
                    <a:pt x="580407" y="317210"/>
                  </a:lnTo>
                  <a:cubicBezTo>
                    <a:pt x="580407" y="317210"/>
                    <a:pt x="608274" y="317210"/>
                    <a:pt x="608274" y="388316"/>
                  </a:cubicBezTo>
                  <a:lnTo>
                    <a:pt x="608274" y="480691"/>
                  </a:lnTo>
                  <a:lnTo>
                    <a:pt x="391162" y="480691"/>
                  </a:lnTo>
                  <a:cubicBezTo>
                    <a:pt x="406123" y="470598"/>
                    <a:pt x="414803" y="453207"/>
                    <a:pt x="412805" y="434960"/>
                  </a:cubicBezTo>
                  <a:cubicBezTo>
                    <a:pt x="410406" y="412892"/>
                    <a:pt x="393161" y="395045"/>
                    <a:pt x="370776" y="391566"/>
                  </a:cubicBezTo>
                  <a:lnTo>
                    <a:pt x="279065" y="377254"/>
                  </a:lnTo>
                  <a:lnTo>
                    <a:pt x="279065" y="286761"/>
                  </a:lnTo>
                  <a:cubicBezTo>
                    <a:pt x="279065" y="280945"/>
                    <a:pt x="277809" y="275357"/>
                    <a:pt x="275810" y="269997"/>
                  </a:cubicBezTo>
                  <a:cubicBezTo>
                    <a:pt x="314470" y="249754"/>
                    <a:pt x="295968" y="235157"/>
                    <a:pt x="295968" y="235157"/>
                  </a:cubicBezTo>
                  <a:cubicBezTo>
                    <a:pt x="262505" y="205049"/>
                    <a:pt x="262505" y="153046"/>
                    <a:pt x="262505" y="153046"/>
                  </a:cubicBezTo>
                  <a:cubicBezTo>
                    <a:pt x="217906" y="131206"/>
                    <a:pt x="256909" y="90151"/>
                    <a:pt x="256909" y="90151"/>
                  </a:cubicBezTo>
                  <a:cubicBezTo>
                    <a:pt x="259421" y="64320"/>
                    <a:pt x="277010" y="0"/>
                    <a:pt x="362895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95991" tIns="47995" rIns="95991" bIns="47995" numCol="1" anchor="ctr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239984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575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58" name="íŝḷîḋ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25585B06-8A95-4B6F-B065-57E5FD33E6D7}"/>
                </a:ext>
              </a:extLst>
            </p:cNvPr>
            <p:cNvSpPr/>
            <p:nvPr/>
          </p:nvSpPr>
          <p:spPr>
            <a:xfrm>
              <a:off x="11682801" y="4037197"/>
              <a:ext cx="714179" cy="714176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30063D"/>
                </a:gs>
                <a:gs pos="78000">
                  <a:srgbClr val="DF6EF6"/>
                </a:gs>
              </a:gsLst>
              <a:lin ang="2700000" scaled="1"/>
            </a:gradFill>
            <a:ln w="381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95991" tIns="47995" rIns="95991" bIns="47995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959937"/>
              <a:endParaRPr sz="168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9" name="íslïḓê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F649C974-DD63-4476-B121-13154C8758EC}"/>
                </a:ext>
              </a:extLst>
            </p:cNvPr>
            <p:cNvSpPr/>
            <p:nvPr/>
          </p:nvSpPr>
          <p:spPr>
            <a:xfrm>
              <a:off x="11865743" y="4247989"/>
              <a:ext cx="348288" cy="29258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3122" h="506660">
                  <a:moveTo>
                    <a:pt x="449184" y="255729"/>
                  </a:moveTo>
                  <a:cubicBezTo>
                    <a:pt x="461461" y="255729"/>
                    <a:pt x="471377" y="265629"/>
                    <a:pt x="471377" y="277887"/>
                  </a:cubicBezTo>
                  <a:lnTo>
                    <a:pt x="471377" y="484220"/>
                  </a:lnTo>
                  <a:cubicBezTo>
                    <a:pt x="471377" y="496478"/>
                    <a:pt x="461461" y="506378"/>
                    <a:pt x="449184" y="506378"/>
                  </a:cubicBezTo>
                  <a:cubicBezTo>
                    <a:pt x="436907" y="506378"/>
                    <a:pt x="426991" y="496478"/>
                    <a:pt x="426991" y="484220"/>
                  </a:cubicBezTo>
                  <a:lnTo>
                    <a:pt x="426991" y="277887"/>
                  </a:lnTo>
                  <a:cubicBezTo>
                    <a:pt x="426991" y="265629"/>
                    <a:pt x="436907" y="255729"/>
                    <a:pt x="449184" y="255729"/>
                  </a:cubicBezTo>
                  <a:close/>
                  <a:moveTo>
                    <a:pt x="153938" y="255729"/>
                  </a:moveTo>
                  <a:cubicBezTo>
                    <a:pt x="166215" y="255729"/>
                    <a:pt x="176131" y="265629"/>
                    <a:pt x="176131" y="277887"/>
                  </a:cubicBezTo>
                  <a:lnTo>
                    <a:pt x="176131" y="484220"/>
                  </a:lnTo>
                  <a:cubicBezTo>
                    <a:pt x="176131" y="496478"/>
                    <a:pt x="166215" y="506378"/>
                    <a:pt x="153938" y="506378"/>
                  </a:cubicBezTo>
                  <a:cubicBezTo>
                    <a:pt x="141661" y="506378"/>
                    <a:pt x="131745" y="496478"/>
                    <a:pt x="131745" y="484220"/>
                  </a:cubicBezTo>
                  <a:lnTo>
                    <a:pt x="131745" y="277887"/>
                  </a:lnTo>
                  <a:cubicBezTo>
                    <a:pt x="131745" y="265629"/>
                    <a:pt x="141661" y="255729"/>
                    <a:pt x="153938" y="255729"/>
                  </a:cubicBezTo>
                  <a:close/>
                  <a:moveTo>
                    <a:pt x="301561" y="0"/>
                  </a:moveTo>
                  <a:cubicBezTo>
                    <a:pt x="441796" y="0"/>
                    <a:pt x="556062" y="113464"/>
                    <a:pt x="558423" y="253801"/>
                  </a:cubicBezTo>
                  <a:cubicBezTo>
                    <a:pt x="584235" y="261502"/>
                    <a:pt x="603122" y="286018"/>
                    <a:pt x="603122" y="315091"/>
                  </a:cubicBezTo>
                  <a:lnTo>
                    <a:pt x="603122" y="442856"/>
                  </a:lnTo>
                  <a:cubicBezTo>
                    <a:pt x="603122" y="478058"/>
                    <a:pt x="575421" y="506660"/>
                    <a:pt x="541268" y="506660"/>
                  </a:cubicBezTo>
                  <a:lnTo>
                    <a:pt x="492319" y="506660"/>
                  </a:lnTo>
                  <a:lnTo>
                    <a:pt x="492319" y="262916"/>
                  </a:lnTo>
                  <a:cubicBezTo>
                    <a:pt x="492004" y="261345"/>
                    <a:pt x="491847" y="259773"/>
                    <a:pt x="491847" y="258202"/>
                  </a:cubicBezTo>
                  <a:cubicBezTo>
                    <a:pt x="491847" y="152595"/>
                    <a:pt x="406383" y="66633"/>
                    <a:pt x="301561" y="66633"/>
                  </a:cubicBezTo>
                  <a:cubicBezTo>
                    <a:pt x="196581" y="66633"/>
                    <a:pt x="111118" y="152595"/>
                    <a:pt x="111118" y="258202"/>
                  </a:cubicBezTo>
                  <a:cubicBezTo>
                    <a:pt x="111118" y="259459"/>
                    <a:pt x="110960" y="260559"/>
                    <a:pt x="110803" y="261816"/>
                  </a:cubicBezTo>
                  <a:lnTo>
                    <a:pt x="110803" y="506660"/>
                  </a:lnTo>
                  <a:lnTo>
                    <a:pt x="61855" y="506660"/>
                  </a:lnTo>
                  <a:cubicBezTo>
                    <a:pt x="27701" y="506660"/>
                    <a:pt x="0" y="478058"/>
                    <a:pt x="0" y="442856"/>
                  </a:cubicBezTo>
                  <a:lnTo>
                    <a:pt x="0" y="315091"/>
                  </a:lnTo>
                  <a:cubicBezTo>
                    <a:pt x="0" y="286018"/>
                    <a:pt x="18729" y="261659"/>
                    <a:pt x="44542" y="253801"/>
                  </a:cubicBezTo>
                  <a:cubicBezTo>
                    <a:pt x="46902" y="113464"/>
                    <a:pt x="161168" y="0"/>
                    <a:pt x="301561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95991" tIns="47995" rIns="95991" bIns="47995" numCol="1" anchor="ctr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239984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575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60" name="ïSľíḋ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60DA1A1E-1F17-4B0A-87D2-52CF1E26F3CC}"/>
                </a:ext>
              </a:extLst>
            </p:cNvPr>
            <p:cNvSpPr/>
            <p:nvPr/>
          </p:nvSpPr>
          <p:spPr>
            <a:xfrm>
              <a:off x="14557288" y="4037197"/>
              <a:ext cx="714179" cy="714176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30063D"/>
                </a:gs>
                <a:gs pos="78000">
                  <a:srgbClr val="DF6EF6"/>
                </a:gs>
              </a:gsLst>
              <a:lin ang="2700000" scaled="1"/>
            </a:gradFill>
            <a:ln w="381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95991" tIns="47995" rIns="95991" bIns="47995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959937"/>
              <a:endParaRPr sz="168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1" name="išļid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4514A7E1-6D19-4737-872F-319CE403B8EC}"/>
                </a:ext>
              </a:extLst>
            </p:cNvPr>
            <p:cNvSpPr/>
            <p:nvPr/>
          </p:nvSpPr>
          <p:spPr>
            <a:xfrm>
              <a:off x="14748431" y="4253729"/>
              <a:ext cx="348288" cy="281105"/>
            </a:xfrm>
            <a:custGeom>
              <a:avLst/>
              <a:gdLst>
                <a:gd name="T0" fmla="*/ 8170 w 8170"/>
                <a:gd name="T1" fmla="*/ 6404 h 6604"/>
                <a:gd name="T2" fmla="*/ 7970 w 8170"/>
                <a:gd name="T3" fmla="*/ 6604 h 6604"/>
                <a:gd name="T4" fmla="*/ 538 w 8170"/>
                <a:gd name="T5" fmla="*/ 6604 h 6604"/>
                <a:gd name="T6" fmla="*/ 338 w 8170"/>
                <a:gd name="T7" fmla="*/ 6404 h 6604"/>
                <a:gd name="T8" fmla="*/ 538 w 8170"/>
                <a:gd name="T9" fmla="*/ 6203 h 6604"/>
                <a:gd name="T10" fmla="*/ 7970 w 8170"/>
                <a:gd name="T11" fmla="*/ 6203 h 6604"/>
                <a:gd name="T12" fmla="*/ 8170 w 8170"/>
                <a:gd name="T13" fmla="*/ 6404 h 6604"/>
                <a:gd name="T14" fmla="*/ 2362 w 8170"/>
                <a:gd name="T15" fmla="*/ 865 h 6604"/>
                <a:gd name="T16" fmla="*/ 3107 w 8170"/>
                <a:gd name="T17" fmla="*/ 1374 h 6604"/>
                <a:gd name="T18" fmla="*/ 4946 w 8170"/>
                <a:gd name="T19" fmla="*/ 644 h 6604"/>
                <a:gd name="T20" fmla="*/ 3041 w 8170"/>
                <a:gd name="T21" fmla="*/ 293 h 6604"/>
                <a:gd name="T22" fmla="*/ 2931 w 8170"/>
                <a:gd name="T23" fmla="*/ 304 h 6604"/>
                <a:gd name="T24" fmla="*/ 2401 w 8170"/>
                <a:gd name="T25" fmla="*/ 514 h 6604"/>
                <a:gd name="T26" fmla="*/ 2276 w 8170"/>
                <a:gd name="T27" fmla="*/ 678 h 6604"/>
                <a:gd name="T28" fmla="*/ 2362 w 8170"/>
                <a:gd name="T29" fmla="*/ 865 h 6604"/>
                <a:gd name="T30" fmla="*/ 7722 w 8170"/>
                <a:gd name="T31" fmla="*/ 312 h 6604"/>
                <a:gd name="T32" fmla="*/ 7219 w 8170"/>
                <a:gd name="T33" fmla="*/ 0 h 6604"/>
                <a:gd name="T34" fmla="*/ 7008 w 8170"/>
                <a:gd name="T35" fmla="*/ 41 h 6604"/>
                <a:gd name="T36" fmla="*/ 5317 w 8170"/>
                <a:gd name="T37" fmla="*/ 712 h 6604"/>
                <a:gd name="T38" fmla="*/ 5317 w 8170"/>
                <a:gd name="T39" fmla="*/ 712 h 6604"/>
                <a:gd name="T40" fmla="*/ 3307 w 8170"/>
                <a:gd name="T41" fmla="*/ 1510 h 6604"/>
                <a:gd name="T42" fmla="*/ 3307 w 8170"/>
                <a:gd name="T43" fmla="*/ 1510 h 6604"/>
                <a:gd name="T44" fmla="*/ 1247 w 8170"/>
                <a:gd name="T45" fmla="*/ 2328 h 6604"/>
                <a:gd name="T46" fmla="*/ 761 w 8170"/>
                <a:gd name="T47" fmla="*/ 2074 h 6604"/>
                <a:gd name="T48" fmla="*/ 136 w 8170"/>
                <a:gd name="T49" fmla="*/ 2042 h 6604"/>
                <a:gd name="T50" fmla="*/ 16 w 8170"/>
                <a:gd name="T51" fmla="*/ 2180 h 6604"/>
                <a:gd name="T52" fmla="*/ 57 w 8170"/>
                <a:gd name="T53" fmla="*/ 2358 h 6604"/>
                <a:gd name="T54" fmla="*/ 788 w 8170"/>
                <a:gd name="T55" fmla="*/ 3223 h 6604"/>
                <a:gd name="T56" fmla="*/ 633 w 8170"/>
                <a:gd name="T57" fmla="*/ 3800 h 6604"/>
                <a:gd name="T58" fmla="*/ 693 w 8170"/>
                <a:gd name="T59" fmla="*/ 4002 h 6604"/>
                <a:gd name="T60" fmla="*/ 900 w 8170"/>
                <a:gd name="T61" fmla="*/ 4038 h 6604"/>
                <a:gd name="T62" fmla="*/ 1158 w 8170"/>
                <a:gd name="T63" fmla="*/ 3936 h 6604"/>
                <a:gd name="T64" fmla="*/ 1241 w 8170"/>
                <a:gd name="T65" fmla="*/ 3875 h 6604"/>
                <a:gd name="T66" fmla="*/ 1660 w 8170"/>
                <a:gd name="T67" fmla="*/ 3352 h 6604"/>
                <a:gd name="T68" fmla="*/ 3695 w 8170"/>
                <a:gd name="T69" fmla="*/ 2545 h 6604"/>
                <a:gd name="T70" fmla="*/ 3779 w 8170"/>
                <a:gd name="T71" fmla="*/ 4550 h 6604"/>
                <a:gd name="T72" fmla="*/ 3870 w 8170"/>
                <a:gd name="T73" fmla="*/ 4710 h 6604"/>
                <a:gd name="T74" fmla="*/ 3979 w 8170"/>
                <a:gd name="T75" fmla="*/ 4742 h 6604"/>
                <a:gd name="T76" fmla="*/ 4053 w 8170"/>
                <a:gd name="T77" fmla="*/ 4728 h 6604"/>
                <a:gd name="T78" fmla="*/ 4626 w 8170"/>
                <a:gd name="T79" fmla="*/ 4500 h 6604"/>
                <a:gd name="T80" fmla="*/ 4738 w 8170"/>
                <a:gd name="T81" fmla="*/ 4388 h 6604"/>
                <a:gd name="T82" fmla="*/ 5797 w 8170"/>
                <a:gd name="T83" fmla="*/ 1710 h 6604"/>
                <a:gd name="T84" fmla="*/ 7427 w 8170"/>
                <a:gd name="T85" fmla="*/ 1063 h 6604"/>
                <a:gd name="T86" fmla="*/ 7737 w 8170"/>
                <a:gd name="T87" fmla="*/ 752 h 6604"/>
                <a:gd name="T88" fmla="*/ 7722 w 8170"/>
                <a:gd name="T89" fmla="*/ 312 h 6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170" h="6604">
                  <a:moveTo>
                    <a:pt x="8170" y="6404"/>
                  </a:moveTo>
                  <a:cubicBezTo>
                    <a:pt x="8170" y="6514"/>
                    <a:pt x="8080" y="6604"/>
                    <a:pt x="7970" y="6604"/>
                  </a:cubicBezTo>
                  <a:lnTo>
                    <a:pt x="538" y="6604"/>
                  </a:lnTo>
                  <a:cubicBezTo>
                    <a:pt x="427" y="6604"/>
                    <a:pt x="338" y="6514"/>
                    <a:pt x="338" y="6404"/>
                  </a:cubicBezTo>
                  <a:cubicBezTo>
                    <a:pt x="338" y="6293"/>
                    <a:pt x="427" y="6203"/>
                    <a:pt x="538" y="6203"/>
                  </a:cubicBezTo>
                  <a:lnTo>
                    <a:pt x="7970" y="6203"/>
                  </a:lnTo>
                  <a:cubicBezTo>
                    <a:pt x="8080" y="6203"/>
                    <a:pt x="8170" y="6293"/>
                    <a:pt x="8170" y="6404"/>
                  </a:cubicBezTo>
                  <a:close/>
                  <a:moveTo>
                    <a:pt x="2362" y="865"/>
                  </a:moveTo>
                  <a:lnTo>
                    <a:pt x="3107" y="1374"/>
                  </a:lnTo>
                  <a:lnTo>
                    <a:pt x="4946" y="644"/>
                  </a:lnTo>
                  <a:lnTo>
                    <a:pt x="3041" y="293"/>
                  </a:lnTo>
                  <a:cubicBezTo>
                    <a:pt x="3004" y="286"/>
                    <a:pt x="2966" y="290"/>
                    <a:pt x="2931" y="304"/>
                  </a:cubicBezTo>
                  <a:lnTo>
                    <a:pt x="2401" y="514"/>
                  </a:lnTo>
                  <a:cubicBezTo>
                    <a:pt x="2332" y="541"/>
                    <a:pt x="2284" y="604"/>
                    <a:pt x="2276" y="678"/>
                  </a:cubicBezTo>
                  <a:cubicBezTo>
                    <a:pt x="2268" y="752"/>
                    <a:pt x="2301" y="824"/>
                    <a:pt x="2362" y="865"/>
                  </a:cubicBezTo>
                  <a:close/>
                  <a:moveTo>
                    <a:pt x="7722" y="312"/>
                  </a:moveTo>
                  <a:cubicBezTo>
                    <a:pt x="7632" y="123"/>
                    <a:pt x="7435" y="0"/>
                    <a:pt x="7219" y="0"/>
                  </a:cubicBezTo>
                  <a:cubicBezTo>
                    <a:pt x="7147" y="0"/>
                    <a:pt x="7076" y="14"/>
                    <a:pt x="7008" y="41"/>
                  </a:cubicBezTo>
                  <a:lnTo>
                    <a:pt x="5317" y="712"/>
                  </a:lnTo>
                  <a:lnTo>
                    <a:pt x="5317" y="712"/>
                  </a:lnTo>
                  <a:lnTo>
                    <a:pt x="3307" y="1510"/>
                  </a:lnTo>
                  <a:lnTo>
                    <a:pt x="3307" y="1510"/>
                  </a:lnTo>
                  <a:lnTo>
                    <a:pt x="1247" y="2328"/>
                  </a:lnTo>
                  <a:lnTo>
                    <a:pt x="761" y="2074"/>
                  </a:lnTo>
                  <a:cubicBezTo>
                    <a:pt x="570" y="1975"/>
                    <a:pt x="337" y="1963"/>
                    <a:pt x="136" y="2042"/>
                  </a:cubicBezTo>
                  <a:cubicBezTo>
                    <a:pt x="76" y="2066"/>
                    <a:pt x="32" y="2117"/>
                    <a:pt x="16" y="2180"/>
                  </a:cubicBezTo>
                  <a:cubicBezTo>
                    <a:pt x="0" y="2242"/>
                    <a:pt x="16" y="2308"/>
                    <a:pt x="57" y="2358"/>
                  </a:cubicBezTo>
                  <a:lnTo>
                    <a:pt x="788" y="3223"/>
                  </a:lnTo>
                  <a:lnTo>
                    <a:pt x="633" y="3800"/>
                  </a:lnTo>
                  <a:cubicBezTo>
                    <a:pt x="613" y="3873"/>
                    <a:pt x="637" y="3951"/>
                    <a:pt x="693" y="4002"/>
                  </a:cubicBezTo>
                  <a:cubicBezTo>
                    <a:pt x="750" y="4052"/>
                    <a:pt x="830" y="4066"/>
                    <a:pt x="900" y="4038"/>
                  </a:cubicBezTo>
                  <a:lnTo>
                    <a:pt x="1158" y="3936"/>
                  </a:lnTo>
                  <a:cubicBezTo>
                    <a:pt x="1191" y="3923"/>
                    <a:pt x="1219" y="3902"/>
                    <a:pt x="1241" y="3875"/>
                  </a:cubicBezTo>
                  <a:lnTo>
                    <a:pt x="1660" y="3352"/>
                  </a:lnTo>
                  <a:lnTo>
                    <a:pt x="3695" y="2545"/>
                  </a:lnTo>
                  <a:lnTo>
                    <a:pt x="3779" y="4550"/>
                  </a:lnTo>
                  <a:cubicBezTo>
                    <a:pt x="3782" y="4615"/>
                    <a:pt x="3815" y="4674"/>
                    <a:pt x="3870" y="4710"/>
                  </a:cubicBezTo>
                  <a:cubicBezTo>
                    <a:pt x="3903" y="4731"/>
                    <a:pt x="3941" y="4742"/>
                    <a:pt x="3979" y="4742"/>
                  </a:cubicBezTo>
                  <a:cubicBezTo>
                    <a:pt x="4004" y="4742"/>
                    <a:pt x="4029" y="4737"/>
                    <a:pt x="4053" y="4728"/>
                  </a:cubicBezTo>
                  <a:lnTo>
                    <a:pt x="4626" y="4500"/>
                  </a:lnTo>
                  <a:cubicBezTo>
                    <a:pt x="4677" y="4480"/>
                    <a:pt x="4718" y="4439"/>
                    <a:pt x="4738" y="4388"/>
                  </a:cubicBezTo>
                  <a:lnTo>
                    <a:pt x="5797" y="1710"/>
                  </a:lnTo>
                  <a:lnTo>
                    <a:pt x="7427" y="1063"/>
                  </a:lnTo>
                  <a:cubicBezTo>
                    <a:pt x="7568" y="1007"/>
                    <a:pt x="7681" y="893"/>
                    <a:pt x="7737" y="752"/>
                  </a:cubicBezTo>
                  <a:cubicBezTo>
                    <a:pt x="7793" y="610"/>
                    <a:pt x="7787" y="450"/>
                    <a:pt x="7722" y="312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95991" tIns="47995" rIns="95991" bIns="47995" numCol="1" anchor="ctr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239984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575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grpSp>
          <p:nvGrpSpPr>
            <p:cNvPr id="162" name="组合 16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DD7B8DF7-FF6F-4972-9858-9A533724FB70}"/>
                </a:ext>
              </a:extLst>
            </p:cNvPr>
            <p:cNvGrpSpPr/>
            <p:nvPr/>
          </p:nvGrpSpPr>
          <p:grpSpPr>
            <a:xfrm>
              <a:off x="7648651" y="4744064"/>
              <a:ext cx="145328" cy="1301075"/>
              <a:chOff x="3093031" y="4081908"/>
              <a:chExt cx="138438" cy="1239392"/>
            </a:xfrm>
          </p:grpSpPr>
          <p:cxnSp>
            <p:nvCxnSpPr>
              <p:cNvPr id="163" name="直接连接符 162">
                <a:extLst>
                  <a:ext uri="{FF2B5EF4-FFF2-40B4-BE49-F238E27FC236}">
                    <a16:creationId xmlns:a16="http://schemas.microsoft.com/office/drawing/2014/main" id="{83774839-DF41-49EC-A3C5-916F18063B29}"/>
                  </a:ext>
                </a:extLst>
              </p:cNvPr>
              <p:cNvCxnSpPr/>
              <p:nvPr/>
            </p:nvCxnSpPr>
            <p:spPr>
              <a:xfrm>
                <a:off x="3162251" y="4191757"/>
                <a:ext cx="0" cy="1129543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椭圆 163">
                <a:extLst>
                  <a:ext uri="{FF2B5EF4-FFF2-40B4-BE49-F238E27FC236}">
                    <a16:creationId xmlns:a16="http://schemas.microsoft.com/office/drawing/2014/main" id="{BAFC25FA-BFAC-4FC5-A843-3E59F805BE26}"/>
                  </a:ext>
                </a:extLst>
              </p:cNvPr>
              <p:cNvSpPr/>
              <p:nvPr/>
            </p:nvSpPr>
            <p:spPr>
              <a:xfrm>
                <a:off x="3093031" y="4081908"/>
                <a:ext cx="138438" cy="138438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EA0E82">
                      <a:alpha val="80000"/>
                    </a:srgbClr>
                  </a:gs>
                  <a:gs pos="78000">
                    <a:srgbClr val="1D2E55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5" name="组合 1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2E26462E-C190-44A0-9407-68712BF1019C}"/>
                </a:ext>
              </a:extLst>
            </p:cNvPr>
            <p:cNvGrpSpPr/>
            <p:nvPr/>
          </p:nvGrpSpPr>
          <p:grpSpPr>
            <a:xfrm>
              <a:off x="13409659" y="2772629"/>
              <a:ext cx="145328" cy="1293765"/>
              <a:chOff x="10164388" y="4088871"/>
              <a:chExt cx="138438" cy="1232429"/>
            </a:xfrm>
          </p:grpSpPr>
          <p:cxnSp>
            <p:nvCxnSpPr>
              <p:cNvPr id="166" name="直接连接符 165">
                <a:extLst>
                  <a:ext uri="{FF2B5EF4-FFF2-40B4-BE49-F238E27FC236}">
                    <a16:creationId xmlns:a16="http://schemas.microsoft.com/office/drawing/2014/main" id="{5A126BEA-9CC8-499B-9397-8C571208CD47}"/>
                  </a:ext>
                </a:extLst>
              </p:cNvPr>
              <p:cNvCxnSpPr/>
              <p:nvPr/>
            </p:nvCxnSpPr>
            <p:spPr>
              <a:xfrm>
                <a:off x="10229447" y="4191757"/>
                <a:ext cx="0" cy="1129543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椭圆 166">
                <a:extLst>
                  <a:ext uri="{FF2B5EF4-FFF2-40B4-BE49-F238E27FC236}">
                    <a16:creationId xmlns:a16="http://schemas.microsoft.com/office/drawing/2014/main" id="{E0FA80AD-F139-43F8-AB34-AC5B8797B2EB}"/>
                  </a:ext>
                </a:extLst>
              </p:cNvPr>
              <p:cNvSpPr/>
              <p:nvPr/>
            </p:nvSpPr>
            <p:spPr>
              <a:xfrm>
                <a:off x="10164388" y="4088871"/>
                <a:ext cx="138438" cy="138438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EA0E82">
                      <a:alpha val="80000"/>
                    </a:srgbClr>
                  </a:gs>
                  <a:gs pos="78000">
                    <a:srgbClr val="1D2E55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8" name="组合 1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CC58BFFF-D450-481B-96BC-2F04ACEB25EF}"/>
                </a:ext>
              </a:extLst>
            </p:cNvPr>
            <p:cNvGrpSpPr/>
            <p:nvPr/>
          </p:nvGrpSpPr>
          <p:grpSpPr>
            <a:xfrm>
              <a:off x="10525882" y="3747403"/>
              <a:ext cx="145328" cy="1293765"/>
              <a:chOff x="6030879" y="2170615"/>
              <a:chExt cx="138438" cy="1232429"/>
            </a:xfrm>
          </p:grpSpPr>
          <p:cxnSp>
            <p:nvCxnSpPr>
              <p:cNvPr id="169" name="直接连接符 168">
                <a:extLst>
                  <a:ext uri="{FF2B5EF4-FFF2-40B4-BE49-F238E27FC236}">
                    <a16:creationId xmlns:a16="http://schemas.microsoft.com/office/drawing/2014/main" id="{6364199B-B3B2-4A9E-BDD8-FB1370FAE2CC}"/>
                  </a:ext>
                </a:extLst>
              </p:cNvPr>
              <p:cNvCxnSpPr/>
              <p:nvPr/>
            </p:nvCxnSpPr>
            <p:spPr>
              <a:xfrm rot="10800000">
                <a:off x="6104258" y="2170615"/>
                <a:ext cx="0" cy="1129543"/>
              </a:xfrm>
              <a:prstGeom prst="line">
                <a:avLst/>
              </a:prstGeom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0" name="组合 169">
                <a:extLst>
                  <a:ext uri="{FF2B5EF4-FFF2-40B4-BE49-F238E27FC236}">
                    <a16:creationId xmlns:a16="http://schemas.microsoft.com/office/drawing/2014/main" id="{29B659F9-12BC-44E8-8397-F676E89C5A67}"/>
                  </a:ext>
                </a:extLst>
              </p:cNvPr>
              <p:cNvGrpSpPr/>
              <p:nvPr/>
            </p:nvGrpSpPr>
            <p:grpSpPr>
              <a:xfrm>
                <a:off x="6030879" y="2170615"/>
                <a:ext cx="138438" cy="1232429"/>
                <a:chOff x="10164388" y="4088871"/>
                <a:chExt cx="138438" cy="1232429"/>
              </a:xfrm>
            </p:grpSpPr>
            <p:cxnSp>
              <p:nvCxnSpPr>
                <p:cNvPr id="172" name="直接连接符 171">
                  <a:extLst>
                    <a:ext uri="{FF2B5EF4-FFF2-40B4-BE49-F238E27FC236}">
                      <a16:creationId xmlns:a16="http://schemas.microsoft.com/office/drawing/2014/main" id="{878BA448-D919-4902-83F4-4E04F30F521B}"/>
                    </a:ext>
                  </a:extLst>
                </p:cNvPr>
                <p:cNvCxnSpPr/>
                <p:nvPr/>
              </p:nvCxnSpPr>
              <p:spPr>
                <a:xfrm>
                  <a:off x="10229447" y="4191757"/>
                  <a:ext cx="0" cy="1129543"/>
                </a:xfrm>
                <a:prstGeom prst="line">
                  <a:avLst/>
                </a:prstGeom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椭圆 172">
                  <a:extLst>
                    <a:ext uri="{FF2B5EF4-FFF2-40B4-BE49-F238E27FC236}">
                      <a16:creationId xmlns:a16="http://schemas.microsoft.com/office/drawing/2014/main" id="{33ACFC6C-6E54-407A-93E4-B9D9F71EFEC7}"/>
                    </a:ext>
                  </a:extLst>
                </p:cNvPr>
                <p:cNvSpPr/>
                <p:nvPr/>
              </p:nvSpPr>
              <p:spPr>
                <a:xfrm>
                  <a:off x="10164388" y="4088871"/>
                  <a:ext cx="138438" cy="138438"/>
                </a:xfrm>
                <a:prstGeom prst="ellipse">
                  <a:avLst/>
                </a:prstGeom>
                <a:gradFill>
                  <a:gsLst>
                    <a:gs pos="100000">
                      <a:schemeClr val="bg1"/>
                    </a:gs>
                    <a:gs pos="10000">
                      <a:schemeClr val="accent1">
                        <a:lumMod val="5000"/>
                        <a:lumOff val="95000"/>
                        <a:alpha val="50000"/>
                      </a:schemeClr>
                    </a:gs>
                    <a:gs pos="18000">
                      <a:srgbClr val="EA0E82">
                        <a:alpha val="80000"/>
                      </a:srgbClr>
                    </a:gs>
                    <a:gs pos="78000">
                      <a:srgbClr val="1D2E55"/>
                    </a:gs>
                  </a:gsLst>
                  <a:lin ang="27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59937"/>
                  <a:endParaRPr lang="zh-CN" altLang="en-US" sz="189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71" name="椭圆 170">
                <a:extLst>
                  <a:ext uri="{FF2B5EF4-FFF2-40B4-BE49-F238E27FC236}">
                    <a16:creationId xmlns:a16="http://schemas.microsoft.com/office/drawing/2014/main" id="{7159A8EC-3DB2-420B-8A6D-B28E4EC596BA}"/>
                  </a:ext>
                </a:extLst>
              </p:cNvPr>
              <p:cNvSpPr/>
              <p:nvPr/>
            </p:nvSpPr>
            <p:spPr>
              <a:xfrm rot="10800000">
                <a:off x="6030879" y="3264606"/>
                <a:ext cx="138438" cy="138438"/>
              </a:xfrm>
              <a:prstGeom prst="ellipse">
                <a:avLst/>
              </a:prstGeom>
              <a:gradFill>
                <a:gsLst>
                  <a:gs pos="100000">
                    <a:schemeClr val="bg1"/>
                  </a:gs>
                  <a:gs pos="10000">
                    <a:schemeClr val="accent1">
                      <a:lumMod val="5000"/>
                      <a:lumOff val="95000"/>
                      <a:alpha val="50000"/>
                    </a:schemeClr>
                  </a:gs>
                  <a:gs pos="18000">
                    <a:srgbClr val="EA0E82">
                      <a:alpha val="80000"/>
                    </a:srgbClr>
                  </a:gs>
                  <a:gs pos="78000">
                    <a:srgbClr val="1D2E55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76" name="组合 17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05319E6-726A-4710-95D6-4800EEDA7FBB}"/>
                </a:ext>
              </a:extLst>
            </p:cNvPr>
            <p:cNvGrpSpPr/>
            <p:nvPr/>
          </p:nvGrpSpPr>
          <p:grpSpPr>
            <a:xfrm>
              <a:off x="10691720" y="2917955"/>
              <a:ext cx="2765726" cy="804643"/>
              <a:chOff x="6136351" y="2682167"/>
              <a:chExt cx="2634605" cy="766496"/>
            </a:xfrm>
          </p:grpSpPr>
          <p:sp>
            <p:nvSpPr>
              <p:cNvPr id="177" name="文本框 176">
                <a:extLst>
                  <a:ext uri="{FF2B5EF4-FFF2-40B4-BE49-F238E27FC236}">
                    <a16:creationId xmlns:a16="http://schemas.microsoft.com/office/drawing/2014/main" id="{9045A145-A3E4-43A9-B755-C110206D8FFD}"/>
                  </a:ext>
                </a:extLst>
              </p:cNvPr>
              <p:cNvSpPr txBox="1"/>
              <p:nvPr/>
            </p:nvSpPr>
            <p:spPr>
              <a:xfrm>
                <a:off x="6463363" y="2682167"/>
                <a:ext cx="1833769" cy="381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0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8" name="文本框 177">
                <a:extLst>
                  <a:ext uri="{FF2B5EF4-FFF2-40B4-BE49-F238E27FC236}">
                    <a16:creationId xmlns:a16="http://schemas.microsoft.com/office/drawing/2014/main" id="{83C8202D-8CC6-4491-9F04-5F53CF97D4ED}"/>
                  </a:ext>
                </a:extLst>
              </p:cNvPr>
              <p:cNvSpPr txBox="1"/>
              <p:nvPr/>
            </p:nvSpPr>
            <p:spPr>
              <a:xfrm>
                <a:off x="6136351" y="2967763"/>
                <a:ext cx="2634605" cy="48090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endParaRPr lang="en-US" altLang="zh-CN" sz="1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79" name="组合 17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4851F8B8-C009-4D88-B93D-8A1C1D0C8F41}"/>
                </a:ext>
              </a:extLst>
            </p:cNvPr>
            <p:cNvGrpSpPr/>
            <p:nvPr/>
          </p:nvGrpSpPr>
          <p:grpSpPr>
            <a:xfrm>
              <a:off x="13589778" y="2997286"/>
              <a:ext cx="2889819" cy="664289"/>
              <a:chOff x="6163478" y="2757732"/>
              <a:chExt cx="2752816" cy="632795"/>
            </a:xfrm>
          </p:grpSpPr>
          <p:sp>
            <p:nvSpPr>
              <p:cNvPr id="180" name="文本框 179">
                <a:extLst>
                  <a:ext uri="{FF2B5EF4-FFF2-40B4-BE49-F238E27FC236}">
                    <a16:creationId xmlns:a16="http://schemas.microsoft.com/office/drawing/2014/main" id="{03CC1189-D7D0-43A2-87E1-4664BCFB8BC7}"/>
                  </a:ext>
                </a:extLst>
              </p:cNvPr>
              <p:cNvSpPr txBox="1"/>
              <p:nvPr/>
            </p:nvSpPr>
            <p:spPr>
              <a:xfrm>
                <a:off x="6471526" y="2757732"/>
                <a:ext cx="1876471" cy="381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0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1" name="文本框 180">
                <a:extLst>
                  <a:ext uri="{FF2B5EF4-FFF2-40B4-BE49-F238E27FC236}">
                    <a16:creationId xmlns:a16="http://schemas.microsoft.com/office/drawing/2014/main" id="{2BB0EB2B-7D5D-46C0-82E9-48FCE1F7711E}"/>
                  </a:ext>
                </a:extLst>
              </p:cNvPr>
              <p:cNvSpPr txBox="1"/>
              <p:nvPr/>
            </p:nvSpPr>
            <p:spPr>
              <a:xfrm>
                <a:off x="6163478" y="2990807"/>
                <a:ext cx="2752816" cy="39972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endParaRPr lang="en-US" altLang="zh-CN" sz="1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82" name="组合 18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4D834362-6CE6-495A-B9D2-0C41DB214797}"/>
                </a:ext>
              </a:extLst>
            </p:cNvPr>
            <p:cNvGrpSpPr/>
            <p:nvPr/>
          </p:nvGrpSpPr>
          <p:grpSpPr>
            <a:xfrm>
              <a:off x="4857810" y="4892085"/>
              <a:ext cx="2811050" cy="1053562"/>
              <a:chOff x="6076664" y="2665750"/>
              <a:chExt cx="2677781" cy="1003613"/>
            </a:xfrm>
          </p:grpSpPr>
          <p:sp>
            <p:nvSpPr>
              <p:cNvPr id="183" name="文本框 182">
                <a:extLst>
                  <a:ext uri="{FF2B5EF4-FFF2-40B4-BE49-F238E27FC236}">
                    <a16:creationId xmlns:a16="http://schemas.microsoft.com/office/drawing/2014/main" id="{34B34918-AD95-4A76-92D8-093E81C37633}"/>
                  </a:ext>
                </a:extLst>
              </p:cNvPr>
              <p:cNvSpPr txBox="1"/>
              <p:nvPr/>
            </p:nvSpPr>
            <p:spPr>
              <a:xfrm>
                <a:off x="6446924" y="2665750"/>
                <a:ext cx="1783564" cy="43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4" name="文本框 183">
                <a:extLst>
                  <a:ext uri="{FF2B5EF4-FFF2-40B4-BE49-F238E27FC236}">
                    <a16:creationId xmlns:a16="http://schemas.microsoft.com/office/drawing/2014/main" id="{7338392F-7A7A-46C0-97BC-E38B3BC66DF7}"/>
                  </a:ext>
                </a:extLst>
              </p:cNvPr>
              <p:cNvSpPr txBox="1"/>
              <p:nvPr/>
            </p:nvSpPr>
            <p:spPr>
              <a:xfrm>
                <a:off x="6076664" y="3070758"/>
                <a:ext cx="2677781" cy="59860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85" name="组合 18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8EFEEE9-5F74-4C27-BC9F-604E1446975E}"/>
                </a:ext>
              </a:extLst>
            </p:cNvPr>
            <p:cNvGrpSpPr/>
            <p:nvPr/>
          </p:nvGrpSpPr>
          <p:grpSpPr>
            <a:xfrm>
              <a:off x="7690053" y="4892086"/>
              <a:ext cx="2934292" cy="942900"/>
              <a:chOff x="6031210" y="2665750"/>
              <a:chExt cx="2795181" cy="898197"/>
            </a:xfrm>
          </p:grpSpPr>
          <p:sp>
            <p:nvSpPr>
              <p:cNvPr id="186" name="文本框 185">
                <a:extLst>
                  <a:ext uri="{FF2B5EF4-FFF2-40B4-BE49-F238E27FC236}">
                    <a16:creationId xmlns:a16="http://schemas.microsoft.com/office/drawing/2014/main" id="{3CFBABA3-95B1-484A-9F10-EB7AA374FBC0}"/>
                  </a:ext>
                </a:extLst>
              </p:cNvPr>
              <p:cNvSpPr txBox="1"/>
              <p:nvPr/>
            </p:nvSpPr>
            <p:spPr>
              <a:xfrm>
                <a:off x="6471227" y="2665750"/>
                <a:ext cx="1647520" cy="381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9937"/>
                <a:r>
                  <a:rPr lang="en-US" altLang="zh-CN" sz="2000" dirty="0">
                    <a:solidFill>
                      <a:prstClr val="white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7" name="文本框 186">
                <a:extLst>
                  <a:ext uri="{FF2B5EF4-FFF2-40B4-BE49-F238E27FC236}">
                    <a16:creationId xmlns:a16="http://schemas.microsoft.com/office/drawing/2014/main" id="{8CBD8B3F-7483-4292-9D89-FD3FC41832E1}"/>
                  </a:ext>
                </a:extLst>
              </p:cNvPr>
              <p:cNvSpPr txBox="1"/>
              <p:nvPr/>
            </p:nvSpPr>
            <p:spPr>
              <a:xfrm>
                <a:off x="6031210" y="3050425"/>
                <a:ext cx="2795181" cy="51352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959937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altLang="zh-CN" sz="1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836693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直接连接符 6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108B34D6-BF75-4956-955D-DF55EA50BB40}"/>
              </a:ext>
            </a:extLst>
          </p:cNvPr>
          <p:cNvCxnSpPr>
            <a:cxnSpLocks/>
          </p:cNvCxnSpPr>
          <p:nvPr/>
        </p:nvCxnSpPr>
        <p:spPr>
          <a:xfrm>
            <a:off x="5570928" y="3372392"/>
            <a:ext cx="1045767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组合 7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F4EB5F8B-9703-457B-A07D-019230C8243A}"/>
              </a:ext>
            </a:extLst>
          </p:cNvPr>
          <p:cNvGrpSpPr/>
          <p:nvPr/>
        </p:nvGrpSpPr>
        <p:grpSpPr>
          <a:xfrm rot="16200000" flipH="1">
            <a:off x="14839183" y="-413689"/>
            <a:ext cx="440347" cy="13887776"/>
            <a:chOff x="5978142" y="3695612"/>
            <a:chExt cx="1910340" cy="5160866"/>
          </a:xfrm>
        </p:grpSpPr>
        <p:sp>
          <p:nvSpPr>
            <p:cNvPr id="72" name="矩形: 圆角 4">
              <a:extLst>
                <a:ext uri="{FF2B5EF4-FFF2-40B4-BE49-F238E27FC236}">
                  <a16:creationId xmlns:a16="http://schemas.microsoft.com/office/drawing/2014/main" id="{CAC3A364-843C-4427-8F13-FA10778CD708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3" name="矩形: 圆角 4">
              <a:extLst>
                <a:ext uri="{FF2B5EF4-FFF2-40B4-BE49-F238E27FC236}">
                  <a16:creationId xmlns:a16="http://schemas.microsoft.com/office/drawing/2014/main" id="{B93BD1F7-817A-4FFB-A993-EFC9FC7A380E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4" name="矩形: 圆角 4">
              <a:extLst>
                <a:ext uri="{FF2B5EF4-FFF2-40B4-BE49-F238E27FC236}">
                  <a16:creationId xmlns:a16="http://schemas.microsoft.com/office/drawing/2014/main" id="{17CA3161-82AC-4265-A114-DA26DF68A938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5" name="矩形: 圆角 4">
              <a:extLst>
                <a:ext uri="{FF2B5EF4-FFF2-40B4-BE49-F238E27FC236}">
                  <a16:creationId xmlns:a16="http://schemas.microsoft.com/office/drawing/2014/main" id="{91C83923-B092-4375-9826-54177013A942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6" name="矩形: 圆角 4">
              <a:extLst>
                <a:ext uri="{FF2B5EF4-FFF2-40B4-BE49-F238E27FC236}">
                  <a16:creationId xmlns:a16="http://schemas.microsoft.com/office/drawing/2014/main" id="{BD5054AD-AFAA-4703-89BD-56EE1BAB6CF5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7" name="矩形: 圆角 4">
              <a:extLst>
                <a:ext uri="{FF2B5EF4-FFF2-40B4-BE49-F238E27FC236}">
                  <a16:creationId xmlns:a16="http://schemas.microsoft.com/office/drawing/2014/main" id="{508628E3-2D45-4B22-92C9-FDD7F0D75D38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8" name="矩形: 圆角 4">
              <a:extLst>
                <a:ext uri="{FF2B5EF4-FFF2-40B4-BE49-F238E27FC236}">
                  <a16:creationId xmlns:a16="http://schemas.microsoft.com/office/drawing/2014/main" id="{9011A11A-547A-45B9-874E-2E2752CCA379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9" name="矩形: 圆角 4">
              <a:extLst>
                <a:ext uri="{FF2B5EF4-FFF2-40B4-BE49-F238E27FC236}">
                  <a16:creationId xmlns:a16="http://schemas.microsoft.com/office/drawing/2014/main" id="{A0CFC2C4-2547-4057-951A-BD7E27384CF5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0" name="矩形: 圆角 4">
              <a:extLst>
                <a:ext uri="{FF2B5EF4-FFF2-40B4-BE49-F238E27FC236}">
                  <a16:creationId xmlns:a16="http://schemas.microsoft.com/office/drawing/2014/main" id="{1776564A-ADD5-436B-812D-24D20CFBA3E8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1" name="矩形: 圆角 4">
              <a:extLst>
                <a:ext uri="{FF2B5EF4-FFF2-40B4-BE49-F238E27FC236}">
                  <a16:creationId xmlns:a16="http://schemas.microsoft.com/office/drawing/2014/main" id="{BCC12227-4290-42B6-A4DA-CA35D607CC61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2" name="矩形: 圆角 4">
              <a:extLst>
                <a:ext uri="{FF2B5EF4-FFF2-40B4-BE49-F238E27FC236}">
                  <a16:creationId xmlns:a16="http://schemas.microsoft.com/office/drawing/2014/main" id="{0871BCE0-12A6-4718-8F12-BE1AD479D0D8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3" name="矩形: 圆角 4">
              <a:extLst>
                <a:ext uri="{FF2B5EF4-FFF2-40B4-BE49-F238E27FC236}">
                  <a16:creationId xmlns:a16="http://schemas.microsoft.com/office/drawing/2014/main" id="{B9E8F29F-B5F3-4351-A026-A890344554F3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4" name="矩形: 圆角 4">
              <a:extLst>
                <a:ext uri="{FF2B5EF4-FFF2-40B4-BE49-F238E27FC236}">
                  <a16:creationId xmlns:a16="http://schemas.microsoft.com/office/drawing/2014/main" id="{995DB79A-B09A-4B28-8D9F-2413B8B12B3D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5" name="矩形: 圆角 4">
              <a:extLst>
                <a:ext uri="{FF2B5EF4-FFF2-40B4-BE49-F238E27FC236}">
                  <a16:creationId xmlns:a16="http://schemas.microsoft.com/office/drawing/2014/main" id="{E6D1478F-3DF4-4B38-9FBA-DD774BC22954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6" name="矩形: 圆角 4">
              <a:extLst>
                <a:ext uri="{FF2B5EF4-FFF2-40B4-BE49-F238E27FC236}">
                  <a16:creationId xmlns:a16="http://schemas.microsoft.com/office/drawing/2014/main" id="{327C0A1B-5D3A-4D91-B5BE-EC6A0F6B7D04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7" name="矩形: 圆角 4">
              <a:extLst>
                <a:ext uri="{FF2B5EF4-FFF2-40B4-BE49-F238E27FC236}">
                  <a16:creationId xmlns:a16="http://schemas.microsoft.com/office/drawing/2014/main" id="{9E76BFD5-1AE9-4344-9C59-CE5A63C6E748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8" name="矩形: 圆角 4">
              <a:extLst>
                <a:ext uri="{FF2B5EF4-FFF2-40B4-BE49-F238E27FC236}">
                  <a16:creationId xmlns:a16="http://schemas.microsoft.com/office/drawing/2014/main" id="{5C09B721-2C88-4741-912E-374E42B417AB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9" name="矩形: 圆角 4">
              <a:extLst>
                <a:ext uri="{FF2B5EF4-FFF2-40B4-BE49-F238E27FC236}">
                  <a16:creationId xmlns:a16="http://schemas.microsoft.com/office/drawing/2014/main" id="{D1743BDD-7A7C-4086-A15A-4126353B2816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0" name="矩形: 圆角 4">
              <a:extLst>
                <a:ext uri="{FF2B5EF4-FFF2-40B4-BE49-F238E27FC236}">
                  <a16:creationId xmlns:a16="http://schemas.microsoft.com/office/drawing/2014/main" id="{E48A09F9-D1AF-40E9-B0BA-FBA3C67B0E45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1" name="矩形: 圆角 4">
              <a:extLst>
                <a:ext uri="{FF2B5EF4-FFF2-40B4-BE49-F238E27FC236}">
                  <a16:creationId xmlns:a16="http://schemas.microsoft.com/office/drawing/2014/main" id="{D7AA06D9-FE38-4001-A335-F431B71B65C1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2" name="矩形: 圆角 4">
              <a:extLst>
                <a:ext uri="{FF2B5EF4-FFF2-40B4-BE49-F238E27FC236}">
                  <a16:creationId xmlns:a16="http://schemas.microsoft.com/office/drawing/2014/main" id="{09E9D288-FCDE-46E9-9CA9-8F98D79356B3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3" name="矩形: 圆角 4">
              <a:extLst>
                <a:ext uri="{FF2B5EF4-FFF2-40B4-BE49-F238E27FC236}">
                  <a16:creationId xmlns:a16="http://schemas.microsoft.com/office/drawing/2014/main" id="{CB2334CD-5C52-44B9-8F5F-C33D80FC7A3C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4" name="矩形: 圆角 4">
              <a:extLst>
                <a:ext uri="{FF2B5EF4-FFF2-40B4-BE49-F238E27FC236}">
                  <a16:creationId xmlns:a16="http://schemas.microsoft.com/office/drawing/2014/main" id="{A50A4CBD-027B-4579-9183-E2274AC1ABE6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5" name="矩形: 圆角 4">
              <a:extLst>
                <a:ext uri="{FF2B5EF4-FFF2-40B4-BE49-F238E27FC236}">
                  <a16:creationId xmlns:a16="http://schemas.microsoft.com/office/drawing/2014/main" id="{54420516-B2A8-4343-98A6-6CC63D54FD00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6" name="矩形: 圆角 4">
              <a:extLst>
                <a:ext uri="{FF2B5EF4-FFF2-40B4-BE49-F238E27FC236}">
                  <a16:creationId xmlns:a16="http://schemas.microsoft.com/office/drawing/2014/main" id="{004E7549-F3A2-48C9-AD41-9BF11DBE13A3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7" name="矩形: 圆角 4">
              <a:extLst>
                <a:ext uri="{FF2B5EF4-FFF2-40B4-BE49-F238E27FC236}">
                  <a16:creationId xmlns:a16="http://schemas.microsoft.com/office/drawing/2014/main" id="{C0634533-548A-48B0-BFBE-60D0556E0891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8" name="矩形: 圆角 4">
              <a:extLst>
                <a:ext uri="{FF2B5EF4-FFF2-40B4-BE49-F238E27FC236}">
                  <a16:creationId xmlns:a16="http://schemas.microsoft.com/office/drawing/2014/main" id="{A8702611-D0DC-484B-B115-4E6B7317E165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9" name="矩形: 圆角 4">
              <a:extLst>
                <a:ext uri="{FF2B5EF4-FFF2-40B4-BE49-F238E27FC236}">
                  <a16:creationId xmlns:a16="http://schemas.microsoft.com/office/drawing/2014/main" id="{F9908DCF-6405-4794-9D4E-43575B225AB3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0" name="矩形: 圆角 4">
              <a:extLst>
                <a:ext uri="{FF2B5EF4-FFF2-40B4-BE49-F238E27FC236}">
                  <a16:creationId xmlns:a16="http://schemas.microsoft.com/office/drawing/2014/main" id="{6B1EE30F-00A6-420F-BCE2-0F5DA3C637CA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1" name="矩形: 圆角 4">
              <a:extLst>
                <a:ext uri="{FF2B5EF4-FFF2-40B4-BE49-F238E27FC236}">
                  <a16:creationId xmlns:a16="http://schemas.microsoft.com/office/drawing/2014/main" id="{B9F38F5E-B5DC-43D6-9FC9-1C2630CB4B56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2" name="矩形: 圆角 4">
              <a:extLst>
                <a:ext uri="{FF2B5EF4-FFF2-40B4-BE49-F238E27FC236}">
                  <a16:creationId xmlns:a16="http://schemas.microsoft.com/office/drawing/2014/main" id="{7A2878D0-CBF0-466A-97E7-C66490F2987E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30063D"/>
                  </a:gs>
                  <a:gs pos="10000">
                    <a:srgbClr val="30063D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5" name="组合 10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D0BFB4C-631D-4329-A6A1-9D5693F65E1D}"/>
              </a:ext>
            </a:extLst>
          </p:cNvPr>
          <p:cNvGrpSpPr/>
          <p:nvPr/>
        </p:nvGrpSpPr>
        <p:grpSpPr>
          <a:xfrm>
            <a:off x="7334025" y="4246501"/>
            <a:ext cx="3153977" cy="1471924"/>
            <a:chOff x="1096964" y="2052408"/>
            <a:chExt cx="3004450" cy="1402140"/>
          </a:xfrm>
        </p:grpSpPr>
        <p:sp>
          <p:nvSpPr>
            <p:cNvPr id="106" name="文本框 105">
              <a:extLst>
                <a:ext uri="{FF2B5EF4-FFF2-40B4-BE49-F238E27FC236}">
                  <a16:creationId xmlns:a16="http://schemas.microsoft.com/office/drawing/2014/main" id="{BA7EEF20-A39D-42B1-B9D3-887C339F938D}"/>
                </a:ext>
              </a:extLst>
            </p:cNvPr>
            <p:cNvSpPr txBox="1"/>
            <p:nvPr/>
          </p:nvSpPr>
          <p:spPr>
            <a:xfrm>
              <a:off x="1096964" y="2052408"/>
              <a:ext cx="3004450" cy="38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0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7" name="文本框 106">
              <a:extLst>
                <a:ext uri="{FF2B5EF4-FFF2-40B4-BE49-F238E27FC236}">
                  <a16:creationId xmlns:a16="http://schemas.microsoft.com/office/drawing/2014/main" id="{2AFE7725-0918-4407-A216-288E2E0B660B}"/>
                </a:ext>
              </a:extLst>
            </p:cNvPr>
            <p:cNvSpPr txBox="1"/>
            <p:nvPr/>
          </p:nvSpPr>
          <p:spPr>
            <a:xfrm>
              <a:off x="1096964" y="2354616"/>
              <a:ext cx="3004450" cy="1099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>
                <a:lnSpc>
                  <a:spcPct val="150000"/>
                </a:lnSpc>
              </a:pPr>
              <a:r>
                <a:rPr lang="en-US" altLang="zh-CN" sz="16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algn="ctr" defTabSz="959937">
                <a:lnSpc>
                  <a:spcPct val="150000"/>
                </a:lnSpc>
              </a:pP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8" name="组合 10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BA98A66-5D9A-44EF-89A0-A1931CC82637}"/>
              </a:ext>
            </a:extLst>
          </p:cNvPr>
          <p:cNvGrpSpPr/>
          <p:nvPr/>
        </p:nvGrpSpPr>
        <p:grpSpPr>
          <a:xfrm>
            <a:off x="11222292" y="4246501"/>
            <a:ext cx="3153977" cy="1471924"/>
            <a:chOff x="1096964" y="2052408"/>
            <a:chExt cx="3004450" cy="1402140"/>
          </a:xfrm>
        </p:grpSpPr>
        <p:sp>
          <p:nvSpPr>
            <p:cNvPr id="109" name="文本框 108">
              <a:extLst>
                <a:ext uri="{FF2B5EF4-FFF2-40B4-BE49-F238E27FC236}">
                  <a16:creationId xmlns:a16="http://schemas.microsoft.com/office/drawing/2014/main" id="{33417577-5354-41E6-ACAE-E9F00EA71471}"/>
                </a:ext>
              </a:extLst>
            </p:cNvPr>
            <p:cNvSpPr txBox="1"/>
            <p:nvPr/>
          </p:nvSpPr>
          <p:spPr>
            <a:xfrm>
              <a:off x="1096964" y="2052408"/>
              <a:ext cx="3004450" cy="38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0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0" name="文本框 109">
              <a:extLst>
                <a:ext uri="{FF2B5EF4-FFF2-40B4-BE49-F238E27FC236}">
                  <a16:creationId xmlns:a16="http://schemas.microsoft.com/office/drawing/2014/main" id="{5FEB372C-DD65-4F58-B2F2-339A1DC57517}"/>
                </a:ext>
              </a:extLst>
            </p:cNvPr>
            <p:cNvSpPr txBox="1"/>
            <p:nvPr/>
          </p:nvSpPr>
          <p:spPr>
            <a:xfrm>
              <a:off x="1096964" y="2354616"/>
              <a:ext cx="3004450" cy="1099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>
                <a:lnSpc>
                  <a:spcPct val="150000"/>
                </a:lnSpc>
              </a:pPr>
              <a:r>
                <a:rPr lang="en-US" altLang="zh-CN" sz="1600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algn="ctr" defTabSz="959937">
                <a:lnSpc>
                  <a:spcPct val="150000"/>
                </a:lnSpc>
              </a:pP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11" name="椭圆 11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E656515-4D40-4F75-B14E-756E6C4293FC}"/>
              </a:ext>
            </a:extLst>
          </p:cNvPr>
          <p:cNvSpPr/>
          <p:nvPr/>
        </p:nvSpPr>
        <p:spPr>
          <a:xfrm>
            <a:off x="6599735" y="2958526"/>
            <a:ext cx="845062" cy="845062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30063D"/>
              </a:gs>
              <a:gs pos="78000">
                <a:srgbClr val="DF6EF6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2" name="椭圆 11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1A8B5C91-7E78-4BB8-9171-00B04006B995}"/>
              </a:ext>
            </a:extLst>
          </p:cNvPr>
          <p:cNvSpPr/>
          <p:nvPr/>
        </p:nvSpPr>
        <p:spPr>
          <a:xfrm>
            <a:off x="8488482" y="2965859"/>
            <a:ext cx="845062" cy="845062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30063D"/>
              </a:gs>
              <a:gs pos="78000">
                <a:srgbClr val="DF6EF6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3" name="椭圆 11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CBCE324-E0FF-474A-B31A-911A859B2B20}"/>
              </a:ext>
            </a:extLst>
          </p:cNvPr>
          <p:cNvSpPr/>
          <p:nvPr/>
        </p:nvSpPr>
        <p:spPr>
          <a:xfrm>
            <a:off x="10377230" y="2958526"/>
            <a:ext cx="845062" cy="845062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30063D"/>
              </a:gs>
              <a:gs pos="78000">
                <a:srgbClr val="DF6EF6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4" name="椭圆 11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2105D8E-0C0D-4F3D-89F0-535D01578DD8}"/>
              </a:ext>
            </a:extLst>
          </p:cNvPr>
          <p:cNvSpPr/>
          <p:nvPr/>
        </p:nvSpPr>
        <p:spPr>
          <a:xfrm>
            <a:off x="12265186" y="2958526"/>
            <a:ext cx="845062" cy="845062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30063D"/>
              </a:gs>
              <a:gs pos="78000">
                <a:srgbClr val="DF6EF6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5" name="椭圆 11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DF63E9F-47DF-45AB-AC73-7DC864E87706}"/>
              </a:ext>
            </a:extLst>
          </p:cNvPr>
          <p:cNvSpPr/>
          <p:nvPr/>
        </p:nvSpPr>
        <p:spPr>
          <a:xfrm>
            <a:off x="14204743" y="2958526"/>
            <a:ext cx="845062" cy="845062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30063D"/>
              </a:gs>
              <a:gs pos="78000">
                <a:srgbClr val="DF6EF6"/>
              </a:gs>
            </a:gsLst>
            <a:lin ang="2700000" scaled="1"/>
          </a:gradFill>
          <a:ln w="190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59889"/>
            <a:endParaRPr lang="zh-CN" altLang="en-US" sz="2100" b="1" i="1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6" name="Oval 4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306F0F8-4D12-44FF-BD44-490ACE9966FC}"/>
              </a:ext>
            </a:extLst>
          </p:cNvPr>
          <p:cNvSpPr/>
          <p:nvPr/>
        </p:nvSpPr>
        <p:spPr>
          <a:xfrm>
            <a:off x="6805935" y="3129501"/>
            <a:ext cx="432662" cy="503112"/>
          </a:xfrm>
          <a:custGeom>
            <a:avLst/>
            <a:gdLst>
              <a:gd name="connsiteX0" fmla="*/ 378023 w 518913"/>
              <a:gd name="connsiteY0" fmla="*/ 295528 h 603405"/>
              <a:gd name="connsiteX1" fmla="*/ 389714 w 518913"/>
              <a:gd name="connsiteY1" fmla="*/ 297650 h 603405"/>
              <a:gd name="connsiteX2" fmla="*/ 497817 w 518913"/>
              <a:gd name="connsiteY2" fmla="*/ 338882 h 603405"/>
              <a:gd name="connsiteX3" fmla="*/ 518770 w 518913"/>
              <a:gd name="connsiteY3" fmla="*/ 372687 h 603405"/>
              <a:gd name="connsiteX4" fmla="*/ 378023 w 518913"/>
              <a:gd name="connsiteY4" fmla="*/ 603405 h 603405"/>
              <a:gd name="connsiteX5" fmla="*/ 237276 w 518913"/>
              <a:gd name="connsiteY5" fmla="*/ 372687 h 603405"/>
              <a:gd name="connsiteX6" fmla="*/ 258076 w 518913"/>
              <a:gd name="connsiteY6" fmla="*/ 338882 h 603405"/>
              <a:gd name="connsiteX7" fmla="*/ 366332 w 518913"/>
              <a:gd name="connsiteY7" fmla="*/ 297650 h 603405"/>
              <a:gd name="connsiteX8" fmla="*/ 378023 w 518913"/>
              <a:gd name="connsiteY8" fmla="*/ 295528 h 603405"/>
              <a:gd name="connsiteX9" fmla="*/ 125844 w 518913"/>
              <a:gd name="connsiteY9" fmla="*/ 247120 h 603405"/>
              <a:gd name="connsiteX10" fmla="*/ 193856 w 518913"/>
              <a:gd name="connsiteY10" fmla="*/ 267286 h 603405"/>
              <a:gd name="connsiteX11" fmla="*/ 261716 w 518913"/>
              <a:gd name="connsiteY11" fmla="*/ 247120 h 603405"/>
              <a:gd name="connsiteX12" fmla="*/ 309992 w 518913"/>
              <a:gd name="connsiteY12" fmla="*/ 275777 h 603405"/>
              <a:gd name="connsiteX13" fmla="*/ 243650 w 518913"/>
              <a:gd name="connsiteY13" fmla="*/ 301098 h 603405"/>
              <a:gd name="connsiteX14" fmla="*/ 196892 w 518913"/>
              <a:gd name="connsiteY14" fmla="*/ 376607 h 603405"/>
              <a:gd name="connsiteX15" fmla="*/ 246687 w 518913"/>
              <a:gd name="connsiteY15" fmla="*/ 539755 h 603405"/>
              <a:gd name="connsiteX16" fmla="*/ 28988 w 518913"/>
              <a:gd name="connsiteY16" fmla="*/ 539755 h 603405"/>
              <a:gd name="connsiteX17" fmla="*/ 7127 w 518913"/>
              <a:gd name="connsiteY17" fmla="*/ 529899 h 603405"/>
              <a:gd name="connsiteX18" fmla="*/ 295 w 518913"/>
              <a:gd name="connsiteY18" fmla="*/ 507004 h 603405"/>
              <a:gd name="connsiteX19" fmla="*/ 16236 w 518913"/>
              <a:gd name="connsiteY19" fmla="*/ 387069 h 603405"/>
              <a:gd name="connsiteX20" fmla="*/ 125844 w 518913"/>
              <a:gd name="connsiteY20" fmla="*/ 247120 h 603405"/>
              <a:gd name="connsiteX21" fmla="*/ 193771 w 518913"/>
              <a:gd name="connsiteY21" fmla="*/ 0 h 603405"/>
              <a:gd name="connsiteX22" fmla="*/ 289952 w 518913"/>
              <a:gd name="connsiteY22" fmla="*/ 113399 h 603405"/>
              <a:gd name="connsiteX23" fmla="*/ 193771 w 518913"/>
              <a:gd name="connsiteY23" fmla="*/ 226798 h 603405"/>
              <a:gd name="connsiteX24" fmla="*/ 97590 w 518913"/>
              <a:gd name="connsiteY24" fmla="*/ 113399 h 603405"/>
              <a:gd name="connsiteX25" fmla="*/ 193771 w 518913"/>
              <a:gd name="connsiteY25" fmla="*/ 0 h 603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18913" h="603405">
                <a:moveTo>
                  <a:pt x="378023" y="295528"/>
                </a:moveTo>
                <a:cubicBezTo>
                  <a:pt x="381970" y="295528"/>
                  <a:pt x="385918" y="296134"/>
                  <a:pt x="389714" y="297650"/>
                </a:cubicBezTo>
                <a:lnTo>
                  <a:pt x="497817" y="338882"/>
                </a:lnTo>
                <a:cubicBezTo>
                  <a:pt x="511634" y="344188"/>
                  <a:pt x="520136" y="357983"/>
                  <a:pt x="518770" y="372687"/>
                </a:cubicBezTo>
                <a:cubicBezTo>
                  <a:pt x="509356" y="468491"/>
                  <a:pt x="449990" y="603405"/>
                  <a:pt x="378023" y="603405"/>
                </a:cubicBezTo>
                <a:cubicBezTo>
                  <a:pt x="305903" y="603405"/>
                  <a:pt x="246689" y="468491"/>
                  <a:pt x="237276" y="372687"/>
                </a:cubicBezTo>
                <a:cubicBezTo>
                  <a:pt x="235757" y="357983"/>
                  <a:pt x="244260" y="344188"/>
                  <a:pt x="258076" y="338882"/>
                </a:cubicBezTo>
                <a:lnTo>
                  <a:pt x="366332" y="297650"/>
                </a:lnTo>
                <a:cubicBezTo>
                  <a:pt x="370127" y="296134"/>
                  <a:pt x="374075" y="295528"/>
                  <a:pt x="378023" y="295528"/>
                </a:cubicBezTo>
                <a:close/>
                <a:moveTo>
                  <a:pt x="125844" y="247120"/>
                </a:moveTo>
                <a:cubicBezTo>
                  <a:pt x="146338" y="260160"/>
                  <a:pt x="169414" y="267286"/>
                  <a:pt x="193856" y="267286"/>
                </a:cubicBezTo>
                <a:cubicBezTo>
                  <a:pt x="218145" y="267286"/>
                  <a:pt x="241373" y="260160"/>
                  <a:pt x="261716" y="247120"/>
                </a:cubicBezTo>
                <a:cubicBezTo>
                  <a:pt x="279326" y="253943"/>
                  <a:pt x="295570" y="263799"/>
                  <a:pt x="309992" y="275777"/>
                </a:cubicBezTo>
                <a:lnTo>
                  <a:pt x="243650" y="301098"/>
                </a:lnTo>
                <a:cubicBezTo>
                  <a:pt x="212832" y="312773"/>
                  <a:pt x="193704" y="343856"/>
                  <a:pt x="196892" y="376607"/>
                </a:cubicBezTo>
                <a:cubicBezTo>
                  <a:pt x="202205" y="430434"/>
                  <a:pt x="220726" y="491084"/>
                  <a:pt x="246687" y="539755"/>
                </a:cubicBezTo>
                <a:lnTo>
                  <a:pt x="28988" y="539755"/>
                </a:lnTo>
                <a:cubicBezTo>
                  <a:pt x="20638" y="539755"/>
                  <a:pt x="12744" y="536116"/>
                  <a:pt x="7127" y="529899"/>
                </a:cubicBezTo>
                <a:cubicBezTo>
                  <a:pt x="1662" y="523683"/>
                  <a:pt x="-919" y="515343"/>
                  <a:pt x="295" y="507004"/>
                </a:cubicBezTo>
                <a:lnTo>
                  <a:pt x="16236" y="387069"/>
                </a:lnTo>
                <a:cubicBezTo>
                  <a:pt x="24737" y="322326"/>
                  <a:pt x="68155" y="269712"/>
                  <a:pt x="125844" y="247120"/>
                </a:cubicBezTo>
                <a:close/>
                <a:moveTo>
                  <a:pt x="193771" y="0"/>
                </a:moveTo>
                <a:cubicBezTo>
                  <a:pt x="246890" y="0"/>
                  <a:pt x="289952" y="50770"/>
                  <a:pt x="289952" y="113399"/>
                </a:cubicBezTo>
                <a:cubicBezTo>
                  <a:pt x="289952" y="176028"/>
                  <a:pt x="246890" y="226798"/>
                  <a:pt x="193771" y="226798"/>
                </a:cubicBezTo>
                <a:cubicBezTo>
                  <a:pt x="140652" y="226798"/>
                  <a:pt x="97590" y="176028"/>
                  <a:pt x="97590" y="113399"/>
                </a:cubicBezTo>
                <a:cubicBezTo>
                  <a:pt x="97590" y="50770"/>
                  <a:pt x="140652" y="0"/>
                  <a:pt x="19377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17" name="Oval 4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8BAE978-3765-4891-AF76-391905EF7A97}"/>
              </a:ext>
            </a:extLst>
          </p:cNvPr>
          <p:cNvSpPr/>
          <p:nvPr/>
        </p:nvSpPr>
        <p:spPr>
          <a:xfrm>
            <a:off x="8659061" y="3129875"/>
            <a:ext cx="503112" cy="502365"/>
          </a:xfrm>
          <a:custGeom>
            <a:avLst/>
            <a:gdLst>
              <a:gd name="connsiteX0" fmla="*/ 230361 w 580770"/>
              <a:gd name="connsiteY0" fmla="*/ 287695 h 579907"/>
              <a:gd name="connsiteX1" fmla="*/ 243264 w 580770"/>
              <a:gd name="connsiteY1" fmla="*/ 289117 h 579907"/>
              <a:gd name="connsiteX2" fmla="*/ 242997 w 580770"/>
              <a:gd name="connsiteY2" fmla="*/ 291783 h 579907"/>
              <a:gd name="connsiteX3" fmla="*/ 210872 w 580770"/>
              <a:gd name="connsiteY3" fmla="*/ 323867 h 579907"/>
              <a:gd name="connsiteX4" fmla="*/ 210872 w 580770"/>
              <a:gd name="connsiteY4" fmla="*/ 369371 h 579907"/>
              <a:gd name="connsiteX5" fmla="*/ 233653 w 580770"/>
              <a:gd name="connsiteY5" fmla="*/ 378792 h 579907"/>
              <a:gd name="connsiteX6" fmla="*/ 256346 w 580770"/>
              <a:gd name="connsiteY6" fmla="*/ 369371 h 579907"/>
              <a:gd name="connsiteX7" fmla="*/ 288560 w 580770"/>
              <a:gd name="connsiteY7" fmla="*/ 337287 h 579907"/>
              <a:gd name="connsiteX8" fmla="*/ 291229 w 580770"/>
              <a:gd name="connsiteY8" fmla="*/ 336932 h 579907"/>
              <a:gd name="connsiteX9" fmla="*/ 292564 w 580770"/>
              <a:gd name="connsiteY9" fmla="*/ 349907 h 579907"/>
              <a:gd name="connsiteX10" fmla="*/ 230361 w 580770"/>
              <a:gd name="connsiteY10" fmla="*/ 412031 h 579907"/>
              <a:gd name="connsiteX11" fmla="*/ 168157 w 580770"/>
              <a:gd name="connsiteY11" fmla="*/ 349907 h 579907"/>
              <a:gd name="connsiteX12" fmla="*/ 230361 w 580770"/>
              <a:gd name="connsiteY12" fmla="*/ 287695 h 579907"/>
              <a:gd name="connsiteX13" fmla="*/ 230396 w 580770"/>
              <a:gd name="connsiteY13" fmla="*/ 207110 h 579907"/>
              <a:gd name="connsiteX14" fmla="*/ 295016 w 580770"/>
              <a:gd name="connsiteY14" fmla="*/ 222661 h 579907"/>
              <a:gd name="connsiteX15" fmla="*/ 264397 w 580770"/>
              <a:gd name="connsiteY15" fmla="*/ 253228 h 579907"/>
              <a:gd name="connsiteX16" fmla="*/ 230396 w 580770"/>
              <a:gd name="connsiteY16" fmla="*/ 247008 h 579907"/>
              <a:gd name="connsiteX17" fmla="*/ 127413 w 580770"/>
              <a:gd name="connsiteY17" fmla="*/ 349908 h 579907"/>
              <a:gd name="connsiteX18" fmla="*/ 230396 w 580770"/>
              <a:gd name="connsiteY18" fmla="*/ 452720 h 579907"/>
              <a:gd name="connsiteX19" fmla="*/ 333468 w 580770"/>
              <a:gd name="connsiteY19" fmla="*/ 349908 h 579907"/>
              <a:gd name="connsiteX20" fmla="*/ 327148 w 580770"/>
              <a:gd name="connsiteY20" fmla="*/ 315875 h 579907"/>
              <a:gd name="connsiteX21" fmla="*/ 357856 w 580770"/>
              <a:gd name="connsiteY21" fmla="*/ 285307 h 579907"/>
              <a:gd name="connsiteX22" fmla="*/ 373432 w 580770"/>
              <a:gd name="connsiteY22" fmla="*/ 349908 h 579907"/>
              <a:gd name="connsiteX23" fmla="*/ 230396 w 580770"/>
              <a:gd name="connsiteY23" fmla="*/ 492618 h 579907"/>
              <a:gd name="connsiteX24" fmla="*/ 87360 w 580770"/>
              <a:gd name="connsiteY24" fmla="*/ 349908 h 579907"/>
              <a:gd name="connsiteX25" fmla="*/ 230396 w 580770"/>
              <a:gd name="connsiteY25" fmla="*/ 207110 h 579907"/>
              <a:gd name="connsiteX26" fmla="*/ 230361 w 580770"/>
              <a:gd name="connsiteY26" fmla="*/ 119820 h 579907"/>
              <a:gd name="connsiteX27" fmla="*/ 358804 w 580770"/>
              <a:gd name="connsiteY27" fmla="*/ 159012 h 579907"/>
              <a:gd name="connsiteX28" fmla="*/ 329698 w 580770"/>
              <a:gd name="connsiteY28" fmla="*/ 187984 h 579907"/>
              <a:gd name="connsiteX29" fmla="*/ 230361 w 580770"/>
              <a:gd name="connsiteY29" fmla="*/ 159812 h 579907"/>
              <a:gd name="connsiteX30" fmla="*/ 39966 w 580770"/>
              <a:gd name="connsiteY30" fmla="*/ 349908 h 579907"/>
              <a:gd name="connsiteX31" fmla="*/ 230361 w 580770"/>
              <a:gd name="connsiteY31" fmla="*/ 539915 h 579907"/>
              <a:gd name="connsiteX32" fmla="*/ 420756 w 580770"/>
              <a:gd name="connsiteY32" fmla="*/ 349908 h 579907"/>
              <a:gd name="connsiteX33" fmla="*/ 392451 w 580770"/>
              <a:gd name="connsiteY33" fmla="*/ 250728 h 579907"/>
              <a:gd name="connsiteX34" fmla="*/ 421557 w 580770"/>
              <a:gd name="connsiteY34" fmla="*/ 221667 h 579907"/>
              <a:gd name="connsiteX35" fmla="*/ 460722 w 580770"/>
              <a:gd name="connsiteY35" fmla="*/ 349908 h 579907"/>
              <a:gd name="connsiteX36" fmla="*/ 230361 w 580770"/>
              <a:gd name="connsiteY36" fmla="*/ 579907 h 579907"/>
              <a:gd name="connsiteX37" fmla="*/ 0 w 580770"/>
              <a:gd name="connsiteY37" fmla="*/ 349908 h 579907"/>
              <a:gd name="connsiteX38" fmla="*/ 230361 w 580770"/>
              <a:gd name="connsiteY38" fmla="*/ 119820 h 579907"/>
              <a:gd name="connsiteX39" fmla="*/ 491248 w 580770"/>
              <a:gd name="connsiteY39" fmla="*/ 0 h 579907"/>
              <a:gd name="connsiteX40" fmla="*/ 493651 w 580770"/>
              <a:gd name="connsiteY40" fmla="*/ 356 h 579907"/>
              <a:gd name="connsiteX41" fmla="*/ 498813 w 580770"/>
              <a:gd name="connsiteY41" fmla="*/ 6489 h 579907"/>
              <a:gd name="connsiteX42" fmla="*/ 508781 w 580770"/>
              <a:gd name="connsiteY42" fmla="*/ 72707 h 579907"/>
              <a:gd name="connsiteX43" fmla="*/ 574198 w 580770"/>
              <a:gd name="connsiteY43" fmla="*/ 81773 h 579907"/>
              <a:gd name="connsiteX44" fmla="*/ 580339 w 580770"/>
              <a:gd name="connsiteY44" fmla="*/ 87018 h 579907"/>
              <a:gd name="connsiteX45" fmla="*/ 578470 w 580770"/>
              <a:gd name="connsiteY45" fmla="*/ 94750 h 579907"/>
              <a:gd name="connsiteX46" fmla="*/ 507980 w 580770"/>
              <a:gd name="connsiteY46" fmla="*/ 165235 h 579907"/>
              <a:gd name="connsiteX47" fmla="*/ 502551 w 580770"/>
              <a:gd name="connsiteY47" fmla="*/ 167458 h 579907"/>
              <a:gd name="connsiteX48" fmla="*/ 501394 w 580770"/>
              <a:gd name="connsiteY48" fmla="*/ 167458 h 579907"/>
              <a:gd name="connsiteX49" fmla="*/ 454490 w 580770"/>
              <a:gd name="connsiteY49" fmla="*/ 160525 h 579907"/>
              <a:gd name="connsiteX50" fmla="*/ 304343 w 580770"/>
              <a:gd name="connsiteY50" fmla="*/ 310561 h 579907"/>
              <a:gd name="connsiteX51" fmla="*/ 287610 w 580770"/>
              <a:gd name="connsiteY51" fmla="*/ 317316 h 579907"/>
              <a:gd name="connsiteX52" fmla="*/ 281113 w 580770"/>
              <a:gd name="connsiteY52" fmla="*/ 316516 h 579907"/>
              <a:gd name="connsiteX53" fmla="*/ 242308 w 580770"/>
              <a:gd name="connsiteY53" fmla="*/ 355270 h 579907"/>
              <a:gd name="connsiteX54" fmla="*/ 233675 w 580770"/>
              <a:gd name="connsiteY54" fmla="*/ 358825 h 579907"/>
              <a:gd name="connsiteX55" fmla="*/ 225041 w 580770"/>
              <a:gd name="connsiteY55" fmla="*/ 355270 h 579907"/>
              <a:gd name="connsiteX56" fmla="*/ 225041 w 580770"/>
              <a:gd name="connsiteY56" fmla="*/ 338026 h 579907"/>
              <a:gd name="connsiteX57" fmla="*/ 263846 w 580770"/>
              <a:gd name="connsiteY57" fmla="*/ 299273 h 579907"/>
              <a:gd name="connsiteX58" fmla="*/ 269810 w 580770"/>
              <a:gd name="connsiteY58" fmla="*/ 276074 h 579907"/>
              <a:gd name="connsiteX59" fmla="*/ 420046 w 580770"/>
              <a:gd name="connsiteY59" fmla="*/ 126127 h 579907"/>
              <a:gd name="connsiteX60" fmla="*/ 413104 w 580770"/>
              <a:gd name="connsiteY60" fmla="*/ 79196 h 579907"/>
              <a:gd name="connsiteX61" fmla="*/ 415240 w 580770"/>
              <a:gd name="connsiteY61" fmla="*/ 72707 h 579907"/>
              <a:gd name="connsiteX62" fmla="*/ 485819 w 580770"/>
              <a:gd name="connsiteY62" fmla="*/ 2222 h 579907"/>
              <a:gd name="connsiteX63" fmla="*/ 491248 w 580770"/>
              <a:gd name="connsiteY63" fmla="*/ 0 h 57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580770" h="579907">
                <a:moveTo>
                  <a:pt x="230361" y="287695"/>
                </a:moveTo>
                <a:cubicBezTo>
                  <a:pt x="234810" y="287695"/>
                  <a:pt x="239082" y="288228"/>
                  <a:pt x="243264" y="289117"/>
                </a:cubicBezTo>
                <a:cubicBezTo>
                  <a:pt x="243175" y="290006"/>
                  <a:pt x="242997" y="290894"/>
                  <a:pt x="242997" y="291783"/>
                </a:cubicBezTo>
                <a:lnTo>
                  <a:pt x="210872" y="323867"/>
                </a:lnTo>
                <a:cubicBezTo>
                  <a:pt x="198324" y="336398"/>
                  <a:pt x="198324" y="356840"/>
                  <a:pt x="210872" y="369371"/>
                </a:cubicBezTo>
                <a:cubicBezTo>
                  <a:pt x="217012" y="375415"/>
                  <a:pt x="225110" y="378792"/>
                  <a:pt x="233653" y="378792"/>
                </a:cubicBezTo>
                <a:cubicBezTo>
                  <a:pt x="242196" y="378792"/>
                  <a:pt x="250294" y="375415"/>
                  <a:pt x="256346" y="369371"/>
                </a:cubicBezTo>
                <a:lnTo>
                  <a:pt x="288560" y="337287"/>
                </a:lnTo>
                <a:cubicBezTo>
                  <a:pt x="289450" y="337198"/>
                  <a:pt x="290340" y="337021"/>
                  <a:pt x="291229" y="336932"/>
                </a:cubicBezTo>
                <a:cubicBezTo>
                  <a:pt x="292119" y="341109"/>
                  <a:pt x="292564" y="345464"/>
                  <a:pt x="292564" y="349907"/>
                </a:cubicBezTo>
                <a:cubicBezTo>
                  <a:pt x="292564" y="384213"/>
                  <a:pt x="264711" y="412031"/>
                  <a:pt x="230361" y="412031"/>
                </a:cubicBezTo>
                <a:cubicBezTo>
                  <a:pt x="196010" y="412031"/>
                  <a:pt x="168157" y="384213"/>
                  <a:pt x="168157" y="349907"/>
                </a:cubicBezTo>
                <a:cubicBezTo>
                  <a:pt x="168157" y="315602"/>
                  <a:pt x="196010" y="287695"/>
                  <a:pt x="230361" y="287695"/>
                </a:cubicBezTo>
                <a:close/>
                <a:moveTo>
                  <a:pt x="230396" y="207110"/>
                </a:moveTo>
                <a:cubicBezTo>
                  <a:pt x="253716" y="207110"/>
                  <a:pt x="275612" y="212797"/>
                  <a:pt x="295016" y="222661"/>
                </a:cubicBezTo>
                <a:lnTo>
                  <a:pt x="264397" y="253228"/>
                </a:lnTo>
                <a:cubicBezTo>
                  <a:pt x="253716" y="249496"/>
                  <a:pt x="242412" y="247008"/>
                  <a:pt x="230396" y="247008"/>
                </a:cubicBezTo>
                <a:cubicBezTo>
                  <a:pt x="173609" y="247008"/>
                  <a:pt x="127413" y="293127"/>
                  <a:pt x="127413" y="349908"/>
                </a:cubicBezTo>
                <a:cubicBezTo>
                  <a:pt x="127413" y="406601"/>
                  <a:pt x="173609" y="452720"/>
                  <a:pt x="230396" y="452720"/>
                </a:cubicBezTo>
                <a:cubicBezTo>
                  <a:pt x="287183" y="452720"/>
                  <a:pt x="333468" y="406601"/>
                  <a:pt x="333468" y="349908"/>
                </a:cubicBezTo>
                <a:cubicBezTo>
                  <a:pt x="333468" y="337912"/>
                  <a:pt x="330975" y="326627"/>
                  <a:pt x="327148" y="315875"/>
                </a:cubicBezTo>
                <a:lnTo>
                  <a:pt x="357856" y="285307"/>
                </a:lnTo>
                <a:cubicBezTo>
                  <a:pt x="367736" y="304767"/>
                  <a:pt x="373432" y="326627"/>
                  <a:pt x="373432" y="349908"/>
                </a:cubicBezTo>
                <a:cubicBezTo>
                  <a:pt x="373432" y="428639"/>
                  <a:pt x="309257" y="492618"/>
                  <a:pt x="230396" y="492618"/>
                </a:cubicBezTo>
                <a:cubicBezTo>
                  <a:pt x="151535" y="492618"/>
                  <a:pt x="87360" y="428639"/>
                  <a:pt x="87360" y="349908"/>
                </a:cubicBezTo>
                <a:cubicBezTo>
                  <a:pt x="87360" y="271089"/>
                  <a:pt x="151535" y="207110"/>
                  <a:pt x="230396" y="207110"/>
                </a:cubicBezTo>
                <a:close/>
                <a:moveTo>
                  <a:pt x="230361" y="119820"/>
                </a:moveTo>
                <a:cubicBezTo>
                  <a:pt x="277893" y="119820"/>
                  <a:pt x="322043" y="134306"/>
                  <a:pt x="358804" y="159012"/>
                </a:cubicBezTo>
                <a:lnTo>
                  <a:pt x="329698" y="187984"/>
                </a:lnTo>
                <a:cubicBezTo>
                  <a:pt x="300769" y="170210"/>
                  <a:pt x="266767" y="159812"/>
                  <a:pt x="230361" y="159812"/>
                </a:cubicBezTo>
                <a:cubicBezTo>
                  <a:pt x="125417" y="159812"/>
                  <a:pt x="39966" y="245040"/>
                  <a:pt x="39966" y="349908"/>
                </a:cubicBezTo>
                <a:cubicBezTo>
                  <a:pt x="39966" y="454687"/>
                  <a:pt x="125417" y="539915"/>
                  <a:pt x="230361" y="539915"/>
                </a:cubicBezTo>
                <a:cubicBezTo>
                  <a:pt x="335394" y="539915"/>
                  <a:pt x="420756" y="454687"/>
                  <a:pt x="420756" y="349908"/>
                </a:cubicBezTo>
                <a:cubicBezTo>
                  <a:pt x="420756" y="313560"/>
                  <a:pt x="410253" y="279611"/>
                  <a:pt x="392451" y="250728"/>
                </a:cubicBezTo>
                <a:lnTo>
                  <a:pt x="421557" y="221667"/>
                </a:lnTo>
                <a:cubicBezTo>
                  <a:pt x="446302" y="258370"/>
                  <a:pt x="460722" y="302451"/>
                  <a:pt x="460722" y="349908"/>
                </a:cubicBezTo>
                <a:cubicBezTo>
                  <a:pt x="460722" y="476727"/>
                  <a:pt x="357380" y="579907"/>
                  <a:pt x="230361" y="579907"/>
                </a:cubicBezTo>
                <a:cubicBezTo>
                  <a:pt x="103342" y="579907"/>
                  <a:pt x="0" y="476727"/>
                  <a:pt x="0" y="349908"/>
                </a:cubicBezTo>
                <a:cubicBezTo>
                  <a:pt x="0" y="223000"/>
                  <a:pt x="103342" y="119820"/>
                  <a:pt x="230361" y="119820"/>
                </a:cubicBezTo>
                <a:close/>
                <a:moveTo>
                  <a:pt x="491248" y="0"/>
                </a:moveTo>
                <a:cubicBezTo>
                  <a:pt x="492049" y="0"/>
                  <a:pt x="492850" y="89"/>
                  <a:pt x="493651" y="356"/>
                </a:cubicBezTo>
                <a:cubicBezTo>
                  <a:pt x="496410" y="1244"/>
                  <a:pt x="498368" y="3644"/>
                  <a:pt x="498813" y="6489"/>
                </a:cubicBezTo>
                <a:lnTo>
                  <a:pt x="508781" y="72707"/>
                </a:lnTo>
                <a:lnTo>
                  <a:pt x="574198" y="81773"/>
                </a:lnTo>
                <a:cubicBezTo>
                  <a:pt x="577046" y="82218"/>
                  <a:pt x="579449" y="84262"/>
                  <a:pt x="580339" y="87018"/>
                </a:cubicBezTo>
                <a:cubicBezTo>
                  <a:pt x="581318" y="89684"/>
                  <a:pt x="580606" y="92706"/>
                  <a:pt x="578470" y="94750"/>
                </a:cubicBezTo>
                <a:lnTo>
                  <a:pt x="507980" y="165235"/>
                </a:lnTo>
                <a:cubicBezTo>
                  <a:pt x="506556" y="166658"/>
                  <a:pt x="504598" y="167458"/>
                  <a:pt x="502551" y="167458"/>
                </a:cubicBezTo>
                <a:cubicBezTo>
                  <a:pt x="502195" y="167458"/>
                  <a:pt x="501750" y="167458"/>
                  <a:pt x="501394" y="167458"/>
                </a:cubicBezTo>
                <a:lnTo>
                  <a:pt x="454490" y="160525"/>
                </a:lnTo>
                <a:lnTo>
                  <a:pt x="304343" y="310561"/>
                </a:lnTo>
                <a:cubicBezTo>
                  <a:pt x="299714" y="315183"/>
                  <a:pt x="293662" y="317316"/>
                  <a:pt x="287610" y="317316"/>
                </a:cubicBezTo>
                <a:cubicBezTo>
                  <a:pt x="285385" y="317316"/>
                  <a:pt x="283249" y="317049"/>
                  <a:pt x="281113" y="316516"/>
                </a:cubicBezTo>
                <a:lnTo>
                  <a:pt x="242308" y="355270"/>
                </a:lnTo>
                <a:cubicBezTo>
                  <a:pt x="239905" y="357581"/>
                  <a:pt x="236790" y="358825"/>
                  <a:pt x="233675" y="358825"/>
                </a:cubicBezTo>
                <a:cubicBezTo>
                  <a:pt x="230560" y="358825"/>
                  <a:pt x="227444" y="357581"/>
                  <a:pt x="225041" y="355270"/>
                </a:cubicBezTo>
                <a:cubicBezTo>
                  <a:pt x="220235" y="350470"/>
                  <a:pt x="220235" y="342826"/>
                  <a:pt x="225041" y="338026"/>
                </a:cubicBezTo>
                <a:lnTo>
                  <a:pt x="263846" y="299273"/>
                </a:lnTo>
                <a:cubicBezTo>
                  <a:pt x="261799" y="291184"/>
                  <a:pt x="263490" y="282385"/>
                  <a:pt x="269810" y="276074"/>
                </a:cubicBezTo>
                <a:lnTo>
                  <a:pt x="420046" y="126127"/>
                </a:lnTo>
                <a:lnTo>
                  <a:pt x="413104" y="79196"/>
                </a:lnTo>
                <a:cubicBezTo>
                  <a:pt x="412748" y="76796"/>
                  <a:pt x="413549" y="74396"/>
                  <a:pt x="415240" y="72707"/>
                </a:cubicBezTo>
                <a:lnTo>
                  <a:pt x="485819" y="2222"/>
                </a:lnTo>
                <a:cubicBezTo>
                  <a:pt x="487332" y="800"/>
                  <a:pt x="489290" y="0"/>
                  <a:pt x="49124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18" name="Oval 4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DACF738A-4615-4F5E-B9B6-E6D622F30278}"/>
              </a:ext>
            </a:extLst>
          </p:cNvPr>
          <p:cNvSpPr/>
          <p:nvPr/>
        </p:nvSpPr>
        <p:spPr>
          <a:xfrm>
            <a:off x="10548206" y="3129880"/>
            <a:ext cx="503112" cy="502354"/>
          </a:xfrm>
          <a:custGeom>
            <a:avLst/>
            <a:gdLst>
              <a:gd name="connsiteX0" fmla="*/ 304137 w 608344"/>
              <a:gd name="connsiteY0" fmla="*/ 234418 h 607427"/>
              <a:gd name="connsiteX1" fmla="*/ 373503 w 608344"/>
              <a:gd name="connsiteY1" fmla="*/ 303713 h 607427"/>
              <a:gd name="connsiteX2" fmla="*/ 304137 w 608344"/>
              <a:gd name="connsiteY2" fmla="*/ 373008 h 607427"/>
              <a:gd name="connsiteX3" fmla="*/ 234771 w 608344"/>
              <a:gd name="connsiteY3" fmla="*/ 303713 h 607427"/>
              <a:gd name="connsiteX4" fmla="*/ 304137 w 608344"/>
              <a:gd name="connsiteY4" fmla="*/ 234418 h 607427"/>
              <a:gd name="connsiteX5" fmla="*/ 304132 w 608344"/>
              <a:gd name="connsiteY5" fmla="*/ 186674 h 607427"/>
              <a:gd name="connsiteX6" fmla="*/ 186930 w 608344"/>
              <a:gd name="connsiteY6" fmla="*/ 303673 h 607427"/>
              <a:gd name="connsiteX7" fmla="*/ 304132 w 608344"/>
              <a:gd name="connsiteY7" fmla="*/ 420752 h 607427"/>
              <a:gd name="connsiteX8" fmla="*/ 421415 w 608344"/>
              <a:gd name="connsiteY8" fmla="*/ 303673 h 607427"/>
              <a:gd name="connsiteX9" fmla="*/ 304132 w 608344"/>
              <a:gd name="connsiteY9" fmla="*/ 186674 h 607427"/>
              <a:gd name="connsiteX10" fmla="*/ 304132 w 608344"/>
              <a:gd name="connsiteY10" fmla="*/ 121372 h 607427"/>
              <a:gd name="connsiteX11" fmla="*/ 486831 w 608344"/>
              <a:gd name="connsiteY11" fmla="*/ 303673 h 607427"/>
              <a:gd name="connsiteX12" fmla="*/ 304132 w 608344"/>
              <a:gd name="connsiteY12" fmla="*/ 486054 h 607427"/>
              <a:gd name="connsiteX13" fmla="*/ 121514 w 608344"/>
              <a:gd name="connsiteY13" fmla="*/ 303673 h 607427"/>
              <a:gd name="connsiteX14" fmla="*/ 304132 w 608344"/>
              <a:gd name="connsiteY14" fmla="*/ 121372 h 607427"/>
              <a:gd name="connsiteX15" fmla="*/ 304132 w 608344"/>
              <a:gd name="connsiteY15" fmla="*/ 65313 h 607427"/>
              <a:gd name="connsiteX16" fmla="*/ 65412 w 608344"/>
              <a:gd name="connsiteY16" fmla="*/ 303674 h 607427"/>
              <a:gd name="connsiteX17" fmla="*/ 304132 w 608344"/>
              <a:gd name="connsiteY17" fmla="*/ 542114 h 607427"/>
              <a:gd name="connsiteX18" fmla="*/ 542932 w 608344"/>
              <a:gd name="connsiteY18" fmla="*/ 303674 h 607427"/>
              <a:gd name="connsiteX19" fmla="*/ 304132 w 608344"/>
              <a:gd name="connsiteY19" fmla="*/ 65313 h 607427"/>
              <a:gd name="connsiteX20" fmla="*/ 304132 w 608344"/>
              <a:gd name="connsiteY20" fmla="*/ 0 h 607427"/>
              <a:gd name="connsiteX21" fmla="*/ 608344 w 608344"/>
              <a:gd name="connsiteY21" fmla="*/ 303674 h 607427"/>
              <a:gd name="connsiteX22" fmla="*/ 304132 w 608344"/>
              <a:gd name="connsiteY22" fmla="*/ 607427 h 607427"/>
              <a:gd name="connsiteX23" fmla="*/ 0 w 608344"/>
              <a:gd name="connsiteY23" fmla="*/ 303674 h 607427"/>
              <a:gd name="connsiteX24" fmla="*/ 304132 w 608344"/>
              <a:gd name="connsiteY24" fmla="*/ 0 h 607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8344" h="607427">
                <a:moveTo>
                  <a:pt x="304137" y="234418"/>
                </a:moveTo>
                <a:cubicBezTo>
                  <a:pt x="342447" y="234418"/>
                  <a:pt x="373503" y="265442"/>
                  <a:pt x="373503" y="303713"/>
                </a:cubicBezTo>
                <a:cubicBezTo>
                  <a:pt x="373503" y="341984"/>
                  <a:pt x="342447" y="373008"/>
                  <a:pt x="304137" y="373008"/>
                </a:cubicBezTo>
                <a:cubicBezTo>
                  <a:pt x="265827" y="373008"/>
                  <a:pt x="234771" y="341984"/>
                  <a:pt x="234771" y="303713"/>
                </a:cubicBezTo>
                <a:cubicBezTo>
                  <a:pt x="234771" y="265442"/>
                  <a:pt x="265827" y="234418"/>
                  <a:pt x="304137" y="234418"/>
                </a:cubicBezTo>
                <a:close/>
                <a:moveTo>
                  <a:pt x="304132" y="186674"/>
                </a:moveTo>
                <a:cubicBezTo>
                  <a:pt x="239519" y="186674"/>
                  <a:pt x="186930" y="239172"/>
                  <a:pt x="186930" y="303673"/>
                </a:cubicBezTo>
                <a:cubicBezTo>
                  <a:pt x="186930" y="368255"/>
                  <a:pt x="239519" y="420752"/>
                  <a:pt x="304132" y="420752"/>
                </a:cubicBezTo>
                <a:cubicBezTo>
                  <a:pt x="368826" y="420752"/>
                  <a:pt x="421415" y="368255"/>
                  <a:pt x="421415" y="303673"/>
                </a:cubicBezTo>
                <a:cubicBezTo>
                  <a:pt x="421415" y="239172"/>
                  <a:pt x="368826" y="186674"/>
                  <a:pt x="304132" y="186674"/>
                </a:cubicBezTo>
                <a:close/>
                <a:moveTo>
                  <a:pt x="304132" y="121372"/>
                </a:moveTo>
                <a:cubicBezTo>
                  <a:pt x="404901" y="121372"/>
                  <a:pt x="486831" y="203159"/>
                  <a:pt x="486831" y="303673"/>
                </a:cubicBezTo>
                <a:cubicBezTo>
                  <a:pt x="486831" y="404267"/>
                  <a:pt x="404901" y="486054"/>
                  <a:pt x="304132" y="486054"/>
                </a:cubicBezTo>
                <a:cubicBezTo>
                  <a:pt x="203444" y="486054"/>
                  <a:pt x="121514" y="404267"/>
                  <a:pt x="121514" y="303673"/>
                </a:cubicBezTo>
                <a:cubicBezTo>
                  <a:pt x="121514" y="203159"/>
                  <a:pt x="203444" y="121372"/>
                  <a:pt x="304132" y="121372"/>
                </a:cubicBezTo>
                <a:close/>
                <a:moveTo>
                  <a:pt x="304132" y="65313"/>
                </a:moveTo>
                <a:cubicBezTo>
                  <a:pt x="172507" y="65313"/>
                  <a:pt x="65412" y="172247"/>
                  <a:pt x="65412" y="303674"/>
                </a:cubicBezTo>
                <a:cubicBezTo>
                  <a:pt x="65412" y="435180"/>
                  <a:pt x="172507" y="542114"/>
                  <a:pt x="304132" y="542114"/>
                </a:cubicBezTo>
                <a:cubicBezTo>
                  <a:pt x="435837" y="542114"/>
                  <a:pt x="542932" y="435180"/>
                  <a:pt x="542932" y="303674"/>
                </a:cubicBezTo>
                <a:cubicBezTo>
                  <a:pt x="542932" y="172247"/>
                  <a:pt x="435837" y="65313"/>
                  <a:pt x="304132" y="65313"/>
                </a:cubicBezTo>
                <a:close/>
                <a:moveTo>
                  <a:pt x="304132" y="0"/>
                </a:moveTo>
                <a:cubicBezTo>
                  <a:pt x="471910" y="0"/>
                  <a:pt x="608344" y="136229"/>
                  <a:pt x="608344" y="303674"/>
                </a:cubicBezTo>
                <a:cubicBezTo>
                  <a:pt x="608344" y="471198"/>
                  <a:pt x="471910" y="607427"/>
                  <a:pt x="304132" y="607427"/>
                </a:cubicBezTo>
                <a:cubicBezTo>
                  <a:pt x="136435" y="607427"/>
                  <a:pt x="0" y="471198"/>
                  <a:pt x="0" y="303674"/>
                </a:cubicBezTo>
                <a:cubicBezTo>
                  <a:pt x="0" y="136229"/>
                  <a:pt x="136435" y="0"/>
                  <a:pt x="30413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1" name="Oval 4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22E74EA-05E4-454D-BE79-93D140D63003}"/>
              </a:ext>
            </a:extLst>
          </p:cNvPr>
          <p:cNvSpPr/>
          <p:nvPr/>
        </p:nvSpPr>
        <p:spPr>
          <a:xfrm>
            <a:off x="12438165" y="3211933"/>
            <a:ext cx="503112" cy="338252"/>
          </a:xfrm>
          <a:custGeom>
            <a:avLst/>
            <a:gdLst>
              <a:gd name="T0" fmla="*/ 7905 w 8259"/>
              <a:gd name="T1" fmla="*/ 2508 h 5561"/>
              <a:gd name="T2" fmla="*/ 7246 w 8259"/>
              <a:gd name="T3" fmla="*/ 2438 h 5561"/>
              <a:gd name="T4" fmla="*/ 7097 w 8259"/>
              <a:gd name="T5" fmla="*/ 1282 h 5561"/>
              <a:gd name="T6" fmla="*/ 7269 w 8259"/>
              <a:gd name="T7" fmla="*/ 981 h 5561"/>
              <a:gd name="T8" fmla="*/ 5130 w 8259"/>
              <a:gd name="T9" fmla="*/ 40 h 5561"/>
              <a:gd name="T10" fmla="*/ 4324 w 8259"/>
              <a:gd name="T11" fmla="*/ 794 h 5561"/>
              <a:gd name="T12" fmla="*/ 3993 w 8259"/>
              <a:gd name="T13" fmla="*/ 515 h 5561"/>
              <a:gd name="T14" fmla="*/ 3605 w 8259"/>
              <a:gd name="T15" fmla="*/ 876 h 5561"/>
              <a:gd name="T16" fmla="*/ 3539 w 8259"/>
              <a:gd name="T17" fmla="*/ 1807 h 5561"/>
              <a:gd name="T18" fmla="*/ 3798 w 8259"/>
              <a:gd name="T19" fmla="*/ 2192 h 5561"/>
              <a:gd name="T20" fmla="*/ 4264 w 8259"/>
              <a:gd name="T21" fmla="*/ 3261 h 5561"/>
              <a:gd name="T22" fmla="*/ 1579 w 8259"/>
              <a:gd name="T23" fmla="*/ 4251 h 5561"/>
              <a:gd name="T24" fmla="*/ 1601 w 8259"/>
              <a:gd name="T25" fmla="*/ 3861 h 5561"/>
              <a:gd name="T26" fmla="*/ 2090 w 8259"/>
              <a:gd name="T27" fmla="*/ 2963 h 5561"/>
              <a:gd name="T28" fmla="*/ 590 w 8259"/>
              <a:gd name="T29" fmla="*/ 2309 h 5561"/>
              <a:gd name="T30" fmla="*/ 829 w 8259"/>
              <a:gd name="T31" fmla="*/ 2020 h 5561"/>
              <a:gd name="T32" fmla="*/ 1493 w 8259"/>
              <a:gd name="T33" fmla="*/ 2042 h 5561"/>
              <a:gd name="T34" fmla="*/ 1498 w 8259"/>
              <a:gd name="T35" fmla="*/ 1574 h 5561"/>
              <a:gd name="T36" fmla="*/ 911 w 8259"/>
              <a:gd name="T37" fmla="*/ 1353 h 5561"/>
              <a:gd name="T38" fmla="*/ 473 w 8259"/>
              <a:gd name="T39" fmla="*/ 1474 h 5561"/>
              <a:gd name="T40" fmla="*/ 98 w 8259"/>
              <a:gd name="T41" fmla="*/ 2487 h 5561"/>
              <a:gd name="T42" fmla="*/ 1056 w 8259"/>
              <a:gd name="T43" fmla="*/ 2987 h 5561"/>
              <a:gd name="T44" fmla="*/ 1602 w 8259"/>
              <a:gd name="T45" fmla="*/ 3158 h 5561"/>
              <a:gd name="T46" fmla="*/ 684 w 8259"/>
              <a:gd name="T47" fmla="*/ 3422 h 5561"/>
              <a:gd name="T48" fmla="*/ 355 w 8259"/>
              <a:gd name="T49" fmla="*/ 3714 h 5561"/>
              <a:gd name="T50" fmla="*/ 1159 w 8259"/>
              <a:gd name="T51" fmla="*/ 3964 h 5561"/>
              <a:gd name="T52" fmla="*/ 1383 w 8259"/>
              <a:gd name="T53" fmla="*/ 4304 h 5561"/>
              <a:gd name="T54" fmla="*/ 199 w 8259"/>
              <a:gd name="T55" fmla="*/ 4898 h 5561"/>
              <a:gd name="T56" fmla="*/ 3347 w 8259"/>
              <a:gd name="T57" fmla="*/ 4299 h 5561"/>
              <a:gd name="T58" fmla="*/ 2402 w 8259"/>
              <a:gd name="T59" fmla="*/ 5430 h 5561"/>
              <a:gd name="T60" fmla="*/ 5063 w 8259"/>
              <a:gd name="T61" fmla="*/ 5561 h 5561"/>
              <a:gd name="T62" fmla="*/ 5214 w 8259"/>
              <a:gd name="T63" fmla="*/ 5197 h 5561"/>
              <a:gd name="T64" fmla="*/ 8041 w 8259"/>
              <a:gd name="T65" fmla="*/ 3005 h 5561"/>
              <a:gd name="T66" fmla="*/ 4901 w 8259"/>
              <a:gd name="T67" fmla="*/ 2201 h 5561"/>
              <a:gd name="T68" fmla="*/ 5503 w 8259"/>
              <a:gd name="T69" fmla="*/ 2206 h 5561"/>
              <a:gd name="T70" fmla="*/ 5498 w 8259"/>
              <a:gd name="T71" fmla="*/ 2808 h 5561"/>
              <a:gd name="T72" fmla="*/ 4896 w 8259"/>
              <a:gd name="T73" fmla="*/ 2803 h 5561"/>
              <a:gd name="T74" fmla="*/ 4901 w 8259"/>
              <a:gd name="T75" fmla="*/ 2201 h 5561"/>
              <a:gd name="T76" fmla="*/ 6468 w 8259"/>
              <a:gd name="T77" fmla="*/ 2370 h 5561"/>
              <a:gd name="T78" fmla="*/ 5953 w 8259"/>
              <a:gd name="T79" fmla="*/ 2683 h 5561"/>
              <a:gd name="T80" fmla="*/ 5641 w 8259"/>
              <a:gd name="T81" fmla="*/ 2168 h 5561"/>
              <a:gd name="T82" fmla="*/ 6155 w 8259"/>
              <a:gd name="T83" fmla="*/ 1856 h 5561"/>
              <a:gd name="T84" fmla="*/ 5524 w 8259"/>
              <a:gd name="T85" fmla="*/ 1125 h 5561"/>
              <a:gd name="T86" fmla="*/ 6126 w 8259"/>
              <a:gd name="T87" fmla="*/ 1130 h 5561"/>
              <a:gd name="T88" fmla="*/ 6121 w 8259"/>
              <a:gd name="T89" fmla="*/ 1732 h 5561"/>
              <a:gd name="T90" fmla="*/ 5519 w 8259"/>
              <a:gd name="T91" fmla="*/ 1727 h 5561"/>
              <a:gd name="T92" fmla="*/ 5524 w 8259"/>
              <a:gd name="T93" fmla="*/ 1125 h 5561"/>
              <a:gd name="T94" fmla="*/ 5069 w 8259"/>
              <a:gd name="T95" fmla="*/ 1250 h 5561"/>
              <a:gd name="T96" fmla="*/ 5382 w 8259"/>
              <a:gd name="T97" fmla="*/ 1765 h 5561"/>
              <a:gd name="T98" fmla="*/ 4867 w 8259"/>
              <a:gd name="T99" fmla="*/ 2077 h 5561"/>
              <a:gd name="T100" fmla="*/ 4554 w 8259"/>
              <a:gd name="T101" fmla="*/ 1562 h 5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8259" h="5561">
                <a:moveTo>
                  <a:pt x="8222" y="2688"/>
                </a:moveTo>
                <a:cubicBezTo>
                  <a:pt x="8184" y="2551"/>
                  <a:pt x="8042" y="2471"/>
                  <a:pt x="7905" y="2508"/>
                </a:cubicBezTo>
                <a:lnTo>
                  <a:pt x="7083" y="2735"/>
                </a:lnTo>
                <a:cubicBezTo>
                  <a:pt x="7207" y="2695"/>
                  <a:pt x="7281" y="2565"/>
                  <a:pt x="7246" y="2438"/>
                </a:cubicBezTo>
                <a:lnTo>
                  <a:pt x="6938" y="1325"/>
                </a:lnTo>
                <a:lnTo>
                  <a:pt x="7097" y="1282"/>
                </a:lnTo>
                <a:cubicBezTo>
                  <a:pt x="7097" y="1282"/>
                  <a:pt x="7098" y="1282"/>
                  <a:pt x="7098" y="1282"/>
                </a:cubicBezTo>
                <a:cubicBezTo>
                  <a:pt x="7229" y="1246"/>
                  <a:pt x="7305" y="1111"/>
                  <a:pt x="7269" y="981"/>
                </a:cubicBezTo>
                <a:cubicBezTo>
                  <a:pt x="7245" y="896"/>
                  <a:pt x="7180" y="834"/>
                  <a:pt x="7101" y="811"/>
                </a:cubicBezTo>
                <a:lnTo>
                  <a:pt x="5130" y="40"/>
                </a:lnTo>
                <a:cubicBezTo>
                  <a:pt x="5029" y="0"/>
                  <a:pt x="4915" y="32"/>
                  <a:pt x="4848" y="118"/>
                </a:cubicBezTo>
                <a:lnTo>
                  <a:pt x="4324" y="794"/>
                </a:lnTo>
                <a:lnTo>
                  <a:pt x="4294" y="685"/>
                </a:lnTo>
                <a:cubicBezTo>
                  <a:pt x="4258" y="555"/>
                  <a:pt x="4123" y="479"/>
                  <a:pt x="3993" y="515"/>
                </a:cubicBezTo>
                <a:lnTo>
                  <a:pt x="3775" y="575"/>
                </a:lnTo>
                <a:cubicBezTo>
                  <a:pt x="3645" y="611"/>
                  <a:pt x="3569" y="746"/>
                  <a:pt x="3605" y="876"/>
                </a:cubicBezTo>
                <a:lnTo>
                  <a:pt x="3777" y="1500"/>
                </a:lnTo>
                <a:lnTo>
                  <a:pt x="3539" y="1807"/>
                </a:lnTo>
                <a:cubicBezTo>
                  <a:pt x="3475" y="1890"/>
                  <a:pt x="3471" y="2006"/>
                  <a:pt x="3529" y="2093"/>
                </a:cubicBezTo>
                <a:cubicBezTo>
                  <a:pt x="3588" y="2180"/>
                  <a:pt x="3696" y="2220"/>
                  <a:pt x="3798" y="2192"/>
                </a:cubicBezTo>
                <a:lnTo>
                  <a:pt x="3956" y="2149"/>
                </a:lnTo>
                <a:lnTo>
                  <a:pt x="4264" y="3261"/>
                </a:lnTo>
                <a:cubicBezTo>
                  <a:pt x="4298" y="3386"/>
                  <a:pt x="4424" y="3458"/>
                  <a:pt x="4549" y="3432"/>
                </a:cubicBezTo>
                <a:lnTo>
                  <a:pt x="1579" y="4251"/>
                </a:lnTo>
                <a:cubicBezTo>
                  <a:pt x="1640" y="4195"/>
                  <a:pt x="1670" y="4109"/>
                  <a:pt x="1646" y="4024"/>
                </a:cubicBezTo>
                <a:lnTo>
                  <a:pt x="1601" y="3861"/>
                </a:lnTo>
                <a:cubicBezTo>
                  <a:pt x="1996" y="3698"/>
                  <a:pt x="2203" y="3376"/>
                  <a:pt x="2091" y="2970"/>
                </a:cubicBezTo>
                <a:lnTo>
                  <a:pt x="2090" y="2963"/>
                </a:lnTo>
                <a:cubicBezTo>
                  <a:pt x="1979" y="2563"/>
                  <a:pt x="1669" y="2468"/>
                  <a:pt x="1169" y="2474"/>
                </a:cubicBezTo>
                <a:cubicBezTo>
                  <a:pt x="744" y="2482"/>
                  <a:pt x="632" y="2460"/>
                  <a:pt x="590" y="2309"/>
                </a:cubicBezTo>
                <a:lnTo>
                  <a:pt x="588" y="2302"/>
                </a:lnTo>
                <a:cubicBezTo>
                  <a:pt x="558" y="2190"/>
                  <a:pt x="635" y="2073"/>
                  <a:pt x="829" y="2020"/>
                </a:cubicBezTo>
                <a:cubicBezTo>
                  <a:pt x="987" y="1976"/>
                  <a:pt x="1160" y="1989"/>
                  <a:pt x="1355" y="2042"/>
                </a:cubicBezTo>
                <a:cubicBezTo>
                  <a:pt x="1401" y="2054"/>
                  <a:pt x="1443" y="2056"/>
                  <a:pt x="1493" y="2042"/>
                </a:cubicBezTo>
                <a:cubicBezTo>
                  <a:pt x="1624" y="2006"/>
                  <a:pt x="1702" y="1875"/>
                  <a:pt x="1666" y="1744"/>
                </a:cubicBezTo>
                <a:cubicBezTo>
                  <a:pt x="1638" y="1645"/>
                  <a:pt x="1563" y="1591"/>
                  <a:pt x="1498" y="1574"/>
                </a:cubicBezTo>
                <a:cubicBezTo>
                  <a:pt x="1328" y="1522"/>
                  <a:pt x="1147" y="1506"/>
                  <a:pt x="958" y="1526"/>
                </a:cubicBezTo>
                <a:lnTo>
                  <a:pt x="911" y="1353"/>
                </a:lnTo>
                <a:cubicBezTo>
                  <a:pt x="877" y="1232"/>
                  <a:pt x="753" y="1161"/>
                  <a:pt x="631" y="1195"/>
                </a:cubicBezTo>
                <a:cubicBezTo>
                  <a:pt x="511" y="1228"/>
                  <a:pt x="440" y="1353"/>
                  <a:pt x="473" y="1474"/>
                </a:cubicBezTo>
                <a:lnTo>
                  <a:pt x="520" y="1645"/>
                </a:lnTo>
                <a:cubicBezTo>
                  <a:pt x="176" y="1812"/>
                  <a:pt x="0" y="2131"/>
                  <a:pt x="98" y="2487"/>
                </a:cubicBezTo>
                <a:lnTo>
                  <a:pt x="100" y="2493"/>
                </a:lnTo>
                <a:cubicBezTo>
                  <a:pt x="226" y="2950"/>
                  <a:pt x="560" y="2996"/>
                  <a:pt x="1056" y="2987"/>
                </a:cubicBezTo>
                <a:cubicBezTo>
                  <a:pt x="1468" y="2980"/>
                  <a:pt x="1565" y="3023"/>
                  <a:pt x="1600" y="3152"/>
                </a:cubicBezTo>
                <a:lnTo>
                  <a:pt x="1602" y="3158"/>
                </a:lnTo>
                <a:cubicBezTo>
                  <a:pt x="1639" y="3293"/>
                  <a:pt x="1537" y="3409"/>
                  <a:pt x="1330" y="3467"/>
                </a:cubicBezTo>
                <a:cubicBezTo>
                  <a:pt x="1107" y="3528"/>
                  <a:pt x="894" y="3502"/>
                  <a:pt x="684" y="3422"/>
                </a:cubicBezTo>
                <a:cubicBezTo>
                  <a:pt x="645" y="3408"/>
                  <a:pt x="593" y="3398"/>
                  <a:pt x="527" y="3416"/>
                </a:cubicBezTo>
                <a:cubicBezTo>
                  <a:pt x="396" y="3452"/>
                  <a:pt x="318" y="3582"/>
                  <a:pt x="355" y="3714"/>
                </a:cubicBezTo>
                <a:cubicBezTo>
                  <a:pt x="376" y="3793"/>
                  <a:pt x="436" y="3855"/>
                  <a:pt x="503" y="3878"/>
                </a:cubicBezTo>
                <a:cubicBezTo>
                  <a:pt x="716" y="3957"/>
                  <a:pt x="940" y="3982"/>
                  <a:pt x="1159" y="3964"/>
                </a:cubicBezTo>
                <a:lnTo>
                  <a:pt x="1209" y="4145"/>
                </a:lnTo>
                <a:cubicBezTo>
                  <a:pt x="1232" y="4230"/>
                  <a:pt x="1301" y="4288"/>
                  <a:pt x="1383" y="4304"/>
                </a:cubicBezTo>
                <a:lnTo>
                  <a:pt x="379" y="4581"/>
                </a:lnTo>
                <a:cubicBezTo>
                  <a:pt x="242" y="4619"/>
                  <a:pt x="161" y="4761"/>
                  <a:pt x="199" y="4898"/>
                </a:cubicBezTo>
                <a:cubicBezTo>
                  <a:pt x="237" y="5035"/>
                  <a:pt x="379" y="5116"/>
                  <a:pt x="516" y="5078"/>
                </a:cubicBezTo>
                <a:lnTo>
                  <a:pt x="3347" y="4299"/>
                </a:lnTo>
                <a:lnTo>
                  <a:pt x="2448" y="5197"/>
                </a:lnTo>
                <a:cubicBezTo>
                  <a:pt x="2387" y="5258"/>
                  <a:pt x="2369" y="5350"/>
                  <a:pt x="2402" y="5430"/>
                </a:cubicBezTo>
                <a:cubicBezTo>
                  <a:pt x="2435" y="5509"/>
                  <a:pt x="2513" y="5561"/>
                  <a:pt x="2599" y="5561"/>
                </a:cubicBezTo>
                <a:lnTo>
                  <a:pt x="5063" y="5561"/>
                </a:lnTo>
                <a:cubicBezTo>
                  <a:pt x="5150" y="5561"/>
                  <a:pt x="5228" y="5509"/>
                  <a:pt x="5261" y="5430"/>
                </a:cubicBezTo>
                <a:cubicBezTo>
                  <a:pt x="5294" y="5350"/>
                  <a:pt x="5275" y="5258"/>
                  <a:pt x="5214" y="5197"/>
                </a:cubicBezTo>
                <a:lnTo>
                  <a:pt x="4107" y="4089"/>
                </a:lnTo>
                <a:lnTo>
                  <a:pt x="8041" y="3005"/>
                </a:lnTo>
                <a:cubicBezTo>
                  <a:pt x="8179" y="2968"/>
                  <a:pt x="8259" y="2826"/>
                  <a:pt x="8222" y="2688"/>
                </a:cubicBezTo>
                <a:close/>
                <a:moveTo>
                  <a:pt x="4901" y="2201"/>
                </a:moveTo>
                <a:lnTo>
                  <a:pt x="5301" y="2091"/>
                </a:lnTo>
                <a:cubicBezTo>
                  <a:pt x="5388" y="2067"/>
                  <a:pt x="5479" y="2119"/>
                  <a:pt x="5503" y="2206"/>
                </a:cubicBezTo>
                <a:lnTo>
                  <a:pt x="5613" y="2606"/>
                </a:lnTo>
                <a:cubicBezTo>
                  <a:pt x="5637" y="2694"/>
                  <a:pt x="5586" y="2784"/>
                  <a:pt x="5498" y="2808"/>
                </a:cubicBezTo>
                <a:lnTo>
                  <a:pt x="5099" y="2918"/>
                </a:lnTo>
                <a:cubicBezTo>
                  <a:pt x="5011" y="2942"/>
                  <a:pt x="4921" y="2891"/>
                  <a:pt x="4896" y="2803"/>
                </a:cubicBezTo>
                <a:lnTo>
                  <a:pt x="4786" y="2404"/>
                </a:lnTo>
                <a:cubicBezTo>
                  <a:pt x="4762" y="2316"/>
                  <a:pt x="4814" y="2225"/>
                  <a:pt x="4901" y="2201"/>
                </a:cubicBezTo>
                <a:close/>
                <a:moveTo>
                  <a:pt x="6358" y="1971"/>
                </a:moveTo>
                <a:lnTo>
                  <a:pt x="6468" y="2370"/>
                </a:lnTo>
                <a:cubicBezTo>
                  <a:pt x="6492" y="2458"/>
                  <a:pt x="6440" y="2549"/>
                  <a:pt x="6353" y="2573"/>
                </a:cubicBezTo>
                <a:lnTo>
                  <a:pt x="5953" y="2683"/>
                </a:lnTo>
                <a:cubicBezTo>
                  <a:pt x="5865" y="2707"/>
                  <a:pt x="5775" y="2656"/>
                  <a:pt x="5751" y="2568"/>
                </a:cubicBezTo>
                <a:lnTo>
                  <a:pt x="5641" y="2168"/>
                </a:lnTo>
                <a:cubicBezTo>
                  <a:pt x="5617" y="2081"/>
                  <a:pt x="5668" y="1990"/>
                  <a:pt x="5755" y="1966"/>
                </a:cubicBezTo>
                <a:lnTo>
                  <a:pt x="6155" y="1856"/>
                </a:lnTo>
                <a:cubicBezTo>
                  <a:pt x="6243" y="1832"/>
                  <a:pt x="6333" y="1883"/>
                  <a:pt x="6358" y="1971"/>
                </a:cubicBezTo>
                <a:close/>
                <a:moveTo>
                  <a:pt x="5524" y="1125"/>
                </a:moveTo>
                <a:lnTo>
                  <a:pt x="5924" y="1015"/>
                </a:lnTo>
                <a:cubicBezTo>
                  <a:pt x="6011" y="991"/>
                  <a:pt x="6102" y="1042"/>
                  <a:pt x="6126" y="1130"/>
                </a:cubicBezTo>
                <a:lnTo>
                  <a:pt x="6236" y="1529"/>
                </a:lnTo>
                <a:cubicBezTo>
                  <a:pt x="6260" y="1617"/>
                  <a:pt x="6208" y="1708"/>
                  <a:pt x="6121" y="1732"/>
                </a:cubicBezTo>
                <a:lnTo>
                  <a:pt x="5721" y="1842"/>
                </a:lnTo>
                <a:cubicBezTo>
                  <a:pt x="5634" y="1866"/>
                  <a:pt x="5543" y="1814"/>
                  <a:pt x="5519" y="1727"/>
                </a:cubicBezTo>
                <a:lnTo>
                  <a:pt x="5409" y="1327"/>
                </a:lnTo>
                <a:cubicBezTo>
                  <a:pt x="5385" y="1239"/>
                  <a:pt x="5436" y="1149"/>
                  <a:pt x="5524" y="1125"/>
                </a:cubicBezTo>
                <a:close/>
                <a:moveTo>
                  <a:pt x="4669" y="1360"/>
                </a:moveTo>
                <a:lnTo>
                  <a:pt x="5069" y="1250"/>
                </a:lnTo>
                <a:cubicBezTo>
                  <a:pt x="5157" y="1226"/>
                  <a:pt x="5247" y="1277"/>
                  <a:pt x="5272" y="1365"/>
                </a:cubicBezTo>
                <a:lnTo>
                  <a:pt x="5382" y="1765"/>
                </a:lnTo>
                <a:cubicBezTo>
                  <a:pt x="5406" y="1852"/>
                  <a:pt x="5354" y="1943"/>
                  <a:pt x="5267" y="1967"/>
                </a:cubicBezTo>
                <a:lnTo>
                  <a:pt x="4867" y="2077"/>
                </a:lnTo>
                <a:cubicBezTo>
                  <a:pt x="4779" y="2101"/>
                  <a:pt x="4689" y="2050"/>
                  <a:pt x="4665" y="1962"/>
                </a:cubicBezTo>
                <a:lnTo>
                  <a:pt x="4554" y="1562"/>
                </a:lnTo>
                <a:cubicBezTo>
                  <a:pt x="4530" y="1475"/>
                  <a:pt x="4582" y="1384"/>
                  <a:pt x="4669" y="13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88" name="Oval 4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2397A01-FCEA-4330-AFAD-814B029A7D09}"/>
              </a:ext>
            </a:extLst>
          </p:cNvPr>
          <p:cNvSpPr/>
          <p:nvPr/>
        </p:nvSpPr>
        <p:spPr>
          <a:xfrm>
            <a:off x="14375718" y="3190311"/>
            <a:ext cx="503112" cy="381496"/>
          </a:xfrm>
          <a:custGeom>
            <a:avLst/>
            <a:gdLst>
              <a:gd name="T0" fmla="*/ 6537 w 6546"/>
              <a:gd name="T1" fmla="*/ 2885 h 4972"/>
              <a:gd name="T2" fmla="*/ 6451 w 6546"/>
              <a:gd name="T3" fmla="*/ 2785 h 4972"/>
              <a:gd name="T4" fmla="*/ 5287 w 6546"/>
              <a:gd name="T5" fmla="*/ 2391 h 4972"/>
              <a:gd name="T6" fmla="*/ 5287 w 6546"/>
              <a:gd name="T7" fmla="*/ 2333 h 4972"/>
              <a:gd name="T8" fmla="*/ 5079 w 6546"/>
              <a:gd name="T9" fmla="*/ 2125 h 4972"/>
              <a:gd name="T10" fmla="*/ 4885 w 6546"/>
              <a:gd name="T11" fmla="*/ 2255 h 4972"/>
              <a:gd name="T12" fmla="*/ 4586 w 6546"/>
              <a:gd name="T13" fmla="*/ 2154 h 4972"/>
              <a:gd name="T14" fmla="*/ 4586 w 6546"/>
              <a:gd name="T15" fmla="*/ 2025 h 4972"/>
              <a:gd name="T16" fmla="*/ 4378 w 6546"/>
              <a:gd name="T17" fmla="*/ 1817 h 4972"/>
              <a:gd name="T18" fmla="*/ 4170 w 6546"/>
              <a:gd name="T19" fmla="*/ 2013 h 4972"/>
              <a:gd name="T20" fmla="*/ 3778 w 6546"/>
              <a:gd name="T21" fmla="*/ 1881 h 4972"/>
              <a:gd name="T22" fmla="*/ 3853 w 6546"/>
              <a:gd name="T23" fmla="*/ 677 h 4972"/>
              <a:gd name="T24" fmla="*/ 3648 w 6546"/>
              <a:gd name="T25" fmla="*/ 174 h 4972"/>
              <a:gd name="T26" fmla="*/ 3273 w 6546"/>
              <a:gd name="T27" fmla="*/ 0 h 4972"/>
              <a:gd name="T28" fmla="*/ 2897 w 6546"/>
              <a:gd name="T29" fmla="*/ 174 h 4972"/>
              <a:gd name="T30" fmla="*/ 2692 w 6546"/>
              <a:gd name="T31" fmla="*/ 677 h 4972"/>
              <a:gd name="T32" fmla="*/ 2767 w 6546"/>
              <a:gd name="T33" fmla="*/ 1881 h 4972"/>
              <a:gd name="T34" fmla="*/ 2376 w 6546"/>
              <a:gd name="T35" fmla="*/ 2013 h 4972"/>
              <a:gd name="T36" fmla="*/ 2167 w 6546"/>
              <a:gd name="T37" fmla="*/ 1817 h 4972"/>
              <a:gd name="T38" fmla="*/ 1959 w 6546"/>
              <a:gd name="T39" fmla="*/ 2025 h 4972"/>
              <a:gd name="T40" fmla="*/ 1959 w 6546"/>
              <a:gd name="T41" fmla="*/ 2154 h 4972"/>
              <a:gd name="T42" fmla="*/ 1660 w 6546"/>
              <a:gd name="T43" fmla="*/ 2255 h 4972"/>
              <a:gd name="T44" fmla="*/ 1467 w 6546"/>
              <a:gd name="T45" fmla="*/ 2125 h 4972"/>
              <a:gd name="T46" fmla="*/ 1258 w 6546"/>
              <a:gd name="T47" fmla="*/ 2333 h 4972"/>
              <a:gd name="T48" fmla="*/ 1258 w 6546"/>
              <a:gd name="T49" fmla="*/ 2391 h 4972"/>
              <a:gd name="T50" fmla="*/ 94 w 6546"/>
              <a:gd name="T51" fmla="*/ 2785 h 4972"/>
              <a:gd name="T52" fmla="*/ 8 w 6546"/>
              <a:gd name="T53" fmla="*/ 2885 h 4972"/>
              <a:gd name="T54" fmla="*/ 54 w 6546"/>
              <a:gd name="T55" fmla="*/ 3009 h 4972"/>
              <a:gd name="T56" fmla="*/ 394 w 6546"/>
              <a:gd name="T57" fmla="*/ 3285 h 4972"/>
              <a:gd name="T58" fmla="*/ 490 w 6546"/>
              <a:gd name="T59" fmla="*/ 3314 h 4972"/>
              <a:gd name="T60" fmla="*/ 2830 w 6546"/>
              <a:gd name="T61" fmla="*/ 3051 h 4972"/>
              <a:gd name="T62" fmla="*/ 2898 w 6546"/>
              <a:gd name="T63" fmla="*/ 4039 h 4972"/>
              <a:gd name="T64" fmla="*/ 2313 w 6546"/>
              <a:gd name="T65" fmla="*/ 4474 h 4972"/>
              <a:gd name="T66" fmla="*/ 2297 w 6546"/>
              <a:gd name="T67" fmla="*/ 4506 h 4972"/>
              <a:gd name="T68" fmla="*/ 2297 w 6546"/>
              <a:gd name="T69" fmla="*/ 4890 h 4972"/>
              <a:gd name="T70" fmla="*/ 2314 w 6546"/>
              <a:gd name="T71" fmla="*/ 4922 h 4972"/>
              <a:gd name="T72" fmla="*/ 2351 w 6546"/>
              <a:gd name="T73" fmla="*/ 4927 h 4972"/>
              <a:gd name="T74" fmla="*/ 3051 w 6546"/>
              <a:gd name="T75" fmla="*/ 4662 h 4972"/>
              <a:gd name="T76" fmla="*/ 3104 w 6546"/>
              <a:gd name="T77" fmla="*/ 4940 h 4972"/>
              <a:gd name="T78" fmla="*/ 3143 w 6546"/>
              <a:gd name="T79" fmla="*/ 4972 h 4972"/>
              <a:gd name="T80" fmla="*/ 3402 w 6546"/>
              <a:gd name="T81" fmla="*/ 4972 h 4972"/>
              <a:gd name="T82" fmla="*/ 3441 w 6546"/>
              <a:gd name="T83" fmla="*/ 4940 h 4972"/>
              <a:gd name="T84" fmla="*/ 3494 w 6546"/>
              <a:gd name="T85" fmla="*/ 4662 h 4972"/>
              <a:gd name="T86" fmla="*/ 4195 w 6546"/>
              <a:gd name="T87" fmla="*/ 4927 h 4972"/>
              <a:gd name="T88" fmla="*/ 4231 w 6546"/>
              <a:gd name="T89" fmla="*/ 4922 h 4972"/>
              <a:gd name="T90" fmla="*/ 4248 w 6546"/>
              <a:gd name="T91" fmla="*/ 4890 h 4972"/>
              <a:gd name="T92" fmla="*/ 4248 w 6546"/>
              <a:gd name="T93" fmla="*/ 4506 h 4972"/>
              <a:gd name="T94" fmla="*/ 4232 w 6546"/>
              <a:gd name="T95" fmla="*/ 4474 h 4972"/>
              <a:gd name="T96" fmla="*/ 3648 w 6546"/>
              <a:gd name="T97" fmla="*/ 4039 h 4972"/>
              <a:gd name="T98" fmla="*/ 3715 w 6546"/>
              <a:gd name="T99" fmla="*/ 3051 h 4972"/>
              <a:gd name="T100" fmla="*/ 6055 w 6546"/>
              <a:gd name="T101" fmla="*/ 3314 h 4972"/>
              <a:gd name="T102" fmla="*/ 6151 w 6546"/>
              <a:gd name="T103" fmla="*/ 3285 h 4972"/>
              <a:gd name="T104" fmla="*/ 6491 w 6546"/>
              <a:gd name="T105" fmla="*/ 3009 h 4972"/>
              <a:gd name="T106" fmla="*/ 6537 w 6546"/>
              <a:gd name="T107" fmla="*/ 2885 h 4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546" h="4972">
                <a:moveTo>
                  <a:pt x="6537" y="2885"/>
                </a:moveTo>
                <a:cubicBezTo>
                  <a:pt x="6529" y="2839"/>
                  <a:pt x="6496" y="2800"/>
                  <a:pt x="6451" y="2785"/>
                </a:cubicBezTo>
                <a:lnTo>
                  <a:pt x="5287" y="2391"/>
                </a:lnTo>
                <a:lnTo>
                  <a:pt x="5287" y="2333"/>
                </a:lnTo>
                <a:cubicBezTo>
                  <a:pt x="5287" y="2218"/>
                  <a:pt x="5194" y="2125"/>
                  <a:pt x="5079" y="2125"/>
                </a:cubicBezTo>
                <a:cubicBezTo>
                  <a:pt x="4992" y="2125"/>
                  <a:pt x="4916" y="2177"/>
                  <a:pt x="4885" y="2255"/>
                </a:cubicBezTo>
                <a:lnTo>
                  <a:pt x="4586" y="2154"/>
                </a:lnTo>
                <a:lnTo>
                  <a:pt x="4586" y="2025"/>
                </a:lnTo>
                <a:cubicBezTo>
                  <a:pt x="4586" y="1910"/>
                  <a:pt x="4493" y="1817"/>
                  <a:pt x="4378" y="1817"/>
                </a:cubicBezTo>
                <a:cubicBezTo>
                  <a:pt x="4267" y="1817"/>
                  <a:pt x="4176" y="1904"/>
                  <a:pt x="4170" y="2013"/>
                </a:cubicBezTo>
                <a:lnTo>
                  <a:pt x="3778" y="1881"/>
                </a:lnTo>
                <a:cubicBezTo>
                  <a:pt x="3790" y="1718"/>
                  <a:pt x="3845" y="951"/>
                  <a:pt x="3853" y="677"/>
                </a:cubicBezTo>
                <a:cubicBezTo>
                  <a:pt x="3859" y="503"/>
                  <a:pt x="3780" y="310"/>
                  <a:pt x="3648" y="174"/>
                </a:cubicBezTo>
                <a:cubicBezTo>
                  <a:pt x="3539" y="62"/>
                  <a:pt x="3406" y="0"/>
                  <a:pt x="3273" y="0"/>
                </a:cubicBezTo>
                <a:cubicBezTo>
                  <a:pt x="3140" y="0"/>
                  <a:pt x="3006" y="62"/>
                  <a:pt x="2897" y="174"/>
                </a:cubicBezTo>
                <a:cubicBezTo>
                  <a:pt x="2765" y="310"/>
                  <a:pt x="2687" y="503"/>
                  <a:pt x="2692" y="677"/>
                </a:cubicBezTo>
                <a:cubicBezTo>
                  <a:pt x="2701" y="951"/>
                  <a:pt x="2756" y="1718"/>
                  <a:pt x="2767" y="1881"/>
                </a:cubicBezTo>
                <a:lnTo>
                  <a:pt x="2376" y="2013"/>
                </a:lnTo>
                <a:cubicBezTo>
                  <a:pt x="2370" y="1904"/>
                  <a:pt x="2278" y="1817"/>
                  <a:pt x="2167" y="1817"/>
                </a:cubicBezTo>
                <a:cubicBezTo>
                  <a:pt x="2053" y="1817"/>
                  <a:pt x="1959" y="1910"/>
                  <a:pt x="1959" y="2025"/>
                </a:cubicBezTo>
                <a:lnTo>
                  <a:pt x="1959" y="2154"/>
                </a:lnTo>
                <a:lnTo>
                  <a:pt x="1660" y="2255"/>
                </a:lnTo>
                <a:cubicBezTo>
                  <a:pt x="1629" y="2177"/>
                  <a:pt x="1554" y="2125"/>
                  <a:pt x="1467" y="2125"/>
                </a:cubicBezTo>
                <a:cubicBezTo>
                  <a:pt x="1352" y="2125"/>
                  <a:pt x="1258" y="2218"/>
                  <a:pt x="1258" y="2333"/>
                </a:cubicBezTo>
                <a:lnTo>
                  <a:pt x="1258" y="2391"/>
                </a:lnTo>
                <a:lnTo>
                  <a:pt x="94" y="2785"/>
                </a:lnTo>
                <a:cubicBezTo>
                  <a:pt x="49" y="2800"/>
                  <a:pt x="16" y="2839"/>
                  <a:pt x="8" y="2885"/>
                </a:cubicBezTo>
                <a:cubicBezTo>
                  <a:pt x="0" y="2932"/>
                  <a:pt x="17" y="2979"/>
                  <a:pt x="54" y="3009"/>
                </a:cubicBezTo>
                <a:lnTo>
                  <a:pt x="394" y="3285"/>
                </a:lnTo>
                <a:cubicBezTo>
                  <a:pt x="421" y="3307"/>
                  <a:pt x="455" y="3318"/>
                  <a:pt x="490" y="3314"/>
                </a:cubicBezTo>
                <a:lnTo>
                  <a:pt x="2830" y="3051"/>
                </a:lnTo>
                <a:lnTo>
                  <a:pt x="2898" y="4039"/>
                </a:lnTo>
                <a:lnTo>
                  <a:pt x="2313" y="4474"/>
                </a:lnTo>
                <a:cubicBezTo>
                  <a:pt x="2303" y="4482"/>
                  <a:pt x="2297" y="4493"/>
                  <a:pt x="2297" y="4506"/>
                </a:cubicBezTo>
                <a:lnTo>
                  <a:pt x="2297" y="4890"/>
                </a:lnTo>
                <a:cubicBezTo>
                  <a:pt x="2297" y="4903"/>
                  <a:pt x="2303" y="4915"/>
                  <a:pt x="2314" y="4922"/>
                </a:cubicBezTo>
                <a:cubicBezTo>
                  <a:pt x="2325" y="4930"/>
                  <a:pt x="2338" y="4931"/>
                  <a:pt x="2351" y="4927"/>
                </a:cubicBezTo>
                <a:lnTo>
                  <a:pt x="3051" y="4662"/>
                </a:lnTo>
                <a:lnTo>
                  <a:pt x="3104" y="4940"/>
                </a:lnTo>
                <a:cubicBezTo>
                  <a:pt x="3108" y="4958"/>
                  <a:pt x="3124" y="4972"/>
                  <a:pt x="3143" y="4972"/>
                </a:cubicBezTo>
                <a:lnTo>
                  <a:pt x="3402" y="4972"/>
                </a:lnTo>
                <a:cubicBezTo>
                  <a:pt x="3421" y="4972"/>
                  <a:pt x="3437" y="4958"/>
                  <a:pt x="3441" y="4940"/>
                </a:cubicBezTo>
                <a:lnTo>
                  <a:pt x="3494" y="4662"/>
                </a:lnTo>
                <a:lnTo>
                  <a:pt x="4195" y="4927"/>
                </a:lnTo>
                <a:cubicBezTo>
                  <a:pt x="4207" y="4931"/>
                  <a:pt x="4221" y="4930"/>
                  <a:pt x="4231" y="4922"/>
                </a:cubicBezTo>
                <a:cubicBezTo>
                  <a:pt x="4242" y="4915"/>
                  <a:pt x="4248" y="4903"/>
                  <a:pt x="4248" y="4890"/>
                </a:cubicBezTo>
                <a:lnTo>
                  <a:pt x="4248" y="4506"/>
                </a:lnTo>
                <a:cubicBezTo>
                  <a:pt x="4248" y="4493"/>
                  <a:pt x="4242" y="4482"/>
                  <a:pt x="4232" y="4474"/>
                </a:cubicBezTo>
                <a:lnTo>
                  <a:pt x="3648" y="4039"/>
                </a:lnTo>
                <a:lnTo>
                  <a:pt x="3715" y="3051"/>
                </a:lnTo>
                <a:lnTo>
                  <a:pt x="6055" y="3314"/>
                </a:lnTo>
                <a:cubicBezTo>
                  <a:pt x="6090" y="3317"/>
                  <a:pt x="6125" y="3307"/>
                  <a:pt x="6151" y="3285"/>
                </a:cubicBezTo>
                <a:lnTo>
                  <a:pt x="6491" y="3009"/>
                </a:lnTo>
                <a:cubicBezTo>
                  <a:pt x="6528" y="2979"/>
                  <a:pt x="6546" y="2932"/>
                  <a:pt x="6537" y="288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cxnSp>
        <p:nvCxnSpPr>
          <p:cNvPr id="189" name="直接连接符 18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E5A5222-6932-4939-BE57-D07C35DF271A}"/>
              </a:ext>
            </a:extLst>
          </p:cNvPr>
          <p:cNvCxnSpPr>
            <a:cxnSpLocks/>
          </p:cNvCxnSpPr>
          <p:nvPr/>
        </p:nvCxnSpPr>
        <p:spPr>
          <a:xfrm>
            <a:off x="8910617" y="3741078"/>
            <a:ext cx="0" cy="30991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接连接符 18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B097C41-4AC1-4FCA-9441-255D7142EE36}"/>
              </a:ext>
            </a:extLst>
          </p:cNvPr>
          <p:cNvCxnSpPr>
            <a:cxnSpLocks/>
          </p:cNvCxnSpPr>
          <p:nvPr/>
        </p:nvCxnSpPr>
        <p:spPr>
          <a:xfrm>
            <a:off x="12687717" y="3741078"/>
            <a:ext cx="0" cy="30991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椭圆 19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10080347-B702-47FC-9463-EDC44AF41DE2}"/>
              </a:ext>
            </a:extLst>
          </p:cNvPr>
          <p:cNvSpPr/>
          <p:nvPr/>
        </p:nvSpPr>
        <p:spPr>
          <a:xfrm>
            <a:off x="5418772" y="3299728"/>
            <a:ext cx="145328" cy="145328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92" name="椭圆 19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80FB814-13D5-4C03-9CF4-5169097F001C}"/>
              </a:ext>
            </a:extLst>
          </p:cNvPr>
          <p:cNvSpPr/>
          <p:nvPr/>
        </p:nvSpPr>
        <p:spPr>
          <a:xfrm>
            <a:off x="16021058" y="3299728"/>
            <a:ext cx="145328" cy="145328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93" name="椭圆 19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8A7FD50-A3A8-4A4B-8228-5D9221093D46}"/>
              </a:ext>
            </a:extLst>
          </p:cNvPr>
          <p:cNvSpPr/>
          <p:nvPr/>
        </p:nvSpPr>
        <p:spPr>
          <a:xfrm>
            <a:off x="8845297" y="4018349"/>
            <a:ext cx="145328" cy="145328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94" name="椭圆 19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F54BFEF-36BE-4FDD-993D-2E0A53E375EC}"/>
              </a:ext>
            </a:extLst>
          </p:cNvPr>
          <p:cNvSpPr/>
          <p:nvPr/>
        </p:nvSpPr>
        <p:spPr>
          <a:xfrm>
            <a:off x="12621378" y="4018349"/>
            <a:ext cx="145328" cy="145328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95" name="文本框 19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9C034C5-857D-4CB8-ADF0-FA0577C4ADA8}"/>
              </a:ext>
            </a:extLst>
          </p:cNvPr>
          <p:cNvSpPr txBox="1"/>
          <p:nvPr/>
        </p:nvSpPr>
        <p:spPr>
          <a:xfrm>
            <a:off x="7680974" y="1372730"/>
            <a:ext cx="6237579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959937">
              <a:defRPr/>
            </a:pPr>
            <a:r>
              <a:rPr lang="en-US" altLang="zh-CN" sz="5669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</a:p>
        </p:txBody>
      </p:sp>
    </p:spTree>
    <p:extLst>
      <p:ext uri="{BB962C8B-B14F-4D97-AF65-F5344CB8AC3E}">
        <p14:creationId xmlns:p14="http://schemas.microsoft.com/office/powerpoint/2010/main" val="30523871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51" grpId="0" animBg="1"/>
      <p:bldP spid="188" grpId="0" animBg="1"/>
      <p:bldP spid="191" grpId="0" animBg="1"/>
      <p:bldP spid="192" grpId="0" animBg="1"/>
      <p:bldP spid="193" grpId="0" animBg="1"/>
      <p:bldP spid="194" grpId="0" animBg="1"/>
      <p:bldP spid="1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组合 5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4DC3DC3-412E-416B-B501-18280924F400}"/>
              </a:ext>
            </a:extLst>
          </p:cNvPr>
          <p:cNvGrpSpPr/>
          <p:nvPr/>
        </p:nvGrpSpPr>
        <p:grpSpPr>
          <a:xfrm rot="5866159">
            <a:off x="-65167" y="3692802"/>
            <a:ext cx="7691662" cy="7691662"/>
            <a:chOff x="9070231" y="-234504"/>
            <a:chExt cx="7327008" cy="7327008"/>
          </a:xfrm>
        </p:grpSpPr>
        <p:sp>
          <p:nvSpPr>
            <p:cNvPr id="59" name="矩形: 圆角 4">
              <a:extLst>
                <a:ext uri="{FF2B5EF4-FFF2-40B4-BE49-F238E27FC236}">
                  <a16:creationId xmlns:a16="http://schemas.microsoft.com/office/drawing/2014/main" id="{3B9012A6-D8E3-4B67-B120-0D777F6E4812}"/>
                </a:ext>
              </a:extLst>
            </p:cNvPr>
            <p:cNvSpPr/>
            <p:nvPr/>
          </p:nvSpPr>
          <p:spPr>
            <a:xfrm rot="11990790" flipV="1">
              <a:off x="9070231" y="-234504"/>
              <a:ext cx="7327008" cy="732700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0" name="矩形: 圆角 4">
              <a:extLst>
                <a:ext uri="{FF2B5EF4-FFF2-40B4-BE49-F238E27FC236}">
                  <a16:creationId xmlns:a16="http://schemas.microsoft.com/office/drawing/2014/main" id="{B6304A1D-7C26-471F-AF8E-67BE6050B74B}"/>
                </a:ext>
              </a:extLst>
            </p:cNvPr>
            <p:cNvSpPr/>
            <p:nvPr/>
          </p:nvSpPr>
          <p:spPr>
            <a:xfrm rot="11884900" flipV="1">
              <a:off x="9180780" y="-123956"/>
              <a:ext cx="7105912" cy="71059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1" name="矩形: 圆角 4">
              <a:extLst>
                <a:ext uri="{FF2B5EF4-FFF2-40B4-BE49-F238E27FC236}">
                  <a16:creationId xmlns:a16="http://schemas.microsoft.com/office/drawing/2014/main" id="{870BD47C-7CB2-4650-8C70-BFD23A17EF4B}"/>
                </a:ext>
              </a:extLst>
            </p:cNvPr>
            <p:cNvSpPr/>
            <p:nvPr/>
          </p:nvSpPr>
          <p:spPr>
            <a:xfrm rot="11779009" flipV="1">
              <a:off x="9291328" y="-13408"/>
              <a:ext cx="6884815" cy="68848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2" name="矩形: 圆角 4">
              <a:extLst>
                <a:ext uri="{FF2B5EF4-FFF2-40B4-BE49-F238E27FC236}">
                  <a16:creationId xmlns:a16="http://schemas.microsoft.com/office/drawing/2014/main" id="{10865E3E-92B1-4D88-85B9-AC11615CA14E}"/>
                </a:ext>
              </a:extLst>
            </p:cNvPr>
            <p:cNvSpPr/>
            <p:nvPr/>
          </p:nvSpPr>
          <p:spPr>
            <a:xfrm rot="11673119" flipV="1">
              <a:off x="9401876" y="97140"/>
              <a:ext cx="6663719" cy="6663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3" name="矩形: 圆角 4">
              <a:extLst>
                <a:ext uri="{FF2B5EF4-FFF2-40B4-BE49-F238E27FC236}">
                  <a16:creationId xmlns:a16="http://schemas.microsoft.com/office/drawing/2014/main" id="{1C0BD693-0206-4C3E-8D40-8784944A0B95}"/>
                </a:ext>
              </a:extLst>
            </p:cNvPr>
            <p:cNvSpPr/>
            <p:nvPr/>
          </p:nvSpPr>
          <p:spPr>
            <a:xfrm rot="11567228" flipV="1">
              <a:off x="9512423" y="207689"/>
              <a:ext cx="6442624" cy="64426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4" name="矩形: 圆角 4">
              <a:extLst>
                <a:ext uri="{FF2B5EF4-FFF2-40B4-BE49-F238E27FC236}">
                  <a16:creationId xmlns:a16="http://schemas.microsoft.com/office/drawing/2014/main" id="{207C6BBF-E334-4632-ADE8-821FA7D49CC2}"/>
                </a:ext>
              </a:extLst>
            </p:cNvPr>
            <p:cNvSpPr/>
            <p:nvPr/>
          </p:nvSpPr>
          <p:spPr>
            <a:xfrm rot="11461338" flipV="1">
              <a:off x="9622970" y="318236"/>
              <a:ext cx="6221527" cy="62215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5" name="矩形: 圆角 4">
              <a:extLst>
                <a:ext uri="{FF2B5EF4-FFF2-40B4-BE49-F238E27FC236}">
                  <a16:creationId xmlns:a16="http://schemas.microsoft.com/office/drawing/2014/main" id="{D4AF57D6-AF04-441F-B395-F655A73E16A4}"/>
                </a:ext>
              </a:extLst>
            </p:cNvPr>
            <p:cNvSpPr/>
            <p:nvPr/>
          </p:nvSpPr>
          <p:spPr>
            <a:xfrm rot="11355447" flipV="1">
              <a:off x="9733519" y="428785"/>
              <a:ext cx="6000431" cy="60004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6" name="矩形: 圆角 4">
              <a:extLst>
                <a:ext uri="{FF2B5EF4-FFF2-40B4-BE49-F238E27FC236}">
                  <a16:creationId xmlns:a16="http://schemas.microsoft.com/office/drawing/2014/main" id="{BFC06FDE-FF3D-42A0-8571-28FA5B2ADE38}"/>
                </a:ext>
              </a:extLst>
            </p:cNvPr>
            <p:cNvSpPr/>
            <p:nvPr/>
          </p:nvSpPr>
          <p:spPr>
            <a:xfrm rot="11249557" flipV="1">
              <a:off x="9844067" y="539333"/>
              <a:ext cx="5779335" cy="577933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7" name="矩形: 圆角 4">
              <a:extLst>
                <a:ext uri="{FF2B5EF4-FFF2-40B4-BE49-F238E27FC236}">
                  <a16:creationId xmlns:a16="http://schemas.microsoft.com/office/drawing/2014/main" id="{22039E65-D447-44D6-9007-E798F70996A3}"/>
                </a:ext>
              </a:extLst>
            </p:cNvPr>
            <p:cNvSpPr/>
            <p:nvPr/>
          </p:nvSpPr>
          <p:spPr>
            <a:xfrm rot="11143666" flipV="1">
              <a:off x="9954616" y="649881"/>
              <a:ext cx="5558238" cy="555823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8" name="矩形: 圆角 4">
              <a:extLst>
                <a:ext uri="{FF2B5EF4-FFF2-40B4-BE49-F238E27FC236}">
                  <a16:creationId xmlns:a16="http://schemas.microsoft.com/office/drawing/2014/main" id="{A241D1ED-6078-4731-BE22-E4FF2384B9C0}"/>
                </a:ext>
              </a:extLst>
            </p:cNvPr>
            <p:cNvSpPr/>
            <p:nvPr/>
          </p:nvSpPr>
          <p:spPr>
            <a:xfrm rot="11037776" flipV="1">
              <a:off x="10065164" y="760430"/>
              <a:ext cx="5337143" cy="533714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9" name="矩形: 圆角 4">
              <a:extLst>
                <a:ext uri="{FF2B5EF4-FFF2-40B4-BE49-F238E27FC236}">
                  <a16:creationId xmlns:a16="http://schemas.microsoft.com/office/drawing/2014/main" id="{A1B6A4F6-66A4-4E93-BA9C-5D5B53F07E4C}"/>
                </a:ext>
              </a:extLst>
            </p:cNvPr>
            <p:cNvSpPr/>
            <p:nvPr/>
          </p:nvSpPr>
          <p:spPr>
            <a:xfrm rot="10931885" flipV="1">
              <a:off x="10175713" y="870977"/>
              <a:ext cx="5116046" cy="511604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3" name="矩形: 圆角 4">
              <a:extLst>
                <a:ext uri="{FF2B5EF4-FFF2-40B4-BE49-F238E27FC236}">
                  <a16:creationId xmlns:a16="http://schemas.microsoft.com/office/drawing/2014/main" id="{9E15F0CC-9424-464A-A35C-4856C30C0670}"/>
                </a:ext>
              </a:extLst>
            </p:cNvPr>
            <p:cNvSpPr/>
            <p:nvPr/>
          </p:nvSpPr>
          <p:spPr>
            <a:xfrm rot="10825995" flipV="1">
              <a:off x="10286261" y="981525"/>
              <a:ext cx="4894950" cy="489495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4" name="矩形: 圆角 4">
              <a:extLst>
                <a:ext uri="{FF2B5EF4-FFF2-40B4-BE49-F238E27FC236}">
                  <a16:creationId xmlns:a16="http://schemas.microsoft.com/office/drawing/2014/main" id="{A115C792-B892-47A8-93EA-D98F13B68367}"/>
                </a:ext>
              </a:extLst>
            </p:cNvPr>
            <p:cNvSpPr/>
            <p:nvPr/>
          </p:nvSpPr>
          <p:spPr>
            <a:xfrm rot="10720104" flipV="1">
              <a:off x="10396808" y="1092073"/>
              <a:ext cx="4673854" cy="4673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9" name="矩形: 圆角 4">
              <a:extLst>
                <a:ext uri="{FF2B5EF4-FFF2-40B4-BE49-F238E27FC236}">
                  <a16:creationId xmlns:a16="http://schemas.microsoft.com/office/drawing/2014/main" id="{A9944841-85DE-45FE-A423-85A1F6BBE782}"/>
                </a:ext>
              </a:extLst>
            </p:cNvPr>
            <p:cNvSpPr/>
            <p:nvPr/>
          </p:nvSpPr>
          <p:spPr>
            <a:xfrm rot="10614214" flipV="1">
              <a:off x="10507356" y="1202621"/>
              <a:ext cx="4452758" cy="44527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0" name="矩形: 圆角 4">
              <a:extLst>
                <a:ext uri="{FF2B5EF4-FFF2-40B4-BE49-F238E27FC236}">
                  <a16:creationId xmlns:a16="http://schemas.microsoft.com/office/drawing/2014/main" id="{C0DC3CC7-1DB5-4F4F-B153-1DDD239D82B0}"/>
                </a:ext>
              </a:extLst>
            </p:cNvPr>
            <p:cNvSpPr/>
            <p:nvPr/>
          </p:nvSpPr>
          <p:spPr>
            <a:xfrm rot="10508323" flipV="1">
              <a:off x="10617905" y="1313170"/>
              <a:ext cx="4231661" cy="423166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1" name="矩形: 圆角 4">
              <a:extLst>
                <a:ext uri="{FF2B5EF4-FFF2-40B4-BE49-F238E27FC236}">
                  <a16:creationId xmlns:a16="http://schemas.microsoft.com/office/drawing/2014/main" id="{C7F161F3-7217-4D68-A432-CB859479F248}"/>
                </a:ext>
              </a:extLst>
            </p:cNvPr>
            <p:cNvSpPr/>
            <p:nvPr/>
          </p:nvSpPr>
          <p:spPr>
            <a:xfrm rot="10402433" flipV="1">
              <a:off x="10728453" y="1423717"/>
              <a:ext cx="4010566" cy="4010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2" name="矩形: 圆角 4">
              <a:extLst>
                <a:ext uri="{FF2B5EF4-FFF2-40B4-BE49-F238E27FC236}">
                  <a16:creationId xmlns:a16="http://schemas.microsoft.com/office/drawing/2014/main" id="{C2B60C88-B1CD-42C0-AF9E-34104F0B8748}"/>
                </a:ext>
              </a:extLst>
            </p:cNvPr>
            <p:cNvSpPr/>
            <p:nvPr/>
          </p:nvSpPr>
          <p:spPr>
            <a:xfrm rot="10296542" flipV="1">
              <a:off x="10839000" y="1534265"/>
              <a:ext cx="3789469" cy="378946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3" name="矩形: 圆角 4">
              <a:extLst>
                <a:ext uri="{FF2B5EF4-FFF2-40B4-BE49-F238E27FC236}">
                  <a16:creationId xmlns:a16="http://schemas.microsoft.com/office/drawing/2014/main" id="{9D19A143-8EA6-4515-97FC-C6A1EE8C58CF}"/>
                </a:ext>
              </a:extLst>
            </p:cNvPr>
            <p:cNvSpPr/>
            <p:nvPr/>
          </p:nvSpPr>
          <p:spPr>
            <a:xfrm rot="10190652" flipV="1">
              <a:off x="10949549" y="1644813"/>
              <a:ext cx="3568373" cy="356837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4" name="矩形: 圆角 4">
              <a:extLst>
                <a:ext uri="{FF2B5EF4-FFF2-40B4-BE49-F238E27FC236}">
                  <a16:creationId xmlns:a16="http://schemas.microsoft.com/office/drawing/2014/main" id="{4649DAFE-96FF-41F0-95BB-2B9133186AAE}"/>
                </a:ext>
              </a:extLst>
            </p:cNvPr>
            <p:cNvSpPr/>
            <p:nvPr/>
          </p:nvSpPr>
          <p:spPr>
            <a:xfrm rot="10084761" flipV="1">
              <a:off x="11060096" y="1755361"/>
              <a:ext cx="3347277" cy="334727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5" name="矩形: 圆角 4">
              <a:extLst>
                <a:ext uri="{FF2B5EF4-FFF2-40B4-BE49-F238E27FC236}">
                  <a16:creationId xmlns:a16="http://schemas.microsoft.com/office/drawing/2014/main" id="{230C056E-740F-4003-B7D0-43D58BE932C7}"/>
                </a:ext>
              </a:extLst>
            </p:cNvPr>
            <p:cNvSpPr/>
            <p:nvPr/>
          </p:nvSpPr>
          <p:spPr>
            <a:xfrm rot="9978871" flipV="1">
              <a:off x="11170644" y="1865909"/>
              <a:ext cx="3126181" cy="312618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6" name="矩形: 圆角 4">
              <a:extLst>
                <a:ext uri="{FF2B5EF4-FFF2-40B4-BE49-F238E27FC236}">
                  <a16:creationId xmlns:a16="http://schemas.microsoft.com/office/drawing/2014/main" id="{294B5F64-3030-45E5-8529-7E4EBFD9B736}"/>
                </a:ext>
              </a:extLst>
            </p:cNvPr>
            <p:cNvSpPr/>
            <p:nvPr/>
          </p:nvSpPr>
          <p:spPr>
            <a:xfrm rot="9872980" flipV="1">
              <a:off x="11281193" y="1976457"/>
              <a:ext cx="2905084" cy="29050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7" name="矩形: 圆角 4">
              <a:extLst>
                <a:ext uri="{FF2B5EF4-FFF2-40B4-BE49-F238E27FC236}">
                  <a16:creationId xmlns:a16="http://schemas.microsoft.com/office/drawing/2014/main" id="{5BAC556F-CE1B-433D-9734-9E1B438A70A2}"/>
                </a:ext>
              </a:extLst>
            </p:cNvPr>
            <p:cNvSpPr/>
            <p:nvPr/>
          </p:nvSpPr>
          <p:spPr>
            <a:xfrm rot="9767090" flipV="1">
              <a:off x="11391740" y="2087006"/>
              <a:ext cx="2683989" cy="2683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8" name="矩形: 圆角 4">
              <a:extLst>
                <a:ext uri="{FF2B5EF4-FFF2-40B4-BE49-F238E27FC236}">
                  <a16:creationId xmlns:a16="http://schemas.microsoft.com/office/drawing/2014/main" id="{E9DF9675-F742-424A-BFE0-036569E0E032}"/>
                </a:ext>
              </a:extLst>
            </p:cNvPr>
            <p:cNvSpPr/>
            <p:nvPr/>
          </p:nvSpPr>
          <p:spPr>
            <a:xfrm rot="9661199" flipV="1">
              <a:off x="11502289" y="2197554"/>
              <a:ext cx="2462892" cy="246289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9" name="矩形: 圆角 4">
              <a:extLst>
                <a:ext uri="{FF2B5EF4-FFF2-40B4-BE49-F238E27FC236}">
                  <a16:creationId xmlns:a16="http://schemas.microsoft.com/office/drawing/2014/main" id="{381F7905-C76D-42DD-883F-CB97ABF7F4DA}"/>
                </a:ext>
              </a:extLst>
            </p:cNvPr>
            <p:cNvSpPr/>
            <p:nvPr/>
          </p:nvSpPr>
          <p:spPr>
            <a:xfrm rot="9555309" flipV="1">
              <a:off x="11612836" y="2308101"/>
              <a:ext cx="2241796" cy="224179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0" name="矩形: 圆角 4">
              <a:extLst>
                <a:ext uri="{FF2B5EF4-FFF2-40B4-BE49-F238E27FC236}">
                  <a16:creationId xmlns:a16="http://schemas.microsoft.com/office/drawing/2014/main" id="{964B29AE-66E6-4E8D-B956-72AB53375138}"/>
                </a:ext>
              </a:extLst>
            </p:cNvPr>
            <p:cNvSpPr/>
            <p:nvPr/>
          </p:nvSpPr>
          <p:spPr>
            <a:xfrm rot="9449418" flipV="1">
              <a:off x="11723385" y="2418650"/>
              <a:ext cx="2020700" cy="20207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1" name="矩形: 圆角 4">
              <a:extLst>
                <a:ext uri="{FF2B5EF4-FFF2-40B4-BE49-F238E27FC236}">
                  <a16:creationId xmlns:a16="http://schemas.microsoft.com/office/drawing/2014/main" id="{FC456DB5-208E-4EFC-AF81-9087267E1BD7}"/>
                </a:ext>
              </a:extLst>
            </p:cNvPr>
            <p:cNvSpPr/>
            <p:nvPr/>
          </p:nvSpPr>
          <p:spPr>
            <a:xfrm rot="9343528" flipV="1">
              <a:off x="11833931" y="2529198"/>
              <a:ext cx="1799605" cy="17996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2" name="矩形: 圆角 4">
              <a:extLst>
                <a:ext uri="{FF2B5EF4-FFF2-40B4-BE49-F238E27FC236}">
                  <a16:creationId xmlns:a16="http://schemas.microsoft.com/office/drawing/2014/main" id="{6216DC57-19E3-4360-A319-2DC485FF9D42}"/>
                </a:ext>
              </a:extLst>
            </p:cNvPr>
            <p:cNvSpPr/>
            <p:nvPr/>
          </p:nvSpPr>
          <p:spPr>
            <a:xfrm rot="9237637" flipV="1">
              <a:off x="11944479" y="2639746"/>
              <a:ext cx="1578509" cy="157850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3" name="矩形: 圆角 4">
              <a:extLst>
                <a:ext uri="{FF2B5EF4-FFF2-40B4-BE49-F238E27FC236}">
                  <a16:creationId xmlns:a16="http://schemas.microsoft.com/office/drawing/2014/main" id="{D87C944A-7976-416C-A7E0-C22A3FC0F143}"/>
                </a:ext>
              </a:extLst>
            </p:cNvPr>
            <p:cNvSpPr/>
            <p:nvPr/>
          </p:nvSpPr>
          <p:spPr>
            <a:xfrm rot="9131747" flipV="1">
              <a:off x="12055028" y="2750294"/>
              <a:ext cx="1357413" cy="135741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4" name="矩形: 圆角 4">
              <a:extLst>
                <a:ext uri="{FF2B5EF4-FFF2-40B4-BE49-F238E27FC236}">
                  <a16:creationId xmlns:a16="http://schemas.microsoft.com/office/drawing/2014/main" id="{BA5F06E5-7E68-4ACE-B989-BB468740F60F}"/>
                </a:ext>
              </a:extLst>
            </p:cNvPr>
            <p:cNvSpPr/>
            <p:nvPr/>
          </p:nvSpPr>
          <p:spPr>
            <a:xfrm rot="9025856" flipV="1">
              <a:off x="12165577" y="2860842"/>
              <a:ext cx="1136316" cy="11363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5" name="矩形: 圆角 4">
              <a:extLst>
                <a:ext uri="{FF2B5EF4-FFF2-40B4-BE49-F238E27FC236}">
                  <a16:creationId xmlns:a16="http://schemas.microsoft.com/office/drawing/2014/main" id="{1EC6AA34-59F6-4915-A102-D39CF1023FD8}"/>
                </a:ext>
              </a:extLst>
            </p:cNvPr>
            <p:cNvSpPr/>
            <p:nvPr/>
          </p:nvSpPr>
          <p:spPr>
            <a:xfrm rot="8919966" flipV="1">
              <a:off x="12276123" y="2971390"/>
              <a:ext cx="915220" cy="9152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6" name="矩形: 圆角 4">
              <a:extLst>
                <a:ext uri="{FF2B5EF4-FFF2-40B4-BE49-F238E27FC236}">
                  <a16:creationId xmlns:a16="http://schemas.microsoft.com/office/drawing/2014/main" id="{C8E74701-B1C1-4C17-8E07-56CD65247F98}"/>
                </a:ext>
              </a:extLst>
            </p:cNvPr>
            <p:cNvSpPr/>
            <p:nvPr/>
          </p:nvSpPr>
          <p:spPr>
            <a:xfrm rot="8814075" flipV="1">
              <a:off x="12386673" y="3081938"/>
              <a:ext cx="694124" cy="6941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rgbClr val="783690"/>
                  </a:gs>
                  <a:gs pos="61000">
                    <a:srgbClr val="4B1064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137" name="直接连接符 13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F71F358-6572-49F9-B179-F5F17F8FF497}"/>
              </a:ext>
            </a:extLst>
          </p:cNvPr>
          <p:cNvCxnSpPr>
            <a:cxnSpLocks/>
          </p:cNvCxnSpPr>
          <p:nvPr/>
        </p:nvCxnSpPr>
        <p:spPr>
          <a:xfrm>
            <a:off x="11240079" y="4313996"/>
            <a:ext cx="8543085" cy="35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işlíḍ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FB94C836-4288-4D70-BFB1-F9DEEA45D0D5}"/>
              </a:ext>
            </a:extLst>
          </p:cNvPr>
          <p:cNvSpPr/>
          <p:nvPr/>
        </p:nvSpPr>
        <p:spPr>
          <a:xfrm>
            <a:off x="12016171" y="3952984"/>
            <a:ext cx="714179" cy="714176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5991" tIns="47995" rIns="95991" bIns="47995" numCol="1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68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39" name="ïšļîḓ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723FA79-1BA2-4A2B-A36D-890B549F9062}"/>
              </a:ext>
            </a:extLst>
          </p:cNvPr>
          <p:cNvSpPr/>
          <p:nvPr/>
        </p:nvSpPr>
        <p:spPr>
          <a:xfrm>
            <a:off x="12223198" y="4135926"/>
            <a:ext cx="300121" cy="348287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5991" tIns="47995" rIns="95991" bIns="47995" numCol="1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23998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7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40" name="ïSľíḋ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7D3068D-C408-473B-962E-B0A3B5D5B1D6}"/>
              </a:ext>
            </a:extLst>
          </p:cNvPr>
          <p:cNvSpPr/>
          <p:nvPr/>
        </p:nvSpPr>
        <p:spPr>
          <a:xfrm>
            <a:off x="18434477" y="3952984"/>
            <a:ext cx="714179" cy="714176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5991" tIns="47995" rIns="95991" bIns="47995" numCol="1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68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1" name="išļid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B27503B-F346-4A54-A49A-AC789510D6FE}"/>
              </a:ext>
            </a:extLst>
          </p:cNvPr>
          <p:cNvSpPr/>
          <p:nvPr/>
        </p:nvSpPr>
        <p:spPr>
          <a:xfrm>
            <a:off x="18617420" y="4169516"/>
            <a:ext cx="348288" cy="281105"/>
          </a:xfrm>
          <a:custGeom>
            <a:avLst/>
            <a:gdLst>
              <a:gd name="T0" fmla="*/ 8170 w 8170"/>
              <a:gd name="T1" fmla="*/ 6404 h 6604"/>
              <a:gd name="T2" fmla="*/ 7970 w 8170"/>
              <a:gd name="T3" fmla="*/ 6604 h 6604"/>
              <a:gd name="T4" fmla="*/ 538 w 8170"/>
              <a:gd name="T5" fmla="*/ 6604 h 6604"/>
              <a:gd name="T6" fmla="*/ 338 w 8170"/>
              <a:gd name="T7" fmla="*/ 6404 h 6604"/>
              <a:gd name="T8" fmla="*/ 538 w 8170"/>
              <a:gd name="T9" fmla="*/ 6203 h 6604"/>
              <a:gd name="T10" fmla="*/ 7970 w 8170"/>
              <a:gd name="T11" fmla="*/ 6203 h 6604"/>
              <a:gd name="T12" fmla="*/ 8170 w 8170"/>
              <a:gd name="T13" fmla="*/ 6404 h 6604"/>
              <a:gd name="T14" fmla="*/ 2362 w 8170"/>
              <a:gd name="T15" fmla="*/ 865 h 6604"/>
              <a:gd name="T16" fmla="*/ 3107 w 8170"/>
              <a:gd name="T17" fmla="*/ 1374 h 6604"/>
              <a:gd name="T18" fmla="*/ 4946 w 8170"/>
              <a:gd name="T19" fmla="*/ 644 h 6604"/>
              <a:gd name="T20" fmla="*/ 3041 w 8170"/>
              <a:gd name="T21" fmla="*/ 293 h 6604"/>
              <a:gd name="T22" fmla="*/ 2931 w 8170"/>
              <a:gd name="T23" fmla="*/ 304 h 6604"/>
              <a:gd name="T24" fmla="*/ 2401 w 8170"/>
              <a:gd name="T25" fmla="*/ 514 h 6604"/>
              <a:gd name="T26" fmla="*/ 2276 w 8170"/>
              <a:gd name="T27" fmla="*/ 678 h 6604"/>
              <a:gd name="T28" fmla="*/ 2362 w 8170"/>
              <a:gd name="T29" fmla="*/ 865 h 6604"/>
              <a:gd name="T30" fmla="*/ 7722 w 8170"/>
              <a:gd name="T31" fmla="*/ 312 h 6604"/>
              <a:gd name="T32" fmla="*/ 7219 w 8170"/>
              <a:gd name="T33" fmla="*/ 0 h 6604"/>
              <a:gd name="T34" fmla="*/ 7008 w 8170"/>
              <a:gd name="T35" fmla="*/ 41 h 6604"/>
              <a:gd name="T36" fmla="*/ 5317 w 8170"/>
              <a:gd name="T37" fmla="*/ 712 h 6604"/>
              <a:gd name="T38" fmla="*/ 5317 w 8170"/>
              <a:gd name="T39" fmla="*/ 712 h 6604"/>
              <a:gd name="T40" fmla="*/ 3307 w 8170"/>
              <a:gd name="T41" fmla="*/ 1510 h 6604"/>
              <a:gd name="T42" fmla="*/ 3307 w 8170"/>
              <a:gd name="T43" fmla="*/ 1510 h 6604"/>
              <a:gd name="T44" fmla="*/ 1247 w 8170"/>
              <a:gd name="T45" fmla="*/ 2328 h 6604"/>
              <a:gd name="T46" fmla="*/ 761 w 8170"/>
              <a:gd name="T47" fmla="*/ 2074 h 6604"/>
              <a:gd name="T48" fmla="*/ 136 w 8170"/>
              <a:gd name="T49" fmla="*/ 2042 h 6604"/>
              <a:gd name="T50" fmla="*/ 16 w 8170"/>
              <a:gd name="T51" fmla="*/ 2180 h 6604"/>
              <a:gd name="T52" fmla="*/ 57 w 8170"/>
              <a:gd name="T53" fmla="*/ 2358 h 6604"/>
              <a:gd name="T54" fmla="*/ 788 w 8170"/>
              <a:gd name="T55" fmla="*/ 3223 h 6604"/>
              <a:gd name="T56" fmla="*/ 633 w 8170"/>
              <a:gd name="T57" fmla="*/ 3800 h 6604"/>
              <a:gd name="T58" fmla="*/ 693 w 8170"/>
              <a:gd name="T59" fmla="*/ 4002 h 6604"/>
              <a:gd name="T60" fmla="*/ 900 w 8170"/>
              <a:gd name="T61" fmla="*/ 4038 h 6604"/>
              <a:gd name="T62" fmla="*/ 1158 w 8170"/>
              <a:gd name="T63" fmla="*/ 3936 h 6604"/>
              <a:gd name="T64" fmla="*/ 1241 w 8170"/>
              <a:gd name="T65" fmla="*/ 3875 h 6604"/>
              <a:gd name="T66" fmla="*/ 1660 w 8170"/>
              <a:gd name="T67" fmla="*/ 3352 h 6604"/>
              <a:gd name="T68" fmla="*/ 3695 w 8170"/>
              <a:gd name="T69" fmla="*/ 2545 h 6604"/>
              <a:gd name="T70" fmla="*/ 3779 w 8170"/>
              <a:gd name="T71" fmla="*/ 4550 h 6604"/>
              <a:gd name="T72" fmla="*/ 3870 w 8170"/>
              <a:gd name="T73" fmla="*/ 4710 h 6604"/>
              <a:gd name="T74" fmla="*/ 3979 w 8170"/>
              <a:gd name="T75" fmla="*/ 4742 h 6604"/>
              <a:gd name="T76" fmla="*/ 4053 w 8170"/>
              <a:gd name="T77" fmla="*/ 4728 h 6604"/>
              <a:gd name="T78" fmla="*/ 4626 w 8170"/>
              <a:gd name="T79" fmla="*/ 4500 h 6604"/>
              <a:gd name="T80" fmla="*/ 4738 w 8170"/>
              <a:gd name="T81" fmla="*/ 4388 h 6604"/>
              <a:gd name="T82" fmla="*/ 5797 w 8170"/>
              <a:gd name="T83" fmla="*/ 1710 h 6604"/>
              <a:gd name="T84" fmla="*/ 7427 w 8170"/>
              <a:gd name="T85" fmla="*/ 1063 h 6604"/>
              <a:gd name="T86" fmla="*/ 7737 w 8170"/>
              <a:gd name="T87" fmla="*/ 752 h 6604"/>
              <a:gd name="T88" fmla="*/ 7722 w 8170"/>
              <a:gd name="T89" fmla="*/ 312 h 6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170" h="6604">
                <a:moveTo>
                  <a:pt x="8170" y="6404"/>
                </a:moveTo>
                <a:cubicBezTo>
                  <a:pt x="8170" y="6514"/>
                  <a:pt x="8080" y="6604"/>
                  <a:pt x="7970" y="6604"/>
                </a:cubicBezTo>
                <a:lnTo>
                  <a:pt x="538" y="6604"/>
                </a:lnTo>
                <a:cubicBezTo>
                  <a:pt x="427" y="6604"/>
                  <a:pt x="338" y="6514"/>
                  <a:pt x="338" y="6404"/>
                </a:cubicBezTo>
                <a:cubicBezTo>
                  <a:pt x="338" y="6293"/>
                  <a:pt x="427" y="6203"/>
                  <a:pt x="538" y="6203"/>
                </a:cubicBezTo>
                <a:lnTo>
                  <a:pt x="7970" y="6203"/>
                </a:lnTo>
                <a:cubicBezTo>
                  <a:pt x="8080" y="6203"/>
                  <a:pt x="8170" y="6293"/>
                  <a:pt x="8170" y="6404"/>
                </a:cubicBezTo>
                <a:close/>
                <a:moveTo>
                  <a:pt x="2362" y="865"/>
                </a:moveTo>
                <a:lnTo>
                  <a:pt x="3107" y="1374"/>
                </a:lnTo>
                <a:lnTo>
                  <a:pt x="4946" y="644"/>
                </a:lnTo>
                <a:lnTo>
                  <a:pt x="3041" y="293"/>
                </a:lnTo>
                <a:cubicBezTo>
                  <a:pt x="3004" y="286"/>
                  <a:pt x="2966" y="290"/>
                  <a:pt x="2931" y="304"/>
                </a:cubicBezTo>
                <a:lnTo>
                  <a:pt x="2401" y="514"/>
                </a:lnTo>
                <a:cubicBezTo>
                  <a:pt x="2332" y="541"/>
                  <a:pt x="2284" y="604"/>
                  <a:pt x="2276" y="678"/>
                </a:cubicBezTo>
                <a:cubicBezTo>
                  <a:pt x="2268" y="752"/>
                  <a:pt x="2301" y="824"/>
                  <a:pt x="2362" y="865"/>
                </a:cubicBezTo>
                <a:close/>
                <a:moveTo>
                  <a:pt x="7722" y="312"/>
                </a:moveTo>
                <a:cubicBezTo>
                  <a:pt x="7632" y="123"/>
                  <a:pt x="7435" y="0"/>
                  <a:pt x="7219" y="0"/>
                </a:cubicBezTo>
                <a:cubicBezTo>
                  <a:pt x="7147" y="0"/>
                  <a:pt x="7076" y="14"/>
                  <a:pt x="7008" y="41"/>
                </a:cubicBezTo>
                <a:lnTo>
                  <a:pt x="5317" y="712"/>
                </a:lnTo>
                <a:lnTo>
                  <a:pt x="5317" y="712"/>
                </a:lnTo>
                <a:lnTo>
                  <a:pt x="3307" y="1510"/>
                </a:lnTo>
                <a:lnTo>
                  <a:pt x="3307" y="1510"/>
                </a:lnTo>
                <a:lnTo>
                  <a:pt x="1247" y="2328"/>
                </a:lnTo>
                <a:lnTo>
                  <a:pt x="761" y="2074"/>
                </a:lnTo>
                <a:cubicBezTo>
                  <a:pt x="570" y="1975"/>
                  <a:pt x="337" y="1963"/>
                  <a:pt x="136" y="2042"/>
                </a:cubicBezTo>
                <a:cubicBezTo>
                  <a:pt x="76" y="2066"/>
                  <a:pt x="32" y="2117"/>
                  <a:pt x="16" y="2180"/>
                </a:cubicBezTo>
                <a:cubicBezTo>
                  <a:pt x="0" y="2242"/>
                  <a:pt x="16" y="2308"/>
                  <a:pt x="57" y="2358"/>
                </a:cubicBezTo>
                <a:lnTo>
                  <a:pt x="788" y="3223"/>
                </a:lnTo>
                <a:lnTo>
                  <a:pt x="633" y="3800"/>
                </a:lnTo>
                <a:cubicBezTo>
                  <a:pt x="613" y="3873"/>
                  <a:pt x="637" y="3951"/>
                  <a:pt x="693" y="4002"/>
                </a:cubicBezTo>
                <a:cubicBezTo>
                  <a:pt x="750" y="4052"/>
                  <a:pt x="830" y="4066"/>
                  <a:pt x="900" y="4038"/>
                </a:cubicBezTo>
                <a:lnTo>
                  <a:pt x="1158" y="3936"/>
                </a:lnTo>
                <a:cubicBezTo>
                  <a:pt x="1191" y="3923"/>
                  <a:pt x="1219" y="3902"/>
                  <a:pt x="1241" y="3875"/>
                </a:cubicBezTo>
                <a:lnTo>
                  <a:pt x="1660" y="3352"/>
                </a:lnTo>
                <a:lnTo>
                  <a:pt x="3695" y="2545"/>
                </a:lnTo>
                <a:lnTo>
                  <a:pt x="3779" y="4550"/>
                </a:lnTo>
                <a:cubicBezTo>
                  <a:pt x="3782" y="4615"/>
                  <a:pt x="3815" y="4674"/>
                  <a:pt x="3870" y="4710"/>
                </a:cubicBezTo>
                <a:cubicBezTo>
                  <a:pt x="3903" y="4731"/>
                  <a:pt x="3941" y="4742"/>
                  <a:pt x="3979" y="4742"/>
                </a:cubicBezTo>
                <a:cubicBezTo>
                  <a:pt x="4004" y="4742"/>
                  <a:pt x="4029" y="4737"/>
                  <a:pt x="4053" y="4728"/>
                </a:cubicBezTo>
                <a:lnTo>
                  <a:pt x="4626" y="4500"/>
                </a:lnTo>
                <a:cubicBezTo>
                  <a:pt x="4677" y="4480"/>
                  <a:pt x="4718" y="4439"/>
                  <a:pt x="4738" y="4388"/>
                </a:cubicBezTo>
                <a:lnTo>
                  <a:pt x="5797" y="1710"/>
                </a:lnTo>
                <a:lnTo>
                  <a:pt x="7427" y="1063"/>
                </a:lnTo>
                <a:cubicBezTo>
                  <a:pt x="7568" y="1007"/>
                  <a:pt x="7681" y="893"/>
                  <a:pt x="7737" y="752"/>
                </a:cubicBezTo>
                <a:cubicBezTo>
                  <a:pt x="7793" y="610"/>
                  <a:pt x="7787" y="450"/>
                  <a:pt x="7722" y="312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5991" tIns="47995" rIns="95991" bIns="47995" numCol="1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23998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7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42" name="íş1í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D8044252-7E99-4637-A82B-7EA3FEC8BACD}"/>
              </a:ext>
            </a:extLst>
          </p:cNvPr>
          <p:cNvSpPr/>
          <p:nvPr/>
        </p:nvSpPr>
        <p:spPr>
          <a:xfrm>
            <a:off x="14155607" y="3952984"/>
            <a:ext cx="714179" cy="714176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5991" tIns="47995" rIns="95991" bIns="47995" numCol="1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68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3" name="ïsḷiď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F79B893D-C44D-4840-9DE3-0C59CB3D1373}"/>
              </a:ext>
            </a:extLst>
          </p:cNvPr>
          <p:cNvSpPr/>
          <p:nvPr/>
        </p:nvSpPr>
        <p:spPr>
          <a:xfrm>
            <a:off x="14338549" y="4165036"/>
            <a:ext cx="348288" cy="290063"/>
          </a:xfrm>
          <a:custGeom>
            <a:avLst/>
            <a:gdLst>
              <a:gd name="connsiteX0" fmla="*/ 246781 w 608274"/>
              <a:gd name="connsiteY0" fmla="*/ 438498 h 506589"/>
              <a:gd name="connsiteX1" fmla="*/ 246781 w 608274"/>
              <a:gd name="connsiteY1" fmla="*/ 467297 h 506589"/>
              <a:gd name="connsiteX2" fmla="*/ 300340 w 608274"/>
              <a:gd name="connsiteY2" fmla="*/ 446881 h 506589"/>
              <a:gd name="connsiteX3" fmla="*/ 213321 w 608274"/>
              <a:gd name="connsiteY3" fmla="*/ 304884 h 506589"/>
              <a:gd name="connsiteX4" fmla="*/ 33460 w 608274"/>
              <a:gd name="connsiteY4" fmla="*/ 322334 h 506589"/>
              <a:gd name="connsiteX5" fmla="*/ 33460 w 608274"/>
              <a:gd name="connsiteY5" fmla="*/ 454352 h 506589"/>
              <a:gd name="connsiteX6" fmla="*/ 213321 w 608274"/>
              <a:gd name="connsiteY6" fmla="*/ 471802 h 506589"/>
              <a:gd name="connsiteX7" fmla="*/ 228395 w 608274"/>
              <a:gd name="connsiteY7" fmla="*/ 270439 h 506589"/>
              <a:gd name="connsiteX8" fmla="*/ 241243 w 608274"/>
              <a:gd name="connsiteY8" fmla="*/ 274602 h 506589"/>
              <a:gd name="connsiteX9" fmla="*/ 246781 w 608274"/>
              <a:gd name="connsiteY9" fmla="*/ 286749 h 506589"/>
              <a:gd name="connsiteX10" fmla="*/ 246781 w 608274"/>
              <a:gd name="connsiteY10" fmla="*/ 405252 h 506589"/>
              <a:gd name="connsiteX11" fmla="*/ 366689 w 608274"/>
              <a:gd name="connsiteY11" fmla="*/ 423957 h 506589"/>
              <a:gd name="connsiteX12" fmla="*/ 380678 w 608274"/>
              <a:gd name="connsiteY12" fmla="*/ 438441 h 506589"/>
              <a:gd name="connsiteX13" fmla="*/ 370115 w 608274"/>
              <a:gd name="connsiteY13" fmla="*/ 455493 h 506589"/>
              <a:gd name="connsiteX14" fmla="*/ 236104 w 608274"/>
              <a:gd name="connsiteY14" fmla="*/ 506589 h 506589"/>
              <a:gd name="connsiteX15" fmla="*/ 235590 w 608274"/>
              <a:gd name="connsiteY15" fmla="*/ 505334 h 506589"/>
              <a:gd name="connsiteX16" fmla="*/ 230051 w 608274"/>
              <a:gd name="connsiteY16" fmla="*/ 506304 h 506589"/>
              <a:gd name="connsiteX17" fmla="*/ 228395 w 608274"/>
              <a:gd name="connsiteY17" fmla="*/ 506247 h 506589"/>
              <a:gd name="connsiteX18" fmla="*/ 15074 w 608274"/>
              <a:gd name="connsiteY18" fmla="*/ 485546 h 506589"/>
              <a:gd name="connsiteX19" fmla="*/ 0 w 608274"/>
              <a:gd name="connsiteY19" fmla="*/ 469236 h 506589"/>
              <a:gd name="connsiteX20" fmla="*/ 0 w 608274"/>
              <a:gd name="connsiteY20" fmla="*/ 307450 h 506589"/>
              <a:gd name="connsiteX21" fmla="*/ 15074 w 608274"/>
              <a:gd name="connsiteY21" fmla="*/ 291083 h 506589"/>
              <a:gd name="connsiteX22" fmla="*/ 362895 w 608274"/>
              <a:gd name="connsiteY22" fmla="*/ 0 h 506589"/>
              <a:gd name="connsiteX23" fmla="*/ 468824 w 608274"/>
              <a:gd name="connsiteY23" fmla="*/ 90151 h 506589"/>
              <a:gd name="connsiteX24" fmla="*/ 463285 w 608274"/>
              <a:gd name="connsiteY24" fmla="*/ 153046 h 506589"/>
              <a:gd name="connsiteX25" fmla="*/ 429822 w 608274"/>
              <a:gd name="connsiteY25" fmla="*/ 235157 h 506589"/>
              <a:gd name="connsiteX26" fmla="*/ 485556 w 608274"/>
              <a:gd name="connsiteY26" fmla="*/ 284366 h 506589"/>
              <a:gd name="connsiteX27" fmla="*/ 580407 w 608274"/>
              <a:gd name="connsiteY27" fmla="*/ 317210 h 506589"/>
              <a:gd name="connsiteX28" fmla="*/ 608274 w 608274"/>
              <a:gd name="connsiteY28" fmla="*/ 388316 h 506589"/>
              <a:gd name="connsiteX29" fmla="*/ 608274 w 608274"/>
              <a:gd name="connsiteY29" fmla="*/ 480691 h 506589"/>
              <a:gd name="connsiteX30" fmla="*/ 391162 w 608274"/>
              <a:gd name="connsiteY30" fmla="*/ 480691 h 506589"/>
              <a:gd name="connsiteX31" fmla="*/ 412805 w 608274"/>
              <a:gd name="connsiteY31" fmla="*/ 434960 h 506589"/>
              <a:gd name="connsiteX32" fmla="*/ 370776 w 608274"/>
              <a:gd name="connsiteY32" fmla="*/ 391566 h 506589"/>
              <a:gd name="connsiteX33" fmla="*/ 279065 w 608274"/>
              <a:gd name="connsiteY33" fmla="*/ 377254 h 506589"/>
              <a:gd name="connsiteX34" fmla="*/ 279065 w 608274"/>
              <a:gd name="connsiteY34" fmla="*/ 286761 h 506589"/>
              <a:gd name="connsiteX35" fmla="*/ 275810 w 608274"/>
              <a:gd name="connsiteY35" fmla="*/ 269997 h 506589"/>
              <a:gd name="connsiteX36" fmla="*/ 295968 w 608274"/>
              <a:gd name="connsiteY36" fmla="*/ 235157 h 506589"/>
              <a:gd name="connsiteX37" fmla="*/ 262505 w 608274"/>
              <a:gd name="connsiteY37" fmla="*/ 153046 h 506589"/>
              <a:gd name="connsiteX38" fmla="*/ 256909 w 608274"/>
              <a:gd name="connsiteY38" fmla="*/ 90151 h 506589"/>
              <a:gd name="connsiteX39" fmla="*/ 362895 w 608274"/>
              <a:gd name="connsiteY39" fmla="*/ 0 h 50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08274" h="506589">
                <a:moveTo>
                  <a:pt x="246781" y="438498"/>
                </a:moveTo>
                <a:lnTo>
                  <a:pt x="246781" y="467297"/>
                </a:lnTo>
                <a:lnTo>
                  <a:pt x="300340" y="446881"/>
                </a:lnTo>
                <a:close/>
                <a:moveTo>
                  <a:pt x="213321" y="304884"/>
                </a:moveTo>
                <a:lnTo>
                  <a:pt x="33460" y="322334"/>
                </a:lnTo>
                <a:lnTo>
                  <a:pt x="33460" y="454352"/>
                </a:lnTo>
                <a:lnTo>
                  <a:pt x="213321" y="471802"/>
                </a:lnTo>
                <a:close/>
                <a:moveTo>
                  <a:pt x="228395" y="270439"/>
                </a:moveTo>
                <a:cubicBezTo>
                  <a:pt x="233077" y="269983"/>
                  <a:pt x="237760" y="271466"/>
                  <a:pt x="241243" y="274602"/>
                </a:cubicBezTo>
                <a:cubicBezTo>
                  <a:pt x="244783" y="277739"/>
                  <a:pt x="246781" y="282130"/>
                  <a:pt x="246781" y="286749"/>
                </a:cubicBezTo>
                <a:lnTo>
                  <a:pt x="246781" y="405252"/>
                </a:lnTo>
                <a:lnTo>
                  <a:pt x="366689" y="423957"/>
                </a:lnTo>
                <a:cubicBezTo>
                  <a:pt x="374111" y="425154"/>
                  <a:pt x="379878" y="431085"/>
                  <a:pt x="380678" y="438441"/>
                </a:cubicBezTo>
                <a:cubicBezTo>
                  <a:pt x="381477" y="445798"/>
                  <a:pt x="377138" y="452812"/>
                  <a:pt x="370115" y="455493"/>
                </a:cubicBezTo>
                <a:lnTo>
                  <a:pt x="236104" y="506589"/>
                </a:lnTo>
                <a:lnTo>
                  <a:pt x="235590" y="505334"/>
                </a:lnTo>
                <a:cubicBezTo>
                  <a:pt x="233820" y="505962"/>
                  <a:pt x="231936" y="506304"/>
                  <a:pt x="230051" y="506304"/>
                </a:cubicBezTo>
                <a:cubicBezTo>
                  <a:pt x="229480" y="506304"/>
                  <a:pt x="228966" y="506304"/>
                  <a:pt x="228395" y="506247"/>
                </a:cubicBezTo>
                <a:lnTo>
                  <a:pt x="15074" y="485546"/>
                </a:lnTo>
                <a:cubicBezTo>
                  <a:pt x="6509" y="484748"/>
                  <a:pt x="0" y="477676"/>
                  <a:pt x="0" y="469236"/>
                </a:cubicBezTo>
                <a:lnTo>
                  <a:pt x="0" y="307450"/>
                </a:lnTo>
                <a:cubicBezTo>
                  <a:pt x="0" y="299010"/>
                  <a:pt x="6509" y="291938"/>
                  <a:pt x="15074" y="291083"/>
                </a:cubicBezTo>
                <a:close/>
                <a:moveTo>
                  <a:pt x="362895" y="0"/>
                </a:moveTo>
                <a:cubicBezTo>
                  <a:pt x="454777" y="0"/>
                  <a:pt x="466369" y="64320"/>
                  <a:pt x="468824" y="90151"/>
                </a:cubicBezTo>
                <a:cubicBezTo>
                  <a:pt x="468824" y="90151"/>
                  <a:pt x="507884" y="131206"/>
                  <a:pt x="463285" y="153046"/>
                </a:cubicBezTo>
                <a:cubicBezTo>
                  <a:pt x="463285" y="153046"/>
                  <a:pt x="463285" y="205049"/>
                  <a:pt x="429822" y="235157"/>
                </a:cubicBezTo>
                <a:cubicBezTo>
                  <a:pt x="429822" y="235157"/>
                  <a:pt x="401898" y="257053"/>
                  <a:pt x="485556" y="284366"/>
                </a:cubicBezTo>
                <a:lnTo>
                  <a:pt x="580407" y="317210"/>
                </a:lnTo>
                <a:cubicBezTo>
                  <a:pt x="580407" y="317210"/>
                  <a:pt x="608274" y="317210"/>
                  <a:pt x="608274" y="388316"/>
                </a:cubicBezTo>
                <a:lnTo>
                  <a:pt x="608274" y="480691"/>
                </a:lnTo>
                <a:lnTo>
                  <a:pt x="391162" y="480691"/>
                </a:lnTo>
                <a:cubicBezTo>
                  <a:pt x="406123" y="470598"/>
                  <a:pt x="414803" y="453207"/>
                  <a:pt x="412805" y="434960"/>
                </a:cubicBezTo>
                <a:cubicBezTo>
                  <a:pt x="410406" y="412892"/>
                  <a:pt x="393161" y="395045"/>
                  <a:pt x="370776" y="391566"/>
                </a:cubicBezTo>
                <a:lnTo>
                  <a:pt x="279065" y="377254"/>
                </a:lnTo>
                <a:lnTo>
                  <a:pt x="279065" y="286761"/>
                </a:lnTo>
                <a:cubicBezTo>
                  <a:pt x="279065" y="280945"/>
                  <a:pt x="277809" y="275357"/>
                  <a:pt x="275810" y="269997"/>
                </a:cubicBezTo>
                <a:cubicBezTo>
                  <a:pt x="314470" y="249754"/>
                  <a:pt x="295968" y="235157"/>
                  <a:pt x="295968" y="235157"/>
                </a:cubicBezTo>
                <a:cubicBezTo>
                  <a:pt x="262505" y="205049"/>
                  <a:pt x="262505" y="153046"/>
                  <a:pt x="262505" y="153046"/>
                </a:cubicBezTo>
                <a:cubicBezTo>
                  <a:pt x="217906" y="131206"/>
                  <a:pt x="256909" y="90151"/>
                  <a:pt x="256909" y="90151"/>
                </a:cubicBezTo>
                <a:cubicBezTo>
                  <a:pt x="259421" y="64320"/>
                  <a:pt x="277010" y="0"/>
                  <a:pt x="362895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5991" tIns="47995" rIns="95991" bIns="47995" numCol="1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23998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7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44" name="íŝḷîḋ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D6CF3063-9027-483E-89C7-41AFAA8EDE23}"/>
              </a:ext>
            </a:extLst>
          </p:cNvPr>
          <p:cNvSpPr/>
          <p:nvPr/>
        </p:nvSpPr>
        <p:spPr>
          <a:xfrm>
            <a:off x="16295042" y="3952984"/>
            <a:ext cx="714179" cy="714176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5991" tIns="47995" rIns="95991" bIns="47995" numCol="1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68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5" name="íslïḓê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79168F1-3336-486C-B00A-E2467D1518FB}"/>
              </a:ext>
            </a:extLst>
          </p:cNvPr>
          <p:cNvSpPr/>
          <p:nvPr/>
        </p:nvSpPr>
        <p:spPr>
          <a:xfrm>
            <a:off x="16477985" y="4163776"/>
            <a:ext cx="348288" cy="292581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03122" h="506660">
                <a:moveTo>
                  <a:pt x="449184" y="255729"/>
                </a:moveTo>
                <a:cubicBezTo>
                  <a:pt x="461461" y="255729"/>
                  <a:pt x="471377" y="265629"/>
                  <a:pt x="471377" y="277887"/>
                </a:cubicBezTo>
                <a:lnTo>
                  <a:pt x="471377" y="484220"/>
                </a:lnTo>
                <a:cubicBezTo>
                  <a:pt x="471377" y="496478"/>
                  <a:pt x="461461" y="506378"/>
                  <a:pt x="449184" y="506378"/>
                </a:cubicBezTo>
                <a:cubicBezTo>
                  <a:pt x="436907" y="506378"/>
                  <a:pt x="426991" y="496478"/>
                  <a:pt x="426991" y="484220"/>
                </a:cubicBezTo>
                <a:lnTo>
                  <a:pt x="426991" y="277887"/>
                </a:lnTo>
                <a:cubicBezTo>
                  <a:pt x="426991" y="265629"/>
                  <a:pt x="436907" y="255729"/>
                  <a:pt x="449184" y="255729"/>
                </a:cubicBezTo>
                <a:close/>
                <a:moveTo>
                  <a:pt x="153938" y="255729"/>
                </a:moveTo>
                <a:cubicBezTo>
                  <a:pt x="166215" y="255729"/>
                  <a:pt x="176131" y="265629"/>
                  <a:pt x="176131" y="277887"/>
                </a:cubicBezTo>
                <a:lnTo>
                  <a:pt x="176131" y="484220"/>
                </a:lnTo>
                <a:cubicBezTo>
                  <a:pt x="176131" y="496478"/>
                  <a:pt x="166215" y="506378"/>
                  <a:pt x="153938" y="506378"/>
                </a:cubicBezTo>
                <a:cubicBezTo>
                  <a:pt x="141661" y="506378"/>
                  <a:pt x="131745" y="496478"/>
                  <a:pt x="131745" y="484220"/>
                </a:cubicBezTo>
                <a:lnTo>
                  <a:pt x="131745" y="277887"/>
                </a:lnTo>
                <a:cubicBezTo>
                  <a:pt x="131745" y="265629"/>
                  <a:pt x="141661" y="255729"/>
                  <a:pt x="153938" y="255729"/>
                </a:cubicBezTo>
                <a:close/>
                <a:moveTo>
                  <a:pt x="301561" y="0"/>
                </a:moveTo>
                <a:cubicBezTo>
                  <a:pt x="441796" y="0"/>
                  <a:pt x="556062" y="113464"/>
                  <a:pt x="558423" y="253801"/>
                </a:cubicBezTo>
                <a:cubicBezTo>
                  <a:pt x="584235" y="261502"/>
                  <a:pt x="603122" y="286018"/>
                  <a:pt x="603122" y="315091"/>
                </a:cubicBezTo>
                <a:lnTo>
                  <a:pt x="603122" y="442856"/>
                </a:lnTo>
                <a:cubicBezTo>
                  <a:pt x="603122" y="478058"/>
                  <a:pt x="575421" y="506660"/>
                  <a:pt x="541268" y="506660"/>
                </a:cubicBezTo>
                <a:lnTo>
                  <a:pt x="492319" y="506660"/>
                </a:lnTo>
                <a:lnTo>
                  <a:pt x="492319" y="262916"/>
                </a:lnTo>
                <a:cubicBezTo>
                  <a:pt x="492004" y="261345"/>
                  <a:pt x="491847" y="259773"/>
                  <a:pt x="491847" y="258202"/>
                </a:cubicBezTo>
                <a:cubicBezTo>
                  <a:pt x="491847" y="152595"/>
                  <a:pt x="406383" y="66633"/>
                  <a:pt x="301561" y="66633"/>
                </a:cubicBezTo>
                <a:cubicBezTo>
                  <a:pt x="196581" y="66633"/>
                  <a:pt x="111118" y="152595"/>
                  <a:pt x="111118" y="258202"/>
                </a:cubicBezTo>
                <a:cubicBezTo>
                  <a:pt x="111118" y="259459"/>
                  <a:pt x="110960" y="260559"/>
                  <a:pt x="110803" y="261816"/>
                </a:cubicBezTo>
                <a:lnTo>
                  <a:pt x="110803" y="506660"/>
                </a:lnTo>
                <a:lnTo>
                  <a:pt x="61855" y="506660"/>
                </a:lnTo>
                <a:cubicBezTo>
                  <a:pt x="27701" y="506660"/>
                  <a:pt x="0" y="478058"/>
                  <a:pt x="0" y="442856"/>
                </a:cubicBezTo>
                <a:lnTo>
                  <a:pt x="0" y="315091"/>
                </a:lnTo>
                <a:cubicBezTo>
                  <a:pt x="0" y="286018"/>
                  <a:pt x="18729" y="261659"/>
                  <a:pt x="44542" y="253801"/>
                </a:cubicBezTo>
                <a:cubicBezTo>
                  <a:pt x="46902" y="113464"/>
                  <a:pt x="161168" y="0"/>
                  <a:pt x="301561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5991" tIns="47995" rIns="95991" bIns="47995" numCol="1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23998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7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46" name="椭圆 14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A2E9882-C003-4D29-A9FB-A4C0F33D6D34}"/>
              </a:ext>
            </a:extLst>
          </p:cNvPr>
          <p:cNvSpPr/>
          <p:nvPr/>
        </p:nvSpPr>
        <p:spPr>
          <a:xfrm>
            <a:off x="9178295" y="3350757"/>
            <a:ext cx="1939689" cy="1939687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4B1064"/>
              </a:gs>
              <a:gs pos="78000">
                <a:srgbClr val="DF6EF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7" name="文本框 14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D8BEA7C0-751D-4AC2-98DB-2037D2E8CE37}"/>
              </a:ext>
            </a:extLst>
          </p:cNvPr>
          <p:cNvSpPr txBox="1"/>
          <p:nvPr/>
        </p:nvSpPr>
        <p:spPr>
          <a:xfrm>
            <a:off x="9263232" y="3981352"/>
            <a:ext cx="1769815" cy="609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59937"/>
            <a:r>
              <a:rPr lang="en-US" altLang="zh-CN" sz="3359" b="1" dirty="0">
                <a:solidFill>
                  <a:prstClr val="white"/>
                </a:solidFill>
                <a:cs typeface="+mn-ea"/>
                <a:sym typeface="+mn-lt"/>
              </a:rPr>
              <a:t>START</a:t>
            </a:r>
            <a:endParaRPr lang="zh-CN" altLang="en-US" sz="3359" b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152" name="组合 15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274C1C0-B31B-4E80-90B8-0DE8A5131430}"/>
              </a:ext>
            </a:extLst>
          </p:cNvPr>
          <p:cNvGrpSpPr/>
          <p:nvPr/>
        </p:nvGrpSpPr>
        <p:grpSpPr>
          <a:xfrm>
            <a:off x="17654641" y="4724310"/>
            <a:ext cx="145328" cy="1293765"/>
            <a:chOff x="10164388" y="4088871"/>
            <a:chExt cx="138438" cy="1232429"/>
          </a:xfrm>
        </p:grpSpPr>
        <p:cxnSp>
          <p:nvCxnSpPr>
            <p:cNvPr id="153" name="直接连接符 152">
              <a:extLst>
                <a:ext uri="{FF2B5EF4-FFF2-40B4-BE49-F238E27FC236}">
                  <a16:creationId xmlns:a16="http://schemas.microsoft.com/office/drawing/2014/main" id="{99041EB2-0519-476C-B4E7-EFDA39F16292}"/>
                </a:ext>
              </a:extLst>
            </p:cNvPr>
            <p:cNvCxnSpPr/>
            <p:nvPr/>
          </p:nvCxnSpPr>
          <p:spPr>
            <a:xfrm>
              <a:off x="10229447" y="4191757"/>
              <a:ext cx="0" cy="1129543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椭圆 153">
              <a:extLst>
                <a:ext uri="{FF2B5EF4-FFF2-40B4-BE49-F238E27FC236}">
                  <a16:creationId xmlns:a16="http://schemas.microsoft.com/office/drawing/2014/main" id="{224B4429-B73B-47AB-8C10-CC944593DFE3}"/>
                </a:ext>
              </a:extLst>
            </p:cNvPr>
            <p:cNvSpPr/>
            <p:nvPr/>
          </p:nvSpPr>
          <p:spPr>
            <a:xfrm>
              <a:off x="10164388" y="4088871"/>
              <a:ext cx="138438" cy="138438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59937"/>
              <a:endParaRPr lang="zh-CN" altLang="en-US" sz="189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3" name="文本框 17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AF181F6-A0F7-4D88-A7DF-B991830B8583}"/>
              </a:ext>
            </a:extLst>
          </p:cNvPr>
          <p:cNvSpPr txBox="1"/>
          <p:nvPr/>
        </p:nvSpPr>
        <p:spPr>
          <a:xfrm>
            <a:off x="7680974" y="1372730"/>
            <a:ext cx="6237579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959937">
              <a:defRPr/>
            </a:pPr>
            <a:r>
              <a:rPr lang="en-US" altLang="zh-CN" sz="5669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175" name="组合 17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65542F2-B359-441A-9CF5-21D71F1765A7}"/>
              </a:ext>
            </a:extLst>
          </p:cNvPr>
          <p:cNvGrpSpPr/>
          <p:nvPr/>
        </p:nvGrpSpPr>
        <p:grpSpPr>
          <a:xfrm>
            <a:off x="15442219" y="4745087"/>
            <a:ext cx="145328" cy="1293765"/>
            <a:chOff x="10164388" y="4088871"/>
            <a:chExt cx="138438" cy="1232429"/>
          </a:xfrm>
        </p:grpSpPr>
        <p:cxnSp>
          <p:nvCxnSpPr>
            <p:cNvPr id="176" name="直接连接符 175">
              <a:extLst>
                <a:ext uri="{FF2B5EF4-FFF2-40B4-BE49-F238E27FC236}">
                  <a16:creationId xmlns:a16="http://schemas.microsoft.com/office/drawing/2014/main" id="{D8BDEDAA-A7DF-4D8B-9414-0856DB573552}"/>
                </a:ext>
              </a:extLst>
            </p:cNvPr>
            <p:cNvCxnSpPr/>
            <p:nvPr/>
          </p:nvCxnSpPr>
          <p:spPr>
            <a:xfrm>
              <a:off x="10229447" y="4191757"/>
              <a:ext cx="0" cy="1129543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椭圆 176">
              <a:extLst>
                <a:ext uri="{FF2B5EF4-FFF2-40B4-BE49-F238E27FC236}">
                  <a16:creationId xmlns:a16="http://schemas.microsoft.com/office/drawing/2014/main" id="{983DE909-7DA2-41FA-95C4-8B7EE7DC9CA0}"/>
                </a:ext>
              </a:extLst>
            </p:cNvPr>
            <p:cNvSpPr/>
            <p:nvPr/>
          </p:nvSpPr>
          <p:spPr>
            <a:xfrm>
              <a:off x="10164388" y="4088871"/>
              <a:ext cx="138438" cy="138438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59937"/>
              <a:endParaRPr lang="zh-CN" altLang="en-US" sz="189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8" name="组合 17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8DC67FF3-2236-48A0-AD31-1D9E371A2CE2}"/>
              </a:ext>
            </a:extLst>
          </p:cNvPr>
          <p:cNvGrpSpPr/>
          <p:nvPr/>
        </p:nvGrpSpPr>
        <p:grpSpPr>
          <a:xfrm>
            <a:off x="13320799" y="4699635"/>
            <a:ext cx="145328" cy="1293765"/>
            <a:chOff x="10164388" y="4088871"/>
            <a:chExt cx="138438" cy="1232429"/>
          </a:xfrm>
        </p:grpSpPr>
        <p:cxnSp>
          <p:nvCxnSpPr>
            <p:cNvPr id="179" name="直接连接符 178">
              <a:extLst>
                <a:ext uri="{FF2B5EF4-FFF2-40B4-BE49-F238E27FC236}">
                  <a16:creationId xmlns:a16="http://schemas.microsoft.com/office/drawing/2014/main" id="{591E7335-D5A8-45FD-BD05-917D16C5574E}"/>
                </a:ext>
              </a:extLst>
            </p:cNvPr>
            <p:cNvCxnSpPr/>
            <p:nvPr/>
          </p:nvCxnSpPr>
          <p:spPr>
            <a:xfrm>
              <a:off x="10229447" y="4191757"/>
              <a:ext cx="0" cy="1129543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椭圆 179">
              <a:extLst>
                <a:ext uri="{FF2B5EF4-FFF2-40B4-BE49-F238E27FC236}">
                  <a16:creationId xmlns:a16="http://schemas.microsoft.com/office/drawing/2014/main" id="{6EB6205B-DF04-421E-9D58-F5A0AB35B273}"/>
                </a:ext>
              </a:extLst>
            </p:cNvPr>
            <p:cNvSpPr/>
            <p:nvPr/>
          </p:nvSpPr>
          <p:spPr>
            <a:xfrm>
              <a:off x="10164388" y="4088871"/>
              <a:ext cx="138438" cy="138438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59937"/>
              <a:endParaRPr lang="zh-CN" altLang="en-US" sz="189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1" name="组合 18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8CB701F-2DC3-4ED5-9550-988A649011DE}"/>
              </a:ext>
            </a:extLst>
          </p:cNvPr>
          <p:cNvGrpSpPr/>
          <p:nvPr/>
        </p:nvGrpSpPr>
        <p:grpSpPr>
          <a:xfrm>
            <a:off x="11240079" y="4892684"/>
            <a:ext cx="2013297" cy="795520"/>
            <a:chOff x="6473371" y="2665750"/>
            <a:chExt cx="1917849" cy="757805"/>
          </a:xfrm>
        </p:grpSpPr>
        <p:sp>
          <p:nvSpPr>
            <p:cNvPr id="182" name="文本框 181">
              <a:extLst>
                <a:ext uri="{FF2B5EF4-FFF2-40B4-BE49-F238E27FC236}">
                  <a16:creationId xmlns:a16="http://schemas.microsoft.com/office/drawing/2014/main" id="{408DB07D-9549-4584-90FF-26069A44A08C}"/>
                </a:ext>
              </a:extLst>
            </p:cNvPr>
            <p:cNvSpPr txBox="1"/>
            <p:nvPr/>
          </p:nvSpPr>
          <p:spPr>
            <a:xfrm>
              <a:off x="6473371" y="2665750"/>
              <a:ext cx="1917849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3" name="文本框 182">
              <a:extLst>
                <a:ext uri="{FF2B5EF4-FFF2-40B4-BE49-F238E27FC236}">
                  <a16:creationId xmlns:a16="http://schemas.microsoft.com/office/drawing/2014/main" id="{45743F21-FE15-4BAB-8008-3EEA4A76FF25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4" name="组合 18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D283130B-5B85-4333-B685-A180092BE8A7}"/>
              </a:ext>
            </a:extLst>
          </p:cNvPr>
          <p:cNvGrpSpPr/>
          <p:nvPr/>
        </p:nvGrpSpPr>
        <p:grpSpPr>
          <a:xfrm>
            <a:off x="13407155" y="4882849"/>
            <a:ext cx="1967637" cy="795520"/>
            <a:chOff x="6468679" y="2665750"/>
            <a:chExt cx="1874354" cy="757805"/>
          </a:xfrm>
        </p:grpSpPr>
        <p:sp>
          <p:nvSpPr>
            <p:cNvPr id="185" name="文本框 184">
              <a:extLst>
                <a:ext uri="{FF2B5EF4-FFF2-40B4-BE49-F238E27FC236}">
                  <a16:creationId xmlns:a16="http://schemas.microsoft.com/office/drawing/2014/main" id="{17FB7DB0-B259-4BAB-BBC2-A6D1FC13FADF}"/>
                </a:ext>
              </a:extLst>
            </p:cNvPr>
            <p:cNvSpPr txBox="1"/>
            <p:nvPr/>
          </p:nvSpPr>
          <p:spPr>
            <a:xfrm>
              <a:off x="6468679" y="2665750"/>
              <a:ext cx="1874354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6" name="文本框 185">
              <a:extLst>
                <a:ext uri="{FF2B5EF4-FFF2-40B4-BE49-F238E27FC236}">
                  <a16:creationId xmlns:a16="http://schemas.microsoft.com/office/drawing/2014/main" id="{D44A2531-0A0E-44B9-A499-2F46AB1E5BA7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7" name="组合 18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73163C4-E60F-455D-AE50-E5FD6C232AC7}"/>
              </a:ext>
            </a:extLst>
          </p:cNvPr>
          <p:cNvGrpSpPr/>
          <p:nvPr/>
        </p:nvGrpSpPr>
        <p:grpSpPr>
          <a:xfrm>
            <a:off x="15672741" y="4892684"/>
            <a:ext cx="1890899" cy="795520"/>
            <a:chOff x="6498265" y="2665750"/>
            <a:chExt cx="1801253" cy="757805"/>
          </a:xfrm>
        </p:grpSpPr>
        <p:sp>
          <p:nvSpPr>
            <p:cNvPr id="196" name="文本框 195">
              <a:extLst>
                <a:ext uri="{FF2B5EF4-FFF2-40B4-BE49-F238E27FC236}">
                  <a16:creationId xmlns:a16="http://schemas.microsoft.com/office/drawing/2014/main" id="{1C6826A5-1DC0-4C5B-AE62-F2AB682DCA9D}"/>
                </a:ext>
              </a:extLst>
            </p:cNvPr>
            <p:cNvSpPr txBox="1"/>
            <p:nvPr/>
          </p:nvSpPr>
          <p:spPr>
            <a:xfrm>
              <a:off x="6498265" y="2665750"/>
              <a:ext cx="1801253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7" name="文本框 196">
              <a:extLst>
                <a:ext uri="{FF2B5EF4-FFF2-40B4-BE49-F238E27FC236}">
                  <a16:creationId xmlns:a16="http://schemas.microsoft.com/office/drawing/2014/main" id="{74C4DA6B-478F-49A1-8418-EB4EDA242DD4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8" name="组合 19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86E6D16-C4B2-458D-92D6-F3FE6B2AC5CA}"/>
              </a:ext>
            </a:extLst>
          </p:cNvPr>
          <p:cNvGrpSpPr/>
          <p:nvPr/>
        </p:nvGrpSpPr>
        <p:grpSpPr>
          <a:xfrm>
            <a:off x="17861589" y="4882849"/>
            <a:ext cx="1931241" cy="795520"/>
            <a:chOff x="6514314" y="2665750"/>
            <a:chExt cx="1839683" cy="757805"/>
          </a:xfrm>
        </p:grpSpPr>
        <p:sp>
          <p:nvSpPr>
            <p:cNvPr id="199" name="文本框 198">
              <a:extLst>
                <a:ext uri="{FF2B5EF4-FFF2-40B4-BE49-F238E27FC236}">
                  <a16:creationId xmlns:a16="http://schemas.microsoft.com/office/drawing/2014/main" id="{5DCB6967-8857-4770-98CD-B7918B0FE1AC}"/>
                </a:ext>
              </a:extLst>
            </p:cNvPr>
            <p:cNvSpPr txBox="1"/>
            <p:nvPr/>
          </p:nvSpPr>
          <p:spPr>
            <a:xfrm>
              <a:off x="6514314" y="2665750"/>
              <a:ext cx="1839683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0" name="文本框 199">
              <a:extLst>
                <a:ext uri="{FF2B5EF4-FFF2-40B4-BE49-F238E27FC236}">
                  <a16:creationId xmlns:a16="http://schemas.microsoft.com/office/drawing/2014/main" id="{819746F5-9511-4055-84A3-4AEC4B6CC3DF}"/>
                </a:ext>
              </a:extLst>
            </p:cNvPr>
            <p:cNvSpPr txBox="1"/>
            <p:nvPr/>
          </p:nvSpPr>
          <p:spPr>
            <a:xfrm>
              <a:off x="6627555" y="3134397"/>
              <a:ext cx="1595452" cy="289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39526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/>
      <p:bldP spid="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文本框 17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AF181F6-A0F7-4D88-A7DF-B991830B8583}"/>
              </a:ext>
            </a:extLst>
          </p:cNvPr>
          <p:cNvSpPr txBox="1"/>
          <p:nvPr/>
        </p:nvSpPr>
        <p:spPr>
          <a:xfrm>
            <a:off x="7680974" y="1372730"/>
            <a:ext cx="6237579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70" name="组合 6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AD4DA4A-2170-4D7C-8F2E-A804428E29BF}"/>
              </a:ext>
            </a:extLst>
          </p:cNvPr>
          <p:cNvGrpSpPr/>
          <p:nvPr/>
        </p:nvGrpSpPr>
        <p:grpSpPr>
          <a:xfrm rot="20484949">
            <a:off x="14629561" y="-246175"/>
            <a:ext cx="7691662" cy="7691662"/>
            <a:chOff x="9070231" y="-234504"/>
            <a:chExt cx="7327008" cy="7327008"/>
          </a:xfrm>
        </p:grpSpPr>
        <p:sp>
          <p:nvSpPr>
            <p:cNvPr id="71" name="矩形: 圆角 4">
              <a:extLst>
                <a:ext uri="{FF2B5EF4-FFF2-40B4-BE49-F238E27FC236}">
                  <a16:creationId xmlns:a16="http://schemas.microsoft.com/office/drawing/2014/main" id="{83B83EE2-4582-4FF1-BF32-592ACB973D12}"/>
                </a:ext>
              </a:extLst>
            </p:cNvPr>
            <p:cNvSpPr/>
            <p:nvPr/>
          </p:nvSpPr>
          <p:spPr>
            <a:xfrm rot="11990790" flipV="1">
              <a:off x="9070231" y="-234504"/>
              <a:ext cx="7327008" cy="732700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2" name="矩形: 圆角 4">
              <a:extLst>
                <a:ext uri="{FF2B5EF4-FFF2-40B4-BE49-F238E27FC236}">
                  <a16:creationId xmlns:a16="http://schemas.microsoft.com/office/drawing/2014/main" id="{2E8D0EB7-989A-4E48-AAFF-2094E03909DE}"/>
                </a:ext>
              </a:extLst>
            </p:cNvPr>
            <p:cNvSpPr/>
            <p:nvPr/>
          </p:nvSpPr>
          <p:spPr>
            <a:xfrm rot="11884900" flipV="1">
              <a:off x="9180780" y="-123956"/>
              <a:ext cx="7105912" cy="71059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3" name="矩形: 圆角 4">
              <a:extLst>
                <a:ext uri="{FF2B5EF4-FFF2-40B4-BE49-F238E27FC236}">
                  <a16:creationId xmlns:a16="http://schemas.microsoft.com/office/drawing/2014/main" id="{23D4B181-7D21-48E7-8F0C-B7A97AFF22C2}"/>
                </a:ext>
              </a:extLst>
            </p:cNvPr>
            <p:cNvSpPr/>
            <p:nvPr/>
          </p:nvSpPr>
          <p:spPr>
            <a:xfrm rot="11779009" flipV="1">
              <a:off x="9291328" y="-13408"/>
              <a:ext cx="6884815" cy="68848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4" name="矩形: 圆角 4">
              <a:extLst>
                <a:ext uri="{FF2B5EF4-FFF2-40B4-BE49-F238E27FC236}">
                  <a16:creationId xmlns:a16="http://schemas.microsoft.com/office/drawing/2014/main" id="{1900FE4B-1C28-4C0F-AFF9-4AA6EB8733B1}"/>
                </a:ext>
              </a:extLst>
            </p:cNvPr>
            <p:cNvSpPr/>
            <p:nvPr/>
          </p:nvSpPr>
          <p:spPr>
            <a:xfrm rot="11673119" flipV="1">
              <a:off x="9401876" y="97140"/>
              <a:ext cx="6663719" cy="6663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5" name="矩形: 圆角 4">
              <a:extLst>
                <a:ext uri="{FF2B5EF4-FFF2-40B4-BE49-F238E27FC236}">
                  <a16:creationId xmlns:a16="http://schemas.microsoft.com/office/drawing/2014/main" id="{4328D400-7EF8-48B5-BA95-A41D226DF3F1}"/>
                </a:ext>
              </a:extLst>
            </p:cNvPr>
            <p:cNvSpPr/>
            <p:nvPr/>
          </p:nvSpPr>
          <p:spPr>
            <a:xfrm rot="11567228" flipV="1">
              <a:off x="9512423" y="207689"/>
              <a:ext cx="6442624" cy="64426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6" name="矩形: 圆角 4">
              <a:extLst>
                <a:ext uri="{FF2B5EF4-FFF2-40B4-BE49-F238E27FC236}">
                  <a16:creationId xmlns:a16="http://schemas.microsoft.com/office/drawing/2014/main" id="{2091E127-5D46-46C1-99B6-AEF7F21897CB}"/>
                </a:ext>
              </a:extLst>
            </p:cNvPr>
            <p:cNvSpPr/>
            <p:nvPr/>
          </p:nvSpPr>
          <p:spPr>
            <a:xfrm rot="11461338" flipV="1">
              <a:off x="9622970" y="318236"/>
              <a:ext cx="6221527" cy="62215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7" name="矩形: 圆角 4">
              <a:extLst>
                <a:ext uri="{FF2B5EF4-FFF2-40B4-BE49-F238E27FC236}">
                  <a16:creationId xmlns:a16="http://schemas.microsoft.com/office/drawing/2014/main" id="{340C6318-0E0B-43DB-8BF9-82B110C5C910}"/>
                </a:ext>
              </a:extLst>
            </p:cNvPr>
            <p:cNvSpPr/>
            <p:nvPr/>
          </p:nvSpPr>
          <p:spPr>
            <a:xfrm rot="11355447" flipV="1">
              <a:off x="9733519" y="428785"/>
              <a:ext cx="6000431" cy="60004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8" name="矩形: 圆角 4">
              <a:extLst>
                <a:ext uri="{FF2B5EF4-FFF2-40B4-BE49-F238E27FC236}">
                  <a16:creationId xmlns:a16="http://schemas.microsoft.com/office/drawing/2014/main" id="{8331548E-3927-46E6-8BD4-81BFB8C6778F}"/>
                </a:ext>
              </a:extLst>
            </p:cNvPr>
            <p:cNvSpPr/>
            <p:nvPr/>
          </p:nvSpPr>
          <p:spPr>
            <a:xfrm rot="11249557" flipV="1">
              <a:off x="9844067" y="539333"/>
              <a:ext cx="5779335" cy="577933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9" name="矩形: 圆角 4">
              <a:extLst>
                <a:ext uri="{FF2B5EF4-FFF2-40B4-BE49-F238E27FC236}">
                  <a16:creationId xmlns:a16="http://schemas.microsoft.com/office/drawing/2014/main" id="{5624F4A5-9072-4583-9DA9-AB985F5552A7}"/>
                </a:ext>
              </a:extLst>
            </p:cNvPr>
            <p:cNvSpPr/>
            <p:nvPr/>
          </p:nvSpPr>
          <p:spPr>
            <a:xfrm rot="11143666" flipV="1">
              <a:off x="9954616" y="649881"/>
              <a:ext cx="5558238" cy="555823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0" name="矩形: 圆角 4">
              <a:extLst>
                <a:ext uri="{FF2B5EF4-FFF2-40B4-BE49-F238E27FC236}">
                  <a16:creationId xmlns:a16="http://schemas.microsoft.com/office/drawing/2014/main" id="{31FECF4E-58A5-4076-B0D5-43C4E636A8E6}"/>
                </a:ext>
              </a:extLst>
            </p:cNvPr>
            <p:cNvSpPr/>
            <p:nvPr/>
          </p:nvSpPr>
          <p:spPr>
            <a:xfrm rot="11037776" flipV="1">
              <a:off x="10065164" y="760430"/>
              <a:ext cx="5337143" cy="533714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1" name="矩形: 圆角 4">
              <a:extLst>
                <a:ext uri="{FF2B5EF4-FFF2-40B4-BE49-F238E27FC236}">
                  <a16:creationId xmlns:a16="http://schemas.microsoft.com/office/drawing/2014/main" id="{010E4F9A-AE13-4763-BA2A-373E6A87A4BC}"/>
                </a:ext>
              </a:extLst>
            </p:cNvPr>
            <p:cNvSpPr/>
            <p:nvPr/>
          </p:nvSpPr>
          <p:spPr>
            <a:xfrm rot="10931885" flipV="1">
              <a:off x="10175713" y="870977"/>
              <a:ext cx="5116046" cy="511604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2" name="矩形: 圆角 4">
              <a:extLst>
                <a:ext uri="{FF2B5EF4-FFF2-40B4-BE49-F238E27FC236}">
                  <a16:creationId xmlns:a16="http://schemas.microsoft.com/office/drawing/2014/main" id="{CEC001C0-561B-49BE-8241-FA663C06EC88}"/>
                </a:ext>
              </a:extLst>
            </p:cNvPr>
            <p:cNvSpPr/>
            <p:nvPr/>
          </p:nvSpPr>
          <p:spPr>
            <a:xfrm rot="10825995" flipV="1">
              <a:off x="10286261" y="981525"/>
              <a:ext cx="4894950" cy="489495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3" name="矩形: 圆角 4">
              <a:extLst>
                <a:ext uri="{FF2B5EF4-FFF2-40B4-BE49-F238E27FC236}">
                  <a16:creationId xmlns:a16="http://schemas.microsoft.com/office/drawing/2014/main" id="{AC356D63-3528-4A9F-89C8-C3A12E7E1CFC}"/>
                </a:ext>
              </a:extLst>
            </p:cNvPr>
            <p:cNvSpPr/>
            <p:nvPr/>
          </p:nvSpPr>
          <p:spPr>
            <a:xfrm rot="10720104" flipV="1">
              <a:off x="10396808" y="1092073"/>
              <a:ext cx="4673854" cy="4673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4" name="矩形: 圆角 4">
              <a:extLst>
                <a:ext uri="{FF2B5EF4-FFF2-40B4-BE49-F238E27FC236}">
                  <a16:creationId xmlns:a16="http://schemas.microsoft.com/office/drawing/2014/main" id="{3C8D2082-777D-4AA2-B5DF-A0FC324DCA5F}"/>
                </a:ext>
              </a:extLst>
            </p:cNvPr>
            <p:cNvSpPr/>
            <p:nvPr/>
          </p:nvSpPr>
          <p:spPr>
            <a:xfrm rot="10614214" flipV="1">
              <a:off x="10507356" y="1202621"/>
              <a:ext cx="4452758" cy="44527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5" name="矩形: 圆角 4">
              <a:extLst>
                <a:ext uri="{FF2B5EF4-FFF2-40B4-BE49-F238E27FC236}">
                  <a16:creationId xmlns:a16="http://schemas.microsoft.com/office/drawing/2014/main" id="{2E8AF0A8-A74F-4197-9BC8-B11CD9F6CC54}"/>
                </a:ext>
              </a:extLst>
            </p:cNvPr>
            <p:cNvSpPr/>
            <p:nvPr/>
          </p:nvSpPr>
          <p:spPr>
            <a:xfrm rot="10508323" flipV="1">
              <a:off x="10617905" y="1313170"/>
              <a:ext cx="4231661" cy="423166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6" name="矩形: 圆角 4">
              <a:extLst>
                <a:ext uri="{FF2B5EF4-FFF2-40B4-BE49-F238E27FC236}">
                  <a16:creationId xmlns:a16="http://schemas.microsoft.com/office/drawing/2014/main" id="{98DBF1F6-5170-4200-9D04-2734B62D0305}"/>
                </a:ext>
              </a:extLst>
            </p:cNvPr>
            <p:cNvSpPr/>
            <p:nvPr/>
          </p:nvSpPr>
          <p:spPr>
            <a:xfrm rot="10402433" flipV="1">
              <a:off x="10728453" y="1423717"/>
              <a:ext cx="4010566" cy="4010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7" name="矩形: 圆角 4">
              <a:extLst>
                <a:ext uri="{FF2B5EF4-FFF2-40B4-BE49-F238E27FC236}">
                  <a16:creationId xmlns:a16="http://schemas.microsoft.com/office/drawing/2014/main" id="{3FE58BCB-50D1-4FDA-81ED-09A4D3944FE1}"/>
                </a:ext>
              </a:extLst>
            </p:cNvPr>
            <p:cNvSpPr/>
            <p:nvPr/>
          </p:nvSpPr>
          <p:spPr>
            <a:xfrm rot="10296542" flipV="1">
              <a:off x="10839000" y="1534265"/>
              <a:ext cx="3789469" cy="378946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8" name="矩形: 圆角 4">
              <a:extLst>
                <a:ext uri="{FF2B5EF4-FFF2-40B4-BE49-F238E27FC236}">
                  <a16:creationId xmlns:a16="http://schemas.microsoft.com/office/drawing/2014/main" id="{7D8DFFDC-268D-4F82-9BE7-1928D0D5C018}"/>
                </a:ext>
              </a:extLst>
            </p:cNvPr>
            <p:cNvSpPr/>
            <p:nvPr/>
          </p:nvSpPr>
          <p:spPr>
            <a:xfrm rot="10190652" flipV="1">
              <a:off x="10949549" y="1644813"/>
              <a:ext cx="3568373" cy="356837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9" name="矩形: 圆角 4">
              <a:extLst>
                <a:ext uri="{FF2B5EF4-FFF2-40B4-BE49-F238E27FC236}">
                  <a16:creationId xmlns:a16="http://schemas.microsoft.com/office/drawing/2014/main" id="{9A12E598-2C3C-4348-88F2-97692EB11B71}"/>
                </a:ext>
              </a:extLst>
            </p:cNvPr>
            <p:cNvSpPr/>
            <p:nvPr/>
          </p:nvSpPr>
          <p:spPr>
            <a:xfrm rot="10084761" flipV="1">
              <a:off x="11060096" y="1755361"/>
              <a:ext cx="3347277" cy="334727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0" name="矩形: 圆角 4">
              <a:extLst>
                <a:ext uri="{FF2B5EF4-FFF2-40B4-BE49-F238E27FC236}">
                  <a16:creationId xmlns:a16="http://schemas.microsoft.com/office/drawing/2014/main" id="{EEC8A47E-0183-4EF0-BF6B-CEF2CA8432A4}"/>
                </a:ext>
              </a:extLst>
            </p:cNvPr>
            <p:cNvSpPr/>
            <p:nvPr/>
          </p:nvSpPr>
          <p:spPr>
            <a:xfrm rot="9978871" flipV="1">
              <a:off x="11170644" y="1865909"/>
              <a:ext cx="3126181" cy="312618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1" name="矩形: 圆角 4">
              <a:extLst>
                <a:ext uri="{FF2B5EF4-FFF2-40B4-BE49-F238E27FC236}">
                  <a16:creationId xmlns:a16="http://schemas.microsoft.com/office/drawing/2014/main" id="{3AE4E5F5-F58B-4182-BC26-6368A6D0FE4F}"/>
                </a:ext>
              </a:extLst>
            </p:cNvPr>
            <p:cNvSpPr/>
            <p:nvPr/>
          </p:nvSpPr>
          <p:spPr>
            <a:xfrm rot="9872980" flipV="1">
              <a:off x="11281193" y="1976457"/>
              <a:ext cx="2905084" cy="29050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2" name="矩形: 圆角 4">
              <a:extLst>
                <a:ext uri="{FF2B5EF4-FFF2-40B4-BE49-F238E27FC236}">
                  <a16:creationId xmlns:a16="http://schemas.microsoft.com/office/drawing/2014/main" id="{E4285D25-B270-4F67-A500-031D7628CB60}"/>
                </a:ext>
              </a:extLst>
            </p:cNvPr>
            <p:cNvSpPr/>
            <p:nvPr/>
          </p:nvSpPr>
          <p:spPr>
            <a:xfrm rot="9767090" flipV="1">
              <a:off x="11391740" y="2087006"/>
              <a:ext cx="2683989" cy="2683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3" name="矩形: 圆角 4">
              <a:extLst>
                <a:ext uri="{FF2B5EF4-FFF2-40B4-BE49-F238E27FC236}">
                  <a16:creationId xmlns:a16="http://schemas.microsoft.com/office/drawing/2014/main" id="{7CF7B198-850D-4E12-8FC9-F668409B4B8B}"/>
                </a:ext>
              </a:extLst>
            </p:cNvPr>
            <p:cNvSpPr/>
            <p:nvPr/>
          </p:nvSpPr>
          <p:spPr>
            <a:xfrm rot="9661199" flipV="1">
              <a:off x="11502289" y="2197554"/>
              <a:ext cx="2462892" cy="246289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4" name="矩形: 圆角 4">
              <a:extLst>
                <a:ext uri="{FF2B5EF4-FFF2-40B4-BE49-F238E27FC236}">
                  <a16:creationId xmlns:a16="http://schemas.microsoft.com/office/drawing/2014/main" id="{DC0A8F12-EDD7-4AAD-B83E-0D59D0980123}"/>
                </a:ext>
              </a:extLst>
            </p:cNvPr>
            <p:cNvSpPr/>
            <p:nvPr/>
          </p:nvSpPr>
          <p:spPr>
            <a:xfrm rot="9555309" flipV="1">
              <a:off x="11612836" y="2308101"/>
              <a:ext cx="2241796" cy="224179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5" name="矩形: 圆角 4">
              <a:extLst>
                <a:ext uri="{FF2B5EF4-FFF2-40B4-BE49-F238E27FC236}">
                  <a16:creationId xmlns:a16="http://schemas.microsoft.com/office/drawing/2014/main" id="{B74A6B7C-2C4F-43C6-9616-5A3D0B6FC4E5}"/>
                </a:ext>
              </a:extLst>
            </p:cNvPr>
            <p:cNvSpPr/>
            <p:nvPr/>
          </p:nvSpPr>
          <p:spPr>
            <a:xfrm rot="9449418" flipV="1">
              <a:off x="11723385" y="2418650"/>
              <a:ext cx="2020700" cy="20207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6" name="矩形: 圆角 4">
              <a:extLst>
                <a:ext uri="{FF2B5EF4-FFF2-40B4-BE49-F238E27FC236}">
                  <a16:creationId xmlns:a16="http://schemas.microsoft.com/office/drawing/2014/main" id="{8E10EF2B-E6D3-482B-881F-93574CF186AC}"/>
                </a:ext>
              </a:extLst>
            </p:cNvPr>
            <p:cNvSpPr/>
            <p:nvPr/>
          </p:nvSpPr>
          <p:spPr>
            <a:xfrm rot="9343528" flipV="1">
              <a:off x="11833931" y="2529198"/>
              <a:ext cx="1799605" cy="17996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7" name="矩形: 圆角 4">
              <a:extLst>
                <a:ext uri="{FF2B5EF4-FFF2-40B4-BE49-F238E27FC236}">
                  <a16:creationId xmlns:a16="http://schemas.microsoft.com/office/drawing/2014/main" id="{AE55126B-0478-49E5-96A9-AECF0FD9C481}"/>
                </a:ext>
              </a:extLst>
            </p:cNvPr>
            <p:cNvSpPr/>
            <p:nvPr/>
          </p:nvSpPr>
          <p:spPr>
            <a:xfrm rot="9237637" flipV="1">
              <a:off x="11944479" y="2639746"/>
              <a:ext cx="1578509" cy="157850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8" name="矩形: 圆角 4">
              <a:extLst>
                <a:ext uri="{FF2B5EF4-FFF2-40B4-BE49-F238E27FC236}">
                  <a16:creationId xmlns:a16="http://schemas.microsoft.com/office/drawing/2014/main" id="{C068DF83-585D-4CB0-8F10-13A35448D547}"/>
                </a:ext>
              </a:extLst>
            </p:cNvPr>
            <p:cNvSpPr/>
            <p:nvPr/>
          </p:nvSpPr>
          <p:spPr>
            <a:xfrm rot="9131747" flipV="1">
              <a:off x="12055028" y="2750294"/>
              <a:ext cx="1357413" cy="135741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9" name="矩形: 圆角 4">
              <a:extLst>
                <a:ext uri="{FF2B5EF4-FFF2-40B4-BE49-F238E27FC236}">
                  <a16:creationId xmlns:a16="http://schemas.microsoft.com/office/drawing/2014/main" id="{3BA0E98F-67C2-406A-9663-AFFE1D4BE2F9}"/>
                </a:ext>
              </a:extLst>
            </p:cNvPr>
            <p:cNvSpPr/>
            <p:nvPr/>
          </p:nvSpPr>
          <p:spPr>
            <a:xfrm rot="9025856" flipV="1">
              <a:off x="12165577" y="2860842"/>
              <a:ext cx="1136316" cy="11363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0" name="矩形: 圆角 4">
              <a:extLst>
                <a:ext uri="{FF2B5EF4-FFF2-40B4-BE49-F238E27FC236}">
                  <a16:creationId xmlns:a16="http://schemas.microsoft.com/office/drawing/2014/main" id="{8CBCFA3C-86FC-4505-8F04-8BE92219248A}"/>
                </a:ext>
              </a:extLst>
            </p:cNvPr>
            <p:cNvSpPr/>
            <p:nvPr/>
          </p:nvSpPr>
          <p:spPr>
            <a:xfrm rot="8919966" flipV="1">
              <a:off x="12276123" y="2971390"/>
              <a:ext cx="915220" cy="9152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1" name="矩形: 圆角 4">
              <a:extLst>
                <a:ext uri="{FF2B5EF4-FFF2-40B4-BE49-F238E27FC236}">
                  <a16:creationId xmlns:a16="http://schemas.microsoft.com/office/drawing/2014/main" id="{32ADF9C2-84E5-4307-A482-84428CB9BCD5}"/>
                </a:ext>
              </a:extLst>
            </p:cNvPr>
            <p:cNvSpPr/>
            <p:nvPr/>
          </p:nvSpPr>
          <p:spPr>
            <a:xfrm rot="8814075" flipV="1">
              <a:off x="12386673" y="3081938"/>
              <a:ext cx="694124" cy="6941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102" name="直接连接符 10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72F6C27-3F5A-4452-BD3C-D83D4FF35826}"/>
              </a:ext>
            </a:extLst>
          </p:cNvPr>
          <p:cNvCxnSpPr>
            <a:cxnSpLocks/>
          </p:cNvCxnSpPr>
          <p:nvPr/>
        </p:nvCxnSpPr>
        <p:spPr>
          <a:xfrm>
            <a:off x="2456356" y="3942188"/>
            <a:ext cx="772280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椭圆 10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2E2E093-E539-4980-BA36-FBECA75F2565}"/>
              </a:ext>
            </a:extLst>
          </p:cNvPr>
          <p:cNvSpPr/>
          <p:nvPr/>
        </p:nvSpPr>
        <p:spPr>
          <a:xfrm>
            <a:off x="10183009" y="2975418"/>
            <a:ext cx="1939689" cy="1939687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06" name="文本框 10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9FC311E-B5AF-4DEB-8E22-06F1BCDBE83C}"/>
              </a:ext>
            </a:extLst>
          </p:cNvPr>
          <p:cNvSpPr txBox="1"/>
          <p:nvPr/>
        </p:nvSpPr>
        <p:spPr>
          <a:xfrm>
            <a:off x="10267946" y="3606013"/>
            <a:ext cx="1769815" cy="673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59937"/>
            <a:r>
              <a:rPr lang="en-US" altLang="zh-CN" sz="3779" b="1" dirty="0">
                <a:solidFill>
                  <a:prstClr val="white"/>
                </a:solidFill>
                <a:cs typeface="+mn-ea"/>
                <a:sym typeface="+mn-lt"/>
              </a:rPr>
              <a:t>END</a:t>
            </a:r>
            <a:endParaRPr lang="zh-CN" altLang="en-US" sz="3779" b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07" name="ïSľíḋ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F34BC2AF-5C99-4940-8D0C-210F3F60A21D}"/>
              </a:ext>
            </a:extLst>
          </p:cNvPr>
          <p:cNvSpPr/>
          <p:nvPr/>
        </p:nvSpPr>
        <p:spPr>
          <a:xfrm>
            <a:off x="8097921" y="3577645"/>
            <a:ext cx="714179" cy="714176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5991" tIns="47995" rIns="95991" bIns="47995" numCol="1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68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8" name="išļidè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D5CDE620-CDA1-44B2-AC43-93097F809932}"/>
              </a:ext>
            </a:extLst>
          </p:cNvPr>
          <p:cNvSpPr/>
          <p:nvPr/>
        </p:nvSpPr>
        <p:spPr>
          <a:xfrm>
            <a:off x="8280865" y="3794177"/>
            <a:ext cx="348288" cy="281105"/>
          </a:xfrm>
          <a:custGeom>
            <a:avLst/>
            <a:gdLst>
              <a:gd name="T0" fmla="*/ 8170 w 8170"/>
              <a:gd name="T1" fmla="*/ 6404 h 6604"/>
              <a:gd name="T2" fmla="*/ 7970 w 8170"/>
              <a:gd name="T3" fmla="*/ 6604 h 6604"/>
              <a:gd name="T4" fmla="*/ 538 w 8170"/>
              <a:gd name="T5" fmla="*/ 6604 h 6604"/>
              <a:gd name="T6" fmla="*/ 338 w 8170"/>
              <a:gd name="T7" fmla="*/ 6404 h 6604"/>
              <a:gd name="T8" fmla="*/ 538 w 8170"/>
              <a:gd name="T9" fmla="*/ 6203 h 6604"/>
              <a:gd name="T10" fmla="*/ 7970 w 8170"/>
              <a:gd name="T11" fmla="*/ 6203 h 6604"/>
              <a:gd name="T12" fmla="*/ 8170 w 8170"/>
              <a:gd name="T13" fmla="*/ 6404 h 6604"/>
              <a:gd name="T14" fmla="*/ 2362 w 8170"/>
              <a:gd name="T15" fmla="*/ 865 h 6604"/>
              <a:gd name="T16" fmla="*/ 3107 w 8170"/>
              <a:gd name="T17" fmla="*/ 1374 h 6604"/>
              <a:gd name="T18" fmla="*/ 4946 w 8170"/>
              <a:gd name="T19" fmla="*/ 644 h 6604"/>
              <a:gd name="T20" fmla="*/ 3041 w 8170"/>
              <a:gd name="T21" fmla="*/ 293 h 6604"/>
              <a:gd name="T22" fmla="*/ 2931 w 8170"/>
              <a:gd name="T23" fmla="*/ 304 h 6604"/>
              <a:gd name="T24" fmla="*/ 2401 w 8170"/>
              <a:gd name="T25" fmla="*/ 514 h 6604"/>
              <a:gd name="T26" fmla="*/ 2276 w 8170"/>
              <a:gd name="T27" fmla="*/ 678 h 6604"/>
              <a:gd name="T28" fmla="*/ 2362 w 8170"/>
              <a:gd name="T29" fmla="*/ 865 h 6604"/>
              <a:gd name="T30" fmla="*/ 7722 w 8170"/>
              <a:gd name="T31" fmla="*/ 312 h 6604"/>
              <a:gd name="T32" fmla="*/ 7219 w 8170"/>
              <a:gd name="T33" fmla="*/ 0 h 6604"/>
              <a:gd name="T34" fmla="*/ 7008 w 8170"/>
              <a:gd name="T35" fmla="*/ 41 h 6604"/>
              <a:gd name="T36" fmla="*/ 5317 w 8170"/>
              <a:gd name="T37" fmla="*/ 712 h 6604"/>
              <a:gd name="T38" fmla="*/ 5317 w 8170"/>
              <a:gd name="T39" fmla="*/ 712 h 6604"/>
              <a:gd name="T40" fmla="*/ 3307 w 8170"/>
              <a:gd name="T41" fmla="*/ 1510 h 6604"/>
              <a:gd name="T42" fmla="*/ 3307 w 8170"/>
              <a:gd name="T43" fmla="*/ 1510 h 6604"/>
              <a:gd name="T44" fmla="*/ 1247 w 8170"/>
              <a:gd name="T45" fmla="*/ 2328 h 6604"/>
              <a:gd name="T46" fmla="*/ 761 w 8170"/>
              <a:gd name="T47" fmla="*/ 2074 h 6604"/>
              <a:gd name="T48" fmla="*/ 136 w 8170"/>
              <a:gd name="T49" fmla="*/ 2042 h 6604"/>
              <a:gd name="T50" fmla="*/ 16 w 8170"/>
              <a:gd name="T51" fmla="*/ 2180 h 6604"/>
              <a:gd name="T52" fmla="*/ 57 w 8170"/>
              <a:gd name="T53" fmla="*/ 2358 h 6604"/>
              <a:gd name="T54" fmla="*/ 788 w 8170"/>
              <a:gd name="T55" fmla="*/ 3223 h 6604"/>
              <a:gd name="T56" fmla="*/ 633 w 8170"/>
              <a:gd name="T57" fmla="*/ 3800 h 6604"/>
              <a:gd name="T58" fmla="*/ 693 w 8170"/>
              <a:gd name="T59" fmla="*/ 4002 h 6604"/>
              <a:gd name="T60" fmla="*/ 900 w 8170"/>
              <a:gd name="T61" fmla="*/ 4038 h 6604"/>
              <a:gd name="T62" fmla="*/ 1158 w 8170"/>
              <a:gd name="T63" fmla="*/ 3936 h 6604"/>
              <a:gd name="T64" fmla="*/ 1241 w 8170"/>
              <a:gd name="T65" fmla="*/ 3875 h 6604"/>
              <a:gd name="T66" fmla="*/ 1660 w 8170"/>
              <a:gd name="T67" fmla="*/ 3352 h 6604"/>
              <a:gd name="T68" fmla="*/ 3695 w 8170"/>
              <a:gd name="T69" fmla="*/ 2545 h 6604"/>
              <a:gd name="T70" fmla="*/ 3779 w 8170"/>
              <a:gd name="T71" fmla="*/ 4550 h 6604"/>
              <a:gd name="T72" fmla="*/ 3870 w 8170"/>
              <a:gd name="T73" fmla="*/ 4710 h 6604"/>
              <a:gd name="T74" fmla="*/ 3979 w 8170"/>
              <a:gd name="T75" fmla="*/ 4742 h 6604"/>
              <a:gd name="T76" fmla="*/ 4053 w 8170"/>
              <a:gd name="T77" fmla="*/ 4728 h 6604"/>
              <a:gd name="T78" fmla="*/ 4626 w 8170"/>
              <a:gd name="T79" fmla="*/ 4500 h 6604"/>
              <a:gd name="T80" fmla="*/ 4738 w 8170"/>
              <a:gd name="T81" fmla="*/ 4388 h 6604"/>
              <a:gd name="T82" fmla="*/ 5797 w 8170"/>
              <a:gd name="T83" fmla="*/ 1710 h 6604"/>
              <a:gd name="T84" fmla="*/ 7427 w 8170"/>
              <a:gd name="T85" fmla="*/ 1063 h 6604"/>
              <a:gd name="T86" fmla="*/ 7737 w 8170"/>
              <a:gd name="T87" fmla="*/ 752 h 6604"/>
              <a:gd name="T88" fmla="*/ 7722 w 8170"/>
              <a:gd name="T89" fmla="*/ 312 h 6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170" h="6604">
                <a:moveTo>
                  <a:pt x="8170" y="6404"/>
                </a:moveTo>
                <a:cubicBezTo>
                  <a:pt x="8170" y="6514"/>
                  <a:pt x="8080" y="6604"/>
                  <a:pt x="7970" y="6604"/>
                </a:cubicBezTo>
                <a:lnTo>
                  <a:pt x="538" y="6604"/>
                </a:lnTo>
                <a:cubicBezTo>
                  <a:pt x="427" y="6604"/>
                  <a:pt x="338" y="6514"/>
                  <a:pt x="338" y="6404"/>
                </a:cubicBezTo>
                <a:cubicBezTo>
                  <a:pt x="338" y="6293"/>
                  <a:pt x="427" y="6203"/>
                  <a:pt x="538" y="6203"/>
                </a:cubicBezTo>
                <a:lnTo>
                  <a:pt x="7970" y="6203"/>
                </a:lnTo>
                <a:cubicBezTo>
                  <a:pt x="8080" y="6203"/>
                  <a:pt x="8170" y="6293"/>
                  <a:pt x="8170" y="6404"/>
                </a:cubicBezTo>
                <a:close/>
                <a:moveTo>
                  <a:pt x="2362" y="865"/>
                </a:moveTo>
                <a:lnTo>
                  <a:pt x="3107" y="1374"/>
                </a:lnTo>
                <a:lnTo>
                  <a:pt x="4946" y="644"/>
                </a:lnTo>
                <a:lnTo>
                  <a:pt x="3041" y="293"/>
                </a:lnTo>
                <a:cubicBezTo>
                  <a:pt x="3004" y="286"/>
                  <a:pt x="2966" y="290"/>
                  <a:pt x="2931" y="304"/>
                </a:cubicBezTo>
                <a:lnTo>
                  <a:pt x="2401" y="514"/>
                </a:lnTo>
                <a:cubicBezTo>
                  <a:pt x="2332" y="541"/>
                  <a:pt x="2284" y="604"/>
                  <a:pt x="2276" y="678"/>
                </a:cubicBezTo>
                <a:cubicBezTo>
                  <a:pt x="2268" y="752"/>
                  <a:pt x="2301" y="824"/>
                  <a:pt x="2362" y="865"/>
                </a:cubicBezTo>
                <a:close/>
                <a:moveTo>
                  <a:pt x="7722" y="312"/>
                </a:moveTo>
                <a:cubicBezTo>
                  <a:pt x="7632" y="123"/>
                  <a:pt x="7435" y="0"/>
                  <a:pt x="7219" y="0"/>
                </a:cubicBezTo>
                <a:cubicBezTo>
                  <a:pt x="7147" y="0"/>
                  <a:pt x="7076" y="14"/>
                  <a:pt x="7008" y="41"/>
                </a:cubicBezTo>
                <a:lnTo>
                  <a:pt x="5317" y="712"/>
                </a:lnTo>
                <a:lnTo>
                  <a:pt x="5317" y="712"/>
                </a:lnTo>
                <a:lnTo>
                  <a:pt x="3307" y="1510"/>
                </a:lnTo>
                <a:lnTo>
                  <a:pt x="3307" y="1510"/>
                </a:lnTo>
                <a:lnTo>
                  <a:pt x="1247" y="2328"/>
                </a:lnTo>
                <a:lnTo>
                  <a:pt x="761" y="2074"/>
                </a:lnTo>
                <a:cubicBezTo>
                  <a:pt x="570" y="1975"/>
                  <a:pt x="337" y="1963"/>
                  <a:pt x="136" y="2042"/>
                </a:cubicBezTo>
                <a:cubicBezTo>
                  <a:pt x="76" y="2066"/>
                  <a:pt x="32" y="2117"/>
                  <a:pt x="16" y="2180"/>
                </a:cubicBezTo>
                <a:cubicBezTo>
                  <a:pt x="0" y="2242"/>
                  <a:pt x="16" y="2308"/>
                  <a:pt x="57" y="2358"/>
                </a:cubicBezTo>
                <a:lnTo>
                  <a:pt x="788" y="3223"/>
                </a:lnTo>
                <a:lnTo>
                  <a:pt x="633" y="3800"/>
                </a:lnTo>
                <a:cubicBezTo>
                  <a:pt x="613" y="3873"/>
                  <a:pt x="637" y="3951"/>
                  <a:pt x="693" y="4002"/>
                </a:cubicBezTo>
                <a:cubicBezTo>
                  <a:pt x="750" y="4052"/>
                  <a:pt x="830" y="4066"/>
                  <a:pt x="900" y="4038"/>
                </a:cubicBezTo>
                <a:lnTo>
                  <a:pt x="1158" y="3936"/>
                </a:lnTo>
                <a:cubicBezTo>
                  <a:pt x="1191" y="3923"/>
                  <a:pt x="1219" y="3902"/>
                  <a:pt x="1241" y="3875"/>
                </a:cubicBezTo>
                <a:lnTo>
                  <a:pt x="1660" y="3352"/>
                </a:lnTo>
                <a:lnTo>
                  <a:pt x="3695" y="2545"/>
                </a:lnTo>
                <a:lnTo>
                  <a:pt x="3779" y="4550"/>
                </a:lnTo>
                <a:cubicBezTo>
                  <a:pt x="3782" y="4615"/>
                  <a:pt x="3815" y="4674"/>
                  <a:pt x="3870" y="4710"/>
                </a:cubicBezTo>
                <a:cubicBezTo>
                  <a:pt x="3903" y="4731"/>
                  <a:pt x="3941" y="4742"/>
                  <a:pt x="3979" y="4742"/>
                </a:cubicBezTo>
                <a:cubicBezTo>
                  <a:pt x="4004" y="4742"/>
                  <a:pt x="4029" y="4737"/>
                  <a:pt x="4053" y="4728"/>
                </a:cubicBezTo>
                <a:lnTo>
                  <a:pt x="4626" y="4500"/>
                </a:lnTo>
                <a:cubicBezTo>
                  <a:pt x="4677" y="4480"/>
                  <a:pt x="4718" y="4439"/>
                  <a:pt x="4738" y="4388"/>
                </a:cubicBezTo>
                <a:lnTo>
                  <a:pt x="5797" y="1710"/>
                </a:lnTo>
                <a:lnTo>
                  <a:pt x="7427" y="1063"/>
                </a:lnTo>
                <a:cubicBezTo>
                  <a:pt x="7568" y="1007"/>
                  <a:pt x="7681" y="893"/>
                  <a:pt x="7737" y="752"/>
                </a:cubicBezTo>
                <a:cubicBezTo>
                  <a:pt x="7793" y="610"/>
                  <a:pt x="7787" y="450"/>
                  <a:pt x="7722" y="312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5991" tIns="47995" rIns="95991" bIns="47995" numCol="1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23998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7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09" name="íş1íď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DBC210F-E3F0-48F9-981E-AC422B51585F}"/>
              </a:ext>
            </a:extLst>
          </p:cNvPr>
          <p:cNvSpPr/>
          <p:nvPr/>
        </p:nvSpPr>
        <p:spPr>
          <a:xfrm>
            <a:off x="3819051" y="3577645"/>
            <a:ext cx="714179" cy="714176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5991" tIns="47995" rIns="95991" bIns="47995" numCol="1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68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0" name="ïsḷiďé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AE1AB7E-B557-41D0-BE25-37B15BAF1558}"/>
              </a:ext>
            </a:extLst>
          </p:cNvPr>
          <p:cNvSpPr/>
          <p:nvPr/>
        </p:nvSpPr>
        <p:spPr>
          <a:xfrm>
            <a:off x="4001993" y="3789697"/>
            <a:ext cx="348288" cy="290063"/>
          </a:xfrm>
          <a:custGeom>
            <a:avLst/>
            <a:gdLst>
              <a:gd name="connsiteX0" fmla="*/ 246781 w 608274"/>
              <a:gd name="connsiteY0" fmla="*/ 438498 h 506589"/>
              <a:gd name="connsiteX1" fmla="*/ 246781 w 608274"/>
              <a:gd name="connsiteY1" fmla="*/ 467297 h 506589"/>
              <a:gd name="connsiteX2" fmla="*/ 300340 w 608274"/>
              <a:gd name="connsiteY2" fmla="*/ 446881 h 506589"/>
              <a:gd name="connsiteX3" fmla="*/ 213321 w 608274"/>
              <a:gd name="connsiteY3" fmla="*/ 304884 h 506589"/>
              <a:gd name="connsiteX4" fmla="*/ 33460 w 608274"/>
              <a:gd name="connsiteY4" fmla="*/ 322334 h 506589"/>
              <a:gd name="connsiteX5" fmla="*/ 33460 w 608274"/>
              <a:gd name="connsiteY5" fmla="*/ 454352 h 506589"/>
              <a:gd name="connsiteX6" fmla="*/ 213321 w 608274"/>
              <a:gd name="connsiteY6" fmla="*/ 471802 h 506589"/>
              <a:gd name="connsiteX7" fmla="*/ 228395 w 608274"/>
              <a:gd name="connsiteY7" fmla="*/ 270439 h 506589"/>
              <a:gd name="connsiteX8" fmla="*/ 241243 w 608274"/>
              <a:gd name="connsiteY8" fmla="*/ 274602 h 506589"/>
              <a:gd name="connsiteX9" fmla="*/ 246781 w 608274"/>
              <a:gd name="connsiteY9" fmla="*/ 286749 h 506589"/>
              <a:gd name="connsiteX10" fmla="*/ 246781 w 608274"/>
              <a:gd name="connsiteY10" fmla="*/ 405252 h 506589"/>
              <a:gd name="connsiteX11" fmla="*/ 366689 w 608274"/>
              <a:gd name="connsiteY11" fmla="*/ 423957 h 506589"/>
              <a:gd name="connsiteX12" fmla="*/ 380678 w 608274"/>
              <a:gd name="connsiteY12" fmla="*/ 438441 h 506589"/>
              <a:gd name="connsiteX13" fmla="*/ 370115 w 608274"/>
              <a:gd name="connsiteY13" fmla="*/ 455493 h 506589"/>
              <a:gd name="connsiteX14" fmla="*/ 236104 w 608274"/>
              <a:gd name="connsiteY14" fmla="*/ 506589 h 506589"/>
              <a:gd name="connsiteX15" fmla="*/ 235590 w 608274"/>
              <a:gd name="connsiteY15" fmla="*/ 505334 h 506589"/>
              <a:gd name="connsiteX16" fmla="*/ 230051 w 608274"/>
              <a:gd name="connsiteY16" fmla="*/ 506304 h 506589"/>
              <a:gd name="connsiteX17" fmla="*/ 228395 w 608274"/>
              <a:gd name="connsiteY17" fmla="*/ 506247 h 506589"/>
              <a:gd name="connsiteX18" fmla="*/ 15074 w 608274"/>
              <a:gd name="connsiteY18" fmla="*/ 485546 h 506589"/>
              <a:gd name="connsiteX19" fmla="*/ 0 w 608274"/>
              <a:gd name="connsiteY19" fmla="*/ 469236 h 506589"/>
              <a:gd name="connsiteX20" fmla="*/ 0 w 608274"/>
              <a:gd name="connsiteY20" fmla="*/ 307450 h 506589"/>
              <a:gd name="connsiteX21" fmla="*/ 15074 w 608274"/>
              <a:gd name="connsiteY21" fmla="*/ 291083 h 506589"/>
              <a:gd name="connsiteX22" fmla="*/ 362895 w 608274"/>
              <a:gd name="connsiteY22" fmla="*/ 0 h 506589"/>
              <a:gd name="connsiteX23" fmla="*/ 468824 w 608274"/>
              <a:gd name="connsiteY23" fmla="*/ 90151 h 506589"/>
              <a:gd name="connsiteX24" fmla="*/ 463285 w 608274"/>
              <a:gd name="connsiteY24" fmla="*/ 153046 h 506589"/>
              <a:gd name="connsiteX25" fmla="*/ 429822 w 608274"/>
              <a:gd name="connsiteY25" fmla="*/ 235157 h 506589"/>
              <a:gd name="connsiteX26" fmla="*/ 485556 w 608274"/>
              <a:gd name="connsiteY26" fmla="*/ 284366 h 506589"/>
              <a:gd name="connsiteX27" fmla="*/ 580407 w 608274"/>
              <a:gd name="connsiteY27" fmla="*/ 317210 h 506589"/>
              <a:gd name="connsiteX28" fmla="*/ 608274 w 608274"/>
              <a:gd name="connsiteY28" fmla="*/ 388316 h 506589"/>
              <a:gd name="connsiteX29" fmla="*/ 608274 w 608274"/>
              <a:gd name="connsiteY29" fmla="*/ 480691 h 506589"/>
              <a:gd name="connsiteX30" fmla="*/ 391162 w 608274"/>
              <a:gd name="connsiteY30" fmla="*/ 480691 h 506589"/>
              <a:gd name="connsiteX31" fmla="*/ 412805 w 608274"/>
              <a:gd name="connsiteY31" fmla="*/ 434960 h 506589"/>
              <a:gd name="connsiteX32" fmla="*/ 370776 w 608274"/>
              <a:gd name="connsiteY32" fmla="*/ 391566 h 506589"/>
              <a:gd name="connsiteX33" fmla="*/ 279065 w 608274"/>
              <a:gd name="connsiteY33" fmla="*/ 377254 h 506589"/>
              <a:gd name="connsiteX34" fmla="*/ 279065 w 608274"/>
              <a:gd name="connsiteY34" fmla="*/ 286761 h 506589"/>
              <a:gd name="connsiteX35" fmla="*/ 275810 w 608274"/>
              <a:gd name="connsiteY35" fmla="*/ 269997 h 506589"/>
              <a:gd name="connsiteX36" fmla="*/ 295968 w 608274"/>
              <a:gd name="connsiteY36" fmla="*/ 235157 h 506589"/>
              <a:gd name="connsiteX37" fmla="*/ 262505 w 608274"/>
              <a:gd name="connsiteY37" fmla="*/ 153046 h 506589"/>
              <a:gd name="connsiteX38" fmla="*/ 256909 w 608274"/>
              <a:gd name="connsiteY38" fmla="*/ 90151 h 506589"/>
              <a:gd name="connsiteX39" fmla="*/ 362895 w 608274"/>
              <a:gd name="connsiteY39" fmla="*/ 0 h 50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08274" h="506589">
                <a:moveTo>
                  <a:pt x="246781" y="438498"/>
                </a:moveTo>
                <a:lnTo>
                  <a:pt x="246781" y="467297"/>
                </a:lnTo>
                <a:lnTo>
                  <a:pt x="300340" y="446881"/>
                </a:lnTo>
                <a:close/>
                <a:moveTo>
                  <a:pt x="213321" y="304884"/>
                </a:moveTo>
                <a:lnTo>
                  <a:pt x="33460" y="322334"/>
                </a:lnTo>
                <a:lnTo>
                  <a:pt x="33460" y="454352"/>
                </a:lnTo>
                <a:lnTo>
                  <a:pt x="213321" y="471802"/>
                </a:lnTo>
                <a:close/>
                <a:moveTo>
                  <a:pt x="228395" y="270439"/>
                </a:moveTo>
                <a:cubicBezTo>
                  <a:pt x="233077" y="269983"/>
                  <a:pt x="237760" y="271466"/>
                  <a:pt x="241243" y="274602"/>
                </a:cubicBezTo>
                <a:cubicBezTo>
                  <a:pt x="244783" y="277739"/>
                  <a:pt x="246781" y="282130"/>
                  <a:pt x="246781" y="286749"/>
                </a:cubicBezTo>
                <a:lnTo>
                  <a:pt x="246781" y="405252"/>
                </a:lnTo>
                <a:lnTo>
                  <a:pt x="366689" y="423957"/>
                </a:lnTo>
                <a:cubicBezTo>
                  <a:pt x="374111" y="425154"/>
                  <a:pt x="379878" y="431085"/>
                  <a:pt x="380678" y="438441"/>
                </a:cubicBezTo>
                <a:cubicBezTo>
                  <a:pt x="381477" y="445798"/>
                  <a:pt x="377138" y="452812"/>
                  <a:pt x="370115" y="455493"/>
                </a:cubicBezTo>
                <a:lnTo>
                  <a:pt x="236104" y="506589"/>
                </a:lnTo>
                <a:lnTo>
                  <a:pt x="235590" y="505334"/>
                </a:lnTo>
                <a:cubicBezTo>
                  <a:pt x="233820" y="505962"/>
                  <a:pt x="231936" y="506304"/>
                  <a:pt x="230051" y="506304"/>
                </a:cubicBezTo>
                <a:cubicBezTo>
                  <a:pt x="229480" y="506304"/>
                  <a:pt x="228966" y="506304"/>
                  <a:pt x="228395" y="506247"/>
                </a:cubicBezTo>
                <a:lnTo>
                  <a:pt x="15074" y="485546"/>
                </a:lnTo>
                <a:cubicBezTo>
                  <a:pt x="6509" y="484748"/>
                  <a:pt x="0" y="477676"/>
                  <a:pt x="0" y="469236"/>
                </a:cubicBezTo>
                <a:lnTo>
                  <a:pt x="0" y="307450"/>
                </a:lnTo>
                <a:cubicBezTo>
                  <a:pt x="0" y="299010"/>
                  <a:pt x="6509" y="291938"/>
                  <a:pt x="15074" y="291083"/>
                </a:cubicBezTo>
                <a:close/>
                <a:moveTo>
                  <a:pt x="362895" y="0"/>
                </a:moveTo>
                <a:cubicBezTo>
                  <a:pt x="454777" y="0"/>
                  <a:pt x="466369" y="64320"/>
                  <a:pt x="468824" y="90151"/>
                </a:cubicBezTo>
                <a:cubicBezTo>
                  <a:pt x="468824" y="90151"/>
                  <a:pt x="507884" y="131206"/>
                  <a:pt x="463285" y="153046"/>
                </a:cubicBezTo>
                <a:cubicBezTo>
                  <a:pt x="463285" y="153046"/>
                  <a:pt x="463285" y="205049"/>
                  <a:pt x="429822" y="235157"/>
                </a:cubicBezTo>
                <a:cubicBezTo>
                  <a:pt x="429822" y="235157"/>
                  <a:pt x="401898" y="257053"/>
                  <a:pt x="485556" y="284366"/>
                </a:cubicBezTo>
                <a:lnTo>
                  <a:pt x="580407" y="317210"/>
                </a:lnTo>
                <a:cubicBezTo>
                  <a:pt x="580407" y="317210"/>
                  <a:pt x="608274" y="317210"/>
                  <a:pt x="608274" y="388316"/>
                </a:cubicBezTo>
                <a:lnTo>
                  <a:pt x="608274" y="480691"/>
                </a:lnTo>
                <a:lnTo>
                  <a:pt x="391162" y="480691"/>
                </a:lnTo>
                <a:cubicBezTo>
                  <a:pt x="406123" y="470598"/>
                  <a:pt x="414803" y="453207"/>
                  <a:pt x="412805" y="434960"/>
                </a:cubicBezTo>
                <a:cubicBezTo>
                  <a:pt x="410406" y="412892"/>
                  <a:pt x="393161" y="395045"/>
                  <a:pt x="370776" y="391566"/>
                </a:cubicBezTo>
                <a:lnTo>
                  <a:pt x="279065" y="377254"/>
                </a:lnTo>
                <a:lnTo>
                  <a:pt x="279065" y="286761"/>
                </a:lnTo>
                <a:cubicBezTo>
                  <a:pt x="279065" y="280945"/>
                  <a:pt x="277809" y="275357"/>
                  <a:pt x="275810" y="269997"/>
                </a:cubicBezTo>
                <a:cubicBezTo>
                  <a:pt x="314470" y="249754"/>
                  <a:pt x="295968" y="235157"/>
                  <a:pt x="295968" y="235157"/>
                </a:cubicBezTo>
                <a:cubicBezTo>
                  <a:pt x="262505" y="205049"/>
                  <a:pt x="262505" y="153046"/>
                  <a:pt x="262505" y="153046"/>
                </a:cubicBezTo>
                <a:cubicBezTo>
                  <a:pt x="217906" y="131206"/>
                  <a:pt x="256909" y="90151"/>
                  <a:pt x="256909" y="90151"/>
                </a:cubicBezTo>
                <a:cubicBezTo>
                  <a:pt x="259421" y="64320"/>
                  <a:pt x="277010" y="0"/>
                  <a:pt x="362895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5991" tIns="47995" rIns="95991" bIns="47995" numCol="1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23998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7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1" name="íŝḷîḋe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73D3D9D-94A7-4C67-9FF1-5250A70D4789}"/>
              </a:ext>
            </a:extLst>
          </p:cNvPr>
          <p:cNvSpPr/>
          <p:nvPr/>
        </p:nvSpPr>
        <p:spPr>
          <a:xfrm>
            <a:off x="5958487" y="3577645"/>
            <a:ext cx="714179" cy="714176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/>
              </a:gs>
              <a:gs pos="78000">
                <a:srgbClr val="4B1064"/>
              </a:gs>
            </a:gsLst>
            <a:lin ang="2700000" scaled="1"/>
          </a:gra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5991" tIns="47995" rIns="95991" bIns="47995" numCol="1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59937"/>
            <a:endParaRPr sz="168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2" name="íslïḓê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F1E08BA-A6EA-49B3-8F88-0004B28BE08A}"/>
              </a:ext>
            </a:extLst>
          </p:cNvPr>
          <p:cNvSpPr/>
          <p:nvPr/>
        </p:nvSpPr>
        <p:spPr>
          <a:xfrm>
            <a:off x="6141429" y="3788437"/>
            <a:ext cx="348288" cy="292581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03122" h="506660">
                <a:moveTo>
                  <a:pt x="449184" y="255729"/>
                </a:moveTo>
                <a:cubicBezTo>
                  <a:pt x="461461" y="255729"/>
                  <a:pt x="471377" y="265629"/>
                  <a:pt x="471377" y="277887"/>
                </a:cubicBezTo>
                <a:lnTo>
                  <a:pt x="471377" y="484220"/>
                </a:lnTo>
                <a:cubicBezTo>
                  <a:pt x="471377" y="496478"/>
                  <a:pt x="461461" y="506378"/>
                  <a:pt x="449184" y="506378"/>
                </a:cubicBezTo>
                <a:cubicBezTo>
                  <a:pt x="436907" y="506378"/>
                  <a:pt x="426991" y="496478"/>
                  <a:pt x="426991" y="484220"/>
                </a:cubicBezTo>
                <a:lnTo>
                  <a:pt x="426991" y="277887"/>
                </a:lnTo>
                <a:cubicBezTo>
                  <a:pt x="426991" y="265629"/>
                  <a:pt x="436907" y="255729"/>
                  <a:pt x="449184" y="255729"/>
                </a:cubicBezTo>
                <a:close/>
                <a:moveTo>
                  <a:pt x="153938" y="255729"/>
                </a:moveTo>
                <a:cubicBezTo>
                  <a:pt x="166215" y="255729"/>
                  <a:pt x="176131" y="265629"/>
                  <a:pt x="176131" y="277887"/>
                </a:cubicBezTo>
                <a:lnTo>
                  <a:pt x="176131" y="484220"/>
                </a:lnTo>
                <a:cubicBezTo>
                  <a:pt x="176131" y="496478"/>
                  <a:pt x="166215" y="506378"/>
                  <a:pt x="153938" y="506378"/>
                </a:cubicBezTo>
                <a:cubicBezTo>
                  <a:pt x="141661" y="506378"/>
                  <a:pt x="131745" y="496478"/>
                  <a:pt x="131745" y="484220"/>
                </a:cubicBezTo>
                <a:lnTo>
                  <a:pt x="131745" y="277887"/>
                </a:lnTo>
                <a:cubicBezTo>
                  <a:pt x="131745" y="265629"/>
                  <a:pt x="141661" y="255729"/>
                  <a:pt x="153938" y="255729"/>
                </a:cubicBezTo>
                <a:close/>
                <a:moveTo>
                  <a:pt x="301561" y="0"/>
                </a:moveTo>
                <a:cubicBezTo>
                  <a:pt x="441796" y="0"/>
                  <a:pt x="556062" y="113464"/>
                  <a:pt x="558423" y="253801"/>
                </a:cubicBezTo>
                <a:cubicBezTo>
                  <a:pt x="584235" y="261502"/>
                  <a:pt x="603122" y="286018"/>
                  <a:pt x="603122" y="315091"/>
                </a:cubicBezTo>
                <a:lnTo>
                  <a:pt x="603122" y="442856"/>
                </a:lnTo>
                <a:cubicBezTo>
                  <a:pt x="603122" y="478058"/>
                  <a:pt x="575421" y="506660"/>
                  <a:pt x="541268" y="506660"/>
                </a:cubicBezTo>
                <a:lnTo>
                  <a:pt x="492319" y="506660"/>
                </a:lnTo>
                <a:lnTo>
                  <a:pt x="492319" y="262916"/>
                </a:lnTo>
                <a:cubicBezTo>
                  <a:pt x="492004" y="261345"/>
                  <a:pt x="491847" y="259773"/>
                  <a:pt x="491847" y="258202"/>
                </a:cubicBezTo>
                <a:cubicBezTo>
                  <a:pt x="491847" y="152595"/>
                  <a:pt x="406383" y="66633"/>
                  <a:pt x="301561" y="66633"/>
                </a:cubicBezTo>
                <a:cubicBezTo>
                  <a:pt x="196581" y="66633"/>
                  <a:pt x="111118" y="152595"/>
                  <a:pt x="111118" y="258202"/>
                </a:cubicBezTo>
                <a:cubicBezTo>
                  <a:pt x="111118" y="259459"/>
                  <a:pt x="110960" y="260559"/>
                  <a:pt x="110803" y="261816"/>
                </a:cubicBezTo>
                <a:lnTo>
                  <a:pt x="110803" y="506660"/>
                </a:lnTo>
                <a:lnTo>
                  <a:pt x="61855" y="506660"/>
                </a:lnTo>
                <a:cubicBezTo>
                  <a:pt x="27701" y="506660"/>
                  <a:pt x="0" y="478058"/>
                  <a:pt x="0" y="442856"/>
                </a:cubicBezTo>
                <a:lnTo>
                  <a:pt x="0" y="315091"/>
                </a:lnTo>
                <a:cubicBezTo>
                  <a:pt x="0" y="286018"/>
                  <a:pt x="18729" y="261659"/>
                  <a:pt x="44542" y="253801"/>
                </a:cubicBezTo>
                <a:cubicBezTo>
                  <a:pt x="46902" y="113464"/>
                  <a:pt x="161168" y="0"/>
                  <a:pt x="301561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5991" tIns="47995" rIns="95991" bIns="47995" numCol="1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23998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7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162" name="组合 16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900B1B0-9043-4D77-9261-285C97DC5BEC}"/>
              </a:ext>
            </a:extLst>
          </p:cNvPr>
          <p:cNvGrpSpPr/>
          <p:nvPr/>
        </p:nvGrpSpPr>
        <p:grpSpPr>
          <a:xfrm>
            <a:off x="7278118" y="4481670"/>
            <a:ext cx="145328" cy="1293765"/>
            <a:chOff x="10164388" y="4088871"/>
            <a:chExt cx="138438" cy="1232429"/>
          </a:xfrm>
        </p:grpSpPr>
        <p:cxnSp>
          <p:nvCxnSpPr>
            <p:cNvPr id="163" name="直接连接符 162">
              <a:extLst>
                <a:ext uri="{FF2B5EF4-FFF2-40B4-BE49-F238E27FC236}">
                  <a16:creationId xmlns:a16="http://schemas.microsoft.com/office/drawing/2014/main" id="{1363AB91-EC4B-4F0D-976F-008776007A20}"/>
                </a:ext>
              </a:extLst>
            </p:cNvPr>
            <p:cNvCxnSpPr/>
            <p:nvPr/>
          </p:nvCxnSpPr>
          <p:spPr>
            <a:xfrm>
              <a:off x="10229447" y="4191757"/>
              <a:ext cx="0" cy="1129543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椭圆 163">
              <a:extLst>
                <a:ext uri="{FF2B5EF4-FFF2-40B4-BE49-F238E27FC236}">
                  <a16:creationId xmlns:a16="http://schemas.microsoft.com/office/drawing/2014/main" id="{ED612A25-DCDC-41D0-A8A2-9E64739817C5}"/>
                </a:ext>
              </a:extLst>
            </p:cNvPr>
            <p:cNvSpPr/>
            <p:nvPr/>
          </p:nvSpPr>
          <p:spPr>
            <a:xfrm>
              <a:off x="10164388" y="4088871"/>
              <a:ext cx="138438" cy="138438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59937"/>
              <a:endParaRPr lang="zh-CN" altLang="en-US" sz="189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5" name="组合 1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73C22E5-C1FD-4F24-A9C4-B58F5EC638F0}"/>
              </a:ext>
            </a:extLst>
          </p:cNvPr>
          <p:cNvGrpSpPr/>
          <p:nvPr/>
        </p:nvGrpSpPr>
        <p:grpSpPr>
          <a:xfrm>
            <a:off x="5193310" y="4476045"/>
            <a:ext cx="145328" cy="1293765"/>
            <a:chOff x="10164388" y="4088871"/>
            <a:chExt cx="138438" cy="1232429"/>
          </a:xfrm>
        </p:grpSpPr>
        <p:cxnSp>
          <p:nvCxnSpPr>
            <p:cNvPr id="166" name="直接连接符 165">
              <a:extLst>
                <a:ext uri="{FF2B5EF4-FFF2-40B4-BE49-F238E27FC236}">
                  <a16:creationId xmlns:a16="http://schemas.microsoft.com/office/drawing/2014/main" id="{5ECD56BC-C012-4A0F-9F82-C0B5B8AEF0D0}"/>
                </a:ext>
              </a:extLst>
            </p:cNvPr>
            <p:cNvCxnSpPr/>
            <p:nvPr/>
          </p:nvCxnSpPr>
          <p:spPr>
            <a:xfrm>
              <a:off x="10229447" y="4191757"/>
              <a:ext cx="0" cy="1129543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椭圆 166">
              <a:extLst>
                <a:ext uri="{FF2B5EF4-FFF2-40B4-BE49-F238E27FC236}">
                  <a16:creationId xmlns:a16="http://schemas.microsoft.com/office/drawing/2014/main" id="{0C7FD655-BE29-4209-A9EA-87DF224633BE}"/>
                </a:ext>
              </a:extLst>
            </p:cNvPr>
            <p:cNvSpPr/>
            <p:nvPr/>
          </p:nvSpPr>
          <p:spPr>
            <a:xfrm>
              <a:off x="10164388" y="4088871"/>
              <a:ext cx="138438" cy="138438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78000">
                  <a:srgbClr val="4B1064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59937"/>
              <a:endParaRPr lang="zh-CN" altLang="en-US" sz="189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8" name="组合 1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AE1D3DED-D984-4717-BC6C-1F8E17180E44}"/>
              </a:ext>
            </a:extLst>
          </p:cNvPr>
          <p:cNvGrpSpPr/>
          <p:nvPr/>
        </p:nvGrpSpPr>
        <p:grpSpPr>
          <a:xfrm>
            <a:off x="2707778" y="4656364"/>
            <a:ext cx="2562307" cy="979091"/>
            <a:chOff x="6087751" y="2653624"/>
            <a:chExt cx="2440831" cy="932673"/>
          </a:xfrm>
        </p:grpSpPr>
        <p:sp>
          <p:nvSpPr>
            <p:cNvPr id="169" name="文本框 168">
              <a:extLst>
                <a:ext uri="{FF2B5EF4-FFF2-40B4-BE49-F238E27FC236}">
                  <a16:creationId xmlns:a16="http://schemas.microsoft.com/office/drawing/2014/main" id="{6A04EF77-6EB0-4467-8155-705ED1E6FA14}"/>
                </a:ext>
              </a:extLst>
            </p:cNvPr>
            <p:cNvSpPr txBox="1"/>
            <p:nvPr/>
          </p:nvSpPr>
          <p:spPr>
            <a:xfrm>
              <a:off x="6330056" y="2653624"/>
              <a:ext cx="2135257" cy="451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0" name="文本框 169">
              <a:extLst>
                <a:ext uri="{FF2B5EF4-FFF2-40B4-BE49-F238E27FC236}">
                  <a16:creationId xmlns:a16="http://schemas.microsoft.com/office/drawing/2014/main" id="{97A82DD1-5762-4F6E-9BD8-1BA43257B0D1}"/>
                </a:ext>
              </a:extLst>
            </p:cNvPr>
            <p:cNvSpPr txBox="1"/>
            <p:nvPr/>
          </p:nvSpPr>
          <p:spPr>
            <a:xfrm>
              <a:off x="6087751" y="3134397"/>
              <a:ext cx="2440831" cy="4519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1" name="组合 17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4B75179-020D-4760-9229-0887F4913527}"/>
              </a:ext>
            </a:extLst>
          </p:cNvPr>
          <p:cNvGrpSpPr/>
          <p:nvPr/>
        </p:nvGrpSpPr>
        <p:grpSpPr>
          <a:xfrm>
            <a:off x="5223598" y="4659258"/>
            <a:ext cx="2245780" cy="887635"/>
            <a:chOff x="6415264" y="2665750"/>
            <a:chExt cx="2139309" cy="845553"/>
          </a:xfrm>
        </p:grpSpPr>
        <p:sp>
          <p:nvSpPr>
            <p:cNvPr id="172" name="文本框 171">
              <a:extLst>
                <a:ext uri="{FF2B5EF4-FFF2-40B4-BE49-F238E27FC236}">
                  <a16:creationId xmlns:a16="http://schemas.microsoft.com/office/drawing/2014/main" id="{753E443A-35D2-4706-A1B0-3AAD90813912}"/>
                </a:ext>
              </a:extLst>
            </p:cNvPr>
            <p:cNvSpPr txBox="1"/>
            <p:nvPr/>
          </p:nvSpPr>
          <p:spPr>
            <a:xfrm>
              <a:off x="6475656" y="2665750"/>
              <a:ext cx="1784478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4" name="文本框 173">
              <a:extLst>
                <a:ext uri="{FF2B5EF4-FFF2-40B4-BE49-F238E27FC236}">
                  <a16:creationId xmlns:a16="http://schemas.microsoft.com/office/drawing/2014/main" id="{2FCCA06B-0BBF-4D05-8203-36180CB3F5C5}"/>
                </a:ext>
              </a:extLst>
            </p:cNvPr>
            <p:cNvSpPr txBox="1"/>
            <p:nvPr/>
          </p:nvSpPr>
          <p:spPr>
            <a:xfrm>
              <a:off x="6415264" y="3134396"/>
              <a:ext cx="2139309" cy="37690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8" name="组合 18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D9892A6-00F3-4142-8574-F96D3673AC8A}"/>
              </a:ext>
            </a:extLst>
          </p:cNvPr>
          <p:cNvGrpSpPr/>
          <p:nvPr/>
        </p:nvGrpSpPr>
        <p:grpSpPr>
          <a:xfrm>
            <a:off x="7422057" y="4669094"/>
            <a:ext cx="2290927" cy="1100717"/>
            <a:chOff x="6380911" y="2665750"/>
            <a:chExt cx="2182316" cy="1048533"/>
          </a:xfrm>
        </p:grpSpPr>
        <p:sp>
          <p:nvSpPr>
            <p:cNvPr id="189" name="文本框 188">
              <a:extLst>
                <a:ext uri="{FF2B5EF4-FFF2-40B4-BE49-F238E27FC236}">
                  <a16:creationId xmlns:a16="http://schemas.microsoft.com/office/drawing/2014/main" id="{A570149D-8D92-4B4C-B0EF-9B84A11E6EC0}"/>
                </a:ext>
              </a:extLst>
            </p:cNvPr>
            <p:cNvSpPr txBox="1"/>
            <p:nvPr/>
          </p:nvSpPr>
          <p:spPr>
            <a:xfrm>
              <a:off x="6380911" y="2665750"/>
              <a:ext cx="2021708" cy="43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1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0" name="文本框 189">
              <a:extLst>
                <a:ext uri="{FF2B5EF4-FFF2-40B4-BE49-F238E27FC236}">
                  <a16:creationId xmlns:a16="http://schemas.microsoft.com/office/drawing/2014/main" id="{FAB273E1-CDF7-4A12-9146-2581BF460535}"/>
                </a:ext>
              </a:extLst>
            </p:cNvPr>
            <p:cNvSpPr txBox="1"/>
            <p:nvPr/>
          </p:nvSpPr>
          <p:spPr>
            <a:xfrm>
              <a:off x="6468199" y="3134397"/>
              <a:ext cx="2095028" cy="57988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959937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TextBox 4">
            <a:extLst>
              <a:ext uri="{FF2B5EF4-FFF2-40B4-BE49-F238E27FC236}">
                <a16:creationId xmlns:a16="http://schemas.microsoft.com/office/drawing/2014/main" id="{B932BC02-C748-3854-4F40-B79014767B22}"/>
              </a:ext>
            </a:extLst>
          </p:cNvPr>
          <p:cNvSpPr txBox="1"/>
          <p:nvPr/>
        </p:nvSpPr>
        <p:spPr>
          <a:xfrm>
            <a:off x="842058" y="6930375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zh-CN" altLang="en-US" sz="100" dirty="0">
                <a:solidFill>
                  <a:srgbClr val="30063D"/>
                </a:solidFill>
                <a:latin typeface="微软雅黑" panose="020B0503020204020204" pitchFamily="34" charset="-122"/>
              </a:rPr>
              <a:t>行业</a:t>
            </a:r>
            <a:r>
              <a:rPr lang="en-US" altLang="zh-CN" sz="100" dirty="0">
                <a:solidFill>
                  <a:srgbClr val="30063D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rgbClr val="30063D"/>
                </a:solidFill>
                <a:latin typeface="微软雅黑" panose="020B0503020204020204" pitchFamily="34" charset="-122"/>
              </a:rPr>
              <a:t>模板</a:t>
            </a:r>
            <a:r>
              <a:rPr lang="en-US" altLang="zh-CN" sz="100" dirty="0">
                <a:solidFill>
                  <a:srgbClr val="30063D"/>
                </a:solidFill>
                <a:latin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802242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  <p:bldP spid="105" grpId="0" animBg="1"/>
      <p:bldP spid="106" grpId="0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4000">
              <a:srgbClr val="4B1064"/>
            </a:gs>
            <a:gs pos="83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02BAC626-0AEC-4FC8-8228-A3219E4D983A}"/>
              </a:ext>
            </a:extLst>
          </p:cNvPr>
          <p:cNvGrpSpPr/>
          <p:nvPr/>
        </p:nvGrpSpPr>
        <p:grpSpPr>
          <a:xfrm>
            <a:off x="2898979" y="-4301128"/>
            <a:ext cx="15801567" cy="15801567"/>
            <a:chOff x="-1430215" y="-4097215"/>
            <a:chExt cx="15052430" cy="15052430"/>
          </a:xfrm>
        </p:grpSpPr>
        <p:sp>
          <p:nvSpPr>
            <p:cNvPr id="33" name="矩形: 圆角 4">
              <a:extLst>
                <a:ext uri="{FF2B5EF4-FFF2-40B4-BE49-F238E27FC236}">
                  <a16:creationId xmlns:a16="http://schemas.microsoft.com/office/drawing/2014/main" id="{A2FBAF86-AD3A-43F4-8EDD-6B4D4BE7E137}"/>
                </a:ext>
              </a:extLst>
            </p:cNvPr>
            <p:cNvSpPr/>
            <p:nvPr/>
          </p:nvSpPr>
          <p:spPr>
            <a:xfrm rot="1509210">
              <a:off x="-1430215" y="-4097215"/>
              <a:ext cx="15052430" cy="1505243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矩形: 圆角 4">
              <a:extLst>
                <a:ext uri="{FF2B5EF4-FFF2-40B4-BE49-F238E27FC236}">
                  <a16:creationId xmlns:a16="http://schemas.microsoft.com/office/drawing/2014/main" id="{D25E20FF-F614-4BD7-ADD2-9F0E371A6FA4}"/>
                </a:ext>
              </a:extLst>
            </p:cNvPr>
            <p:cNvSpPr/>
            <p:nvPr/>
          </p:nvSpPr>
          <p:spPr>
            <a:xfrm rot="1615100">
              <a:off x="-1203108" y="-3870108"/>
              <a:ext cx="14598215" cy="1459821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矩形: 圆角 4">
              <a:extLst>
                <a:ext uri="{FF2B5EF4-FFF2-40B4-BE49-F238E27FC236}">
                  <a16:creationId xmlns:a16="http://schemas.microsoft.com/office/drawing/2014/main" id="{88584D5A-B199-4B3E-AF33-967BBDE11A10}"/>
                </a:ext>
              </a:extLst>
            </p:cNvPr>
            <p:cNvSpPr/>
            <p:nvPr/>
          </p:nvSpPr>
          <p:spPr>
            <a:xfrm rot="1720991">
              <a:off x="-976000" y="-3643001"/>
              <a:ext cx="14144000" cy="1414400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矩形: 圆角 4">
              <a:extLst>
                <a:ext uri="{FF2B5EF4-FFF2-40B4-BE49-F238E27FC236}">
                  <a16:creationId xmlns:a16="http://schemas.microsoft.com/office/drawing/2014/main" id="{DC7EA606-C860-4E28-8756-0512753A4B6C}"/>
                </a:ext>
              </a:extLst>
            </p:cNvPr>
            <p:cNvSpPr/>
            <p:nvPr/>
          </p:nvSpPr>
          <p:spPr>
            <a:xfrm rot="1826881">
              <a:off x="-748894" y="-3415894"/>
              <a:ext cx="13689785" cy="1368978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矩形: 圆角 4">
              <a:extLst>
                <a:ext uri="{FF2B5EF4-FFF2-40B4-BE49-F238E27FC236}">
                  <a16:creationId xmlns:a16="http://schemas.microsoft.com/office/drawing/2014/main" id="{D07EFF78-B879-452C-AB09-B3BF12CBF40A}"/>
                </a:ext>
              </a:extLst>
            </p:cNvPr>
            <p:cNvSpPr/>
            <p:nvPr/>
          </p:nvSpPr>
          <p:spPr>
            <a:xfrm rot="1932772">
              <a:off x="-521787" y="-3188786"/>
              <a:ext cx="13235572" cy="1323557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矩形: 圆角 4">
              <a:extLst>
                <a:ext uri="{FF2B5EF4-FFF2-40B4-BE49-F238E27FC236}">
                  <a16:creationId xmlns:a16="http://schemas.microsoft.com/office/drawing/2014/main" id="{D909E6BB-977D-43BF-ABF7-DD9EF8B754A1}"/>
                </a:ext>
              </a:extLst>
            </p:cNvPr>
            <p:cNvSpPr/>
            <p:nvPr/>
          </p:nvSpPr>
          <p:spPr>
            <a:xfrm rot="2038662">
              <a:off x="-294678" y="-2961678"/>
              <a:ext cx="12781357" cy="1278135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: 圆角 4">
              <a:extLst>
                <a:ext uri="{FF2B5EF4-FFF2-40B4-BE49-F238E27FC236}">
                  <a16:creationId xmlns:a16="http://schemas.microsoft.com/office/drawing/2014/main" id="{5514A8DA-9223-4D54-8595-1773125A286F}"/>
                </a:ext>
              </a:extLst>
            </p:cNvPr>
            <p:cNvSpPr/>
            <p:nvPr/>
          </p:nvSpPr>
          <p:spPr>
            <a:xfrm rot="2144553">
              <a:off x="-67572" y="-2734571"/>
              <a:ext cx="12327142" cy="1232714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: 圆角 4">
              <a:extLst>
                <a:ext uri="{FF2B5EF4-FFF2-40B4-BE49-F238E27FC236}">
                  <a16:creationId xmlns:a16="http://schemas.microsoft.com/office/drawing/2014/main" id="{C3427A30-9346-4B64-85CE-C280411B1824}"/>
                </a:ext>
              </a:extLst>
            </p:cNvPr>
            <p:cNvSpPr/>
            <p:nvPr/>
          </p:nvSpPr>
          <p:spPr>
            <a:xfrm rot="2250443">
              <a:off x="159537" y="-2507463"/>
              <a:ext cx="11872927" cy="1187292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: 圆角 4">
              <a:extLst>
                <a:ext uri="{FF2B5EF4-FFF2-40B4-BE49-F238E27FC236}">
                  <a16:creationId xmlns:a16="http://schemas.microsoft.com/office/drawing/2014/main" id="{1FA8A3DA-61CB-498F-B8FE-576A0B9590EE}"/>
                </a:ext>
              </a:extLst>
            </p:cNvPr>
            <p:cNvSpPr/>
            <p:nvPr/>
          </p:nvSpPr>
          <p:spPr>
            <a:xfrm rot="2356334">
              <a:off x="386643" y="-2280356"/>
              <a:ext cx="11418712" cy="114187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: 圆角 4">
              <a:extLst>
                <a:ext uri="{FF2B5EF4-FFF2-40B4-BE49-F238E27FC236}">
                  <a16:creationId xmlns:a16="http://schemas.microsoft.com/office/drawing/2014/main" id="{6C1D7C22-D982-4E2F-B785-B9FE0B3369C3}"/>
                </a:ext>
              </a:extLst>
            </p:cNvPr>
            <p:cNvSpPr/>
            <p:nvPr/>
          </p:nvSpPr>
          <p:spPr>
            <a:xfrm rot="2462224">
              <a:off x="613750" y="-2053250"/>
              <a:ext cx="10964498" cy="1096449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: 圆角 4">
              <a:extLst>
                <a:ext uri="{FF2B5EF4-FFF2-40B4-BE49-F238E27FC236}">
                  <a16:creationId xmlns:a16="http://schemas.microsoft.com/office/drawing/2014/main" id="{AE3C61D8-3F3C-4480-8C19-D1617112CCF5}"/>
                </a:ext>
              </a:extLst>
            </p:cNvPr>
            <p:cNvSpPr/>
            <p:nvPr/>
          </p:nvSpPr>
          <p:spPr>
            <a:xfrm rot="2568115">
              <a:off x="840857" y="-1826142"/>
              <a:ext cx="10510283" cy="1051028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: 圆角 4">
              <a:extLst>
                <a:ext uri="{FF2B5EF4-FFF2-40B4-BE49-F238E27FC236}">
                  <a16:creationId xmlns:a16="http://schemas.microsoft.com/office/drawing/2014/main" id="{5AB5F3BF-8EAC-4669-B7A1-0FDCE6F8766C}"/>
                </a:ext>
              </a:extLst>
            </p:cNvPr>
            <p:cNvSpPr/>
            <p:nvPr/>
          </p:nvSpPr>
          <p:spPr>
            <a:xfrm rot="2674005">
              <a:off x="1067965" y="-1599035"/>
              <a:ext cx="10056068" cy="1005606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: 圆角 4">
              <a:extLst>
                <a:ext uri="{FF2B5EF4-FFF2-40B4-BE49-F238E27FC236}">
                  <a16:creationId xmlns:a16="http://schemas.microsoft.com/office/drawing/2014/main" id="{9F2C26A3-AB12-4CF1-AE99-B14CD0235CC0}"/>
                </a:ext>
              </a:extLst>
            </p:cNvPr>
            <p:cNvSpPr/>
            <p:nvPr/>
          </p:nvSpPr>
          <p:spPr>
            <a:xfrm rot="2779896">
              <a:off x="1295072" y="-1371927"/>
              <a:ext cx="9601854" cy="960185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: 圆角 4">
              <a:extLst>
                <a:ext uri="{FF2B5EF4-FFF2-40B4-BE49-F238E27FC236}">
                  <a16:creationId xmlns:a16="http://schemas.microsoft.com/office/drawing/2014/main" id="{FD9BC013-CF3E-45D2-B984-0FE011092A49}"/>
                </a:ext>
              </a:extLst>
            </p:cNvPr>
            <p:cNvSpPr/>
            <p:nvPr/>
          </p:nvSpPr>
          <p:spPr>
            <a:xfrm rot="2885786">
              <a:off x="1522181" y="-1144819"/>
              <a:ext cx="9147639" cy="914763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矩形: 圆角 4">
              <a:extLst>
                <a:ext uri="{FF2B5EF4-FFF2-40B4-BE49-F238E27FC236}">
                  <a16:creationId xmlns:a16="http://schemas.microsoft.com/office/drawing/2014/main" id="{AF63000F-3D58-4719-BF5E-38EB2D909722}"/>
                </a:ext>
              </a:extLst>
            </p:cNvPr>
            <p:cNvSpPr/>
            <p:nvPr/>
          </p:nvSpPr>
          <p:spPr>
            <a:xfrm rot="2991677">
              <a:off x="1749287" y="-917712"/>
              <a:ext cx="8693424" cy="869342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矩形: 圆角 4">
              <a:extLst>
                <a:ext uri="{FF2B5EF4-FFF2-40B4-BE49-F238E27FC236}">
                  <a16:creationId xmlns:a16="http://schemas.microsoft.com/office/drawing/2014/main" id="{D8C4899A-193C-46AC-980C-F91C0221FB79}"/>
                </a:ext>
              </a:extLst>
            </p:cNvPr>
            <p:cNvSpPr/>
            <p:nvPr/>
          </p:nvSpPr>
          <p:spPr>
            <a:xfrm rot="3097567">
              <a:off x="1976395" y="-690606"/>
              <a:ext cx="8239210" cy="823921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矩形: 圆角 4">
              <a:extLst>
                <a:ext uri="{FF2B5EF4-FFF2-40B4-BE49-F238E27FC236}">
                  <a16:creationId xmlns:a16="http://schemas.microsoft.com/office/drawing/2014/main" id="{81810039-8055-4880-928F-34E08D58A882}"/>
                </a:ext>
              </a:extLst>
            </p:cNvPr>
            <p:cNvSpPr/>
            <p:nvPr/>
          </p:nvSpPr>
          <p:spPr>
            <a:xfrm rot="3203458">
              <a:off x="2203501" y="-463499"/>
              <a:ext cx="7784995" cy="77849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矩形: 圆角 4">
              <a:extLst>
                <a:ext uri="{FF2B5EF4-FFF2-40B4-BE49-F238E27FC236}">
                  <a16:creationId xmlns:a16="http://schemas.microsoft.com/office/drawing/2014/main" id="{6E827351-1D4F-48B2-8396-52D411839C43}"/>
                </a:ext>
              </a:extLst>
            </p:cNvPr>
            <p:cNvSpPr/>
            <p:nvPr/>
          </p:nvSpPr>
          <p:spPr>
            <a:xfrm rot="3309348">
              <a:off x="2430609" y="-236392"/>
              <a:ext cx="7330780" cy="733078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矩形: 圆角 4">
              <a:extLst>
                <a:ext uri="{FF2B5EF4-FFF2-40B4-BE49-F238E27FC236}">
                  <a16:creationId xmlns:a16="http://schemas.microsoft.com/office/drawing/2014/main" id="{4767A160-9EC0-484C-8377-F26018DCD0EF}"/>
                </a:ext>
              </a:extLst>
            </p:cNvPr>
            <p:cNvSpPr/>
            <p:nvPr/>
          </p:nvSpPr>
          <p:spPr>
            <a:xfrm rot="3415239">
              <a:off x="2657716" y="-9285"/>
              <a:ext cx="6876566" cy="687656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矩形: 圆角 4">
              <a:extLst>
                <a:ext uri="{FF2B5EF4-FFF2-40B4-BE49-F238E27FC236}">
                  <a16:creationId xmlns:a16="http://schemas.microsoft.com/office/drawing/2014/main" id="{4F8DA7DD-E793-47B8-8DF7-10FEDCC68B61}"/>
                </a:ext>
              </a:extLst>
            </p:cNvPr>
            <p:cNvSpPr/>
            <p:nvPr/>
          </p:nvSpPr>
          <p:spPr>
            <a:xfrm rot="3521129">
              <a:off x="2884824" y="217823"/>
              <a:ext cx="6422351" cy="642235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矩形: 圆角 4">
              <a:extLst>
                <a:ext uri="{FF2B5EF4-FFF2-40B4-BE49-F238E27FC236}">
                  <a16:creationId xmlns:a16="http://schemas.microsoft.com/office/drawing/2014/main" id="{EC1D2398-273B-4167-A10B-E1805DDED858}"/>
                </a:ext>
              </a:extLst>
            </p:cNvPr>
            <p:cNvSpPr/>
            <p:nvPr/>
          </p:nvSpPr>
          <p:spPr>
            <a:xfrm rot="3627020">
              <a:off x="3111931" y="444930"/>
              <a:ext cx="5968136" cy="596813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4" name="矩形: 圆角 4">
              <a:extLst>
                <a:ext uri="{FF2B5EF4-FFF2-40B4-BE49-F238E27FC236}">
                  <a16:creationId xmlns:a16="http://schemas.microsoft.com/office/drawing/2014/main" id="{5F41C48B-EF87-42C7-A90A-216B3B158038}"/>
                </a:ext>
              </a:extLst>
            </p:cNvPr>
            <p:cNvSpPr/>
            <p:nvPr/>
          </p:nvSpPr>
          <p:spPr>
            <a:xfrm rot="3732910">
              <a:off x="3339038" y="672038"/>
              <a:ext cx="5513922" cy="551392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矩形: 圆角 4">
              <a:extLst>
                <a:ext uri="{FF2B5EF4-FFF2-40B4-BE49-F238E27FC236}">
                  <a16:creationId xmlns:a16="http://schemas.microsoft.com/office/drawing/2014/main" id="{C39AD58F-6B9E-48C4-BC2D-51867EB10410}"/>
                </a:ext>
              </a:extLst>
            </p:cNvPr>
            <p:cNvSpPr/>
            <p:nvPr/>
          </p:nvSpPr>
          <p:spPr>
            <a:xfrm rot="3838801">
              <a:off x="3566145" y="899144"/>
              <a:ext cx="5059707" cy="505970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矩形: 圆角 4">
              <a:extLst>
                <a:ext uri="{FF2B5EF4-FFF2-40B4-BE49-F238E27FC236}">
                  <a16:creationId xmlns:a16="http://schemas.microsoft.com/office/drawing/2014/main" id="{96E2FCC3-F8A4-4352-B10D-7B5E6723D5B6}"/>
                </a:ext>
              </a:extLst>
            </p:cNvPr>
            <p:cNvSpPr/>
            <p:nvPr/>
          </p:nvSpPr>
          <p:spPr>
            <a:xfrm rot="3944691">
              <a:off x="3793253" y="1126252"/>
              <a:ext cx="4605493" cy="460549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矩形: 圆角 4">
              <a:extLst>
                <a:ext uri="{FF2B5EF4-FFF2-40B4-BE49-F238E27FC236}">
                  <a16:creationId xmlns:a16="http://schemas.microsoft.com/office/drawing/2014/main" id="{98AC68AD-014D-4429-8DC8-A5EE44E21333}"/>
                </a:ext>
              </a:extLst>
            </p:cNvPr>
            <p:cNvSpPr/>
            <p:nvPr/>
          </p:nvSpPr>
          <p:spPr>
            <a:xfrm rot="4050582">
              <a:off x="4020360" y="1353359"/>
              <a:ext cx="4151278" cy="415127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8" name="矩形: 圆角 4">
              <a:extLst>
                <a:ext uri="{FF2B5EF4-FFF2-40B4-BE49-F238E27FC236}">
                  <a16:creationId xmlns:a16="http://schemas.microsoft.com/office/drawing/2014/main" id="{37100936-9625-4774-BFEB-B7139BC9DA36}"/>
                </a:ext>
              </a:extLst>
            </p:cNvPr>
            <p:cNvSpPr/>
            <p:nvPr/>
          </p:nvSpPr>
          <p:spPr>
            <a:xfrm rot="4156472">
              <a:off x="4247468" y="1580468"/>
              <a:ext cx="3697063" cy="3697063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9" name="矩形: 圆角 4">
              <a:extLst>
                <a:ext uri="{FF2B5EF4-FFF2-40B4-BE49-F238E27FC236}">
                  <a16:creationId xmlns:a16="http://schemas.microsoft.com/office/drawing/2014/main" id="{36D644AF-D6B6-4783-82B7-F0DE75CEDB77}"/>
                </a:ext>
              </a:extLst>
            </p:cNvPr>
            <p:cNvSpPr/>
            <p:nvPr/>
          </p:nvSpPr>
          <p:spPr>
            <a:xfrm rot="4262363">
              <a:off x="4474575" y="1807575"/>
              <a:ext cx="3242849" cy="324284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0" name="矩形: 圆角 4">
              <a:extLst>
                <a:ext uri="{FF2B5EF4-FFF2-40B4-BE49-F238E27FC236}">
                  <a16:creationId xmlns:a16="http://schemas.microsoft.com/office/drawing/2014/main" id="{9E518F92-F898-4393-B709-62E1ACAE9E5D}"/>
                </a:ext>
              </a:extLst>
            </p:cNvPr>
            <p:cNvSpPr/>
            <p:nvPr/>
          </p:nvSpPr>
          <p:spPr>
            <a:xfrm rot="4368253">
              <a:off x="4701682" y="2034681"/>
              <a:ext cx="2788634" cy="278863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1" name="矩形: 圆角 4">
              <a:extLst>
                <a:ext uri="{FF2B5EF4-FFF2-40B4-BE49-F238E27FC236}">
                  <a16:creationId xmlns:a16="http://schemas.microsoft.com/office/drawing/2014/main" id="{5F5146E7-FC95-46EC-98A0-E17530A15757}"/>
                </a:ext>
              </a:extLst>
            </p:cNvPr>
            <p:cNvSpPr/>
            <p:nvPr/>
          </p:nvSpPr>
          <p:spPr>
            <a:xfrm rot="4474144">
              <a:off x="4928788" y="2261788"/>
              <a:ext cx="2334419" cy="23344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2" name="矩形: 圆角 4">
              <a:extLst>
                <a:ext uri="{FF2B5EF4-FFF2-40B4-BE49-F238E27FC236}">
                  <a16:creationId xmlns:a16="http://schemas.microsoft.com/office/drawing/2014/main" id="{BF28A748-97F1-4C56-9BE1-1DA3D7D6274A}"/>
                </a:ext>
              </a:extLst>
            </p:cNvPr>
            <p:cNvSpPr/>
            <p:nvPr/>
          </p:nvSpPr>
          <p:spPr>
            <a:xfrm rot="4580034">
              <a:off x="5155896" y="2488896"/>
              <a:ext cx="1880205" cy="18802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3" name="矩形: 圆角 4">
              <a:extLst>
                <a:ext uri="{FF2B5EF4-FFF2-40B4-BE49-F238E27FC236}">
                  <a16:creationId xmlns:a16="http://schemas.microsoft.com/office/drawing/2014/main" id="{597EFF7F-D766-43E3-BDD2-394B0C74990C}"/>
                </a:ext>
              </a:extLst>
            </p:cNvPr>
            <p:cNvSpPr/>
            <p:nvPr/>
          </p:nvSpPr>
          <p:spPr>
            <a:xfrm rot="4685925">
              <a:off x="5383003" y="2716003"/>
              <a:ext cx="1425990" cy="142599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DF6EF6"/>
                  </a:gs>
                  <a:gs pos="10000">
                    <a:srgbClr val="DF6EF6"/>
                  </a:gs>
                  <a:gs pos="34000">
                    <a:schemeClr val="bg1">
                      <a:alpha val="0"/>
                    </a:schemeClr>
                  </a:gs>
                  <a:gs pos="61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4" name="圆: 空心 6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EE01614C-848D-4C45-AF67-F27E8084B195}"/>
              </a:ext>
            </a:extLst>
          </p:cNvPr>
          <p:cNvSpPr/>
          <p:nvPr/>
        </p:nvSpPr>
        <p:spPr>
          <a:xfrm rot="5849134" flipH="1" flipV="1">
            <a:off x="-899543" y="-4080376"/>
            <a:ext cx="10107770" cy="10107770"/>
          </a:xfrm>
          <a:prstGeom prst="donut">
            <a:avLst>
              <a:gd name="adj" fmla="val 12953"/>
            </a:avLst>
          </a:prstGeom>
          <a:gradFill>
            <a:gsLst>
              <a:gs pos="100000">
                <a:schemeClr val="bg1"/>
              </a:gs>
              <a:gs pos="10000">
                <a:schemeClr val="accent1">
                  <a:lumMod val="5000"/>
                  <a:lumOff val="95000"/>
                  <a:alpha val="50000"/>
                </a:schemeClr>
              </a:gs>
              <a:gs pos="18000">
                <a:srgbClr val="DF6EF6">
                  <a:alpha val="80000"/>
                </a:srgbClr>
              </a:gs>
              <a:gs pos="78000">
                <a:srgbClr val="30063D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5" name="文本框 6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A6FC1B3-D678-4706-B71C-C676A406C391}"/>
              </a:ext>
            </a:extLst>
          </p:cNvPr>
          <p:cNvSpPr txBox="1"/>
          <p:nvPr/>
        </p:nvSpPr>
        <p:spPr>
          <a:xfrm>
            <a:off x="10483098" y="3004682"/>
            <a:ext cx="4214659" cy="1513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3800" b="1">
                <a:solidFill>
                  <a:schemeClr val="bg1"/>
                </a:solidFill>
                <a:latin typeface="思源黑体 CN ExtraLight"/>
                <a:ea typeface="思源宋体 Heavy" panose="02020900000000000000"/>
              </a:defRPr>
            </a:lvl1pPr>
          </a:lstStyle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23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PART</a:t>
            </a:r>
          </a:p>
        </p:txBody>
      </p:sp>
      <p:sp>
        <p:nvSpPr>
          <p:cNvPr id="66" name="文本框 6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489364A-4636-4567-8643-3AF31F9D3274}"/>
              </a:ext>
            </a:extLst>
          </p:cNvPr>
          <p:cNvSpPr txBox="1"/>
          <p:nvPr/>
        </p:nvSpPr>
        <p:spPr>
          <a:xfrm>
            <a:off x="5268785" y="1157807"/>
            <a:ext cx="5572826" cy="395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90" b="1" i="0" u="none" strike="noStrike" kern="1200" cap="none" spc="0" normalizeH="0" baseline="0" noProof="0" dirty="0">
                <a:ln>
                  <a:noFill/>
                </a:ln>
                <a:solidFill>
                  <a:srgbClr val="DF6EF6"/>
                </a:solidFill>
                <a:effectLst/>
                <a:uLnTx/>
                <a:uFillTx/>
                <a:cs typeface="+mn-ea"/>
                <a:sym typeface="+mn-lt"/>
              </a:rPr>
              <a:t>02</a:t>
            </a:r>
            <a:endParaRPr kumimoji="0" lang="zh-CN" altLang="en-US" sz="25090" b="1" i="0" u="none" strike="noStrike" kern="1200" cap="none" spc="0" normalizeH="0" baseline="0" noProof="0" dirty="0">
              <a:ln>
                <a:noFill/>
              </a:ln>
              <a:solidFill>
                <a:srgbClr val="DF6EF6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7" name="文本框 6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4A22FF0-708E-4868-AD29-07B8C92F465F}"/>
              </a:ext>
            </a:extLst>
          </p:cNvPr>
          <p:cNvSpPr txBox="1"/>
          <p:nvPr/>
        </p:nvSpPr>
        <p:spPr>
          <a:xfrm>
            <a:off x="5518898" y="1079831"/>
            <a:ext cx="5572826" cy="395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9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02</a:t>
            </a:r>
            <a:endParaRPr kumimoji="0" lang="zh-CN" altLang="en-US" sz="2509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8" name="文本框 6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DA65323-DA4C-4E95-84DB-991DF2EB7018}"/>
              </a:ext>
            </a:extLst>
          </p:cNvPr>
          <p:cNvSpPr txBox="1"/>
          <p:nvPr/>
        </p:nvSpPr>
        <p:spPr>
          <a:xfrm>
            <a:off x="10483099" y="4368858"/>
            <a:ext cx="6208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9" name="文本框 6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29FAB7DA-45F3-4F30-AB2F-F63F78F206E8}"/>
              </a:ext>
            </a:extLst>
          </p:cNvPr>
          <p:cNvSpPr txBox="1"/>
          <p:nvPr/>
        </p:nvSpPr>
        <p:spPr>
          <a:xfrm>
            <a:off x="10483098" y="5363007"/>
            <a:ext cx="8416918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24754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0063D"/>
            </a:gs>
            <a:gs pos="78000">
              <a:srgbClr val="4B1064"/>
            </a:gs>
            <a:gs pos="100000">
              <a:srgbClr val="30063D"/>
            </a:gs>
            <a:gs pos="100000">
              <a:srgbClr val="30063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CEBF537C-63C9-4F10-AFF7-A0F5B3B3A71F}"/>
              </a:ext>
            </a:extLst>
          </p:cNvPr>
          <p:cNvGrpSpPr/>
          <p:nvPr/>
        </p:nvGrpSpPr>
        <p:grpSpPr>
          <a:xfrm rot="18708486" flipH="1">
            <a:off x="7270705" y="1796532"/>
            <a:ext cx="440347" cy="13887776"/>
            <a:chOff x="5978142" y="3695612"/>
            <a:chExt cx="1910340" cy="5160866"/>
          </a:xfrm>
        </p:grpSpPr>
        <p:sp>
          <p:nvSpPr>
            <p:cNvPr id="60" name="矩形: 圆角 4">
              <a:extLst>
                <a:ext uri="{FF2B5EF4-FFF2-40B4-BE49-F238E27FC236}">
                  <a16:creationId xmlns:a16="http://schemas.microsoft.com/office/drawing/2014/main" id="{A1CB4E22-18A5-4D03-AB6D-481ED4E62FC7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1" name="矩形: 圆角 4">
              <a:extLst>
                <a:ext uri="{FF2B5EF4-FFF2-40B4-BE49-F238E27FC236}">
                  <a16:creationId xmlns:a16="http://schemas.microsoft.com/office/drawing/2014/main" id="{F96A8722-1CA6-4C6B-BD66-91FFB3871144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2" name="矩形: 圆角 4">
              <a:extLst>
                <a:ext uri="{FF2B5EF4-FFF2-40B4-BE49-F238E27FC236}">
                  <a16:creationId xmlns:a16="http://schemas.microsoft.com/office/drawing/2014/main" id="{FD79C00F-0105-4E72-B11A-29521B02FF7E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3" name="矩形: 圆角 4">
              <a:extLst>
                <a:ext uri="{FF2B5EF4-FFF2-40B4-BE49-F238E27FC236}">
                  <a16:creationId xmlns:a16="http://schemas.microsoft.com/office/drawing/2014/main" id="{809D56F4-3DAA-400D-9547-9F62587B4079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4" name="矩形: 圆角 4">
              <a:extLst>
                <a:ext uri="{FF2B5EF4-FFF2-40B4-BE49-F238E27FC236}">
                  <a16:creationId xmlns:a16="http://schemas.microsoft.com/office/drawing/2014/main" id="{957BACCD-3132-4CAA-BB9B-4331D40A77B3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5" name="矩形: 圆角 4">
              <a:extLst>
                <a:ext uri="{FF2B5EF4-FFF2-40B4-BE49-F238E27FC236}">
                  <a16:creationId xmlns:a16="http://schemas.microsoft.com/office/drawing/2014/main" id="{0EBF4AE1-782C-419B-818B-53F728C376AC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6" name="矩形: 圆角 4">
              <a:extLst>
                <a:ext uri="{FF2B5EF4-FFF2-40B4-BE49-F238E27FC236}">
                  <a16:creationId xmlns:a16="http://schemas.microsoft.com/office/drawing/2014/main" id="{F025CDD7-ABCF-4043-A03D-EBCA92AE4ED8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7" name="矩形: 圆角 4">
              <a:extLst>
                <a:ext uri="{FF2B5EF4-FFF2-40B4-BE49-F238E27FC236}">
                  <a16:creationId xmlns:a16="http://schemas.microsoft.com/office/drawing/2014/main" id="{89D0B206-5ACA-4B2E-A891-343678948A72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8" name="矩形: 圆角 4">
              <a:extLst>
                <a:ext uri="{FF2B5EF4-FFF2-40B4-BE49-F238E27FC236}">
                  <a16:creationId xmlns:a16="http://schemas.microsoft.com/office/drawing/2014/main" id="{F7B24B25-CD5D-425C-A359-A6320CB969BE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9" name="矩形: 圆角 4">
              <a:extLst>
                <a:ext uri="{FF2B5EF4-FFF2-40B4-BE49-F238E27FC236}">
                  <a16:creationId xmlns:a16="http://schemas.microsoft.com/office/drawing/2014/main" id="{FCAF3E7F-1203-4987-BC23-052A986950DE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3" name="矩形: 圆角 4">
              <a:extLst>
                <a:ext uri="{FF2B5EF4-FFF2-40B4-BE49-F238E27FC236}">
                  <a16:creationId xmlns:a16="http://schemas.microsoft.com/office/drawing/2014/main" id="{08910EA1-7A21-4B88-BCAC-88ABAF267735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4" name="矩形: 圆角 4">
              <a:extLst>
                <a:ext uri="{FF2B5EF4-FFF2-40B4-BE49-F238E27FC236}">
                  <a16:creationId xmlns:a16="http://schemas.microsoft.com/office/drawing/2014/main" id="{BB45A46D-0924-4B0D-8BC0-505EF03DAC17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3" name="矩形: 圆角 4">
              <a:extLst>
                <a:ext uri="{FF2B5EF4-FFF2-40B4-BE49-F238E27FC236}">
                  <a16:creationId xmlns:a16="http://schemas.microsoft.com/office/drawing/2014/main" id="{80C2DA36-7A19-42C9-B197-87D3D6F2EBC5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4" name="矩形: 圆角 4">
              <a:extLst>
                <a:ext uri="{FF2B5EF4-FFF2-40B4-BE49-F238E27FC236}">
                  <a16:creationId xmlns:a16="http://schemas.microsoft.com/office/drawing/2014/main" id="{7B1DF5E2-552A-4CAD-9FE9-5FADEFF438F3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5" name="矩形: 圆角 4">
              <a:extLst>
                <a:ext uri="{FF2B5EF4-FFF2-40B4-BE49-F238E27FC236}">
                  <a16:creationId xmlns:a16="http://schemas.microsoft.com/office/drawing/2014/main" id="{7151BE34-CD98-4B40-8ADE-D061B26D1A8D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6" name="矩形: 圆角 4">
              <a:extLst>
                <a:ext uri="{FF2B5EF4-FFF2-40B4-BE49-F238E27FC236}">
                  <a16:creationId xmlns:a16="http://schemas.microsoft.com/office/drawing/2014/main" id="{873D2613-F563-40D6-81CD-7F853D378BAF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7" name="矩形: 圆角 4">
              <a:extLst>
                <a:ext uri="{FF2B5EF4-FFF2-40B4-BE49-F238E27FC236}">
                  <a16:creationId xmlns:a16="http://schemas.microsoft.com/office/drawing/2014/main" id="{CF9C1770-6CD9-4A7A-923C-E8497C012BC7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8" name="矩形: 圆角 4">
              <a:extLst>
                <a:ext uri="{FF2B5EF4-FFF2-40B4-BE49-F238E27FC236}">
                  <a16:creationId xmlns:a16="http://schemas.microsoft.com/office/drawing/2014/main" id="{8C34B842-7F6F-4895-9E1D-4AF5EC79E568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9" name="矩形: 圆角 4">
              <a:extLst>
                <a:ext uri="{FF2B5EF4-FFF2-40B4-BE49-F238E27FC236}">
                  <a16:creationId xmlns:a16="http://schemas.microsoft.com/office/drawing/2014/main" id="{89CEEED8-4977-4261-9238-797DFEBFEAC8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0" name="矩形: 圆角 4">
              <a:extLst>
                <a:ext uri="{FF2B5EF4-FFF2-40B4-BE49-F238E27FC236}">
                  <a16:creationId xmlns:a16="http://schemas.microsoft.com/office/drawing/2014/main" id="{E7D616CC-1965-448A-99B0-4D9AB8C21364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1" name="矩形: 圆角 4">
              <a:extLst>
                <a:ext uri="{FF2B5EF4-FFF2-40B4-BE49-F238E27FC236}">
                  <a16:creationId xmlns:a16="http://schemas.microsoft.com/office/drawing/2014/main" id="{8A2C2CC8-F94E-4FAD-AE67-03F1EB97F125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2" name="矩形: 圆角 4">
              <a:extLst>
                <a:ext uri="{FF2B5EF4-FFF2-40B4-BE49-F238E27FC236}">
                  <a16:creationId xmlns:a16="http://schemas.microsoft.com/office/drawing/2014/main" id="{D1183AB3-B665-447E-8C3A-1A48D8158B99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3" name="矩形: 圆角 4">
              <a:extLst>
                <a:ext uri="{FF2B5EF4-FFF2-40B4-BE49-F238E27FC236}">
                  <a16:creationId xmlns:a16="http://schemas.microsoft.com/office/drawing/2014/main" id="{A7053FF5-B23C-47C8-BFAA-727C4DD09252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4" name="矩形: 圆角 4">
              <a:extLst>
                <a:ext uri="{FF2B5EF4-FFF2-40B4-BE49-F238E27FC236}">
                  <a16:creationId xmlns:a16="http://schemas.microsoft.com/office/drawing/2014/main" id="{E81BFDCF-B427-4FDB-A4EB-E16660F61583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5" name="矩形: 圆角 4">
              <a:extLst>
                <a:ext uri="{FF2B5EF4-FFF2-40B4-BE49-F238E27FC236}">
                  <a16:creationId xmlns:a16="http://schemas.microsoft.com/office/drawing/2014/main" id="{8C6AD7DB-ED00-4D2A-8C6B-CF11ABF943CB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6" name="矩形: 圆角 4">
              <a:extLst>
                <a:ext uri="{FF2B5EF4-FFF2-40B4-BE49-F238E27FC236}">
                  <a16:creationId xmlns:a16="http://schemas.microsoft.com/office/drawing/2014/main" id="{FEB378EE-637A-4B2E-A392-6D0C58797648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7" name="矩形: 圆角 4">
              <a:extLst>
                <a:ext uri="{FF2B5EF4-FFF2-40B4-BE49-F238E27FC236}">
                  <a16:creationId xmlns:a16="http://schemas.microsoft.com/office/drawing/2014/main" id="{66A215FD-537C-487F-9004-14AB024E845C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8" name="矩形: 圆角 4">
              <a:extLst>
                <a:ext uri="{FF2B5EF4-FFF2-40B4-BE49-F238E27FC236}">
                  <a16:creationId xmlns:a16="http://schemas.microsoft.com/office/drawing/2014/main" id="{A15FF738-27D2-4038-BF13-D706290EE081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9" name="矩形: 圆角 4">
              <a:extLst>
                <a:ext uri="{FF2B5EF4-FFF2-40B4-BE49-F238E27FC236}">
                  <a16:creationId xmlns:a16="http://schemas.microsoft.com/office/drawing/2014/main" id="{54139C3F-C4F1-4E30-BA7B-159EE0E3AD5D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0" name="矩形: 圆角 4">
              <a:extLst>
                <a:ext uri="{FF2B5EF4-FFF2-40B4-BE49-F238E27FC236}">
                  <a16:creationId xmlns:a16="http://schemas.microsoft.com/office/drawing/2014/main" id="{465E0CA0-B4EB-4BA3-932B-74EB7B1F4EDE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1" name="矩形: 圆角 4">
              <a:extLst>
                <a:ext uri="{FF2B5EF4-FFF2-40B4-BE49-F238E27FC236}">
                  <a16:creationId xmlns:a16="http://schemas.microsoft.com/office/drawing/2014/main" id="{B9B9C9A6-47CA-4684-B752-B4401E571342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0" name="组合 13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65D77C2C-C22B-4DEB-A5D3-FA8E96846E11}"/>
              </a:ext>
            </a:extLst>
          </p:cNvPr>
          <p:cNvGrpSpPr/>
          <p:nvPr/>
        </p:nvGrpSpPr>
        <p:grpSpPr>
          <a:xfrm rot="8771830" flipH="1" flipV="1">
            <a:off x="21877510" y="-3076076"/>
            <a:ext cx="440347" cy="13887776"/>
            <a:chOff x="5978142" y="3695612"/>
            <a:chExt cx="1910340" cy="5160866"/>
          </a:xfrm>
        </p:grpSpPr>
        <p:sp>
          <p:nvSpPr>
            <p:cNvPr id="141" name="矩形: 圆角 4">
              <a:extLst>
                <a:ext uri="{FF2B5EF4-FFF2-40B4-BE49-F238E27FC236}">
                  <a16:creationId xmlns:a16="http://schemas.microsoft.com/office/drawing/2014/main" id="{9930049A-AE7A-4E02-AE71-0D834537186D}"/>
                </a:ext>
              </a:extLst>
            </p:cNvPr>
            <p:cNvSpPr/>
            <p:nvPr/>
          </p:nvSpPr>
          <p:spPr>
            <a:xfrm rot="18290790">
              <a:off x="5347360" y="6315357"/>
              <a:ext cx="4985791" cy="9645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0160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2" name="矩形: 圆角 4">
              <a:extLst>
                <a:ext uri="{FF2B5EF4-FFF2-40B4-BE49-F238E27FC236}">
                  <a16:creationId xmlns:a16="http://schemas.microsoft.com/office/drawing/2014/main" id="{45E2B88E-A23C-4A13-A73F-27426E181BC3}"/>
                </a:ext>
              </a:extLst>
            </p:cNvPr>
            <p:cNvSpPr/>
            <p:nvPr/>
          </p:nvSpPr>
          <p:spPr>
            <a:xfrm rot="18184900">
              <a:off x="5402062" y="6210043"/>
              <a:ext cx="4835342" cy="9354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873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3" name="矩形: 圆角 4">
              <a:extLst>
                <a:ext uri="{FF2B5EF4-FFF2-40B4-BE49-F238E27FC236}">
                  <a16:creationId xmlns:a16="http://schemas.microsoft.com/office/drawing/2014/main" id="{B737CF29-087B-4823-A925-4FF1380FA509}"/>
                </a:ext>
              </a:extLst>
            </p:cNvPr>
            <p:cNvSpPr/>
            <p:nvPr/>
          </p:nvSpPr>
          <p:spPr>
            <a:xfrm rot="18079009">
              <a:off x="5452227" y="6107408"/>
              <a:ext cx="4684893" cy="90631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586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4" name="矩形: 圆角 4">
              <a:extLst>
                <a:ext uri="{FF2B5EF4-FFF2-40B4-BE49-F238E27FC236}">
                  <a16:creationId xmlns:a16="http://schemas.microsoft.com/office/drawing/2014/main" id="{E83BB25B-E418-4BEB-8B81-5A4C38478A08}"/>
                </a:ext>
              </a:extLst>
            </p:cNvPr>
            <p:cNvSpPr/>
            <p:nvPr/>
          </p:nvSpPr>
          <p:spPr>
            <a:xfrm rot="17973119">
              <a:off x="5498003" y="6007634"/>
              <a:ext cx="4534444" cy="87720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299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5" name="矩形: 圆角 4">
              <a:extLst>
                <a:ext uri="{FF2B5EF4-FFF2-40B4-BE49-F238E27FC236}">
                  <a16:creationId xmlns:a16="http://schemas.microsoft.com/office/drawing/2014/main" id="{0BA90ACB-79F9-45DB-A6F4-D7748BFE87B3}"/>
                </a:ext>
              </a:extLst>
            </p:cNvPr>
            <p:cNvSpPr/>
            <p:nvPr/>
          </p:nvSpPr>
          <p:spPr>
            <a:xfrm rot="17867228">
              <a:off x="5539539" y="5910883"/>
              <a:ext cx="4383996" cy="84812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9012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6" name="矩形: 圆角 4">
              <a:extLst>
                <a:ext uri="{FF2B5EF4-FFF2-40B4-BE49-F238E27FC236}">
                  <a16:creationId xmlns:a16="http://schemas.microsoft.com/office/drawing/2014/main" id="{7699D11F-7786-41D4-A226-12A91A898406}"/>
                </a:ext>
              </a:extLst>
            </p:cNvPr>
            <p:cNvSpPr/>
            <p:nvPr/>
          </p:nvSpPr>
          <p:spPr>
            <a:xfrm rot="17761338">
              <a:off x="5577001" y="5817325"/>
              <a:ext cx="4233547" cy="8189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726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7" name="矩形: 圆角 4">
              <a:extLst>
                <a:ext uri="{FF2B5EF4-FFF2-40B4-BE49-F238E27FC236}">
                  <a16:creationId xmlns:a16="http://schemas.microsoft.com/office/drawing/2014/main" id="{BD73EA38-0317-4A5A-842D-43BFA202C7AA}"/>
                </a:ext>
              </a:extLst>
            </p:cNvPr>
            <p:cNvSpPr/>
            <p:nvPr/>
          </p:nvSpPr>
          <p:spPr>
            <a:xfrm rot="17655447">
              <a:off x="5610550" y="5727113"/>
              <a:ext cx="4083098" cy="7898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439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8" name="矩形: 圆角 4">
              <a:extLst>
                <a:ext uri="{FF2B5EF4-FFF2-40B4-BE49-F238E27FC236}">
                  <a16:creationId xmlns:a16="http://schemas.microsoft.com/office/drawing/2014/main" id="{2428025E-0DCD-4F9C-AB93-3E4593E48571}"/>
                </a:ext>
              </a:extLst>
            </p:cNvPr>
            <p:cNvSpPr/>
            <p:nvPr/>
          </p:nvSpPr>
          <p:spPr>
            <a:xfrm rot="17549557">
              <a:off x="5640359" y="5640396"/>
              <a:ext cx="3932650" cy="7607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8152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9" name="矩形: 圆角 4">
              <a:extLst>
                <a:ext uri="{FF2B5EF4-FFF2-40B4-BE49-F238E27FC236}">
                  <a16:creationId xmlns:a16="http://schemas.microsoft.com/office/drawing/2014/main" id="{9EC25C1D-EFC3-4AAC-A38D-3DC2C338E93A}"/>
                </a:ext>
              </a:extLst>
            </p:cNvPr>
            <p:cNvSpPr/>
            <p:nvPr/>
          </p:nvSpPr>
          <p:spPr>
            <a:xfrm rot="17443666">
              <a:off x="5653768" y="5566182"/>
              <a:ext cx="3782200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865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0" name="矩形: 圆角 4">
              <a:extLst>
                <a:ext uri="{FF2B5EF4-FFF2-40B4-BE49-F238E27FC236}">
                  <a16:creationId xmlns:a16="http://schemas.microsoft.com/office/drawing/2014/main" id="{7EEDCECA-B7F6-4BF0-9EEF-91DE5F2656A9}"/>
                </a:ext>
              </a:extLst>
            </p:cNvPr>
            <p:cNvSpPr/>
            <p:nvPr/>
          </p:nvSpPr>
          <p:spPr>
            <a:xfrm rot="17337776">
              <a:off x="5689466" y="5478005"/>
              <a:ext cx="3631752" cy="70258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579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1" name="矩形: 圆角 4">
              <a:extLst>
                <a:ext uri="{FF2B5EF4-FFF2-40B4-BE49-F238E27FC236}">
                  <a16:creationId xmlns:a16="http://schemas.microsoft.com/office/drawing/2014/main" id="{AC2F31C6-90A5-4801-910F-E05AD645AA4E}"/>
                </a:ext>
              </a:extLst>
            </p:cNvPr>
            <p:cNvSpPr/>
            <p:nvPr/>
          </p:nvSpPr>
          <p:spPr>
            <a:xfrm rot="17231885">
              <a:off x="5709133" y="5402590"/>
              <a:ext cx="3481303" cy="6734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292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2" name="矩形: 圆角 4">
              <a:extLst>
                <a:ext uri="{FF2B5EF4-FFF2-40B4-BE49-F238E27FC236}">
                  <a16:creationId xmlns:a16="http://schemas.microsoft.com/office/drawing/2014/main" id="{F789F5EB-122E-444E-A812-23D6540367D3}"/>
                </a:ext>
              </a:extLst>
            </p:cNvPr>
            <p:cNvSpPr/>
            <p:nvPr/>
          </p:nvSpPr>
          <p:spPr>
            <a:xfrm rot="17125995">
              <a:off x="5725796" y="5331190"/>
              <a:ext cx="3330855" cy="64437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7005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3" name="矩形: 圆角 4">
              <a:extLst>
                <a:ext uri="{FF2B5EF4-FFF2-40B4-BE49-F238E27FC236}">
                  <a16:creationId xmlns:a16="http://schemas.microsoft.com/office/drawing/2014/main" id="{1B523FB8-5903-490A-9DAC-EA4F7CCFD1B6}"/>
                </a:ext>
              </a:extLst>
            </p:cNvPr>
            <p:cNvSpPr/>
            <p:nvPr/>
          </p:nvSpPr>
          <p:spPr>
            <a:xfrm rot="17020104">
              <a:off x="5739651" y="5263914"/>
              <a:ext cx="3180406" cy="6152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718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4" name="矩形: 圆角 4">
              <a:extLst>
                <a:ext uri="{FF2B5EF4-FFF2-40B4-BE49-F238E27FC236}">
                  <a16:creationId xmlns:a16="http://schemas.microsoft.com/office/drawing/2014/main" id="{266D4FDD-1399-45A2-924A-750BD7BE70DE}"/>
                </a:ext>
              </a:extLst>
            </p:cNvPr>
            <p:cNvSpPr/>
            <p:nvPr/>
          </p:nvSpPr>
          <p:spPr>
            <a:xfrm rot="16914214">
              <a:off x="5750893" y="5200862"/>
              <a:ext cx="3029957" cy="58616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431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5" name="矩形: 圆角 4">
              <a:extLst>
                <a:ext uri="{FF2B5EF4-FFF2-40B4-BE49-F238E27FC236}">
                  <a16:creationId xmlns:a16="http://schemas.microsoft.com/office/drawing/2014/main" id="{9604E2BA-994C-42C7-96AE-B6D1EDCBA3E6}"/>
                </a:ext>
              </a:extLst>
            </p:cNvPr>
            <p:cNvSpPr/>
            <p:nvPr/>
          </p:nvSpPr>
          <p:spPr>
            <a:xfrm rot="16808323">
              <a:off x="5759729" y="5142131"/>
              <a:ext cx="2879508" cy="5570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6145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6" name="矩形: 圆角 4">
              <a:extLst>
                <a:ext uri="{FF2B5EF4-FFF2-40B4-BE49-F238E27FC236}">
                  <a16:creationId xmlns:a16="http://schemas.microsoft.com/office/drawing/2014/main" id="{DA32A2EA-6A5D-4D75-90D7-0A684B7510C8}"/>
                </a:ext>
              </a:extLst>
            </p:cNvPr>
            <p:cNvSpPr/>
            <p:nvPr/>
          </p:nvSpPr>
          <p:spPr>
            <a:xfrm rot="16702433">
              <a:off x="5766362" y="5087804"/>
              <a:ext cx="2729060" cy="52795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858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7" name="矩形: 圆角 4">
              <a:extLst>
                <a:ext uri="{FF2B5EF4-FFF2-40B4-BE49-F238E27FC236}">
                  <a16:creationId xmlns:a16="http://schemas.microsoft.com/office/drawing/2014/main" id="{5E18C3B7-5F6C-4165-B709-D88C3E1D9E72}"/>
                </a:ext>
              </a:extLst>
            </p:cNvPr>
            <p:cNvSpPr/>
            <p:nvPr/>
          </p:nvSpPr>
          <p:spPr>
            <a:xfrm rot="16596542">
              <a:off x="5771003" y="5037957"/>
              <a:ext cx="2578611" cy="4988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571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8" name="矩形: 圆角 4">
              <a:extLst>
                <a:ext uri="{FF2B5EF4-FFF2-40B4-BE49-F238E27FC236}">
                  <a16:creationId xmlns:a16="http://schemas.microsoft.com/office/drawing/2014/main" id="{31C56E26-A3F1-492C-AA4B-F465C964F531}"/>
                </a:ext>
              </a:extLst>
            </p:cNvPr>
            <p:cNvSpPr/>
            <p:nvPr/>
          </p:nvSpPr>
          <p:spPr>
            <a:xfrm rot="16490652">
              <a:off x="5773861" y="4992660"/>
              <a:ext cx="2428162" cy="46974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5284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9" name="矩形: 圆角 4">
              <a:extLst>
                <a:ext uri="{FF2B5EF4-FFF2-40B4-BE49-F238E27FC236}">
                  <a16:creationId xmlns:a16="http://schemas.microsoft.com/office/drawing/2014/main" id="{542B1C27-D8DA-4409-8BDC-6BE84EAC669F}"/>
                </a:ext>
              </a:extLst>
            </p:cNvPr>
            <p:cNvSpPr/>
            <p:nvPr/>
          </p:nvSpPr>
          <p:spPr>
            <a:xfrm rot="16384761">
              <a:off x="5775975" y="4951184"/>
              <a:ext cx="227771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998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0" name="矩形: 圆角 4">
              <a:extLst>
                <a:ext uri="{FF2B5EF4-FFF2-40B4-BE49-F238E27FC236}">
                  <a16:creationId xmlns:a16="http://schemas.microsoft.com/office/drawing/2014/main" id="{5FD8ADAD-6823-40F6-B88C-64317F82527F}"/>
                </a:ext>
              </a:extLst>
            </p:cNvPr>
            <p:cNvSpPr/>
            <p:nvPr/>
          </p:nvSpPr>
          <p:spPr>
            <a:xfrm rot="16278871">
              <a:off x="5777368" y="4913702"/>
              <a:ext cx="212726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711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1" name="矩形: 圆角 4">
              <a:extLst>
                <a:ext uri="{FF2B5EF4-FFF2-40B4-BE49-F238E27FC236}">
                  <a16:creationId xmlns:a16="http://schemas.microsoft.com/office/drawing/2014/main" id="{BF040747-11E9-404B-879A-AECF723EC080}"/>
                </a:ext>
              </a:extLst>
            </p:cNvPr>
            <p:cNvSpPr/>
            <p:nvPr/>
          </p:nvSpPr>
          <p:spPr>
            <a:xfrm rot="16172980">
              <a:off x="5777621" y="4880830"/>
              <a:ext cx="197681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424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5" name="矩形: 圆角 4">
              <a:extLst>
                <a:ext uri="{FF2B5EF4-FFF2-40B4-BE49-F238E27FC236}">
                  <a16:creationId xmlns:a16="http://schemas.microsoft.com/office/drawing/2014/main" id="{8C40F2E7-D5D9-4077-82F5-596DEFEECB16}"/>
                </a:ext>
              </a:extLst>
            </p:cNvPr>
            <p:cNvSpPr/>
            <p:nvPr/>
          </p:nvSpPr>
          <p:spPr>
            <a:xfrm rot="16067090">
              <a:off x="5776953" y="4852597"/>
              <a:ext cx="182636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41377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6" name="矩形: 圆角 4">
              <a:extLst>
                <a:ext uri="{FF2B5EF4-FFF2-40B4-BE49-F238E27FC236}">
                  <a16:creationId xmlns:a16="http://schemas.microsoft.com/office/drawing/2014/main" id="{973BACB6-055B-4108-AEFA-B31F976B35CA}"/>
                </a:ext>
              </a:extLst>
            </p:cNvPr>
            <p:cNvSpPr/>
            <p:nvPr/>
          </p:nvSpPr>
          <p:spPr>
            <a:xfrm rot="15961199">
              <a:off x="5775577" y="4829030"/>
              <a:ext cx="1675918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8510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7" name="矩形: 圆角 4">
              <a:extLst>
                <a:ext uri="{FF2B5EF4-FFF2-40B4-BE49-F238E27FC236}">
                  <a16:creationId xmlns:a16="http://schemas.microsoft.com/office/drawing/2014/main" id="{B632E9FF-A86F-4AFC-8254-1D157B5649FE}"/>
                </a:ext>
              </a:extLst>
            </p:cNvPr>
            <p:cNvSpPr/>
            <p:nvPr/>
          </p:nvSpPr>
          <p:spPr>
            <a:xfrm rot="15855309">
              <a:off x="5773708" y="4810141"/>
              <a:ext cx="152546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5642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8" name="矩形: 圆角 4">
              <a:extLst>
                <a:ext uri="{FF2B5EF4-FFF2-40B4-BE49-F238E27FC236}">
                  <a16:creationId xmlns:a16="http://schemas.microsoft.com/office/drawing/2014/main" id="{1EC91925-D321-46B2-9365-6A7AF30F8CC2}"/>
                </a:ext>
              </a:extLst>
            </p:cNvPr>
            <p:cNvSpPr/>
            <p:nvPr/>
          </p:nvSpPr>
          <p:spPr>
            <a:xfrm rot="15749418">
              <a:off x="5771560" y="4795937"/>
              <a:ext cx="1375021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32774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9" name="矩形: 圆角 4">
              <a:extLst>
                <a:ext uri="{FF2B5EF4-FFF2-40B4-BE49-F238E27FC236}">
                  <a16:creationId xmlns:a16="http://schemas.microsoft.com/office/drawing/2014/main" id="{FFE6AAB3-B476-48DE-9C5B-15186BB7CEED}"/>
                </a:ext>
              </a:extLst>
            </p:cNvPr>
            <p:cNvSpPr/>
            <p:nvPr/>
          </p:nvSpPr>
          <p:spPr>
            <a:xfrm rot="15643528">
              <a:off x="5769350" y="4786414"/>
              <a:ext cx="1224573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9906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0" name="矩形: 圆角 4">
              <a:extLst>
                <a:ext uri="{FF2B5EF4-FFF2-40B4-BE49-F238E27FC236}">
                  <a16:creationId xmlns:a16="http://schemas.microsoft.com/office/drawing/2014/main" id="{FE1740DD-7F3C-47D9-BC44-2B7BCAC2B491}"/>
                </a:ext>
              </a:extLst>
            </p:cNvPr>
            <p:cNvSpPr/>
            <p:nvPr/>
          </p:nvSpPr>
          <p:spPr>
            <a:xfrm rot="15537637">
              <a:off x="5767292" y="4781561"/>
              <a:ext cx="1074124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7039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1" name="矩形: 圆角 4">
              <a:extLst>
                <a:ext uri="{FF2B5EF4-FFF2-40B4-BE49-F238E27FC236}">
                  <a16:creationId xmlns:a16="http://schemas.microsoft.com/office/drawing/2014/main" id="{0C1A326D-E29D-41D7-83EE-6EF02DB02AB5}"/>
                </a:ext>
              </a:extLst>
            </p:cNvPr>
            <p:cNvSpPr/>
            <p:nvPr/>
          </p:nvSpPr>
          <p:spPr>
            <a:xfrm rot="15431747">
              <a:off x="5765600" y="4781359"/>
              <a:ext cx="923675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4171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2" name="矩形: 圆角 4">
              <a:extLst>
                <a:ext uri="{FF2B5EF4-FFF2-40B4-BE49-F238E27FC236}">
                  <a16:creationId xmlns:a16="http://schemas.microsoft.com/office/drawing/2014/main" id="{CF5B10E2-68C3-4CDE-8826-0F7567C14A9D}"/>
                </a:ext>
              </a:extLst>
            </p:cNvPr>
            <p:cNvSpPr/>
            <p:nvPr/>
          </p:nvSpPr>
          <p:spPr>
            <a:xfrm rot="15325856">
              <a:off x="5764487" y="4785777"/>
              <a:ext cx="773226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21303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3" name="矩形: 圆角 4">
              <a:extLst>
                <a:ext uri="{FF2B5EF4-FFF2-40B4-BE49-F238E27FC236}">
                  <a16:creationId xmlns:a16="http://schemas.microsoft.com/office/drawing/2014/main" id="{D4F32C0C-298B-4B3B-8335-1AB3F8389D59}"/>
                </a:ext>
              </a:extLst>
            </p:cNvPr>
            <p:cNvSpPr/>
            <p:nvPr/>
          </p:nvSpPr>
          <p:spPr>
            <a:xfrm rot="15219966">
              <a:off x="5764162" y="4794774"/>
              <a:ext cx="622777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8435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4" name="矩形: 圆角 4">
              <a:extLst>
                <a:ext uri="{FF2B5EF4-FFF2-40B4-BE49-F238E27FC236}">
                  <a16:creationId xmlns:a16="http://schemas.microsoft.com/office/drawing/2014/main" id="{C2AE8515-7724-41B7-959B-8153716BFA59}"/>
                </a:ext>
              </a:extLst>
            </p:cNvPr>
            <p:cNvSpPr/>
            <p:nvPr/>
          </p:nvSpPr>
          <p:spPr>
            <a:xfrm rot="15114075">
              <a:off x="5764837" y="4808311"/>
              <a:ext cx="472329" cy="45719"/>
            </a:xfrm>
            <a:custGeom>
              <a:avLst/>
              <a:gdLst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3959840 w 13959840"/>
                <a:gd name="connsiteY3" fmla="*/ 2326687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2326687 w 13959840"/>
                <a:gd name="connsiteY6" fmla="*/ 13959840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0 w 13959840"/>
                <a:gd name="connsiteY0" fmla="*/ 2326687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0 w 13959840"/>
                <a:gd name="connsiteY8" fmla="*/ 2326687 h 13959840"/>
                <a:gd name="connsiteX0" fmla="*/ 1125415 w 13959840"/>
                <a:gd name="connsiteY0" fmla="*/ 2889394 h 13959840"/>
                <a:gd name="connsiteX1" fmla="*/ 2326687 w 13959840"/>
                <a:gd name="connsiteY1" fmla="*/ 0 h 13959840"/>
                <a:gd name="connsiteX2" fmla="*/ 11633153 w 13959840"/>
                <a:gd name="connsiteY2" fmla="*/ 0 h 13959840"/>
                <a:gd name="connsiteX3" fmla="*/ 12553071 w 13959840"/>
                <a:gd name="connsiteY3" fmla="*/ 2748718 h 13959840"/>
                <a:gd name="connsiteX4" fmla="*/ 13959840 w 13959840"/>
                <a:gd name="connsiteY4" fmla="*/ 11633153 h 13959840"/>
                <a:gd name="connsiteX5" fmla="*/ 11633153 w 13959840"/>
                <a:gd name="connsiteY5" fmla="*/ 13959840 h 13959840"/>
                <a:gd name="connsiteX6" fmla="*/ 3475548 w 13959840"/>
                <a:gd name="connsiteY6" fmla="*/ 13092333 h 13959840"/>
                <a:gd name="connsiteX7" fmla="*/ 0 w 13959840"/>
                <a:gd name="connsiteY7" fmla="*/ 11633153 h 13959840"/>
                <a:gd name="connsiteX8" fmla="*/ 1125415 w 13959840"/>
                <a:gd name="connsiteY8" fmla="*/ 2889394 h 1395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9840" h="13959840">
                  <a:moveTo>
                    <a:pt x="1125415" y="2889394"/>
                  </a:moveTo>
                  <a:cubicBezTo>
                    <a:pt x="1125415" y="1604400"/>
                    <a:pt x="1041693" y="0"/>
                    <a:pt x="2326687" y="0"/>
                  </a:cubicBezTo>
                  <a:lnTo>
                    <a:pt x="11633153" y="0"/>
                  </a:lnTo>
                  <a:cubicBezTo>
                    <a:pt x="12918147" y="0"/>
                    <a:pt x="12553071" y="1463724"/>
                    <a:pt x="12553071" y="2748718"/>
                  </a:cubicBezTo>
                  <a:cubicBezTo>
                    <a:pt x="12553071" y="5850873"/>
                    <a:pt x="13959840" y="8530998"/>
                    <a:pt x="13959840" y="11633153"/>
                  </a:cubicBezTo>
                  <a:cubicBezTo>
                    <a:pt x="13959840" y="12918147"/>
                    <a:pt x="12918147" y="13959840"/>
                    <a:pt x="11633153" y="13959840"/>
                  </a:cubicBezTo>
                  <a:lnTo>
                    <a:pt x="3475548" y="13092333"/>
                  </a:lnTo>
                  <a:cubicBezTo>
                    <a:pt x="2190554" y="13092333"/>
                    <a:pt x="0" y="12918147"/>
                    <a:pt x="0" y="11633153"/>
                  </a:cubicBezTo>
                  <a:lnTo>
                    <a:pt x="1125415" y="2889394"/>
                  </a:lnTo>
                  <a:close/>
                </a:path>
              </a:pathLst>
            </a:custGeom>
            <a:noFill/>
            <a:ln w="15568">
              <a:gradFill flip="none" rotWithShape="1">
                <a:gsLst>
                  <a:gs pos="83000">
                    <a:srgbClr val="4B1064"/>
                  </a:gs>
                  <a:gs pos="10000">
                    <a:srgbClr val="4B1064"/>
                  </a:gs>
                  <a:gs pos="34000">
                    <a:srgbClr val="DF6EF6"/>
                  </a:gs>
                  <a:gs pos="61000">
                    <a:srgbClr val="DF6EF6"/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>
                <a:defRPr/>
              </a:pPr>
              <a:endParaRPr lang="zh-CN" altLang="en-US" sz="189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AA0EAE30-0704-4AE4-915E-AF555A7A75B4}"/>
              </a:ext>
            </a:extLst>
          </p:cNvPr>
          <p:cNvGrpSpPr/>
          <p:nvPr/>
        </p:nvGrpSpPr>
        <p:grpSpPr>
          <a:xfrm>
            <a:off x="9810637" y="1174541"/>
            <a:ext cx="9620633" cy="5151508"/>
            <a:chOff x="9810637" y="1174541"/>
            <a:chExt cx="9620633" cy="5151508"/>
          </a:xfrm>
        </p:grpSpPr>
        <p:sp>
          <p:nvSpPr>
            <p:cNvPr id="134" name="圆: 空心 133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4448CB7-D76F-4914-A741-A92B4FE08053}"/>
                </a:ext>
              </a:extLst>
            </p:cNvPr>
            <p:cNvSpPr/>
            <p:nvPr/>
          </p:nvSpPr>
          <p:spPr>
            <a:xfrm flipV="1">
              <a:off x="9810637" y="1174541"/>
              <a:ext cx="5151508" cy="5151508"/>
            </a:xfrm>
            <a:prstGeom prst="donut">
              <a:avLst>
                <a:gd name="adj" fmla="val 12350"/>
              </a:avLst>
            </a:prstGeom>
            <a:gradFill>
              <a:gsLst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67000">
                  <a:srgbClr val="4B1064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5" name="圆: 空心 13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08D8ED1D-6473-45E6-A3FF-CD8B2040E0E6}"/>
                </a:ext>
              </a:extLst>
            </p:cNvPr>
            <p:cNvSpPr/>
            <p:nvPr/>
          </p:nvSpPr>
          <p:spPr>
            <a:xfrm flipV="1">
              <a:off x="14279762" y="1174541"/>
              <a:ext cx="5151508" cy="5151508"/>
            </a:xfrm>
            <a:prstGeom prst="donut">
              <a:avLst>
                <a:gd name="adj" fmla="val 12350"/>
              </a:avLst>
            </a:prstGeom>
            <a:gradFill>
              <a:gsLst>
                <a:gs pos="10000">
                  <a:schemeClr val="accent1">
                    <a:lumMod val="5000"/>
                    <a:lumOff val="95000"/>
                    <a:alpha val="50000"/>
                  </a:schemeClr>
                </a:gs>
                <a:gs pos="18000">
                  <a:srgbClr val="DF6EF6"/>
                </a:gs>
                <a:gs pos="67000">
                  <a:srgbClr val="4B1064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6" name="文本框 13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1D0A1E77-8723-4E7F-A19C-3D8661A3B0B3}"/>
                </a:ext>
              </a:extLst>
            </p:cNvPr>
            <p:cNvSpPr txBox="1"/>
            <p:nvPr/>
          </p:nvSpPr>
          <p:spPr>
            <a:xfrm>
              <a:off x="10831082" y="3208289"/>
              <a:ext cx="3112259" cy="2118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algn="ctr" defTabSz="959937">
                <a:lnSpc>
                  <a:spcPct val="150000"/>
                </a:lnSpc>
              </a:pPr>
              <a:r>
                <a:rPr lang="en-US" altLang="zh-CN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algn="ctr" defTabSz="959937">
                <a:lnSpc>
                  <a:spcPct val="150000"/>
                </a:lnSpc>
              </a:pPr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7" name="文本框 13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804E0AE5-E0A6-4EB6-B45B-243F837AE4F7}"/>
                </a:ext>
              </a:extLst>
            </p:cNvPr>
            <p:cNvSpPr txBox="1"/>
            <p:nvPr/>
          </p:nvSpPr>
          <p:spPr>
            <a:xfrm>
              <a:off x="10493020" y="2481556"/>
              <a:ext cx="37867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8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9" name="文本框 138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3B06C307-79B4-4880-9D43-EA754839395B}"/>
                </a:ext>
              </a:extLst>
            </p:cNvPr>
            <p:cNvSpPr txBox="1"/>
            <p:nvPr/>
          </p:nvSpPr>
          <p:spPr>
            <a:xfrm>
              <a:off x="14962145" y="2513773"/>
              <a:ext cx="37867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9937"/>
              <a:r>
                <a:rPr lang="en-US" altLang="zh-CN" sz="280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5" name="文本框 184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  <a:extLst>
                <a:ext uri="{FF2B5EF4-FFF2-40B4-BE49-F238E27FC236}">
                  <a16:creationId xmlns:a16="http://schemas.microsoft.com/office/drawing/2014/main" id="{BE6FEBF0-A38E-46F5-9D43-9D843E54BECC}"/>
                </a:ext>
              </a:extLst>
            </p:cNvPr>
            <p:cNvSpPr txBox="1"/>
            <p:nvPr/>
          </p:nvSpPr>
          <p:spPr>
            <a:xfrm>
              <a:off x="15282492" y="3187816"/>
              <a:ext cx="3112259" cy="2118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algn="ctr" defTabSz="959937">
                <a:lnSpc>
                  <a:spcPct val="150000"/>
                </a:lnSpc>
              </a:pPr>
              <a:r>
                <a:rPr lang="en-US" altLang="zh-CN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algn="ctr" defTabSz="959937">
                <a:lnSpc>
                  <a:spcPct val="150000"/>
                </a:lnSpc>
              </a:pPr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6" name="文本框 18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783B68BB-CEEC-441D-9190-6B211C96BE10}"/>
              </a:ext>
            </a:extLst>
          </p:cNvPr>
          <p:cNvSpPr txBox="1"/>
          <p:nvPr/>
        </p:nvSpPr>
        <p:spPr>
          <a:xfrm>
            <a:off x="1856044" y="2314421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2C37266-9A8F-48EC-B78F-289300DE66AE}"/>
              </a:ext>
            </a:extLst>
          </p:cNvPr>
          <p:cNvSpPr/>
          <p:nvPr/>
        </p:nvSpPr>
        <p:spPr>
          <a:xfrm>
            <a:off x="1829505" y="3412640"/>
            <a:ext cx="7246269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6717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1"/>
  <p:tag name="ISPRING_SCORM_RATE_SLIDES" val="0"/>
  <p:tag name="ISPRING_SCORM_PASSING_SCORE" val="0.000000"/>
  <p:tag name="ISPRING_ULTRA_SCORM_COURSE_ID" val="21EAB585-FF68-4DA9-BA00-110B9A3C1A65"/>
  <p:tag name="ISPRINGONLINEFOLDERID" val="0"/>
  <p:tag name="ISPRINGONLINEFOLDERPATH" val="Content List"/>
  <p:tag name="ISPRINGCLOUDFOLDERID" val="0"/>
  <p:tag name="ISPRINGCLOUDFOLDERPATH" val="Repository"/>
  <p:tag name="ISPRING_OUTPUT_FOLDER" val="F:\包图网\8月"/>
  <p:tag name="ISPRING_PRESENTATION_TITLE" val="新建 Microsoft PowerPoint 演示文稿"/>
  <p:tag name="ISPRING_FIRST_PUBLISH" val="1"/>
  <p:tag name="ISPRING_SCORM_RATE_QUIZZES" val="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8*355"/>
  <p:tag name="KSO_WM_UNIT_HIGHLIGHT" val="0"/>
  <p:tag name="KSO_WM_UNIT_COMPATIBLE" val="0"/>
  <p:tag name="KSO_WM_UNIT_DIAGRAM_ISNUMVISUAL" val="0"/>
  <p:tag name="KSO_WM_UNIT_DIAGRAM_ISREFERUNIT" val="0"/>
  <p:tag name="KSO_WM_UNIT_PLACING_PICTURE_MD4" val="F5C0D53400C002D2342BD126CE04B586"/>
  <p:tag name="KSO_WM_UNIT_TYPE" val="j"/>
  <p:tag name="KSO_WM_UNIT_INDEX" val="1"/>
  <p:tag name="KSO_WM_UNIT_ID" val="custom20202590_1*j*1"/>
  <p:tag name="KSO_WM_TEMPLATE_CATEGORY" val="custom"/>
  <p:tag name="KSO_WM_TEMPLATE_INDEX" val="20202590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8*355"/>
  <p:tag name="KSO_WM_UNIT_HIGHLIGHT" val="0"/>
  <p:tag name="KSO_WM_UNIT_COMPATIBLE" val="0"/>
  <p:tag name="KSO_WM_UNIT_DIAGRAM_ISNUMVISUAL" val="0"/>
  <p:tag name="KSO_WM_UNIT_DIAGRAM_ISREFERUNIT" val="0"/>
  <p:tag name="KSO_WM_UNIT_PLACING_PICTURE_MD4" val="F5C0D53400C002D2342BD126CE04B586"/>
  <p:tag name="KSO_WM_UNIT_TYPE" val="j"/>
  <p:tag name="KSO_WM_UNIT_INDEX" val="1"/>
  <p:tag name="KSO_WM_UNIT_ID" val="custom20202590_1*j*1"/>
  <p:tag name="KSO_WM_TEMPLATE_CATEGORY" val="custom"/>
  <p:tag name="KSO_WM_TEMPLATE_INDEX" val="20202590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heme/theme1.xml><?xml version="1.0" encoding="utf-8"?>
<a:theme xmlns:a="http://schemas.openxmlformats.org/drawingml/2006/main" name="www.freeppt7.com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2i5vul5">
      <a:majorFont>
        <a:latin typeface="Arial" panose="020F0302020204030204"/>
        <a:ea typeface="微软雅黑"/>
        <a:cs typeface=""/>
      </a:majorFont>
      <a:minorFont>
        <a:latin typeface="Arial" panose="020F0502020204030204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1146</Words>
  <Application>Microsoft Office PowerPoint</Application>
  <PresentationFormat>自定义</PresentationFormat>
  <Paragraphs>210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等线</vt:lpstr>
      <vt:lpstr>微软雅黑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人工智能</dc:title>
  <dc:creator>第一PPT</dc:creator>
  <cp:keywords>www.1ppt.com</cp:keywords>
  <dc:description>www.1ppt.com</dc:description>
  <cp:lastModifiedBy>之灵</cp:lastModifiedBy>
  <cp:revision>111</cp:revision>
  <dcterms:created xsi:type="dcterms:W3CDTF">2019-07-23T16:54:35Z</dcterms:created>
  <dcterms:modified xsi:type="dcterms:W3CDTF">2022-12-12T13:51:19Z</dcterms:modified>
</cp:coreProperties>
</file>