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8" r:id="rId4"/>
    <p:sldId id="257" r:id="rId5"/>
    <p:sldId id="259" r:id="rId6"/>
    <p:sldId id="267" r:id="rId7"/>
    <p:sldId id="268" r:id="rId8"/>
    <p:sldId id="269" r:id="rId9"/>
    <p:sldId id="260" r:id="rId10"/>
    <p:sldId id="263" r:id="rId11"/>
    <p:sldId id="270" r:id="rId12"/>
    <p:sldId id="271" r:id="rId13"/>
    <p:sldId id="272" r:id="rId14"/>
    <p:sldId id="261" r:id="rId15"/>
    <p:sldId id="264" r:id="rId16"/>
    <p:sldId id="273" r:id="rId17"/>
    <p:sldId id="274" r:id="rId18"/>
    <p:sldId id="275" r:id="rId19"/>
    <p:sldId id="276" r:id="rId20"/>
    <p:sldId id="262" r:id="rId21"/>
    <p:sldId id="265" r:id="rId22"/>
    <p:sldId id="278" r:id="rId23"/>
    <p:sldId id="279" r:id="rId24"/>
    <p:sldId id="277" r:id="rId25"/>
    <p:sldId id="280" r:id="rId26"/>
    <p:sldId id="266"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256" userDrawn="1">
          <p15:clr>
            <a:srgbClr val="A4A3A4"/>
          </p15:clr>
        </p15:guide>
        <p15:guide id="3" orient="horz" pos="648" userDrawn="1">
          <p15:clr>
            <a:srgbClr val="A4A3A4"/>
          </p15:clr>
        </p15:guide>
        <p15:guide id="4" orient="horz" pos="3135"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9252"/>
    <a:srgbClr val="DDC6A3"/>
    <a:srgbClr val="0B263B"/>
    <a:srgbClr val="D2B487"/>
    <a:srgbClr val="7356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4660"/>
  </p:normalViewPr>
  <p:slideViewPr>
    <p:cSldViewPr snapToGrid="0" showGuides="1">
      <p:cViewPr varScale="1">
        <p:scale>
          <a:sx n="69" d="100"/>
          <a:sy n="69" d="100"/>
        </p:scale>
        <p:origin x="672" y="66"/>
      </p:cViewPr>
      <p:guideLst>
        <p:guide pos="7256"/>
        <p:guide orient="horz" pos="648"/>
        <p:guide orient="horz" pos="3135"/>
        <p:guide orient="horz" pos="3928"/>
        <p:guide orient="horz" pos="386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568A8-DC22-4CC3-9898-AF9703B53F6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D2F253C-B14F-4CFF-A0E6-77E2567A5A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EB7A552-804A-433E-BCA2-A6C0822AE526}"/>
              </a:ext>
            </a:extLst>
          </p:cNvPr>
          <p:cNvSpPr>
            <a:spLocks noGrp="1"/>
          </p:cNvSpPr>
          <p:nvPr>
            <p:ph type="dt" sz="half" idx="10"/>
          </p:nvPr>
        </p:nvSpPr>
        <p:spPr/>
        <p:txBody>
          <a:bodyPr/>
          <a:lstStyle/>
          <a:p>
            <a:fld id="{A1182B63-AD4B-4F53-8620-CE1ADF1D30CE}" type="datetimeFigureOut">
              <a:rPr lang="zh-CN" altLang="en-US" smtClean="0"/>
              <a:t>2022/12/14</a:t>
            </a:fld>
            <a:endParaRPr lang="zh-CN" altLang="en-US"/>
          </a:p>
        </p:txBody>
      </p:sp>
      <p:sp>
        <p:nvSpPr>
          <p:cNvPr id="5" name="页脚占位符 4">
            <a:extLst>
              <a:ext uri="{FF2B5EF4-FFF2-40B4-BE49-F238E27FC236}">
                <a16:creationId xmlns:a16="http://schemas.microsoft.com/office/drawing/2014/main" id="{6DAF8493-BACE-48FA-BF6B-0D57C16F36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FAAC9A-7862-4A68-A8EA-0C84F8273164}"/>
              </a:ext>
            </a:extLst>
          </p:cNvPr>
          <p:cNvSpPr>
            <a:spLocks noGrp="1"/>
          </p:cNvSpPr>
          <p:nvPr>
            <p:ph type="sldNum" sz="quarter" idx="12"/>
          </p:nvPr>
        </p:nvSpPr>
        <p:spPr/>
        <p:txBody>
          <a:bodyPr/>
          <a:lstStyle/>
          <a:p>
            <a:fld id="{C3679A56-7270-45A7-A5CA-C38DC884CFE4}" type="slidenum">
              <a:rPr lang="zh-CN" altLang="en-US" smtClean="0"/>
              <a:t>‹#›</a:t>
            </a:fld>
            <a:endParaRPr lang="zh-CN" altLang="en-US"/>
          </a:p>
        </p:txBody>
      </p:sp>
    </p:spTree>
    <p:extLst>
      <p:ext uri="{BB962C8B-B14F-4D97-AF65-F5344CB8AC3E}">
        <p14:creationId xmlns:p14="http://schemas.microsoft.com/office/powerpoint/2010/main" val="3491249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3A269-89F1-4533-A43B-1BFBB6CF38A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12A51EA-8FF4-45CE-B352-672B952CE5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17AF0A2-BB1C-4388-8E74-0ED98CEA8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EAB3273-D952-4DDE-9DD0-BBFCE0A09149}"/>
              </a:ext>
            </a:extLst>
          </p:cNvPr>
          <p:cNvSpPr>
            <a:spLocks noGrp="1"/>
          </p:cNvSpPr>
          <p:nvPr>
            <p:ph type="dt" sz="half" idx="10"/>
          </p:nvPr>
        </p:nvSpPr>
        <p:spPr/>
        <p:txBody>
          <a:bodyPr/>
          <a:lstStyle/>
          <a:p>
            <a:fld id="{A1182B63-AD4B-4F53-8620-CE1ADF1D30CE}" type="datetimeFigureOut">
              <a:rPr lang="zh-CN" altLang="en-US" smtClean="0"/>
              <a:t>2022/12/14</a:t>
            </a:fld>
            <a:endParaRPr lang="zh-CN" altLang="en-US"/>
          </a:p>
        </p:txBody>
      </p:sp>
      <p:sp>
        <p:nvSpPr>
          <p:cNvPr id="6" name="页脚占位符 5">
            <a:extLst>
              <a:ext uri="{FF2B5EF4-FFF2-40B4-BE49-F238E27FC236}">
                <a16:creationId xmlns:a16="http://schemas.microsoft.com/office/drawing/2014/main" id="{3A6D7EAF-781A-48DC-9E12-435E331DD68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64EFD6-8D56-4979-B91F-65AC0F46BD72}"/>
              </a:ext>
            </a:extLst>
          </p:cNvPr>
          <p:cNvSpPr>
            <a:spLocks noGrp="1"/>
          </p:cNvSpPr>
          <p:nvPr>
            <p:ph type="sldNum" sz="quarter" idx="12"/>
          </p:nvPr>
        </p:nvSpPr>
        <p:spPr/>
        <p:txBody>
          <a:bodyPr/>
          <a:lstStyle/>
          <a:p>
            <a:fld id="{C3679A56-7270-45A7-A5CA-C38DC884CFE4}" type="slidenum">
              <a:rPr lang="zh-CN" altLang="en-US" smtClean="0"/>
              <a:t>‹#›</a:t>
            </a:fld>
            <a:endParaRPr lang="zh-CN" altLang="en-US"/>
          </a:p>
        </p:txBody>
      </p:sp>
    </p:spTree>
    <p:extLst>
      <p:ext uri="{BB962C8B-B14F-4D97-AF65-F5344CB8AC3E}">
        <p14:creationId xmlns:p14="http://schemas.microsoft.com/office/powerpoint/2010/main" val="224552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E1BFCB-6EB3-43F3-A8F1-B4DAF2242B5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3307DCD-BC58-4277-8C0A-EA1A052122D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1509E6E-F918-405D-91A1-3CDEF6BF2EF0}"/>
              </a:ext>
            </a:extLst>
          </p:cNvPr>
          <p:cNvSpPr>
            <a:spLocks noGrp="1"/>
          </p:cNvSpPr>
          <p:nvPr>
            <p:ph type="dt" sz="half" idx="10"/>
          </p:nvPr>
        </p:nvSpPr>
        <p:spPr/>
        <p:txBody>
          <a:bodyPr/>
          <a:lstStyle/>
          <a:p>
            <a:fld id="{A1182B63-AD4B-4F53-8620-CE1ADF1D30CE}" type="datetimeFigureOut">
              <a:rPr lang="zh-CN" altLang="en-US" smtClean="0"/>
              <a:t>2022/12/14</a:t>
            </a:fld>
            <a:endParaRPr lang="zh-CN" altLang="en-US"/>
          </a:p>
        </p:txBody>
      </p:sp>
      <p:sp>
        <p:nvSpPr>
          <p:cNvPr id="5" name="页脚占位符 4">
            <a:extLst>
              <a:ext uri="{FF2B5EF4-FFF2-40B4-BE49-F238E27FC236}">
                <a16:creationId xmlns:a16="http://schemas.microsoft.com/office/drawing/2014/main" id="{C7BEDC11-46C3-4DEB-B0F6-48B9EB7D5B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7FE94E-3E32-425B-B437-35E4A5A62076}"/>
              </a:ext>
            </a:extLst>
          </p:cNvPr>
          <p:cNvSpPr>
            <a:spLocks noGrp="1"/>
          </p:cNvSpPr>
          <p:nvPr>
            <p:ph type="sldNum" sz="quarter" idx="12"/>
          </p:nvPr>
        </p:nvSpPr>
        <p:spPr/>
        <p:txBody>
          <a:bodyPr/>
          <a:lstStyle/>
          <a:p>
            <a:fld id="{C3679A56-7270-45A7-A5CA-C38DC884CFE4}" type="slidenum">
              <a:rPr lang="zh-CN" altLang="en-US" smtClean="0"/>
              <a:t>‹#›</a:t>
            </a:fld>
            <a:endParaRPr lang="zh-CN" altLang="en-US"/>
          </a:p>
        </p:txBody>
      </p:sp>
    </p:spTree>
    <p:extLst>
      <p:ext uri="{BB962C8B-B14F-4D97-AF65-F5344CB8AC3E}">
        <p14:creationId xmlns:p14="http://schemas.microsoft.com/office/powerpoint/2010/main" val="16953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382B0D3-3A67-4422-8E3D-8077341815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5CD41B3-73A5-4510-9ECA-642E23A9BDF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BF3939B-BA66-480C-9107-97C232B0E9D5}"/>
              </a:ext>
            </a:extLst>
          </p:cNvPr>
          <p:cNvSpPr>
            <a:spLocks noGrp="1"/>
          </p:cNvSpPr>
          <p:nvPr>
            <p:ph type="dt" sz="half" idx="10"/>
          </p:nvPr>
        </p:nvSpPr>
        <p:spPr/>
        <p:txBody>
          <a:bodyPr/>
          <a:lstStyle/>
          <a:p>
            <a:fld id="{A1182B63-AD4B-4F53-8620-CE1ADF1D30CE}" type="datetimeFigureOut">
              <a:rPr lang="zh-CN" altLang="en-US" smtClean="0"/>
              <a:t>2022/12/14</a:t>
            </a:fld>
            <a:endParaRPr lang="zh-CN" altLang="en-US"/>
          </a:p>
        </p:txBody>
      </p:sp>
      <p:sp>
        <p:nvSpPr>
          <p:cNvPr id="5" name="页脚占位符 4">
            <a:extLst>
              <a:ext uri="{FF2B5EF4-FFF2-40B4-BE49-F238E27FC236}">
                <a16:creationId xmlns:a16="http://schemas.microsoft.com/office/drawing/2014/main" id="{AC9EF05D-2541-4288-97F8-662C9613E1D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ED16A6-2985-4263-8152-307351C5BB24}"/>
              </a:ext>
            </a:extLst>
          </p:cNvPr>
          <p:cNvSpPr>
            <a:spLocks noGrp="1"/>
          </p:cNvSpPr>
          <p:nvPr>
            <p:ph type="sldNum" sz="quarter" idx="12"/>
          </p:nvPr>
        </p:nvSpPr>
        <p:spPr/>
        <p:txBody>
          <a:bodyPr/>
          <a:lstStyle/>
          <a:p>
            <a:fld id="{C3679A56-7270-45A7-A5CA-C38DC884CFE4}" type="slidenum">
              <a:rPr lang="zh-CN" altLang="en-US" smtClean="0"/>
              <a:t>‹#›</a:t>
            </a:fld>
            <a:endParaRPr lang="zh-CN" altLang="en-US"/>
          </a:p>
        </p:txBody>
      </p:sp>
    </p:spTree>
    <p:extLst>
      <p:ext uri="{BB962C8B-B14F-4D97-AF65-F5344CB8AC3E}">
        <p14:creationId xmlns:p14="http://schemas.microsoft.com/office/powerpoint/2010/main" val="119713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61178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27989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8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583DC5-D132-4892-A604-7D9B5CDAA3B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0536A34-320A-411F-8869-4C1CFD71DB6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28FA6CE-C5BD-444A-99D8-18E535B3EA1F}"/>
              </a:ext>
            </a:extLst>
          </p:cNvPr>
          <p:cNvSpPr>
            <a:spLocks noGrp="1"/>
          </p:cNvSpPr>
          <p:nvPr>
            <p:ph type="dt" sz="half" idx="10"/>
          </p:nvPr>
        </p:nvSpPr>
        <p:spPr/>
        <p:txBody>
          <a:bodyPr/>
          <a:lstStyle/>
          <a:p>
            <a:fld id="{A1182B63-AD4B-4F53-8620-CE1ADF1D30CE}" type="datetimeFigureOut">
              <a:rPr lang="zh-CN" altLang="en-US" smtClean="0"/>
              <a:t>2022/12/14</a:t>
            </a:fld>
            <a:endParaRPr lang="zh-CN" altLang="en-US"/>
          </a:p>
        </p:txBody>
      </p:sp>
      <p:sp>
        <p:nvSpPr>
          <p:cNvPr id="5" name="页脚占位符 4">
            <a:extLst>
              <a:ext uri="{FF2B5EF4-FFF2-40B4-BE49-F238E27FC236}">
                <a16:creationId xmlns:a16="http://schemas.microsoft.com/office/drawing/2014/main" id="{475D46A5-1C8E-4C6F-AB24-31F78EE3B8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A65A6F-59ED-49F2-BEAA-CA041DF06BC4}"/>
              </a:ext>
            </a:extLst>
          </p:cNvPr>
          <p:cNvSpPr>
            <a:spLocks noGrp="1"/>
          </p:cNvSpPr>
          <p:nvPr>
            <p:ph type="sldNum" sz="quarter" idx="12"/>
          </p:nvPr>
        </p:nvSpPr>
        <p:spPr/>
        <p:txBody>
          <a:bodyPr/>
          <a:lstStyle/>
          <a:p>
            <a:fld id="{C3679A56-7270-45A7-A5CA-C38DC884CFE4}" type="slidenum">
              <a:rPr lang="zh-CN" altLang="en-US" smtClean="0"/>
              <a:t>‹#›</a:t>
            </a:fld>
            <a:endParaRPr lang="zh-CN" altLang="en-US"/>
          </a:p>
        </p:txBody>
      </p:sp>
    </p:spTree>
    <p:extLst>
      <p:ext uri="{BB962C8B-B14F-4D97-AF65-F5344CB8AC3E}">
        <p14:creationId xmlns:p14="http://schemas.microsoft.com/office/powerpoint/2010/main" val="17876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6A2EA1-2661-470D-B89C-2617A6F8A06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DC03320-9458-4EB9-898A-01CED6AAE4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8D8F4D3-FB10-4A10-BAE0-15651CEA6CF9}"/>
              </a:ext>
            </a:extLst>
          </p:cNvPr>
          <p:cNvSpPr>
            <a:spLocks noGrp="1"/>
          </p:cNvSpPr>
          <p:nvPr>
            <p:ph type="dt" sz="half" idx="10"/>
          </p:nvPr>
        </p:nvSpPr>
        <p:spPr/>
        <p:txBody>
          <a:bodyPr/>
          <a:lstStyle/>
          <a:p>
            <a:fld id="{A1182B63-AD4B-4F53-8620-CE1ADF1D30CE}" type="datetimeFigureOut">
              <a:rPr lang="zh-CN" altLang="en-US" smtClean="0"/>
              <a:t>2022/12/14</a:t>
            </a:fld>
            <a:endParaRPr lang="zh-CN" altLang="en-US"/>
          </a:p>
        </p:txBody>
      </p:sp>
      <p:sp>
        <p:nvSpPr>
          <p:cNvPr id="5" name="页脚占位符 4">
            <a:extLst>
              <a:ext uri="{FF2B5EF4-FFF2-40B4-BE49-F238E27FC236}">
                <a16:creationId xmlns:a16="http://schemas.microsoft.com/office/drawing/2014/main" id="{E6F51399-5468-4562-85D3-4BE2511C6E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F5AE66-E0FB-4A07-B873-DBAEED969CB4}"/>
              </a:ext>
            </a:extLst>
          </p:cNvPr>
          <p:cNvSpPr>
            <a:spLocks noGrp="1"/>
          </p:cNvSpPr>
          <p:nvPr>
            <p:ph type="sldNum" sz="quarter" idx="12"/>
          </p:nvPr>
        </p:nvSpPr>
        <p:spPr/>
        <p:txBody>
          <a:bodyPr/>
          <a:lstStyle/>
          <a:p>
            <a:fld id="{C3679A56-7270-45A7-A5CA-C38DC884CFE4}" type="slidenum">
              <a:rPr lang="zh-CN" altLang="en-US" smtClean="0"/>
              <a:t>‹#›</a:t>
            </a:fld>
            <a:endParaRPr lang="zh-CN" altLang="en-US"/>
          </a:p>
        </p:txBody>
      </p:sp>
    </p:spTree>
    <p:extLst>
      <p:ext uri="{BB962C8B-B14F-4D97-AF65-F5344CB8AC3E}">
        <p14:creationId xmlns:p14="http://schemas.microsoft.com/office/powerpoint/2010/main" val="338398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1DE58B-37FC-444B-9FDC-119D6A05F0C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4457141-749F-4A6F-9E07-980E9580B4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7AAEFA1-71D5-45D5-B084-EC6F857E60E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33EC5A5-B78A-461A-B88B-5ABD7EA04636}"/>
              </a:ext>
            </a:extLst>
          </p:cNvPr>
          <p:cNvSpPr>
            <a:spLocks noGrp="1"/>
          </p:cNvSpPr>
          <p:nvPr>
            <p:ph type="dt" sz="half" idx="10"/>
          </p:nvPr>
        </p:nvSpPr>
        <p:spPr/>
        <p:txBody>
          <a:bodyPr/>
          <a:lstStyle/>
          <a:p>
            <a:fld id="{A1182B63-AD4B-4F53-8620-CE1ADF1D30CE}" type="datetimeFigureOut">
              <a:rPr lang="zh-CN" altLang="en-US" smtClean="0"/>
              <a:t>2022/12/14</a:t>
            </a:fld>
            <a:endParaRPr lang="zh-CN" altLang="en-US"/>
          </a:p>
        </p:txBody>
      </p:sp>
      <p:sp>
        <p:nvSpPr>
          <p:cNvPr id="6" name="页脚占位符 5">
            <a:extLst>
              <a:ext uri="{FF2B5EF4-FFF2-40B4-BE49-F238E27FC236}">
                <a16:creationId xmlns:a16="http://schemas.microsoft.com/office/drawing/2014/main" id="{B1D4D228-5C9D-4C40-A8AD-0862BDE15B1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57B162-CD31-4CEB-8EA0-8B7BA5932C6E}"/>
              </a:ext>
            </a:extLst>
          </p:cNvPr>
          <p:cNvSpPr>
            <a:spLocks noGrp="1"/>
          </p:cNvSpPr>
          <p:nvPr>
            <p:ph type="sldNum" sz="quarter" idx="12"/>
          </p:nvPr>
        </p:nvSpPr>
        <p:spPr/>
        <p:txBody>
          <a:bodyPr/>
          <a:lstStyle/>
          <a:p>
            <a:fld id="{C3679A56-7270-45A7-A5CA-C38DC884CFE4}" type="slidenum">
              <a:rPr lang="zh-CN" altLang="en-US" smtClean="0"/>
              <a:t>‹#›</a:t>
            </a:fld>
            <a:endParaRPr lang="zh-CN" altLang="en-US"/>
          </a:p>
        </p:txBody>
      </p:sp>
    </p:spTree>
    <p:extLst>
      <p:ext uri="{BB962C8B-B14F-4D97-AF65-F5344CB8AC3E}">
        <p14:creationId xmlns:p14="http://schemas.microsoft.com/office/powerpoint/2010/main" val="347813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E55C8E-74FF-4B1D-9CE9-1FF73960750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768106E-040A-4D9F-B376-1F110B037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DADAA7D-235A-4BA5-8CF5-B91CA02DFBA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42E7172-BC27-4BFE-91FB-BB735283AA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EE46737-2E52-4ABD-B2D1-CAFB085684A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C22879D-7EAE-422C-A94E-B754F98B05E2}"/>
              </a:ext>
            </a:extLst>
          </p:cNvPr>
          <p:cNvSpPr>
            <a:spLocks noGrp="1"/>
          </p:cNvSpPr>
          <p:nvPr>
            <p:ph type="dt" sz="half" idx="10"/>
          </p:nvPr>
        </p:nvSpPr>
        <p:spPr/>
        <p:txBody>
          <a:bodyPr/>
          <a:lstStyle/>
          <a:p>
            <a:fld id="{A1182B63-AD4B-4F53-8620-CE1ADF1D30CE}" type="datetimeFigureOut">
              <a:rPr lang="zh-CN" altLang="en-US" smtClean="0"/>
              <a:t>2022/12/14</a:t>
            </a:fld>
            <a:endParaRPr lang="zh-CN" altLang="en-US"/>
          </a:p>
        </p:txBody>
      </p:sp>
      <p:sp>
        <p:nvSpPr>
          <p:cNvPr id="8" name="页脚占位符 7">
            <a:extLst>
              <a:ext uri="{FF2B5EF4-FFF2-40B4-BE49-F238E27FC236}">
                <a16:creationId xmlns:a16="http://schemas.microsoft.com/office/drawing/2014/main" id="{A43BCE95-CAA5-4FB7-9BDA-F938B263B79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A5BE39E-B993-4AAC-AAF7-304417F6C56E}"/>
              </a:ext>
            </a:extLst>
          </p:cNvPr>
          <p:cNvSpPr>
            <a:spLocks noGrp="1"/>
          </p:cNvSpPr>
          <p:nvPr>
            <p:ph type="sldNum" sz="quarter" idx="12"/>
          </p:nvPr>
        </p:nvSpPr>
        <p:spPr/>
        <p:txBody>
          <a:bodyPr/>
          <a:lstStyle/>
          <a:p>
            <a:fld id="{C3679A56-7270-45A7-A5CA-C38DC884CFE4}" type="slidenum">
              <a:rPr lang="zh-CN" altLang="en-US" smtClean="0"/>
              <a:t>‹#›</a:t>
            </a:fld>
            <a:endParaRPr lang="zh-CN" altLang="en-US"/>
          </a:p>
        </p:txBody>
      </p:sp>
    </p:spTree>
    <p:extLst>
      <p:ext uri="{BB962C8B-B14F-4D97-AF65-F5344CB8AC3E}">
        <p14:creationId xmlns:p14="http://schemas.microsoft.com/office/powerpoint/2010/main" val="234388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E55C8E-74FF-4B1D-9CE9-1FF73960750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768106E-040A-4D9F-B376-1F110B037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DADAA7D-235A-4BA5-8CF5-B91CA02DFBA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42E7172-BC27-4BFE-91FB-BB735283AA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EE46737-2E52-4ABD-B2D1-CAFB085684A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C22879D-7EAE-422C-A94E-B754F98B05E2}"/>
              </a:ext>
            </a:extLst>
          </p:cNvPr>
          <p:cNvSpPr>
            <a:spLocks noGrp="1"/>
          </p:cNvSpPr>
          <p:nvPr>
            <p:ph type="dt" sz="half" idx="10"/>
          </p:nvPr>
        </p:nvSpPr>
        <p:spPr/>
        <p:txBody>
          <a:bodyPr/>
          <a:lstStyle/>
          <a:p>
            <a:fld id="{A1182B63-AD4B-4F53-8620-CE1ADF1D30CE}" type="datetimeFigureOut">
              <a:rPr lang="zh-CN" altLang="en-US" smtClean="0"/>
              <a:t>2022/12/14</a:t>
            </a:fld>
            <a:endParaRPr lang="zh-CN" altLang="en-US"/>
          </a:p>
        </p:txBody>
      </p:sp>
      <p:sp>
        <p:nvSpPr>
          <p:cNvPr id="8" name="页脚占位符 7">
            <a:extLst>
              <a:ext uri="{FF2B5EF4-FFF2-40B4-BE49-F238E27FC236}">
                <a16:creationId xmlns:a16="http://schemas.microsoft.com/office/drawing/2014/main" id="{A43BCE95-CAA5-4FB7-9BDA-F938B263B79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A5BE39E-B993-4AAC-AAF7-304417F6C56E}"/>
              </a:ext>
            </a:extLst>
          </p:cNvPr>
          <p:cNvSpPr>
            <a:spLocks noGrp="1"/>
          </p:cNvSpPr>
          <p:nvPr>
            <p:ph type="sldNum" sz="quarter" idx="12"/>
          </p:nvPr>
        </p:nvSpPr>
        <p:spPr/>
        <p:txBody>
          <a:bodyPr/>
          <a:lstStyle/>
          <a:p>
            <a:fld id="{C3679A56-7270-45A7-A5CA-C38DC884CFE4}" type="slidenum">
              <a:rPr lang="zh-CN" altLang="en-US" smtClean="0"/>
              <a:t>‹#›</a:t>
            </a:fld>
            <a:endParaRPr lang="zh-CN" altLang="en-US"/>
          </a:p>
        </p:txBody>
      </p:sp>
      <p:sp>
        <p:nvSpPr>
          <p:cNvPr id="11" name="TextBox 9">
            <a:extLst>
              <a:ext uri="{FF2B5EF4-FFF2-40B4-BE49-F238E27FC236}">
                <a16:creationId xmlns:a16="http://schemas.microsoft.com/office/drawing/2014/main" id="{D65AEC93-D893-6AE9-115A-E9BDBA6BBCF0}"/>
              </a:ext>
            </a:extLst>
          </p:cNvPr>
          <p:cNvSpPr txBox="1"/>
          <p:nvPr userDrawn="1"/>
        </p:nvSpPr>
        <p:spPr>
          <a:xfrm>
            <a:off x="1973796" y="6739570"/>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323867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00E551-B06B-43DA-82A4-D524459CF3E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23F0015-30A0-4FD7-8683-400D8EF01A7D}"/>
              </a:ext>
            </a:extLst>
          </p:cNvPr>
          <p:cNvSpPr>
            <a:spLocks noGrp="1"/>
          </p:cNvSpPr>
          <p:nvPr>
            <p:ph type="dt" sz="half" idx="10"/>
          </p:nvPr>
        </p:nvSpPr>
        <p:spPr/>
        <p:txBody>
          <a:bodyPr/>
          <a:lstStyle/>
          <a:p>
            <a:fld id="{A1182B63-AD4B-4F53-8620-CE1ADF1D30CE}" type="datetimeFigureOut">
              <a:rPr lang="zh-CN" altLang="en-US" smtClean="0"/>
              <a:t>2022/12/14</a:t>
            </a:fld>
            <a:endParaRPr lang="zh-CN" altLang="en-US"/>
          </a:p>
        </p:txBody>
      </p:sp>
      <p:sp>
        <p:nvSpPr>
          <p:cNvPr id="4" name="页脚占位符 3">
            <a:extLst>
              <a:ext uri="{FF2B5EF4-FFF2-40B4-BE49-F238E27FC236}">
                <a16:creationId xmlns:a16="http://schemas.microsoft.com/office/drawing/2014/main" id="{C3D4D2B4-F3B7-4675-898C-B0E90BA6D52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11C7F5F-DCF7-4CBC-890C-AF08AEFFCD3B}"/>
              </a:ext>
            </a:extLst>
          </p:cNvPr>
          <p:cNvSpPr>
            <a:spLocks noGrp="1"/>
          </p:cNvSpPr>
          <p:nvPr>
            <p:ph type="sldNum" sz="quarter" idx="12"/>
          </p:nvPr>
        </p:nvSpPr>
        <p:spPr/>
        <p:txBody>
          <a:bodyPr/>
          <a:lstStyle/>
          <a:p>
            <a:fld id="{C3679A56-7270-45A7-A5CA-C38DC884CFE4}" type="slidenum">
              <a:rPr lang="zh-CN" altLang="en-US" smtClean="0"/>
              <a:t>‹#›</a:t>
            </a:fld>
            <a:endParaRPr lang="zh-CN" altLang="en-US"/>
          </a:p>
        </p:txBody>
      </p:sp>
    </p:spTree>
    <p:extLst>
      <p:ext uri="{BB962C8B-B14F-4D97-AF65-F5344CB8AC3E}">
        <p14:creationId xmlns:p14="http://schemas.microsoft.com/office/powerpoint/2010/main" val="35414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8F7D0B-7FD7-4974-A0BB-1C0421DFA39F}"/>
              </a:ext>
            </a:extLst>
          </p:cNvPr>
          <p:cNvSpPr>
            <a:spLocks noGrp="1"/>
          </p:cNvSpPr>
          <p:nvPr>
            <p:ph type="dt" sz="half" idx="10"/>
          </p:nvPr>
        </p:nvSpPr>
        <p:spPr/>
        <p:txBody>
          <a:bodyPr/>
          <a:lstStyle/>
          <a:p>
            <a:fld id="{A1182B63-AD4B-4F53-8620-CE1ADF1D30CE}" type="datetimeFigureOut">
              <a:rPr lang="zh-CN" altLang="en-US" smtClean="0"/>
              <a:t>2022/12/14</a:t>
            </a:fld>
            <a:endParaRPr lang="zh-CN" altLang="en-US"/>
          </a:p>
        </p:txBody>
      </p:sp>
      <p:sp>
        <p:nvSpPr>
          <p:cNvPr id="3" name="页脚占位符 2">
            <a:extLst>
              <a:ext uri="{FF2B5EF4-FFF2-40B4-BE49-F238E27FC236}">
                <a16:creationId xmlns:a16="http://schemas.microsoft.com/office/drawing/2014/main" id="{0CAA6FA0-A299-4F31-98ED-03BEBC87CB2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9407BBF-ABE1-47B0-B3CF-A416D348AD38}"/>
              </a:ext>
            </a:extLst>
          </p:cNvPr>
          <p:cNvSpPr>
            <a:spLocks noGrp="1"/>
          </p:cNvSpPr>
          <p:nvPr>
            <p:ph type="sldNum" sz="quarter" idx="12"/>
          </p:nvPr>
        </p:nvSpPr>
        <p:spPr/>
        <p:txBody>
          <a:bodyPr/>
          <a:lstStyle/>
          <a:p>
            <a:fld id="{C3679A56-7270-45A7-A5CA-C38DC884CFE4}" type="slidenum">
              <a:rPr lang="zh-CN" altLang="en-US" smtClean="0"/>
              <a:t>‹#›</a:t>
            </a:fld>
            <a:endParaRPr lang="zh-CN" altLang="en-US"/>
          </a:p>
        </p:txBody>
      </p:sp>
    </p:spTree>
    <p:extLst>
      <p:ext uri="{BB962C8B-B14F-4D97-AF65-F5344CB8AC3E}">
        <p14:creationId xmlns:p14="http://schemas.microsoft.com/office/powerpoint/2010/main" val="54123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45BE34-F364-4905-9A88-05CDF87850E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280FFE7-9A6F-4830-BA39-7DAADB359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FDFC35B-9588-42FC-B4A3-81A9424AF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303611B-1725-47FF-AADC-46862C156263}"/>
              </a:ext>
            </a:extLst>
          </p:cNvPr>
          <p:cNvSpPr>
            <a:spLocks noGrp="1"/>
          </p:cNvSpPr>
          <p:nvPr>
            <p:ph type="dt" sz="half" idx="10"/>
          </p:nvPr>
        </p:nvSpPr>
        <p:spPr/>
        <p:txBody>
          <a:bodyPr/>
          <a:lstStyle/>
          <a:p>
            <a:fld id="{A1182B63-AD4B-4F53-8620-CE1ADF1D30CE}" type="datetimeFigureOut">
              <a:rPr lang="zh-CN" altLang="en-US" smtClean="0"/>
              <a:t>2022/12/14</a:t>
            </a:fld>
            <a:endParaRPr lang="zh-CN" altLang="en-US"/>
          </a:p>
        </p:txBody>
      </p:sp>
      <p:sp>
        <p:nvSpPr>
          <p:cNvPr id="6" name="页脚占位符 5">
            <a:extLst>
              <a:ext uri="{FF2B5EF4-FFF2-40B4-BE49-F238E27FC236}">
                <a16:creationId xmlns:a16="http://schemas.microsoft.com/office/drawing/2014/main" id="{F11B8A89-B957-4012-8CD5-2E12CBE7FD8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05C03BC-972E-4839-B0D0-CCEEDEE107E3}"/>
              </a:ext>
            </a:extLst>
          </p:cNvPr>
          <p:cNvSpPr>
            <a:spLocks noGrp="1"/>
          </p:cNvSpPr>
          <p:nvPr>
            <p:ph type="sldNum" sz="quarter" idx="12"/>
          </p:nvPr>
        </p:nvSpPr>
        <p:spPr/>
        <p:txBody>
          <a:bodyPr/>
          <a:lstStyle/>
          <a:p>
            <a:fld id="{C3679A56-7270-45A7-A5CA-C38DC884CFE4}" type="slidenum">
              <a:rPr lang="zh-CN" altLang="en-US" smtClean="0"/>
              <a:t>‹#›</a:t>
            </a:fld>
            <a:endParaRPr lang="zh-CN" altLang="en-US"/>
          </a:p>
        </p:txBody>
      </p:sp>
    </p:spTree>
    <p:extLst>
      <p:ext uri="{BB962C8B-B14F-4D97-AF65-F5344CB8AC3E}">
        <p14:creationId xmlns:p14="http://schemas.microsoft.com/office/powerpoint/2010/main" val="372720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11E507C-0D9C-4619-A8A3-5D5F8496C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F0B7344-8C84-47B3-AF76-0B0B01D250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E9F2C8-3B80-4FFD-80BE-CE8F9CDD8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2B63-AD4B-4F53-8620-CE1ADF1D30CE}" type="datetimeFigureOut">
              <a:rPr lang="zh-CN" altLang="en-US" smtClean="0"/>
              <a:t>2022/12/14</a:t>
            </a:fld>
            <a:endParaRPr lang="zh-CN" altLang="en-US"/>
          </a:p>
        </p:txBody>
      </p:sp>
      <p:sp>
        <p:nvSpPr>
          <p:cNvPr id="5" name="页脚占位符 4">
            <a:extLst>
              <a:ext uri="{FF2B5EF4-FFF2-40B4-BE49-F238E27FC236}">
                <a16:creationId xmlns:a16="http://schemas.microsoft.com/office/drawing/2014/main" id="{5DD2FECA-C5B5-452C-8726-809488D75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B761146-2D18-4D1F-8974-46C3985D1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79A56-7270-45A7-A5CA-C38DC884CFE4}" type="slidenum">
              <a:rPr lang="zh-CN" altLang="en-US" smtClean="0"/>
              <a:t>‹#›</a:t>
            </a:fld>
            <a:endParaRPr lang="zh-CN" altLang="en-US"/>
          </a:p>
        </p:txBody>
      </p:sp>
    </p:spTree>
    <p:extLst>
      <p:ext uri="{BB962C8B-B14F-4D97-AF65-F5344CB8AC3E}">
        <p14:creationId xmlns:p14="http://schemas.microsoft.com/office/powerpoint/2010/main" val="307286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5425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3BD49AF0-B0D9-4F9F-B0A9-CF333AB9ABC8}"/>
              </a:ext>
            </a:extLst>
          </p:cNvPr>
          <p:cNvGrpSpPr/>
          <p:nvPr/>
        </p:nvGrpSpPr>
        <p:grpSpPr>
          <a:xfrm>
            <a:off x="9505071" y="353202"/>
            <a:ext cx="2054881" cy="646331"/>
            <a:chOff x="3380969" y="1293349"/>
            <a:chExt cx="2054881" cy="646331"/>
          </a:xfrm>
        </p:grpSpPr>
        <p:cxnSp>
          <p:nvCxnSpPr>
            <p:cNvPr id="8" name="直接连接符 7">
              <a:extLst>
                <a:ext uri="{FF2B5EF4-FFF2-40B4-BE49-F238E27FC236}">
                  <a16:creationId xmlns:a16="http://schemas.microsoft.com/office/drawing/2014/main" id="{3278E2B3-C76A-4CB4-A875-968E2919539D}"/>
                </a:ext>
              </a:extLst>
            </p:cNvPr>
            <p:cNvCxnSpPr>
              <a:cxnSpLocks/>
            </p:cNvCxnSpPr>
            <p:nvPr/>
          </p:nvCxnSpPr>
          <p:spPr>
            <a:xfrm>
              <a:off x="4041585" y="1296857"/>
              <a:ext cx="0" cy="598680"/>
            </a:xfrm>
            <a:prstGeom prst="line">
              <a:avLst/>
            </a:prstGeom>
            <a:ln w="9525">
              <a:solidFill>
                <a:srgbClr val="D2B487"/>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765634E3-9A85-47A8-B92A-6DC6DE238A30}"/>
                </a:ext>
              </a:extLst>
            </p:cNvPr>
            <p:cNvSpPr txBox="1"/>
            <p:nvPr/>
          </p:nvSpPr>
          <p:spPr>
            <a:xfrm>
              <a:off x="4007382" y="1293349"/>
              <a:ext cx="1428468" cy="646331"/>
            </a:xfrm>
            <a:prstGeom prst="rect">
              <a:avLst/>
            </a:prstGeom>
            <a:noFill/>
          </p:spPr>
          <p:txBody>
            <a:bodyPr wrap="none" rtlCol="0">
              <a:spAutoFit/>
            </a:bodyPr>
            <a:lstStyle/>
            <a:p>
              <a:pPr algn="ctr"/>
              <a:r>
                <a:rPr lang="en-US" altLang="zh-CN" dirty="0">
                  <a:solidFill>
                    <a:srgbClr val="D2B487"/>
                  </a:solidFill>
                  <a:cs typeface="+mn-ea"/>
                  <a:sym typeface="+mn-lt"/>
                </a:rPr>
                <a:t>COMPANY </a:t>
              </a:r>
            </a:p>
            <a:p>
              <a:pPr algn="ctr"/>
              <a:r>
                <a:rPr lang="en-US" altLang="zh-CN" dirty="0">
                  <a:solidFill>
                    <a:srgbClr val="D2B487"/>
                  </a:solidFill>
                  <a:cs typeface="+mn-ea"/>
                  <a:sym typeface="+mn-lt"/>
                </a:rPr>
                <a:t>NAME </a:t>
              </a:r>
              <a:endParaRPr lang="zh-CN" altLang="en-US" dirty="0">
                <a:solidFill>
                  <a:srgbClr val="D2B487"/>
                </a:solidFill>
                <a:cs typeface="+mn-ea"/>
                <a:sym typeface="+mn-lt"/>
              </a:endParaRPr>
            </a:p>
          </p:txBody>
        </p:sp>
        <p:grpSp>
          <p:nvGrpSpPr>
            <p:cNvPr id="10" name="组合 9">
              <a:extLst>
                <a:ext uri="{FF2B5EF4-FFF2-40B4-BE49-F238E27FC236}">
                  <a16:creationId xmlns:a16="http://schemas.microsoft.com/office/drawing/2014/main" id="{F0B2F7A7-2D4F-46AA-9024-55772854F7B5}"/>
                </a:ext>
              </a:extLst>
            </p:cNvPr>
            <p:cNvGrpSpPr/>
            <p:nvPr/>
          </p:nvGrpSpPr>
          <p:grpSpPr>
            <a:xfrm>
              <a:off x="3380969" y="1334580"/>
              <a:ext cx="523234" cy="523234"/>
              <a:chOff x="2479717" y="4070615"/>
              <a:chExt cx="681038" cy="681038"/>
            </a:xfrm>
          </p:grpSpPr>
          <p:sp>
            <p:nvSpPr>
              <p:cNvPr id="11" name="任意多边形: 形状 10">
                <a:extLst>
                  <a:ext uri="{FF2B5EF4-FFF2-40B4-BE49-F238E27FC236}">
                    <a16:creationId xmlns:a16="http://schemas.microsoft.com/office/drawing/2014/main" id="{EF95880C-9AFC-48C8-B41A-20BBAE86AE18}"/>
                  </a:ext>
                </a:extLst>
              </p:cNvPr>
              <p:cNvSpPr/>
              <p:nvPr/>
            </p:nvSpPr>
            <p:spPr>
              <a:xfrm>
                <a:off x="2521785" y="4112683"/>
                <a:ext cx="596901" cy="596901"/>
              </a:xfrm>
              <a:custGeom>
                <a:avLst/>
                <a:gdLst/>
                <a:ahLst/>
                <a:cxnLst/>
                <a:rect l="l" t="t" r="r" b="b"/>
                <a:pathLst>
                  <a:path w="643470" h="643470">
                    <a:moveTo>
                      <a:pt x="457065" y="381762"/>
                    </a:moveTo>
                    <a:cubicBezTo>
                      <a:pt x="469514" y="381762"/>
                      <a:pt x="480574" y="384891"/>
                      <a:pt x="490245" y="391148"/>
                    </a:cubicBezTo>
                    <a:cubicBezTo>
                      <a:pt x="499917" y="397405"/>
                      <a:pt x="508159" y="405497"/>
                      <a:pt x="514970" y="415424"/>
                    </a:cubicBezTo>
                    <a:cubicBezTo>
                      <a:pt x="521782" y="425351"/>
                      <a:pt x="526933" y="436385"/>
                      <a:pt x="530422" y="448527"/>
                    </a:cubicBezTo>
                    <a:cubicBezTo>
                      <a:pt x="533911" y="460669"/>
                      <a:pt x="535656" y="472306"/>
                      <a:pt x="535656" y="483437"/>
                    </a:cubicBezTo>
                    <a:cubicBezTo>
                      <a:pt x="535656" y="494898"/>
                      <a:pt x="533904" y="506666"/>
                      <a:pt x="530400" y="518742"/>
                    </a:cubicBezTo>
                    <a:cubicBezTo>
                      <a:pt x="526896" y="530818"/>
                      <a:pt x="521776" y="541846"/>
                      <a:pt x="515039" y="551826"/>
                    </a:cubicBezTo>
                    <a:cubicBezTo>
                      <a:pt x="508303" y="561806"/>
                      <a:pt x="500124" y="569907"/>
                      <a:pt x="490504" y="576130"/>
                    </a:cubicBezTo>
                    <a:cubicBezTo>
                      <a:pt x="480884" y="582352"/>
                      <a:pt x="469738" y="585464"/>
                      <a:pt x="457065" y="585464"/>
                    </a:cubicBezTo>
                    <a:cubicBezTo>
                      <a:pt x="444587" y="585464"/>
                      <a:pt x="433531" y="582347"/>
                      <a:pt x="423896" y="576113"/>
                    </a:cubicBezTo>
                    <a:cubicBezTo>
                      <a:pt x="414261" y="569880"/>
                      <a:pt x="406028" y="561785"/>
                      <a:pt x="399196" y="551829"/>
                    </a:cubicBezTo>
                    <a:cubicBezTo>
                      <a:pt x="392364" y="541873"/>
                      <a:pt x="387202" y="530824"/>
                      <a:pt x="383711" y="518682"/>
                    </a:cubicBezTo>
                    <a:cubicBezTo>
                      <a:pt x="380220" y="506540"/>
                      <a:pt x="378474" y="494791"/>
                      <a:pt x="378474" y="483437"/>
                    </a:cubicBezTo>
                    <a:cubicBezTo>
                      <a:pt x="378474" y="471950"/>
                      <a:pt x="380209" y="460229"/>
                      <a:pt x="383678" y="448274"/>
                    </a:cubicBezTo>
                    <a:cubicBezTo>
                      <a:pt x="387147" y="436319"/>
                      <a:pt x="392239" y="425368"/>
                      <a:pt x="398954" y="415421"/>
                    </a:cubicBezTo>
                    <a:cubicBezTo>
                      <a:pt x="405668" y="405474"/>
                      <a:pt x="413853" y="397378"/>
                      <a:pt x="423508" y="391131"/>
                    </a:cubicBezTo>
                    <a:cubicBezTo>
                      <a:pt x="433163" y="384885"/>
                      <a:pt x="444348" y="381762"/>
                      <a:pt x="457065" y="381762"/>
                    </a:cubicBezTo>
                    <a:close/>
                    <a:moveTo>
                      <a:pt x="447540" y="67437"/>
                    </a:moveTo>
                    <a:cubicBezTo>
                      <a:pt x="459989" y="67437"/>
                      <a:pt x="471049" y="70566"/>
                      <a:pt x="480720" y="76823"/>
                    </a:cubicBezTo>
                    <a:cubicBezTo>
                      <a:pt x="490392" y="83080"/>
                      <a:pt x="498634" y="91172"/>
                      <a:pt x="505445" y="101099"/>
                    </a:cubicBezTo>
                    <a:cubicBezTo>
                      <a:pt x="512257" y="111026"/>
                      <a:pt x="517408" y="122060"/>
                      <a:pt x="520897" y="134202"/>
                    </a:cubicBezTo>
                    <a:cubicBezTo>
                      <a:pt x="524386" y="146344"/>
                      <a:pt x="526131" y="157981"/>
                      <a:pt x="526131" y="169112"/>
                    </a:cubicBezTo>
                    <a:cubicBezTo>
                      <a:pt x="526131" y="180573"/>
                      <a:pt x="524379" y="192341"/>
                      <a:pt x="520875" y="204417"/>
                    </a:cubicBezTo>
                    <a:cubicBezTo>
                      <a:pt x="517371" y="216493"/>
                      <a:pt x="512251" y="227521"/>
                      <a:pt x="505514" y="237501"/>
                    </a:cubicBezTo>
                    <a:cubicBezTo>
                      <a:pt x="498778" y="247481"/>
                      <a:pt x="490599" y="255582"/>
                      <a:pt x="480979" y="261805"/>
                    </a:cubicBezTo>
                    <a:cubicBezTo>
                      <a:pt x="471359" y="268027"/>
                      <a:pt x="460213" y="271139"/>
                      <a:pt x="447540" y="271139"/>
                    </a:cubicBezTo>
                    <a:cubicBezTo>
                      <a:pt x="435062" y="271139"/>
                      <a:pt x="424006" y="268022"/>
                      <a:pt x="414371" y="261788"/>
                    </a:cubicBezTo>
                    <a:cubicBezTo>
                      <a:pt x="404736" y="255555"/>
                      <a:pt x="396503" y="247460"/>
                      <a:pt x="389671" y="237504"/>
                    </a:cubicBezTo>
                    <a:cubicBezTo>
                      <a:pt x="382839" y="227548"/>
                      <a:pt x="377677" y="216499"/>
                      <a:pt x="374186" y="204357"/>
                    </a:cubicBezTo>
                    <a:cubicBezTo>
                      <a:pt x="370695" y="192215"/>
                      <a:pt x="368949" y="180466"/>
                      <a:pt x="368949" y="169112"/>
                    </a:cubicBezTo>
                    <a:cubicBezTo>
                      <a:pt x="368949" y="157625"/>
                      <a:pt x="370684" y="145904"/>
                      <a:pt x="374153" y="133949"/>
                    </a:cubicBezTo>
                    <a:cubicBezTo>
                      <a:pt x="377622" y="121994"/>
                      <a:pt x="382714" y="111043"/>
                      <a:pt x="389429" y="101096"/>
                    </a:cubicBezTo>
                    <a:cubicBezTo>
                      <a:pt x="396143" y="91149"/>
                      <a:pt x="404328" y="83053"/>
                      <a:pt x="413983" y="76806"/>
                    </a:cubicBezTo>
                    <a:cubicBezTo>
                      <a:pt x="423638" y="70560"/>
                      <a:pt x="434823" y="67437"/>
                      <a:pt x="447540" y="67437"/>
                    </a:cubicBezTo>
                    <a:close/>
                    <a:moveTo>
                      <a:pt x="321735" y="0"/>
                    </a:moveTo>
                    <a:cubicBezTo>
                      <a:pt x="366157" y="0"/>
                      <a:pt x="408477" y="9003"/>
                      <a:pt x="446969" y="25284"/>
                    </a:cubicBezTo>
                    <a:lnTo>
                      <a:pt x="461070" y="32938"/>
                    </a:lnTo>
                    <a:lnTo>
                      <a:pt x="447540" y="30785"/>
                    </a:lnTo>
                    <a:cubicBezTo>
                      <a:pt x="429317" y="30785"/>
                      <a:pt x="412977" y="34963"/>
                      <a:pt x="398520" y="43321"/>
                    </a:cubicBezTo>
                    <a:cubicBezTo>
                      <a:pt x="384063" y="51678"/>
                      <a:pt x="371927" y="62477"/>
                      <a:pt x="362110" y="75719"/>
                    </a:cubicBezTo>
                    <a:cubicBezTo>
                      <a:pt x="352294" y="88960"/>
                      <a:pt x="344812" y="103705"/>
                      <a:pt x="339665" y="119951"/>
                    </a:cubicBezTo>
                    <a:cubicBezTo>
                      <a:pt x="334518" y="136197"/>
                      <a:pt x="331945" y="152584"/>
                      <a:pt x="331945" y="169112"/>
                    </a:cubicBezTo>
                    <a:cubicBezTo>
                      <a:pt x="331945" y="194339"/>
                      <a:pt x="337787" y="218097"/>
                      <a:pt x="349472" y="240384"/>
                    </a:cubicBezTo>
                    <a:cubicBezTo>
                      <a:pt x="353099" y="249683"/>
                      <a:pt x="358472" y="258600"/>
                      <a:pt x="365590" y="267135"/>
                    </a:cubicBezTo>
                    <a:cubicBezTo>
                      <a:pt x="372709" y="275671"/>
                      <a:pt x="380545" y="282966"/>
                      <a:pt x="389101" y="289021"/>
                    </a:cubicBezTo>
                    <a:cubicBezTo>
                      <a:pt x="397656" y="295077"/>
                      <a:pt x="406899" y="299719"/>
                      <a:pt x="416830" y="302948"/>
                    </a:cubicBezTo>
                    <a:cubicBezTo>
                      <a:pt x="426760" y="306176"/>
                      <a:pt x="436997" y="307791"/>
                      <a:pt x="447540" y="307791"/>
                    </a:cubicBezTo>
                    <a:cubicBezTo>
                      <a:pt x="465973" y="307791"/>
                      <a:pt x="482336" y="303624"/>
                      <a:pt x="496629" y="295291"/>
                    </a:cubicBezTo>
                    <a:cubicBezTo>
                      <a:pt x="510923" y="286957"/>
                      <a:pt x="522988" y="276156"/>
                      <a:pt x="532827" y="262887"/>
                    </a:cubicBezTo>
                    <a:cubicBezTo>
                      <a:pt x="542666" y="249618"/>
                      <a:pt x="550177" y="234800"/>
                      <a:pt x="555360" y="218435"/>
                    </a:cubicBezTo>
                    <a:cubicBezTo>
                      <a:pt x="560544" y="202069"/>
                      <a:pt x="563136" y="185628"/>
                      <a:pt x="563136" y="169112"/>
                    </a:cubicBezTo>
                    <a:cubicBezTo>
                      <a:pt x="563136" y="144097"/>
                      <a:pt x="557429" y="120339"/>
                      <a:pt x="546015" y="97839"/>
                    </a:cubicBezTo>
                    <a:lnTo>
                      <a:pt x="537927" y="84903"/>
                    </a:lnTo>
                    <a:lnTo>
                      <a:pt x="549236" y="94234"/>
                    </a:lnTo>
                    <a:cubicBezTo>
                      <a:pt x="607459" y="152457"/>
                      <a:pt x="643470" y="232891"/>
                      <a:pt x="643470" y="321735"/>
                    </a:cubicBezTo>
                    <a:cubicBezTo>
                      <a:pt x="643470" y="388369"/>
                      <a:pt x="623214" y="450271"/>
                      <a:pt x="588523" y="501620"/>
                    </a:cubicBezTo>
                    <a:lnTo>
                      <a:pt x="565370" y="529681"/>
                    </a:lnTo>
                    <a:lnTo>
                      <a:pt x="572661" y="483437"/>
                    </a:lnTo>
                    <a:cubicBezTo>
                      <a:pt x="572661" y="458422"/>
                      <a:pt x="566954" y="434664"/>
                      <a:pt x="555540" y="412164"/>
                    </a:cubicBezTo>
                    <a:cubicBezTo>
                      <a:pt x="551656" y="403111"/>
                      <a:pt x="546164" y="394328"/>
                      <a:pt x="539065" y="385815"/>
                    </a:cubicBezTo>
                    <a:cubicBezTo>
                      <a:pt x="531965" y="377302"/>
                      <a:pt x="524134" y="370015"/>
                      <a:pt x="515573" y="363956"/>
                    </a:cubicBezTo>
                    <a:cubicBezTo>
                      <a:pt x="507012" y="357897"/>
                      <a:pt x="497730" y="353241"/>
                      <a:pt x="487726" y="349989"/>
                    </a:cubicBezTo>
                    <a:cubicBezTo>
                      <a:pt x="477722" y="346736"/>
                      <a:pt x="467502" y="345110"/>
                      <a:pt x="457065" y="345110"/>
                    </a:cubicBezTo>
                    <a:cubicBezTo>
                      <a:pt x="438842" y="345110"/>
                      <a:pt x="422502" y="349288"/>
                      <a:pt x="408045" y="357646"/>
                    </a:cubicBezTo>
                    <a:cubicBezTo>
                      <a:pt x="393588" y="366003"/>
                      <a:pt x="381452" y="376802"/>
                      <a:pt x="371635" y="390044"/>
                    </a:cubicBezTo>
                    <a:cubicBezTo>
                      <a:pt x="361819" y="403286"/>
                      <a:pt x="354337" y="418030"/>
                      <a:pt x="349190" y="434276"/>
                    </a:cubicBezTo>
                    <a:cubicBezTo>
                      <a:pt x="344043" y="450522"/>
                      <a:pt x="341470" y="466909"/>
                      <a:pt x="341470" y="483437"/>
                    </a:cubicBezTo>
                    <a:cubicBezTo>
                      <a:pt x="341470" y="508664"/>
                      <a:pt x="347312" y="532422"/>
                      <a:pt x="358997" y="554709"/>
                    </a:cubicBezTo>
                    <a:cubicBezTo>
                      <a:pt x="362624" y="564008"/>
                      <a:pt x="367997" y="572925"/>
                      <a:pt x="375115" y="581460"/>
                    </a:cubicBezTo>
                    <a:cubicBezTo>
                      <a:pt x="382234" y="589996"/>
                      <a:pt x="390070" y="597291"/>
                      <a:pt x="398626" y="603346"/>
                    </a:cubicBezTo>
                    <a:cubicBezTo>
                      <a:pt x="407181" y="609402"/>
                      <a:pt x="416424" y="614044"/>
                      <a:pt x="426355" y="617273"/>
                    </a:cubicBezTo>
                    <a:lnTo>
                      <a:pt x="441977" y="619736"/>
                    </a:lnTo>
                    <a:lnTo>
                      <a:pt x="386576" y="636934"/>
                    </a:lnTo>
                    <a:cubicBezTo>
                      <a:pt x="365632" y="641220"/>
                      <a:pt x="343946" y="643470"/>
                      <a:pt x="321735" y="643470"/>
                    </a:cubicBezTo>
                    <a:cubicBezTo>
                      <a:pt x="299524" y="643470"/>
                      <a:pt x="277839" y="641220"/>
                      <a:pt x="256894" y="636934"/>
                    </a:cubicBezTo>
                    <a:lnTo>
                      <a:pt x="203214" y="620270"/>
                    </a:lnTo>
                    <a:lnTo>
                      <a:pt x="234820" y="613190"/>
                    </a:lnTo>
                    <a:cubicBezTo>
                      <a:pt x="248411" y="606769"/>
                      <a:pt x="260734" y="597448"/>
                      <a:pt x="271792" y="585227"/>
                    </a:cubicBezTo>
                    <a:lnTo>
                      <a:pt x="276357" y="579836"/>
                    </a:lnTo>
                    <a:lnTo>
                      <a:pt x="276357" y="464934"/>
                    </a:lnTo>
                    <a:lnTo>
                      <a:pt x="182303" y="464934"/>
                    </a:lnTo>
                    <a:lnTo>
                      <a:pt x="182303" y="501939"/>
                    </a:lnTo>
                    <a:lnTo>
                      <a:pt x="239000" y="501939"/>
                    </a:lnTo>
                    <a:lnTo>
                      <a:pt x="239000" y="565271"/>
                    </a:lnTo>
                    <a:cubicBezTo>
                      <a:pt x="225259" y="578968"/>
                      <a:pt x="209550" y="585816"/>
                      <a:pt x="191874" y="585816"/>
                    </a:cubicBezTo>
                    <a:cubicBezTo>
                      <a:pt x="179135" y="585816"/>
                      <a:pt x="167885" y="582704"/>
                      <a:pt x="158124" y="576480"/>
                    </a:cubicBezTo>
                    <a:cubicBezTo>
                      <a:pt x="148362" y="570255"/>
                      <a:pt x="140062" y="562117"/>
                      <a:pt x="133223" y="552066"/>
                    </a:cubicBezTo>
                    <a:cubicBezTo>
                      <a:pt x="126383" y="542014"/>
                      <a:pt x="121216" y="530926"/>
                      <a:pt x="117722" y="518800"/>
                    </a:cubicBezTo>
                    <a:cubicBezTo>
                      <a:pt x="114227" y="506675"/>
                      <a:pt x="112479" y="494828"/>
                      <a:pt x="112479" y="483260"/>
                    </a:cubicBezTo>
                    <a:cubicBezTo>
                      <a:pt x="112479" y="471796"/>
                      <a:pt x="114216" y="460014"/>
                      <a:pt x="117688" y="447916"/>
                    </a:cubicBezTo>
                    <a:cubicBezTo>
                      <a:pt x="121161" y="435818"/>
                      <a:pt x="126281" y="424781"/>
                      <a:pt x="133047" y="414805"/>
                    </a:cubicBezTo>
                    <a:cubicBezTo>
                      <a:pt x="139812" y="404828"/>
                      <a:pt x="148087" y="396710"/>
                      <a:pt x="157870" y="390449"/>
                    </a:cubicBezTo>
                    <a:cubicBezTo>
                      <a:pt x="167654" y="384188"/>
                      <a:pt x="178891" y="381057"/>
                      <a:pt x="191582" y="381057"/>
                    </a:cubicBezTo>
                    <a:cubicBezTo>
                      <a:pt x="200929" y="381057"/>
                      <a:pt x="209989" y="383141"/>
                      <a:pt x="218763" y="387310"/>
                    </a:cubicBezTo>
                    <a:cubicBezTo>
                      <a:pt x="227537" y="391478"/>
                      <a:pt x="236257" y="397922"/>
                      <a:pt x="244925" y="406641"/>
                    </a:cubicBezTo>
                    <a:lnTo>
                      <a:pt x="271170" y="382759"/>
                    </a:lnTo>
                    <a:cubicBezTo>
                      <a:pt x="259896" y="369315"/>
                      <a:pt x="247457" y="359503"/>
                      <a:pt x="233854" y="353323"/>
                    </a:cubicBezTo>
                    <a:cubicBezTo>
                      <a:pt x="220251" y="347143"/>
                      <a:pt x="206160" y="344052"/>
                      <a:pt x="191582" y="344052"/>
                    </a:cubicBezTo>
                    <a:cubicBezTo>
                      <a:pt x="173183" y="344052"/>
                      <a:pt x="156685" y="348234"/>
                      <a:pt x="142088" y="356597"/>
                    </a:cubicBezTo>
                    <a:cubicBezTo>
                      <a:pt x="127492" y="364959"/>
                      <a:pt x="115260" y="375781"/>
                      <a:pt x="105392" y="389061"/>
                    </a:cubicBezTo>
                    <a:cubicBezTo>
                      <a:pt x="95524" y="402341"/>
                      <a:pt x="87954" y="417205"/>
                      <a:pt x="82680" y="433651"/>
                    </a:cubicBezTo>
                    <a:cubicBezTo>
                      <a:pt x="77407" y="450098"/>
                      <a:pt x="74770" y="466634"/>
                      <a:pt x="74770" y="483260"/>
                    </a:cubicBezTo>
                    <a:cubicBezTo>
                      <a:pt x="74770" y="499758"/>
                      <a:pt x="77430" y="516263"/>
                      <a:pt x="82752" y="532776"/>
                    </a:cubicBezTo>
                    <a:lnTo>
                      <a:pt x="86167" y="539459"/>
                    </a:lnTo>
                    <a:lnTo>
                      <a:pt x="54948" y="501620"/>
                    </a:lnTo>
                    <a:cubicBezTo>
                      <a:pt x="20257" y="450271"/>
                      <a:pt x="0" y="388369"/>
                      <a:pt x="0" y="321735"/>
                    </a:cubicBezTo>
                    <a:cubicBezTo>
                      <a:pt x="0" y="232891"/>
                      <a:pt x="36012" y="152457"/>
                      <a:pt x="94234" y="94234"/>
                    </a:cubicBezTo>
                    <a:lnTo>
                      <a:pt x="113222" y="78568"/>
                    </a:lnTo>
                    <a:lnTo>
                      <a:pt x="113222" y="294046"/>
                    </a:lnTo>
                    <a:lnTo>
                      <a:pt x="258785" y="294046"/>
                    </a:lnTo>
                    <a:lnTo>
                      <a:pt x="258785" y="256689"/>
                    </a:lnTo>
                    <a:lnTo>
                      <a:pt x="150227" y="256689"/>
                    </a:lnTo>
                    <a:lnTo>
                      <a:pt x="150227" y="50401"/>
                    </a:lnTo>
                    <a:lnTo>
                      <a:pt x="196501" y="25284"/>
                    </a:lnTo>
                    <a:cubicBezTo>
                      <a:pt x="234993" y="9003"/>
                      <a:pt x="277313" y="0"/>
                      <a:pt x="321735" y="0"/>
                    </a:cubicBezTo>
                    <a:close/>
                  </a:path>
                </a:pathLst>
              </a:cu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cs typeface="+mn-ea"/>
                  <a:sym typeface="+mn-lt"/>
                </a:endParaRPr>
              </a:p>
            </p:txBody>
          </p:sp>
          <p:sp>
            <p:nvSpPr>
              <p:cNvPr id="12" name="椭圆 11">
                <a:extLst>
                  <a:ext uri="{FF2B5EF4-FFF2-40B4-BE49-F238E27FC236}">
                    <a16:creationId xmlns:a16="http://schemas.microsoft.com/office/drawing/2014/main" id="{260E14C4-242A-4111-A428-D509EC56AEF9}"/>
                  </a:ext>
                </a:extLst>
              </p:cNvPr>
              <p:cNvSpPr/>
              <p:nvPr/>
            </p:nvSpPr>
            <p:spPr>
              <a:xfrm>
                <a:off x="2479717" y="4070615"/>
                <a:ext cx="681038" cy="681038"/>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grpSp>
        <p:nvGrpSpPr>
          <p:cNvPr id="27" name="组合 26">
            <a:extLst>
              <a:ext uri="{FF2B5EF4-FFF2-40B4-BE49-F238E27FC236}">
                <a16:creationId xmlns:a16="http://schemas.microsoft.com/office/drawing/2014/main" id="{8271AA44-36A8-41BB-A9E7-2F2A9C06B9AA}"/>
              </a:ext>
            </a:extLst>
          </p:cNvPr>
          <p:cNvGrpSpPr/>
          <p:nvPr/>
        </p:nvGrpSpPr>
        <p:grpSpPr>
          <a:xfrm>
            <a:off x="738961" y="1871015"/>
            <a:ext cx="9160393" cy="1537203"/>
            <a:chOff x="4987280" y="2440494"/>
            <a:chExt cx="9160393" cy="1537203"/>
          </a:xfrm>
        </p:grpSpPr>
        <p:sp>
          <p:nvSpPr>
            <p:cNvPr id="28" name="文本框 27">
              <a:extLst>
                <a:ext uri="{FF2B5EF4-FFF2-40B4-BE49-F238E27FC236}">
                  <a16:creationId xmlns:a16="http://schemas.microsoft.com/office/drawing/2014/main" id="{54972315-EB5F-4F41-B1FA-7B5D2AD864AB}"/>
                </a:ext>
              </a:extLst>
            </p:cNvPr>
            <p:cNvSpPr txBox="1"/>
            <p:nvPr/>
          </p:nvSpPr>
          <p:spPr>
            <a:xfrm>
              <a:off x="4987280" y="2440494"/>
              <a:ext cx="9160393" cy="923330"/>
            </a:xfrm>
            <a:prstGeom prst="rect">
              <a:avLst/>
            </a:prstGeom>
            <a:noFill/>
          </p:spPr>
          <p:txBody>
            <a:bodyPr wrap="none" rtlCol="0">
              <a:spAutoFit/>
            </a:bodyPr>
            <a:lstStyle/>
            <a:p>
              <a:r>
                <a:rPr lang="en-US" altLang="zh-CN" sz="5400" dirty="0">
                  <a:solidFill>
                    <a:schemeClr val="bg1"/>
                  </a:solidFill>
                  <a:cs typeface="+mn-ea"/>
                  <a:sym typeface="+mn-lt"/>
                </a:rPr>
                <a:t>WORK SUMMARY REPORT</a:t>
              </a:r>
              <a:endParaRPr lang="zh-CN" altLang="en-US" sz="5400" dirty="0">
                <a:solidFill>
                  <a:schemeClr val="bg1"/>
                </a:solidFill>
                <a:cs typeface="+mn-ea"/>
                <a:sym typeface="+mn-lt"/>
              </a:endParaRPr>
            </a:p>
          </p:txBody>
        </p:sp>
        <p:sp>
          <p:nvSpPr>
            <p:cNvPr id="29" name="文本框 28">
              <a:extLst>
                <a:ext uri="{FF2B5EF4-FFF2-40B4-BE49-F238E27FC236}">
                  <a16:creationId xmlns:a16="http://schemas.microsoft.com/office/drawing/2014/main" id="{1FD59ED8-62A9-48E5-996B-2FF050B07F57}"/>
                </a:ext>
              </a:extLst>
            </p:cNvPr>
            <p:cNvSpPr txBox="1"/>
            <p:nvPr/>
          </p:nvSpPr>
          <p:spPr>
            <a:xfrm>
              <a:off x="5153534" y="3454477"/>
              <a:ext cx="8488166" cy="523220"/>
            </a:xfrm>
            <a:prstGeom prst="rect">
              <a:avLst/>
            </a:prstGeom>
            <a:noFill/>
          </p:spPr>
          <p:txBody>
            <a:bodyPr wrap="square">
              <a:spAutoFit/>
            </a:bodyPr>
            <a:lstStyle/>
            <a:p>
              <a:pPr algn="dist"/>
              <a:r>
                <a:rPr lang="en-US" altLang="zh-CN" sz="2800" spc="100" dirty="0">
                  <a:solidFill>
                    <a:schemeClr val="bg1"/>
                  </a:solidFill>
                  <a:cs typeface="+mn-ea"/>
                  <a:sym typeface="+mn-lt"/>
                </a:rPr>
                <a:t>Insert the Subtitle of Your Presentation</a:t>
              </a:r>
            </a:p>
          </p:txBody>
        </p:sp>
      </p:grpSp>
      <p:grpSp>
        <p:nvGrpSpPr>
          <p:cNvPr id="2" name="组合 1">
            <a:extLst>
              <a:ext uri="{FF2B5EF4-FFF2-40B4-BE49-F238E27FC236}">
                <a16:creationId xmlns:a16="http://schemas.microsoft.com/office/drawing/2014/main" id="{A81E5EC3-E589-B70C-6C6E-E331BFCF8926}"/>
              </a:ext>
            </a:extLst>
          </p:cNvPr>
          <p:cNvGrpSpPr/>
          <p:nvPr/>
        </p:nvGrpSpPr>
        <p:grpSpPr>
          <a:xfrm>
            <a:off x="905215" y="4433456"/>
            <a:ext cx="4290240" cy="350230"/>
            <a:chOff x="4414802" y="4745227"/>
            <a:chExt cx="3696005" cy="314481"/>
          </a:xfrm>
        </p:grpSpPr>
        <p:grpSp>
          <p:nvGrpSpPr>
            <p:cNvPr id="3" name="组合 2">
              <a:extLst>
                <a:ext uri="{FF2B5EF4-FFF2-40B4-BE49-F238E27FC236}">
                  <a16:creationId xmlns:a16="http://schemas.microsoft.com/office/drawing/2014/main" id="{F08C3121-9B97-9E8D-DA65-67BB89918900}"/>
                </a:ext>
              </a:extLst>
            </p:cNvPr>
            <p:cNvGrpSpPr/>
            <p:nvPr/>
          </p:nvGrpSpPr>
          <p:grpSpPr>
            <a:xfrm>
              <a:off x="6654696" y="4763888"/>
              <a:ext cx="290407" cy="290407"/>
              <a:chOff x="2633025" y="5543873"/>
              <a:chExt cx="290407" cy="290407"/>
            </a:xfrm>
            <a:solidFill>
              <a:schemeClr val="bg1"/>
            </a:solidFill>
          </p:grpSpPr>
          <p:sp>
            <p:nvSpPr>
              <p:cNvPr id="36" name="Oval 15">
                <a:extLst>
                  <a:ext uri="{FF2B5EF4-FFF2-40B4-BE49-F238E27FC236}">
                    <a16:creationId xmlns:a16="http://schemas.microsoft.com/office/drawing/2014/main" id="{4968F207-3B47-A39D-CC0B-914473BC43B3}"/>
                  </a:ext>
                </a:extLst>
              </p:cNvPr>
              <p:cNvSpPr>
                <a:spLocks/>
              </p:cNvSpPr>
              <p:nvPr/>
            </p:nvSpPr>
            <p:spPr bwMode="auto">
              <a:xfrm>
                <a:off x="2633025" y="5543873"/>
                <a:ext cx="290407" cy="290407"/>
              </a:xfrm>
              <a:prstGeom prst="ellipse">
                <a:avLst/>
              </a:prstGeom>
              <a:solidFill>
                <a:srgbClr val="BE925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37" name="Group 16">
                <a:extLst>
                  <a:ext uri="{FF2B5EF4-FFF2-40B4-BE49-F238E27FC236}">
                    <a16:creationId xmlns:a16="http://schemas.microsoft.com/office/drawing/2014/main" id="{3F8EB95D-A38A-9F9C-7716-8F74257E2680}"/>
                  </a:ext>
                </a:extLst>
              </p:cNvPr>
              <p:cNvGrpSpPr>
                <a:grpSpLocks/>
              </p:cNvGrpSpPr>
              <p:nvPr/>
            </p:nvGrpSpPr>
            <p:grpSpPr bwMode="auto">
              <a:xfrm>
                <a:off x="2726440" y="5602052"/>
                <a:ext cx="104062" cy="167263"/>
                <a:chOff x="4441" y="3144"/>
                <a:chExt cx="215" cy="345"/>
              </a:xfrm>
              <a:grpFill/>
            </p:grpSpPr>
            <p:sp>
              <p:nvSpPr>
                <p:cNvPr id="38" name="Freeform 17">
                  <a:extLst>
                    <a:ext uri="{FF2B5EF4-FFF2-40B4-BE49-F238E27FC236}">
                      <a16:creationId xmlns:a16="http://schemas.microsoft.com/office/drawing/2014/main" id="{833B9572-7355-FB26-CCCF-91A027C27FAF}"/>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39" name="Freeform 18">
                  <a:extLst>
                    <a:ext uri="{FF2B5EF4-FFF2-40B4-BE49-F238E27FC236}">
                      <a16:creationId xmlns:a16="http://schemas.microsoft.com/office/drawing/2014/main" id="{B6371469-147A-8A4B-42B7-5192874030B6}"/>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4" name="组合 3">
              <a:extLst>
                <a:ext uri="{FF2B5EF4-FFF2-40B4-BE49-F238E27FC236}">
                  <a16:creationId xmlns:a16="http://schemas.microsoft.com/office/drawing/2014/main" id="{28558080-3F9B-8A48-8DFC-6CA9E4F3A50B}"/>
                </a:ext>
              </a:extLst>
            </p:cNvPr>
            <p:cNvGrpSpPr/>
            <p:nvPr/>
          </p:nvGrpSpPr>
          <p:grpSpPr>
            <a:xfrm>
              <a:off x="4414802" y="4745227"/>
              <a:ext cx="290407" cy="290407"/>
              <a:chOff x="732769" y="5535598"/>
              <a:chExt cx="290407" cy="290407"/>
            </a:xfrm>
            <a:solidFill>
              <a:schemeClr val="bg1"/>
            </a:solidFill>
          </p:grpSpPr>
          <p:sp>
            <p:nvSpPr>
              <p:cNvPr id="16" name="Oval 10">
                <a:extLst>
                  <a:ext uri="{FF2B5EF4-FFF2-40B4-BE49-F238E27FC236}">
                    <a16:creationId xmlns:a16="http://schemas.microsoft.com/office/drawing/2014/main" id="{AFE3C0EC-A94F-536D-C3BB-5367D8A32C2A}"/>
                  </a:ext>
                </a:extLst>
              </p:cNvPr>
              <p:cNvSpPr>
                <a:spLocks/>
              </p:cNvSpPr>
              <p:nvPr/>
            </p:nvSpPr>
            <p:spPr bwMode="auto">
              <a:xfrm>
                <a:off x="732769" y="5535598"/>
                <a:ext cx="290407" cy="290407"/>
              </a:xfrm>
              <a:prstGeom prst="ellipse">
                <a:avLst/>
              </a:prstGeom>
              <a:solidFill>
                <a:srgbClr val="BE9252"/>
              </a:solidFill>
              <a:ln>
                <a:noFill/>
              </a:ln>
              <a:effectLst/>
            </p:spPr>
            <p:txBody>
              <a:bodyPr wrap="none" anchor="ctr"/>
              <a:lstStyle/>
              <a:p>
                <a:pPr algn="ctr" fontAlgn="base">
                  <a:spcBef>
                    <a:spcPct val="0"/>
                  </a:spcBef>
                  <a:spcAft>
                    <a:spcPct val="0"/>
                  </a:spcAft>
                </a:pPr>
                <a:endParaRPr lang="zh-CN" altLang="en-US" sz="800" dirty="0">
                  <a:solidFill>
                    <a:srgbClr val="DDC6A3"/>
                  </a:solidFill>
                  <a:cs typeface="+mn-ea"/>
                  <a:sym typeface="+mn-lt"/>
                </a:endParaRPr>
              </a:p>
            </p:txBody>
          </p:sp>
          <p:grpSp>
            <p:nvGrpSpPr>
              <p:cNvPr id="33" name="组合 32">
                <a:extLst>
                  <a:ext uri="{FF2B5EF4-FFF2-40B4-BE49-F238E27FC236}">
                    <a16:creationId xmlns:a16="http://schemas.microsoft.com/office/drawing/2014/main" id="{72CD0B1B-CC59-9C20-92F5-04CBC1A8A9F8}"/>
                  </a:ext>
                </a:extLst>
              </p:cNvPr>
              <p:cNvGrpSpPr/>
              <p:nvPr/>
            </p:nvGrpSpPr>
            <p:grpSpPr>
              <a:xfrm>
                <a:off x="811795" y="5598991"/>
                <a:ext cx="132841" cy="151011"/>
                <a:chOff x="860980" y="3583766"/>
                <a:chExt cx="100336" cy="114060"/>
              </a:xfrm>
              <a:grpFill/>
            </p:grpSpPr>
            <p:sp>
              <p:nvSpPr>
                <p:cNvPr id="34" name="Freeform 12">
                  <a:extLst>
                    <a:ext uri="{FF2B5EF4-FFF2-40B4-BE49-F238E27FC236}">
                      <a16:creationId xmlns:a16="http://schemas.microsoft.com/office/drawing/2014/main" id="{8BF2B965-9A34-FB1A-F8D5-0F42DCF11C43}"/>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35" name="Freeform 13">
                  <a:extLst>
                    <a:ext uri="{FF2B5EF4-FFF2-40B4-BE49-F238E27FC236}">
                      <a16:creationId xmlns:a16="http://schemas.microsoft.com/office/drawing/2014/main" id="{40BBDF0C-F379-CD71-9842-4041695C3A93}"/>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5" name="Text Box 20">
              <a:extLst>
                <a:ext uri="{FF2B5EF4-FFF2-40B4-BE49-F238E27FC236}">
                  <a16:creationId xmlns:a16="http://schemas.microsoft.com/office/drawing/2014/main" id="{044CE144-8B24-59AA-1AD2-54FD86653711}"/>
                </a:ext>
              </a:extLst>
            </p:cNvPr>
            <p:cNvSpPr txBox="1">
              <a:spLocks/>
            </p:cNvSpPr>
            <p:nvPr/>
          </p:nvSpPr>
          <p:spPr bwMode="auto">
            <a:xfrm>
              <a:off x="6945103" y="4751931"/>
              <a:ext cx="11657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XX.XX.20XX</a:t>
              </a:r>
              <a:endParaRPr lang="zh-CN" altLang="en-US" sz="1400" dirty="0">
                <a:solidFill>
                  <a:schemeClr val="bg1"/>
                </a:solidFill>
                <a:cs typeface="+mn-ea"/>
                <a:sym typeface="+mn-lt"/>
              </a:endParaRPr>
            </a:p>
          </p:txBody>
        </p:sp>
        <p:sp>
          <p:nvSpPr>
            <p:cNvPr id="15" name="矩形 14">
              <a:extLst>
                <a:ext uri="{FF2B5EF4-FFF2-40B4-BE49-F238E27FC236}">
                  <a16:creationId xmlns:a16="http://schemas.microsoft.com/office/drawing/2014/main" id="{6FC3C3D2-5741-783A-5EDF-16C70F3D005C}"/>
                </a:ext>
              </a:extLst>
            </p:cNvPr>
            <p:cNvSpPr/>
            <p:nvPr/>
          </p:nvSpPr>
          <p:spPr>
            <a:xfrm>
              <a:off x="4705028" y="4751931"/>
              <a:ext cx="21784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a:t>
              </a:r>
              <a:endParaRPr lang="zh-CN" altLang="en-US" sz="1400" dirty="0">
                <a:solidFill>
                  <a:schemeClr val="bg1"/>
                </a:solidFill>
                <a:cs typeface="+mn-ea"/>
                <a:sym typeface="+mn-lt"/>
              </a:endParaRPr>
            </a:p>
          </p:txBody>
        </p:sp>
      </p:grpSp>
    </p:spTree>
    <p:extLst>
      <p:ext uri="{BB962C8B-B14F-4D97-AF65-F5344CB8AC3E}">
        <p14:creationId xmlns:p14="http://schemas.microsoft.com/office/powerpoint/2010/main" val="149955645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8" decel="10000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750" fill="hold"/>
                                        <p:tgtEl>
                                          <p:spTgt spid="27"/>
                                        </p:tgtEl>
                                        <p:attrNameLst>
                                          <p:attrName>ppt_x</p:attrName>
                                        </p:attrNameLst>
                                      </p:cBhvr>
                                      <p:tavLst>
                                        <p:tav tm="0">
                                          <p:val>
                                            <p:strVal val="0-#ppt_w/2"/>
                                          </p:val>
                                        </p:tav>
                                        <p:tav tm="100000">
                                          <p:val>
                                            <p:strVal val="#ppt_x"/>
                                          </p:val>
                                        </p:tav>
                                      </p:tavLst>
                                    </p:anim>
                                    <p:anim calcmode="lin" valueType="num">
                                      <p:cBhvr additive="base">
                                        <p:cTn id="13" dur="75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pic>
        <p:nvPicPr>
          <p:cNvPr id="2" name="图片 1">
            <a:extLst>
              <a:ext uri="{FF2B5EF4-FFF2-40B4-BE49-F238E27FC236}">
                <a16:creationId xmlns:a16="http://schemas.microsoft.com/office/drawing/2014/main" id="{D45193EC-A05B-46F0-9B4F-728FA8E82B3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1502595" y="1766455"/>
            <a:ext cx="3934691" cy="3546764"/>
          </a:xfrm>
          <a:prstGeom prst="roundRect">
            <a:avLst>
              <a:gd name="adj" fmla="val 10522"/>
            </a:avLst>
          </a:prstGeom>
          <a:ln>
            <a:solidFill>
              <a:srgbClr val="D2B487"/>
            </a:solidFill>
          </a:ln>
        </p:spPr>
      </p:pic>
      <p:sp>
        <p:nvSpPr>
          <p:cNvPr id="7" name="矩形 6">
            <a:extLst>
              <a:ext uri="{FF2B5EF4-FFF2-40B4-BE49-F238E27FC236}">
                <a16:creationId xmlns:a16="http://schemas.microsoft.com/office/drawing/2014/main" id="{5FB0A5A1-3087-4285-BEED-08E19784B16F}"/>
              </a:ext>
            </a:extLst>
          </p:cNvPr>
          <p:cNvSpPr/>
          <p:nvPr/>
        </p:nvSpPr>
        <p:spPr>
          <a:xfrm>
            <a:off x="5854782" y="2544142"/>
            <a:ext cx="5311981" cy="336695"/>
          </a:xfrm>
          <a:prstGeom prst="rect">
            <a:avLst/>
          </a:prstGeom>
        </p:spPr>
        <p:txBody>
          <a:bodyPr wrap="square">
            <a:spAutoFit/>
          </a:bodyPr>
          <a:lstStyle/>
          <a:p>
            <a:pPr>
              <a:lnSpc>
                <a:spcPct val="150000"/>
              </a:lnSpc>
            </a:pPr>
            <a:r>
              <a:rPr lang="en-US" altLang="zh-CN" sz="1200" spc="100" dirty="0">
                <a:solidFill>
                  <a:schemeClr val="bg2"/>
                </a:solidFill>
                <a:cs typeface="+mn-ea"/>
                <a:sym typeface="+mn-lt"/>
              </a:rPr>
              <a:t>Click here to add content, content to match the title.  </a:t>
            </a:r>
          </a:p>
        </p:txBody>
      </p:sp>
      <p:sp>
        <p:nvSpPr>
          <p:cNvPr id="8" name="矩形 7">
            <a:extLst>
              <a:ext uri="{FF2B5EF4-FFF2-40B4-BE49-F238E27FC236}">
                <a16:creationId xmlns:a16="http://schemas.microsoft.com/office/drawing/2014/main" id="{3027A5D0-1EC2-49FF-8128-14EE38277F27}"/>
              </a:ext>
            </a:extLst>
          </p:cNvPr>
          <p:cNvSpPr/>
          <p:nvPr/>
        </p:nvSpPr>
        <p:spPr>
          <a:xfrm>
            <a:off x="5854783" y="1669756"/>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9" name="矩形 8">
            <a:extLst>
              <a:ext uri="{FF2B5EF4-FFF2-40B4-BE49-F238E27FC236}">
                <a16:creationId xmlns:a16="http://schemas.microsoft.com/office/drawing/2014/main" id="{C6276D6D-D67D-4E7B-8E0E-8BBAB75B6CE4}"/>
              </a:ext>
            </a:extLst>
          </p:cNvPr>
          <p:cNvSpPr/>
          <p:nvPr/>
        </p:nvSpPr>
        <p:spPr>
          <a:xfrm>
            <a:off x="5854783" y="2131421"/>
            <a:ext cx="3439852" cy="461665"/>
          </a:xfrm>
          <a:prstGeom prst="rect">
            <a:avLst/>
          </a:prstGeom>
        </p:spPr>
        <p:txBody>
          <a:bodyPr wrap="none">
            <a:spAutoFit/>
          </a:bodyPr>
          <a:lstStyle/>
          <a:p>
            <a:r>
              <a:rPr lang="en-US" altLang="zh-CN" sz="2400" dirty="0">
                <a:solidFill>
                  <a:srgbClr val="D2B487"/>
                </a:solidFill>
                <a:cs typeface="+mn-ea"/>
                <a:sym typeface="+mn-lt"/>
              </a:rPr>
              <a:t>THE BUSINESS TEAM</a:t>
            </a:r>
            <a:endParaRPr lang="zh-CN" altLang="en-US" sz="2400" dirty="0">
              <a:solidFill>
                <a:srgbClr val="D2B487"/>
              </a:solidFill>
              <a:cs typeface="+mn-ea"/>
              <a:sym typeface="+mn-lt"/>
            </a:endParaRPr>
          </a:p>
        </p:txBody>
      </p:sp>
      <p:grpSp>
        <p:nvGrpSpPr>
          <p:cNvPr id="10" name="组合 9">
            <a:extLst>
              <a:ext uri="{FF2B5EF4-FFF2-40B4-BE49-F238E27FC236}">
                <a16:creationId xmlns:a16="http://schemas.microsoft.com/office/drawing/2014/main" id="{86DBBAE2-15CB-4D19-929E-6AE8F37F08C5}"/>
              </a:ext>
            </a:extLst>
          </p:cNvPr>
          <p:cNvGrpSpPr/>
          <p:nvPr/>
        </p:nvGrpSpPr>
        <p:grpSpPr>
          <a:xfrm>
            <a:off x="5835449" y="4888615"/>
            <a:ext cx="4480452" cy="261610"/>
            <a:chOff x="5835449" y="4888615"/>
            <a:chExt cx="4480452" cy="261610"/>
          </a:xfrm>
        </p:grpSpPr>
        <p:grpSp>
          <p:nvGrpSpPr>
            <p:cNvPr id="27" name="组合 26">
              <a:extLst>
                <a:ext uri="{FF2B5EF4-FFF2-40B4-BE49-F238E27FC236}">
                  <a16:creationId xmlns:a16="http://schemas.microsoft.com/office/drawing/2014/main" id="{26EFDE56-CA6E-41F9-A837-E21FB3D0D523}"/>
                </a:ext>
              </a:extLst>
            </p:cNvPr>
            <p:cNvGrpSpPr/>
            <p:nvPr/>
          </p:nvGrpSpPr>
          <p:grpSpPr>
            <a:xfrm>
              <a:off x="6381210" y="4983877"/>
              <a:ext cx="3934691" cy="72519"/>
              <a:chOff x="6116782" y="3359727"/>
              <a:chExt cx="3934691" cy="353246"/>
            </a:xfrm>
          </p:grpSpPr>
          <p:sp>
            <p:nvSpPr>
              <p:cNvPr id="28" name="矩形 27">
                <a:extLst>
                  <a:ext uri="{FF2B5EF4-FFF2-40B4-BE49-F238E27FC236}">
                    <a16:creationId xmlns:a16="http://schemas.microsoft.com/office/drawing/2014/main" id="{CA35071C-62D1-4B46-A9EA-23203C7A2BBE}"/>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a:extLst>
                  <a:ext uri="{FF2B5EF4-FFF2-40B4-BE49-F238E27FC236}">
                    <a16:creationId xmlns:a16="http://schemas.microsoft.com/office/drawing/2014/main" id="{42B96A4E-85D2-4906-8FCC-25DCC2227DAB}"/>
                  </a:ext>
                </a:extLst>
              </p:cNvPr>
              <p:cNvSpPr/>
              <p:nvPr/>
            </p:nvSpPr>
            <p:spPr>
              <a:xfrm>
                <a:off x="6116782" y="3366700"/>
                <a:ext cx="2760523" cy="346273"/>
              </a:xfrm>
              <a:prstGeom prst="rect">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0" name="矩形 29">
              <a:extLst>
                <a:ext uri="{FF2B5EF4-FFF2-40B4-BE49-F238E27FC236}">
                  <a16:creationId xmlns:a16="http://schemas.microsoft.com/office/drawing/2014/main" id="{967C4843-5AC4-4C3D-B89B-3E3D9AFF4E9E}"/>
                </a:ext>
              </a:extLst>
            </p:cNvPr>
            <p:cNvSpPr/>
            <p:nvPr/>
          </p:nvSpPr>
          <p:spPr>
            <a:xfrm>
              <a:off x="5835449" y="4888615"/>
              <a:ext cx="518091" cy="261610"/>
            </a:xfrm>
            <a:prstGeom prst="rect">
              <a:avLst/>
            </a:prstGeom>
          </p:spPr>
          <p:txBody>
            <a:bodyPr wrap="none">
              <a:spAutoFit/>
            </a:bodyPr>
            <a:lstStyle/>
            <a:p>
              <a:pPr algn="r"/>
              <a:r>
                <a:rPr lang="en-US" altLang="zh-CN" sz="1100" dirty="0">
                  <a:solidFill>
                    <a:srgbClr val="D2B487"/>
                  </a:solidFill>
                  <a:cs typeface="+mn-ea"/>
                  <a:sym typeface="+mn-lt"/>
                </a:rPr>
                <a:t>2025</a:t>
              </a:r>
              <a:endParaRPr lang="zh-CN" altLang="en-US" sz="1100" dirty="0">
                <a:solidFill>
                  <a:srgbClr val="D2B487"/>
                </a:solidFill>
                <a:cs typeface="+mn-ea"/>
                <a:sym typeface="+mn-lt"/>
              </a:endParaRPr>
            </a:p>
          </p:txBody>
        </p:sp>
      </p:grpSp>
      <p:grpSp>
        <p:nvGrpSpPr>
          <p:cNvPr id="12" name="组合 11">
            <a:extLst>
              <a:ext uri="{FF2B5EF4-FFF2-40B4-BE49-F238E27FC236}">
                <a16:creationId xmlns:a16="http://schemas.microsoft.com/office/drawing/2014/main" id="{9B3679AF-A86B-4161-9254-219CCE66CC98}"/>
              </a:ext>
            </a:extLst>
          </p:cNvPr>
          <p:cNvGrpSpPr/>
          <p:nvPr/>
        </p:nvGrpSpPr>
        <p:grpSpPr>
          <a:xfrm>
            <a:off x="5834185" y="4606054"/>
            <a:ext cx="4481717" cy="261610"/>
            <a:chOff x="5834185" y="4606054"/>
            <a:chExt cx="4481717" cy="261610"/>
          </a:xfrm>
        </p:grpSpPr>
        <p:grpSp>
          <p:nvGrpSpPr>
            <p:cNvPr id="22" name="组合 21">
              <a:extLst>
                <a:ext uri="{FF2B5EF4-FFF2-40B4-BE49-F238E27FC236}">
                  <a16:creationId xmlns:a16="http://schemas.microsoft.com/office/drawing/2014/main" id="{79ACEF0A-DE3D-4CBF-9767-21ECD63AD840}"/>
                </a:ext>
              </a:extLst>
            </p:cNvPr>
            <p:cNvGrpSpPr/>
            <p:nvPr/>
          </p:nvGrpSpPr>
          <p:grpSpPr>
            <a:xfrm>
              <a:off x="6381211" y="4701316"/>
              <a:ext cx="3934691" cy="72519"/>
              <a:chOff x="6116782" y="3359727"/>
              <a:chExt cx="3934691" cy="353246"/>
            </a:xfrm>
          </p:grpSpPr>
          <p:sp>
            <p:nvSpPr>
              <p:cNvPr id="23" name="矩形 22">
                <a:extLst>
                  <a:ext uri="{FF2B5EF4-FFF2-40B4-BE49-F238E27FC236}">
                    <a16:creationId xmlns:a16="http://schemas.microsoft.com/office/drawing/2014/main" id="{9590BA36-6E0C-46AA-A917-F096674A6A8A}"/>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id="{0DB28CFD-06F3-4582-8EBA-32249B6BF7F9}"/>
                  </a:ext>
                </a:extLst>
              </p:cNvPr>
              <p:cNvSpPr/>
              <p:nvPr/>
            </p:nvSpPr>
            <p:spPr>
              <a:xfrm>
                <a:off x="6116782" y="3366700"/>
                <a:ext cx="1052372" cy="34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1" name="矩形 30">
              <a:extLst>
                <a:ext uri="{FF2B5EF4-FFF2-40B4-BE49-F238E27FC236}">
                  <a16:creationId xmlns:a16="http://schemas.microsoft.com/office/drawing/2014/main" id="{74C0A355-9FCA-4115-8E2E-326A88ED709D}"/>
                </a:ext>
              </a:extLst>
            </p:cNvPr>
            <p:cNvSpPr/>
            <p:nvPr/>
          </p:nvSpPr>
          <p:spPr>
            <a:xfrm>
              <a:off x="5834185" y="4606054"/>
              <a:ext cx="518092" cy="261610"/>
            </a:xfrm>
            <a:prstGeom prst="rect">
              <a:avLst/>
            </a:prstGeom>
          </p:spPr>
          <p:txBody>
            <a:bodyPr wrap="none">
              <a:spAutoFit/>
            </a:bodyPr>
            <a:lstStyle/>
            <a:p>
              <a:pPr algn="r"/>
              <a:r>
                <a:rPr lang="en-US" altLang="zh-CN" sz="1100" dirty="0">
                  <a:solidFill>
                    <a:srgbClr val="D2B487"/>
                  </a:solidFill>
                  <a:cs typeface="+mn-ea"/>
                  <a:sym typeface="+mn-lt"/>
                </a:rPr>
                <a:t>2026</a:t>
              </a:r>
              <a:endParaRPr lang="zh-CN" altLang="en-US" sz="1100" dirty="0">
                <a:solidFill>
                  <a:srgbClr val="D2B487"/>
                </a:solidFill>
                <a:cs typeface="+mn-ea"/>
                <a:sym typeface="+mn-lt"/>
              </a:endParaRPr>
            </a:p>
          </p:txBody>
        </p:sp>
      </p:grpSp>
      <p:grpSp>
        <p:nvGrpSpPr>
          <p:cNvPr id="36" name="组合 35">
            <a:extLst>
              <a:ext uri="{FF2B5EF4-FFF2-40B4-BE49-F238E27FC236}">
                <a16:creationId xmlns:a16="http://schemas.microsoft.com/office/drawing/2014/main" id="{A4959482-9EEA-4CD9-AD6D-160A6B5BC691}"/>
              </a:ext>
            </a:extLst>
          </p:cNvPr>
          <p:cNvGrpSpPr/>
          <p:nvPr/>
        </p:nvGrpSpPr>
        <p:grpSpPr>
          <a:xfrm>
            <a:off x="5832922" y="4323493"/>
            <a:ext cx="4482981" cy="261610"/>
            <a:chOff x="5832922" y="4323493"/>
            <a:chExt cx="4482981" cy="261610"/>
          </a:xfrm>
        </p:grpSpPr>
        <p:grpSp>
          <p:nvGrpSpPr>
            <p:cNvPr id="19" name="组合 18">
              <a:extLst>
                <a:ext uri="{FF2B5EF4-FFF2-40B4-BE49-F238E27FC236}">
                  <a16:creationId xmlns:a16="http://schemas.microsoft.com/office/drawing/2014/main" id="{1CE92C55-A241-45F0-82BF-DAA4348716F1}"/>
                </a:ext>
              </a:extLst>
            </p:cNvPr>
            <p:cNvGrpSpPr/>
            <p:nvPr/>
          </p:nvGrpSpPr>
          <p:grpSpPr>
            <a:xfrm>
              <a:off x="6381212" y="4418755"/>
              <a:ext cx="3934691" cy="72519"/>
              <a:chOff x="6116782" y="3359727"/>
              <a:chExt cx="3934691" cy="353246"/>
            </a:xfrm>
          </p:grpSpPr>
          <p:sp>
            <p:nvSpPr>
              <p:cNvPr id="20" name="矩形 19">
                <a:extLst>
                  <a:ext uri="{FF2B5EF4-FFF2-40B4-BE49-F238E27FC236}">
                    <a16:creationId xmlns:a16="http://schemas.microsoft.com/office/drawing/2014/main" id="{10ABAFEC-6894-4FEB-8083-132041F0EF25}"/>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id="{858C19F7-3F27-45ED-B917-04BEA721F9DD}"/>
                  </a:ext>
                </a:extLst>
              </p:cNvPr>
              <p:cNvSpPr/>
              <p:nvPr/>
            </p:nvSpPr>
            <p:spPr>
              <a:xfrm>
                <a:off x="6116782" y="3366700"/>
                <a:ext cx="449121" cy="346273"/>
              </a:xfrm>
              <a:prstGeom prst="rect">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2" name="矩形 31">
              <a:extLst>
                <a:ext uri="{FF2B5EF4-FFF2-40B4-BE49-F238E27FC236}">
                  <a16:creationId xmlns:a16="http://schemas.microsoft.com/office/drawing/2014/main" id="{9F6223B1-A8C3-4768-8AEE-D9DD741CF8F2}"/>
                </a:ext>
              </a:extLst>
            </p:cNvPr>
            <p:cNvSpPr/>
            <p:nvPr/>
          </p:nvSpPr>
          <p:spPr>
            <a:xfrm>
              <a:off x="5832922" y="4323493"/>
              <a:ext cx="518092" cy="261610"/>
            </a:xfrm>
            <a:prstGeom prst="rect">
              <a:avLst/>
            </a:prstGeom>
          </p:spPr>
          <p:txBody>
            <a:bodyPr wrap="none">
              <a:spAutoFit/>
            </a:bodyPr>
            <a:lstStyle/>
            <a:p>
              <a:pPr algn="r"/>
              <a:r>
                <a:rPr lang="en-US" altLang="zh-CN" sz="1100" dirty="0">
                  <a:solidFill>
                    <a:srgbClr val="D2B487"/>
                  </a:solidFill>
                  <a:cs typeface="+mn-ea"/>
                  <a:sym typeface="+mn-lt"/>
                </a:rPr>
                <a:t>2027</a:t>
              </a:r>
              <a:endParaRPr lang="zh-CN" altLang="en-US" sz="1100" dirty="0">
                <a:solidFill>
                  <a:srgbClr val="D2B487"/>
                </a:solidFill>
                <a:cs typeface="+mn-ea"/>
                <a:sym typeface="+mn-lt"/>
              </a:endParaRPr>
            </a:p>
          </p:txBody>
        </p:sp>
      </p:grpSp>
      <p:grpSp>
        <p:nvGrpSpPr>
          <p:cNvPr id="37" name="组合 36">
            <a:extLst>
              <a:ext uri="{FF2B5EF4-FFF2-40B4-BE49-F238E27FC236}">
                <a16:creationId xmlns:a16="http://schemas.microsoft.com/office/drawing/2014/main" id="{4392B632-1A31-4133-9B57-AACF44D0738B}"/>
              </a:ext>
            </a:extLst>
          </p:cNvPr>
          <p:cNvGrpSpPr/>
          <p:nvPr/>
        </p:nvGrpSpPr>
        <p:grpSpPr>
          <a:xfrm>
            <a:off x="5831659" y="4040932"/>
            <a:ext cx="4484245" cy="261610"/>
            <a:chOff x="5831659" y="4040932"/>
            <a:chExt cx="4484245" cy="261610"/>
          </a:xfrm>
        </p:grpSpPr>
        <p:grpSp>
          <p:nvGrpSpPr>
            <p:cNvPr id="16" name="组合 15">
              <a:extLst>
                <a:ext uri="{FF2B5EF4-FFF2-40B4-BE49-F238E27FC236}">
                  <a16:creationId xmlns:a16="http://schemas.microsoft.com/office/drawing/2014/main" id="{3672366E-240E-4130-9C5B-101DB795346F}"/>
                </a:ext>
              </a:extLst>
            </p:cNvPr>
            <p:cNvGrpSpPr/>
            <p:nvPr/>
          </p:nvGrpSpPr>
          <p:grpSpPr>
            <a:xfrm>
              <a:off x="6381213" y="4136194"/>
              <a:ext cx="3934691" cy="72519"/>
              <a:chOff x="6116782" y="3359727"/>
              <a:chExt cx="3934691" cy="353246"/>
            </a:xfrm>
          </p:grpSpPr>
          <p:sp>
            <p:nvSpPr>
              <p:cNvPr id="17" name="矩形 16">
                <a:extLst>
                  <a:ext uri="{FF2B5EF4-FFF2-40B4-BE49-F238E27FC236}">
                    <a16:creationId xmlns:a16="http://schemas.microsoft.com/office/drawing/2014/main" id="{91256E68-56E1-404D-A4E3-F1ECDF416F38}"/>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2463E9C8-4720-4841-AC44-68A09346C3D9}"/>
                  </a:ext>
                </a:extLst>
              </p:cNvPr>
              <p:cNvSpPr/>
              <p:nvPr/>
            </p:nvSpPr>
            <p:spPr>
              <a:xfrm>
                <a:off x="6116782" y="3366700"/>
                <a:ext cx="3408220" cy="346273"/>
              </a:xfrm>
              <a:prstGeom prst="rect">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3" name="矩形 32">
              <a:extLst>
                <a:ext uri="{FF2B5EF4-FFF2-40B4-BE49-F238E27FC236}">
                  <a16:creationId xmlns:a16="http://schemas.microsoft.com/office/drawing/2014/main" id="{37002D8C-C476-4CF6-A4CF-FFCEFF874DA6}"/>
                </a:ext>
              </a:extLst>
            </p:cNvPr>
            <p:cNvSpPr/>
            <p:nvPr/>
          </p:nvSpPr>
          <p:spPr>
            <a:xfrm>
              <a:off x="5831659" y="4040932"/>
              <a:ext cx="518092" cy="261610"/>
            </a:xfrm>
            <a:prstGeom prst="rect">
              <a:avLst/>
            </a:prstGeom>
          </p:spPr>
          <p:txBody>
            <a:bodyPr wrap="none">
              <a:spAutoFit/>
            </a:bodyPr>
            <a:lstStyle/>
            <a:p>
              <a:pPr algn="r"/>
              <a:r>
                <a:rPr lang="en-US" altLang="zh-CN" sz="1100" dirty="0">
                  <a:solidFill>
                    <a:srgbClr val="D2B487"/>
                  </a:solidFill>
                  <a:cs typeface="+mn-ea"/>
                  <a:sym typeface="+mn-lt"/>
                </a:rPr>
                <a:t>2028</a:t>
              </a:r>
              <a:endParaRPr lang="zh-CN" altLang="en-US" sz="1100" dirty="0">
                <a:solidFill>
                  <a:srgbClr val="D2B487"/>
                </a:solidFill>
                <a:cs typeface="+mn-ea"/>
                <a:sym typeface="+mn-lt"/>
              </a:endParaRPr>
            </a:p>
          </p:txBody>
        </p:sp>
      </p:grpSp>
      <p:grpSp>
        <p:nvGrpSpPr>
          <p:cNvPr id="38" name="组合 37">
            <a:extLst>
              <a:ext uri="{FF2B5EF4-FFF2-40B4-BE49-F238E27FC236}">
                <a16:creationId xmlns:a16="http://schemas.microsoft.com/office/drawing/2014/main" id="{319CFB39-7AF2-4F3B-9383-71DA325B4BA8}"/>
              </a:ext>
            </a:extLst>
          </p:cNvPr>
          <p:cNvGrpSpPr/>
          <p:nvPr/>
        </p:nvGrpSpPr>
        <p:grpSpPr>
          <a:xfrm>
            <a:off x="5830396" y="3758371"/>
            <a:ext cx="4485509" cy="261610"/>
            <a:chOff x="5830396" y="3758371"/>
            <a:chExt cx="4485509" cy="261610"/>
          </a:xfrm>
        </p:grpSpPr>
        <p:grpSp>
          <p:nvGrpSpPr>
            <p:cNvPr id="13" name="组合 12">
              <a:extLst>
                <a:ext uri="{FF2B5EF4-FFF2-40B4-BE49-F238E27FC236}">
                  <a16:creationId xmlns:a16="http://schemas.microsoft.com/office/drawing/2014/main" id="{053CA3D3-7708-4DAD-9BFC-85DA438059E8}"/>
                </a:ext>
              </a:extLst>
            </p:cNvPr>
            <p:cNvGrpSpPr/>
            <p:nvPr/>
          </p:nvGrpSpPr>
          <p:grpSpPr>
            <a:xfrm>
              <a:off x="6381214" y="3853633"/>
              <a:ext cx="3934691" cy="72519"/>
              <a:chOff x="6116782" y="3359727"/>
              <a:chExt cx="3934691" cy="353246"/>
            </a:xfrm>
          </p:grpSpPr>
          <p:sp>
            <p:nvSpPr>
              <p:cNvPr id="14" name="矩形 13">
                <a:extLst>
                  <a:ext uri="{FF2B5EF4-FFF2-40B4-BE49-F238E27FC236}">
                    <a16:creationId xmlns:a16="http://schemas.microsoft.com/office/drawing/2014/main" id="{AB80C111-E890-4D70-9DC8-B52CBD103293}"/>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3C98CF1E-922F-4DA5-8CDF-927222A23354}"/>
                  </a:ext>
                </a:extLst>
              </p:cNvPr>
              <p:cNvSpPr/>
              <p:nvPr/>
            </p:nvSpPr>
            <p:spPr>
              <a:xfrm>
                <a:off x="6116782" y="3366700"/>
                <a:ext cx="1484169" cy="34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4" name="矩形 33">
              <a:extLst>
                <a:ext uri="{FF2B5EF4-FFF2-40B4-BE49-F238E27FC236}">
                  <a16:creationId xmlns:a16="http://schemas.microsoft.com/office/drawing/2014/main" id="{0D10EF7C-5159-4C00-9BC6-5AE20FA0EEE4}"/>
                </a:ext>
              </a:extLst>
            </p:cNvPr>
            <p:cNvSpPr/>
            <p:nvPr/>
          </p:nvSpPr>
          <p:spPr>
            <a:xfrm>
              <a:off x="5830396" y="3758371"/>
              <a:ext cx="518092" cy="261610"/>
            </a:xfrm>
            <a:prstGeom prst="rect">
              <a:avLst/>
            </a:prstGeom>
          </p:spPr>
          <p:txBody>
            <a:bodyPr wrap="none">
              <a:spAutoFit/>
            </a:bodyPr>
            <a:lstStyle/>
            <a:p>
              <a:pPr algn="r"/>
              <a:r>
                <a:rPr lang="en-US" altLang="zh-CN" sz="1100" dirty="0">
                  <a:solidFill>
                    <a:srgbClr val="D2B487"/>
                  </a:solidFill>
                  <a:cs typeface="+mn-ea"/>
                  <a:sym typeface="+mn-lt"/>
                </a:rPr>
                <a:t>2029</a:t>
              </a:r>
              <a:endParaRPr lang="zh-CN" altLang="en-US" sz="1100" dirty="0">
                <a:solidFill>
                  <a:srgbClr val="D2B487"/>
                </a:solidFill>
                <a:cs typeface="+mn-ea"/>
                <a:sym typeface="+mn-lt"/>
              </a:endParaRPr>
            </a:p>
          </p:txBody>
        </p:sp>
      </p:grpSp>
      <p:grpSp>
        <p:nvGrpSpPr>
          <p:cNvPr id="39" name="组合 38">
            <a:extLst>
              <a:ext uri="{FF2B5EF4-FFF2-40B4-BE49-F238E27FC236}">
                <a16:creationId xmlns:a16="http://schemas.microsoft.com/office/drawing/2014/main" id="{1F6702C7-6B03-4253-B269-5AF9B1CF3DEE}"/>
              </a:ext>
            </a:extLst>
          </p:cNvPr>
          <p:cNvGrpSpPr/>
          <p:nvPr/>
        </p:nvGrpSpPr>
        <p:grpSpPr>
          <a:xfrm>
            <a:off x="5829133" y="3475810"/>
            <a:ext cx="4486773" cy="261610"/>
            <a:chOff x="5829133" y="3475810"/>
            <a:chExt cx="4486773" cy="261610"/>
          </a:xfrm>
        </p:grpSpPr>
        <p:grpSp>
          <p:nvGrpSpPr>
            <p:cNvPr id="4" name="组合 3">
              <a:extLst>
                <a:ext uri="{FF2B5EF4-FFF2-40B4-BE49-F238E27FC236}">
                  <a16:creationId xmlns:a16="http://schemas.microsoft.com/office/drawing/2014/main" id="{75C92716-5B34-4BF9-A388-13BE3D8C9C37}"/>
                </a:ext>
              </a:extLst>
            </p:cNvPr>
            <p:cNvGrpSpPr/>
            <p:nvPr/>
          </p:nvGrpSpPr>
          <p:grpSpPr>
            <a:xfrm>
              <a:off x="6381215" y="3571072"/>
              <a:ext cx="3934691" cy="72519"/>
              <a:chOff x="6116782" y="3359727"/>
              <a:chExt cx="3934691" cy="353246"/>
            </a:xfrm>
          </p:grpSpPr>
          <p:sp>
            <p:nvSpPr>
              <p:cNvPr id="3" name="矩形 2">
                <a:extLst>
                  <a:ext uri="{FF2B5EF4-FFF2-40B4-BE49-F238E27FC236}">
                    <a16:creationId xmlns:a16="http://schemas.microsoft.com/office/drawing/2014/main" id="{3B7754F6-C55A-4148-8963-5E0F9C49CAEB}"/>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83B7C563-1793-40DF-A304-16FB0A3615B7}"/>
                  </a:ext>
                </a:extLst>
              </p:cNvPr>
              <p:cNvSpPr/>
              <p:nvPr/>
            </p:nvSpPr>
            <p:spPr>
              <a:xfrm>
                <a:off x="6116782" y="3366700"/>
                <a:ext cx="2237509" cy="346273"/>
              </a:xfrm>
              <a:prstGeom prst="rect">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5" name="矩形 34">
              <a:extLst>
                <a:ext uri="{FF2B5EF4-FFF2-40B4-BE49-F238E27FC236}">
                  <a16:creationId xmlns:a16="http://schemas.microsoft.com/office/drawing/2014/main" id="{259D8728-AFD0-4C49-8482-612C38687301}"/>
                </a:ext>
              </a:extLst>
            </p:cNvPr>
            <p:cNvSpPr/>
            <p:nvPr/>
          </p:nvSpPr>
          <p:spPr>
            <a:xfrm>
              <a:off x="5829133" y="3475810"/>
              <a:ext cx="518092" cy="261610"/>
            </a:xfrm>
            <a:prstGeom prst="rect">
              <a:avLst/>
            </a:prstGeom>
          </p:spPr>
          <p:txBody>
            <a:bodyPr wrap="none">
              <a:spAutoFit/>
            </a:bodyPr>
            <a:lstStyle/>
            <a:p>
              <a:pPr algn="r"/>
              <a:r>
                <a:rPr lang="en-US" altLang="zh-CN" sz="1100" dirty="0">
                  <a:solidFill>
                    <a:srgbClr val="D2B487"/>
                  </a:solidFill>
                  <a:cs typeface="+mn-ea"/>
                  <a:sym typeface="+mn-lt"/>
                </a:rPr>
                <a:t>2020</a:t>
              </a:r>
              <a:endParaRPr lang="zh-CN" altLang="en-US" sz="1100" dirty="0">
                <a:solidFill>
                  <a:srgbClr val="D2B487"/>
                </a:solidFill>
                <a:cs typeface="+mn-ea"/>
                <a:sym typeface="+mn-lt"/>
              </a:endParaRPr>
            </a:p>
          </p:txBody>
        </p:sp>
      </p:grpSp>
    </p:spTree>
    <p:extLst>
      <p:ext uri="{BB962C8B-B14F-4D97-AF65-F5344CB8AC3E}">
        <p14:creationId xmlns:p14="http://schemas.microsoft.com/office/powerpoint/2010/main" val="301528303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22" presetClass="entr" presetSubtype="8"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2" presetClass="entr" presetSubtype="8" fill="hold" nodeType="withEffect">
                                  <p:stCondLst>
                                    <p:cond delay="25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par>
                                <p:cTn id="23" presetID="22" presetClass="entr" presetSubtype="8" fill="hold" nodeType="withEffect">
                                  <p:stCondLst>
                                    <p:cond delay="50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8" fill="hold" nodeType="withEffect">
                                  <p:stCondLst>
                                    <p:cond delay="75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22" presetClass="entr" presetSubtype="8" fill="hold" nodeType="withEffect">
                                  <p:stCondLst>
                                    <p:cond delay="100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nodeType="withEffect">
                                  <p:stCondLst>
                                    <p:cond delay="125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grpSp>
        <p:nvGrpSpPr>
          <p:cNvPr id="2" name="组合 1">
            <a:extLst>
              <a:ext uri="{FF2B5EF4-FFF2-40B4-BE49-F238E27FC236}">
                <a16:creationId xmlns:a16="http://schemas.microsoft.com/office/drawing/2014/main" id="{CD6F35F6-E29E-4544-B419-F75DA890B09F}"/>
              </a:ext>
            </a:extLst>
          </p:cNvPr>
          <p:cNvGrpSpPr/>
          <p:nvPr/>
        </p:nvGrpSpPr>
        <p:grpSpPr>
          <a:xfrm>
            <a:off x="5301900" y="1951102"/>
            <a:ext cx="5332234" cy="3091264"/>
            <a:chOff x="3744033" y="1473190"/>
            <a:chExt cx="6747298" cy="3911621"/>
          </a:xfrm>
        </p:grpSpPr>
        <p:sp>
          <p:nvSpPr>
            <p:cNvPr id="5" name="泪滴形 4">
              <a:extLst>
                <a:ext uri="{FF2B5EF4-FFF2-40B4-BE49-F238E27FC236}">
                  <a16:creationId xmlns:a16="http://schemas.microsoft.com/office/drawing/2014/main" id="{E1FDAC78-754C-4DA4-B140-004DC181EC2A}"/>
                </a:ext>
              </a:extLst>
            </p:cNvPr>
            <p:cNvSpPr/>
            <p:nvPr/>
          </p:nvSpPr>
          <p:spPr>
            <a:xfrm rot="18900000" flipH="1">
              <a:off x="6579710" y="1473190"/>
              <a:ext cx="3911621" cy="3911621"/>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泪滴形 6">
              <a:extLst>
                <a:ext uri="{FF2B5EF4-FFF2-40B4-BE49-F238E27FC236}">
                  <a16:creationId xmlns:a16="http://schemas.microsoft.com/office/drawing/2014/main" id="{141D2F7E-020D-464E-A872-A93D62961957}"/>
                </a:ext>
              </a:extLst>
            </p:cNvPr>
            <p:cNvSpPr/>
            <p:nvPr/>
          </p:nvSpPr>
          <p:spPr>
            <a:xfrm rot="13500000" flipH="1">
              <a:off x="4928542" y="1498982"/>
              <a:ext cx="1540042" cy="1540042"/>
            </a:xfrm>
            <a:prstGeom prst="teardrop">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泪滴形 7">
              <a:extLst>
                <a:ext uri="{FF2B5EF4-FFF2-40B4-BE49-F238E27FC236}">
                  <a16:creationId xmlns:a16="http://schemas.microsoft.com/office/drawing/2014/main" id="{A21A8B45-F082-4562-A449-20CBB3FAF173}"/>
                </a:ext>
              </a:extLst>
            </p:cNvPr>
            <p:cNvSpPr/>
            <p:nvPr/>
          </p:nvSpPr>
          <p:spPr>
            <a:xfrm rot="2700000" flipH="1">
              <a:off x="4906279" y="3841242"/>
              <a:ext cx="1540042" cy="1540042"/>
            </a:xfrm>
            <a:prstGeom prst="teardrop">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a:extLst>
                <a:ext uri="{FF2B5EF4-FFF2-40B4-BE49-F238E27FC236}">
                  <a16:creationId xmlns:a16="http://schemas.microsoft.com/office/drawing/2014/main" id="{94C912C0-2784-4D06-A3A0-97F4B9D41376}"/>
                </a:ext>
              </a:extLst>
            </p:cNvPr>
            <p:cNvGrpSpPr/>
            <p:nvPr/>
          </p:nvGrpSpPr>
          <p:grpSpPr>
            <a:xfrm>
              <a:off x="3744033" y="2050824"/>
              <a:ext cx="5014360" cy="2168214"/>
              <a:chOff x="3982959" y="2298985"/>
              <a:chExt cx="5014360" cy="2168214"/>
            </a:xfrm>
          </p:grpSpPr>
          <p:sp>
            <p:nvSpPr>
              <p:cNvPr id="18" name="泪滴形 17">
                <a:extLst>
                  <a:ext uri="{FF2B5EF4-FFF2-40B4-BE49-F238E27FC236}">
                    <a16:creationId xmlns:a16="http://schemas.microsoft.com/office/drawing/2014/main" id="{DDF2099C-B0A0-4015-A547-13118D7F83D2}"/>
                  </a:ext>
                </a:extLst>
              </p:cNvPr>
              <p:cNvSpPr/>
              <p:nvPr/>
            </p:nvSpPr>
            <p:spPr>
              <a:xfrm rot="8100000" flipH="1">
                <a:off x="3982959" y="2927157"/>
                <a:ext cx="1540042" cy="1540042"/>
              </a:xfrm>
              <a:prstGeom prst="teardrop">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iconfont-1187-868307">
                <a:extLst>
                  <a:ext uri="{FF2B5EF4-FFF2-40B4-BE49-F238E27FC236}">
                    <a16:creationId xmlns:a16="http://schemas.microsoft.com/office/drawing/2014/main" id="{8C004315-E7EC-4828-9B6F-8DE61290F4AA}"/>
                  </a:ext>
                </a:extLst>
              </p:cNvPr>
              <p:cNvSpPr>
                <a:spLocks noChangeAspect="1"/>
              </p:cNvSpPr>
              <p:nvPr/>
            </p:nvSpPr>
            <p:spPr bwMode="auto">
              <a:xfrm>
                <a:off x="8551570" y="2298985"/>
                <a:ext cx="445749" cy="436357"/>
              </a:xfrm>
              <a:custGeom>
                <a:avLst/>
                <a:gdLst>
                  <a:gd name="T0" fmla="*/ 2895 w 12754"/>
                  <a:gd name="T1" fmla="*/ 3482 h 12486"/>
                  <a:gd name="T2" fmla="*/ 6377 w 12754"/>
                  <a:gd name="T3" fmla="*/ 0 h 12486"/>
                  <a:gd name="T4" fmla="*/ 9859 w 12754"/>
                  <a:gd name="T5" fmla="*/ 3482 h 12486"/>
                  <a:gd name="T6" fmla="*/ 6377 w 12754"/>
                  <a:gd name="T7" fmla="*/ 6963 h 12486"/>
                  <a:gd name="T8" fmla="*/ 2895 w 12754"/>
                  <a:gd name="T9" fmla="*/ 3482 h 12486"/>
                  <a:gd name="T10" fmla="*/ 0 w 12754"/>
                  <a:gd name="T11" fmla="*/ 12468 h 12486"/>
                  <a:gd name="T12" fmla="*/ 3586 w 12754"/>
                  <a:gd name="T13" fmla="*/ 7045 h 12486"/>
                  <a:gd name="T14" fmla="*/ 6377 w 12754"/>
                  <a:gd name="T15" fmla="*/ 8014 h 12486"/>
                  <a:gd name="T16" fmla="*/ 9182 w 12754"/>
                  <a:gd name="T17" fmla="*/ 7036 h 12486"/>
                  <a:gd name="T18" fmla="*/ 12754 w 12754"/>
                  <a:gd name="T19" fmla="*/ 12468 h 12486"/>
                  <a:gd name="T20" fmla="*/ 0 w 12754"/>
                  <a:gd name="T21" fmla="*/ 12468 h 12486"/>
                  <a:gd name="T22" fmla="*/ 0 w 12754"/>
                  <a:gd name="T23" fmla="*/ 12468 h 1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54" h="12486">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rgbClr val="C00000"/>
              </a:solidFill>
              <a:ln>
                <a:noFill/>
              </a:ln>
            </p:spPr>
            <p:txBody>
              <a:bodyPr/>
              <a:lstStyle/>
              <a:p>
                <a:endParaRPr lang="en-US">
                  <a:cs typeface="+mn-ea"/>
                  <a:sym typeface="+mn-lt"/>
                </a:endParaRPr>
              </a:p>
            </p:txBody>
          </p:sp>
        </p:grpSp>
      </p:grpSp>
      <p:sp>
        <p:nvSpPr>
          <p:cNvPr id="20" name="矩形 19">
            <a:extLst>
              <a:ext uri="{FF2B5EF4-FFF2-40B4-BE49-F238E27FC236}">
                <a16:creationId xmlns:a16="http://schemas.microsoft.com/office/drawing/2014/main" id="{1311B2A7-76F9-4F6E-877A-A59A3CDBFAE2}"/>
              </a:ext>
            </a:extLst>
          </p:cNvPr>
          <p:cNvSpPr/>
          <p:nvPr/>
        </p:nvSpPr>
        <p:spPr>
          <a:xfrm>
            <a:off x="1322652" y="3559088"/>
            <a:ext cx="3497034" cy="613694"/>
          </a:xfrm>
          <a:prstGeom prst="rect">
            <a:avLst/>
          </a:prstGeom>
        </p:spPr>
        <p:txBody>
          <a:bodyPr wrap="square">
            <a:spAutoFit/>
          </a:bodyPr>
          <a:lstStyle/>
          <a:p>
            <a:pPr>
              <a:lnSpc>
                <a:spcPct val="150000"/>
              </a:lnSpc>
            </a:pPr>
            <a:r>
              <a:rPr lang="en-US" altLang="zh-CN" sz="1200" spc="100" dirty="0">
                <a:solidFill>
                  <a:schemeClr val="bg2"/>
                </a:solidFill>
                <a:cs typeface="+mn-ea"/>
                <a:sym typeface="+mn-lt"/>
              </a:rPr>
              <a:t>Click here to add content, content to match the title.  </a:t>
            </a:r>
          </a:p>
        </p:txBody>
      </p:sp>
      <p:sp>
        <p:nvSpPr>
          <p:cNvPr id="21" name="矩形 20">
            <a:extLst>
              <a:ext uri="{FF2B5EF4-FFF2-40B4-BE49-F238E27FC236}">
                <a16:creationId xmlns:a16="http://schemas.microsoft.com/office/drawing/2014/main" id="{9CF3E3A0-C128-4C95-B8B6-BC34071DF532}"/>
              </a:ext>
            </a:extLst>
          </p:cNvPr>
          <p:cNvSpPr/>
          <p:nvPr/>
        </p:nvSpPr>
        <p:spPr>
          <a:xfrm>
            <a:off x="1322652" y="2684702"/>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22" name="矩形 21">
            <a:extLst>
              <a:ext uri="{FF2B5EF4-FFF2-40B4-BE49-F238E27FC236}">
                <a16:creationId xmlns:a16="http://schemas.microsoft.com/office/drawing/2014/main" id="{13C4970E-BDF7-46A3-89A7-B4843478A6D1}"/>
              </a:ext>
            </a:extLst>
          </p:cNvPr>
          <p:cNvSpPr/>
          <p:nvPr/>
        </p:nvSpPr>
        <p:spPr>
          <a:xfrm>
            <a:off x="1322652" y="3146367"/>
            <a:ext cx="3439852" cy="461665"/>
          </a:xfrm>
          <a:prstGeom prst="rect">
            <a:avLst/>
          </a:prstGeom>
        </p:spPr>
        <p:txBody>
          <a:bodyPr wrap="none">
            <a:spAutoFit/>
          </a:bodyPr>
          <a:lstStyle/>
          <a:p>
            <a:r>
              <a:rPr lang="en-US" altLang="zh-CN" sz="2400" dirty="0">
                <a:solidFill>
                  <a:srgbClr val="D2B487"/>
                </a:solidFill>
                <a:cs typeface="+mn-ea"/>
                <a:sym typeface="+mn-lt"/>
              </a:rPr>
              <a:t>THE BUSINESS TEAM</a:t>
            </a:r>
            <a:endParaRPr lang="zh-CN" altLang="en-US" sz="2400" dirty="0">
              <a:solidFill>
                <a:srgbClr val="D2B487"/>
              </a:solidFill>
              <a:cs typeface="+mn-ea"/>
              <a:sym typeface="+mn-lt"/>
            </a:endParaRPr>
          </a:p>
        </p:txBody>
      </p:sp>
      <p:sp>
        <p:nvSpPr>
          <p:cNvPr id="23" name="矩形 22">
            <a:extLst>
              <a:ext uri="{FF2B5EF4-FFF2-40B4-BE49-F238E27FC236}">
                <a16:creationId xmlns:a16="http://schemas.microsoft.com/office/drawing/2014/main" id="{D6A38582-6026-4333-83BA-ADD665B9BB16}"/>
              </a:ext>
            </a:extLst>
          </p:cNvPr>
          <p:cNvSpPr/>
          <p:nvPr/>
        </p:nvSpPr>
        <p:spPr>
          <a:xfrm>
            <a:off x="7792018" y="3379674"/>
            <a:ext cx="2591417" cy="613694"/>
          </a:xfrm>
          <a:prstGeom prst="rect">
            <a:avLst/>
          </a:prstGeom>
        </p:spPr>
        <p:txBody>
          <a:bodyPr wrap="square">
            <a:spAutoFit/>
          </a:bodyPr>
          <a:lstStyle/>
          <a:p>
            <a:pPr algn="ctr">
              <a:lnSpc>
                <a:spcPct val="150000"/>
              </a:lnSpc>
            </a:pPr>
            <a:r>
              <a:rPr lang="en-US" altLang="zh-CN" sz="1200" spc="100" dirty="0">
                <a:solidFill>
                  <a:schemeClr val="bg2"/>
                </a:solidFill>
                <a:cs typeface="+mn-ea"/>
                <a:sym typeface="+mn-lt"/>
              </a:rPr>
              <a:t>Click here to add content, content to match the title.  </a:t>
            </a:r>
          </a:p>
        </p:txBody>
      </p:sp>
      <p:sp>
        <p:nvSpPr>
          <p:cNvPr id="24" name="矩形 23">
            <a:extLst>
              <a:ext uri="{FF2B5EF4-FFF2-40B4-BE49-F238E27FC236}">
                <a16:creationId xmlns:a16="http://schemas.microsoft.com/office/drawing/2014/main" id="{EA532A81-7289-421A-A5EF-056B90034857}"/>
              </a:ext>
            </a:extLst>
          </p:cNvPr>
          <p:cNvSpPr/>
          <p:nvPr/>
        </p:nvSpPr>
        <p:spPr>
          <a:xfrm>
            <a:off x="8022936" y="2910208"/>
            <a:ext cx="2105705" cy="461665"/>
          </a:xfrm>
          <a:prstGeom prst="rect">
            <a:avLst/>
          </a:prstGeom>
        </p:spPr>
        <p:txBody>
          <a:bodyPr wrap="none">
            <a:spAutoFit/>
          </a:bodyPr>
          <a:lstStyle/>
          <a:p>
            <a:pPr algn="ctr"/>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27" name="矩形 26">
            <a:extLst>
              <a:ext uri="{FF2B5EF4-FFF2-40B4-BE49-F238E27FC236}">
                <a16:creationId xmlns:a16="http://schemas.microsoft.com/office/drawing/2014/main" id="{85AD0AF6-3BAD-4C9A-93B9-E5F26DDCB6B5}"/>
              </a:ext>
            </a:extLst>
          </p:cNvPr>
          <p:cNvSpPr/>
          <p:nvPr/>
        </p:nvSpPr>
        <p:spPr>
          <a:xfrm>
            <a:off x="5321254" y="3251952"/>
            <a:ext cx="1244444" cy="584775"/>
          </a:xfrm>
          <a:prstGeom prst="rect">
            <a:avLst/>
          </a:prstGeom>
        </p:spPr>
        <p:txBody>
          <a:bodyPr wrap="none">
            <a:spAutoFit/>
          </a:bodyPr>
          <a:lstStyle/>
          <a:p>
            <a:pPr algn="ctr"/>
            <a:r>
              <a:rPr lang="en-US" altLang="zh-CN" sz="1600" dirty="0">
                <a:solidFill>
                  <a:srgbClr val="0B263B"/>
                </a:solidFill>
                <a:cs typeface="+mn-ea"/>
                <a:sym typeface="+mn-lt"/>
              </a:rPr>
              <a:t>BUSINESS</a:t>
            </a:r>
          </a:p>
          <a:p>
            <a:pPr algn="ctr"/>
            <a:r>
              <a:rPr lang="en-US" altLang="zh-CN" sz="1600" dirty="0">
                <a:solidFill>
                  <a:srgbClr val="0B263B"/>
                </a:solidFill>
                <a:cs typeface="+mn-ea"/>
                <a:sym typeface="+mn-lt"/>
              </a:rPr>
              <a:t>TEAM</a:t>
            </a:r>
            <a:endParaRPr lang="zh-CN" altLang="en-US" sz="1600" dirty="0">
              <a:solidFill>
                <a:srgbClr val="0B263B"/>
              </a:solidFill>
              <a:cs typeface="+mn-ea"/>
              <a:sym typeface="+mn-lt"/>
            </a:endParaRPr>
          </a:p>
        </p:txBody>
      </p:sp>
    </p:spTree>
    <p:extLst>
      <p:ext uri="{BB962C8B-B14F-4D97-AF65-F5344CB8AC3E}">
        <p14:creationId xmlns:p14="http://schemas.microsoft.com/office/powerpoint/2010/main" val="130378108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grpSp>
        <p:nvGrpSpPr>
          <p:cNvPr id="8" name="组合 7">
            <a:extLst>
              <a:ext uri="{FF2B5EF4-FFF2-40B4-BE49-F238E27FC236}">
                <a16:creationId xmlns:a16="http://schemas.microsoft.com/office/drawing/2014/main" id="{1FC5F51B-8E75-486D-A10C-BAA781DCAAD9}"/>
              </a:ext>
            </a:extLst>
          </p:cNvPr>
          <p:cNvGrpSpPr/>
          <p:nvPr/>
        </p:nvGrpSpPr>
        <p:grpSpPr>
          <a:xfrm>
            <a:off x="2097223" y="1905825"/>
            <a:ext cx="1413933" cy="1413933"/>
            <a:chOff x="2097223" y="2518831"/>
            <a:chExt cx="1413933" cy="1413933"/>
          </a:xfrm>
        </p:grpSpPr>
        <p:grpSp>
          <p:nvGrpSpPr>
            <p:cNvPr id="5" name="组合 4">
              <a:extLst>
                <a:ext uri="{FF2B5EF4-FFF2-40B4-BE49-F238E27FC236}">
                  <a16:creationId xmlns:a16="http://schemas.microsoft.com/office/drawing/2014/main" id="{4CC727B8-91C0-4A30-8DA1-43DA24F9749E}"/>
                </a:ext>
              </a:extLst>
            </p:cNvPr>
            <p:cNvGrpSpPr/>
            <p:nvPr/>
          </p:nvGrpSpPr>
          <p:grpSpPr>
            <a:xfrm>
              <a:off x="2097223" y="2518831"/>
              <a:ext cx="1413933" cy="1413933"/>
              <a:chOff x="1869348" y="2722031"/>
              <a:chExt cx="1413933" cy="1413933"/>
            </a:xfrm>
          </p:grpSpPr>
          <p:sp>
            <p:nvSpPr>
              <p:cNvPr id="2" name="椭圆 1">
                <a:extLst>
                  <a:ext uri="{FF2B5EF4-FFF2-40B4-BE49-F238E27FC236}">
                    <a16:creationId xmlns:a16="http://schemas.microsoft.com/office/drawing/2014/main" id="{70FF98A7-DF04-423E-8226-4052AAFEBABC}"/>
                  </a:ext>
                </a:extLst>
              </p:cNvPr>
              <p:cNvSpPr/>
              <p:nvPr/>
            </p:nvSpPr>
            <p:spPr>
              <a:xfrm>
                <a:off x="1941317" y="2794000"/>
                <a:ext cx="1270000" cy="1270000"/>
              </a:xfrm>
              <a:prstGeom prst="ellipse">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a16="http://schemas.microsoft.com/office/drawing/2014/main" id="{9CED5A46-7BED-40EC-904F-6DA491F1F45D}"/>
                  </a:ext>
                </a:extLst>
              </p:cNvPr>
              <p:cNvSpPr/>
              <p:nvPr/>
            </p:nvSpPr>
            <p:spPr>
              <a:xfrm>
                <a:off x="1869348" y="2722031"/>
                <a:ext cx="1413933" cy="1413933"/>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圆: 空心 3">
                <a:extLst>
                  <a:ext uri="{FF2B5EF4-FFF2-40B4-BE49-F238E27FC236}">
                    <a16:creationId xmlns:a16="http://schemas.microsoft.com/office/drawing/2014/main" id="{AC3A20AD-5E4C-488A-BB4C-F5909622053C}"/>
                  </a:ext>
                </a:extLst>
              </p:cNvPr>
              <p:cNvSpPr/>
              <p:nvPr/>
            </p:nvSpPr>
            <p:spPr>
              <a:xfrm>
                <a:off x="2035507" y="2888190"/>
                <a:ext cx="1081617" cy="1081617"/>
              </a:xfrm>
              <a:prstGeom prst="donut">
                <a:avLst>
                  <a:gd name="adj" fmla="val 11685"/>
                </a:avLst>
              </a:prstGeom>
              <a:solidFill>
                <a:srgbClr val="0B2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空心弧 2">
                <a:extLst>
                  <a:ext uri="{FF2B5EF4-FFF2-40B4-BE49-F238E27FC236}">
                    <a16:creationId xmlns:a16="http://schemas.microsoft.com/office/drawing/2014/main" id="{EB158901-DF15-4595-B282-170D578CFBD0}"/>
                  </a:ext>
                </a:extLst>
              </p:cNvPr>
              <p:cNvSpPr/>
              <p:nvPr/>
            </p:nvSpPr>
            <p:spPr>
              <a:xfrm rot="5400000" flipH="1">
                <a:off x="2035507" y="2888190"/>
                <a:ext cx="1081617" cy="1081617"/>
              </a:xfrm>
              <a:prstGeom prst="blockArc">
                <a:avLst>
                  <a:gd name="adj1" fmla="val 17175609"/>
                  <a:gd name="adj2" fmla="val 35487"/>
                  <a:gd name="adj3" fmla="val 1208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0" name="矩形 9">
              <a:extLst>
                <a:ext uri="{FF2B5EF4-FFF2-40B4-BE49-F238E27FC236}">
                  <a16:creationId xmlns:a16="http://schemas.microsoft.com/office/drawing/2014/main" id="{205C376B-A5F6-4BDD-ACDA-F14B428BCF38}"/>
                </a:ext>
              </a:extLst>
            </p:cNvPr>
            <p:cNvSpPr/>
            <p:nvPr/>
          </p:nvSpPr>
          <p:spPr>
            <a:xfrm>
              <a:off x="2544150" y="2972625"/>
              <a:ext cx="683200" cy="461665"/>
            </a:xfrm>
            <a:prstGeom prst="rect">
              <a:avLst/>
            </a:prstGeom>
          </p:spPr>
          <p:txBody>
            <a:bodyPr wrap="none">
              <a:spAutoFit/>
            </a:bodyPr>
            <a:lstStyle/>
            <a:p>
              <a:r>
                <a:rPr lang="en-US" altLang="zh-CN" sz="2400" dirty="0">
                  <a:solidFill>
                    <a:srgbClr val="0B263B"/>
                  </a:solidFill>
                  <a:cs typeface="+mn-ea"/>
                  <a:sym typeface="+mn-lt"/>
                </a:rPr>
                <a:t>21</a:t>
              </a:r>
              <a:r>
                <a:rPr lang="en-US" altLang="zh-CN" sz="1200" dirty="0">
                  <a:solidFill>
                    <a:srgbClr val="0B263B"/>
                  </a:solidFill>
                  <a:cs typeface="+mn-ea"/>
                  <a:sym typeface="+mn-lt"/>
                </a:rPr>
                <a:t>%</a:t>
              </a:r>
              <a:endParaRPr lang="zh-CN" altLang="en-US" sz="2400" dirty="0">
                <a:solidFill>
                  <a:srgbClr val="0B263B"/>
                </a:solidFill>
                <a:cs typeface="+mn-ea"/>
                <a:sym typeface="+mn-lt"/>
              </a:endParaRPr>
            </a:p>
          </p:txBody>
        </p:sp>
      </p:grpSp>
      <p:grpSp>
        <p:nvGrpSpPr>
          <p:cNvPr id="12" name="组合 11">
            <a:extLst>
              <a:ext uri="{FF2B5EF4-FFF2-40B4-BE49-F238E27FC236}">
                <a16:creationId xmlns:a16="http://schemas.microsoft.com/office/drawing/2014/main" id="{B347C5D8-56DA-406F-9F1F-7A8DD7D32C3E}"/>
              </a:ext>
            </a:extLst>
          </p:cNvPr>
          <p:cNvGrpSpPr/>
          <p:nvPr/>
        </p:nvGrpSpPr>
        <p:grpSpPr>
          <a:xfrm>
            <a:off x="4188490" y="1905825"/>
            <a:ext cx="1413933" cy="1413933"/>
            <a:chOff x="2097223" y="2518831"/>
            <a:chExt cx="1413933" cy="1413933"/>
          </a:xfrm>
        </p:grpSpPr>
        <p:grpSp>
          <p:nvGrpSpPr>
            <p:cNvPr id="13" name="组合 12">
              <a:extLst>
                <a:ext uri="{FF2B5EF4-FFF2-40B4-BE49-F238E27FC236}">
                  <a16:creationId xmlns:a16="http://schemas.microsoft.com/office/drawing/2014/main" id="{E636F667-0EC5-4EED-9F9E-20CB089F31F3}"/>
                </a:ext>
              </a:extLst>
            </p:cNvPr>
            <p:cNvGrpSpPr/>
            <p:nvPr/>
          </p:nvGrpSpPr>
          <p:grpSpPr>
            <a:xfrm>
              <a:off x="2097223" y="2518831"/>
              <a:ext cx="1413933" cy="1413933"/>
              <a:chOff x="1869348" y="2722031"/>
              <a:chExt cx="1413933" cy="1413933"/>
            </a:xfrm>
          </p:grpSpPr>
          <p:sp>
            <p:nvSpPr>
              <p:cNvPr id="15" name="椭圆 14">
                <a:extLst>
                  <a:ext uri="{FF2B5EF4-FFF2-40B4-BE49-F238E27FC236}">
                    <a16:creationId xmlns:a16="http://schemas.microsoft.com/office/drawing/2014/main" id="{66E9F1C1-3F7F-425A-82B2-121486EDB861}"/>
                  </a:ext>
                </a:extLst>
              </p:cNvPr>
              <p:cNvSpPr/>
              <p:nvPr/>
            </p:nvSpPr>
            <p:spPr>
              <a:xfrm>
                <a:off x="1941317" y="2794000"/>
                <a:ext cx="1270000" cy="1270000"/>
              </a:xfrm>
              <a:prstGeom prst="ellipse">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3FBB88EF-47A1-4FBD-A964-DB6DD636161E}"/>
                  </a:ext>
                </a:extLst>
              </p:cNvPr>
              <p:cNvSpPr/>
              <p:nvPr/>
            </p:nvSpPr>
            <p:spPr>
              <a:xfrm>
                <a:off x="1869348" y="2722031"/>
                <a:ext cx="1413933" cy="1413933"/>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圆: 空心 16">
                <a:extLst>
                  <a:ext uri="{FF2B5EF4-FFF2-40B4-BE49-F238E27FC236}">
                    <a16:creationId xmlns:a16="http://schemas.microsoft.com/office/drawing/2014/main" id="{41B8935B-E13B-46A8-9484-4215D68DD467}"/>
                  </a:ext>
                </a:extLst>
              </p:cNvPr>
              <p:cNvSpPr/>
              <p:nvPr/>
            </p:nvSpPr>
            <p:spPr>
              <a:xfrm>
                <a:off x="2035507" y="2888190"/>
                <a:ext cx="1081617" cy="1081617"/>
              </a:xfrm>
              <a:prstGeom prst="donut">
                <a:avLst>
                  <a:gd name="adj" fmla="val 11685"/>
                </a:avLst>
              </a:prstGeom>
              <a:solidFill>
                <a:srgbClr val="0B2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空心弧 17">
                <a:extLst>
                  <a:ext uri="{FF2B5EF4-FFF2-40B4-BE49-F238E27FC236}">
                    <a16:creationId xmlns:a16="http://schemas.microsoft.com/office/drawing/2014/main" id="{31B70896-0DAA-45D4-9982-240DF506A8EE}"/>
                  </a:ext>
                </a:extLst>
              </p:cNvPr>
              <p:cNvSpPr/>
              <p:nvPr/>
            </p:nvSpPr>
            <p:spPr>
              <a:xfrm rot="5400000" flipH="1">
                <a:off x="2035507" y="2888190"/>
                <a:ext cx="1081617" cy="1081617"/>
              </a:xfrm>
              <a:prstGeom prst="blockArc">
                <a:avLst>
                  <a:gd name="adj1" fmla="val 13316452"/>
                  <a:gd name="adj2" fmla="val 35487"/>
                  <a:gd name="adj3" fmla="val 1208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4" name="矩形 13">
              <a:extLst>
                <a:ext uri="{FF2B5EF4-FFF2-40B4-BE49-F238E27FC236}">
                  <a16:creationId xmlns:a16="http://schemas.microsoft.com/office/drawing/2014/main" id="{24C51072-B965-4015-B0F9-321E99B6D95B}"/>
                </a:ext>
              </a:extLst>
            </p:cNvPr>
            <p:cNvSpPr/>
            <p:nvPr/>
          </p:nvSpPr>
          <p:spPr>
            <a:xfrm>
              <a:off x="2544150" y="2972625"/>
              <a:ext cx="683200" cy="461665"/>
            </a:xfrm>
            <a:prstGeom prst="rect">
              <a:avLst/>
            </a:prstGeom>
          </p:spPr>
          <p:txBody>
            <a:bodyPr wrap="none">
              <a:spAutoFit/>
            </a:bodyPr>
            <a:lstStyle/>
            <a:p>
              <a:r>
                <a:rPr lang="en-US" altLang="zh-CN" sz="2400" dirty="0">
                  <a:solidFill>
                    <a:srgbClr val="0B263B"/>
                  </a:solidFill>
                  <a:cs typeface="+mn-ea"/>
                  <a:sym typeface="+mn-lt"/>
                </a:rPr>
                <a:t>43</a:t>
              </a:r>
              <a:r>
                <a:rPr lang="en-US" altLang="zh-CN" sz="1200" dirty="0">
                  <a:solidFill>
                    <a:srgbClr val="0B263B"/>
                  </a:solidFill>
                  <a:cs typeface="+mn-ea"/>
                  <a:sym typeface="+mn-lt"/>
                </a:rPr>
                <a:t>%</a:t>
              </a:r>
              <a:endParaRPr lang="zh-CN" altLang="en-US" sz="2400" dirty="0">
                <a:solidFill>
                  <a:srgbClr val="0B263B"/>
                </a:solidFill>
                <a:cs typeface="+mn-ea"/>
                <a:sym typeface="+mn-lt"/>
              </a:endParaRPr>
            </a:p>
          </p:txBody>
        </p:sp>
      </p:grpSp>
      <p:grpSp>
        <p:nvGrpSpPr>
          <p:cNvPr id="19" name="组合 18">
            <a:extLst>
              <a:ext uri="{FF2B5EF4-FFF2-40B4-BE49-F238E27FC236}">
                <a16:creationId xmlns:a16="http://schemas.microsoft.com/office/drawing/2014/main" id="{B7BD9DBE-58F1-4FEE-BC59-2B39D20FA99E}"/>
              </a:ext>
            </a:extLst>
          </p:cNvPr>
          <p:cNvGrpSpPr/>
          <p:nvPr/>
        </p:nvGrpSpPr>
        <p:grpSpPr>
          <a:xfrm>
            <a:off x="6279757" y="1905825"/>
            <a:ext cx="1413933" cy="1413933"/>
            <a:chOff x="2097223" y="2518831"/>
            <a:chExt cx="1413933" cy="1413933"/>
          </a:xfrm>
        </p:grpSpPr>
        <p:grpSp>
          <p:nvGrpSpPr>
            <p:cNvPr id="20" name="组合 19">
              <a:extLst>
                <a:ext uri="{FF2B5EF4-FFF2-40B4-BE49-F238E27FC236}">
                  <a16:creationId xmlns:a16="http://schemas.microsoft.com/office/drawing/2014/main" id="{B06813C1-D709-4C3F-8801-E079A22B4E73}"/>
                </a:ext>
              </a:extLst>
            </p:cNvPr>
            <p:cNvGrpSpPr/>
            <p:nvPr/>
          </p:nvGrpSpPr>
          <p:grpSpPr>
            <a:xfrm>
              <a:off x="2097223" y="2518831"/>
              <a:ext cx="1413933" cy="1413933"/>
              <a:chOff x="1869348" y="2722031"/>
              <a:chExt cx="1413933" cy="1413933"/>
            </a:xfrm>
          </p:grpSpPr>
          <p:sp>
            <p:nvSpPr>
              <p:cNvPr id="22" name="椭圆 21">
                <a:extLst>
                  <a:ext uri="{FF2B5EF4-FFF2-40B4-BE49-F238E27FC236}">
                    <a16:creationId xmlns:a16="http://schemas.microsoft.com/office/drawing/2014/main" id="{9C63166E-51CA-4B0B-B0CF-A28A30E97B3C}"/>
                  </a:ext>
                </a:extLst>
              </p:cNvPr>
              <p:cNvSpPr/>
              <p:nvPr/>
            </p:nvSpPr>
            <p:spPr>
              <a:xfrm>
                <a:off x="1941317" y="2794000"/>
                <a:ext cx="1270000" cy="1270000"/>
              </a:xfrm>
              <a:prstGeom prst="ellipse">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id="{FEFAD483-2661-4F06-B53A-C4727A048E8B}"/>
                  </a:ext>
                </a:extLst>
              </p:cNvPr>
              <p:cNvSpPr/>
              <p:nvPr/>
            </p:nvSpPr>
            <p:spPr>
              <a:xfrm>
                <a:off x="1869348" y="2722031"/>
                <a:ext cx="1413933" cy="1413933"/>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 空心 23">
                <a:extLst>
                  <a:ext uri="{FF2B5EF4-FFF2-40B4-BE49-F238E27FC236}">
                    <a16:creationId xmlns:a16="http://schemas.microsoft.com/office/drawing/2014/main" id="{88425250-22EA-43D3-8338-0B0482EE360E}"/>
                  </a:ext>
                </a:extLst>
              </p:cNvPr>
              <p:cNvSpPr/>
              <p:nvPr/>
            </p:nvSpPr>
            <p:spPr>
              <a:xfrm>
                <a:off x="2035507" y="2888190"/>
                <a:ext cx="1081617" cy="1081617"/>
              </a:xfrm>
              <a:prstGeom prst="donut">
                <a:avLst>
                  <a:gd name="adj" fmla="val 11685"/>
                </a:avLst>
              </a:prstGeom>
              <a:solidFill>
                <a:srgbClr val="0B2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空心弧 26">
                <a:extLst>
                  <a:ext uri="{FF2B5EF4-FFF2-40B4-BE49-F238E27FC236}">
                    <a16:creationId xmlns:a16="http://schemas.microsoft.com/office/drawing/2014/main" id="{8C671377-5AD0-4C3C-AFFE-E9199B918122}"/>
                  </a:ext>
                </a:extLst>
              </p:cNvPr>
              <p:cNvSpPr/>
              <p:nvPr/>
            </p:nvSpPr>
            <p:spPr>
              <a:xfrm rot="5400000" flipH="1">
                <a:off x="2035507" y="2888190"/>
                <a:ext cx="1081617" cy="1081617"/>
              </a:xfrm>
              <a:prstGeom prst="blockArc">
                <a:avLst>
                  <a:gd name="adj1" fmla="val 19288014"/>
                  <a:gd name="adj2" fmla="val 35487"/>
                  <a:gd name="adj3" fmla="val 1208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1" name="矩形 20">
              <a:extLst>
                <a:ext uri="{FF2B5EF4-FFF2-40B4-BE49-F238E27FC236}">
                  <a16:creationId xmlns:a16="http://schemas.microsoft.com/office/drawing/2014/main" id="{0FE00886-1E71-4BB4-8129-55341DEA35C3}"/>
                </a:ext>
              </a:extLst>
            </p:cNvPr>
            <p:cNvSpPr/>
            <p:nvPr/>
          </p:nvSpPr>
          <p:spPr>
            <a:xfrm>
              <a:off x="2544150" y="2972625"/>
              <a:ext cx="683200" cy="461665"/>
            </a:xfrm>
            <a:prstGeom prst="rect">
              <a:avLst/>
            </a:prstGeom>
          </p:spPr>
          <p:txBody>
            <a:bodyPr wrap="none">
              <a:spAutoFit/>
            </a:bodyPr>
            <a:lstStyle/>
            <a:p>
              <a:r>
                <a:rPr lang="en-US" altLang="zh-CN" sz="2400" dirty="0">
                  <a:solidFill>
                    <a:srgbClr val="0B263B"/>
                  </a:solidFill>
                  <a:cs typeface="+mn-ea"/>
                  <a:sym typeface="+mn-lt"/>
                </a:rPr>
                <a:t>19</a:t>
              </a:r>
              <a:r>
                <a:rPr lang="en-US" altLang="zh-CN" sz="1200" dirty="0">
                  <a:solidFill>
                    <a:srgbClr val="0B263B"/>
                  </a:solidFill>
                  <a:cs typeface="+mn-ea"/>
                  <a:sym typeface="+mn-lt"/>
                </a:rPr>
                <a:t>%</a:t>
              </a:r>
              <a:endParaRPr lang="zh-CN" altLang="en-US" sz="2400" dirty="0">
                <a:solidFill>
                  <a:srgbClr val="0B263B"/>
                </a:solidFill>
                <a:cs typeface="+mn-ea"/>
                <a:sym typeface="+mn-lt"/>
              </a:endParaRPr>
            </a:p>
          </p:txBody>
        </p:sp>
      </p:grpSp>
      <p:grpSp>
        <p:nvGrpSpPr>
          <p:cNvPr id="28" name="组合 27">
            <a:extLst>
              <a:ext uri="{FF2B5EF4-FFF2-40B4-BE49-F238E27FC236}">
                <a16:creationId xmlns:a16="http://schemas.microsoft.com/office/drawing/2014/main" id="{07EEECAE-99D8-4400-B408-1AEA7BDA103C}"/>
              </a:ext>
            </a:extLst>
          </p:cNvPr>
          <p:cNvGrpSpPr/>
          <p:nvPr/>
        </p:nvGrpSpPr>
        <p:grpSpPr>
          <a:xfrm>
            <a:off x="8371024" y="1905825"/>
            <a:ext cx="1413933" cy="1413933"/>
            <a:chOff x="2097223" y="2518831"/>
            <a:chExt cx="1413933" cy="1413933"/>
          </a:xfrm>
        </p:grpSpPr>
        <p:grpSp>
          <p:nvGrpSpPr>
            <p:cNvPr id="29" name="组合 28">
              <a:extLst>
                <a:ext uri="{FF2B5EF4-FFF2-40B4-BE49-F238E27FC236}">
                  <a16:creationId xmlns:a16="http://schemas.microsoft.com/office/drawing/2014/main" id="{6130264D-591D-4FC5-981F-7370EA56B1AF}"/>
                </a:ext>
              </a:extLst>
            </p:cNvPr>
            <p:cNvGrpSpPr/>
            <p:nvPr/>
          </p:nvGrpSpPr>
          <p:grpSpPr>
            <a:xfrm>
              <a:off x="2097223" y="2518831"/>
              <a:ext cx="1413933" cy="1413933"/>
              <a:chOff x="1869348" y="2722031"/>
              <a:chExt cx="1413933" cy="1413933"/>
            </a:xfrm>
          </p:grpSpPr>
          <p:sp>
            <p:nvSpPr>
              <p:cNvPr id="31" name="椭圆 30">
                <a:extLst>
                  <a:ext uri="{FF2B5EF4-FFF2-40B4-BE49-F238E27FC236}">
                    <a16:creationId xmlns:a16="http://schemas.microsoft.com/office/drawing/2014/main" id="{127F5155-3260-46F1-83B0-BC88C406F156}"/>
                  </a:ext>
                </a:extLst>
              </p:cNvPr>
              <p:cNvSpPr/>
              <p:nvPr/>
            </p:nvSpPr>
            <p:spPr>
              <a:xfrm>
                <a:off x="1941317" y="2794000"/>
                <a:ext cx="1270000" cy="1270000"/>
              </a:xfrm>
              <a:prstGeom prst="ellipse">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7AA3257E-F2F9-4F60-BA4F-4D975182244E}"/>
                  </a:ext>
                </a:extLst>
              </p:cNvPr>
              <p:cNvSpPr/>
              <p:nvPr/>
            </p:nvSpPr>
            <p:spPr>
              <a:xfrm>
                <a:off x="1869348" y="2722031"/>
                <a:ext cx="1413933" cy="1413933"/>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圆: 空心 32">
                <a:extLst>
                  <a:ext uri="{FF2B5EF4-FFF2-40B4-BE49-F238E27FC236}">
                    <a16:creationId xmlns:a16="http://schemas.microsoft.com/office/drawing/2014/main" id="{1197EE2B-3FE0-4D01-AF7A-89ECF5EA0E1F}"/>
                  </a:ext>
                </a:extLst>
              </p:cNvPr>
              <p:cNvSpPr/>
              <p:nvPr/>
            </p:nvSpPr>
            <p:spPr>
              <a:xfrm>
                <a:off x="2035507" y="2888190"/>
                <a:ext cx="1081617" cy="1081617"/>
              </a:xfrm>
              <a:prstGeom prst="donut">
                <a:avLst>
                  <a:gd name="adj" fmla="val 11685"/>
                </a:avLst>
              </a:prstGeom>
              <a:solidFill>
                <a:srgbClr val="0B26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空心弧 33">
                <a:extLst>
                  <a:ext uri="{FF2B5EF4-FFF2-40B4-BE49-F238E27FC236}">
                    <a16:creationId xmlns:a16="http://schemas.microsoft.com/office/drawing/2014/main" id="{D714BCFF-8245-4BD3-9990-C5F7C290FBBA}"/>
                  </a:ext>
                </a:extLst>
              </p:cNvPr>
              <p:cNvSpPr/>
              <p:nvPr/>
            </p:nvSpPr>
            <p:spPr>
              <a:xfrm rot="5400000" flipH="1">
                <a:off x="2035507" y="2888190"/>
                <a:ext cx="1081617" cy="1081617"/>
              </a:xfrm>
              <a:prstGeom prst="blockArc">
                <a:avLst>
                  <a:gd name="adj1" fmla="val 7373199"/>
                  <a:gd name="adj2" fmla="val 35487"/>
                  <a:gd name="adj3" fmla="val 1208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0" name="矩形 29">
              <a:extLst>
                <a:ext uri="{FF2B5EF4-FFF2-40B4-BE49-F238E27FC236}">
                  <a16:creationId xmlns:a16="http://schemas.microsoft.com/office/drawing/2014/main" id="{FB6A8BD6-0C20-40C5-9B67-A2260123E201}"/>
                </a:ext>
              </a:extLst>
            </p:cNvPr>
            <p:cNvSpPr/>
            <p:nvPr/>
          </p:nvSpPr>
          <p:spPr>
            <a:xfrm>
              <a:off x="2544150" y="2972625"/>
              <a:ext cx="676788" cy="461665"/>
            </a:xfrm>
            <a:prstGeom prst="rect">
              <a:avLst/>
            </a:prstGeom>
          </p:spPr>
          <p:txBody>
            <a:bodyPr wrap="none">
              <a:spAutoFit/>
            </a:bodyPr>
            <a:lstStyle/>
            <a:p>
              <a:r>
                <a:rPr lang="en-US" altLang="zh-CN" sz="2400" dirty="0">
                  <a:solidFill>
                    <a:srgbClr val="0B263B"/>
                  </a:solidFill>
                  <a:cs typeface="+mn-ea"/>
                  <a:sym typeface="+mn-lt"/>
                </a:rPr>
                <a:t>68</a:t>
              </a:r>
              <a:r>
                <a:rPr lang="en-US" altLang="zh-CN" sz="1200" dirty="0">
                  <a:solidFill>
                    <a:srgbClr val="0B263B"/>
                  </a:solidFill>
                  <a:cs typeface="+mn-ea"/>
                  <a:sym typeface="+mn-lt"/>
                </a:rPr>
                <a:t>%</a:t>
              </a:r>
              <a:endParaRPr lang="zh-CN" altLang="en-US" sz="2400" dirty="0">
                <a:solidFill>
                  <a:srgbClr val="0B263B"/>
                </a:solidFill>
                <a:cs typeface="+mn-ea"/>
                <a:sym typeface="+mn-lt"/>
              </a:endParaRPr>
            </a:p>
          </p:txBody>
        </p:sp>
      </p:grpSp>
      <p:sp>
        <p:nvSpPr>
          <p:cNvPr id="35" name="矩形 34">
            <a:extLst>
              <a:ext uri="{FF2B5EF4-FFF2-40B4-BE49-F238E27FC236}">
                <a16:creationId xmlns:a16="http://schemas.microsoft.com/office/drawing/2014/main" id="{30CC22A5-2B57-4106-BB21-A0582EFCFE5D}"/>
              </a:ext>
            </a:extLst>
          </p:cNvPr>
          <p:cNvSpPr/>
          <p:nvPr/>
        </p:nvSpPr>
        <p:spPr>
          <a:xfrm>
            <a:off x="2097223" y="4643113"/>
            <a:ext cx="3497034" cy="613694"/>
          </a:xfrm>
          <a:prstGeom prst="rect">
            <a:avLst/>
          </a:prstGeom>
        </p:spPr>
        <p:txBody>
          <a:bodyPr wrap="square">
            <a:spAutoFit/>
          </a:bodyPr>
          <a:lstStyle/>
          <a:p>
            <a:pPr>
              <a:lnSpc>
                <a:spcPct val="150000"/>
              </a:lnSpc>
            </a:pPr>
            <a:r>
              <a:rPr lang="en-US" altLang="zh-CN" sz="1200" spc="100" dirty="0">
                <a:solidFill>
                  <a:schemeClr val="bg2"/>
                </a:solidFill>
                <a:cs typeface="+mn-ea"/>
                <a:sym typeface="+mn-lt"/>
              </a:rPr>
              <a:t>Click here to add content, content to match the title.  </a:t>
            </a:r>
          </a:p>
        </p:txBody>
      </p:sp>
      <p:sp>
        <p:nvSpPr>
          <p:cNvPr id="36" name="矩形 35">
            <a:extLst>
              <a:ext uri="{FF2B5EF4-FFF2-40B4-BE49-F238E27FC236}">
                <a16:creationId xmlns:a16="http://schemas.microsoft.com/office/drawing/2014/main" id="{76876C02-34FF-4DA5-B7F4-E748F90BA2C3}"/>
              </a:ext>
            </a:extLst>
          </p:cNvPr>
          <p:cNvSpPr/>
          <p:nvPr/>
        </p:nvSpPr>
        <p:spPr>
          <a:xfrm>
            <a:off x="2097223" y="3768727"/>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37" name="矩形 36">
            <a:extLst>
              <a:ext uri="{FF2B5EF4-FFF2-40B4-BE49-F238E27FC236}">
                <a16:creationId xmlns:a16="http://schemas.microsoft.com/office/drawing/2014/main" id="{855797E2-BD10-4B50-87A9-C7D9B1F9C261}"/>
              </a:ext>
            </a:extLst>
          </p:cNvPr>
          <p:cNvSpPr/>
          <p:nvPr/>
        </p:nvSpPr>
        <p:spPr>
          <a:xfrm>
            <a:off x="2097223" y="4230392"/>
            <a:ext cx="3439852" cy="461665"/>
          </a:xfrm>
          <a:prstGeom prst="rect">
            <a:avLst/>
          </a:prstGeom>
        </p:spPr>
        <p:txBody>
          <a:bodyPr wrap="none">
            <a:spAutoFit/>
          </a:bodyPr>
          <a:lstStyle/>
          <a:p>
            <a:r>
              <a:rPr lang="en-US" altLang="zh-CN" sz="2400" dirty="0">
                <a:solidFill>
                  <a:srgbClr val="D2B487"/>
                </a:solidFill>
                <a:cs typeface="+mn-ea"/>
                <a:sym typeface="+mn-lt"/>
              </a:rPr>
              <a:t>THE BUSINESS TEAM</a:t>
            </a:r>
            <a:endParaRPr lang="zh-CN" altLang="en-US" sz="2400" dirty="0">
              <a:solidFill>
                <a:srgbClr val="D2B487"/>
              </a:solidFill>
              <a:cs typeface="+mn-ea"/>
              <a:sym typeface="+mn-lt"/>
            </a:endParaRPr>
          </a:p>
        </p:txBody>
      </p:sp>
      <p:sp>
        <p:nvSpPr>
          <p:cNvPr id="38" name="矩形 37">
            <a:extLst>
              <a:ext uri="{FF2B5EF4-FFF2-40B4-BE49-F238E27FC236}">
                <a16:creationId xmlns:a16="http://schemas.microsoft.com/office/drawing/2014/main" id="{4BEDA95C-B77A-4D58-8A0F-A47B7E1299D1}"/>
              </a:ext>
            </a:extLst>
          </p:cNvPr>
          <p:cNvSpPr/>
          <p:nvPr/>
        </p:nvSpPr>
        <p:spPr>
          <a:xfrm>
            <a:off x="6209700" y="4615829"/>
            <a:ext cx="3497034" cy="613694"/>
          </a:xfrm>
          <a:prstGeom prst="rect">
            <a:avLst/>
          </a:prstGeom>
        </p:spPr>
        <p:txBody>
          <a:bodyPr wrap="square">
            <a:spAutoFit/>
          </a:bodyPr>
          <a:lstStyle/>
          <a:p>
            <a:pPr algn="r">
              <a:lnSpc>
                <a:spcPct val="150000"/>
              </a:lnSpc>
            </a:pPr>
            <a:r>
              <a:rPr lang="en-US" altLang="zh-CN" sz="1200" spc="100" dirty="0">
                <a:solidFill>
                  <a:schemeClr val="bg2"/>
                </a:solidFill>
                <a:cs typeface="+mn-ea"/>
                <a:sym typeface="+mn-lt"/>
              </a:rPr>
              <a:t>Click here to add content, content to match the title.  </a:t>
            </a:r>
          </a:p>
        </p:txBody>
      </p:sp>
      <p:sp>
        <p:nvSpPr>
          <p:cNvPr id="39" name="矩形 38">
            <a:extLst>
              <a:ext uri="{FF2B5EF4-FFF2-40B4-BE49-F238E27FC236}">
                <a16:creationId xmlns:a16="http://schemas.microsoft.com/office/drawing/2014/main" id="{DE72915C-20E1-4D49-9B48-71C565B9AC78}"/>
              </a:ext>
            </a:extLst>
          </p:cNvPr>
          <p:cNvSpPr/>
          <p:nvPr/>
        </p:nvSpPr>
        <p:spPr>
          <a:xfrm>
            <a:off x="7601029" y="3741443"/>
            <a:ext cx="2105705" cy="461665"/>
          </a:xfrm>
          <a:prstGeom prst="rect">
            <a:avLst/>
          </a:prstGeom>
        </p:spPr>
        <p:txBody>
          <a:bodyPr wrap="none">
            <a:spAutoFit/>
          </a:bodyPr>
          <a:lstStyle/>
          <a:p>
            <a:pPr algn="r"/>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40" name="矩形 39">
            <a:extLst>
              <a:ext uri="{FF2B5EF4-FFF2-40B4-BE49-F238E27FC236}">
                <a16:creationId xmlns:a16="http://schemas.microsoft.com/office/drawing/2014/main" id="{939214AA-5E26-400E-BFC5-A14CC6E40632}"/>
              </a:ext>
            </a:extLst>
          </p:cNvPr>
          <p:cNvSpPr/>
          <p:nvPr/>
        </p:nvSpPr>
        <p:spPr>
          <a:xfrm>
            <a:off x="6266882" y="4203108"/>
            <a:ext cx="3439852" cy="461665"/>
          </a:xfrm>
          <a:prstGeom prst="rect">
            <a:avLst/>
          </a:prstGeom>
        </p:spPr>
        <p:txBody>
          <a:bodyPr wrap="none">
            <a:spAutoFit/>
          </a:bodyPr>
          <a:lstStyle/>
          <a:p>
            <a:pPr algn="r"/>
            <a:r>
              <a:rPr lang="en-US" altLang="zh-CN" sz="2400" dirty="0">
                <a:solidFill>
                  <a:srgbClr val="D2B487"/>
                </a:solidFill>
                <a:cs typeface="+mn-ea"/>
                <a:sym typeface="+mn-lt"/>
              </a:rPr>
              <a:t>THE BUSINESS TEAM</a:t>
            </a:r>
            <a:endParaRPr lang="zh-CN" altLang="en-US" sz="2400" dirty="0">
              <a:solidFill>
                <a:srgbClr val="D2B487"/>
              </a:solidFill>
              <a:cs typeface="+mn-ea"/>
              <a:sym typeface="+mn-lt"/>
            </a:endParaRPr>
          </a:p>
        </p:txBody>
      </p:sp>
    </p:spTree>
    <p:extLst>
      <p:ext uri="{BB962C8B-B14F-4D97-AF65-F5344CB8AC3E}">
        <p14:creationId xmlns:p14="http://schemas.microsoft.com/office/powerpoint/2010/main" val="48895213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0-#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94DA9A6E-F21A-43CA-BCDD-D13B418E0F88}"/>
              </a:ext>
            </a:extLst>
          </p:cNvPr>
          <p:cNvGrpSpPr/>
          <p:nvPr/>
        </p:nvGrpSpPr>
        <p:grpSpPr>
          <a:xfrm>
            <a:off x="660400" y="279328"/>
            <a:ext cx="660616" cy="598680"/>
            <a:chOff x="3380969" y="1296857"/>
            <a:chExt cx="660616" cy="598680"/>
          </a:xfrm>
        </p:grpSpPr>
        <p:cxnSp>
          <p:nvCxnSpPr>
            <p:cNvPr id="34" name="直接连接符 33">
              <a:extLst>
                <a:ext uri="{FF2B5EF4-FFF2-40B4-BE49-F238E27FC236}">
                  <a16:creationId xmlns:a16="http://schemas.microsoft.com/office/drawing/2014/main" id="{BF463231-1AF0-4393-B447-DC5B7AA2C8C6}"/>
                </a:ext>
              </a:extLst>
            </p:cNvPr>
            <p:cNvCxnSpPr>
              <a:cxnSpLocks/>
            </p:cNvCxnSpPr>
            <p:nvPr/>
          </p:nvCxnSpPr>
          <p:spPr>
            <a:xfrm>
              <a:off x="4041585" y="1296857"/>
              <a:ext cx="0" cy="598680"/>
            </a:xfrm>
            <a:prstGeom prst="line">
              <a:avLst/>
            </a:prstGeom>
            <a:ln w="9525">
              <a:solidFill>
                <a:srgbClr val="D2B487"/>
              </a:solidFill>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B6115A35-0E2A-47C9-8DD4-2A996A8E534D}"/>
                </a:ext>
              </a:extLst>
            </p:cNvPr>
            <p:cNvGrpSpPr/>
            <p:nvPr/>
          </p:nvGrpSpPr>
          <p:grpSpPr>
            <a:xfrm>
              <a:off x="3380969" y="1334580"/>
              <a:ext cx="523234" cy="523234"/>
              <a:chOff x="2479717" y="4070615"/>
              <a:chExt cx="681038" cy="681038"/>
            </a:xfrm>
          </p:grpSpPr>
          <p:sp>
            <p:nvSpPr>
              <p:cNvPr id="37" name="任意多边形: 形状 36">
                <a:extLst>
                  <a:ext uri="{FF2B5EF4-FFF2-40B4-BE49-F238E27FC236}">
                    <a16:creationId xmlns:a16="http://schemas.microsoft.com/office/drawing/2014/main" id="{085FF128-317B-4288-85B5-CD06D4232965}"/>
                  </a:ext>
                </a:extLst>
              </p:cNvPr>
              <p:cNvSpPr/>
              <p:nvPr/>
            </p:nvSpPr>
            <p:spPr>
              <a:xfrm>
                <a:off x="2521785" y="4112683"/>
                <a:ext cx="596901" cy="596901"/>
              </a:xfrm>
              <a:custGeom>
                <a:avLst/>
                <a:gdLst/>
                <a:ahLst/>
                <a:cxnLst/>
                <a:rect l="l" t="t" r="r" b="b"/>
                <a:pathLst>
                  <a:path w="643470" h="643470">
                    <a:moveTo>
                      <a:pt x="457065" y="381762"/>
                    </a:moveTo>
                    <a:cubicBezTo>
                      <a:pt x="469514" y="381762"/>
                      <a:pt x="480574" y="384891"/>
                      <a:pt x="490245" y="391148"/>
                    </a:cubicBezTo>
                    <a:cubicBezTo>
                      <a:pt x="499917" y="397405"/>
                      <a:pt x="508159" y="405497"/>
                      <a:pt x="514970" y="415424"/>
                    </a:cubicBezTo>
                    <a:cubicBezTo>
                      <a:pt x="521782" y="425351"/>
                      <a:pt x="526933" y="436385"/>
                      <a:pt x="530422" y="448527"/>
                    </a:cubicBezTo>
                    <a:cubicBezTo>
                      <a:pt x="533911" y="460669"/>
                      <a:pt x="535656" y="472306"/>
                      <a:pt x="535656" y="483437"/>
                    </a:cubicBezTo>
                    <a:cubicBezTo>
                      <a:pt x="535656" y="494898"/>
                      <a:pt x="533904" y="506666"/>
                      <a:pt x="530400" y="518742"/>
                    </a:cubicBezTo>
                    <a:cubicBezTo>
                      <a:pt x="526896" y="530818"/>
                      <a:pt x="521776" y="541846"/>
                      <a:pt x="515039" y="551826"/>
                    </a:cubicBezTo>
                    <a:cubicBezTo>
                      <a:pt x="508303" y="561806"/>
                      <a:pt x="500124" y="569907"/>
                      <a:pt x="490504" y="576130"/>
                    </a:cubicBezTo>
                    <a:cubicBezTo>
                      <a:pt x="480884" y="582352"/>
                      <a:pt x="469738" y="585464"/>
                      <a:pt x="457065" y="585464"/>
                    </a:cubicBezTo>
                    <a:cubicBezTo>
                      <a:pt x="444587" y="585464"/>
                      <a:pt x="433531" y="582347"/>
                      <a:pt x="423896" y="576113"/>
                    </a:cubicBezTo>
                    <a:cubicBezTo>
                      <a:pt x="414261" y="569880"/>
                      <a:pt x="406028" y="561785"/>
                      <a:pt x="399196" y="551829"/>
                    </a:cubicBezTo>
                    <a:cubicBezTo>
                      <a:pt x="392364" y="541873"/>
                      <a:pt x="387202" y="530824"/>
                      <a:pt x="383711" y="518682"/>
                    </a:cubicBezTo>
                    <a:cubicBezTo>
                      <a:pt x="380220" y="506540"/>
                      <a:pt x="378474" y="494791"/>
                      <a:pt x="378474" y="483437"/>
                    </a:cubicBezTo>
                    <a:cubicBezTo>
                      <a:pt x="378474" y="471950"/>
                      <a:pt x="380209" y="460229"/>
                      <a:pt x="383678" y="448274"/>
                    </a:cubicBezTo>
                    <a:cubicBezTo>
                      <a:pt x="387147" y="436319"/>
                      <a:pt x="392239" y="425368"/>
                      <a:pt x="398954" y="415421"/>
                    </a:cubicBezTo>
                    <a:cubicBezTo>
                      <a:pt x="405668" y="405474"/>
                      <a:pt x="413853" y="397378"/>
                      <a:pt x="423508" y="391131"/>
                    </a:cubicBezTo>
                    <a:cubicBezTo>
                      <a:pt x="433163" y="384885"/>
                      <a:pt x="444348" y="381762"/>
                      <a:pt x="457065" y="381762"/>
                    </a:cubicBezTo>
                    <a:close/>
                    <a:moveTo>
                      <a:pt x="447540" y="67437"/>
                    </a:moveTo>
                    <a:cubicBezTo>
                      <a:pt x="459989" y="67437"/>
                      <a:pt x="471049" y="70566"/>
                      <a:pt x="480720" y="76823"/>
                    </a:cubicBezTo>
                    <a:cubicBezTo>
                      <a:pt x="490392" y="83080"/>
                      <a:pt x="498634" y="91172"/>
                      <a:pt x="505445" y="101099"/>
                    </a:cubicBezTo>
                    <a:cubicBezTo>
                      <a:pt x="512257" y="111026"/>
                      <a:pt x="517408" y="122060"/>
                      <a:pt x="520897" y="134202"/>
                    </a:cubicBezTo>
                    <a:cubicBezTo>
                      <a:pt x="524386" y="146344"/>
                      <a:pt x="526131" y="157981"/>
                      <a:pt x="526131" y="169112"/>
                    </a:cubicBezTo>
                    <a:cubicBezTo>
                      <a:pt x="526131" y="180573"/>
                      <a:pt x="524379" y="192341"/>
                      <a:pt x="520875" y="204417"/>
                    </a:cubicBezTo>
                    <a:cubicBezTo>
                      <a:pt x="517371" y="216493"/>
                      <a:pt x="512251" y="227521"/>
                      <a:pt x="505514" y="237501"/>
                    </a:cubicBezTo>
                    <a:cubicBezTo>
                      <a:pt x="498778" y="247481"/>
                      <a:pt x="490599" y="255582"/>
                      <a:pt x="480979" y="261805"/>
                    </a:cubicBezTo>
                    <a:cubicBezTo>
                      <a:pt x="471359" y="268027"/>
                      <a:pt x="460213" y="271139"/>
                      <a:pt x="447540" y="271139"/>
                    </a:cubicBezTo>
                    <a:cubicBezTo>
                      <a:pt x="435062" y="271139"/>
                      <a:pt x="424006" y="268022"/>
                      <a:pt x="414371" y="261788"/>
                    </a:cubicBezTo>
                    <a:cubicBezTo>
                      <a:pt x="404736" y="255555"/>
                      <a:pt x="396503" y="247460"/>
                      <a:pt x="389671" y="237504"/>
                    </a:cubicBezTo>
                    <a:cubicBezTo>
                      <a:pt x="382839" y="227548"/>
                      <a:pt x="377677" y="216499"/>
                      <a:pt x="374186" y="204357"/>
                    </a:cubicBezTo>
                    <a:cubicBezTo>
                      <a:pt x="370695" y="192215"/>
                      <a:pt x="368949" y="180466"/>
                      <a:pt x="368949" y="169112"/>
                    </a:cubicBezTo>
                    <a:cubicBezTo>
                      <a:pt x="368949" y="157625"/>
                      <a:pt x="370684" y="145904"/>
                      <a:pt x="374153" y="133949"/>
                    </a:cubicBezTo>
                    <a:cubicBezTo>
                      <a:pt x="377622" y="121994"/>
                      <a:pt x="382714" y="111043"/>
                      <a:pt x="389429" y="101096"/>
                    </a:cubicBezTo>
                    <a:cubicBezTo>
                      <a:pt x="396143" y="91149"/>
                      <a:pt x="404328" y="83053"/>
                      <a:pt x="413983" y="76806"/>
                    </a:cubicBezTo>
                    <a:cubicBezTo>
                      <a:pt x="423638" y="70560"/>
                      <a:pt x="434823" y="67437"/>
                      <a:pt x="447540" y="67437"/>
                    </a:cubicBezTo>
                    <a:close/>
                    <a:moveTo>
                      <a:pt x="321735" y="0"/>
                    </a:moveTo>
                    <a:cubicBezTo>
                      <a:pt x="366157" y="0"/>
                      <a:pt x="408477" y="9003"/>
                      <a:pt x="446969" y="25284"/>
                    </a:cubicBezTo>
                    <a:lnTo>
                      <a:pt x="461070" y="32938"/>
                    </a:lnTo>
                    <a:lnTo>
                      <a:pt x="447540" y="30785"/>
                    </a:lnTo>
                    <a:cubicBezTo>
                      <a:pt x="429317" y="30785"/>
                      <a:pt x="412977" y="34963"/>
                      <a:pt x="398520" y="43321"/>
                    </a:cubicBezTo>
                    <a:cubicBezTo>
                      <a:pt x="384063" y="51678"/>
                      <a:pt x="371927" y="62477"/>
                      <a:pt x="362110" y="75719"/>
                    </a:cubicBezTo>
                    <a:cubicBezTo>
                      <a:pt x="352294" y="88960"/>
                      <a:pt x="344812" y="103705"/>
                      <a:pt x="339665" y="119951"/>
                    </a:cubicBezTo>
                    <a:cubicBezTo>
                      <a:pt x="334518" y="136197"/>
                      <a:pt x="331945" y="152584"/>
                      <a:pt x="331945" y="169112"/>
                    </a:cubicBezTo>
                    <a:cubicBezTo>
                      <a:pt x="331945" y="194339"/>
                      <a:pt x="337787" y="218097"/>
                      <a:pt x="349472" y="240384"/>
                    </a:cubicBezTo>
                    <a:cubicBezTo>
                      <a:pt x="353099" y="249683"/>
                      <a:pt x="358472" y="258600"/>
                      <a:pt x="365590" y="267135"/>
                    </a:cubicBezTo>
                    <a:cubicBezTo>
                      <a:pt x="372709" y="275671"/>
                      <a:pt x="380545" y="282966"/>
                      <a:pt x="389101" y="289021"/>
                    </a:cubicBezTo>
                    <a:cubicBezTo>
                      <a:pt x="397656" y="295077"/>
                      <a:pt x="406899" y="299719"/>
                      <a:pt x="416830" y="302948"/>
                    </a:cubicBezTo>
                    <a:cubicBezTo>
                      <a:pt x="426760" y="306176"/>
                      <a:pt x="436997" y="307791"/>
                      <a:pt x="447540" y="307791"/>
                    </a:cubicBezTo>
                    <a:cubicBezTo>
                      <a:pt x="465973" y="307791"/>
                      <a:pt x="482336" y="303624"/>
                      <a:pt x="496629" y="295291"/>
                    </a:cubicBezTo>
                    <a:cubicBezTo>
                      <a:pt x="510923" y="286957"/>
                      <a:pt x="522988" y="276156"/>
                      <a:pt x="532827" y="262887"/>
                    </a:cubicBezTo>
                    <a:cubicBezTo>
                      <a:pt x="542666" y="249618"/>
                      <a:pt x="550177" y="234800"/>
                      <a:pt x="555360" y="218435"/>
                    </a:cubicBezTo>
                    <a:cubicBezTo>
                      <a:pt x="560544" y="202069"/>
                      <a:pt x="563136" y="185628"/>
                      <a:pt x="563136" y="169112"/>
                    </a:cubicBezTo>
                    <a:cubicBezTo>
                      <a:pt x="563136" y="144097"/>
                      <a:pt x="557429" y="120339"/>
                      <a:pt x="546015" y="97839"/>
                    </a:cubicBezTo>
                    <a:lnTo>
                      <a:pt x="537927" y="84903"/>
                    </a:lnTo>
                    <a:lnTo>
                      <a:pt x="549236" y="94234"/>
                    </a:lnTo>
                    <a:cubicBezTo>
                      <a:pt x="607459" y="152457"/>
                      <a:pt x="643470" y="232891"/>
                      <a:pt x="643470" y="321735"/>
                    </a:cubicBezTo>
                    <a:cubicBezTo>
                      <a:pt x="643470" y="388369"/>
                      <a:pt x="623214" y="450271"/>
                      <a:pt x="588523" y="501620"/>
                    </a:cubicBezTo>
                    <a:lnTo>
                      <a:pt x="565370" y="529681"/>
                    </a:lnTo>
                    <a:lnTo>
                      <a:pt x="572661" y="483437"/>
                    </a:lnTo>
                    <a:cubicBezTo>
                      <a:pt x="572661" y="458422"/>
                      <a:pt x="566954" y="434664"/>
                      <a:pt x="555540" y="412164"/>
                    </a:cubicBezTo>
                    <a:cubicBezTo>
                      <a:pt x="551656" y="403111"/>
                      <a:pt x="546164" y="394328"/>
                      <a:pt x="539065" y="385815"/>
                    </a:cubicBezTo>
                    <a:cubicBezTo>
                      <a:pt x="531965" y="377302"/>
                      <a:pt x="524134" y="370015"/>
                      <a:pt x="515573" y="363956"/>
                    </a:cubicBezTo>
                    <a:cubicBezTo>
                      <a:pt x="507012" y="357897"/>
                      <a:pt x="497730" y="353241"/>
                      <a:pt x="487726" y="349989"/>
                    </a:cubicBezTo>
                    <a:cubicBezTo>
                      <a:pt x="477722" y="346736"/>
                      <a:pt x="467502" y="345110"/>
                      <a:pt x="457065" y="345110"/>
                    </a:cubicBezTo>
                    <a:cubicBezTo>
                      <a:pt x="438842" y="345110"/>
                      <a:pt x="422502" y="349288"/>
                      <a:pt x="408045" y="357646"/>
                    </a:cubicBezTo>
                    <a:cubicBezTo>
                      <a:pt x="393588" y="366003"/>
                      <a:pt x="381452" y="376802"/>
                      <a:pt x="371635" y="390044"/>
                    </a:cubicBezTo>
                    <a:cubicBezTo>
                      <a:pt x="361819" y="403286"/>
                      <a:pt x="354337" y="418030"/>
                      <a:pt x="349190" y="434276"/>
                    </a:cubicBezTo>
                    <a:cubicBezTo>
                      <a:pt x="344043" y="450522"/>
                      <a:pt x="341470" y="466909"/>
                      <a:pt x="341470" y="483437"/>
                    </a:cubicBezTo>
                    <a:cubicBezTo>
                      <a:pt x="341470" y="508664"/>
                      <a:pt x="347312" y="532422"/>
                      <a:pt x="358997" y="554709"/>
                    </a:cubicBezTo>
                    <a:cubicBezTo>
                      <a:pt x="362624" y="564008"/>
                      <a:pt x="367997" y="572925"/>
                      <a:pt x="375115" y="581460"/>
                    </a:cubicBezTo>
                    <a:cubicBezTo>
                      <a:pt x="382234" y="589996"/>
                      <a:pt x="390070" y="597291"/>
                      <a:pt x="398626" y="603346"/>
                    </a:cubicBezTo>
                    <a:cubicBezTo>
                      <a:pt x="407181" y="609402"/>
                      <a:pt x="416424" y="614044"/>
                      <a:pt x="426355" y="617273"/>
                    </a:cubicBezTo>
                    <a:lnTo>
                      <a:pt x="441977" y="619736"/>
                    </a:lnTo>
                    <a:lnTo>
                      <a:pt x="386576" y="636934"/>
                    </a:lnTo>
                    <a:cubicBezTo>
                      <a:pt x="365632" y="641220"/>
                      <a:pt x="343946" y="643470"/>
                      <a:pt x="321735" y="643470"/>
                    </a:cubicBezTo>
                    <a:cubicBezTo>
                      <a:pt x="299524" y="643470"/>
                      <a:pt x="277839" y="641220"/>
                      <a:pt x="256894" y="636934"/>
                    </a:cubicBezTo>
                    <a:lnTo>
                      <a:pt x="203214" y="620270"/>
                    </a:lnTo>
                    <a:lnTo>
                      <a:pt x="234820" y="613190"/>
                    </a:lnTo>
                    <a:cubicBezTo>
                      <a:pt x="248411" y="606769"/>
                      <a:pt x="260734" y="597448"/>
                      <a:pt x="271792" y="585227"/>
                    </a:cubicBezTo>
                    <a:lnTo>
                      <a:pt x="276357" y="579836"/>
                    </a:lnTo>
                    <a:lnTo>
                      <a:pt x="276357" y="464934"/>
                    </a:lnTo>
                    <a:lnTo>
                      <a:pt x="182303" y="464934"/>
                    </a:lnTo>
                    <a:lnTo>
                      <a:pt x="182303" y="501939"/>
                    </a:lnTo>
                    <a:lnTo>
                      <a:pt x="239000" y="501939"/>
                    </a:lnTo>
                    <a:lnTo>
                      <a:pt x="239000" y="565271"/>
                    </a:lnTo>
                    <a:cubicBezTo>
                      <a:pt x="225259" y="578968"/>
                      <a:pt x="209550" y="585816"/>
                      <a:pt x="191874" y="585816"/>
                    </a:cubicBezTo>
                    <a:cubicBezTo>
                      <a:pt x="179135" y="585816"/>
                      <a:pt x="167885" y="582704"/>
                      <a:pt x="158124" y="576480"/>
                    </a:cubicBezTo>
                    <a:cubicBezTo>
                      <a:pt x="148362" y="570255"/>
                      <a:pt x="140062" y="562117"/>
                      <a:pt x="133223" y="552066"/>
                    </a:cubicBezTo>
                    <a:cubicBezTo>
                      <a:pt x="126383" y="542014"/>
                      <a:pt x="121216" y="530926"/>
                      <a:pt x="117722" y="518800"/>
                    </a:cubicBezTo>
                    <a:cubicBezTo>
                      <a:pt x="114227" y="506675"/>
                      <a:pt x="112479" y="494828"/>
                      <a:pt x="112479" y="483260"/>
                    </a:cubicBezTo>
                    <a:cubicBezTo>
                      <a:pt x="112479" y="471796"/>
                      <a:pt x="114216" y="460014"/>
                      <a:pt x="117688" y="447916"/>
                    </a:cubicBezTo>
                    <a:cubicBezTo>
                      <a:pt x="121161" y="435818"/>
                      <a:pt x="126281" y="424781"/>
                      <a:pt x="133047" y="414805"/>
                    </a:cubicBezTo>
                    <a:cubicBezTo>
                      <a:pt x="139812" y="404828"/>
                      <a:pt x="148087" y="396710"/>
                      <a:pt x="157870" y="390449"/>
                    </a:cubicBezTo>
                    <a:cubicBezTo>
                      <a:pt x="167654" y="384188"/>
                      <a:pt x="178891" y="381057"/>
                      <a:pt x="191582" y="381057"/>
                    </a:cubicBezTo>
                    <a:cubicBezTo>
                      <a:pt x="200929" y="381057"/>
                      <a:pt x="209989" y="383141"/>
                      <a:pt x="218763" y="387310"/>
                    </a:cubicBezTo>
                    <a:cubicBezTo>
                      <a:pt x="227537" y="391478"/>
                      <a:pt x="236257" y="397922"/>
                      <a:pt x="244925" y="406641"/>
                    </a:cubicBezTo>
                    <a:lnTo>
                      <a:pt x="271170" y="382759"/>
                    </a:lnTo>
                    <a:cubicBezTo>
                      <a:pt x="259896" y="369315"/>
                      <a:pt x="247457" y="359503"/>
                      <a:pt x="233854" y="353323"/>
                    </a:cubicBezTo>
                    <a:cubicBezTo>
                      <a:pt x="220251" y="347143"/>
                      <a:pt x="206160" y="344052"/>
                      <a:pt x="191582" y="344052"/>
                    </a:cubicBezTo>
                    <a:cubicBezTo>
                      <a:pt x="173183" y="344052"/>
                      <a:pt x="156685" y="348234"/>
                      <a:pt x="142088" y="356597"/>
                    </a:cubicBezTo>
                    <a:cubicBezTo>
                      <a:pt x="127492" y="364959"/>
                      <a:pt x="115260" y="375781"/>
                      <a:pt x="105392" y="389061"/>
                    </a:cubicBezTo>
                    <a:cubicBezTo>
                      <a:pt x="95524" y="402341"/>
                      <a:pt x="87954" y="417205"/>
                      <a:pt x="82680" y="433651"/>
                    </a:cubicBezTo>
                    <a:cubicBezTo>
                      <a:pt x="77407" y="450098"/>
                      <a:pt x="74770" y="466634"/>
                      <a:pt x="74770" y="483260"/>
                    </a:cubicBezTo>
                    <a:cubicBezTo>
                      <a:pt x="74770" y="499758"/>
                      <a:pt x="77430" y="516263"/>
                      <a:pt x="82752" y="532776"/>
                    </a:cubicBezTo>
                    <a:lnTo>
                      <a:pt x="86167" y="539459"/>
                    </a:lnTo>
                    <a:lnTo>
                      <a:pt x="54948" y="501620"/>
                    </a:lnTo>
                    <a:cubicBezTo>
                      <a:pt x="20257" y="450271"/>
                      <a:pt x="0" y="388369"/>
                      <a:pt x="0" y="321735"/>
                    </a:cubicBezTo>
                    <a:cubicBezTo>
                      <a:pt x="0" y="232891"/>
                      <a:pt x="36012" y="152457"/>
                      <a:pt x="94234" y="94234"/>
                    </a:cubicBezTo>
                    <a:lnTo>
                      <a:pt x="113222" y="78568"/>
                    </a:lnTo>
                    <a:lnTo>
                      <a:pt x="113222" y="294046"/>
                    </a:lnTo>
                    <a:lnTo>
                      <a:pt x="258785" y="294046"/>
                    </a:lnTo>
                    <a:lnTo>
                      <a:pt x="258785" y="256689"/>
                    </a:lnTo>
                    <a:lnTo>
                      <a:pt x="150227" y="256689"/>
                    </a:lnTo>
                    <a:lnTo>
                      <a:pt x="150227" y="50401"/>
                    </a:lnTo>
                    <a:lnTo>
                      <a:pt x="196501" y="25284"/>
                    </a:lnTo>
                    <a:cubicBezTo>
                      <a:pt x="234993" y="9003"/>
                      <a:pt x="277313" y="0"/>
                      <a:pt x="321735" y="0"/>
                    </a:cubicBezTo>
                    <a:close/>
                  </a:path>
                </a:pathLst>
              </a:cu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8" name="椭圆 37">
                <a:extLst>
                  <a:ext uri="{FF2B5EF4-FFF2-40B4-BE49-F238E27FC236}">
                    <a16:creationId xmlns:a16="http://schemas.microsoft.com/office/drawing/2014/main" id="{BD80738B-27AA-497C-8963-550B50E10CA1}"/>
                  </a:ext>
                </a:extLst>
              </p:cNvPr>
              <p:cNvSpPr/>
              <p:nvPr/>
            </p:nvSpPr>
            <p:spPr>
              <a:xfrm>
                <a:off x="2479717" y="4070615"/>
                <a:ext cx="681038" cy="681038"/>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sp>
        <p:nvSpPr>
          <p:cNvPr id="41" name="文本框 40">
            <a:extLst>
              <a:ext uri="{FF2B5EF4-FFF2-40B4-BE49-F238E27FC236}">
                <a16:creationId xmlns:a16="http://schemas.microsoft.com/office/drawing/2014/main" id="{4D72F30C-3135-4D3D-8B0C-34EDE71D0345}"/>
              </a:ext>
            </a:extLst>
          </p:cNvPr>
          <p:cNvSpPr txBox="1"/>
          <p:nvPr/>
        </p:nvSpPr>
        <p:spPr>
          <a:xfrm>
            <a:off x="3535104" y="2964392"/>
            <a:ext cx="4021935" cy="830997"/>
          </a:xfrm>
          <a:prstGeom prst="rect">
            <a:avLst/>
          </a:prstGeom>
          <a:noFill/>
        </p:spPr>
        <p:txBody>
          <a:bodyPr wrap="none" rtlCol="0">
            <a:spAutoFit/>
          </a:bodyPr>
          <a:lstStyle/>
          <a:p>
            <a:r>
              <a:rPr lang="en-US" altLang="zh-CN" sz="4800" dirty="0">
                <a:solidFill>
                  <a:schemeClr val="bg1"/>
                </a:solidFill>
                <a:cs typeface="+mn-ea"/>
                <a:sym typeface="+mn-lt"/>
              </a:rPr>
              <a:t>Add title text</a:t>
            </a:r>
            <a:endParaRPr lang="zh-CN" altLang="en-US" sz="4800" dirty="0">
              <a:solidFill>
                <a:schemeClr val="bg1"/>
              </a:solidFill>
              <a:cs typeface="+mn-ea"/>
              <a:sym typeface="+mn-lt"/>
            </a:endParaRPr>
          </a:p>
        </p:txBody>
      </p:sp>
      <p:sp>
        <p:nvSpPr>
          <p:cNvPr id="42" name="文本框 41">
            <a:extLst>
              <a:ext uri="{FF2B5EF4-FFF2-40B4-BE49-F238E27FC236}">
                <a16:creationId xmlns:a16="http://schemas.microsoft.com/office/drawing/2014/main" id="{6E7C0A61-0536-490D-B7FE-5540A11EA218}"/>
              </a:ext>
            </a:extLst>
          </p:cNvPr>
          <p:cNvSpPr txBox="1"/>
          <p:nvPr/>
        </p:nvSpPr>
        <p:spPr>
          <a:xfrm>
            <a:off x="4505141" y="3795389"/>
            <a:ext cx="3169015" cy="646331"/>
          </a:xfrm>
          <a:prstGeom prst="rect">
            <a:avLst/>
          </a:prstGeom>
          <a:noFill/>
        </p:spPr>
        <p:txBody>
          <a:bodyPr wrap="square">
            <a:spAutoFit/>
          </a:bodyPr>
          <a:lstStyle/>
          <a:p>
            <a:pPr algn="ctr"/>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
        <p:nvSpPr>
          <p:cNvPr id="43" name="文本框 42">
            <a:extLst>
              <a:ext uri="{FF2B5EF4-FFF2-40B4-BE49-F238E27FC236}">
                <a16:creationId xmlns:a16="http://schemas.microsoft.com/office/drawing/2014/main" id="{56D79EAE-1D25-4E82-BDD1-A41179E0B7B4}"/>
              </a:ext>
            </a:extLst>
          </p:cNvPr>
          <p:cNvSpPr txBox="1"/>
          <p:nvPr/>
        </p:nvSpPr>
        <p:spPr>
          <a:xfrm>
            <a:off x="3618011" y="1787706"/>
            <a:ext cx="4102854" cy="1015663"/>
          </a:xfrm>
          <a:prstGeom prst="rect">
            <a:avLst/>
          </a:prstGeom>
          <a:noFill/>
        </p:spPr>
        <p:txBody>
          <a:bodyPr wrap="none" rtlCol="0">
            <a:spAutoFit/>
          </a:bodyPr>
          <a:lstStyle/>
          <a:p>
            <a:pPr algn="r"/>
            <a:r>
              <a:rPr lang="en-US" altLang="zh-CN" sz="6000" dirty="0">
                <a:solidFill>
                  <a:schemeClr val="bg1"/>
                </a:solidFill>
                <a:cs typeface="+mn-ea"/>
                <a:sym typeface="+mn-lt"/>
              </a:rPr>
              <a:t>Part Three</a:t>
            </a:r>
            <a:endParaRPr lang="zh-CN" altLang="en-US" sz="6000" dirty="0">
              <a:solidFill>
                <a:schemeClr val="bg1"/>
              </a:solidFill>
              <a:cs typeface="+mn-ea"/>
              <a:sym typeface="+mn-lt"/>
            </a:endParaRPr>
          </a:p>
        </p:txBody>
      </p:sp>
      <p:sp>
        <p:nvSpPr>
          <p:cNvPr id="45" name="文本框 44">
            <a:extLst>
              <a:ext uri="{FF2B5EF4-FFF2-40B4-BE49-F238E27FC236}">
                <a16:creationId xmlns:a16="http://schemas.microsoft.com/office/drawing/2014/main" id="{076B9090-A859-42F6-80DD-1C211AE4F28F}"/>
              </a:ext>
            </a:extLst>
          </p:cNvPr>
          <p:cNvSpPr txBox="1"/>
          <p:nvPr/>
        </p:nvSpPr>
        <p:spPr>
          <a:xfrm>
            <a:off x="8644194" y="3086804"/>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46" name="文本框 45">
            <a:extLst>
              <a:ext uri="{FF2B5EF4-FFF2-40B4-BE49-F238E27FC236}">
                <a16:creationId xmlns:a16="http://schemas.microsoft.com/office/drawing/2014/main" id="{0328B459-B188-462D-9A70-7DF3E05A5B81}"/>
              </a:ext>
            </a:extLst>
          </p:cNvPr>
          <p:cNvSpPr txBox="1"/>
          <p:nvPr/>
        </p:nvSpPr>
        <p:spPr>
          <a:xfrm>
            <a:off x="8644193" y="3456136"/>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47" name="文本框 46">
            <a:extLst>
              <a:ext uri="{FF2B5EF4-FFF2-40B4-BE49-F238E27FC236}">
                <a16:creationId xmlns:a16="http://schemas.microsoft.com/office/drawing/2014/main" id="{3B6B2E94-B47D-45E7-BBC8-C9A202336658}"/>
              </a:ext>
            </a:extLst>
          </p:cNvPr>
          <p:cNvSpPr txBox="1"/>
          <p:nvPr/>
        </p:nvSpPr>
        <p:spPr>
          <a:xfrm>
            <a:off x="8644193" y="3826167"/>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48" name="文本框 47">
            <a:extLst>
              <a:ext uri="{FF2B5EF4-FFF2-40B4-BE49-F238E27FC236}">
                <a16:creationId xmlns:a16="http://schemas.microsoft.com/office/drawing/2014/main" id="{097A9236-92FF-44EC-8DDC-9B416F78DADC}"/>
              </a:ext>
            </a:extLst>
          </p:cNvPr>
          <p:cNvSpPr txBox="1"/>
          <p:nvPr/>
        </p:nvSpPr>
        <p:spPr>
          <a:xfrm>
            <a:off x="8644192" y="4195499"/>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2" name="文本框 1">
            <a:extLst>
              <a:ext uri="{FF2B5EF4-FFF2-40B4-BE49-F238E27FC236}">
                <a16:creationId xmlns:a16="http://schemas.microsoft.com/office/drawing/2014/main" id="{B57E3810-2ECE-66AD-802B-9F574ACB2E35}"/>
              </a:ext>
            </a:extLst>
          </p:cNvPr>
          <p:cNvSpPr txBox="1"/>
          <p:nvPr/>
        </p:nvSpPr>
        <p:spPr>
          <a:xfrm>
            <a:off x="1321016" y="279328"/>
            <a:ext cx="1428468" cy="646331"/>
          </a:xfrm>
          <a:prstGeom prst="rect">
            <a:avLst/>
          </a:prstGeom>
          <a:noFill/>
        </p:spPr>
        <p:txBody>
          <a:bodyPr wrap="none" rtlCol="0">
            <a:spAutoFit/>
          </a:bodyPr>
          <a:lstStyle/>
          <a:p>
            <a:pPr algn="ctr"/>
            <a:r>
              <a:rPr lang="en-US" altLang="zh-CN" dirty="0">
                <a:solidFill>
                  <a:srgbClr val="D2B487"/>
                </a:solidFill>
                <a:cs typeface="+mn-ea"/>
                <a:sym typeface="+mn-lt"/>
              </a:rPr>
              <a:t>COMPANY </a:t>
            </a:r>
          </a:p>
          <a:p>
            <a:pPr algn="ctr"/>
            <a:r>
              <a:rPr lang="en-US" altLang="zh-CN" dirty="0">
                <a:solidFill>
                  <a:srgbClr val="D2B487"/>
                </a:solidFill>
                <a:cs typeface="+mn-ea"/>
                <a:sym typeface="+mn-lt"/>
              </a:rPr>
              <a:t>NAME </a:t>
            </a:r>
            <a:endParaRPr lang="zh-CN" altLang="en-US" dirty="0">
              <a:solidFill>
                <a:srgbClr val="D2B487"/>
              </a:solidFill>
              <a:cs typeface="+mn-ea"/>
              <a:sym typeface="+mn-lt"/>
            </a:endParaRPr>
          </a:p>
        </p:txBody>
      </p:sp>
    </p:spTree>
    <p:extLst>
      <p:ext uri="{BB962C8B-B14F-4D97-AF65-F5344CB8AC3E}">
        <p14:creationId xmlns:p14="http://schemas.microsoft.com/office/powerpoint/2010/main" val="277065516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25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750"/>
                                        <p:tgtEl>
                                          <p:spTgt spid="43"/>
                                        </p:tgtEl>
                                      </p:cBhvr>
                                    </p:animEffect>
                                    <p:anim calcmode="lin" valueType="num">
                                      <p:cBhvr>
                                        <p:cTn id="12" dur="750" fill="hold"/>
                                        <p:tgtEl>
                                          <p:spTgt spid="43"/>
                                        </p:tgtEl>
                                        <p:attrNameLst>
                                          <p:attrName>ppt_x</p:attrName>
                                        </p:attrNameLst>
                                      </p:cBhvr>
                                      <p:tavLst>
                                        <p:tav tm="0">
                                          <p:val>
                                            <p:strVal val="#ppt_x"/>
                                          </p:val>
                                        </p:tav>
                                        <p:tav tm="100000">
                                          <p:val>
                                            <p:strVal val="#ppt_x"/>
                                          </p:val>
                                        </p:tav>
                                      </p:tavLst>
                                    </p:anim>
                                    <p:anim calcmode="lin" valueType="num">
                                      <p:cBhvr>
                                        <p:cTn id="13" dur="750" fill="hold"/>
                                        <p:tgtEl>
                                          <p:spTgt spid="4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par>
                                <p:cTn id="20" presetID="42" presetClass="entr" presetSubtype="0" fill="hold" grpId="0" nodeType="withEffect">
                                  <p:stCondLst>
                                    <p:cond delay="2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ppt_x</p:attrName>
                                        </p:attrNameLst>
                                      </p:cBhvr>
                                      <p:tavLst>
                                        <p:tav tm="0">
                                          <p:val>
                                            <p:strVal val="#ppt_x"/>
                                          </p:val>
                                        </p:tav>
                                        <p:tav tm="100000">
                                          <p:val>
                                            <p:strVal val="#ppt_x"/>
                                          </p:val>
                                        </p:tav>
                                      </p:tavLst>
                                    </p:anim>
                                    <p:anim calcmode="lin" valueType="num">
                                      <p:cBhvr>
                                        <p:cTn id="34" dur="10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P spid="46" grpId="0"/>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grpSp>
        <p:nvGrpSpPr>
          <p:cNvPr id="7" name="组合 6">
            <a:extLst>
              <a:ext uri="{FF2B5EF4-FFF2-40B4-BE49-F238E27FC236}">
                <a16:creationId xmlns:a16="http://schemas.microsoft.com/office/drawing/2014/main" id="{BC3B15B4-E114-4124-96F9-799A6123876D}"/>
              </a:ext>
            </a:extLst>
          </p:cNvPr>
          <p:cNvGrpSpPr/>
          <p:nvPr/>
        </p:nvGrpSpPr>
        <p:grpSpPr>
          <a:xfrm rot="387422">
            <a:off x="4955332" y="2479991"/>
            <a:ext cx="1898018" cy="1898018"/>
            <a:chOff x="4529621" y="2392625"/>
            <a:chExt cx="2800733" cy="2800733"/>
          </a:xfrm>
        </p:grpSpPr>
        <p:sp>
          <p:nvSpPr>
            <p:cNvPr id="9" name="圆: 空心 8">
              <a:extLst>
                <a:ext uri="{FF2B5EF4-FFF2-40B4-BE49-F238E27FC236}">
                  <a16:creationId xmlns:a16="http://schemas.microsoft.com/office/drawing/2014/main" id="{19C220EC-72B4-4157-B257-B8243FFA1749}"/>
                </a:ext>
              </a:extLst>
            </p:cNvPr>
            <p:cNvSpPr/>
            <p:nvPr/>
          </p:nvSpPr>
          <p:spPr>
            <a:xfrm>
              <a:off x="4529621" y="2392625"/>
              <a:ext cx="2800733" cy="2800733"/>
            </a:xfrm>
            <a:prstGeom prst="donut">
              <a:avLst>
                <a:gd name="adj" fmla="val 169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箭头: V 形 2">
              <a:extLst>
                <a:ext uri="{FF2B5EF4-FFF2-40B4-BE49-F238E27FC236}">
                  <a16:creationId xmlns:a16="http://schemas.microsoft.com/office/drawing/2014/main" id="{62860B04-3E48-4BEE-A78D-13769038C62A}"/>
                </a:ext>
              </a:extLst>
            </p:cNvPr>
            <p:cNvSpPr/>
            <p:nvPr/>
          </p:nvSpPr>
          <p:spPr>
            <a:xfrm rot="522251">
              <a:off x="6074131" y="2489096"/>
              <a:ext cx="1109927" cy="931518"/>
            </a:xfrm>
            <a:custGeom>
              <a:avLst/>
              <a:gdLst>
                <a:gd name="connsiteX0" fmla="*/ 0 w 1536569"/>
                <a:gd name="connsiteY0" fmla="*/ 0 h 464875"/>
                <a:gd name="connsiteX1" fmla="*/ 1304132 w 1536569"/>
                <a:gd name="connsiteY1" fmla="*/ 0 h 464875"/>
                <a:gd name="connsiteX2" fmla="*/ 1536569 w 1536569"/>
                <a:gd name="connsiteY2" fmla="*/ 232438 h 464875"/>
                <a:gd name="connsiteX3" fmla="*/ 1304132 w 1536569"/>
                <a:gd name="connsiteY3" fmla="*/ 464875 h 464875"/>
                <a:gd name="connsiteX4" fmla="*/ 0 w 1536569"/>
                <a:gd name="connsiteY4" fmla="*/ 464875 h 464875"/>
                <a:gd name="connsiteX5" fmla="*/ 232438 w 1536569"/>
                <a:gd name="connsiteY5" fmla="*/ 232438 h 464875"/>
                <a:gd name="connsiteX6" fmla="*/ 0 w 1536569"/>
                <a:gd name="connsiteY6" fmla="*/ 0 h 464875"/>
                <a:gd name="connsiteX0" fmla="*/ 0 w 1304132"/>
                <a:gd name="connsiteY0" fmla="*/ 0 h 888605"/>
                <a:gd name="connsiteX1" fmla="*/ 1304132 w 1304132"/>
                <a:gd name="connsiteY1" fmla="*/ 0 h 888605"/>
                <a:gd name="connsiteX2" fmla="*/ 1041269 w 1304132"/>
                <a:gd name="connsiteY2" fmla="*/ 888605 h 888605"/>
                <a:gd name="connsiteX3" fmla="*/ 1304132 w 1304132"/>
                <a:gd name="connsiteY3" fmla="*/ 464875 h 888605"/>
                <a:gd name="connsiteX4" fmla="*/ 0 w 1304132"/>
                <a:gd name="connsiteY4" fmla="*/ 464875 h 888605"/>
                <a:gd name="connsiteX5" fmla="*/ 232438 w 1304132"/>
                <a:gd name="connsiteY5" fmla="*/ 232438 h 888605"/>
                <a:gd name="connsiteX6" fmla="*/ 0 w 1304132"/>
                <a:gd name="connsiteY6" fmla="*/ 0 h 888605"/>
                <a:gd name="connsiteX0" fmla="*/ 0 w 1304132"/>
                <a:gd name="connsiteY0" fmla="*/ 0 h 888605"/>
                <a:gd name="connsiteX1" fmla="*/ 1304132 w 1304132"/>
                <a:gd name="connsiteY1" fmla="*/ 0 h 888605"/>
                <a:gd name="connsiteX2" fmla="*/ 1041269 w 1304132"/>
                <a:gd name="connsiteY2" fmla="*/ 888605 h 888605"/>
                <a:gd name="connsiteX3" fmla="*/ 707232 w 1304132"/>
                <a:gd name="connsiteY3" fmla="*/ 807775 h 888605"/>
                <a:gd name="connsiteX4" fmla="*/ 0 w 1304132"/>
                <a:gd name="connsiteY4" fmla="*/ 464875 h 888605"/>
                <a:gd name="connsiteX5" fmla="*/ 232438 w 1304132"/>
                <a:gd name="connsiteY5" fmla="*/ 232438 h 888605"/>
                <a:gd name="connsiteX6" fmla="*/ 0 w 1304132"/>
                <a:gd name="connsiteY6" fmla="*/ 0 h 888605"/>
                <a:gd name="connsiteX0" fmla="*/ 0 w 1092465"/>
                <a:gd name="connsiteY0" fmla="*/ 0 h 888605"/>
                <a:gd name="connsiteX1" fmla="*/ 1092465 w 1092465"/>
                <a:gd name="connsiteY1" fmla="*/ 575733 h 888605"/>
                <a:gd name="connsiteX2" fmla="*/ 1041269 w 1092465"/>
                <a:gd name="connsiteY2" fmla="*/ 888605 h 888605"/>
                <a:gd name="connsiteX3" fmla="*/ 707232 w 1092465"/>
                <a:gd name="connsiteY3" fmla="*/ 807775 h 888605"/>
                <a:gd name="connsiteX4" fmla="*/ 0 w 1092465"/>
                <a:gd name="connsiteY4" fmla="*/ 464875 h 888605"/>
                <a:gd name="connsiteX5" fmla="*/ 232438 w 1092465"/>
                <a:gd name="connsiteY5" fmla="*/ 232438 h 888605"/>
                <a:gd name="connsiteX6" fmla="*/ 0 w 1092465"/>
                <a:gd name="connsiteY6" fmla="*/ 0 h 888605"/>
                <a:gd name="connsiteX0" fmla="*/ 0 w 1105165"/>
                <a:gd name="connsiteY0" fmla="*/ 0 h 888605"/>
                <a:gd name="connsiteX1" fmla="*/ 1105165 w 1105165"/>
                <a:gd name="connsiteY1" fmla="*/ 546100 h 888605"/>
                <a:gd name="connsiteX2" fmla="*/ 1041269 w 1105165"/>
                <a:gd name="connsiteY2" fmla="*/ 888605 h 888605"/>
                <a:gd name="connsiteX3" fmla="*/ 707232 w 1105165"/>
                <a:gd name="connsiteY3" fmla="*/ 807775 h 888605"/>
                <a:gd name="connsiteX4" fmla="*/ 0 w 1105165"/>
                <a:gd name="connsiteY4" fmla="*/ 464875 h 888605"/>
                <a:gd name="connsiteX5" fmla="*/ 232438 w 1105165"/>
                <a:gd name="connsiteY5" fmla="*/ 232438 h 888605"/>
                <a:gd name="connsiteX6" fmla="*/ 0 w 1105165"/>
                <a:gd name="connsiteY6" fmla="*/ 0 h 888605"/>
                <a:gd name="connsiteX0" fmla="*/ 0 w 1105165"/>
                <a:gd name="connsiteY0" fmla="*/ 0 h 888605"/>
                <a:gd name="connsiteX1" fmla="*/ 1105165 w 1105165"/>
                <a:gd name="connsiteY1" fmla="*/ 546100 h 888605"/>
                <a:gd name="connsiteX2" fmla="*/ 1041269 w 1105165"/>
                <a:gd name="connsiteY2" fmla="*/ 888605 h 888605"/>
                <a:gd name="connsiteX3" fmla="*/ 707232 w 1105165"/>
                <a:gd name="connsiteY3" fmla="*/ 807775 h 888605"/>
                <a:gd name="connsiteX4" fmla="*/ 0 w 1105165"/>
                <a:gd name="connsiteY4" fmla="*/ 464875 h 888605"/>
                <a:gd name="connsiteX5" fmla="*/ 232438 w 1105165"/>
                <a:gd name="connsiteY5" fmla="*/ 232438 h 888605"/>
                <a:gd name="connsiteX6" fmla="*/ 0 w 1105165"/>
                <a:gd name="connsiteY6" fmla="*/ 0 h 888605"/>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040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040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675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675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675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49 h 888654"/>
                <a:gd name="connsiteX1" fmla="*/ 1108340 w 1108340"/>
                <a:gd name="connsiteY1" fmla="*/ 546149 h 888654"/>
                <a:gd name="connsiteX2" fmla="*/ 1044444 w 1108340"/>
                <a:gd name="connsiteY2" fmla="*/ 888654 h 888654"/>
                <a:gd name="connsiteX3" fmla="*/ 716757 w 1108340"/>
                <a:gd name="connsiteY3" fmla="*/ 807824 h 888654"/>
                <a:gd name="connsiteX4" fmla="*/ 0 w 1108340"/>
                <a:gd name="connsiteY4" fmla="*/ 471274 h 888654"/>
                <a:gd name="connsiteX5" fmla="*/ 235613 w 1108340"/>
                <a:gd name="connsiteY5" fmla="*/ 232487 h 888654"/>
                <a:gd name="connsiteX6" fmla="*/ 3175 w 1108340"/>
                <a:gd name="connsiteY6" fmla="*/ 49 h 888654"/>
                <a:gd name="connsiteX0" fmla="*/ 3175 w 1109927"/>
                <a:gd name="connsiteY0" fmla="*/ 49 h 888654"/>
                <a:gd name="connsiteX1" fmla="*/ 1109927 w 1109927"/>
                <a:gd name="connsiteY1" fmla="*/ 546149 h 888654"/>
                <a:gd name="connsiteX2" fmla="*/ 1044444 w 1109927"/>
                <a:gd name="connsiteY2" fmla="*/ 888654 h 888654"/>
                <a:gd name="connsiteX3" fmla="*/ 716757 w 1109927"/>
                <a:gd name="connsiteY3" fmla="*/ 807824 h 888654"/>
                <a:gd name="connsiteX4" fmla="*/ 0 w 1109927"/>
                <a:gd name="connsiteY4" fmla="*/ 471274 h 888654"/>
                <a:gd name="connsiteX5" fmla="*/ 235613 w 1109927"/>
                <a:gd name="connsiteY5" fmla="*/ 232487 h 888654"/>
                <a:gd name="connsiteX6" fmla="*/ 3175 w 1109927"/>
                <a:gd name="connsiteY6" fmla="*/ 49 h 888654"/>
                <a:gd name="connsiteX0" fmla="*/ 3175 w 1109927"/>
                <a:gd name="connsiteY0" fmla="*/ 48 h 888653"/>
                <a:gd name="connsiteX1" fmla="*/ 1109927 w 1109927"/>
                <a:gd name="connsiteY1" fmla="*/ 546148 h 888653"/>
                <a:gd name="connsiteX2" fmla="*/ 1044444 w 1109927"/>
                <a:gd name="connsiteY2" fmla="*/ 888653 h 888653"/>
                <a:gd name="connsiteX3" fmla="*/ 716757 w 1109927"/>
                <a:gd name="connsiteY3" fmla="*/ 807823 h 888653"/>
                <a:gd name="connsiteX4" fmla="*/ 0 w 1109927"/>
                <a:gd name="connsiteY4" fmla="*/ 471273 h 888653"/>
                <a:gd name="connsiteX5" fmla="*/ 235613 w 1109927"/>
                <a:gd name="connsiteY5" fmla="*/ 232486 h 888653"/>
                <a:gd name="connsiteX6" fmla="*/ 3175 w 1109927"/>
                <a:gd name="connsiteY6" fmla="*/ 48 h 888653"/>
                <a:gd name="connsiteX0" fmla="*/ 3175 w 1109927"/>
                <a:gd name="connsiteY0" fmla="*/ 46 h 888651"/>
                <a:gd name="connsiteX1" fmla="*/ 1109927 w 1109927"/>
                <a:gd name="connsiteY1" fmla="*/ 546146 h 888651"/>
                <a:gd name="connsiteX2" fmla="*/ 1044444 w 1109927"/>
                <a:gd name="connsiteY2" fmla="*/ 888651 h 888651"/>
                <a:gd name="connsiteX3" fmla="*/ 716757 w 1109927"/>
                <a:gd name="connsiteY3" fmla="*/ 807821 h 888651"/>
                <a:gd name="connsiteX4" fmla="*/ 0 w 1109927"/>
                <a:gd name="connsiteY4" fmla="*/ 471271 h 888651"/>
                <a:gd name="connsiteX5" fmla="*/ 235613 w 1109927"/>
                <a:gd name="connsiteY5" fmla="*/ 232484 h 888651"/>
                <a:gd name="connsiteX6" fmla="*/ 3175 w 1109927"/>
                <a:gd name="connsiteY6" fmla="*/ 46 h 888651"/>
                <a:gd name="connsiteX0" fmla="*/ 3175 w 1109927"/>
                <a:gd name="connsiteY0" fmla="*/ 48 h 888653"/>
                <a:gd name="connsiteX1" fmla="*/ 1109927 w 1109927"/>
                <a:gd name="connsiteY1" fmla="*/ 546148 h 888653"/>
                <a:gd name="connsiteX2" fmla="*/ 1044444 w 1109927"/>
                <a:gd name="connsiteY2" fmla="*/ 888653 h 888653"/>
                <a:gd name="connsiteX3" fmla="*/ 716757 w 1109927"/>
                <a:gd name="connsiteY3" fmla="*/ 807823 h 888653"/>
                <a:gd name="connsiteX4" fmla="*/ 0 w 1109927"/>
                <a:gd name="connsiteY4" fmla="*/ 471273 h 888653"/>
                <a:gd name="connsiteX5" fmla="*/ 235613 w 1109927"/>
                <a:gd name="connsiteY5" fmla="*/ 232486 h 888653"/>
                <a:gd name="connsiteX6" fmla="*/ 3175 w 1109927"/>
                <a:gd name="connsiteY6" fmla="*/ 48 h 888653"/>
                <a:gd name="connsiteX0" fmla="*/ 3175 w 1109927"/>
                <a:gd name="connsiteY0" fmla="*/ 48 h 888653"/>
                <a:gd name="connsiteX1" fmla="*/ 1109927 w 1109927"/>
                <a:gd name="connsiteY1" fmla="*/ 546148 h 888653"/>
                <a:gd name="connsiteX2" fmla="*/ 1044444 w 1109927"/>
                <a:gd name="connsiteY2" fmla="*/ 888653 h 888653"/>
                <a:gd name="connsiteX3" fmla="*/ 716757 w 1109927"/>
                <a:gd name="connsiteY3" fmla="*/ 807823 h 888653"/>
                <a:gd name="connsiteX4" fmla="*/ 0 w 1109927"/>
                <a:gd name="connsiteY4" fmla="*/ 471273 h 888653"/>
                <a:gd name="connsiteX5" fmla="*/ 235613 w 1109927"/>
                <a:gd name="connsiteY5" fmla="*/ 232486 h 888653"/>
                <a:gd name="connsiteX6" fmla="*/ 3175 w 1109927"/>
                <a:gd name="connsiteY6" fmla="*/ 48 h 888653"/>
                <a:gd name="connsiteX0" fmla="*/ 3175 w 1109927"/>
                <a:gd name="connsiteY0" fmla="*/ 50 h 888655"/>
                <a:gd name="connsiteX1" fmla="*/ 1109927 w 1109927"/>
                <a:gd name="connsiteY1" fmla="*/ 546150 h 888655"/>
                <a:gd name="connsiteX2" fmla="*/ 1044444 w 1109927"/>
                <a:gd name="connsiteY2" fmla="*/ 888655 h 888655"/>
                <a:gd name="connsiteX3" fmla="*/ 716757 w 1109927"/>
                <a:gd name="connsiteY3" fmla="*/ 807825 h 888655"/>
                <a:gd name="connsiteX4" fmla="*/ 0 w 1109927"/>
                <a:gd name="connsiteY4" fmla="*/ 471275 h 888655"/>
                <a:gd name="connsiteX5" fmla="*/ 235613 w 1109927"/>
                <a:gd name="connsiteY5" fmla="*/ 232488 h 888655"/>
                <a:gd name="connsiteX6" fmla="*/ 3175 w 1109927"/>
                <a:gd name="connsiteY6" fmla="*/ 50 h 888655"/>
                <a:gd name="connsiteX0" fmla="*/ 3175 w 1109927"/>
                <a:gd name="connsiteY0" fmla="*/ 50 h 931518"/>
                <a:gd name="connsiteX1" fmla="*/ 1109927 w 1109927"/>
                <a:gd name="connsiteY1" fmla="*/ 546150 h 931518"/>
                <a:gd name="connsiteX2" fmla="*/ 1090482 w 1109927"/>
                <a:gd name="connsiteY2" fmla="*/ 931518 h 931518"/>
                <a:gd name="connsiteX3" fmla="*/ 716757 w 1109927"/>
                <a:gd name="connsiteY3" fmla="*/ 807825 h 931518"/>
                <a:gd name="connsiteX4" fmla="*/ 0 w 1109927"/>
                <a:gd name="connsiteY4" fmla="*/ 471275 h 931518"/>
                <a:gd name="connsiteX5" fmla="*/ 235613 w 1109927"/>
                <a:gd name="connsiteY5" fmla="*/ 232488 h 931518"/>
                <a:gd name="connsiteX6" fmla="*/ 3175 w 1109927"/>
                <a:gd name="connsiteY6" fmla="*/ 50 h 9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927" h="931518">
                  <a:moveTo>
                    <a:pt x="3175" y="50"/>
                  </a:moveTo>
                  <a:cubicBezTo>
                    <a:pt x="406488" y="-3654"/>
                    <a:pt x="860601" y="197430"/>
                    <a:pt x="1109927" y="546150"/>
                  </a:cubicBezTo>
                  <a:lnTo>
                    <a:pt x="1090482" y="931518"/>
                  </a:lnTo>
                  <a:lnTo>
                    <a:pt x="716757" y="807825"/>
                  </a:lnTo>
                  <a:cubicBezTo>
                    <a:pt x="550863" y="599861"/>
                    <a:pt x="297656" y="479212"/>
                    <a:pt x="0" y="471275"/>
                  </a:cubicBezTo>
                  <a:lnTo>
                    <a:pt x="235613" y="232488"/>
                  </a:lnTo>
                  <a:lnTo>
                    <a:pt x="3175" y="50"/>
                  </a:lnTo>
                  <a:close/>
                </a:path>
              </a:pathLst>
            </a:cu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箭头: V 形 2">
              <a:extLst>
                <a:ext uri="{FF2B5EF4-FFF2-40B4-BE49-F238E27FC236}">
                  <a16:creationId xmlns:a16="http://schemas.microsoft.com/office/drawing/2014/main" id="{C57EA7CC-E972-40FB-A743-414E86C7F9AB}"/>
                </a:ext>
              </a:extLst>
            </p:cNvPr>
            <p:cNvSpPr/>
            <p:nvPr/>
          </p:nvSpPr>
          <p:spPr>
            <a:xfrm rot="5860679">
              <a:off x="6231347" y="3995463"/>
              <a:ext cx="1109927" cy="931518"/>
            </a:xfrm>
            <a:custGeom>
              <a:avLst/>
              <a:gdLst>
                <a:gd name="connsiteX0" fmla="*/ 0 w 1536569"/>
                <a:gd name="connsiteY0" fmla="*/ 0 h 464875"/>
                <a:gd name="connsiteX1" fmla="*/ 1304132 w 1536569"/>
                <a:gd name="connsiteY1" fmla="*/ 0 h 464875"/>
                <a:gd name="connsiteX2" fmla="*/ 1536569 w 1536569"/>
                <a:gd name="connsiteY2" fmla="*/ 232438 h 464875"/>
                <a:gd name="connsiteX3" fmla="*/ 1304132 w 1536569"/>
                <a:gd name="connsiteY3" fmla="*/ 464875 h 464875"/>
                <a:gd name="connsiteX4" fmla="*/ 0 w 1536569"/>
                <a:gd name="connsiteY4" fmla="*/ 464875 h 464875"/>
                <a:gd name="connsiteX5" fmla="*/ 232438 w 1536569"/>
                <a:gd name="connsiteY5" fmla="*/ 232438 h 464875"/>
                <a:gd name="connsiteX6" fmla="*/ 0 w 1536569"/>
                <a:gd name="connsiteY6" fmla="*/ 0 h 464875"/>
                <a:gd name="connsiteX0" fmla="*/ 0 w 1304132"/>
                <a:gd name="connsiteY0" fmla="*/ 0 h 888605"/>
                <a:gd name="connsiteX1" fmla="*/ 1304132 w 1304132"/>
                <a:gd name="connsiteY1" fmla="*/ 0 h 888605"/>
                <a:gd name="connsiteX2" fmla="*/ 1041269 w 1304132"/>
                <a:gd name="connsiteY2" fmla="*/ 888605 h 888605"/>
                <a:gd name="connsiteX3" fmla="*/ 1304132 w 1304132"/>
                <a:gd name="connsiteY3" fmla="*/ 464875 h 888605"/>
                <a:gd name="connsiteX4" fmla="*/ 0 w 1304132"/>
                <a:gd name="connsiteY4" fmla="*/ 464875 h 888605"/>
                <a:gd name="connsiteX5" fmla="*/ 232438 w 1304132"/>
                <a:gd name="connsiteY5" fmla="*/ 232438 h 888605"/>
                <a:gd name="connsiteX6" fmla="*/ 0 w 1304132"/>
                <a:gd name="connsiteY6" fmla="*/ 0 h 888605"/>
                <a:gd name="connsiteX0" fmla="*/ 0 w 1304132"/>
                <a:gd name="connsiteY0" fmla="*/ 0 h 888605"/>
                <a:gd name="connsiteX1" fmla="*/ 1304132 w 1304132"/>
                <a:gd name="connsiteY1" fmla="*/ 0 h 888605"/>
                <a:gd name="connsiteX2" fmla="*/ 1041269 w 1304132"/>
                <a:gd name="connsiteY2" fmla="*/ 888605 h 888605"/>
                <a:gd name="connsiteX3" fmla="*/ 707232 w 1304132"/>
                <a:gd name="connsiteY3" fmla="*/ 807775 h 888605"/>
                <a:gd name="connsiteX4" fmla="*/ 0 w 1304132"/>
                <a:gd name="connsiteY4" fmla="*/ 464875 h 888605"/>
                <a:gd name="connsiteX5" fmla="*/ 232438 w 1304132"/>
                <a:gd name="connsiteY5" fmla="*/ 232438 h 888605"/>
                <a:gd name="connsiteX6" fmla="*/ 0 w 1304132"/>
                <a:gd name="connsiteY6" fmla="*/ 0 h 888605"/>
                <a:gd name="connsiteX0" fmla="*/ 0 w 1092465"/>
                <a:gd name="connsiteY0" fmla="*/ 0 h 888605"/>
                <a:gd name="connsiteX1" fmla="*/ 1092465 w 1092465"/>
                <a:gd name="connsiteY1" fmla="*/ 575733 h 888605"/>
                <a:gd name="connsiteX2" fmla="*/ 1041269 w 1092465"/>
                <a:gd name="connsiteY2" fmla="*/ 888605 h 888605"/>
                <a:gd name="connsiteX3" fmla="*/ 707232 w 1092465"/>
                <a:gd name="connsiteY3" fmla="*/ 807775 h 888605"/>
                <a:gd name="connsiteX4" fmla="*/ 0 w 1092465"/>
                <a:gd name="connsiteY4" fmla="*/ 464875 h 888605"/>
                <a:gd name="connsiteX5" fmla="*/ 232438 w 1092465"/>
                <a:gd name="connsiteY5" fmla="*/ 232438 h 888605"/>
                <a:gd name="connsiteX6" fmla="*/ 0 w 1092465"/>
                <a:gd name="connsiteY6" fmla="*/ 0 h 888605"/>
                <a:gd name="connsiteX0" fmla="*/ 0 w 1105165"/>
                <a:gd name="connsiteY0" fmla="*/ 0 h 888605"/>
                <a:gd name="connsiteX1" fmla="*/ 1105165 w 1105165"/>
                <a:gd name="connsiteY1" fmla="*/ 546100 h 888605"/>
                <a:gd name="connsiteX2" fmla="*/ 1041269 w 1105165"/>
                <a:gd name="connsiteY2" fmla="*/ 888605 h 888605"/>
                <a:gd name="connsiteX3" fmla="*/ 707232 w 1105165"/>
                <a:gd name="connsiteY3" fmla="*/ 807775 h 888605"/>
                <a:gd name="connsiteX4" fmla="*/ 0 w 1105165"/>
                <a:gd name="connsiteY4" fmla="*/ 464875 h 888605"/>
                <a:gd name="connsiteX5" fmla="*/ 232438 w 1105165"/>
                <a:gd name="connsiteY5" fmla="*/ 232438 h 888605"/>
                <a:gd name="connsiteX6" fmla="*/ 0 w 1105165"/>
                <a:gd name="connsiteY6" fmla="*/ 0 h 888605"/>
                <a:gd name="connsiteX0" fmla="*/ 0 w 1105165"/>
                <a:gd name="connsiteY0" fmla="*/ 0 h 888605"/>
                <a:gd name="connsiteX1" fmla="*/ 1105165 w 1105165"/>
                <a:gd name="connsiteY1" fmla="*/ 546100 h 888605"/>
                <a:gd name="connsiteX2" fmla="*/ 1041269 w 1105165"/>
                <a:gd name="connsiteY2" fmla="*/ 888605 h 888605"/>
                <a:gd name="connsiteX3" fmla="*/ 707232 w 1105165"/>
                <a:gd name="connsiteY3" fmla="*/ 807775 h 888605"/>
                <a:gd name="connsiteX4" fmla="*/ 0 w 1105165"/>
                <a:gd name="connsiteY4" fmla="*/ 464875 h 888605"/>
                <a:gd name="connsiteX5" fmla="*/ 232438 w 1105165"/>
                <a:gd name="connsiteY5" fmla="*/ 232438 h 888605"/>
                <a:gd name="connsiteX6" fmla="*/ 0 w 1105165"/>
                <a:gd name="connsiteY6" fmla="*/ 0 h 888605"/>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040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040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675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675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675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49 h 888654"/>
                <a:gd name="connsiteX1" fmla="*/ 1108340 w 1108340"/>
                <a:gd name="connsiteY1" fmla="*/ 546149 h 888654"/>
                <a:gd name="connsiteX2" fmla="*/ 1044444 w 1108340"/>
                <a:gd name="connsiteY2" fmla="*/ 888654 h 888654"/>
                <a:gd name="connsiteX3" fmla="*/ 716757 w 1108340"/>
                <a:gd name="connsiteY3" fmla="*/ 807824 h 888654"/>
                <a:gd name="connsiteX4" fmla="*/ 0 w 1108340"/>
                <a:gd name="connsiteY4" fmla="*/ 471274 h 888654"/>
                <a:gd name="connsiteX5" fmla="*/ 235613 w 1108340"/>
                <a:gd name="connsiteY5" fmla="*/ 232487 h 888654"/>
                <a:gd name="connsiteX6" fmla="*/ 3175 w 1108340"/>
                <a:gd name="connsiteY6" fmla="*/ 49 h 888654"/>
                <a:gd name="connsiteX0" fmla="*/ 3175 w 1109927"/>
                <a:gd name="connsiteY0" fmla="*/ 49 h 888654"/>
                <a:gd name="connsiteX1" fmla="*/ 1109927 w 1109927"/>
                <a:gd name="connsiteY1" fmla="*/ 546149 h 888654"/>
                <a:gd name="connsiteX2" fmla="*/ 1044444 w 1109927"/>
                <a:gd name="connsiteY2" fmla="*/ 888654 h 888654"/>
                <a:gd name="connsiteX3" fmla="*/ 716757 w 1109927"/>
                <a:gd name="connsiteY3" fmla="*/ 807824 h 888654"/>
                <a:gd name="connsiteX4" fmla="*/ 0 w 1109927"/>
                <a:gd name="connsiteY4" fmla="*/ 471274 h 888654"/>
                <a:gd name="connsiteX5" fmla="*/ 235613 w 1109927"/>
                <a:gd name="connsiteY5" fmla="*/ 232487 h 888654"/>
                <a:gd name="connsiteX6" fmla="*/ 3175 w 1109927"/>
                <a:gd name="connsiteY6" fmla="*/ 49 h 888654"/>
                <a:gd name="connsiteX0" fmla="*/ 3175 w 1109927"/>
                <a:gd name="connsiteY0" fmla="*/ 48 h 888653"/>
                <a:gd name="connsiteX1" fmla="*/ 1109927 w 1109927"/>
                <a:gd name="connsiteY1" fmla="*/ 546148 h 888653"/>
                <a:gd name="connsiteX2" fmla="*/ 1044444 w 1109927"/>
                <a:gd name="connsiteY2" fmla="*/ 888653 h 888653"/>
                <a:gd name="connsiteX3" fmla="*/ 716757 w 1109927"/>
                <a:gd name="connsiteY3" fmla="*/ 807823 h 888653"/>
                <a:gd name="connsiteX4" fmla="*/ 0 w 1109927"/>
                <a:gd name="connsiteY4" fmla="*/ 471273 h 888653"/>
                <a:gd name="connsiteX5" fmla="*/ 235613 w 1109927"/>
                <a:gd name="connsiteY5" fmla="*/ 232486 h 888653"/>
                <a:gd name="connsiteX6" fmla="*/ 3175 w 1109927"/>
                <a:gd name="connsiteY6" fmla="*/ 48 h 888653"/>
                <a:gd name="connsiteX0" fmla="*/ 3175 w 1109927"/>
                <a:gd name="connsiteY0" fmla="*/ 46 h 888651"/>
                <a:gd name="connsiteX1" fmla="*/ 1109927 w 1109927"/>
                <a:gd name="connsiteY1" fmla="*/ 546146 h 888651"/>
                <a:gd name="connsiteX2" fmla="*/ 1044444 w 1109927"/>
                <a:gd name="connsiteY2" fmla="*/ 888651 h 888651"/>
                <a:gd name="connsiteX3" fmla="*/ 716757 w 1109927"/>
                <a:gd name="connsiteY3" fmla="*/ 807821 h 888651"/>
                <a:gd name="connsiteX4" fmla="*/ 0 w 1109927"/>
                <a:gd name="connsiteY4" fmla="*/ 471271 h 888651"/>
                <a:gd name="connsiteX5" fmla="*/ 235613 w 1109927"/>
                <a:gd name="connsiteY5" fmla="*/ 232484 h 888651"/>
                <a:gd name="connsiteX6" fmla="*/ 3175 w 1109927"/>
                <a:gd name="connsiteY6" fmla="*/ 46 h 888651"/>
                <a:gd name="connsiteX0" fmla="*/ 3175 w 1109927"/>
                <a:gd name="connsiteY0" fmla="*/ 48 h 888653"/>
                <a:gd name="connsiteX1" fmla="*/ 1109927 w 1109927"/>
                <a:gd name="connsiteY1" fmla="*/ 546148 h 888653"/>
                <a:gd name="connsiteX2" fmla="*/ 1044444 w 1109927"/>
                <a:gd name="connsiteY2" fmla="*/ 888653 h 888653"/>
                <a:gd name="connsiteX3" fmla="*/ 716757 w 1109927"/>
                <a:gd name="connsiteY3" fmla="*/ 807823 h 888653"/>
                <a:gd name="connsiteX4" fmla="*/ 0 w 1109927"/>
                <a:gd name="connsiteY4" fmla="*/ 471273 h 888653"/>
                <a:gd name="connsiteX5" fmla="*/ 235613 w 1109927"/>
                <a:gd name="connsiteY5" fmla="*/ 232486 h 888653"/>
                <a:gd name="connsiteX6" fmla="*/ 3175 w 1109927"/>
                <a:gd name="connsiteY6" fmla="*/ 48 h 888653"/>
                <a:gd name="connsiteX0" fmla="*/ 3175 w 1109927"/>
                <a:gd name="connsiteY0" fmla="*/ 48 h 888653"/>
                <a:gd name="connsiteX1" fmla="*/ 1109927 w 1109927"/>
                <a:gd name="connsiteY1" fmla="*/ 546148 h 888653"/>
                <a:gd name="connsiteX2" fmla="*/ 1044444 w 1109927"/>
                <a:gd name="connsiteY2" fmla="*/ 888653 h 888653"/>
                <a:gd name="connsiteX3" fmla="*/ 716757 w 1109927"/>
                <a:gd name="connsiteY3" fmla="*/ 807823 h 888653"/>
                <a:gd name="connsiteX4" fmla="*/ 0 w 1109927"/>
                <a:gd name="connsiteY4" fmla="*/ 471273 h 888653"/>
                <a:gd name="connsiteX5" fmla="*/ 235613 w 1109927"/>
                <a:gd name="connsiteY5" fmla="*/ 232486 h 888653"/>
                <a:gd name="connsiteX6" fmla="*/ 3175 w 1109927"/>
                <a:gd name="connsiteY6" fmla="*/ 48 h 888653"/>
                <a:gd name="connsiteX0" fmla="*/ 3175 w 1109927"/>
                <a:gd name="connsiteY0" fmla="*/ 50 h 888655"/>
                <a:gd name="connsiteX1" fmla="*/ 1109927 w 1109927"/>
                <a:gd name="connsiteY1" fmla="*/ 546150 h 888655"/>
                <a:gd name="connsiteX2" fmla="*/ 1044444 w 1109927"/>
                <a:gd name="connsiteY2" fmla="*/ 888655 h 888655"/>
                <a:gd name="connsiteX3" fmla="*/ 716757 w 1109927"/>
                <a:gd name="connsiteY3" fmla="*/ 807825 h 888655"/>
                <a:gd name="connsiteX4" fmla="*/ 0 w 1109927"/>
                <a:gd name="connsiteY4" fmla="*/ 471275 h 888655"/>
                <a:gd name="connsiteX5" fmla="*/ 235613 w 1109927"/>
                <a:gd name="connsiteY5" fmla="*/ 232488 h 888655"/>
                <a:gd name="connsiteX6" fmla="*/ 3175 w 1109927"/>
                <a:gd name="connsiteY6" fmla="*/ 50 h 888655"/>
                <a:gd name="connsiteX0" fmla="*/ 3175 w 1109927"/>
                <a:gd name="connsiteY0" fmla="*/ 50 h 931518"/>
                <a:gd name="connsiteX1" fmla="*/ 1109927 w 1109927"/>
                <a:gd name="connsiteY1" fmla="*/ 546150 h 931518"/>
                <a:gd name="connsiteX2" fmla="*/ 1090482 w 1109927"/>
                <a:gd name="connsiteY2" fmla="*/ 931518 h 931518"/>
                <a:gd name="connsiteX3" fmla="*/ 716757 w 1109927"/>
                <a:gd name="connsiteY3" fmla="*/ 807825 h 931518"/>
                <a:gd name="connsiteX4" fmla="*/ 0 w 1109927"/>
                <a:gd name="connsiteY4" fmla="*/ 471275 h 931518"/>
                <a:gd name="connsiteX5" fmla="*/ 235613 w 1109927"/>
                <a:gd name="connsiteY5" fmla="*/ 232488 h 931518"/>
                <a:gd name="connsiteX6" fmla="*/ 3175 w 1109927"/>
                <a:gd name="connsiteY6" fmla="*/ 50 h 9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927" h="931518">
                  <a:moveTo>
                    <a:pt x="3175" y="50"/>
                  </a:moveTo>
                  <a:cubicBezTo>
                    <a:pt x="406488" y="-3654"/>
                    <a:pt x="860601" y="197430"/>
                    <a:pt x="1109927" y="546150"/>
                  </a:cubicBezTo>
                  <a:lnTo>
                    <a:pt x="1090482" y="931518"/>
                  </a:lnTo>
                  <a:lnTo>
                    <a:pt x="716757" y="807825"/>
                  </a:lnTo>
                  <a:cubicBezTo>
                    <a:pt x="550863" y="599861"/>
                    <a:pt x="297656" y="479212"/>
                    <a:pt x="0" y="471275"/>
                  </a:cubicBezTo>
                  <a:lnTo>
                    <a:pt x="235613" y="232488"/>
                  </a:lnTo>
                  <a:lnTo>
                    <a:pt x="3175" y="50"/>
                  </a:lnTo>
                  <a:close/>
                </a:path>
              </a:pathLst>
            </a:cu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箭头: V 形 2">
              <a:extLst>
                <a:ext uri="{FF2B5EF4-FFF2-40B4-BE49-F238E27FC236}">
                  <a16:creationId xmlns:a16="http://schemas.microsoft.com/office/drawing/2014/main" id="{CC55ADD5-4A82-466C-B419-6EA5EEB23021}"/>
                </a:ext>
              </a:extLst>
            </p:cNvPr>
            <p:cNvSpPr/>
            <p:nvPr/>
          </p:nvSpPr>
          <p:spPr>
            <a:xfrm rot="11434103">
              <a:off x="4666486" y="4147635"/>
              <a:ext cx="1109927" cy="931518"/>
            </a:xfrm>
            <a:custGeom>
              <a:avLst/>
              <a:gdLst>
                <a:gd name="connsiteX0" fmla="*/ 0 w 1536569"/>
                <a:gd name="connsiteY0" fmla="*/ 0 h 464875"/>
                <a:gd name="connsiteX1" fmla="*/ 1304132 w 1536569"/>
                <a:gd name="connsiteY1" fmla="*/ 0 h 464875"/>
                <a:gd name="connsiteX2" fmla="*/ 1536569 w 1536569"/>
                <a:gd name="connsiteY2" fmla="*/ 232438 h 464875"/>
                <a:gd name="connsiteX3" fmla="*/ 1304132 w 1536569"/>
                <a:gd name="connsiteY3" fmla="*/ 464875 h 464875"/>
                <a:gd name="connsiteX4" fmla="*/ 0 w 1536569"/>
                <a:gd name="connsiteY4" fmla="*/ 464875 h 464875"/>
                <a:gd name="connsiteX5" fmla="*/ 232438 w 1536569"/>
                <a:gd name="connsiteY5" fmla="*/ 232438 h 464875"/>
                <a:gd name="connsiteX6" fmla="*/ 0 w 1536569"/>
                <a:gd name="connsiteY6" fmla="*/ 0 h 464875"/>
                <a:gd name="connsiteX0" fmla="*/ 0 w 1304132"/>
                <a:gd name="connsiteY0" fmla="*/ 0 h 888605"/>
                <a:gd name="connsiteX1" fmla="*/ 1304132 w 1304132"/>
                <a:gd name="connsiteY1" fmla="*/ 0 h 888605"/>
                <a:gd name="connsiteX2" fmla="*/ 1041269 w 1304132"/>
                <a:gd name="connsiteY2" fmla="*/ 888605 h 888605"/>
                <a:gd name="connsiteX3" fmla="*/ 1304132 w 1304132"/>
                <a:gd name="connsiteY3" fmla="*/ 464875 h 888605"/>
                <a:gd name="connsiteX4" fmla="*/ 0 w 1304132"/>
                <a:gd name="connsiteY4" fmla="*/ 464875 h 888605"/>
                <a:gd name="connsiteX5" fmla="*/ 232438 w 1304132"/>
                <a:gd name="connsiteY5" fmla="*/ 232438 h 888605"/>
                <a:gd name="connsiteX6" fmla="*/ 0 w 1304132"/>
                <a:gd name="connsiteY6" fmla="*/ 0 h 888605"/>
                <a:gd name="connsiteX0" fmla="*/ 0 w 1304132"/>
                <a:gd name="connsiteY0" fmla="*/ 0 h 888605"/>
                <a:gd name="connsiteX1" fmla="*/ 1304132 w 1304132"/>
                <a:gd name="connsiteY1" fmla="*/ 0 h 888605"/>
                <a:gd name="connsiteX2" fmla="*/ 1041269 w 1304132"/>
                <a:gd name="connsiteY2" fmla="*/ 888605 h 888605"/>
                <a:gd name="connsiteX3" fmla="*/ 707232 w 1304132"/>
                <a:gd name="connsiteY3" fmla="*/ 807775 h 888605"/>
                <a:gd name="connsiteX4" fmla="*/ 0 w 1304132"/>
                <a:gd name="connsiteY4" fmla="*/ 464875 h 888605"/>
                <a:gd name="connsiteX5" fmla="*/ 232438 w 1304132"/>
                <a:gd name="connsiteY5" fmla="*/ 232438 h 888605"/>
                <a:gd name="connsiteX6" fmla="*/ 0 w 1304132"/>
                <a:gd name="connsiteY6" fmla="*/ 0 h 888605"/>
                <a:gd name="connsiteX0" fmla="*/ 0 w 1092465"/>
                <a:gd name="connsiteY0" fmla="*/ 0 h 888605"/>
                <a:gd name="connsiteX1" fmla="*/ 1092465 w 1092465"/>
                <a:gd name="connsiteY1" fmla="*/ 575733 h 888605"/>
                <a:gd name="connsiteX2" fmla="*/ 1041269 w 1092465"/>
                <a:gd name="connsiteY2" fmla="*/ 888605 h 888605"/>
                <a:gd name="connsiteX3" fmla="*/ 707232 w 1092465"/>
                <a:gd name="connsiteY3" fmla="*/ 807775 h 888605"/>
                <a:gd name="connsiteX4" fmla="*/ 0 w 1092465"/>
                <a:gd name="connsiteY4" fmla="*/ 464875 h 888605"/>
                <a:gd name="connsiteX5" fmla="*/ 232438 w 1092465"/>
                <a:gd name="connsiteY5" fmla="*/ 232438 h 888605"/>
                <a:gd name="connsiteX6" fmla="*/ 0 w 1092465"/>
                <a:gd name="connsiteY6" fmla="*/ 0 h 888605"/>
                <a:gd name="connsiteX0" fmla="*/ 0 w 1105165"/>
                <a:gd name="connsiteY0" fmla="*/ 0 h 888605"/>
                <a:gd name="connsiteX1" fmla="*/ 1105165 w 1105165"/>
                <a:gd name="connsiteY1" fmla="*/ 546100 h 888605"/>
                <a:gd name="connsiteX2" fmla="*/ 1041269 w 1105165"/>
                <a:gd name="connsiteY2" fmla="*/ 888605 h 888605"/>
                <a:gd name="connsiteX3" fmla="*/ 707232 w 1105165"/>
                <a:gd name="connsiteY3" fmla="*/ 807775 h 888605"/>
                <a:gd name="connsiteX4" fmla="*/ 0 w 1105165"/>
                <a:gd name="connsiteY4" fmla="*/ 464875 h 888605"/>
                <a:gd name="connsiteX5" fmla="*/ 232438 w 1105165"/>
                <a:gd name="connsiteY5" fmla="*/ 232438 h 888605"/>
                <a:gd name="connsiteX6" fmla="*/ 0 w 1105165"/>
                <a:gd name="connsiteY6" fmla="*/ 0 h 888605"/>
                <a:gd name="connsiteX0" fmla="*/ 0 w 1105165"/>
                <a:gd name="connsiteY0" fmla="*/ 0 h 888605"/>
                <a:gd name="connsiteX1" fmla="*/ 1105165 w 1105165"/>
                <a:gd name="connsiteY1" fmla="*/ 546100 h 888605"/>
                <a:gd name="connsiteX2" fmla="*/ 1041269 w 1105165"/>
                <a:gd name="connsiteY2" fmla="*/ 888605 h 888605"/>
                <a:gd name="connsiteX3" fmla="*/ 707232 w 1105165"/>
                <a:gd name="connsiteY3" fmla="*/ 807775 h 888605"/>
                <a:gd name="connsiteX4" fmla="*/ 0 w 1105165"/>
                <a:gd name="connsiteY4" fmla="*/ 464875 h 888605"/>
                <a:gd name="connsiteX5" fmla="*/ 232438 w 1105165"/>
                <a:gd name="connsiteY5" fmla="*/ 232438 h 888605"/>
                <a:gd name="connsiteX6" fmla="*/ 0 w 1105165"/>
                <a:gd name="connsiteY6" fmla="*/ 0 h 888605"/>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040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040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675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675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675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49 h 888654"/>
                <a:gd name="connsiteX1" fmla="*/ 1108340 w 1108340"/>
                <a:gd name="connsiteY1" fmla="*/ 546149 h 888654"/>
                <a:gd name="connsiteX2" fmla="*/ 1044444 w 1108340"/>
                <a:gd name="connsiteY2" fmla="*/ 888654 h 888654"/>
                <a:gd name="connsiteX3" fmla="*/ 716757 w 1108340"/>
                <a:gd name="connsiteY3" fmla="*/ 807824 h 888654"/>
                <a:gd name="connsiteX4" fmla="*/ 0 w 1108340"/>
                <a:gd name="connsiteY4" fmla="*/ 471274 h 888654"/>
                <a:gd name="connsiteX5" fmla="*/ 235613 w 1108340"/>
                <a:gd name="connsiteY5" fmla="*/ 232487 h 888654"/>
                <a:gd name="connsiteX6" fmla="*/ 3175 w 1108340"/>
                <a:gd name="connsiteY6" fmla="*/ 49 h 888654"/>
                <a:gd name="connsiteX0" fmla="*/ 3175 w 1109927"/>
                <a:gd name="connsiteY0" fmla="*/ 49 h 888654"/>
                <a:gd name="connsiteX1" fmla="*/ 1109927 w 1109927"/>
                <a:gd name="connsiteY1" fmla="*/ 546149 h 888654"/>
                <a:gd name="connsiteX2" fmla="*/ 1044444 w 1109927"/>
                <a:gd name="connsiteY2" fmla="*/ 888654 h 888654"/>
                <a:gd name="connsiteX3" fmla="*/ 716757 w 1109927"/>
                <a:gd name="connsiteY3" fmla="*/ 807824 h 888654"/>
                <a:gd name="connsiteX4" fmla="*/ 0 w 1109927"/>
                <a:gd name="connsiteY4" fmla="*/ 471274 h 888654"/>
                <a:gd name="connsiteX5" fmla="*/ 235613 w 1109927"/>
                <a:gd name="connsiteY5" fmla="*/ 232487 h 888654"/>
                <a:gd name="connsiteX6" fmla="*/ 3175 w 1109927"/>
                <a:gd name="connsiteY6" fmla="*/ 49 h 888654"/>
                <a:gd name="connsiteX0" fmla="*/ 3175 w 1109927"/>
                <a:gd name="connsiteY0" fmla="*/ 48 h 888653"/>
                <a:gd name="connsiteX1" fmla="*/ 1109927 w 1109927"/>
                <a:gd name="connsiteY1" fmla="*/ 546148 h 888653"/>
                <a:gd name="connsiteX2" fmla="*/ 1044444 w 1109927"/>
                <a:gd name="connsiteY2" fmla="*/ 888653 h 888653"/>
                <a:gd name="connsiteX3" fmla="*/ 716757 w 1109927"/>
                <a:gd name="connsiteY3" fmla="*/ 807823 h 888653"/>
                <a:gd name="connsiteX4" fmla="*/ 0 w 1109927"/>
                <a:gd name="connsiteY4" fmla="*/ 471273 h 888653"/>
                <a:gd name="connsiteX5" fmla="*/ 235613 w 1109927"/>
                <a:gd name="connsiteY5" fmla="*/ 232486 h 888653"/>
                <a:gd name="connsiteX6" fmla="*/ 3175 w 1109927"/>
                <a:gd name="connsiteY6" fmla="*/ 48 h 888653"/>
                <a:gd name="connsiteX0" fmla="*/ 3175 w 1109927"/>
                <a:gd name="connsiteY0" fmla="*/ 46 h 888651"/>
                <a:gd name="connsiteX1" fmla="*/ 1109927 w 1109927"/>
                <a:gd name="connsiteY1" fmla="*/ 546146 h 888651"/>
                <a:gd name="connsiteX2" fmla="*/ 1044444 w 1109927"/>
                <a:gd name="connsiteY2" fmla="*/ 888651 h 888651"/>
                <a:gd name="connsiteX3" fmla="*/ 716757 w 1109927"/>
                <a:gd name="connsiteY3" fmla="*/ 807821 h 888651"/>
                <a:gd name="connsiteX4" fmla="*/ 0 w 1109927"/>
                <a:gd name="connsiteY4" fmla="*/ 471271 h 888651"/>
                <a:gd name="connsiteX5" fmla="*/ 235613 w 1109927"/>
                <a:gd name="connsiteY5" fmla="*/ 232484 h 888651"/>
                <a:gd name="connsiteX6" fmla="*/ 3175 w 1109927"/>
                <a:gd name="connsiteY6" fmla="*/ 46 h 888651"/>
                <a:gd name="connsiteX0" fmla="*/ 3175 w 1109927"/>
                <a:gd name="connsiteY0" fmla="*/ 48 h 888653"/>
                <a:gd name="connsiteX1" fmla="*/ 1109927 w 1109927"/>
                <a:gd name="connsiteY1" fmla="*/ 546148 h 888653"/>
                <a:gd name="connsiteX2" fmla="*/ 1044444 w 1109927"/>
                <a:gd name="connsiteY2" fmla="*/ 888653 h 888653"/>
                <a:gd name="connsiteX3" fmla="*/ 716757 w 1109927"/>
                <a:gd name="connsiteY3" fmla="*/ 807823 h 888653"/>
                <a:gd name="connsiteX4" fmla="*/ 0 w 1109927"/>
                <a:gd name="connsiteY4" fmla="*/ 471273 h 888653"/>
                <a:gd name="connsiteX5" fmla="*/ 235613 w 1109927"/>
                <a:gd name="connsiteY5" fmla="*/ 232486 h 888653"/>
                <a:gd name="connsiteX6" fmla="*/ 3175 w 1109927"/>
                <a:gd name="connsiteY6" fmla="*/ 48 h 888653"/>
                <a:gd name="connsiteX0" fmla="*/ 3175 w 1109927"/>
                <a:gd name="connsiteY0" fmla="*/ 48 h 888653"/>
                <a:gd name="connsiteX1" fmla="*/ 1109927 w 1109927"/>
                <a:gd name="connsiteY1" fmla="*/ 546148 h 888653"/>
                <a:gd name="connsiteX2" fmla="*/ 1044444 w 1109927"/>
                <a:gd name="connsiteY2" fmla="*/ 888653 h 888653"/>
                <a:gd name="connsiteX3" fmla="*/ 716757 w 1109927"/>
                <a:gd name="connsiteY3" fmla="*/ 807823 h 888653"/>
                <a:gd name="connsiteX4" fmla="*/ 0 w 1109927"/>
                <a:gd name="connsiteY4" fmla="*/ 471273 h 888653"/>
                <a:gd name="connsiteX5" fmla="*/ 235613 w 1109927"/>
                <a:gd name="connsiteY5" fmla="*/ 232486 h 888653"/>
                <a:gd name="connsiteX6" fmla="*/ 3175 w 1109927"/>
                <a:gd name="connsiteY6" fmla="*/ 48 h 888653"/>
                <a:gd name="connsiteX0" fmla="*/ 3175 w 1109927"/>
                <a:gd name="connsiteY0" fmla="*/ 50 h 888655"/>
                <a:gd name="connsiteX1" fmla="*/ 1109927 w 1109927"/>
                <a:gd name="connsiteY1" fmla="*/ 546150 h 888655"/>
                <a:gd name="connsiteX2" fmla="*/ 1044444 w 1109927"/>
                <a:gd name="connsiteY2" fmla="*/ 888655 h 888655"/>
                <a:gd name="connsiteX3" fmla="*/ 716757 w 1109927"/>
                <a:gd name="connsiteY3" fmla="*/ 807825 h 888655"/>
                <a:gd name="connsiteX4" fmla="*/ 0 w 1109927"/>
                <a:gd name="connsiteY4" fmla="*/ 471275 h 888655"/>
                <a:gd name="connsiteX5" fmla="*/ 235613 w 1109927"/>
                <a:gd name="connsiteY5" fmla="*/ 232488 h 888655"/>
                <a:gd name="connsiteX6" fmla="*/ 3175 w 1109927"/>
                <a:gd name="connsiteY6" fmla="*/ 50 h 888655"/>
                <a:gd name="connsiteX0" fmla="*/ 3175 w 1109927"/>
                <a:gd name="connsiteY0" fmla="*/ 50 h 931518"/>
                <a:gd name="connsiteX1" fmla="*/ 1109927 w 1109927"/>
                <a:gd name="connsiteY1" fmla="*/ 546150 h 931518"/>
                <a:gd name="connsiteX2" fmla="*/ 1090482 w 1109927"/>
                <a:gd name="connsiteY2" fmla="*/ 931518 h 931518"/>
                <a:gd name="connsiteX3" fmla="*/ 716757 w 1109927"/>
                <a:gd name="connsiteY3" fmla="*/ 807825 h 931518"/>
                <a:gd name="connsiteX4" fmla="*/ 0 w 1109927"/>
                <a:gd name="connsiteY4" fmla="*/ 471275 h 931518"/>
                <a:gd name="connsiteX5" fmla="*/ 235613 w 1109927"/>
                <a:gd name="connsiteY5" fmla="*/ 232488 h 931518"/>
                <a:gd name="connsiteX6" fmla="*/ 3175 w 1109927"/>
                <a:gd name="connsiteY6" fmla="*/ 50 h 9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927" h="931518">
                  <a:moveTo>
                    <a:pt x="3175" y="50"/>
                  </a:moveTo>
                  <a:cubicBezTo>
                    <a:pt x="406488" y="-3654"/>
                    <a:pt x="860601" y="197430"/>
                    <a:pt x="1109927" y="546150"/>
                  </a:cubicBezTo>
                  <a:lnTo>
                    <a:pt x="1090482" y="931518"/>
                  </a:lnTo>
                  <a:lnTo>
                    <a:pt x="716757" y="807825"/>
                  </a:lnTo>
                  <a:cubicBezTo>
                    <a:pt x="550863" y="599861"/>
                    <a:pt x="297656" y="479212"/>
                    <a:pt x="0" y="471275"/>
                  </a:cubicBezTo>
                  <a:lnTo>
                    <a:pt x="235613" y="232488"/>
                  </a:lnTo>
                  <a:lnTo>
                    <a:pt x="3175" y="50"/>
                  </a:lnTo>
                  <a:close/>
                </a:path>
              </a:pathLst>
            </a:cu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箭头: V 形 2">
              <a:extLst>
                <a:ext uri="{FF2B5EF4-FFF2-40B4-BE49-F238E27FC236}">
                  <a16:creationId xmlns:a16="http://schemas.microsoft.com/office/drawing/2014/main" id="{9DE0E27F-DE23-4B5D-9F8E-AAF2D8D7D56D}"/>
                </a:ext>
              </a:extLst>
            </p:cNvPr>
            <p:cNvSpPr/>
            <p:nvPr/>
          </p:nvSpPr>
          <p:spPr>
            <a:xfrm rot="16730839">
              <a:off x="4542843" y="2632255"/>
              <a:ext cx="1109927" cy="931518"/>
            </a:xfrm>
            <a:custGeom>
              <a:avLst/>
              <a:gdLst>
                <a:gd name="connsiteX0" fmla="*/ 0 w 1536569"/>
                <a:gd name="connsiteY0" fmla="*/ 0 h 464875"/>
                <a:gd name="connsiteX1" fmla="*/ 1304132 w 1536569"/>
                <a:gd name="connsiteY1" fmla="*/ 0 h 464875"/>
                <a:gd name="connsiteX2" fmla="*/ 1536569 w 1536569"/>
                <a:gd name="connsiteY2" fmla="*/ 232438 h 464875"/>
                <a:gd name="connsiteX3" fmla="*/ 1304132 w 1536569"/>
                <a:gd name="connsiteY3" fmla="*/ 464875 h 464875"/>
                <a:gd name="connsiteX4" fmla="*/ 0 w 1536569"/>
                <a:gd name="connsiteY4" fmla="*/ 464875 h 464875"/>
                <a:gd name="connsiteX5" fmla="*/ 232438 w 1536569"/>
                <a:gd name="connsiteY5" fmla="*/ 232438 h 464875"/>
                <a:gd name="connsiteX6" fmla="*/ 0 w 1536569"/>
                <a:gd name="connsiteY6" fmla="*/ 0 h 464875"/>
                <a:gd name="connsiteX0" fmla="*/ 0 w 1304132"/>
                <a:gd name="connsiteY0" fmla="*/ 0 h 888605"/>
                <a:gd name="connsiteX1" fmla="*/ 1304132 w 1304132"/>
                <a:gd name="connsiteY1" fmla="*/ 0 h 888605"/>
                <a:gd name="connsiteX2" fmla="*/ 1041269 w 1304132"/>
                <a:gd name="connsiteY2" fmla="*/ 888605 h 888605"/>
                <a:gd name="connsiteX3" fmla="*/ 1304132 w 1304132"/>
                <a:gd name="connsiteY3" fmla="*/ 464875 h 888605"/>
                <a:gd name="connsiteX4" fmla="*/ 0 w 1304132"/>
                <a:gd name="connsiteY4" fmla="*/ 464875 h 888605"/>
                <a:gd name="connsiteX5" fmla="*/ 232438 w 1304132"/>
                <a:gd name="connsiteY5" fmla="*/ 232438 h 888605"/>
                <a:gd name="connsiteX6" fmla="*/ 0 w 1304132"/>
                <a:gd name="connsiteY6" fmla="*/ 0 h 888605"/>
                <a:gd name="connsiteX0" fmla="*/ 0 w 1304132"/>
                <a:gd name="connsiteY0" fmla="*/ 0 h 888605"/>
                <a:gd name="connsiteX1" fmla="*/ 1304132 w 1304132"/>
                <a:gd name="connsiteY1" fmla="*/ 0 h 888605"/>
                <a:gd name="connsiteX2" fmla="*/ 1041269 w 1304132"/>
                <a:gd name="connsiteY2" fmla="*/ 888605 h 888605"/>
                <a:gd name="connsiteX3" fmla="*/ 707232 w 1304132"/>
                <a:gd name="connsiteY3" fmla="*/ 807775 h 888605"/>
                <a:gd name="connsiteX4" fmla="*/ 0 w 1304132"/>
                <a:gd name="connsiteY4" fmla="*/ 464875 h 888605"/>
                <a:gd name="connsiteX5" fmla="*/ 232438 w 1304132"/>
                <a:gd name="connsiteY5" fmla="*/ 232438 h 888605"/>
                <a:gd name="connsiteX6" fmla="*/ 0 w 1304132"/>
                <a:gd name="connsiteY6" fmla="*/ 0 h 888605"/>
                <a:gd name="connsiteX0" fmla="*/ 0 w 1092465"/>
                <a:gd name="connsiteY0" fmla="*/ 0 h 888605"/>
                <a:gd name="connsiteX1" fmla="*/ 1092465 w 1092465"/>
                <a:gd name="connsiteY1" fmla="*/ 575733 h 888605"/>
                <a:gd name="connsiteX2" fmla="*/ 1041269 w 1092465"/>
                <a:gd name="connsiteY2" fmla="*/ 888605 h 888605"/>
                <a:gd name="connsiteX3" fmla="*/ 707232 w 1092465"/>
                <a:gd name="connsiteY3" fmla="*/ 807775 h 888605"/>
                <a:gd name="connsiteX4" fmla="*/ 0 w 1092465"/>
                <a:gd name="connsiteY4" fmla="*/ 464875 h 888605"/>
                <a:gd name="connsiteX5" fmla="*/ 232438 w 1092465"/>
                <a:gd name="connsiteY5" fmla="*/ 232438 h 888605"/>
                <a:gd name="connsiteX6" fmla="*/ 0 w 1092465"/>
                <a:gd name="connsiteY6" fmla="*/ 0 h 888605"/>
                <a:gd name="connsiteX0" fmla="*/ 0 w 1105165"/>
                <a:gd name="connsiteY0" fmla="*/ 0 h 888605"/>
                <a:gd name="connsiteX1" fmla="*/ 1105165 w 1105165"/>
                <a:gd name="connsiteY1" fmla="*/ 546100 h 888605"/>
                <a:gd name="connsiteX2" fmla="*/ 1041269 w 1105165"/>
                <a:gd name="connsiteY2" fmla="*/ 888605 h 888605"/>
                <a:gd name="connsiteX3" fmla="*/ 707232 w 1105165"/>
                <a:gd name="connsiteY3" fmla="*/ 807775 h 888605"/>
                <a:gd name="connsiteX4" fmla="*/ 0 w 1105165"/>
                <a:gd name="connsiteY4" fmla="*/ 464875 h 888605"/>
                <a:gd name="connsiteX5" fmla="*/ 232438 w 1105165"/>
                <a:gd name="connsiteY5" fmla="*/ 232438 h 888605"/>
                <a:gd name="connsiteX6" fmla="*/ 0 w 1105165"/>
                <a:gd name="connsiteY6" fmla="*/ 0 h 888605"/>
                <a:gd name="connsiteX0" fmla="*/ 0 w 1105165"/>
                <a:gd name="connsiteY0" fmla="*/ 0 h 888605"/>
                <a:gd name="connsiteX1" fmla="*/ 1105165 w 1105165"/>
                <a:gd name="connsiteY1" fmla="*/ 546100 h 888605"/>
                <a:gd name="connsiteX2" fmla="*/ 1041269 w 1105165"/>
                <a:gd name="connsiteY2" fmla="*/ 888605 h 888605"/>
                <a:gd name="connsiteX3" fmla="*/ 707232 w 1105165"/>
                <a:gd name="connsiteY3" fmla="*/ 807775 h 888605"/>
                <a:gd name="connsiteX4" fmla="*/ 0 w 1105165"/>
                <a:gd name="connsiteY4" fmla="*/ 464875 h 888605"/>
                <a:gd name="connsiteX5" fmla="*/ 232438 w 1105165"/>
                <a:gd name="connsiteY5" fmla="*/ 232438 h 888605"/>
                <a:gd name="connsiteX6" fmla="*/ 0 w 1105165"/>
                <a:gd name="connsiteY6" fmla="*/ 0 h 888605"/>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0 w 1105165"/>
                <a:gd name="connsiteY0" fmla="*/ 16 h 888621"/>
                <a:gd name="connsiteX1" fmla="*/ 1105165 w 1105165"/>
                <a:gd name="connsiteY1" fmla="*/ 546116 h 888621"/>
                <a:gd name="connsiteX2" fmla="*/ 1041269 w 1105165"/>
                <a:gd name="connsiteY2" fmla="*/ 888621 h 888621"/>
                <a:gd name="connsiteX3" fmla="*/ 707232 w 1105165"/>
                <a:gd name="connsiteY3" fmla="*/ 807791 h 888621"/>
                <a:gd name="connsiteX4" fmla="*/ 0 w 1105165"/>
                <a:gd name="connsiteY4" fmla="*/ 464891 h 888621"/>
                <a:gd name="connsiteX5" fmla="*/ 232438 w 1105165"/>
                <a:gd name="connsiteY5" fmla="*/ 232454 h 888621"/>
                <a:gd name="connsiteX6" fmla="*/ 0 w 1105165"/>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040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040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675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675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16 h 888621"/>
                <a:gd name="connsiteX1" fmla="*/ 1108340 w 1108340"/>
                <a:gd name="connsiteY1" fmla="*/ 546116 h 888621"/>
                <a:gd name="connsiteX2" fmla="*/ 1044444 w 1108340"/>
                <a:gd name="connsiteY2" fmla="*/ 888621 h 888621"/>
                <a:gd name="connsiteX3" fmla="*/ 716757 w 1108340"/>
                <a:gd name="connsiteY3" fmla="*/ 807791 h 888621"/>
                <a:gd name="connsiteX4" fmla="*/ 0 w 1108340"/>
                <a:gd name="connsiteY4" fmla="*/ 471241 h 888621"/>
                <a:gd name="connsiteX5" fmla="*/ 235613 w 1108340"/>
                <a:gd name="connsiteY5" fmla="*/ 232454 h 888621"/>
                <a:gd name="connsiteX6" fmla="*/ 3175 w 1108340"/>
                <a:gd name="connsiteY6" fmla="*/ 16 h 888621"/>
                <a:gd name="connsiteX0" fmla="*/ 3175 w 1108340"/>
                <a:gd name="connsiteY0" fmla="*/ 49 h 888654"/>
                <a:gd name="connsiteX1" fmla="*/ 1108340 w 1108340"/>
                <a:gd name="connsiteY1" fmla="*/ 546149 h 888654"/>
                <a:gd name="connsiteX2" fmla="*/ 1044444 w 1108340"/>
                <a:gd name="connsiteY2" fmla="*/ 888654 h 888654"/>
                <a:gd name="connsiteX3" fmla="*/ 716757 w 1108340"/>
                <a:gd name="connsiteY3" fmla="*/ 807824 h 888654"/>
                <a:gd name="connsiteX4" fmla="*/ 0 w 1108340"/>
                <a:gd name="connsiteY4" fmla="*/ 471274 h 888654"/>
                <a:gd name="connsiteX5" fmla="*/ 235613 w 1108340"/>
                <a:gd name="connsiteY5" fmla="*/ 232487 h 888654"/>
                <a:gd name="connsiteX6" fmla="*/ 3175 w 1108340"/>
                <a:gd name="connsiteY6" fmla="*/ 49 h 888654"/>
                <a:gd name="connsiteX0" fmla="*/ 3175 w 1109927"/>
                <a:gd name="connsiteY0" fmla="*/ 49 h 888654"/>
                <a:gd name="connsiteX1" fmla="*/ 1109927 w 1109927"/>
                <a:gd name="connsiteY1" fmla="*/ 546149 h 888654"/>
                <a:gd name="connsiteX2" fmla="*/ 1044444 w 1109927"/>
                <a:gd name="connsiteY2" fmla="*/ 888654 h 888654"/>
                <a:gd name="connsiteX3" fmla="*/ 716757 w 1109927"/>
                <a:gd name="connsiteY3" fmla="*/ 807824 h 888654"/>
                <a:gd name="connsiteX4" fmla="*/ 0 w 1109927"/>
                <a:gd name="connsiteY4" fmla="*/ 471274 h 888654"/>
                <a:gd name="connsiteX5" fmla="*/ 235613 w 1109927"/>
                <a:gd name="connsiteY5" fmla="*/ 232487 h 888654"/>
                <a:gd name="connsiteX6" fmla="*/ 3175 w 1109927"/>
                <a:gd name="connsiteY6" fmla="*/ 49 h 888654"/>
                <a:gd name="connsiteX0" fmla="*/ 3175 w 1109927"/>
                <a:gd name="connsiteY0" fmla="*/ 48 h 888653"/>
                <a:gd name="connsiteX1" fmla="*/ 1109927 w 1109927"/>
                <a:gd name="connsiteY1" fmla="*/ 546148 h 888653"/>
                <a:gd name="connsiteX2" fmla="*/ 1044444 w 1109927"/>
                <a:gd name="connsiteY2" fmla="*/ 888653 h 888653"/>
                <a:gd name="connsiteX3" fmla="*/ 716757 w 1109927"/>
                <a:gd name="connsiteY3" fmla="*/ 807823 h 888653"/>
                <a:gd name="connsiteX4" fmla="*/ 0 w 1109927"/>
                <a:gd name="connsiteY4" fmla="*/ 471273 h 888653"/>
                <a:gd name="connsiteX5" fmla="*/ 235613 w 1109927"/>
                <a:gd name="connsiteY5" fmla="*/ 232486 h 888653"/>
                <a:gd name="connsiteX6" fmla="*/ 3175 w 1109927"/>
                <a:gd name="connsiteY6" fmla="*/ 48 h 888653"/>
                <a:gd name="connsiteX0" fmla="*/ 3175 w 1109927"/>
                <a:gd name="connsiteY0" fmla="*/ 46 h 888651"/>
                <a:gd name="connsiteX1" fmla="*/ 1109927 w 1109927"/>
                <a:gd name="connsiteY1" fmla="*/ 546146 h 888651"/>
                <a:gd name="connsiteX2" fmla="*/ 1044444 w 1109927"/>
                <a:gd name="connsiteY2" fmla="*/ 888651 h 888651"/>
                <a:gd name="connsiteX3" fmla="*/ 716757 w 1109927"/>
                <a:gd name="connsiteY3" fmla="*/ 807821 h 888651"/>
                <a:gd name="connsiteX4" fmla="*/ 0 w 1109927"/>
                <a:gd name="connsiteY4" fmla="*/ 471271 h 888651"/>
                <a:gd name="connsiteX5" fmla="*/ 235613 w 1109927"/>
                <a:gd name="connsiteY5" fmla="*/ 232484 h 888651"/>
                <a:gd name="connsiteX6" fmla="*/ 3175 w 1109927"/>
                <a:gd name="connsiteY6" fmla="*/ 46 h 888651"/>
                <a:gd name="connsiteX0" fmla="*/ 3175 w 1109927"/>
                <a:gd name="connsiteY0" fmla="*/ 48 h 888653"/>
                <a:gd name="connsiteX1" fmla="*/ 1109927 w 1109927"/>
                <a:gd name="connsiteY1" fmla="*/ 546148 h 888653"/>
                <a:gd name="connsiteX2" fmla="*/ 1044444 w 1109927"/>
                <a:gd name="connsiteY2" fmla="*/ 888653 h 888653"/>
                <a:gd name="connsiteX3" fmla="*/ 716757 w 1109927"/>
                <a:gd name="connsiteY3" fmla="*/ 807823 h 888653"/>
                <a:gd name="connsiteX4" fmla="*/ 0 w 1109927"/>
                <a:gd name="connsiteY4" fmla="*/ 471273 h 888653"/>
                <a:gd name="connsiteX5" fmla="*/ 235613 w 1109927"/>
                <a:gd name="connsiteY5" fmla="*/ 232486 h 888653"/>
                <a:gd name="connsiteX6" fmla="*/ 3175 w 1109927"/>
                <a:gd name="connsiteY6" fmla="*/ 48 h 888653"/>
                <a:gd name="connsiteX0" fmla="*/ 3175 w 1109927"/>
                <a:gd name="connsiteY0" fmla="*/ 48 h 888653"/>
                <a:gd name="connsiteX1" fmla="*/ 1109927 w 1109927"/>
                <a:gd name="connsiteY1" fmla="*/ 546148 h 888653"/>
                <a:gd name="connsiteX2" fmla="*/ 1044444 w 1109927"/>
                <a:gd name="connsiteY2" fmla="*/ 888653 h 888653"/>
                <a:gd name="connsiteX3" fmla="*/ 716757 w 1109927"/>
                <a:gd name="connsiteY3" fmla="*/ 807823 h 888653"/>
                <a:gd name="connsiteX4" fmla="*/ 0 w 1109927"/>
                <a:gd name="connsiteY4" fmla="*/ 471273 h 888653"/>
                <a:gd name="connsiteX5" fmla="*/ 235613 w 1109927"/>
                <a:gd name="connsiteY5" fmla="*/ 232486 h 888653"/>
                <a:gd name="connsiteX6" fmla="*/ 3175 w 1109927"/>
                <a:gd name="connsiteY6" fmla="*/ 48 h 888653"/>
                <a:gd name="connsiteX0" fmla="*/ 3175 w 1109927"/>
                <a:gd name="connsiteY0" fmla="*/ 50 h 888655"/>
                <a:gd name="connsiteX1" fmla="*/ 1109927 w 1109927"/>
                <a:gd name="connsiteY1" fmla="*/ 546150 h 888655"/>
                <a:gd name="connsiteX2" fmla="*/ 1044444 w 1109927"/>
                <a:gd name="connsiteY2" fmla="*/ 888655 h 888655"/>
                <a:gd name="connsiteX3" fmla="*/ 716757 w 1109927"/>
                <a:gd name="connsiteY3" fmla="*/ 807825 h 888655"/>
                <a:gd name="connsiteX4" fmla="*/ 0 w 1109927"/>
                <a:gd name="connsiteY4" fmla="*/ 471275 h 888655"/>
                <a:gd name="connsiteX5" fmla="*/ 235613 w 1109927"/>
                <a:gd name="connsiteY5" fmla="*/ 232488 h 888655"/>
                <a:gd name="connsiteX6" fmla="*/ 3175 w 1109927"/>
                <a:gd name="connsiteY6" fmla="*/ 50 h 888655"/>
                <a:gd name="connsiteX0" fmla="*/ 3175 w 1109927"/>
                <a:gd name="connsiteY0" fmla="*/ 50 h 931518"/>
                <a:gd name="connsiteX1" fmla="*/ 1109927 w 1109927"/>
                <a:gd name="connsiteY1" fmla="*/ 546150 h 931518"/>
                <a:gd name="connsiteX2" fmla="*/ 1090482 w 1109927"/>
                <a:gd name="connsiteY2" fmla="*/ 931518 h 931518"/>
                <a:gd name="connsiteX3" fmla="*/ 716757 w 1109927"/>
                <a:gd name="connsiteY3" fmla="*/ 807825 h 931518"/>
                <a:gd name="connsiteX4" fmla="*/ 0 w 1109927"/>
                <a:gd name="connsiteY4" fmla="*/ 471275 h 931518"/>
                <a:gd name="connsiteX5" fmla="*/ 235613 w 1109927"/>
                <a:gd name="connsiteY5" fmla="*/ 232488 h 931518"/>
                <a:gd name="connsiteX6" fmla="*/ 3175 w 1109927"/>
                <a:gd name="connsiteY6" fmla="*/ 50 h 93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927" h="931518">
                  <a:moveTo>
                    <a:pt x="3175" y="50"/>
                  </a:moveTo>
                  <a:cubicBezTo>
                    <a:pt x="406488" y="-3654"/>
                    <a:pt x="860601" y="197430"/>
                    <a:pt x="1109927" y="546150"/>
                  </a:cubicBezTo>
                  <a:lnTo>
                    <a:pt x="1090482" y="931518"/>
                  </a:lnTo>
                  <a:lnTo>
                    <a:pt x="716757" y="807825"/>
                  </a:lnTo>
                  <a:cubicBezTo>
                    <a:pt x="550863" y="599861"/>
                    <a:pt x="297656" y="479212"/>
                    <a:pt x="0" y="471275"/>
                  </a:cubicBezTo>
                  <a:lnTo>
                    <a:pt x="235613" y="232488"/>
                  </a:lnTo>
                  <a:lnTo>
                    <a:pt x="3175" y="50"/>
                  </a:lnTo>
                  <a:close/>
                </a:path>
              </a:pathLst>
            </a:cu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0" name="矩形 19">
            <a:extLst>
              <a:ext uri="{FF2B5EF4-FFF2-40B4-BE49-F238E27FC236}">
                <a16:creationId xmlns:a16="http://schemas.microsoft.com/office/drawing/2014/main" id="{5578877F-0F8B-4D0C-AC53-8A7626ED62AB}"/>
              </a:ext>
            </a:extLst>
          </p:cNvPr>
          <p:cNvSpPr/>
          <p:nvPr/>
        </p:nvSpPr>
        <p:spPr>
          <a:xfrm>
            <a:off x="5188308" y="3164104"/>
            <a:ext cx="1449628" cy="584775"/>
          </a:xfrm>
          <a:prstGeom prst="rect">
            <a:avLst/>
          </a:prstGeom>
        </p:spPr>
        <p:txBody>
          <a:bodyPr wrap="none">
            <a:spAutoFit/>
          </a:bodyPr>
          <a:lstStyle/>
          <a:p>
            <a:pPr algn="ctr"/>
            <a:r>
              <a:rPr lang="en-US" altLang="zh-CN" sz="1600" b="1" spc="200" dirty="0">
                <a:solidFill>
                  <a:srgbClr val="C00000"/>
                </a:solidFill>
                <a:cs typeface="+mn-ea"/>
                <a:sym typeface="+mn-lt"/>
              </a:rPr>
              <a:t>BUSINESS</a:t>
            </a:r>
          </a:p>
          <a:p>
            <a:pPr algn="ctr"/>
            <a:r>
              <a:rPr lang="en-US" altLang="zh-CN" sz="1600" b="1" spc="200" dirty="0">
                <a:solidFill>
                  <a:srgbClr val="C00000"/>
                </a:solidFill>
                <a:cs typeface="+mn-ea"/>
                <a:sym typeface="+mn-lt"/>
              </a:rPr>
              <a:t>TEAM</a:t>
            </a:r>
            <a:endParaRPr lang="zh-CN" altLang="en-US" sz="1600" b="1" spc="200" dirty="0">
              <a:solidFill>
                <a:srgbClr val="C00000"/>
              </a:solidFill>
              <a:cs typeface="+mn-ea"/>
              <a:sym typeface="+mn-lt"/>
            </a:endParaRPr>
          </a:p>
        </p:txBody>
      </p:sp>
      <p:sp>
        <p:nvSpPr>
          <p:cNvPr id="35" name="矩形 34">
            <a:extLst>
              <a:ext uri="{FF2B5EF4-FFF2-40B4-BE49-F238E27FC236}">
                <a16:creationId xmlns:a16="http://schemas.microsoft.com/office/drawing/2014/main" id="{6503C65F-2D6A-40B0-8D48-4828C420DE68}"/>
              </a:ext>
            </a:extLst>
          </p:cNvPr>
          <p:cNvSpPr/>
          <p:nvPr/>
        </p:nvSpPr>
        <p:spPr>
          <a:xfrm>
            <a:off x="7368273" y="2434414"/>
            <a:ext cx="3607066" cy="613694"/>
          </a:xfrm>
          <a:prstGeom prst="rect">
            <a:avLst/>
          </a:prstGeom>
        </p:spPr>
        <p:txBody>
          <a:bodyPr wrap="square">
            <a:spAutoFit/>
          </a:bodyPr>
          <a:lstStyle/>
          <a:p>
            <a:pP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36" name="矩形 35">
            <a:extLst>
              <a:ext uri="{FF2B5EF4-FFF2-40B4-BE49-F238E27FC236}">
                <a16:creationId xmlns:a16="http://schemas.microsoft.com/office/drawing/2014/main" id="{4442970C-7D0F-4C08-9819-D4A52FB901F4}"/>
              </a:ext>
            </a:extLst>
          </p:cNvPr>
          <p:cNvSpPr/>
          <p:nvPr/>
        </p:nvSpPr>
        <p:spPr>
          <a:xfrm>
            <a:off x="7332519" y="2086045"/>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37" name="矩形 36">
            <a:extLst>
              <a:ext uri="{FF2B5EF4-FFF2-40B4-BE49-F238E27FC236}">
                <a16:creationId xmlns:a16="http://schemas.microsoft.com/office/drawing/2014/main" id="{533652E8-BA09-47FE-83C0-30D34BBB3813}"/>
              </a:ext>
            </a:extLst>
          </p:cNvPr>
          <p:cNvSpPr/>
          <p:nvPr/>
        </p:nvSpPr>
        <p:spPr>
          <a:xfrm>
            <a:off x="7404026" y="3990455"/>
            <a:ext cx="3607066" cy="613694"/>
          </a:xfrm>
          <a:prstGeom prst="rect">
            <a:avLst/>
          </a:prstGeom>
        </p:spPr>
        <p:txBody>
          <a:bodyPr wrap="square">
            <a:spAutoFit/>
          </a:bodyPr>
          <a:lstStyle/>
          <a:p>
            <a:pP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38" name="矩形 37">
            <a:extLst>
              <a:ext uri="{FF2B5EF4-FFF2-40B4-BE49-F238E27FC236}">
                <a16:creationId xmlns:a16="http://schemas.microsoft.com/office/drawing/2014/main" id="{091B7DDC-DCED-49FF-8A08-9256693D6B89}"/>
              </a:ext>
            </a:extLst>
          </p:cNvPr>
          <p:cNvSpPr/>
          <p:nvPr/>
        </p:nvSpPr>
        <p:spPr>
          <a:xfrm>
            <a:off x="7368272" y="3642086"/>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39" name="矩形 38">
            <a:extLst>
              <a:ext uri="{FF2B5EF4-FFF2-40B4-BE49-F238E27FC236}">
                <a16:creationId xmlns:a16="http://schemas.microsoft.com/office/drawing/2014/main" id="{60E0B12C-15FA-4563-8E24-CA7342D67D49}"/>
              </a:ext>
            </a:extLst>
          </p:cNvPr>
          <p:cNvSpPr/>
          <p:nvPr/>
        </p:nvSpPr>
        <p:spPr>
          <a:xfrm>
            <a:off x="933718" y="2434414"/>
            <a:ext cx="3607066" cy="613694"/>
          </a:xfrm>
          <a:prstGeom prst="rect">
            <a:avLst/>
          </a:prstGeom>
        </p:spPr>
        <p:txBody>
          <a:bodyPr wrap="square">
            <a:spAutoFit/>
          </a:bodyPr>
          <a:lstStyle/>
          <a:p>
            <a:pPr algn="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40" name="矩形 39">
            <a:extLst>
              <a:ext uri="{FF2B5EF4-FFF2-40B4-BE49-F238E27FC236}">
                <a16:creationId xmlns:a16="http://schemas.microsoft.com/office/drawing/2014/main" id="{A54163A6-AF64-418B-AC3F-9130105908A5}"/>
              </a:ext>
            </a:extLst>
          </p:cNvPr>
          <p:cNvSpPr/>
          <p:nvPr/>
        </p:nvSpPr>
        <p:spPr>
          <a:xfrm>
            <a:off x="2435079" y="2086045"/>
            <a:ext cx="2105705" cy="461665"/>
          </a:xfrm>
          <a:prstGeom prst="rect">
            <a:avLst/>
          </a:prstGeom>
        </p:spPr>
        <p:txBody>
          <a:bodyPr wrap="none">
            <a:spAutoFit/>
          </a:bodyPr>
          <a:lstStyle/>
          <a:p>
            <a:pPr algn="r"/>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41" name="矩形 40">
            <a:extLst>
              <a:ext uri="{FF2B5EF4-FFF2-40B4-BE49-F238E27FC236}">
                <a16:creationId xmlns:a16="http://schemas.microsoft.com/office/drawing/2014/main" id="{FD793009-15EC-493E-BDB5-85B7846734BD}"/>
              </a:ext>
            </a:extLst>
          </p:cNvPr>
          <p:cNvSpPr/>
          <p:nvPr/>
        </p:nvSpPr>
        <p:spPr>
          <a:xfrm>
            <a:off x="933718" y="3990455"/>
            <a:ext cx="3607066" cy="613694"/>
          </a:xfrm>
          <a:prstGeom prst="rect">
            <a:avLst/>
          </a:prstGeom>
        </p:spPr>
        <p:txBody>
          <a:bodyPr wrap="square">
            <a:spAutoFit/>
          </a:bodyPr>
          <a:lstStyle/>
          <a:p>
            <a:pPr algn="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42" name="矩形 41">
            <a:extLst>
              <a:ext uri="{FF2B5EF4-FFF2-40B4-BE49-F238E27FC236}">
                <a16:creationId xmlns:a16="http://schemas.microsoft.com/office/drawing/2014/main" id="{DD547542-2826-4967-B7D0-74DBC7837AE9}"/>
              </a:ext>
            </a:extLst>
          </p:cNvPr>
          <p:cNvSpPr/>
          <p:nvPr/>
        </p:nvSpPr>
        <p:spPr>
          <a:xfrm>
            <a:off x="2435079" y="3642086"/>
            <a:ext cx="2105705" cy="461665"/>
          </a:xfrm>
          <a:prstGeom prst="rect">
            <a:avLst/>
          </a:prstGeom>
        </p:spPr>
        <p:txBody>
          <a:bodyPr wrap="none">
            <a:spAutoFit/>
          </a:bodyPr>
          <a:lstStyle/>
          <a:p>
            <a:pPr algn="r"/>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Tree>
    <p:extLst>
      <p:ext uri="{BB962C8B-B14F-4D97-AF65-F5344CB8AC3E}">
        <p14:creationId xmlns:p14="http://schemas.microsoft.com/office/powerpoint/2010/main" val="162475642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1+#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250" fill="hold"/>
                                        <p:tgtEl>
                                          <p:spTgt spid="7"/>
                                        </p:tgtEl>
                                        <p:attrNameLst>
                                          <p:attrName>ppt_w</p:attrName>
                                        </p:attrNameLst>
                                      </p:cBhvr>
                                      <p:tavLst>
                                        <p:tav tm="0">
                                          <p:val>
                                            <p:fltVal val="0"/>
                                          </p:val>
                                        </p:tav>
                                        <p:tav tm="100000">
                                          <p:val>
                                            <p:strVal val="#ppt_w"/>
                                          </p:val>
                                        </p:tav>
                                      </p:tavLst>
                                    </p:anim>
                                    <p:anim calcmode="lin" valueType="num">
                                      <p:cBhvr>
                                        <p:cTn id="40" dur="1250" fill="hold"/>
                                        <p:tgtEl>
                                          <p:spTgt spid="7"/>
                                        </p:tgtEl>
                                        <p:attrNameLst>
                                          <p:attrName>ppt_h</p:attrName>
                                        </p:attrNameLst>
                                      </p:cBhvr>
                                      <p:tavLst>
                                        <p:tav tm="0">
                                          <p:val>
                                            <p:fltVal val="0"/>
                                          </p:val>
                                        </p:tav>
                                        <p:tav tm="100000">
                                          <p:val>
                                            <p:strVal val="#ppt_h"/>
                                          </p:val>
                                        </p:tav>
                                      </p:tavLst>
                                    </p:anim>
                                    <p:animEffect transition="in" filter="fade">
                                      <p:cBhvr>
                                        <p:cTn id="41" dur="1250"/>
                                        <p:tgtEl>
                                          <p:spTgt spid="7"/>
                                        </p:tgtEl>
                                      </p:cBhvr>
                                    </p:animEffect>
                                  </p:childTnLst>
                                </p:cTn>
                              </p:par>
                              <p:par>
                                <p:cTn id="42" presetID="8" presetClass="emph" presetSubtype="0" fill="hold" nodeType="withEffect">
                                  <p:stCondLst>
                                    <p:cond delay="0"/>
                                  </p:stCondLst>
                                  <p:childTnLst>
                                    <p:animRot by="21600000">
                                      <p:cBhvr>
                                        <p:cTn id="43" dur="1250" fill="hold"/>
                                        <p:tgtEl>
                                          <p:spTgt spid="7"/>
                                        </p:tgtEl>
                                        <p:attrNameLst>
                                          <p:attrName>r</p:attrName>
                                        </p:attrNameLst>
                                      </p:cBhvr>
                                    </p:animRot>
                                  </p:childTnLst>
                                </p:cTn>
                              </p:par>
                              <p:par>
                                <p:cTn id="44" presetID="53" presetClass="entr" presetSubtype="16" fill="hold" grpId="0" nodeType="withEffect">
                                  <p:stCondLst>
                                    <p:cond delay="75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5" grpId="0"/>
      <p:bldP spid="36" grpId="0"/>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ECA30520-6FF7-4148-8357-E0FC318C2775}"/>
              </a:ext>
            </a:extLst>
          </p:cNvPr>
          <p:cNvGrpSpPr/>
          <p:nvPr/>
        </p:nvGrpSpPr>
        <p:grpSpPr>
          <a:xfrm>
            <a:off x="1170700" y="2037091"/>
            <a:ext cx="5396354" cy="2783817"/>
            <a:chOff x="1239973" y="2307028"/>
            <a:chExt cx="5396354" cy="2783817"/>
          </a:xfrm>
        </p:grpSpPr>
        <p:cxnSp>
          <p:nvCxnSpPr>
            <p:cNvPr id="42" name="直接连接符 41">
              <a:extLst>
                <a:ext uri="{FF2B5EF4-FFF2-40B4-BE49-F238E27FC236}">
                  <a16:creationId xmlns:a16="http://schemas.microsoft.com/office/drawing/2014/main" id="{207FC726-99B9-416B-A3D0-346621C07D6D}"/>
                </a:ext>
              </a:extLst>
            </p:cNvPr>
            <p:cNvCxnSpPr>
              <a:cxnSpLocks/>
            </p:cNvCxnSpPr>
            <p:nvPr/>
          </p:nvCxnSpPr>
          <p:spPr>
            <a:xfrm>
              <a:off x="1239982" y="5090845"/>
              <a:ext cx="53963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403242C1-03B8-490D-A445-0BC2699047DA}"/>
                </a:ext>
              </a:extLst>
            </p:cNvPr>
            <p:cNvCxnSpPr>
              <a:cxnSpLocks/>
            </p:cNvCxnSpPr>
            <p:nvPr/>
          </p:nvCxnSpPr>
          <p:spPr>
            <a:xfrm>
              <a:off x="1239981" y="4781532"/>
              <a:ext cx="53963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3254C716-1492-4814-B1DC-ABE4C99B4ABB}"/>
                </a:ext>
              </a:extLst>
            </p:cNvPr>
            <p:cNvCxnSpPr>
              <a:cxnSpLocks/>
            </p:cNvCxnSpPr>
            <p:nvPr/>
          </p:nvCxnSpPr>
          <p:spPr>
            <a:xfrm>
              <a:off x="1239980" y="4472219"/>
              <a:ext cx="53963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26A889E6-7168-447D-88C8-64CAC1DD26A2}"/>
                </a:ext>
              </a:extLst>
            </p:cNvPr>
            <p:cNvCxnSpPr>
              <a:cxnSpLocks/>
            </p:cNvCxnSpPr>
            <p:nvPr/>
          </p:nvCxnSpPr>
          <p:spPr>
            <a:xfrm>
              <a:off x="1239979" y="4162906"/>
              <a:ext cx="53963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2B8139A9-F4B2-4E7E-8004-1A2ACAA8D2C0}"/>
                </a:ext>
              </a:extLst>
            </p:cNvPr>
            <p:cNvCxnSpPr>
              <a:cxnSpLocks/>
            </p:cNvCxnSpPr>
            <p:nvPr/>
          </p:nvCxnSpPr>
          <p:spPr>
            <a:xfrm>
              <a:off x="1239978" y="3853593"/>
              <a:ext cx="53963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03C5A1D5-3823-4875-AB61-719990433168}"/>
                </a:ext>
              </a:extLst>
            </p:cNvPr>
            <p:cNvCxnSpPr>
              <a:cxnSpLocks/>
            </p:cNvCxnSpPr>
            <p:nvPr/>
          </p:nvCxnSpPr>
          <p:spPr>
            <a:xfrm>
              <a:off x="1239977" y="3544280"/>
              <a:ext cx="53963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801F2F9F-FC92-48AB-8F99-8D8849AB1023}"/>
                </a:ext>
              </a:extLst>
            </p:cNvPr>
            <p:cNvCxnSpPr>
              <a:cxnSpLocks/>
            </p:cNvCxnSpPr>
            <p:nvPr/>
          </p:nvCxnSpPr>
          <p:spPr>
            <a:xfrm>
              <a:off x="1239976" y="3234967"/>
              <a:ext cx="53963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0854DCE2-7CE4-4759-B50E-DC876F4247DC}"/>
                </a:ext>
              </a:extLst>
            </p:cNvPr>
            <p:cNvCxnSpPr>
              <a:cxnSpLocks/>
            </p:cNvCxnSpPr>
            <p:nvPr/>
          </p:nvCxnSpPr>
          <p:spPr>
            <a:xfrm>
              <a:off x="1239975" y="2925654"/>
              <a:ext cx="53963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8594D0A1-AD7D-4819-B2CA-4B94C07AE734}"/>
                </a:ext>
              </a:extLst>
            </p:cNvPr>
            <p:cNvCxnSpPr>
              <a:cxnSpLocks/>
            </p:cNvCxnSpPr>
            <p:nvPr/>
          </p:nvCxnSpPr>
          <p:spPr>
            <a:xfrm>
              <a:off x="1239974" y="2616341"/>
              <a:ext cx="53963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EA6BCC71-ED2C-4FCB-B901-46CED8A9059F}"/>
                </a:ext>
              </a:extLst>
            </p:cNvPr>
            <p:cNvCxnSpPr>
              <a:cxnSpLocks/>
            </p:cNvCxnSpPr>
            <p:nvPr/>
          </p:nvCxnSpPr>
          <p:spPr>
            <a:xfrm>
              <a:off x="1239973" y="2307028"/>
              <a:ext cx="53963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4" name="任意多边形: 形状 53">
            <a:extLst>
              <a:ext uri="{FF2B5EF4-FFF2-40B4-BE49-F238E27FC236}">
                <a16:creationId xmlns:a16="http://schemas.microsoft.com/office/drawing/2014/main" id="{179E37DC-2A6F-428C-B748-BE8509501E64}"/>
              </a:ext>
            </a:extLst>
          </p:cNvPr>
          <p:cNvSpPr/>
          <p:nvPr/>
        </p:nvSpPr>
        <p:spPr>
          <a:xfrm>
            <a:off x="1454727" y="2412838"/>
            <a:ext cx="4779818" cy="2132629"/>
          </a:xfrm>
          <a:custGeom>
            <a:avLst/>
            <a:gdLst>
              <a:gd name="connsiteX0" fmla="*/ 0 w 4779818"/>
              <a:gd name="connsiteY0" fmla="*/ 815498 h 2132629"/>
              <a:gd name="connsiteX1" fmla="*/ 969818 w 4779818"/>
              <a:gd name="connsiteY1" fmla="*/ 11934 h 2132629"/>
              <a:gd name="connsiteX2" fmla="*/ 1905000 w 4779818"/>
              <a:gd name="connsiteY2" fmla="*/ 1362752 h 2132629"/>
              <a:gd name="connsiteX3" fmla="*/ 2860964 w 4779818"/>
              <a:gd name="connsiteY3" fmla="*/ 524552 h 2132629"/>
              <a:gd name="connsiteX4" fmla="*/ 3810000 w 4779818"/>
              <a:gd name="connsiteY4" fmla="*/ 2069334 h 2132629"/>
              <a:gd name="connsiteX5" fmla="*/ 4779818 w 4779818"/>
              <a:gd name="connsiteY5" fmla="*/ 1688334 h 21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9818" h="2132629">
                <a:moveTo>
                  <a:pt x="0" y="815498"/>
                </a:moveTo>
                <a:cubicBezTo>
                  <a:pt x="326159" y="368111"/>
                  <a:pt x="652318" y="-79275"/>
                  <a:pt x="969818" y="11934"/>
                </a:cubicBezTo>
                <a:cubicBezTo>
                  <a:pt x="1287318" y="103143"/>
                  <a:pt x="1589809" y="1277316"/>
                  <a:pt x="1905000" y="1362752"/>
                </a:cubicBezTo>
                <a:cubicBezTo>
                  <a:pt x="2220191" y="1448188"/>
                  <a:pt x="2543464" y="406788"/>
                  <a:pt x="2860964" y="524552"/>
                </a:cubicBezTo>
                <a:cubicBezTo>
                  <a:pt x="3178464" y="642316"/>
                  <a:pt x="3490191" y="1875370"/>
                  <a:pt x="3810000" y="2069334"/>
                </a:cubicBezTo>
                <a:cubicBezTo>
                  <a:pt x="4129809" y="2263298"/>
                  <a:pt x="4454813" y="1975816"/>
                  <a:pt x="4779818" y="1688334"/>
                </a:cubicBezTo>
              </a:path>
            </a:pathLst>
          </a:cu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grpSp>
        <p:nvGrpSpPr>
          <p:cNvPr id="40" name="组合 39">
            <a:extLst>
              <a:ext uri="{FF2B5EF4-FFF2-40B4-BE49-F238E27FC236}">
                <a16:creationId xmlns:a16="http://schemas.microsoft.com/office/drawing/2014/main" id="{1335C8C7-49C6-4B66-82B1-75BD5D8E84ED}"/>
              </a:ext>
            </a:extLst>
          </p:cNvPr>
          <p:cNvGrpSpPr/>
          <p:nvPr/>
        </p:nvGrpSpPr>
        <p:grpSpPr>
          <a:xfrm>
            <a:off x="5969876" y="2123916"/>
            <a:ext cx="518091" cy="2974864"/>
            <a:chOff x="6039149" y="2393853"/>
            <a:chExt cx="518091" cy="2974864"/>
          </a:xfrm>
        </p:grpSpPr>
        <p:sp>
          <p:nvSpPr>
            <p:cNvPr id="8" name="矩形 7">
              <a:extLst>
                <a:ext uri="{FF2B5EF4-FFF2-40B4-BE49-F238E27FC236}">
                  <a16:creationId xmlns:a16="http://schemas.microsoft.com/office/drawing/2014/main" id="{09E73A28-3E76-4F0F-80F9-603B2BC3BACE}"/>
                </a:ext>
              </a:extLst>
            </p:cNvPr>
            <p:cNvSpPr/>
            <p:nvPr/>
          </p:nvSpPr>
          <p:spPr>
            <a:xfrm>
              <a:off x="6039149" y="5107107"/>
              <a:ext cx="518091" cy="261610"/>
            </a:xfrm>
            <a:prstGeom prst="rect">
              <a:avLst/>
            </a:prstGeom>
          </p:spPr>
          <p:txBody>
            <a:bodyPr wrap="none">
              <a:spAutoFit/>
            </a:bodyPr>
            <a:lstStyle/>
            <a:p>
              <a:pPr algn="r"/>
              <a:r>
                <a:rPr lang="en-US" altLang="zh-CN" sz="1100" dirty="0">
                  <a:solidFill>
                    <a:srgbClr val="D2B487"/>
                  </a:solidFill>
                  <a:cs typeface="+mn-ea"/>
                  <a:sym typeface="+mn-lt"/>
                </a:rPr>
                <a:t>2025</a:t>
              </a:r>
              <a:endParaRPr lang="zh-CN" altLang="en-US" sz="1100" dirty="0">
                <a:solidFill>
                  <a:srgbClr val="D2B487"/>
                </a:solidFill>
                <a:cs typeface="+mn-ea"/>
                <a:sym typeface="+mn-lt"/>
              </a:endParaRPr>
            </a:p>
          </p:txBody>
        </p:sp>
        <p:grpSp>
          <p:nvGrpSpPr>
            <p:cNvPr id="12" name="组合 11">
              <a:extLst>
                <a:ext uri="{FF2B5EF4-FFF2-40B4-BE49-F238E27FC236}">
                  <a16:creationId xmlns:a16="http://schemas.microsoft.com/office/drawing/2014/main" id="{290EDB1F-FA33-491F-8A99-846ADA8E2EF6}"/>
                </a:ext>
              </a:extLst>
            </p:cNvPr>
            <p:cNvGrpSpPr/>
            <p:nvPr/>
          </p:nvGrpSpPr>
          <p:grpSpPr>
            <a:xfrm rot="16200000">
              <a:off x="4976979" y="3705975"/>
              <a:ext cx="2696763" cy="72519"/>
              <a:chOff x="6116782" y="3359727"/>
              <a:chExt cx="3934691" cy="353246"/>
            </a:xfrm>
          </p:grpSpPr>
          <p:sp>
            <p:nvSpPr>
              <p:cNvPr id="14" name="矩形 13">
                <a:extLst>
                  <a:ext uri="{FF2B5EF4-FFF2-40B4-BE49-F238E27FC236}">
                    <a16:creationId xmlns:a16="http://schemas.microsoft.com/office/drawing/2014/main" id="{8CB1CA50-A953-4FF1-9646-223A43AEEA7D}"/>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a16="http://schemas.microsoft.com/office/drawing/2014/main" id="{51660088-1B25-49BB-8389-A7B2C7A4EB3B}"/>
                  </a:ext>
                </a:extLst>
              </p:cNvPr>
              <p:cNvSpPr/>
              <p:nvPr/>
            </p:nvSpPr>
            <p:spPr>
              <a:xfrm>
                <a:off x="6116782" y="3366700"/>
                <a:ext cx="1052372" cy="34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grpSp>
        <p:nvGrpSpPr>
          <p:cNvPr id="38" name="组合 37">
            <a:extLst>
              <a:ext uri="{FF2B5EF4-FFF2-40B4-BE49-F238E27FC236}">
                <a16:creationId xmlns:a16="http://schemas.microsoft.com/office/drawing/2014/main" id="{3ABA4EBF-A299-46E9-BAFA-9CBD005D471F}"/>
              </a:ext>
            </a:extLst>
          </p:cNvPr>
          <p:cNvGrpSpPr/>
          <p:nvPr/>
        </p:nvGrpSpPr>
        <p:grpSpPr>
          <a:xfrm>
            <a:off x="4056553" y="2126782"/>
            <a:ext cx="518092" cy="2971197"/>
            <a:chOff x="4125826" y="2396719"/>
            <a:chExt cx="518092" cy="2971197"/>
          </a:xfrm>
        </p:grpSpPr>
        <p:grpSp>
          <p:nvGrpSpPr>
            <p:cNvPr id="7" name="组合 6">
              <a:extLst>
                <a:ext uri="{FF2B5EF4-FFF2-40B4-BE49-F238E27FC236}">
                  <a16:creationId xmlns:a16="http://schemas.microsoft.com/office/drawing/2014/main" id="{7DE43213-5E28-4DBD-ABB6-ACA74874326A}"/>
                </a:ext>
              </a:extLst>
            </p:cNvPr>
            <p:cNvGrpSpPr/>
            <p:nvPr/>
          </p:nvGrpSpPr>
          <p:grpSpPr>
            <a:xfrm rot="16200000">
              <a:off x="3065260" y="3708841"/>
              <a:ext cx="2696763" cy="72519"/>
              <a:chOff x="6116782" y="3359727"/>
              <a:chExt cx="3934691" cy="353246"/>
            </a:xfrm>
          </p:grpSpPr>
          <p:sp>
            <p:nvSpPr>
              <p:cNvPr id="9" name="矩形 8">
                <a:extLst>
                  <a:ext uri="{FF2B5EF4-FFF2-40B4-BE49-F238E27FC236}">
                    <a16:creationId xmlns:a16="http://schemas.microsoft.com/office/drawing/2014/main" id="{2AC02612-201A-460A-BF7C-C9D0F1BA48FE}"/>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id="{3E73ACC1-CD9D-4312-88AD-C9F0552E0283}"/>
                  </a:ext>
                </a:extLst>
              </p:cNvPr>
              <p:cNvSpPr/>
              <p:nvPr/>
            </p:nvSpPr>
            <p:spPr>
              <a:xfrm>
                <a:off x="6116782" y="3366700"/>
                <a:ext cx="2760523" cy="346273"/>
              </a:xfrm>
              <a:prstGeom prst="rect">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3" name="矩形 12">
              <a:extLst>
                <a:ext uri="{FF2B5EF4-FFF2-40B4-BE49-F238E27FC236}">
                  <a16:creationId xmlns:a16="http://schemas.microsoft.com/office/drawing/2014/main" id="{7524AE25-0BEE-487F-9551-2782F812D267}"/>
                </a:ext>
              </a:extLst>
            </p:cNvPr>
            <p:cNvSpPr/>
            <p:nvPr/>
          </p:nvSpPr>
          <p:spPr>
            <a:xfrm>
              <a:off x="4125826" y="5106306"/>
              <a:ext cx="518092" cy="261610"/>
            </a:xfrm>
            <a:prstGeom prst="rect">
              <a:avLst/>
            </a:prstGeom>
          </p:spPr>
          <p:txBody>
            <a:bodyPr wrap="none">
              <a:spAutoFit/>
            </a:bodyPr>
            <a:lstStyle/>
            <a:p>
              <a:pPr algn="r"/>
              <a:r>
                <a:rPr lang="en-US" altLang="zh-CN" sz="1100" dirty="0">
                  <a:solidFill>
                    <a:srgbClr val="D2B487"/>
                  </a:solidFill>
                  <a:cs typeface="+mn-ea"/>
                  <a:sym typeface="+mn-lt"/>
                </a:rPr>
                <a:t>2026</a:t>
              </a:r>
              <a:endParaRPr lang="zh-CN" altLang="en-US" sz="1100" dirty="0">
                <a:solidFill>
                  <a:srgbClr val="D2B487"/>
                </a:solidFill>
                <a:cs typeface="+mn-ea"/>
                <a:sym typeface="+mn-lt"/>
              </a:endParaRPr>
            </a:p>
          </p:txBody>
        </p:sp>
      </p:grpSp>
      <p:grpSp>
        <p:nvGrpSpPr>
          <p:cNvPr id="39" name="组合 38">
            <a:extLst>
              <a:ext uri="{FF2B5EF4-FFF2-40B4-BE49-F238E27FC236}">
                <a16:creationId xmlns:a16="http://schemas.microsoft.com/office/drawing/2014/main" id="{DC8C62B7-374C-4D9C-A4EF-40E43B3F5919}"/>
              </a:ext>
            </a:extLst>
          </p:cNvPr>
          <p:cNvGrpSpPr/>
          <p:nvPr/>
        </p:nvGrpSpPr>
        <p:grpSpPr>
          <a:xfrm>
            <a:off x="5014817" y="2122652"/>
            <a:ext cx="518092" cy="2975327"/>
            <a:chOff x="5084090" y="2392589"/>
            <a:chExt cx="518092" cy="2975327"/>
          </a:xfrm>
        </p:grpSpPr>
        <p:grpSp>
          <p:nvGrpSpPr>
            <p:cNvPr id="17" name="组合 16">
              <a:extLst>
                <a:ext uri="{FF2B5EF4-FFF2-40B4-BE49-F238E27FC236}">
                  <a16:creationId xmlns:a16="http://schemas.microsoft.com/office/drawing/2014/main" id="{9F32EACD-44FA-4605-BB11-5A9D42B67DFE}"/>
                </a:ext>
              </a:extLst>
            </p:cNvPr>
            <p:cNvGrpSpPr/>
            <p:nvPr/>
          </p:nvGrpSpPr>
          <p:grpSpPr>
            <a:xfrm rot="16200000">
              <a:off x="4021119" y="3704711"/>
              <a:ext cx="2696763" cy="72519"/>
              <a:chOff x="6116782" y="3359727"/>
              <a:chExt cx="3934691" cy="353246"/>
            </a:xfrm>
          </p:grpSpPr>
          <p:sp>
            <p:nvSpPr>
              <p:cNvPr id="19" name="矩形 18">
                <a:extLst>
                  <a:ext uri="{FF2B5EF4-FFF2-40B4-BE49-F238E27FC236}">
                    <a16:creationId xmlns:a16="http://schemas.microsoft.com/office/drawing/2014/main" id="{CACFB2ED-E5D9-42EE-8232-2524B164683D}"/>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C421EC09-9F67-4840-9969-759AF2F1C994}"/>
                  </a:ext>
                </a:extLst>
              </p:cNvPr>
              <p:cNvSpPr/>
              <p:nvPr/>
            </p:nvSpPr>
            <p:spPr>
              <a:xfrm>
                <a:off x="6116782" y="3366700"/>
                <a:ext cx="449121" cy="346273"/>
              </a:xfrm>
              <a:prstGeom prst="rect">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8" name="矩形 17">
              <a:extLst>
                <a:ext uri="{FF2B5EF4-FFF2-40B4-BE49-F238E27FC236}">
                  <a16:creationId xmlns:a16="http://schemas.microsoft.com/office/drawing/2014/main" id="{195BC677-9DDD-4682-AC70-ACD8C732DC9B}"/>
                </a:ext>
              </a:extLst>
            </p:cNvPr>
            <p:cNvSpPr/>
            <p:nvPr/>
          </p:nvSpPr>
          <p:spPr>
            <a:xfrm>
              <a:off x="5084090" y="5106306"/>
              <a:ext cx="518092" cy="261610"/>
            </a:xfrm>
            <a:prstGeom prst="rect">
              <a:avLst/>
            </a:prstGeom>
          </p:spPr>
          <p:txBody>
            <a:bodyPr wrap="none">
              <a:spAutoFit/>
            </a:bodyPr>
            <a:lstStyle/>
            <a:p>
              <a:pPr algn="r"/>
              <a:r>
                <a:rPr lang="en-US" altLang="zh-CN" sz="1100" dirty="0">
                  <a:solidFill>
                    <a:srgbClr val="D2B487"/>
                  </a:solidFill>
                  <a:cs typeface="+mn-ea"/>
                  <a:sym typeface="+mn-lt"/>
                </a:rPr>
                <a:t>2027</a:t>
              </a:r>
              <a:endParaRPr lang="zh-CN" altLang="en-US" sz="1100" dirty="0">
                <a:solidFill>
                  <a:srgbClr val="D2B487"/>
                </a:solidFill>
                <a:cs typeface="+mn-ea"/>
                <a:sym typeface="+mn-lt"/>
              </a:endParaRPr>
            </a:p>
          </p:txBody>
        </p:sp>
      </p:grpSp>
      <p:grpSp>
        <p:nvGrpSpPr>
          <p:cNvPr id="3" name="组合 2">
            <a:extLst>
              <a:ext uri="{FF2B5EF4-FFF2-40B4-BE49-F238E27FC236}">
                <a16:creationId xmlns:a16="http://schemas.microsoft.com/office/drawing/2014/main" id="{ACA50FEA-E0CC-4B5D-82E5-1399FAED7785}"/>
              </a:ext>
            </a:extLst>
          </p:cNvPr>
          <p:cNvGrpSpPr/>
          <p:nvPr/>
        </p:nvGrpSpPr>
        <p:grpSpPr>
          <a:xfrm>
            <a:off x="2149644" y="2116578"/>
            <a:ext cx="518092" cy="2978996"/>
            <a:chOff x="2218917" y="2386515"/>
            <a:chExt cx="518092" cy="2978996"/>
          </a:xfrm>
        </p:grpSpPr>
        <p:grpSp>
          <p:nvGrpSpPr>
            <p:cNvPr id="22" name="组合 21">
              <a:extLst>
                <a:ext uri="{FF2B5EF4-FFF2-40B4-BE49-F238E27FC236}">
                  <a16:creationId xmlns:a16="http://schemas.microsoft.com/office/drawing/2014/main" id="{71A7B391-5848-406E-B978-0ACEF959999E}"/>
                </a:ext>
              </a:extLst>
            </p:cNvPr>
            <p:cNvGrpSpPr/>
            <p:nvPr/>
          </p:nvGrpSpPr>
          <p:grpSpPr>
            <a:xfrm rot="16200000">
              <a:off x="1153542" y="3698637"/>
              <a:ext cx="2696763" cy="72519"/>
              <a:chOff x="6116782" y="3359727"/>
              <a:chExt cx="3934691" cy="353246"/>
            </a:xfrm>
          </p:grpSpPr>
          <p:sp>
            <p:nvSpPr>
              <p:cNvPr id="24" name="矩形 23">
                <a:extLst>
                  <a:ext uri="{FF2B5EF4-FFF2-40B4-BE49-F238E27FC236}">
                    <a16:creationId xmlns:a16="http://schemas.microsoft.com/office/drawing/2014/main" id="{049471D8-58E3-4D56-A735-FFE4B8D1E3A1}"/>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a:extLst>
                  <a:ext uri="{FF2B5EF4-FFF2-40B4-BE49-F238E27FC236}">
                    <a16:creationId xmlns:a16="http://schemas.microsoft.com/office/drawing/2014/main" id="{40204021-288D-46E7-B013-F6ED8C59E30C}"/>
                  </a:ext>
                </a:extLst>
              </p:cNvPr>
              <p:cNvSpPr/>
              <p:nvPr/>
            </p:nvSpPr>
            <p:spPr>
              <a:xfrm>
                <a:off x="6116782" y="3366700"/>
                <a:ext cx="3408220" cy="346273"/>
              </a:xfrm>
              <a:prstGeom prst="rect">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矩形 22">
              <a:extLst>
                <a:ext uri="{FF2B5EF4-FFF2-40B4-BE49-F238E27FC236}">
                  <a16:creationId xmlns:a16="http://schemas.microsoft.com/office/drawing/2014/main" id="{768F97D7-6980-4602-B653-370B72F973F4}"/>
                </a:ext>
              </a:extLst>
            </p:cNvPr>
            <p:cNvSpPr/>
            <p:nvPr/>
          </p:nvSpPr>
          <p:spPr>
            <a:xfrm>
              <a:off x="2218917" y="5103901"/>
              <a:ext cx="518092" cy="261610"/>
            </a:xfrm>
            <a:prstGeom prst="rect">
              <a:avLst/>
            </a:prstGeom>
          </p:spPr>
          <p:txBody>
            <a:bodyPr wrap="none">
              <a:spAutoFit/>
            </a:bodyPr>
            <a:lstStyle/>
            <a:p>
              <a:pPr algn="r"/>
              <a:r>
                <a:rPr lang="en-US" altLang="zh-CN" sz="1100" dirty="0">
                  <a:solidFill>
                    <a:srgbClr val="D2B487"/>
                  </a:solidFill>
                  <a:cs typeface="+mn-ea"/>
                  <a:sym typeface="+mn-lt"/>
                </a:rPr>
                <a:t>2028</a:t>
              </a:r>
              <a:endParaRPr lang="zh-CN" altLang="en-US" sz="1100" dirty="0">
                <a:solidFill>
                  <a:srgbClr val="D2B487"/>
                </a:solidFill>
                <a:cs typeface="+mn-ea"/>
                <a:sym typeface="+mn-lt"/>
              </a:endParaRPr>
            </a:p>
          </p:txBody>
        </p:sp>
      </p:grpSp>
      <p:grpSp>
        <p:nvGrpSpPr>
          <p:cNvPr id="4" name="组合 3">
            <a:extLst>
              <a:ext uri="{FF2B5EF4-FFF2-40B4-BE49-F238E27FC236}">
                <a16:creationId xmlns:a16="http://schemas.microsoft.com/office/drawing/2014/main" id="{B56D7A63-6758-4E38-ADEA-9F31C4FD62F4}"/>
              </a:ext>
            </a:extLst>
          </p:cNvPr>
          <p:cNvGrpSpPr/>
          <p:nvPr/>
        </p:nvGrpSpPr>
        <p:grpSpPr>
          <a:xfrm>
            <a:off x="3103099" y="2120124"/>
            <a:ext cx="518092" cy="2977855"/>
            <a:chOff x="3172372" y="2390061"/>
            <a:chExt cx="518092" cy="2977855"/>
          </a:xfrm>
        </p:grpSpPr>
        <p:grpSp>
          <p:nvGrpSpPr>
            <p:cNvPr id="29" name="组合 28">
              <a:extLst>
                <a:ext uri="{FF2B5EF4-FFF2-40B4-BE49-F238E27FC236}">
                  <a16:creationId xmlns:a16="http://schemas.microsoft.com/office/drawing/2014/main" id="{2F5FA527-D1F8-464C-8FA1-362EC42D8795}"/>
                </a:ext>
              </a:extLst>
            </p:cNvPr>
            <p:cNvGrpSpPr/>
            <p:nvPr/>
          </p:nvGrpSpPr>
          <p:grpSpPr>
            <a:xfrm rot="16200000">
              <a:off x="2109401" y="3702183"/>
              <a:ext cx="2696763" cy="72519"/>
              <a:chOff x="6116782" y="3359727"/>
              <a:chExt cx="3934691" cy="353246"/>
            </a:xfrm>
          </p:grpSpPr>
          <p:sp>
            <p:nvSpPr>
              <p:cNvPr id="31" name="矩形 30">
                <a:extLst>
                  <a:ext uri="{FF2B5EF4-FFF2-40B4-BE49-F238E27FC236}">
                    <a16:creationId xmlns:a16="http://schemas.microsoft.com/office/drawing/2014/main" id="{FAE86052-AE92-43BE-A61A-BBB841F18742}"/>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a16="http://schemas.microsoft.com/office/drawing/2014/main" id="{DF4611CC-FD98-4170-9F19-A479DE85BB59}"/>
                  </a:ext>
                </a:extLst>
              </p:cNvPr>
              <p:cNvSpPr/>
              <p:nvPr/>
            </p:nvSpPr>
            <p:spPr>
              <a:xfrm>
                <a:off x="6116782" y="3366700"/>
                <a:ext cx="1484169" cy="34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0" name="矩形 29">
              <a:extLst>
                <a:ext uri="{FF2B5EF4-FFF2-40B4-BE49-F238E27FC236}">
                  <a16:creationId xmlns:a16="http://schemas.microsoft.com/office/drawing/2014/main" id="{8EA7980E-40FA-4E39-B3E0-DC5555BF7FD6}"/>
                </a:ext>
              </a:extLst>
            </p:cNvPr>
            <p:cNvSpPr/>
            <p:nvPr/>
          </p:nvSpPr>
          <p:spPr>
            <a:xfrm>
              <a:off x="3172372" y="5106306"/>
              <a:ext cx="518092" cy="261610"/>
            </a:xfrm>
            <a:prstGeom prst="rect">
              <a:avLst/>
            </a:prstGeom>
          </p:spPr>
          <p:txBody>
            <a:bodyPr wrap="none">
              <a:spAutoFit/>
            </a:bodyPr>
            <a:lstStyle/>
            <a:p>
              <a:pPr algn="r"/>
              <a:r>
                <a:rPr lang="en-US" altLang="zh-CN" sz="1100" dirty="0">
                  <a:solidFill>
                    <a:srgbClr val="D2B487"/>
                  </a:solidFill>
                  <a:cs typeface="+mn-ea"/>
                  <a:sym typeface="+mn-lt"/>
                </a:rPr>
                <a:t>2029</a:t>
              </a:r>
              <a:endParaRPr lang="zh-CN" altLang="en-US" sz="1100" dirty="0">
                <a:solidFill>
                  <a:srgbClr val="D2B487"/>
                </a:solidFill>
                <a:cs typeface="+mn-ea"/>
                <a:sym typeface="+mn-lt"/>
              </a:endParaRPr>
            </a:p>
          </p:txBody>
        </p:sp>
      </p:grpSp>
      <p:grpSp>
        <p:nvGrpSpPr>
          <p:cNvPr id="2" name="组合 1">
            <a:extLst>
              <a:ext uri="{FF2B5EF4-FFF2-40B4-BE49-F238E27FC236}">
                <a16:creationId xmlns:a16="http://schemas.microsoft.com/office/drawing/2014/main" id="{673481EA-C92B-4BC2-820D-A0209FAFBA81}"/>
              </a:ext>
            </a:extLst>
          </p:cNvPr>
          <p:cNvGrpSpPr/>
          <p:nvPr/>
        </p:nvGrpSpPr>
        <p:grpSpPr>
          <a:xfrm>
            <a:off x="1204205" y="2093212"/>
            <a:ext cx="518092" cy="2991943"/>
            <a:chOff x="1273478" y="2363149"/>
            <a:chExt cx="518092" cy="2991943"/>
          </a:xfrm>
        </p:grpSpPr>
        <p:grpSp>
          <p:nvGrpSpPr>
            <p:cNvPr id="34" name="组合 33">
              <a:extLst>
                <a:ext uri="{FF2B5EF4-FFF2-40B4-BE49-F238E27FC236}">
                  <a16:creationId xmlns:a16="http://schemas.microsoft.com/office/drawing/2014/main" id="{064400BE-7AFB-44FB-92AF-3A497F65AE50}"/>
                </a:ext>
              </a:extLst>
            </p:cNvPr>
            <p:cNvGrpSpPr/>
            <p:nvPr/>
          </p:nvGrpSpPr>
          <p:grpSpPr>
            <a:xfrm rot="16200000">
              <a:off x="197683" y="3675271"/>
              <a:ext cx="2696763" cy="72519"/>
              <a:chOff x="6116782" y="3359727"/>
              <a:chExt cx="3934691" cy="353246"/>
            </a:xfrm>
          </p:grpSpPr>
          <p:sp>
            <p:nvSpPr>
              <p:cNvPr id="36" name="矩形 35">
                <a:extLst>
                  <a:ext uri="{FF2B5EF4-FFF2-40B4-BE49-F238E27FC236}">
                    <a16:creationId xmlns:a16="http://schemas.microsoft.com/office/drawing/2014/main" id="{0EE831C7-6DDF-4145-B556-313583154B91}"/>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CECBE1DF-4D76-431B-B543-B9B2E44D0755}"/>
                  </a:ext>
                </a:extLst>
              </p:cNvPr>
              <p:cNvSpPr/>
              <p:nvPr/>
            </p:nvSpPr>
            <p:spPr>
              <a:xfrm>
                <a:off x="6116782" y="3366700"/>
                <a:ext cx="2237509" cy="346273"/>
              </a:xfrm>
              <a:prstGeom prst="rect">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5" name="矩形 34">
              <a:extLst>
                <a:ext uri="{FF2B5EF4-FFF2-40B4-BE49-F238E27FC236}">
                  <a16:creationId xmlns:a16="http://schemas.microsoft.com/office/drawing/2014/main" id="{7DFD3758-FAC1-4A3F-B11F-1E0FB04FC6F2}"/>
                </a:ext>
              </a:extLst>
            </p:cNvPr>
            <p:cNvSpPr/>
            <p:nvPr/>
          </p:nvSpPr>
          <p:spPr>
            <a:xfrm>
              <a:off x="1273478" y="5093482"/>
              <a:ext cx="518092" cy="261610"/>
            </a:xfrm>
            <a:prstGeom prst="rect">
              <a:avLst/>
            </a:prstGeom>
          </p:spPr>
          <p:txBody>
            <a:bodyPr wrap="none">
              <a:spAutoFit/>
            </a:bodyPr>
            <a:lstStyle/>
            <a:p>
              <a:pPr algn="r"/>
              <a:r>
                <a:rPr lang="en-US" altLang="zh-CN" sz="1100" dirty="0">
                  <a:solidFill>
                    <a:srgbClr val="D2B487"/>
                  </a:solidFill>
                  <a:cs typeface="+mn-ea"/>
                  <a:sym typeface="+mn-lt"/>
                </a:rPr>
                <a:t>2020</a:t>
              </a:r>
              <a:endParaRPr lang="zh-CN" altLang="en-US" sz="1100" dirty="0">
                <a:solidFill>
                  <a:srgbClr val="D2B487"/>
                </a:solidFill>
                <a:cs typeface="+mn-ea"/>
                <a:sym typeface="+mn-lt"/>
              </a:endParaRPr>
            </a:p>
          </p:txBody>
        </p:sp>
      </p:grpSp>
      <p:grpSp>
        <p:nvGrpSpPr>
          <p:cNvPr id="66" name="组合 65">
            <a:extLst>
              <a:ext uri="{FF2B5EF4-FFF2-40B4-BE49-F238E27FC236}">
                <a16:creationId xmlns:a16="http://schemas.microsoft.com/office/drawing/2014/main" id="{3098AF15-E08B-4F59-BBD2-445014AB1A19}"/>
              </a:ext>
            </a:extLst>
          </p:cNvPr>
          <p:cNvGrpSpPr/>
          <p:nvPr/>
        </p:nvGrpSpPr>
        <p:grpSpPr>
          <a:xfrm>
            <a:off x="762212" y="1966822"/>
            <a:ext cx="396263" cy="2977324"/>
            <a:chOff x="831485" y="2236759"/>
            <a:chExt cx="396263" cy="2977324"/>
          </a:xfrm>
        </p:grpSpPr>
        <p:sp>
          <p:nvSpPr>
            <p:cNvPr id="56" name="矩形 55">
              <a:extLst>
                <a:ext uri="{FF2B5EF4-FFF2-40B4-BE49-F238E27FC236}">
                  <a16:creationId xmlns:a16="http://schemas.microsoft.com/office/drawing/2014/main" id="{CA8A5E6F-D9EF-4A9A-BAD6-87C1FEE45729}"/>
                </a:ext>
              </a:extLst>
            </p:cNvPr>
            <p:cNvSpPr/>
            <p:nvPr/>
          </p:nvSpPr>
          <p:spPr>
            <a:xfrm>
              <a:off x="831485" y="4952473"/>
              <a:ext cx="396263" cy="261610"/>
            </a:xfrm>
            <a:prstGeom prst="rect">
              <a:avLst/>
            </a:prstGeom>
          </p:spPr>
          <p:txBody>
            <a:bodyPr wrap="none">
              <a:spAutoFit/>
            </a:bodyPr>
            <a:lstStyle/>
            <a:p>
              <a:pPr algn="r"/>
              <a:r>
                <a:rPr lang="en-US" altLang="zh-CN" sz="1100" dirty="0">
                  <a:solidFill>
                    <a:srgbClr val="D2B487"/>
                  </a:solidFill>
                  <a:cs typeface="+mn-ea"/>
                  <a:sym typeface="+mn-lt"/>
                </a:rPr>
                <a:t>0.0</a:t>
              </a:r>
              <a:endParaRPr lang="zh-CN" altLang="en-US" sz="1100" dirty="0">
                <a:solidFill>
                  <a:srgbClr val="D2B487"/>
                </a:solidFill>
                <a:cs typeface="+mn-ea"/>
                <a:sym typeface="+mn-lt"/>
              </a:endParaRPr>
            </a:p>
          </p:txBody>
        </p:sp>
        <p:sp>
          <p:nvSpPr>
            <p:cNvPr id="57" name="矩形 56">
              <a:extLst>
                <a:ext uri="{FF2B5EF4-FFF2-40B4-BE49-F238E27FC236}">
                  <a16:creationId xmlns:a16="http://schemas.microsoft.com/office/drawing/2014/main" id="{81413A21-83C6-4F15-A8B3-1E1C6C34BA41}"/>
                </a:ext>
              </a:extLst>
            </p:cNvPr>
            <p:cNvSpPr/>
            <p:nvPr/>
          </p:nvSpPr>
          <p:spPr>
            <a:xfrm>
              <a:off x="831485" y="4650727"/>
              <a:ext cx="396263" cy="261610"/>
            </a:xfrm>
            <a:prstGeom prst="rect">
              <a:avLst/>
            </a:prstGeom>
          </p:spPr>
          <p:txBody>
            <a:bodyPr wrap="none">
              <a:spAutoFit/>
            </a:bodyPr>
            <a:lstStyle/>
            <a:p>
              <a:pPr algn="r"/>
              <a:r>
                <a:rPr lang="en-US" altLang="zh-CN" sz="1100" dirty="0">
                  <a:solidFill>
                    <a:srgbClr val="D2B487"/>
                  </a:solidFill>
                  <a:cs typeface="+mn-ea"/>
                  <a:sym typeface="+mn-lt"/>
                </a:rPr>
                <a:t>1.0</a:t>
              </a:r>
              <a:endParaRPr lang="zh-CN" altLang="en-US" sz="1100" dirty="0">
                <a:solidFill>
                  <a:srgbClr val="D2B487"/>
                </a:solidFill>
                <a:cs typeface="+mn-ea"/>
                <a:sym typeface="+mn-lt"/>
              </a:endParaRPr>
            </a:p>
          </p:txBody>
        </p:sp>
        <p:sp>
          <p:nvSpPr>
            <p:cNvPr id="58" name="矩形 57">
              <a:extLst>
                <a:ext uri="{FF2B5EF4-FFF2-40B4-BE49-F238E27FC236}">
                  <a16:creationId xmlns:a16="http://schemas.microsoft.com/office/drawing/2014/main" id="{65B327EC-E24D-4B2D-81E5-B32AC9A22DB1}"/>
                </a:ext>
              </a:extLst>
            </p:cNvPr>
            <p:cNvSpPr/>
            <p:nvPr/>
          </p:nvSpPr>
          <p:spPr>
            <a:xfrm>
              <a:off x="831485" y="4348981"/>
              <a:ext cx="396263" cy="261610"/>
            </a:xfrm>
            <a:prstGeom prst="rect">
              <a:avLst/>
            </a:prstGeom>
          </p:spPr>
          <p:txBody>
            <a:bodyPr wrap="none">
              <a:spAutoFit/>
            </a:bodyPr>
            <a:lstStyle/>
            <a:p>
              <a:pPr algn="r"/>
              <a:r>
                <a:rPr lang="en-US" altLang="zh-CN" sz="1100" dirty="0">
                  <a:solidFill>
                    <a:srgbClr val="D2B487"/>
                  </a:solidFill>
                  <a:cs typeface="+mn-ea"/>
                  <a:sym typeface="+mn-lt"/>
                </a:rPr>
                <a:t>2.0</a:t>
              </a:r>
              <a:endParaRPr lang="zh-CN" altLang="en-US" sz="1100" dirty="0">
                <a:solidFill>
                  <a:srgbClr val="D2B487"/>
                </a:solidFill>
                <a:cs typeface="+mn-ea"/>
                <a:sym typeface="+mn-lt"/>
              </a:endParaRPr>
            </a:p>
          </p:txBody>
        </p:sp>
        <p:sp>
          <p:nvSpPr>
            <p:cNvPr id="59" name="矩形 58">
              <a:extLst>
                <a:ext uri="{FF2B5EF4-FFF2-40B4-BE49-F238E27FC236}">
                  <a16:creationId xmlns:a16="http://schemas.microsoft.com/office/drawing/2014/main" id="{63305319-70B0-4329-A442-6F631C878A69}"/>
                </a:ext>
              </a:extLst>
            </p:cNvPr>
            <p:cNvSpPr/>
            <p:nvPr/>
          </p:nvSpPr>
          <p:spPr>
            <a:xfrm>
              <a:off x="831485" y="4047235"/>
              <a:ext cx="396263" cy="261610"/>
            </a:xfrm>
            <a:prstGeom prst="rect">
              <a:avLst/>
            </a:prstGeom>
          </p:spPr>
          <p:txBody>
            <a:bodyPr wrap="none">
              <a:spAutoFit/>
            </a:bodyPr>
            <a:lstStyle/>
            <a:p>
              <a:pPr algn="r"/>
              <a:r>
                <a:rPr lang="en-US" altLang="zh-CN" sz="1100" dirty="0">
                  <a:solidFill>
                    <a:srgbClr val="D2B487"/>
                  </a:solidFill>
                  <a:cs typeface="+mn-ea"/>
                  <a:sym typeface="+mn-lt"/>
                </a:rPr>
                <a:t>3.0</a:t>
              </a:r>
              <a:endParaRPr lang="zh-CN" altLang="en-US" sz="1100" dirty="0">
                <a:solidFill>
                  <a:srgbClr val="D2B487"/>
                </a:solidFill>
                <a:cs typeface="+mn-ea"/>
                <a:sym typeface="+mn-lt"/>
              </a:endParaRPr>
            </a:p>
          </p:txBody>
        </p:sp>
        <p:sp>
          <p:nvSpPr>
            <p:cNvPr id="60" name="矩形 59">
              <a:extLst>
                <a:ext uri="{FF2B5EF4-FFF2-40B4-BE49-F238E27FC236}">
                  <a16:creationId xmlns:a16="http://schemas.microsoft.com/office/drawing/2014/main" id="{725619C8-DC2C-4588-84AE-1216EA46E201}"/>
                </a:ext>
              </a:extLst>
            </p:cNvPr>
            <p:cNvSpPr/>
            <p:nvPr/>
          </p:nvSpPr>
          <p:spPr>
            <a:xfrm>
              <a:off x="831485" y="3745489"/>
              <a:ext cx="396263" cy="261610"/>
            </a:xfrm>
            <a:prstGeom prst="rect">
              <a:avLst/>
            </a:prstGeom>
          </p:spPr>
          <p:txBody>
            <a:bodyPr wrap="none">
              <a:spAutoFit/>
            </a:bodyPr>
            <a:lstStyle/>
            <a:p>
              <a:pPr algn="r"/>
              <a:r>
                <a:rPr lang="en-US" altLang="zh-CN" sz="1100" dirty="0">
                  <a:solidFill>
                    <a:srgbClr val="D2B487"/>
                  </a:solidFill>
                  <a:cs typeface="+mn-ea"/>
                  <a:sym typeface="+mn-lt"/>
                </a:rPr>
                <a:t>4.0</a:t>
              </a:r>
              <a:endParaRPr lang="zh-CN" altLang="en-US" sz="1100" dirty="0">
                <a:solidFill>
                  <a:srgbClr val="D2B487"/>
                </a:solidFill>
                <a:cs typeface="+mn-ea"/>
                <a:sym typeface="+mn-lt"/>
              </a:endParaRPr>
            </a:p>
          </p:txBody>
        </p:sp>
        <p:sp>
          <p:nvSpPr>
            <p:cNvPr id="61" name="矩形 60">
              <a:extLst>
                <a:ext uri="{FF2B5EF4-FFF2-40B4-BE49-F238E27FC236}">
                  <a16:creationId xmlns:a16="http://schemas.microsoft.com/office/drawing/2014/main" id="{9C51AF2E-C366-4A78-8CE0-4A401CF68CB0}"/>
                </a:ext>
              </a:extLst>
            </p:cNvPr>
            <p:cNvSpPr/>
            <p:nvPr/>
          </p:nvSpPr>
          <p:spPr>
            <a:xfrm>
              <a:off x="831485" y="3443743"/>
              <a:ext cx="396263" cy="261610"/>
            </a:xfrm>
            <a:prstGeom prst="rect">
              <a:avLst/>
            </a:prstGeom>
          </p:spPr>
          <p:txBody>
            <a:bodyPr wrap="none">
              <a:spAutoFit/>
            </a:bodyPr>
            <a:lstStyle/>
            <a:p>
              <a:pPr algn="r"/>
              <a:r>
                <a:rPr lang="en-US" altLang="zh-CN" sz="1100" dirty="0">
                  <a:solidFill>
                    <a:srgbClr val="D2B487"/>
                  </a:solidFill>
                  <a:cs typeface="+mn-ea"/>
                  <a:sym typeface="+mn-lt"/>
                </a:rPr>
                <a:t>5.0</a:t>
              </a:r>
              <a:endParaRPr lang="zh-CN" altLang="en-US" sz="1100" dirty="0">
                <a:solidFill>
                  <a:srgbClr val="D2B487"/>
                </a:solidFill>
                <a:cs typeface="+mn-ea"/>
                <a:sym typeface="+mn-lt"/>
              </a:endParaRPr>
            </a:p>
          </p:txBody>
        </p:sp>
        <p:sp>
          <p:nvSpPr>
            <p:cNvPr id="62" name="矩形 61">
              <a:extLst>
                <a:ext uri="{FF2B5EF4-FFF2-40B4-BE49-F238E27FC236}">
                  <a16:creationId xmlns:a16="http://schemas.microsoft.com/office/drawing/2014/main" id="{CE4C327E-5329-4857-9F05-75E77D0FEC6B}"/>
                </a:ext>
              </a:extLst>
            </p:cNvPr>
            <p:cNvSpPr/>
            <p:nvPr/>
          </p:nvSpPr>
          <p:spPr>
            <a:xfrm>
              <a:off x="831485" y="3141997"/>
              <a:ext cx="396263" cy="261610"/>
            </a:xfrm>
            <a:prstGeom prst="rect">
              <a:avLst/>
            </a:prstGeom>
          </p:spPr>
          <p:txBody>
            <a:bodyPr wrap="none">
              <a:spAutoFit/>
            </a:bodyPr>
            <a:lstStyle/>
            <a:p>
              <a:pPr algn="r"/>
              <a:r>
                <a:rPr lang="en-US" altLang="zh-CN" sz="1100" dirty="0">
                  <a:solidFill>
                    <a:srgbClr val="D2B487"/>
                  </a:solidFill>
                  <a:cs typeface="+mn-ea"/>
                  <a:sym typeface="+mn-lt"/>
                </a:rPr>
                <a:t>6.0</a:t>
              </a:r>
              <a:endParaRPr lang="zh-CN" altLang="en-US" sz="1100" dirty="0">
                <a:solidFill>
                  <a:srgbClr val="D2B487"/>
                </a:solidFill>
                <a:cs typeface="+mn-ea"/>
                <a:sym typeface="+mn-lt"/>
              </a:endParaRPr>
            </a:p>
          </p:txBody>
        </p:sp>
        <p:sp>
          <p:nvSpPr>
            <p:cNvPr id="63" name="矩形 62">
              <a:extLst>
                <a:ext uri="{FF2B5EF4-FFF2-40B4-BE49-F238E27FC236}">
                  <a16:creationId xmlns:a16="http://schemas.microsoft.com/office/drawing/2014/main" id="{08B4353B-1950-4F0A-988A-0D8AFAA4FF36}"/>
                </a:ext>
              </a:extLst>
            </p:cNvPr>
            <p:cNvSpPr/>
            <p:nvPr/>
          </p:nvSpPr>
          <p:spPr>
            <a:xfrm>
              <a:off x="831485" y="2840251"/>
              <a:ext cx="396263" cy="261610"/>
            </a:xfrm>
            <a:prstGeom prst="rect">
              <a:avLst/>
            </a:prstGeom>
          </p:spPr>
          <p:txBody>
            <a:bodyPr wrap="none">
              <a:spAutoFit/>
            </a:bodyPr>
            <a:lstStyle/>
            <a:p>
              <a:pPr algn="r"/>
              <a:r>
                <a:rPr lang="en-US" altLang="zh-CN" sz="1100" dirty="0">
                  <a:solidFill>
                    <a:srgbClr val="D2B487"/>
                  </a:solidFill>
                  <a:cs typeface="+mn-ea"/>
                  <a:sym typeface="+mn-lt"/>
                </a:rPr>
                <a:t>7.0</a:t>
              </a:r>
              <a:endParaRPr lang="zh-CN" altLang="en-US" sz="1100" dirty="0">
                <a:solidFill>
                  <a:srgbClr val="D2B487"/>
                </a:solidFill>
                <a:cs typeface="+mn-ea"/>
                <a:sym typeface="+mn-lt"/>
              </a:endParaRPr>
            </a:p>
          </p:txBody>
        </p:sp>
        <p:sp>
          <p:nvSpPr>
            <p:cNvPr id="64" name="矩形 63">
              <a:extLst>
                <a:ext uri="{FF2B5EF4-FFF2-40B4-BE49-F238E27FC236}">
                  <a16:creationId xmlns:a16="http://schemas.microsoft.com/office/drawing/2014/main" id="{4654B432-0883-4482-9148-1B5AD2077B79}"/>
                </a:ext>
              </a:extLst>
            </p:cNvPr>
            <p:cNvSpPr/>
            <p:nvPr/>
          </p:nvSpPr>
          <p:spPr>
            <a:xfrm>
              <a:off x="831485" y="2538505"/>
              <a:ext cx="396263" cy="261610"/>
            </a:xfrm>
            <a:prstGeom prst="rect">
              <a:avLst/>
            </a:prstGeom>
          </p:spPr>
          <p:txBody>
            <a:bodyPr wrap="none">
              <a:spAutoFit/>
            </a:bodyPr>
            <a:lstStyle/>
            <a:p>
              <a:pPr algn="r"/>
              <a:r>
                <a:rPr lang="en-US" altLang="zh-CN" sz="1100" dirty="0">
                  <a:solidFill>
                    <a:srgbClr val="D2B487"/>
                  </a:solidFill>
                  <a:cs typeface="+mn-ea"/>
                  <a:sym typeface="+mn-lt"/>
                </a:rPr>
                <a:t>8.0</a:t>
              </a:r>
              <a:endParaRPr lang="zh-CN" altLang="en-US" sz="1100" dirty="0">
                <a:solidFill>
                  <a:srgbClr val="D2B487"/>
                </a:solidFill>
                <a:cs typeface="+mn-ea"/>
                <a:sym typeface="+mn-lt"/>
              </a:endParaRPr>
            </a:p>
          </p:txBody>
        </p:sp>
        <p:sp>
          <p:nvSpPr>
            <p:cNvPr id="65" name="矩形 64">
              <a:extLst>
                <a:ext uri="{FF2B5EF4-FFF2-40B4-BE49-F238E27FC236}">
                  <a16:creationId xmlns:a16="http://schemas.microsoft.com/office/drawing/2014/main" id="{CEAEED89-CD22-4F29-A810-771AB259BFDF}"/>
                </a:ext>
              </a:extLst>
            </p:cNvPr>
            <p:cNvSpPr/>
            <p:nvPr/>
          </p:nvSpPr>
          <p:spPr>
            <a:xfrm>
              <a:off x="831485" y="2236759"/>
              <a:ext cx="396263" cy="261610"/>
            </a:xfrm>
            <a:prstGeom prst="rect">
              <a:avLst/>
            </a:prstGeom>
          </p:spPr>
          <p:txBody>
            <a:bodyPr wrap="none">
              <a:spAutoFit/>
            </a:bodyPr>
            <a:lstStyle/>
            <a:p>
              <a:pPr algn="r"/>
              <a:r>
                <a:rPr lang="en-US" altLang="zh-CN" sz="1100" dirty="0">
                  <a:solidFill>
                    <a:srgbClr val="D2B487"/>
                  </a:solidFill>
                  <a:cs typeface="+mn-ea"/>
                  <a:sym typeface="+mn-lt"/>
                </a:rPr>
                <a:t>9.0</a:t>
              </a:r>
              <a:endParaRPr lang="zh-CN" altLang="en-US" sz="1100" dirty="0">
                <a:solidFill>
                  <a:srgbClr val="D2B487"/>
                </a:solidFill>
                <a:cs typeface="+mn-ea"/>
                <a:sym typeface="+mn-lt"/>
              </a:endParaRPr>
            </a:p>
          </p:txBody>
        </p:sp>
      </p:grpSp>
      <p:sp>
        <p:nvSpPr>
          <p:cNvPr id="67" name="矩形 66">
            <a:extLst>
              <a:ext uri="{FF2B5EF4-FFF2-40B4-BE49-F238E27FC236}">
                <a16:creationId xmlns:a16="http://schemas.microsoft.com/office/drawing/2014/main" id="{3A317302-E063-4DE3-83FF-6047C9184359}"/>
              </a:ext>
            </a:extLst>
          </p:cNvPr>
          <p:cNvSpPr/>
          <p:nvPr/>
        </p:nvSpPr>
        <p:spPr>
          <a:xfrm>
            <a:off x="7258768" y="3429000"/>
            <a:ext cx="3497034" cy="613694"/>
          </a:xfrm>
          <a:prstGeom prst="rect">
            <a:avLst/>
          </a:prstGeom>
        </p:spPr>
        <p:txBody>
          <a:bodyPr wrap="square">
            <a:spAutoFit/>
          </a:bodyPr>
          <a:lstStyle/>
          <a:p>
            <a:pPr>
              <a:lnSpc>
                <a:spcPct val="150000"/>
              </a:lnSpc>
            </a:pPr>
            <a:r>
              <a:rPr lang="en-US" altLang="zh-CN" sz="1200" spc="100" dirty="0">
                <a:solidFill>
                  <a:schemeClr val="bg2"/>
                </a:solidFill>
                <a:cs typeface="+mn-ea"/>
                <a:sym typeface="+mn-lt"/>
              </a:rPr>
              <a:t>Click here to add content, content to match the title.  </a:t>
            </a:r>
          </a:p>
        </p:txBody>
      </p:sp>
      <p:sp>
        <p:nvSpPr>
          <p:cNvPr id="68" name="矩形 67">
            <a:extLst>
              <a:ext uri="{FF2B5EF4-FFF2-40B4-BE49-F238E27FC236}">
                <a16:creationId xmlns:a16="http://schemas.microsoft.com/office/drawing/2014/main" id="{BCD5F795-AFF8-4FFD-AA54-9360ECD1E87C}"/>
              </a:ext>
            </a:extLst>
          </p:cNvPr>
          <p:cNvSpPr/>
          <p:nvPr/>
        </p:nvSpPr>
        <p:spPr>
          <a:xfrm>
            <a:off x="7258768" y="2554614"/>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69" name="矩形 68">
            <a:extLst>
              <a:ext uri="{FF2B5EF4-FFF2-40B4-BE49-F238E27FC236}">
                <a16:creationId xmlns:a16="http://schemas.microsoft.com/office/drawing/2014/main" id="{B1201379-C2E1-4B93-B1E3-D071DFB1EFA4}"/>
              </a:ext>
            </a:extLst>
          </p:cNvPr>
          <p:cNvSpPr/>
          <p:nvPr/>
        </p:nvSpPr>
        <p:spPr>
          <a:xfrm>
            <a:off x="7258768" y="3017937"/>
            <a:ext cx="3439852" cy="461665"/>
          </a:xfrm>
          <a:prstGeom prst="rect">
            <a:avLst/>
          </a:prstGeom>
        </p:spPr>
        <p:txBody>
          <a:bodyPr wrap="none">
            <a:spAutoFit/>
          </a:bodyPr>
          <a:lstStyle/>
          <a:p>
            <a:r>
              <a:rPr lang="en-US" altLang="zh-CN" sz="2400" dirty="0">
                <a:solidFill>
                  <a:srgbClr val="D2B487"/>
                </a:solidFill>
                <a:cs typeface="+mn-ea"/>
                <a:sym typeface="+mn-lt"/>
              </a:rPr>
              <a:t>THE BUSINESS TEAM</a:t>
            </a:r>
            <a:endParaRPr lang="zh-CN" altLang="en-US" sz="2400" dirty="0">
              <a:solidFill>
                <a:srgbClr val="D2B487"/>
              </a:solidFill>
              <a:cs typeface="+mn-ea"/>
              <a:sym typeface="+mn-lt"/>
            </a:endParaRPr>
          </a:p>
        </p:txBody>
      </p:sp>
    </p:spTree>
    <p:extLst>
      <p:ext uri="{BB962C8B-B14F-4D97-AF65-F5344CB8AC3E}">
        <p14:creationId xmlns:p14="http://schemas.microsoft.com/office/powerpoint/2010/main" val="26661117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1+#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1+#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1+#ppt_w/2"/>
                                          </p:val>
                                        </p:tav>
                                        <p:tav tm="100000">
                                          <p:val>
                                            <p:strVal val="#ppt_x"/>
                                          </p:val>
                                        </p:tav>
                                      </p:tavLst>
                                    </p:anim>
                                    <p:anim calcmode="lin" valueType="num">
                                      <p:cBhvr additive="base">
                                        <p:cTn id="16" dur="500" fill="hold"/>
                                        <p:tgtEl>
                                          <p:spTgt spid="69"/>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par>
                                <p:cTn id="32" presetID="2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par>
                                <p:cTn id="38" presetID="22" presetClass="entr" presetSubtype="4"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down)">
                                      <p:cBhvr>
                                        <p:cTn id="40" dur="500"/>
                                        <p:tgtEl>
                                          <p:spTgt spid="6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7" grpId="0"/>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sp>
        <p:nvSpPr>
          <p:cNvPr id="2" name="矩形: 圆角 1">
            <a:extLst>
              <a:ext uri="{FF2B5EF4-FFF2-40B4-BE49-F238E27FC236}">
                <a16:creationId xmlns:a16="http://schemas.microsoft.com/office/drawing/2014/main" id="{72E0BAD9-6F82-4E42-8CB5-B9D32F7CEFBE}"/>
              </a:ext>
            </a:extLst>
          </p:cNvPr>
          <p:cNvSpPr/>
          <p:nvPr/>
        </p:nvSpPr>
        <p:spPr>
          <a:xfrm>
            <a:off x="1905000" y="3563064"/>
            <a:ext cx="3678382" cy="1316182"/>
          </a:xfrm>
          <a:prstGeom prst="roundRect">
            <a:avLst>
              <a:gd name="adj" fmla="val 11842"/>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圆角 6">
            <a:extLst>
              <a:ext uri="{FF2B5EF4-FFF2-40B4-BE49-F238E27FC236}">
                <a16:creationId xmlns:a16="http://schemas.microsoft.com/office/drawing/2014/main" id="{2A1F9A26-60B9-4C72-9172-5C060F261C59}"/>
              </a:ext>
            </a:extLst>
          </p:cNvPr>
          <p:cNvSpPr/>
          <p:nvPr/>
        </p:nvSpPr>
        <p:spPr>
          <a:xfrm>
            <a:off x="6317673" y="3563064"/>
            <a:ext cx="3678382" cy="1316182"/>
          </a:xfrm>
          <a:prstGeom prst="roundRect">
            <a:avLst>
              <a:gd name="adj" fmla="val 11360"/>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531BBA87-03A3-49AE-8488-2087BE9E7669}"/>
              </a:ext>
            </a:extLst>
          </p:cNvPr>
          <p:cNvSpPr/>
          <p:nvPr/>
        </p:nvSpPr>
        <p:spPr>
          <a:xfrm>
            <a:off x="2003221" y="3917905"/>
            <a:ext cx="3497034" cy="613694"/>
          </a:xfrm>
          <a:prstGeom prst="rect">
            <a:avLst/>
          </a:prstGeom>
        </p:spPr>
        <p:txBody>
          <a:bodyPr wrap="square">
            <a:spAutoFit/>
          </a:bodyPr>
          <a:lstStyle/>
          <a:p>
            <a:pPr>
              <a:lnSpc>
                <a:spcPct val="150000"/>
              </a:lnSpc>
            </a:pPr>
            <a:r>
              <a:rPr lang="en-US" altLang="zh-CN" sz="1200" spc="100" dirty="0">
                <a:solidFill>
                  <a:srgbClr val="0B263B"/>
                </a:solidFill>
                <a:cs typeface="+mn-ea"/>
                <a:sym typeface="+mn-lt"/>
              </a:rPr>
              <a:t>Click here to add content, content to match the title.  </a:t>
            </a:r>
          </a:p>
        </p:txBody>
      </p:sp>
      <p:sp>
        <p:nvSpPr>
          <p:cNvPr id="9" name="矩形 8">
            <a:extLst>
              <a:ext uri="{FF2B5EF4-FFF2-40B4-BE49-F238E27FC236}">
                <a16:creationId xmlns:a16="http://schemas.microsoft.com/office/drawing/2014/main" id="{985C79D9-24EB-471F-9FF6-827F5EF51497}"/>
              </a:ext>
            </a:extLst>
          </p:cNvPr>
          <p:cNvSpPr/>
          <p:nvPr/>
        </p:nvSpPr>
        <p:spPr>
          <a:xfrm>
            <a:off x="2003221" y="3563064"/>
            <a:ext cx="2105705" cy="461665"/>
          </a:xfrm>
          <a:prstGeom prst="rect">
            <a:avLst/>
          </a:prstGeom>
        </p:spPr>
        <p:txBody>
          <a:bodyPr wrap="none">
            <a:spAutoFit/>
          </a:bodyPr>
          <a:lstStyle/>
          <a:p>
            <a:r>
              <a:rPr lang="en-US" altLang="zh-CN" sz="2400" dirty="0">
                <a:solidFill>
                  <a:srgbClr val="0B263B"/>
                </a:solidFill>
                <a:cs typeface="+mn-ea"/>
                <a:sym typeface="+mn-lt"/>
              </a:rPr>
              <a:t>Add title text</a:t>
            </a:r>
            <a:endParaRPr lang="zh-CN" altLang="en-US" sz="2400" dirty="0">
              <a:solidFill>
                <a:srgbClr val="0B263B"/>
              </a:solidFill>
              <a:cs typeface="+mn-ea"/>
              <a:sym typeface="+mn-lt"/>
            </a:endParaRPr>
          </a:p>
        </p:txBody>
      </p:sp>
      <p:sp>
        <p:nvSpPr>
          <p:cNvPr id="10" name="矩形 9">
            <a:extLst>
              <a:ext uri="{FF2B5EF4-FFF2-40B4-BE49-F238E27FC236}">
                <a16:creationId xmlns:a16="http://schemas.microsoft.com/office/drawing/2014/main" id="{BA5F0F5A-72BC-4E6B-95C1-49666BA17417}"/>
              </a:ext>
            </a:extLst>
          </p:cNvPr>
          <p:cNvSpPr/>
          <p:nvPr/>
        </p:nvSpPr>
        <p:spPr>
          <a:xfrm>
            <a:off x="6395112" y="3917905"/>
            <a:ext cx="3497034" cy="613694"/>
          </a:xfrm>
          <a:prstGeom prst="rect">
            <a:avLst/>
          </a:prstGeom>
        </p:spPr>
        <p:txBody>
          <a:bodyPr wrap="square">
            <a:spAutoFit/>
          </a:bodyPr>
          <a:lstStyle/>
          <a:p>
            <a:pPr>
              <a:lnSpc>
                <a:spcPct val="150000"/>
              </a:lnSpc>
            </a:pPr>
            <a:r>
              <a:rPr lang="en-US" altLang="zh-CN" sz="1200" spc="100" dirty="0">
                <a:solidFill>
                  <a:srgbClr val="0B263B"/>
                </a:solidFill>
                <a:cs typeface="+mn-ea"/>
                <a:sym typeface="+mn-lt"/>
              </a:rPr>
              <a:t>Click here to add content, content to match the title.  </a:t>
            </a:r>
          </a:p>
        </p:txBody>
      </p:sp>
      <p:sp>
        <p:nvSpPr>
          <p:cNvPr id="11" name="矩形 10">
            <a:extLst>
              <a:ext uri="{FF2B5EF4-FFF2-40B4-BE49-F238E27FC236}">
                <a16:creationId xmlns:a16="http://schemas.microsoft.com/office/drawing/2014/main" id="{6BF359F6-29C4-40EE-BC6F-E919F6E5FD66}"/>
              </a:ext>
            </a:extLst>
          </p:cNvPr>
          <p:cNvSpPr/>
          <p:nvPr/>
        </p:nvSpPr>
        <p:spPr>
          <a:xfrm>
            <a:off x="6395112" y="3563064"/>
            <a:ext cx="2105705" cy="461665"/>
          </a:xfrm>
          <a:prstGeom prst="rect">
            <a:avLst/>
          </a:prstGeom>
        </p:spPr>
        <p:txBody>
          <a:bodyPr wrap="none">
            <a:spAutoFit/>
          </a:bodyPr>
          <a:lstStyle/>
          <a:p>
            <a:r>
              <a:rPr lang="en-US" altLang="zh-CN" sz="2400" dirty="0">
                <a:solidFill>
                  <a:srgbClr val="0B263B"/>
                </a:solidFill>
                <a:cs typeface="+mn-ea"/>
                <a:sym typeface="+mn-lt"/>
              </a:rPr>
              <a:t>Add title text</a:t>
            </a:r>
            <a:endParaRPr lang="zh-CN" altLang="en-US" sz="2400" dirty="0">
              <a:solidFill>
                <a:srgbClr val="0B263B"/>
              </a:solidFill>
              <a:cs typeface="+mn-ea"/>
              <a:sym typeface="+mn-lt"/>
            </a:endParaRPr>
          </a:p>
        </p:txBody>
      </p:sp>
      <p:grpSp>
        <p:nvGrpSpPr>
          <p:cNvPr id="13" name="组合 12">
            <a:extLst>
              <a:ext uri="{FF2B5EF4-FFF2-40B4-BE49-F238E27FC236}">
                <a16:creationId xmlns:a16="http://schemas.microsoft.com/office/drawing/2014/main" id="{53570557-BCE5-4742-A990-D75DFB31B254}"/>
              </a:ext>
            </a:extLst>
          </p:cNvPr>
          <p:cNvGrpSpPr/>
          <p:nvPr/>
        </p:nvGrpSpPr>
        <p:grpSpPr>
          <a:xfrm>
            <a:off x="4749365" y="3696190"/>
            <a:ext cx="928459" cy="221715"/>
            <a:chOff x="2648922" y="2100941"/>
            <a:chExt cx="928459" cy="221715"/>
          </a:xfrm>
        </p:grpSpPr>
        <p:sp>
          <p:nvSpPr>
            <p:cNvPr id="3" name="矩形 2">
              <a:extLst>
                <a:ext uri="{FF2B5EF4-FFF2-40B4-BE49-F238E27FC236}">
                  <a16:creationId xmlns:a16="http://schemas.microsoft.com/office/drawing/2014/main" id="{CDFF67B9-04DB-4CEE-B925-190C44BCF3BE}"/>
                </a:ext>
              </a:extLst>
            </p:cNvPr>
            <p:cNvSpPr/>
            <p:nvPr/>
          </p:nvSpPr>
          <p:spPr>
            <a:xfrm>
              <a:off x="2700639" y="2110081"/>
              <a:ext cx="792325" cy="2125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a:extLst>
                <a:ext uri="{FF2B5EF4-FFF2-40B4-BE49-F238E27FC236}">
                  <a16:creationId xmlns:a16="http://schemas.microsoft.com/office/drawing/2014/main" id="{9F298BF5-F710-4BD0-B736-E64A7823453E}"/>
                </a:ext>
              </a:extLst>
            </p:cNvPr>
            <p:cNvSpPr/>
            <p:nvPr/>
          </p:nvSpPr>
          <p:spPr>
            <a:xfrm>
              <a:off x="2648922" y="2100941"/>
              <a:ext cx="928459" cy="215444"/>
            </a:xfrm>
            <a:prstGeom prst="rect">
              <a:avLst/>
            </a:prstGeom>
          </p:spPr>
          <p:txBody>
            <a:bodyPr wrap="none">
              <a:spAutoFit/>
            </a:bodyPr>
            <a:lstStyle/>
            <a:p>
              <a:pPr algn="ctr"/>
              <a:r>
                <a:rPr lang="en-US" altLang="zh-CN" sz="800" b="1" spc="200" dirty="0">
                  <a:solidFill>
                    <a:srgbClr val="0B263B"/>
                  </a:solidFill>
                  <a:cs typeface="+mn-ea"/>
                  <a:sym typeface="+mn-lt"/>
                </a:rPr>
                <a:t>BUSINESS</a:t>
              </a:r>
              <a:endParaRPr lang="zh-CN" altLang="en-US" sz="800" b="1" spc="200" dirty="0">
                <a:solidFill>
                  <a:srgbClr val="0B263B"/>
                </a:solidFill>
                <a:cs typeface="+mn-ea"/>
                <a:sym typeface="+mn-lt"/>
              </a:endParaRPr>
            </a:p>
          </p:txBody>
        </p:sp>
      </p:grpSp>
      <p:grpSp>
        <p:nvGrpSpPr>
          <p:cNvPr id="17" name="组合 16">
            <a:extLst>
              <a:ext uri="{FF2B5EF4-FFF2-40B4-BE49-F238E27FC236}">
                <a16:creationId xmlns:a16="http://schemas.microsoft.com/office/drawing/2014/main" id="{407C406E-7989-4769-9D3C-906092B7DF0B}"/>
              </a:ext>
            </a:extLst>
          </p:cNvPr>
          <p:cNvGrpSpPr/>
          <p:nvPr/>
        </p:nvGrpSpPr>
        <p:grpSpPr>
          <a:xfrm>
            <a:off x="9156673" y="3696190"/>
            <a:ext cx="928459" cy="221715"/>
            <a:chOff x="2648922" y="2100941"/>
            <a:chExt cx="928459" cy="221715"/>
          </a:xfrm>
        </p:grpSpPr>
        <p:sp>
          <p:nvSpPr>
            <p:cNvPr id="18" name="矩形 17">
              <a:extLst>
                <a:ext uri="{FF2B5EF4-FFF2-40B4-BE49-F238E27FC236}">
                  <a16:creationId xmlns:a16="http://schemas.microsoft.com/office/drawing/2014/main" id="{7801402A-C1ED-4E36-8207-D1E9907FE84B}"/>
                </a:ext>
              </a:extLst>
            </p:cNvPr>
            <p:cNvSpPr/>
            <p:nvPr/>
          </p:nvSpPr>
          <p:spPr>
            <a:xfrm>
              <a:off x="2700639" y="2110081"/>
              <a:ext cx="792325" cy="2125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a:extLst>
                <a:ext uri="{FF2B5EF4-FFF2-40B4-BE49-F238E27FC236}">
                  <a16:creationId xmlns:a16="http://schemas.microsoft.com/office/drawing/2014/main" id="{28D78346-C25D-4581-BF3B-B34AEA912392}"/>
                </a:ext>
              </a:extLst>
            </p:cNvPr>
            <p:cNvSpPr/>
            <p:nvPr/>
          </p:nvSpPr>
          <p:spPr>
            <a:xfrm>
              <a:off x="2648922" y="2100941"/>
              <a:ext cx="928459" cy="215444"/>
            </a:xfrm>
            <a:prstGeom prst="rect">
              <a:avLst/>
            </a:prstGeom>
          </p:spPr>
          <p:txBody>
            <a:bodyPr wrap="none">
              <a:spAutoFit/>
            </a:bodyPr>
            <a:lstStyle/>
            <a:p>
              <a:pPr algn="ctr"/>
              <a:r>
                <a:rPr lang="en-US" altLang="zh-CN" sz="800" b="1" spc="200" dirty="0">
                  <a:solidFill>
                    <a:srgbClr val="0B263B"/>
                  </a:solidFill>
                  <a:cs typeface="+mn-ea"/>
                  <a:sym typeface="+mn-lt"/>
                </a:rPr>
                <a:t>BUSINESS</a:t>
              </a:r>
              <a:endParaRPr lang="zh-CN" altLang="en-US" sz="800" b="1" spc="200" dirty="0">
                <a:solidFill>
                  <a:srgbClr val="0B263B"/>
                </a:solidFill>
                <a:cs typeface="+mn-ea"/>
                <a:sym typeface="+mn-lt"/>
              </a:endParaRPr>
            </a:p>
          </p:txBody>
        </p:sp>
      </p:grpSp>
      <p:sp>
        <p:nvSpPr>
          <p:cNvPr id="20" name="矩形 19">
            <a:extLst>
              <a:ext uri="{FF2B5EF4-FFF2-40B4-BE49-F238E27FC236}">
                <a16:creationId xmlns:a16="http://schemas.microsoft.com/office/drawing/2014/main" id="{61BBF7BF-1C45-4FDC-AEEF-A713FFCD6BAF}"/>
              </a:ext>
            </a:extLst>
          </p:cNvPr>
          <p:cNvSpPr/>
          <p:nvPr/>
        </p:nvSpPr>
        <p:spPr>
          <a:xfrm>
            <a:off x="1905000" y="2544142"/>
            <a:ext cx="6829214" cy="336695"/>
          </a:xfrm>
          <a:prstGeom prst="rect">
            <a:avLst/>
          </a:prstGeom>
        </p:spPr>
        <p:txBody>
          <a:bodyPr wrap="square">
            <a:spAutoFit/>
          </a:bodyPr>
          <a:lstStyle/>
          <a:p>
            <a:pPr>
              <a:lnSpc>
                <a:spcPct val="150000"/>
              </a:lnSpc>
            </a:pPr>
            <a:r>
              <a:rPr lang="en-US" altLang="zh-CN" sz="1200" spc="100" dirty="0">
                <a:solidFill>
                  <a:schemeClr val="bg2"/>
                </a:solidFill>
                <a:cs typeface="+mn-ea"/>
                <a:sym typeface="+mn-lt"/>
              </a:rPr>
              <a:t>Click here to add content, content to match the title.  </a:t>
            </a:r>
          </a:p>
        </p:txBody>
      </p:sp>
      <p:sp>
        <p:nvSpPr>
          <p:cNvPr id="21" name="矩形 20">
            <a:extLst>
              <a:ext uri="{FF2B5EF4-FFF2-40B4-BE49-F238E27FC236}">
                <a16:creationId xmlns:a16="http://schemas.microsoft.com/office/drawing/2014/main" id="{0E61B34E-ED6E-4952-B38D-66DCC3840254}"/>
              </a:ext>
            </a:extLst>
          </p:cNvPr>
          <p:cNvSpPr/>
          <p:nvPr/>
        </p:nvSpPr>
        <p:spPr>
          <a:xfrm>
            <a:off x="1905000" y="1669756"/>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22" name="矩形 21">
            <a:extLst>
              <a:ext uri="{FF2B5EF4-FFF2-40B4-BE49-F238E27FC236}">
                <a16:creationId xmlns:a16="http://schemas.microsoft.com/office/drawing/2014/main" id="{C60CDA35-DE6F-49E9-92AF-59D86195E94A}"/>
              </a:ext>
            </a:extLst>
          </p:cNvPr>
          <p:cNvSpPr/>
          <p:nvPr/>
        </p:nvSpPr>
        <p:spPr>
          <a:xfrm>
            <a:off x="1905000" y="2133079"/>
            <a:ext cx="3439852" cy="461665"/>
          </a:xfrm>
          <a:prstGeom prst="rect">
            <a:avLst/>
          </a:prstGeom>
        </p:spPr>
        <p:txBody>
          <a:bodyPr wrap="none">
            <a:spAutoFit/>
          </a:bodyPr>
          <a:lstStyle/>
          <a:p>
            <a:r>
              <a:rPr lang="en-US" altLang="zh-CN" sz="2400" dirty="0">
                <a:solidFill>
                  <a:srgbClr val="D2B487"/>
                </a:solidFill>
                <a:cs typeface="+mn-ea"/>
                <a:sym typeface="+mn-lt"/>
              </a:rPr>
              <a:t>THE BUSINESS TEAM</a:t>
            </a:r>
            <a:endParaRPr lang="zh-CN" altLang="en-US" sz="2400" dirty="0">
              <a:solidFill>
                <a:srgbClr val="D2B487"/>
              </a:solidFill>
              <a:cs typeface="+mn-ea"/>
              <a:sym typeface="+mn-lt"/>
            </a:endParaRPr>
          </a:p>
        </p:txBody>
      </p:sp>
    </p:spTree>
    <p:extLst>
      <p:ext uri="{BB962C8B-B14F-4D97-AF65-F5344CB8AC3E}">
        <p14:creationId xmlns:p14="http://schemas.microsoft.com/office/powerpoint/2010/main" val="363743560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P spid="9" grpId="0"/>
      <p:bldP spid="10" grpId="0"/>
      <p:bldP spid="11"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sp>
        <p:nvSpPr>
          <p:cNvPr id="2" name="弧形 1">
            <a:extLst>
              <a:ext uri="{FF2B5EF4-FFF2-40B4-BE49-F238E27FC236}">
                <a16:creationId xmlns:a16="http://schemas.microsoft.com/office/drawing/2014/main" id="{776031BC-1EF1-48D5-B647-DADB90A4073F}"/>
              </a:ext>
            </a:extLst>
          </p:cNvPr>
          <p:cNvSpPr/>
          <p:nvPr/>
        </p:nvSpPr>
        <p:spPr>
          <a:xfrm>
            <a:off x="-438150" y="1739900"/>
            <a:ext cx="3663950" cy="3663950"/>
          </a:xfrm>
          <a:prstGeom prst="arc">
            <a:avLst>
              <a:gd name="adj1" fmla="val 16200000"/>
              <a:gd name="adj2" fmla="val 5381750"/>
            </a:avLst>
          </a:prstGeom>
          <a:ln w="12700">
            <a:gradFill>
              <a:gsLst>
                <a:gs pos="89000">
                  <a:srgbClr val="D2B487"/>
                </a:gs>
                <a:gs pos="12000">
                  <a:srgbClr val="D2B487"/>
                </a:gs>
                <a:gs pos="55100">
                  <a:srgbClr val="D2B487"/>
                </a:gs>
                <a:gs pos="0">
                  <a:srgbClr val="0B263B"/>
                </a:gs>
                <a:gs pos="100000">
                  <a:srgbClr val="0B263B"/>
                </a:gs>
              </a:gsLst>
              <a:lin ang="5400000" scaled="1"/>
            </a:gra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id="{6409E037-6945-44BE-AA2A-8228D18FB0C0}"/>
              </a:ext>
            </a:extLst>
          </p:cNvPr>
          <p:cNvSpPr/>
          <p:nvPr/>
        </p:nvSpPr>
        <p:spPr>
          <a:xfrm>
            <a:off x="4078972" y="2088269"/>
            <a:ext cx="5903228" cy="336695"/>
          </a:xfrm>
          <a:prstGeom prst="rect">
            <a:avLst/>
          </a:prstGeom>
        </p:spPr>
        <p:txBody>
          <a:bodyPr wrap="square">
            <a:spAutoFit/>
          </a:bodyPr>
          <a:lstStyle/>
          <a:p>
            <a:pP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8" name="矩形 7">
            <a:extLst>
              <a:ext uri="{FF2B5EF4-FFF2-40B4-BE49-F238E27FC236}">
                <a16:creationId xmlns:a16="http://schemas.microsoft.com/office/drawing/2014/main" id="{DE597445-BC39-4417-B204-A1439A276738}"/>
              </a:ext>
            </a:extLst>
          </p:cNvPr>
          <p:cNvSpPr/>
          <p:nvPr/>
        </p:nvSpPr>
        <p:spPr>
          <a:xfrm>
            <a:off x="4043219" y="1739900"/>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9" name="矩形 8">
            <a:extLst>
              <a:ext uri="{FF2B5EF4-FFF2-40B4-BE49-F238E27FC236}">
                <a16:creationId xmlns:a16="http://schemas.microsoft.com/office/drawing/2014/main" id="{1B166C02-857E-4AF2-B344-744E60580695}"/>
              </a:ext>
            </a:extLst>
          </p:cNvPr>
          <p:cNvSpPr/>
          <p:nvPr/>
        </p:nvSpPr>
        <p:spPr>
          <a:xfrm>
            <a:off x="4682222" y="3364759"/>
            <a:ext cx="5903228" cy="336695"/>
          </a:xfrm>
          <a:prstGeom prst="rect">
            <a:avLst/>
          </a:prstGeom>
        </p:spPr>
        <p:txBody>
          <a:bodyPr wrap="square">
            <a:spAutoFit/>
          </a:bodyPr>
          <a:lstStyle/>
          <a:p>
            <a:pP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10" name="矩形 9">
            <a:extLst>
              <a:ext uri="{FF2B5EF4-FFF2-40B4-BE49-F238E27FC236}">
                <a16:creationId xmlns:a16="http://schemas.microsoft.com/office/drawing/2014/main" id="{7D585949-D754-4636-AC7D-94BA8D105CBC}"/>
              </a:ext>
            </a:extLst>
          </p:cNvPr>
          <p:cNvSpPr/>
          <p:nvPr/>
        </p:nvSpPr>
        <p:spPr>
          <a:xfrm>
            <a:off x="4646469" y="3016390"/>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11" name="矩形 10">
            <a:extLst>
              <a:ext uri="{FF2B5EF4-FFF2-40B4-BE49-F238E27FC236}">
                <a16:creationId xmlns:a16="http://schemas.microsoft.com/office/drawing/2014/main" id="{4FC2E680-A581-4724-856A-8B104990E227}"/>
              </a:ext>
            </a:extLst>
          </p:cNvPr>
          <p:cNvSpPr/>
          <p:nvPr/>
        </p:nvSpPr>
        <p:spPr>
          <a:xfrm>
            <a:off x="4114725" y="4641250"/>
            <a:ext cx="5903228" cy="336695"/>
          </a:xfrm>
          <a:prstGeom prst="rect">
            <a:avLst/>
          </a:prstGeom>
        </p:spPr>
        <p:txBody>
          <a:bodyPr wrap="square">
            <a:spAutoFit/>
          </a:bodyPr>
          <a:lstStyle/>
          <a:p>
            <a:pP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12" name="矩形 11">
            <a:extLst>
              <a:ext uri="{FF2B5EF4-FFF2-40B4-BE49-F238E27FC236}">
                <a16:creationId xmlns:a16="http://schemas.microsoft.com/office/drawing/2014/main" id="{B2082DCE-50F3-420B-BCBE-AE800A9BABF4}"/>
              </a:ext>
            </a:extLst>
          </p:cNvPr>
          <p:cNvSpPr/>
          <p:nvPr/>
        </p:nvSpPr>
        <p:spPr>
          <a:xfrm>
            <a:off x="4078972" y="4292881"/>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grpSp>
        <p:nvGrpSpPr>
          <p:cNvPr id="16" name="组合 15">
            <a:extLst>
              <a:ext uri="{FF2B5EF4-FFF2-40B4-BE49-F238E27FC236}">
                <a16:creationId xmlns:a16="http://schemas.microsoft.com/office/drawing/2014/main" id="{D0AA9FC8-8DDA-4EFC-BA7F-8E2B95CE9384}"/>
              </a:ext>
            </a:extLst>
          </p:cNvPr>
          <p:cNvGrpSpPr/>
          <p:nvPr/>
        </p:nvGrpSpPr>
        <p:grpSpPr>
          <a:xfrm>
            <a:off x="2492512" y="2072230"/>
            <a:ext cx="533400" cy="533400"/>
            <a:chOff x="4412674" y="2213264"/>
            <a:chExt cx="533400" cy="533400"/>
          </a:xfrm>
        </p:grpSpPr>
        <p:sp>
          <p:nvSpPr>
            <p:cNvPr id="28" name="椭圆 27">
              <a:extLst>
                <a:ext uri="{FF2B5EF4-FFF2-40B4-BE49-F238E27FC236}">
                  <a16:creationId xmlns:a16="http://schemas.microsoft.com/office/drawing/2014/main" id="{23CD2B7D-94B4-4D0D-A701-8C1B540D3ECF}"/>
                </a:ext>
              </a:extLst>
            </p:cNvPr>
            <p:cNvSpPr/>
            <p:nvPr/>
          </p:nvSpPr>
          <p:spPr>
            <a:xfrm>
              <a:off x="4412674" y="2213264"/>
              <a:ext cx="533400" cy="533400"/>
            </a:xfrm>
            <a:prstGeom prst="ellipse">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iconfont-1191-801535">
              <a:extLst>
                <a:ext uri="{FF2B5EF4-FFF2-40B4-BE49-F238E27FC236}">
                  <a16:creationId xmlns:a16="http://schemas.microsoft.com/office/drawing/2014/main" id="{16E116C6-15B5-45D1-8EE3-205FC8EFF660}"/>
                </a:ext>
              </a:extLst>
            </p:cNvPr>
            <p:cNvSpPr>
              <a:spLocks noChangeAspect="1"/>
            </p:cNvSpPr>
            <p:nvPr/>
          </p:nvSpPr>
          <p:spPr bwMode="auto">
            <a:xfrm rot="2416772">
              <a:off x="4551749" y="2315441"/>
              <a:ext cx="255250" cy="323850"/>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0B263B"/>
            </a:solidFill>
            <a:ln>
              <a:noFill/>
            </a:ln>
          </p:spPr>
          <p:txBody>
            <a:bodyPr/>
            <a:lstStyle/>
            <a:p>
              <a:endParaRPr lang="en-US">
                <a:cs typeface="+mn-ea"/>
                <a:sym typeface="+mn-lt"/>
              </a:endParaRPr>
            </a:p>
          </p:txBody>
        </p:sp>
        <p:sp>
          <p:nvSpPr>
            <p:cNvPr id="30" name="椭圆 29">
              <a:extLst>
                <a:ext uri="{FF2B5EF4-FFF2-40B4-BE49-F238E27FC236}">
                  <a16:creationId xmlns:a16="http://schemas.microsoft.com/office/drawing/2014/main" id="{FD74CF14-17F5-4B9A-818A-E241565D94C3}"/>
                </a:ext>
              </a:extLst>
            </p:cNvPr>
            <p:cNvSpPr/>
            <p:nvPr/>
          </p:nvSpPr>
          <p:spPr>
            <a:xfrm>
              <a:off x="4440816" y="2238808"/>
              <a:ext cx="477116" cy="477116"/>
            </a:xfrm>
            <a:prstGeom prst="ellipse">
              <a:avLst/>
            </a:prstGeom>
            <a:noFill/>
            <a:ln>
              <a:solidFill>
                <a:srgbClr val="0B26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矩形 18">
            <a:extLst>
              <a:ext uri="{FF2B5EF4-FFF2-40B4-BE49-F238E27FC236}">
                <a16:creationId xmlns:a16="http://schemas.microsoft.com/office/drawing/2014/main" id="{2582FC63-A811-4FCF-BDEF-226083332FCF}"/>
              </a:ext>
            </a:extLst>
          </p:cNvPr>
          <p:cNvSpPr/>
          <p:nvPr/>
        </p:nvSpPr>
        <p:spPr>
          <a:xfrm>
            <a:off x="973830" y="3192970"/>
            <a:ext cx="1984326" cy="830997"/>
          </a:xfrm>
          <a:prstGeom prst="rect">
            <a:avLst/>
          </a:prstGeom>
        </p:spPr>
        <p:txBody>
          <a:bodyPr wrap="none">
            <a:spAutoFit/>
          </a:bodyPr>
          <a:lstStyle/>
          <a:p>
            <a:pPr algn="ctr"/>
            <a:r>
              <a:rPr lang="en-US" altLang="zh-CN" sz="2400" b="1" spc="200" dirty="0">
                <a:solidFill>
                  <a:srgbClr val="C00000"/>
                </a:solidFill>
                <a:cs typeface="+mn-ea"/>
                <a:sym typeface="+mn-lt"/>
              </a:rPr>
              <a:t>BUSINESS</a:t>
            </a:r>
          </a:p>
          <a:p>
            <a:pPr algn="ctr"/>
            <a:r>
              <a:rPr lang="en-US" altLang="zh-CN" sz="2400" b="1" spc="200" dirty="0">
                <a:solidFill>
                  <a:srgbClr val="C00000"/>
                </a:solidFill>
                <a:cs typeface="+mn-ea"/>
                <a:sym typeface="+mn-lt"/>
              </a:rPr>
              <a:t>TEAM</a:t>
            </a:r>
            <a:endParaRPr lang="zh-CN" altLang="en-US" sz="2400" b="1" spc="200" dirty="0">
              <a:solidFill>
                <a:srgbClr val="C00000"/>
              </a:solidFill>
              <a:cs typeface="+mn-ea"/>
              <a:sym typeface="+mn-lt"/>
            </a:endParaRPr>
          </a:p>
        </p:txBody>
      </p:sp>
      <p:grpSp>
        <p:nvGrpSpPr>
          <p:cNvPr id="34" name="组合 33">
            <a:extLst>
              <a:ext uri="{FF2B5EF4-FFF2-40B4-BE49-F238E27FC236}">
                <a16:creationId xmlns:a16="http://schemas.microsoft.com/office/drawing/2014/main" id="{7F4CB497-D6E2-4530-9F5B-0A16F675EBA9}"/>
              </a:ext>
            </a:extLst>
          </p:cNvPr>
          <p:cNvGrpSpPr/>
          <p:nvPr/>
        </p:nvGrpSpPr>
        <p:grpSpPr>
          <a:xfrm>
            <a:off x="2492512" y="4498170"/>
            <a:ext cx="533400" cy="533400"/>
            <a:chOff x="4412674" y="2213264"/>
            <a:chExt cx="533400" cy="533400"/>
          </a:xfrm>
        </p:grpSpPr>
        <p:sp>
          <p:nvSpPr>
            <p:cNvPr id="35" name="椭圆 34">
              <a:extLst>
                <a:ext uri="{FF2B5EF4-FFF2-40B4-BE49-F238E27FC236}">
                  <a16:creationId xmlns:a16="http://schemas.microsoft.com/office/drawing/2014/main" id="{E0E9A5D6-61BD-403B-B6C2-F945F0678E8C}"/>
                </a:ext>
              </a:extLst>
            </p:cNvPr>
            <p:cNvSpPr/>
            <p:nvPr/>
          </p:nvSpPr>
          <p:spPr>
            <a:xfrm>
              <a:off x="4412674" y="2213264"/>
              <a:ext cx="533400" cy="533400"/>
            </a:xfrm>
            <a:prstGeom prst="ellipse">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iconfont-1191-801535">
              <a:extLst>
                <a:ext uri="{FF2B5EF4-FFF2-40B4-BE49-F238E27FC236}">
                  <a16:creationId xmlns:a16="http://schemas.microsoft.com/office/drawing/2014/main" id="{B2025521-2C07-48A7-A6CC-E44B4A76B52C}"/>
                </a:ext>
              </a:extLst>
            </p:cNvPr>
            <p:cNvSpPr>
              <a:spLocks noChangeAspect="1"/>
            </p:cNvSpPr>
            <p:nvPr/>
          </p:nvSpPr>
          <p:spPr bwMode="auto">
            <a:xfrm rot="8051196">
              <a:off x="4551749" y="2315441"/>
              <a:ext cx="255250" cy="323850"/>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0B263B"/>
            </a:solidFill>
            <a:ln>
              <a:noFill/>
            </a:ln>
          </p:spPr>
          <p:txBody>
            <a:bodyPr/>
            <a:lstStyle/>
            <a:p>
              <a:endParaRPr lang="en-US">
                <a:cs typeface="+mn-ea"/>
                <a:sym typeface="+mn-lt"/>
              </a:endParaRPr>
            </a:p>
          </p:txBody>
        </p:sp>
        <p:sp>
          <p:nvSpPr>
            <p:cNvPr id="37" name="椭圆 36">
              <a:extLst>
                <a:ext uri="{FF2B5EF4-FFF2-40B4-BE49-F238E27FC236}">
                  <a16:creationId xmlns:a16="http://schemas.microsoft.com/office/drawing/2014/main" id="{64659739-EE1E-42A2-BE99-9BAABAA18571}"/>
                </a:ext>
              </a:extLst>
            </p:cNvPr>
            <p:cNvSpPr/>
            <p:nvPr/>
          </p:nvSpPr>
          <p:spPr>
            <a:xfrm>
              <a:off x="4440816" y="2238808"/>
              <a:ext cx="477116" cy="477116"/>
            </a:xfrm>
            <a:prstGeom prst="ellipse">
              <a:avLst/>
            </a:prstGeom>
            <a:noFill/>
            <a:ln>
              <a:solidFill>
                <a:srgbClr val="0B26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8" name="组合 37">
            <a:extLst>
              <a:ext uri="{FF2B5EF4-FFF2-40B4-BE49-F238E27FC236}">
                <a16:creationId xmlns:a16="http://schemas.microsoft.com/office/drawing/2014/main" id="{C13F4FAC-A039-4E58-9DD5-273EAEE452F2}"/>
              </a:ext>
            </a:extLst>
          </p:cNvPr>
          <p:cNvGrpSpPr/>
          <p:nvPr/>
        </p:nvGrpSpPr>
        <p:grpSpPr>
          <a:xfrm>
            <a:off x="2958787" y="3274630"/>
            <a:ext cx="533400" cy="533400"/>
            <a:chOff x="4412674" y="2213264"/>
            <a:chExt cx="533400" cy="533400"/>
          </a:xfrm>
        </p:grpSpPr>
        <p:sp>
          <p:nvSpPr>
            <p:cNvPr id="39" name="椭圆 38">
              <a:extLst>
                <a:ext uri="{FF2B5EF4-FFF2-40B4-BE49-F238E27FC236}">
                  <a16:creationId xmlns:a16="http://schemas.microsoft.com/office/drawing/2014/main" id="{E15B61D0-EA9B-4574-AB78-452FBA07551A}"/>
                </a:ext>
              </a:extLst>
            </p:cNvPr>
            <p:cNvSpPr/>
            <p:nvPr/>
          </p:nvSpPr>
          <p:spPr>
            <a:xfrm>
              <a:off x="4412674" y="2213264"/>
              <a:ext cx="533400" cy="533400"/>
            </a:xfrm>
            <a:prstGeom prst="ellipse">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iconfont-1191-801535">
              <a:extLst>
                <a:ext uri="{FF2B5EF4-FFF2-40B4-BE49-F238E27FC236}">
                  <a16:creationId xmlns:a16="http://schemas.microsoft.com/office/drawing/2014/main" id="{DB09F504-399A-45DB-9D4C-6D54CC343E34}"/>
                </a:ext>
              </a:extLst>
            </p:cNvPr>
            <p:cNvSpPr>
              <a:spLocks noChangeAspect="1"/>
            </p:cNvSpPr>
            <p:nvPr/>
          </p:nvSpPr>
          <p:spPr bwMode="auto">
            <a:xfrm rot="5695645">
              <a:off x="4551749" y="2315441"/>
              <a:ext cx="255250" cy="323850"/>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0B263B"/>
            </a:solidFill>
            <a:ln>
              <a:noFill/>
            </a:ln>
          </p:spPr>
          <p:txBody>
            <a:bodyPr/>
            <a:lstStyle/>
            <a:p>
              <a:endParaRPr lang="en-US">
                <a:cs typeface="+mn-ea"/>
                <a:sym typeface="+mn-lt"/>
              </a:endParaRPr>
            </a:p>
          </p:txBody>
        </p:sp>
        <p:sp>
          <p:nvSpPr>
            <p:cNvPr id="41" name="椭圆 40">
              <a:extLst>
                <a:ext uri="{FF2B5EF4-FFF2-40B4-BE49-F238E27FC236}">
                  <a16:creationId xmlns:a16="http://schemas.microsoft.com/office/drawing/2014/main" id="{30858553-3D5D-4E88-9E40-E8DA5C43CCE4}"/>
                </a:ext>
              </a:extLst>
            </p:cNvPr>
            <p:cNvSpPr/>
            <p:nvPr/>
          </p:nvSpPr>
          <p:spPr>
            <a:xfrm>
              <a:off x="4440816" y="2238808"/>
              <a:ext cx="477116" cy="477116"/>
            </a:xfrm>
            <a:prstGeom prst="ellipse">
              <a:avLst/>
            </a:prstGeom>
            <a:noFill/>
            <a:ln>
              <a:solidFill>
                <a:srgbClr val="0B26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175767185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2" presetClass="entr" presetSubtype="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nodeType="withEffect">
                                  <p:stCondLst>
                                    <p:cond delay="25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Effect transition="in" filter="fade">
                                      <p:cBhvr>
                                        <p:cTn id="46" dur="500"/>
                                        <p:tgtEl>
                                          <p:spTgt spid="38"/>
                                        </p:tgtEl>
                                      </p:cBhvr>
                                    </p:animEffect>
                                  </p:childTnLst>
                                </p:cTn>
                              </p:par>
                              <p:par>
                                <p:cTn id="47" presetID="53" presetClass="entr" presetSubtype="16" fill="hold" nodeType="withEffect">
                                  <p:stCondLst>
                                    <p:cond delay="50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grpSp>
        <p:nvGrpSpPr>
          <p:cNvPr id="3" name="组合 2">
            <a:extLst>
              <a:ext uri="{FF2B5EF4-FFF2-40B4-BE49-F238E27FC236}">
                <a16:creationId xmlns:a16="http://schemas.microsoft.com/office/drawing/2014/main" id="{E35A5FF1-DF3D-43DC-AE08-6F5362DEFE92}"/>
              </a:ext>
            </a:extLst>
          </p:cNvPr>
          <p:cNvGrpSpPr/>
          <p:nvPr/>
        </p:nvGrpSpPr>
        <p:grpSpPr>
          <a:xfrm>
            <a:off x="1790700" y="3475870"/>
            <a:ext cx="2959100" cy="1502530"/>
            <a:chOff x="1682750" y="2628900"/>
            <a:chExt cx="4677156" cy="2374900"/>
          </a:xfrm>
        </p:grpSpPr>
        <p:sp>
          <p:nvSpPr>
            <p:cNvPr id="2" name="六边形 1">
              <a:extLst>
                <a:ext uri="{FF2B5EF4-FFF2-40B4-BE49-F238E27FC236}">
                  <a16:creationId xmlns:a16="http://schemas.microsoft.com/office/drawing/2014/main" id="{30E1EDF4-3D01-49FF-B0AD-B6732C978E64}"/>
                </a:ext>
              </a:extLst>
            </p:cNvPr>
            <p:cNvSpPr/>
            <p:nvPr/>
          </p:nvSpPr>
          <p:spPr>
            <a:xfrm>
              <a:off x="1682750" y="2628900"/>
              <a:ext cx="1038606" cy="895350"/>
            </a:xfrm>
            <a:prstGeom prst="hexagon">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六边形 6">
              <a:extLst>
                <a:ext uri="{FF2B5EF4-FFF2-40B4-BE49-F238E27FC236}">
                  <a16:creationId xmlns:a16="http://schemas.microsoft.com/office/drawing/2014/main" id="{26596813-3C95-4F02-91C6-DD3A04D79EF0}"/>
                </a:ext>
              </a:extLst>
            </p:cNvPr>
            <p:cNvSpPr/>
            <p:nvPr/>
          </p:nvSpPr>
          <p:spPr>
            <a:xfrm>
              <a:off x="2597150" y="3105150"/>
              <a:ext cx="1038606" cy="895350"/>
            </a:xfrm>
            <a:prstGeom prst="hexagon">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六边形 7">
              <a:extLst>
                <a:ext uri="{FF2B5EF4-FFF2-40B4-BE49-F238E27FC236}">
                  <a16:creationId xmlns:a16="http://schemas.microsoft.com/office/drawing/2014/main" id="{69D7BF60-E5DA-4A14-8297-81CDB3A5B26D}"/>
                </a:ext>
              </a:extLst>
            </p:cNvPr>
            <p:cNvSpPr/>
            <p:nvPr/>
          </p:nvSpPr>
          <p:spPr>
            <a:xfrm>
              <a:off x="3505200" y="2628900"/>
              <a:ext cx="1038606" cy="895350"/>
            </a:xfrm>
            <a:prstGeom prst="hexagon">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六边形 8">
              <a:extLst>
                <a:ext uri="{FF2B5EF4-FFF2-40B4-BE49-F238E27FC236}">
                  <a16:creationId xmlns:a16="http://schemas.microsoft.com/office/drawing/2014/main" id="{59448088-0F5C-458A-B36B-7247E17169F7}"/>
                </a:ext>
              </a:extLst>
            </p:cNvPr>
            <p:cNvSpPr/>
            <p:nvPr/>
          </p:nvSpPr>
          <p:spPr>
            <a:xfrm>
              <a:off x="2603500" y="4108450"/>
              <a:ext cx="1038606" cy="895350"/>
            </a:xfrm>
            <a:prstGeom prst="hexagon">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六边形 9">
              <a:extLst>
                <a:ext uri="{FF2B5EF4-FFF2-40B4-BE49-F238E27FC236}">
                  <a16:creationId xmlns:a16="http://schemas.microsoft.com/office/drawing/2014/main" id="{A326E5C6-98F7-416F-8032-F21D48CEDA50}"/>
                </a:ext>
              </a:extLst>
            </p:cNvPr>
            <p:cNvSpPr/>
            <p:nvPr/>
          </p:nvSpPr>
          <p:spPr>
            <a:xfrm>
              <a:off x="3511550" y="3632200"/>
              <a:ext cx="1038606" cy="89535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六边形 10">
              <a:extLst>
                <a:ext uri="{FF2B5EF4-FFF2-40B4-BE49-F238E27FC236}">
                  <a16:creationId xmlns:a16="http://schemas.microsoft.com/office/drawing/2014/main" id="{4DE87AF0-2B0B-4D96-A914-2C72190F90F1}"/>
                </a:ext>
              </a:extLst>
            </p:cNvPr>
            <p:cNvSpPr/>
            <p:nvPr/>
          </p:nvSpPr>
          <p:spPr>
            <a:xfrm>
              <a:off x="4413250" y="4108450"/>
              <a:ext cx="1038606" cy="895350"/>
            </a:xfrm>
            <a:prstGeom prst="hexagon">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六边形 11">
              <a:extLst>
                <a:ext uri="{FF2B5EF4-FFF2-40B4-BE49-F238E27FC236}">
                  <a16:creationId xmlns:a16="http://schemas.microsoft.com/office/drawing/2014/main" id="{DDF14F02-0FE0-40BB-8EF4-12C5C9ACD7E3}"/>
                </a:ext>
              </a:extLst>
            </p:cNvPr>
            <p:cNvSpPr/>
            <p:nvPr/>
          </p:nvSpPr>
          <p:spPr>
            <a:xfrm>
              <a:off x="5321300" y="3632200"/>
              <a:ext cx="1038606" cy="895350"/>
            </a:xfrm>
            <a:prstGeom prst="hexagon">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 name="组合 12">
            <a:extLst>
              <a:ext uri="{FF2B5EF4-FFF2-40B4-BE49-F238E27FC236}">
                <a16:creationId xmlns:a16="http://schemas.microsoft.com/office/drawing/2014/main" id="{AA9F7E7E-41FD-4276-85B6-BC04EADD41A1}"/>
              </a:ext>
            </a:extLst>
          </p:cNvPr>
          <p:cNvGrpSpPr/>
          <p:nvPr/>
        </p:nvGrpSpPr>
        <p:grpSpPr>
          <a:xfrm>
            <a:off x="6877050" y="3475870"/>
            <a:ext cx="2959100" cy="1502530"/>
            <a:chOff x="1682750" y="2628900"/>
            <a:chExt cx="4677156" cy="2374900"/>
          </a:xfrm>
        </p:grpSpPr>
        <p:sp>
          <p:nvSpPr>
            <p:cNvPr id="14" name="六边形 13">
              <a:extLst>
                <a:ext uri="{FF2B5EF4-FFF2-40B4-BE49-F238E27FC236}">
                  <a16:creationId xmlns:a16="http://schemas.microsoft.com/office/drawing/2014/main" id="{3500948E-77DF-4252-B764-C8B7DEC97809}"/>
                </a:ext>
              </a:extLst>
            </p:cNvPr>
            <p:cNvSpPr/>
            <p:nvPr/>
          </p:nvSpPr>
          <p:spPr>
            <a:xfrm>
              <a:off x="1682750" y="2628900"/>
              <a:ext cx="1038606" cy="895350"/>
            </a:xfrm>
            <a:prstGeom prst="hexagon">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六边形 14">
              <a:extLst>
                <a:ext uri="{FF2B5EF4-FFF2-40B4-BE49-F238E27FC236}">
                  <a16:creationId xmlns:a16="http://schemas.microsoft.com/office/drawing/2014/main" id="{A03B72C2-82BB-4C3E-AF6A-19D9AA0B8A7C}"/>
                </a:ext>
              </a:extLst>
            </p:cNvPr>
            <p:cNvSpPr/>
            <p:nvPr/>
          </p:nvSpPr>
          <p:spPr>
            <a:xfrm>
              <a:off x="2597150" y="3105150"/>
              <a:ext cx="1038606" cy="89535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六边形 15">
              <a:extLst>
                <a:ext uri="{FF2B5EF4-FFF2-40B4-BE49-F238E27FC236}">
                  <a16:creationId xmlns:a16="http://schemas.microsoft.com/office/drawing/2014/main" id="{B2908126-92FF-4EFC-A364-E484C8C55177}"/>
                </a:ext>
              </a:extLst>
            </p:cNvPr>
            <p:cNvSpPr/>
            <p:nvPr/>
          </p:nvSpPr>
          <p:spPr>
            <a:xfrm>
              <a:off x="3505200" y="2628900"/>
              <a:ext cx="1038606" cy="895350"/>
            </a:xfrm>
            <a:prstGeom prst="hexagon">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六边形 16">
              <a:extLst>
                <a:ext uri="{FF2B5EF4-FFF2-40B4-BE49-F238E27FC236}">
                  <a16:creationId xmlns:a16="http://schemas.microsoft.com/office/drawing/2014/main" id="{D136FC82-4576-4875-8370-B9EF3E8C4F6C}"/>
                </a:ext>
              </a:extLst>
            </p:cNvPr>
            <p:cNvSpPr/>
            <p:nvPr/>
          </p:nvSpPr>
          <p:spPr>
            <a:xfrm>
              <a:off x="2603500" y="4108450"/>
              <a:ext cx="1038606" cy="895350"/>
            </a:xfrm>
            <a:prstGeom prst="hexagon">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六边形 17">
              <a:extLst>
                <a:ext uri="{FF2B5EF4-FFF2-40B4-BE49-F238E27FC236}">
                  <a16:creationId xmlns:a16="http://schemas.microsoft.com/office/drawing/2014/main" id="{0E6715FC-4BA0-4861-92DE-952487966C21}"/>
                </a:ext>
              </a:extLst>
            </p:cNvPr>
            <p:cNvSpPr/>
            <p:nvPr/>
          </p:nvSpPr>
          <p:spPr>
            <a:xfrm>
              <a:off x="3511550" y="3632200"/>
              <a:ext cx="1038606" cy="895350"/>
            </a:xfrm>
            <a:prstGeom prst="hexagon">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六边形 18">
              <a:extLst>
                <a:ext uri="{FF2B5EF4-FFF2-40B4-BE49-F238E27FC236}">
                  <a16:creationId xmlns:a16="http://schemas.microsoft.com/office/drawing/2014/main" id="{9A210A44-B55C-4214-8D19-4A5501BE39A9}"/>
                </a:ext>
              </a:extLst>
            </p:cNvPr>
            <p:cNvSpPr/>
            <p:nvPr/>
          </p:nvSpPr>
          <p:spPr>
            <a:xfrm>
              <a:off x="4413250" y="4108450"/>
              <a:ext cx="1038606" cy="895350"/>
            </a:xfrm>
            <a:prstGeom prst="hexagon">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六边形 19">
              <a:extLst>
                <a:ext uri="{FF2B5EF4-FFF2-40B4-BE49-F238E27FC236}">
                  <a16:creationId xmlns:a16="http://schemas.microsoft.com/office/drawing/2014/main" id="{68118F42-985B-4DCA-9BE9-F8945C9B1C5C}"/>
                </a:ext>
              </a:extLst>
            </p:cNvPr>
            <p:cNvSpPr/>
            <p:nvPr/>
          </p:nvSpPr>
          <p:spPr>
            <a:xfrm>
              <a:off x="5321300" y="3632200"/>
              <a:ext cx="1038606" cy="895350"/>
            </a:xfrm>
            <a:prstGeom prst="hexagon">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矩形 30">
            <a:extLst>
              <a:ext uri="{FF2B5EF4-FFF2-40B4-BE49-F238E27FC236}">
                <a16:creationId xmlns:a16="http://schemas.microsoft.com/office/drawing/2014/main" id="{8D9F387A-E732-4097-848A-CD1BDCEAE1E3}"/>
              </a:ext>
            </a:extLst>
          </p:cNvPr>
          <p:cNvSpPr/>
          <p:nvPr/>
        </p:nvSpPr>
        <p:spPr>
          <a:xfrm>
            <a:off x="1630918" y="2458503"/>
            <a:ext cx="3588782" cy="613694"/>
          </a:xfrm>
          <a:prstGeom prst="rect">
            <a:avLst/>
          </a:prstGeom>
        </p:spPr>
        <p:txBody>
          <a:bodyPr wrap="square">
            <a:spAutoFit/>
          </a:bodyPr>
          <a:lstStyle/>
          <a:p>
            <a:pP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32" name="矩形 31">
            <a:extLst>
              <a:ext uri="{FF2B5EF4-FFF2-40B4-BE49-F238E27FC236}">
                <a16:creationId xmlns:a16="http://schemas.microsoft.com/office/drawing/2014/main" id="{E0736CCB-3406-4003-BA42-7F0AF5E82CF8}"/>
              </a:ext>
            </a:extLst>
          </p:cNvPr>
          <p:cNvSpPr/>
          <p:nvPr/>
        </p:nvSpPr>
        <p:spPr>
          <a:xfrm>
            <a:off x="1595165" y="2110134"/>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33" name="矩形 32">
            <a:extLst>
              <a:ext uri="{FF2B5EF4-FFF2-40B4-BE49-F238E27FC236}">
                <a16:creationId xmlns:a16="http://schemas.microsoft.com/office/drawing/2014/main" id="{9F5D4290-03DA-42E4-A06B-B06DD0142656}"/>
              </a:ext>
            </a:extLst>
          </p:cNvPr>
          <p:cNvSpPr/>
          <p:nvPr/>
        </p:nvSpPr>
        <p:spPr>
          <a:xfrm>
            <a:off x="6691868" y="2458503"/>
            <a:ext cx="3588782" cy="613694"/>
          </a:xfrm>
          <a:prstGeom prst="rect">
            <a:avLst/>
          </a:prstGeom>
        </p:spPr>
        <p:txBody>
          <a:bodyPr wrap="square">
            <a:spAutoFit/>
          </a:bodyPr>
          <a:lstStyle/>
          <a:p>
            <a:pP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34" name="矩形 33">
            <a:extLst>
              <a:ext uri="{FF2B5EF4-FFF2-40B4-BE49-F238E27FC236}">
                <a16:creationId xmlns:a16="http://schemas.microsoft.com/office/drawing/2014/main" id="{68B74E33-440A-4A74-9F75-8D3F3FF6F4E5}"/>
              </a:ext>
            </a:extLst>
          </p:cNvPr>
          <p:cNvSpPr/>
          <p:nvPr/>
        </p:nvSpPr>
        <p:spPr>
          <a:xfrm>
            <a:off x="6656115" y="2110134"/>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Tree>
    <p:extLst>
      <p:ext uri="{BB962C8B-B14F-4D97-AF65-F5344CB8AC3E}">
        <p14:creationId xmlns:p14="http://schemas.microsoft.com/office/powerpoint/2010/main" val="364885513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94DA9A6E-F21A-43CA-BCDD-D13B418E0F88}"/>
              </a:ext>
            </a:extLst>
          </p:cNvPr>
          <p:cNvGrpSpPr/>
          <p:nvPr/>
        </p:nvGrpSpPr>
        <p:grpSpPr>
          <a:xfrm>
            <a:off x="660400" y="279328"/>
            <a:ext cx="660616" cy="598680"/>
            <a:chOff x="3380969" y="1296857"/>
            <a:chExt cx="660616" cy="598680"/>
          </a:xfrm>
        </p:grpSpPr>
        <p:cxnSp>
          <p:nvCxnSpPr>
            <p:cNvPr id="34" name="直接连接符 33">
              <a:extLst>
                <a:ext uri="{FF2B5EF4-FFF2-40B4-BE49-F238E27FC236}">
                  <a16:creationId xmlns:a16="http://schemas.microsoft.com/office/drawing/2014/main" id="{BF463231-1AF0-4393-B447-DC5B7AA2C8C6}"/>
                </a:ext>
              </a:extLst>
            </p:cNvPr>
            <p:cNvCxnSpPr>
              <a:cxnSpLocks/>
            </p:cNvCxnSpPr>
            <p:nvPr/>
          </p:nvCxnSpPr>
          <p:spPr>
            <a:xfrm>
              <a:off x="4041585" y="1296857"/>
              <a:ext cx="0" cy="598680"/>
            </a:xfrm>
            <a:prstGeom prst="line">
              <a:avLst/>
            </a:prstGeom>
            <a:ln w="9525">
              <a:solidFill>
                <a:srgbClr val="D2B487"/>
              </a:solidFill>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B6115A35-0E2A-47C9-8DD4-2A996A8E534D}"/>
                </a:ext>
              </a:extLst>
            </p:cNvPr>
            <p:cNvGrpSpPr/>
            <p:nvPr/>
          </p:nvGrpSpPr>
          <p:grpSpPr>
            <a:xfrm>
              <a:off x="3380969" y="1334580"/>
              <a:ext cx="523234" cy="523234"/>
              <a:chOff x="2479717" y="4070615"/>
              <a:chExt cx="681038" cy="681038"/>
            </a:xfrm>
          </p:grpSpPr>
          <p:sp>
            <p:nvSpPr>
              <p:cNvPr id="37" name="任意多边形: 形状 36">
                <a:extLst>
                  <a:ext uri="{FF2B5EF4-FFF2-40B4-BE49-F238E27FC236}">
                    <a16:creationId xmlns:a16="http://schemas.microsoft.com/office/drawing/2014/main" id="{085FF128-317B-4288-85B5-CD06D4232965}"/>
                  </a:ext>
                </a:extLst>
              </p:cNvPr>
              <p:cNvSpPr/>
              <p:nvPr/>
            </p:nvSpPr>
            <p:spPr>
              <a:xfrm>
                <a:off x="2521785" y="4112683"/>
                <a:ext cx="596901" cy="596901"/>
              </a:xfrm>
              <a:custGeom>
                <a:avLst/>
                <a:gdLst/>
                <a:ahLst/>
                <a:cxnLst/>
                <a:rect l="l" t="t" r="r" b="b"/>
                <a:pathLst>
                  <a:path w="643470" h="643470">
                    <a:moveTo>
                      <a:pt x="457065" y="381762"/>
                    </a:moveTo>
                    <a:cubicBezTo>
                      <a:pt x="469514" y="381762"/>
                      <a:pt x="480574" y="384891"/>
                      <a:pt x="490245" y="391148"/>
                    </a:cubicBezTo>
                    <a:cubicBezTo>
                      <a:pt x="499917" y="397405"/>
                      <a:pt x="508159" y="405497"/>
                      <a:pt x="514970" y="415424"/>
                    </a:cubicBezTo>
                    <a:cubicBezTo>
                      <a:pt x="521782" y="425351"/>
                      <a:pt x="526933" y="436385"/>
                      <a:pt x="530422" y="448527"/>
                    </a:cubicBezTo>
                    <a:cubicBezTo>
                      <a:pt x="533911" y="460669"/>
                      <a:pt x="535656" y="472306"/>
                      <a:pt x="535656" y="483437"/>
                    </a:cubicBezTo>
                    <a:cubicBezTo>
                      <a:pt x="535656" y="494898"/>
                      <a:pt x="533904" y="506666"/>
                      <a:pt x="530400" y="518742"/>
                    </a:cubicBezTo>
                    <a:cubicBezTo>
                      <a:pt x="526896" y="530818"/>
                      <a:pt x="521776" y="541846"/>
                      <a:pt x="515039" y="551826"/>
                    </a:cubicBezTo>
                    <a:cubicBezTo>
                      <a:pt x="508303" y="561806"/>
                      <a:pt x="500124" y="569907"/>
                      <a:pt x="490504" y="576130"/>
                    </a:cubicBezTo>
                    <a:cubicBezTo>
                      <a:pt x="480884" y="582352"/>
                      <a:pt x="469738" y="585464"/>
                      <a:pt x="457065" y="585464"/>
                    </a:cubicBezTo>
                    <a:cubicBezTo>
                      <a:pt x="444587" y="585464"/>
                      <a:pt x="433531" y="582347"/>
                      <a:pt x="423896" y="576113"/>
                    </a:cubicBezTo>
                    <a:cubicBezTo>
                      <a:pt x="414261" y="569880"/>
                      <a:pt x="406028" y="561785"/>
                      <a:pt x="399196" y="551829"/>
                    </a:cubicBezTo>
                    <a:cubicBezTo>
                      <a:pt x="392364" y="541873"/>
                      <a:pt x="387202" y="530824"/>
                      <a:pt x="383711" y="518682"/>
                    </a:cubicBezTo>
                    <a:cubicBezTo>
                      <a:pt x="380220" y="506540"/>
                      <a:pt x="378474" y="494791"/>
                      <a:pt x="378474" y="483437"/>
                    </a:cubicBezTo>
                    <a:cubicBezTo>
                      <a:pt x="378474" y="471950"/>
                      <a:pt x="380209" y="460229"/>
                      <a:pt x="383678" y="448274"/>
                    </a:cubicBezTo>
                    <a:cubicBezTo>
                      <a:pt x="387147" y="436319"/>
                      <a:pt x="392239" y="425368"/>
                      <a:pt x="398954" y="415421"/>
                    </a:cubicBezTo>
                    <a:cubicBezTo>
                      <a:pt x="405668" y="405474"/>
                      <a:pt x="413853" y="397378"/>
                      <a:pt x="423508" y="391131"/>
                    </a:cubicBezTo>
                    <a:cubicBezTo>
                      <a:pt x="433163" y="384885"/>
                      <a:pt x="444348" y="381762"/>
                      <a:pt x="457065" y="381762"/>
                    </a:cubicBezTo>
                    <a:close/>
                    <a:moveTo>
                      <a:pt x="447540" y="67437"/>
                    </a:moveTo>
                    <a:cubicBezTo>
                      <a:pt x="459989" y="67437"/>
                      <a:pt x="471049" y="70566"/>
                      <a:pt x="480720" y="76823"/>
                    </a:cubicBezTo>
                    <a:cubicBezTo>
                      <a:pt x="490392" y="83080"/>
                      <a:pt x="498634" y="91172"/>
                      <a:pt x="505445" y="101099"/>
                    </a:cubicBezTo>
                    <a:cubicBezTo>
                      <a:pt x="512257" y="111026"/>
                      <a:pt x="517408" y="122060"/>
                      <a:pt x="520897" y="134202"/>
                    </a:cubicBezTo>
                    <a:cubicBezTo>
                      <a:pt x="524386" y="146344"/>
                      <a:pt x="526131" y="157981"/>
                      <a:pt x="526131" y="169112"/>
                    </a:cubicBezTo>
                    <a:cubicBezTo>
                      <a:pt x="526131" y="180573"/>
                      <a:pt x="524379" y="192341"/>
                      <a:pt x="520875" y="204417"/>
                    </a:cubicBezTo>
                    <a:cubicBezTo>
                      <a:pt x="517371" y="216493"/>
                      <a:pt x="512251" y="227521"/>
                      <a:pt x="505514" y="237501"/>
                    </a:cubicBezTo>
                    <a:cubicBezTo>
                      <a:pt x="498778" y="247481"/>
                      <a:pt x="490599" y="255582"/>
                      <a:pt x="480979" y="261805"/>
                    </a:cubicBezTo>
                    <a:cubicBezTo>
                      <a:pt x="471359" y="268027"/>
                      <a:pt x="460213" y="271139"/>
                      <a:pt x="447540" y="271139"/>
                    </a:cubicBezTo>
                    <a:cubicBezTo>
                      <a:pt x="435062" y="271139"/>
                      <a:pt x="424006" y="268022"/>
                      <a:pt x="414371" y="261788"/>
                    </a:cubicBezTo>
                    <a:cubicBezTo>
                      <a:pt x="404736" y="255555"/>
                      <a:pt x="396503" y="247460"/>
                      <a:pt x="389671" y="237504"/>
                    </a:cubicBezTo>
                    <a:cubicBezTo>
                      <a:pt x="382839" y="227548"/>
                      <a:pt x="377677" y="216499"/>
                      <a:pt x="374186" y="204357"/>
                    </a:cubicBezTo>
                    <a:cubicBezTo>
                      <a:pt x="370695" y="192215"/>
                      <a:pt x="368949" y="180466"/>
                      <a:pt x="368949" y="169112"/>
                    </a:cubicBezTo>
                    <a:cubicBezTo>
                      <a:pt x="368949" y="157625"/>
                      <a:pt x="370684" y="145904"/>
                      <a:pt x="374153" y="133949"/>
                    </a:cubicBezTo>
                    <a:cubicBezTo>
                      <a:pt x="377622" y="121994"/>
                      <a:pt x="382714" y="111043"/>
                      <a:pt x="389429" y="101096"/>
                    </a:cubicBezTo>
                    <a:cubicBezTo>
                      <a:pt x="396143" y="91149"/>
                      <a:pt x="404328" y="83053"/>
                      <a:pt x="413983" y="76806"/>
                    </a:cubicBezTo>
                    <a:cubicBezTo>
                      <a:pt x="423638" y="70560"/>
                      <a:pt x="434823" y="67437"/>
                      <a:pt x="447540" y="67437"/>
                    </a:cubicBezTo>
                    <a:close/>
                    <a:moveTo>
                      <a:pt x="321735" y="0"/>
                    </a:moveTo>
                    <a:cubicBezTo>
                      <a:pt x="366157" y="0"/>
                      <a:pt x="408477" y="9003"/>
                      <a:pt x="446969" y="25284"/>
                    </a:cubicBezTo>
                    <a:lnTo>
                      <a:pt x="461070" y="32938"/>
                    </a:lnTo>
                    <a:lnTo>
                      <a:pt x="447540" y="30785"/>
                    </a:lnTo>
                    <a:cubicBezTo>
                      <a:pt x="429317" y="30785"/>
                      <a:pt x="412977" y="34963"/>
                      <a:pt x="398520" y="43321"/>
                    </a:cubicBezTo>
                    <a:cubicBezTo>
                      <a:pt x="384063" y="51678"/>
                      <a:pt x="371927" y="62477"/>
                      <a:pt x="362110" y="75719"/>
                    </a:cubicBezTo>
                    <a:cubicBezTo>
                      <a:pt x="352294" y="88960"/>
                      <a:pt x="344812" y="103705"/>
                      <a:pt x="339665" y="119951"/>
                    </a:cubicBezTo>
                    <a:cubicBezTo>
                      <a:pt x="334518" y="136197"/>
                      <a:pt x="331945" y="152584"/>
                      <a:pt x="331945" y="169112"/>
                    </a:cubicBezTo>
                    <a:cubicBezTo>
                      <a:pt x="331945" y="194339"/>
                      <a:pt x="337787" y="218097"/>
                      <a:pt x="349472" y="240384"/>
                    </a:cubicBezTo>
                    <a:cubicBezTo>
                      <a:pt x="353099" y="249683"/>
                      <a:pt x="358472" y="258600"/>
                      <a:pt x="365590" y="267135"/>
                    </a:cubicBezTo>
                    <a:cubicBezTo>
                      <a:pt x="372709" y="275671"/>
                      <a:pt x="380545" y="282966"/>
                      <a:pt x="389101" y="289021"/>
                    </a:cubicBezTo>
                    <a:cubicBezTo>
                      <a:pt x="397656" y="295077"/>
                      <a:pt x="406899" y="299719"/>
                      <a:pt x="416830" y="302948"/>
                    </a:cubicBezTo>
                    <a:cubicBezTo>
                      <a:pt x="426760" y="306176"/>
                      <a:pt x="436997" y="307791"/>
                      <a:pt x="447540" y="307791"/>
                    </a:cubicBezTo>
                    <a:cubicBezTo>
                      <a:pt x="465973" y="307791"/>
                      <a:pt x="482336" y="303624"/>
                      <a:pt x="496629" y="295291"/>
                    </a:cubicBezTo>
                    <a:cubicBezTo>
                      <a:pt x="510923" y="286957"/>
                      <a:pt x="522988" y="276156"/>
                      <a:pt x="532827" y="262887"/>
                    </a:cubicBezTo>
                    <a:cubicBezTo>
                      <a:pt x="542666" y="249618"/>
                      <a:pt x="550177" y="234800"/>
                      <a:pt x="555360" y="218435"/>
                    </a:cubicBezTo>
                    <a:cubicBezTo>
                      <a:pt x="560544" y="202069"/>
                      <a:pt x="563136" y="185628"/>
                      <a:pt x="563136" y="169112"/>
                    </a:cubicBezTo>
                    <a:cubicBezTo>
                      <a:pt x="563136" y="144097"/>
                      <a:pt x="557429" y="120339"/>
                      <a:pt x="546015" y="97839"/>
                    </a:cubicBezTo>
                    <a:lnTo>
                      <a:pt x="537927" y="84903"/>
                    </a:lnTo>
                    <a:lnTo>
                      <a:pt x="549236" y="94234"/>
                    </a:lnTo>
                    <a:cubicBezTo>
                      <a:pt x="607459" y="152457"/>
                      <a:pt x="643470" y="232891"/>
                      <a:pt x="643470" y="321735"/>
                    </a:cubicBezTo>
                    <a:cubicBezTo>
                      <a:pt x="643470" y="388369"/>
                      <a:pt x="623214" y="450271"/>
                      <a:pt x="588523" y="501620"/>
                    </a:cubicBezTo>
                    <a:lnTo>
                      <a:pt x="565370" y="529681"/>
                    </a:lnTo>
                    <a:lnTo>
                      <a:pt x="572661" y="483437"/>
                    </a:lnTo>
                    <a:cubicBezTo>
                      <a:pt x="572661" y="458422"/>
                      <a:pt x="566954" y="434664"/>
                      <a:pt x="555540" y="412164"/>
                    </a:cubicBezTo>
                    <a:cubicBezTo>
                      <a:pt x="551656" y="403111"/>
                      <a:pt x="546164" y="394328"/>
                      <a:pt x="539065" y="385815"/>
                    </a:cubicBezTo>
                    <a:cubicBezTo>
                      <a:pt x="531965" y="377302"/>
                      <a:pt x="524134" y="370015"/>
                      <a:pt x="515573" y="363956"/>
                    </a:cubicBezTo>
                    <a:cubicBezTo>
                      <a:pt x="507012" y="357897"/>
                      <a:pt x="497730" y="353241"/>
                      <a:pt x="487726" y="349989"/>
                    </a:cubicBezTo>
                    <a:cubicBezTo>
                      <a:pt x="477722" y="346736"/>
                      <a:pt x="467502" y="345110"/>
                      <a:pt x="457065" y="345110"/>
                    </a:cubicBezTo>
                    <a:cubicBezTo>
                      <a:pt x="438842" y="345110"/>
                      <a:pt x="422502" y="349288"/>
                      <a:pt x="408045" y="357646"/>
                    </a:cubicBezTo>
                    <a:cubicBezTo>
                      <a:pt x="393588" y="366003"/>
                      <a:pt x="381452" y="376802"/>
                      <a:pt x="371635" y="390044"/>
                    </a:cubicBezTo>
                    <a:cubicBezTo>
                      <a:pt x="361819" y="403286"/>
                      <a:pt x="354337" y="418030"/>
                      <a:pt x="349190" y="434276"/>
                    </a:cubicBezTo>
                    <a:cubicBezTo>
                      <a:pt x="344043" y="450522"/>
                      <a:pt x="341470" y="466909"/>
                      <a:pt x="341470" y="483437"/>
                    </a:cubicBezTo>
                    <a:cubicBezTo>
                      <a:pt x="341470" y="508664"/>
                      <a:pt x="347312" y="532422"/>
                      <a:pt x="358997" y="554709"/>
                    </a:cubicBezTo>
                    <a:cubicBezTo>
                      <a:pt x="362624" y="564008"/>
                      <a:pt x="367997" y="572925"/>
                      <a:pt x="375115" y="581460"/>
                    </a:cubicBezTo>
                    <a:cubicBezTo>
                      <a:pt x="382234" y="589996"/>
                      <a:pt x="390070" y="597291"/>
                      <a:pt x="398626" y="603346"/>
                    </a:cubicBezTo>
                    <a:cubicBezTo>
                      <a:pt x="407181" y="609402"/>
                      <a:pt x="416424" y="614044"/>
                      <a:pt x="426355" y="617273"/>
                    </a:cubicBezTo>
                    <a:lnTo>
                      <a:pt x="441977" y="619736"/>
                    </a:lnTo>
                    <a:lnTo>
                      <a:pt x="386576" y="636934"/>
                    </a:lnTo>
                    <a:cubicBezTo>
                      <a:pt x="365632" y="641220"/>
                      <a:pt x="343946" y="643470"/>
                      <a:pt x="321735" y="643470"/>
                    </a:cubicBezTo>
                    <a:cubicBezTo>
                      <a:pt x="299524" y="643470"/>
                      <a:pt x="277839" y="641220"/>
                      <a:pt x="256894" y="636934"/>
                    </a:cubicBezTo>
                    <a:lnTo>
                      <a:pt x="203214" y="620270"/>
                    </a:lnTo>
                    <a:lnTo>
                      <a:pt x="234820" y="613190"/>
                    </a:lnTo>
                    <a:cubicBezTo>
                      <a:pt x="248411" y="606769"/>
                      <a:pt x="260734" y="597448"/>
                      <a:pt x="271792" y="585227"/>
                    </a:cubicBezTo>
                    <a:lnTo>
                      <a:pt x="276357" y="579836"/>
                    </a:lnTo>
                    <a:lnTo>
                      <a:pt x="276357" y="464934"/>
                    </a:lnTo>
                    <a:lnTo>
                      <a:pt x="182303" y="464934"/>
                    </a:lnTo>
                    <a:lnTo>
                      <a:pt x="182303" y="501939"/>
                    </a:lnTo>
                    <a:lnTo>
                      <a:pt x="239000" y="501939"/>
                    </a:lnTo>
                    <a:lnTo>
                      <a:pt x="239000" y="565271"/>
                    </a:lnTo>
                    <a:cubicBezTo>
                      <a:pt x="225259" y="578968"/>
                      <a:pt x="209550" y="585816"/>
                      <a:pt x="191874" y="585816"/>
                    </a:cubicBezTo>
                    <a:cubicBezTo>
                      <a:pt x="179135" y="585816"/>
                      <a:pt x="167885" y="582704"/>
                      <a:pt x="158124" y="576480"/>
                    </a:cubicBezTo>
                    <a:cubicBezTo>
                      <a:pt x="148362" y="570255"/>
                      <a:pt x="140062" y="562117"/>
                      <a:pt x="133223" y="552066"/>
                    </a:cubicBezTo>
                    <a:cubicBezTo>
                      <a:pt x="126383" y="542014"/>
                      <a:pt x="121216" y="530926"/>
                      <a:pt x="117722" y="518800"/>
                    </a:cubicBezTo>
                    <a:cubicBezTo>
                      <a:pt x="114227" y="506675"/>
                      <a:pt x="112479" y="494828"/>
                      <a:pt x="112479" y="483260"/>
                    </a:cubicBezTo>
                    <a:cubicBezTo>
                      <a:pt x="112479" y="471796"/>
                      <a:pt x="114216" y="460014"/>
                      <a:pt x="117688" y="447916"/>
                    </a:cubicBezTo>
                    <a:cubicBezTo>
                      <a:pt x="121161" y="435818"/>
                      <a:pt x="126281" y="424781"/>
                      <a:pt x="133047" y="414805"/>
                    </a:cubicBezTo>
                    <a:cubicBezTo>
                      <a:pt x="139812" y="404828"/>
                      <a:pt x="148087" y="396710"/>
                      <a:pt x="157870" y="390449"/>
                    </a:cubicBezTo>
                    <a:cubicBezTo>
                      <a:pt x="167654" y="384188"/>
                      <a:pt x="178891" y="381057"/>
                      <a:pt x="191582" y="381057"/>
                    </a:cubicBezTo>
                    <a:cubicBezTo>
                      <a:pt x="200929" y="381057"/>
                      <a:pt x="209989" y="383141"/>
                      <a:pt x="218763" y="387310"/>
                    </a:cubicBezTo>
                    <a:cubicBezTo>
                      <a:pt x="227537" y="391478"/>
                      <a:pt x="236257" y="397922"/>
                      <a:pt x="244925" y="406641"/>
                    </a:cubicBezTo>
                    <a:lnTo>
                      <a:pt x="271170" y="382759"/>
                    </a:lnTo>
                    <a:cubicBezTo>
                      <a:pt x="259896" y="369315"/>
                      <a:pt x="247457" y="359503"/>
                      <a:pt x="233854" y="353323"/>
                    </a:cubicBezTo>
                    <a:cubicBezTo>
                      <a:pt x="220251" y="347143"/>
                      <a:pt x="206160" y="344052"/>
                      <a:pt x="191582" y="344052"/>
                    </a:cubicBezTo>
                    <a:cubicBezTo>
                      <a:pt x="173183" y="344052"/>
                      <a:pt x="156685" y="348234"/>
                      <a:pt x="142088" y="356597"/>
                    </a:cubicBezTo>
                    <a:cubicBezTo>
                      <a:pt x="127492" y="364959"/>
                      <a:pt x="115260" y="375781"/>
                      <a:pt x="105392" y="389061"/>
                    </a:cubicBezTo>
                    <a:cubicBezTo>
                      <a:pt x="95524" y="402341"/>
                      <a:pt x="87954" y="417205"/>
                      <a:pt x="82680" y="433651"/>
                    </a:cubicBezTo>
                    <a:cubicBezTo>
                      <a:pt x="77407" y="450098"/>
                      <a:pt x="74770" y="466634"/>
                      <a:pt x="74770" y="483260"/>
                    </a:cubicBezTo>
                    <a:cubicBezTo>
                      <a:pt x="74770" y="499758"/>
                      <a:pt x="77430" y="516263"/>
                      <a:pt x="82752" y="532776"/>
                    </a:cubicBezTo>
                    <a:lnTo>
                      <a:pt x="86167" y="539459"/>
                    </a:lnTo>
                    <a:lnTo>
                      <a:pt x="54948" y="501620"/>
                    </a:lnTo>
                    <a:cubicBezTo>
                      <a:pt x="20257" y="450271"/>
                      <a:pt x="0" y="388369"/>
                      <a:pt x="0" y="321735"/>
                    </a:cubicBezTo>
                    <a:cubicBezTo>
                      <a:pt x="0" y="232891"/>
                      <a:pt x="36012" y="152457"/>
                      <a:pt x="94234" y="94234"/>
                    </a:cubicBezTo>
                    <a:lnTo>
                      <a:pt x="113222" y="78568"/>
                    </a:lnTo>
                    <a:lnTo>
                      <a:pt x="113222" y="294046"/>
                    </a:lnTo>
                    <a:lnTo>
                      <a:pt x="258785" y="294046"/>
                    </a:lnTo>
                    <a:lnTo>
                      <a:pt x="258785" y="256689"/>
                    </a:lnTo>
                    <a:lnTo>
                      <a:pt x="150227" y="256689"/>
                    </a:lnTo>
                    <a:lnTo>
                      <a:pt x="150227" y="50401"/>
                    </a:lnTo>
                    <a:lnTo>
                      <a:pt x="196501" y="25284"/>
                    </a:lnTo>
                    <a:cubicBezTo>
                      <a:pt x="234993" y="9003"/>
                      <a:pt x="277313" y="0"/>
                      <a:pt x="321735" y="0"/>
                    </a:cubicBezTo>
                    <a:close/>
                  </a:path>
                </a:pathLst>
              </a:cu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8" name="椭圆 37">
                <a:extLst>
                  <a:ext uri="{FF2B5EF4-FFF2-40B4-BE49-F238E27FC236}">
                    <a16:creationId xmlns:a16="http://schemas.microsoft.com/office/drawing/2014/main" id="{BD80738B-27AA-497C-8963-550B50E10CA1}"/>
                  </a:ext>
                </a:extLst>
              </p:cNvPr>
              <p:cNvSpPr/>
              <p:nvPr/>
            </p:nvSpPr>
            <p:spPr>
              <a:xfrm>
                <a:off x="2479717" y="4070615"/>
                <a:ext cx="681038" cy="681038"/>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sp>
        <p:nvSpPr>
          <p:cNvPr id="41" name="文本框 40">
            <a:extLst>
              <a:ext uri="{FF2B5EF4-FFF2-40B4-BE49-F238E27FC236}">
                <a16:creationId xmlns:a16="http://schemas.microsoft.com/office/drawing/2014/main" id="{4D72F30C-3135-4D3D-8B0C-34EDE71D0345}"/>
              </a:ext>
            </a:extLst>
          </p:cNvPr>
          <p:cNvSpPr txBox="1"/>
          <p:nvPr/>
        </p:nvSpPr>
        <p:spPr>
          <a:xfrm>
            <a:off x="3535104" y="2964392"/>
            <a:ext cx="4021935" cy="830997"/>
          </a:xfrm>
          <a:prstGeom prst="rect">
            <a:avLst/>
          </a:prstGeom>
          <a:noFill/>
        </p:spPr>
        <p:txBody>
          <a:bodyPr wrap="none" rtlCol="0">
            <a:spAutoFit/>
          </a:bodyPr>
          <a:lstStyle/>
          <a:p>
            <a:r>
              <a:rPr lang="en-US" altLang="zh-CN" sz="4800" dirty="0">
                <a:solidFill>
                  <a:schemeClr val="bg1"/>
                </a:solidFill>
                <a:cs typeface="+mn-ea"/>
                <a:sym typeface="+mn-lt"/>
              </a:rPr>
              <a:t>Add title text</a:t>
            </a:r>
            <a:endParaRPr lang="zh-CN" altLang="en-US" sz="4800" dirty="0">
              <a:solidFill>
                <a:schemeClr val="bg1"/>
              </a:solidFill>
              <a:cs typeface="+mn-ea"/>
              <a:sym typeface="+mn-lt"/>
            </a:endParaRPr>
          </a:p>
        </p:txBody>
      </p:sp>
      <p:sp>
        <p:nvSpPr>
          <p:cNvPr id="42" name="文本框 41">
            <a:extLst>
              <a:ext uri="{FF2B5EF4-FFF2-40B4-BE49-F238E27FC236}">
                <a16:creationId xmlns:a16="http://schemas.microsoft.com/office/drawing/2014/main" id="{6E7C0A61-0536-490D-B7FE-5540A11EA218}"/>
              </a:ext>
            </a:extLst>
          </p:cNvPr>
          <p:cNvSpPr txBox="1"/>
          <p:nvPr/>
        </p:nvSpPr>
        <p:spPr>
          <a:xfrm>
            <a:off x="4505141" y="3795389"/>
            <a:ext cx="3169015" cy="646331"/>
          </a:xfrm>
          <a:prstGeom prst="rect">
            <a:avLst/>
          </a:prstGeom>
          <a:noFill/>
        </p:spPr>
        <p:txBody>
          <a:bodyPr wrap="square">
            <a:spAutoFit/>
          </a:bodyPr>
          <a:lstStyle/>
          <a:p>
            <a:pPr algn="ctr"/>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
        <p:nvSpPr>
          <p:cNvPr id="43" name="文本框 42">
            <a:extLst>
              <a:ext uri="{FF2B5EF4-FFF2-40B4-BE49-F238E27FC236}">
                <a16:creationId xmlns:a16="http://schemas.microsoft.com/office/drawing/2014/main" id="{56D79EAE-1D25-4E82-BDD1-A41179E0B7B4}"/>
              </a:ext>
            </a:extLst>
          </p:cNvPr>
          <p:cNvSpPr txBox="1"/>
          <p:nvPr/>
        </p:nvSpPr>
        <p:spPr>
          <a:xfrm>
            <a:off x="4082881" y="1787706"/>
            <a:ext cx="3637984" cy="1015663"/>
          </a:xfrm>
          <a:prstGeom prst="rect">
            <a:avLst/>
          </a:prstGeom>
          <a:noFill/>
        </p:spPr>
        <p:txBody>
          <a:bodyPr wrap="none" rtlCol="0">
            <a:spAutoFit/>
          </a:bodyPr>
          <a:lstStyle/>
          <a:p>
            <a:pPr algn="r"/>
            <a:r>
              <a:rPr lang="en-US" altLang="zh-CN" sz="6000" dirty="0">
                <a:solidFill>
                  <a:schemeClr val="bg1"/>
                </a:solidFill>
                <a:cs typeface="+mn-ea"/>
                <a:sym typeface="+mn-lt"/>
              </a:rPr>
              <a:t>Part Four</a:t>
            </a:r>
            <a:endParaRPr lang="zh-CN" altLang="en-US" sz="6000" dirty="0">
              <a:solidFill>
                <a:schemeClr val="bg1"/>
              </a:solidFill>
              <a:cs typeface="+mn-ea"/>
              <a:sym typeface="+mn-lt"/>
            </a:endParaRPr>
          </a:p>
        </p:txBody>
      </p:sp>
      <p:sp>
        <p:nvSpPr>
          <p:cNvPr id="45" name="文本框 44">
            <a:extLst>
              <a:ext uri="{FF2B5EF4-FFF2-40B4-BE49-F238E27FC236}">
                <a16:creationId xmlns:a16="http://schemas.microsoft.com/office/drawing/2014/main" id="{076B9090-A859-42F6-80DD-1C211AE4F28F}"/>
              </a:ext>
            </a:extLst>
          </p:cNvPr>
          <p:cNvSpPr txBox="1"/>
          <p:nvPr/>
        </p:nvSpPr>
        <p:spPr>
          <a:xfrm>
            <a:off x="8644194" y="3086804"/>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46" name="文本框 45">
            <a:extLst>
              <a:ext uri="{FF2B5EF4-FFF2-40B4-BE49-F238E27FC236}">
                <a16:creationId xmlns:a16="http://schemas.microsoft.com/office/drawing/2014/main" id="{0328B459-B188-462D-9A70-7DF3E05A5B81}"/>
              </a:ext>
            </a:extLst>
          </p:cNvPr>
          <p:cNvSpPr txBox="1"/>
          <p:nvPr/>
        </p:nvSpPr>
        <p:spPr>
          <a:xfrm>
            <a:off x="8644193" y="3456136"/>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47" name="文本框 46">
            <a:extLst>
              <a:ext uri="{FF2B5EF4-FFF2-40B4-BE49-F238E27FC236}">
                <a16:creationId xmlns:a16="http://schemas.microsoft.com/office/drawing/2014/main" id="{3B6B2E94-B47D-45E7-BBC8-C9A202336658}"/>
              </a:ext>
            </a:extLst>
          </p:cNvPr>
          <p:cNvSpPr txBox="1"/>
          <p:nvPr/>
        </p:nvSpPr>
        <p:spPr>
          <a:xfrm>
            <a:off x="8644193" y="3826167"/>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48" name="文本框 47">
            <a:extLst>
              <a:ext uri="{FF2B5EF4-FFF2-40B4-BE49-F238E27FC236}">
                <a16:creationId xmlns:a16="http://schemas.microsoft.com/office/drawing/2014/main" id="{097A9236-92FF-44EC-8DDC-9B416F78DADC}"/>
              </a:ext>
            </a:extLst>
          </p:cNvPr>
          <p:cNvSpPr txBox="1"/>
          <p:nvPr/>
        </p:nvSpPr>
        <p:spPr>
          <a:xfrm>
            <a:off x="8644192" y="4195499"/>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2" name="文本框 1">
            <a:extLst>
              <a:ext uri="{FF2B5EF4-FFF2-40B4-BE49-F238E27FC236}">
                <a16:creationId xmlns:a16="http://schemas.microsoft.com/office/drawing/2014/main" id="{BC4E4344-4467-0E05-9F87-7F7C445D6757}"/>
              </a:ext>
            </a:extLst>
          </p:cNvPr>
          <p:cNvSpPr txBox="1"/>
          <p:nvPr/>
        </p:nvSpPr>
        <p:spPr>
          <a:xfrm>
            <a:off x="1321016" y="279328"/>
            <a:ext cx="1428468" cy="646331"/>
          </a:xfrm>
          <a:prstGeom prst="rect">
            <a:avLst/>
          </a:prstGeom>
          <a:noFill/>
        </p:spPr>
        <p:txBody>
          <a:bodyPr wrap="none" rtlCol="0">
            <a:spAutoFit/>
          </a:bodyPr>
          <a:lstStyle/>
          <a:p>
            <a:pPr algn="ctr"/>
            <a:r>
              <a:rPr lang="en-US" altLang="zh-CN" dirty="0">
                <a:solidFill>
                  <a:srgbClr val="D2B487"/>
                </a:solidFill>
                <a:cs typeface="+mn-ea"/>
                <a:sym typeface="+mn-lt"/>
              </a:rPr>
              <a:t>COMPANY </a:t>
            </a:r>
          </a:p>
          <a:p>
            <a:pPr algn="ctr"/>
            <a:r>
              <a:rPr lang="en-US" altLang="zh-CN" dirty="0">
                <a:solidFill>
                  <a:srgbClr val="D2B487"/>
                </a:solidFill>
                <a:cs typeface="+mn-ea"/>
                <a:sym typeface="+mn-lt"/>
              </a:rPr>
              <a:t>NAME </a:t>
            </a:r>
            <a:endParaRPr lang="zh-CN" altLang="en-US" dirty="0">
              <a:solidFill>
                <a:srgbClr val="D2B487"/>
              </a:solidFill>
              <a:cs typeface="+mn-ea"/>
              <a:sym typeface="+mn-lt"/>
            </a:endParaRPr>
          </a:p>
        </p:txBody>
      </p:sp>
    </p:spTree>
    <p:extLst>
      <p:ext uri="{BB962C8B-B14F-4D97-AF65-F5344CB8AC3E}">
        <p14:creationId xmlns:p14="http://schemas.microsoft.com/office/powerpoint/2010/main" val="124075529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25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750"/>
                                        <p:tgtEl>
                                          <p:spTgt spid="43"/>
                                        </p:tgtEl>
                                      </p:cBhvr>
                                    </p:animEffect>
                                    <p:anim calcmode="lin" valueType="num">
                                      <p:cBhvr>
                                        <p:cTn id="12" dur="750" fill="hold"/>
                                        <p:tgtEl>
                                          <p:spTgt spid="43"/>
                                        </p:tgtEl>
                                        <p:attrNameLst>
                                          <p:attrName>ppt_x</p:attrName>
                                        </p:attrNameLst>
                                      </p:cBhvr>
                                      <p:tavLst>
                                        <p:tav tm="0">
                                          <p:val>
                                            <p:strVal val="#ppt_x"/>
                                          </p:val>
                                        </p:tav>
                                        <p:tav tm="100000">
                                          <p:val>
                                            <p:strVal val="#ppt_x"/>
                                          </p:val>
                                        </p:tav>
                                      </p:tavLst>
                                    </p:anim>
                                    <p:anim calcmode="lin" valueType="num">
                                      <p:cBhvr>
                                        <p:cTn id="13" dur="750" fill="hold"/>
                                        <p:tgtEl>
                                          <p:spTgt spid="4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par>
                                <p:cTn id="20" presetID="42" presetClass="entr" presetSubtype="0" fill="hold" grpId="0" nodeType="withEffect">
                                  <p:stCondLst>
                                    <p:cond delay="2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ppt_x</p:attrName>
                                        </p:attrNameLst>
                                      </p:cBhvr>
                                      <p:tavLst>
                                        <p:tav tm="0">
                                          <p:val>
                                            <p:strVal val="#ppt_x"/>
                                          </p:val>
                                        </p:tav>
                                        <p:tav tm="100000">
                                          <p:val>
                                            <p:strVal val="#ppt_x"/>
                                          </p:val>
                                        </p:tav>
                                      </p:tavLst>
                                    </p:anim>
                                    <p:anim calcmode="lin" valueType="num">
                                      <p:cBhvr>
                                        <p:cTn id="34" dur="10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AF70E53B-F768-4C4B-B9F1-BD6055F19B51}"/>
              </a:ext>
            </a:extLst>
          </p:cNvPr>
          <p:cNvSpPr txBox="1"/>
          <p:nvPr/>
        </p:nvSpPr>
        <p:spPr>
          <a:xfrm>
            <a:off x="3048965" y="1372198"/>
            <a:ext cx="800219" cy="2980944"/>
          </a:xfrm>
          <a:prstGeom prst="rect">
            <a:avLst/>
          </a:prstGeom>
          <a:noFill/>
        </p:spPr>
        <p:txBody>
          <a:bodyPr vert="eaVert" wrap="none" rtlCol="0">
            <a:spAutoFit/>
          </a:bodyPr>
          <a:lstStyle/>
          <a:p>
            <a:r>
              <a:rPr lang="en-US" altLang="zh-CN" sz="4000" dirty="0">
                <a:solidFill>
                  <a:srgbClr val="DDC6A3"/>
                </a:solidFill>
                <a:cs typeface="+mn-ea"/>
                <a:sym typeface="+mn-lt"/>
              </a:rPr>
              <a:t>CONTENTS</a:t>
            </a:r>
          </a:p>
        </p:txBody>
      </p:sp>
      <p:grpSp>
        <p:nvGrpSpPr>
          <p:cNvPr id="18" name="组合 17">
            <a:extLst>
              <a:ext uri="{FF2B5EF4-FFF2-40B4-BE49-F238E27FC236}">
                <a16:creationId xmlns:a16="http://schemas.microsoft.com/office/drawing/2014/main" id="{52E01D52-59D3-41B4-813B-DB848990BDB6}"/>
              </a:ext>
            </a:extLst>
          </p:cNvPr>
          <p:cNvGrpSpPr/>
          <p:nvPr/>
        </p:nvGrpSpPr>
        <p:grpSpPr>
          <a:xfrm>
            <a:off x="6810820" y="1439501"/>
            <a:ext cx="4473316" cy="1000274"/>
            <a:chOff x="5591956" y="1591131"/>
            <a:chExt cx="4473316" cy="1000274"/>
          </a:xfrm>
        </p:grpSpPr>
        <p:sp>
          <p:nvSpPr>
            <p:cNvPr id="19" name="文本框 18">
              <a:extLst>
                <a:ext uri="{FF2B5EF4-FFF2-40B4-BE49-F238E27FC236}">
                  <a16:creationId xmlns:a16="http://schemas.microsoft.com/office/drawing/2014/main" id="{A6EBE8B6-66A4-491B-9A58-C4DAA8F005F9}"/>
                </a:ext>
              </a:extLst>
            </p:cNvPr>
            <p:cNvSpPr txBox="1"/>
            <p:nvPr/>
          </p:nvSpPr>
          <p:spPr>
            <a:xfrm>
              <a:off x="5591956" y="1591131"/>
              <a:ext cx="854721" cy="769441"/>
            </a:xfrm>
            <a:prstGeom prst="rect">
              <a:avLst/>
            </a:prstGeom>
            <a:noFill/>
          </p:spPr>
          <p:txBody>
            <a:bodyPr wrap="none" rtlCol="0">
              <a:spAutoFit/>
            </a:bodyPr>
            <a:lstStyle/>
            <a:p>
              <a:r>
                <a:rPr lang="en-US" altLang="zh-CN" sz="4400" dirty="0">
                  <a:solidFill>
                    <a:srgbClr val="DDC6A3"/>
                  </a:solidFill>
                  <a:cs typeface="+mn-ea"/>
                  <a:sym typeface="+mn-lt"/>
                </a:rPr>
                <a:t>01</a:t>
              </a:r>
              <a:endParaRPr lang="zh-CN" altLang="en-US" sz="4400" dirty="0">
                <a:solidFill>
                  <a:srgbClr val="DDC6A3"/>
                </a:solidFill>
                <a:cs typeface="+mn-ea"/>
                <a:sym typeface="+mn-lt"/>
              </a:endParaRPr>
            </a:p>
          </p:txBody>
        </p:sp>
        <p:sp>
          <p:nvSpPr>
            <p:cNvPr id="20" name="文本框 19">
              <a:extLst>
                <a:ext uri="{FF2B5EF4-FFF2-40B4-BE49-F238E27FC236}">
                  <a16:creationId xmlns:a16="http://schemas.microsoft.com/office/drawing/2014/main" id="{01A20DF7-F426-40DF-B555-1041D493DD9D}"/>
                </a:ext>
              </a:extLst>
            </p:cNvPr>
            <p:cNvSpPr txBox="1"/>
            <p:nvPr/>
          </p:nvSpPr>
          <p:spPr>
            <a:xfrm>
              <a:off x="6272963" y="1608740"/>
              <a:ext cx="2419509" cy="523220"/>
            </a:xfrm>
            <a:prstGeom prst="rect">
              <a:avLst/>
            </a:prstGeom>
            <a:noFill/>
          </p:spPr>
          <p:txBody>
            <a:bodyPr wrap="none" rtlCol="0">
              <a:spAutoFit/>
            </a:bodyPr>
            <a:lstStyle/>
            <a:p>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21" name="文本框 20">
              <a:extLst>
                <a:ext uri="{FF2B5EF4-FFF2-40B4-BE49-F238E27FC236}">
                  <a16:creationId xmlns:a16="http://schemas.microsoft.com/office/drawing/2014/main" id="{5056BD13-CC9D-4D8C-B57F-6E34FE14506A}"/>
                </a:ext>
              </a:extLst>
            </p:cNvPr>
            <p:cNvSpPr txBox="1"/>
            <p:nvPr/>
          </p:nvSpPr>
          <p:spPr>
            <a:xfrm>
              <a:off x="6272963" y="2006630"/>
              <a:ext cx="3792309" cy="584775"/>
            </a:xfrm>
            <a:prstGeom prst="rect">
              <a:avLst/>
            </a:prstGeom>
            <a:noFill/>
          </p:spPr>
          <p:txBody>
            <a:bodyPr wrap="square">
              <a:spAutoFit/>
            </a:bodyPr>
            <a:lstStyle/>
            <a:p>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grpSp>
      <p:grpSp>
        <p:nvGrpSpPr>
          <p:cNvPr id="22" name="组合 21">
            <a:extLst>
              <a:ext uri="{FF2B5EF4-FFF2-40B4-BE49-F238E27FC236}">
                <a16:creationId xmlns:a16="http://schemas.microsoft.com/office/drawing/2014/main" id="{910C024F-1353-452B-B943-09E7B607A80E}"/>
              </a:ext>
            </a:extLst>
          </p:cNvPr>
          <p:cNvGrpSpPr/>
          <p:nvPr/>
        </p:nvGrpSpPr>
        <p:grpSpPr>
          <a:xfrm>
            <a:off x="6810820" y="2542130"/>
            <a:ext cx="4501728" cy="1033736"/>
            <a:chOff x="5591956" y="2809999"/>
            <a:chExt cx="4501728" cy="1033736"/>
          </a:xfrm>
        </p:grpSpPr>
        <p:sp>
          <p:nvSpPr>
            <p:cNvPr id="23" name="文本框 22">
              <a:extLst>
                <a:ext uri="{FF2B5EF4-FFF2-40B4-BE49-F238E27FC236}">
                  <a16:creationId xmlns:a16="http://schemas.microsoft.com/office/drawing/2014/main" id="{6396EEA5-492F-4949-A530-7DFBBFF807CE}"/>
                </a:ext>
              </a:extLst>
            </p:cNvPr>
            <p:cNvSpPr txBox="1"/>
            <p:nvPr/>
          </p:nvSpPr>
          <p:spPr>
            <a:xfrm>
              <a:off x="6301375" y="2861070"/>
              <a:ext cx="2419509" cy="523220"/>
            </a:xfrm>
            <a:prstGeom prst="rect">
              <a:avLst/>
            </a:prstGeom>
            <a:noFill/>
          </p:spPr>
          <p:txBody>
            <a:bodyPr wrap="none" rtlCol="0">
              <a:spAutoFit/>
            </a:bodyPr>
            <a:lstStyle/>
            <a:p>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24" name="文本框 23">
              <a:extLst>
                <a:ext uri="{FF2B5EF4-FFF2-40B4-BE49-F238E27FC236}">
                  <a16:creationId xmlns:a16="http://schemas.microsoft.com/office/drawing/2014/main" id="{4312B88B-4955-41AD-AAD9-D732D9000D44}"/>
                </a:ext>
              </a:extLst>
            </p:cNvPr>
            <p:cNvSpPr txBox="1"/>
            <p:nvPr/>
          </p:nvSpPr>
          <p:spPr>
            <a:xfrm>
              <a:off x="5591956" y="2809999"/>
              <a:ext cx="854721" cy="769441"/>
            </a:xfrm>
            <a:prstGeom prst="rect">
              <a:avLst/>
            </a:prstGeom>
            <a:noFill/>
          </p:spPr>
          <p:txBody>
            <a:bodyPr wrap="none" rtlCol="0">
              <a:spAutoFit/>
            </a:bodyPr>
            <a:lstStyle/>
            <a:p>
              <a:r>
                <a:rPr lang="en-US" altLang="zh-CN" sz="4400" dirty="0">
                  <a:solidFill>
                    <a:srgbClr val="DDC6A3"/>
                  </a:solidFill>
                  <a:cs typeface="+mn-ea"/>
                  <a:sym typeface="+mn-lt"/>
                </a:rPr>
                <a:t>02</a:t>
              </a:r>
              <a:endParaRPr lang="zh-CN" altLang="en-US" sz="4400" dirty="0">
                <a:solidFill>
                  <a:srgbClr val="DDC6A3"/>
                </a:solidFill>
                <a:cs typeface="+mn-ea"/>
                <a:sym typeface="+mn-lt"/>
              </a:endParaRPr>
            </a:p>
          </p:txBody>
        </p:sp>
        <p:sp>
          <p:nvSpPr>
            <p:cNvPr id="25" name="文本框 24">
              <a:extLst>
                <a:ext uri="{FF2B5EF4-FFF2-40B4-BE49-F238E27FC236}">
                  <a16:creationId xmlns:a16="http://schemas.microsoft.com/office/drawing/2014/main" id="{B5191F4C-33C6-40ED-A2DA-BD5D30132C3D}"/>
                </a:ext>
              </a:extLst>
            </p:cNvPr>
            <p:cNvSpPr txBox="1"/>
            <p:nvPr/>
          </p:nvSpPr>
          <p:spPr>
            <a:xfrm>
              <a:off x="6301375" y="3258960"/>
              <a:ext cx="3792309" cy="584775"/>
            </a:xfrm>
            <a:prstGeom prst="rect">
              <a:avLst/>
            </a:prstGeom>
            <a:noFill/>
          </p:spPr>
          <p:txBody>
            <a:bodyPr wrap="square">
              <a:spAutoFit/>
            </a:bodyPr>
            <a:lstStyle/>
            <a:p>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grpSp>
      <p:grpSp>
        <p:nvGrpSpPr>
          <p:cNvPr id="26" name="组合 25">
            <a:extLst>
              <a:ext uri="{FF2B5EF4-FFF2-40B4-BE49-F238E27FC236}">
                <a16:creationId xmlns:a16="http://schemas.microsoft.com/office/drawing/2014/main" id="{D04E9B82-BB33-49A5-8095-67FC1938B864}"/>
              </a:ext>
            </a:extLst>
          </p:cNvPr>
          <p:cNvGrpSpPr/>
          <p:nvPr/>
        </p:nvGrpSpPr>
        <p:grpSpPr>
          <a:xfrm>
            <a:off x="6810820" y="3662833"/>
            <a:ext cx="4501728" cy="1008200"/>
            <a:chOff x="7690272" y="4028867"/>
            <a:chExt cx="4501728" cy="1008200"/>
          </a:xfrm>
        </p:grpSpPr>
        <p:sp>
          <p:nvSpPr>
            <p:cNvPr id="27" name="文本框 26">
              <a:extLst>
                <a:ext uri="{FF2B5EF4-FFF2-40B4-BE49-F238E27FC236}">
                  <a16:creationId xmlns:a16="http://schemas.microsoft.com/office/drawing/2014/main" id="{8B9B0818-D10C-4F4D-9E11-7C1281E74BF3}"/>
                </a:ext>
              </a:extLst>
            </p:cNvPr>
            <p:cNvSpPr txBox="1"/>
            <p:nvPr/>
          </p:nvSpPr>
          <p:spPr>
            <a:xfrm>
              <a:off x="8399691" y="4054402"/>
              <a:ext cx="2419509" cy="523220"/>
            </a:xfrm>
            <a:prstGeom prst="rect">
              <a:avLst/>
            </a:prstGeom>
            <a:noFill/>
          </p:spPr>
          <p:txBody>
            <a:bodyPr wrap="none" rtlCol="0">
              <a:spAutoFit/>
            </a:bodyPr>
            <a:lstStyle/>
            <a:p>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28" name="文本框 27">
              <a:extLst>
                <a:ext uri="{FF2B5EF4-FFF2-40B4-BE49-F238E27FC236}">
                  <a16:creationId xmlns:a16="http://schemas.microsoft.com/office/drawing/2014/main" id="{41649384-4480-4C8F-8729-AC881561DEEF}"/>
                </a:ext>
              </a:extLst>
            </p:cNvPr>
            <p:cNvSpPr txBox="1"/>
            <p:nvPr/>
          </p:nvSpPr>
          <p:spPr>
            <a:xfrm>
              <a:off x="7690272" y="4028867"/>
              <a:ext cx="854721" cy="769441"/>
            </a:xfrm>
            <a:prstGeom prst="rect">
              <a:avLst/>
            </a:prstGeom>
            <a:noFill/>
          </p:spPr>
          <p:txBody>
            <a:bodyPr wrap="none" rtlCol="0">
              <a:spAutoFit/>
            </a:bodyPr>
            <a:lstStyle/>
            <a:p>
              <a:r>
                <a:rPr lang="en-US" altLang="zh-CN" sz="4400" dirty="0">
                  <a:solidFill>
                    <a:srgbClr val="DDC6A3"/>
                  </a:solidFill>
                  <a:cs typeface="+mn-ea"/>
                  <a:sym typeface="+mn-lt"/>
                </a:rPr>
                <a:t>03</a:t>
              </a:r>
              <a:endParaRPr lang="zh-CN" altLang="en-US" sz="4400" dirty="0">
                <a:solidFill>
                  <a:srgbClr val="DDC6A3"/>
                </a:solidFill>
                <a:cs typeface="+mn-ea"/>
                <a:sym typeface="+mn-lt"/>
              </a:endParaRPr>
            </a:p>
          </p:txBody>
        </p:sp>
        <p:sp>
          <p:nvSpPr>
            <p:cNvPr id="29" name="文本框 28">
              <a:extLst>
                <a:ext uri="{FF2B5EF4-FFF2-40B4-BE49-F238E27FC236}">
                  <a16:creationId xmlns:a16="http://schemas.microsoft.com/office/drawing/2014/main" id="{57A3D793-56D9-467C-8245-81E0A37EF711}"/>
                </a:ext>
              </a:extLst>
            </p:cNvPr>
            <p:cNvSpPr txBox="1"/>
            <p:nvPr/>
          </p:nvSpPr>
          <p:spPr>
            <a:xfrm>
              <a:off x="8399691" y="4452292"/>
              <a:ext cx="3792309" cy="584775"/>
            </a:xfrm>
            <a:prstGeom prst="rect">
              <a:avLst/>
            </a:prstGeom>
            <a:noFill/>
          </p:spPr>
          <p:txBody>
            <a:bodyPr wrap="square">
              <a:spAutoFit/>
            </a:bodyPr>
            <a:lstStyle/>
            <a:p>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grpSp>
      <p:grpSp>
        <p:nvGrpSpPr>
          <p:cNvPr id="30" name="组合 29">
            <a:extLst>
              <a:ext uri="{FF2B5EF4-FFF2-40B4-BE49-F238E27FC236}">
                <a16:creationId xmlns:a16="http://schemas.microsoft.com/office/drawing/2014/main" id="{2E1C29E0-778D-4747-85D3-B1242B1387F4}"/>
              </a:ext>
            </a:extLst>
          </p:cNvPr>
          <p:cNvGrpSpPr/>
          <p:nvPr/>
        </p:nvGrpSpPr>
        <p:grpSpPr>
          <a:xfrm>
            <a:off x="6810820" y="4765463"/>
            <a:ext cx="4501728" cy="995565"/>
            <a:chOff x="7690272" y="5234835"/>
            <a:chExt cx="4501728" cy="995565"/>
          </a:xfrm>
        </p:grpSpPr>
        <p:sp>
          <p:nvSpPr>
            <p:cNvPr id="31" name="文本框 30">
              <a:extLst>
                <a:ext uri="{FF2B5EF4-FFF2-40B4-BE49-F238E27FC236}">
                  <a16:creationId xmlns:a16="http://schemas.microsoft.com/office/drawing/2014/main" id="{67EF142D-DB7C-43FF-87B2-3C1783B38E0E}"/>
                </a:ext>
              </a:extLst>
            </p:cNvPr>
            <p:cNvSpPr txBox="1"/>
            <p:nvPr/>
          </p:nvSpPr>
          <p:spPr>
            <a:xfrm>
              <a:off x="8399691" y="5247734"/>
              <a:ext cx="2419509" cy="523220"/>
            </a:xfrm>
            <a:prstGeom prst="rect">
              <a:avLst/>
            </a:prstGeom>
            <a:noFill/>
          </p:spPr>
          <p:txBody>
            <a:bodyPr wrap="none" rtlCol="0">
              <a:spAutoFit/>
            </a:bodyPr>
            <a:lstStyle/>
            <a:p>
              <a:r>
                <a:rPr lang="en-US" altLang="zh-CN" sz="2800" dirty="0">
                  <a:solidFill>
                    <a:schemeClr val="bg1"/>
                  </a:solidFill>
                  <a:cs typeface="+mn-ea"/>
                  <a:sym typeface="+mn-lt"/>
                </a:rPr>
                <a:t>Add title text</a:t>
              </a:r>
              <a:endParaRPr lang="zh-CN" altLang="en-US" sz="2800" dirty="0">
                <a:solidFill>
                  <a:schemeClr val="bg1"/>
                </a:solidFill>
                <a:cs typeface="+mn-ea"/>
                <a:sym typeface="+mn-lt"/>
              </a:endParaRPr>
            </a:p>
          </p:txBody>
        </p:sp>
        <p:sp>
          <p:nvSpPr>
            <p:cNvPr id="32" name="文本框 31">
              <a:extLst>
                <a:ext uri="{FF2B5EF4-FFF2-40B4-BE49-F238E27FC236}">
                  <a16:creationId xmlns:a16="http://schemas.microsoft.com/office/drawing/2014/main" id="{5A920A3E-6AD7-4DF4-BE49-D2132BC0B0B4}"/>
                </a:ext>
              </a:extLst>
            </p:cNvPr>
            <p:cNvSpPr txBox="1"/>
            <p:nvPr/>
          </p:nvSpPr>
          <p:spPr>
            <a:xfrm>
              <a:off x="7690272" y="5234835"/>
              <a:ext cx="854721" cy="769441"/>
            </a:xfrm>
            <a:prstGeom prst="rect">
              <a:avLst/>
            </a:prstGeom>
            <a:noFill/>
          </p:spPr>
          <p:txBody>
            <a:bodyPr wrap="none" rtlCol="0">
              <a:spAutoFit/>
            </a:bodyPr>
            <a:lstStyle/>
            <a:p>
              <a:r>
                <a:rPr lang="en-US" altLang="zh-CN" sz="4400" dirty="0">
                  <a:solidFill>
                    <a:srgbClr val="DDC6A3"/>
                  </a:solidFill>
                  <a:cs typeface="+mn-ea"/>
                  <a:sym typeface="+mn-lt"/>
                </a:rPr>
                <a:t>04</a:t>
              </a:r>
              <a:endParaRPr lang="zh-CN" altLang="en-US" sz="4400" dirty="0">
                <a:solidFill>
                  <a:srgbClr val="DDC6A3"/>
                </a:solidFill>
                <a:cs typeface="+mn-ea"/>
                <a:sym typeface="+mn-lt"/>
              </a:endParaRPr>
            </a:p>
          </p:txBody>
        </p:sp>
        <p:sp>
          <p:nvSpPr>
            <p:cNvPr id="33" name="文本框 32">
              <a:extLst>
                <a:ext uri="{FF2B5EF4-FFF2-40B4-BE49-F238E27FC236}">
                  <a16:creationId xmlns:a16="http://schemas.microsoft.com/office/drawing/2014/main" id="{820623C9-3E2F-4B14-80FA-A2A23818F3F5}"/>
                </a:ext>
              </a:extLst>
            </p:cNvPr>
            <p:cNvSpPr txBox="1"/>
            <p:nvPr/>
          </p:nvSpPr>
          <p:spPr>
            <a:xfrm>
              <a:off x="8399691" y="5645625"/>
              <a:ext cx="3792309" cy="584775"/>
            </a:xfrm>
            <a:prstGeom prst="rect">
              <a:avLst/>
            </a:prstGeom>
            <a:noFill/>
          </p:spPr>
          <p:txBody>
            <a:bodyPr wrap="square">
              <a:spAutoFit/>
            </a:bodyPr>
            <a:lstStyle/>
            <a:p>
              <a:r>
                <a:rPr lang="en-US" altLang="zh-CN" sz="16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grpSp>
      <p:grpSp>
        <p:nvGrpSpPr>
          <p:cNvPr id="40" name="组合 39">
            <a:extLst>
              <a:ext uri="{FF2B5EF4-FFF2-40B4-BE49-F238E27FC236}">
                <a16:creationId xmlns:a16="http://schemas.microsoft.com/office/drawing/2014/main" id="{56C7582A-D212-4444-BEE3-8848FE428F43}"/>
              </a:ext>
            </a:extLst>
          </p:cNvPr>
          <p:cNvGrpSpPr/>
          <p:nvPr/>
        </p:nvGrpSpPr>
        <p:grpSpPr>
          <a:xfrm>
            <a:off x="959881" y="316250"/>
            <a:ext cx="660616" cy="598680"/>
            <a:chOff x="3380969" y="1296857"/>
            <a:chExt cx="660616" cy="598680"/>
          </a:xfrm>
        </p:grpSpPr>
        <p:cxnSp>
          <p:nvCxnSpPr>
            <p:cNvPr id="41" name="直接连接符 40">
              <a:extLst>
                <a:ext uri="{FF2B5EF4-FFF2-40B4-BE49-F238E27FC236}">
                  <a16:creationId xmlns:a16="http://schemas.microsoft.com/office/drawing/2014/main" id="{1D923B35-F7F7-4D3C-A651-C0ED57E1614D}"/>
                </a:ext>
              </a:extLst>
            </p:cNvPr>
            <p:cNvCxnSpPr>
              <a:cxnSpLocks/>
            </p:cNvCxnSpPr>
            <p:nvPr/>
          </p:nvCxnSpPr>
          <p:spPr>
            <a:xfrm>
              <a:off x="4041585" y="1296857"/>
              <a:ext cx="0" cy="598680"/>
            </a:xfrm>
            <a:prstGeom prst="line">
              <a:avLst/>
            </a:prstGeom>
            <a:ln w="9525">
              <a:solidFill>
                <a:srgbClr val="D2B487"/>
              </a:solidFill>
            </a:ln>
          </p:spPr>
          <p:style>
            <a:lnRef idx="1">
              <a:schemeClr val="accent1"/>
            </a:lnRef>
            <a:fillRef idx="0">
              <a:schemeClr val="accent1"/>
            </a:fillRef>
            <a:effectRef idx="0">
              <a:schemeClr val="accent1"/>
            </a:effectRef>
            <a:fontRef idx="minor">
              <a:schemeClr val="tx1"/>
            </a:fontRef>
          </p:style>
        </p:cxnSp>
        <p:grpSp>
          <p:nvGrpSpPr>
            <p:cNvPr id="43" name="组合 42">
              <a:extLst>
                <a:ext uri="{FF2B5EF4-FFF2-40B4-BE49-F238E27FC236}">
                  <a16:creationId xmlns:a16="http://schemas.microsoft.com/office/drawing/2014/main" id="{D60C59F8-0930-4659-A269-BAD2F7FD8C47}"/>
                </a:ext>
              </a:extLst>
            </p:cNvPr>
            <p:cNvGrpSpPr/>
            <p:nvPr/>
          </p:nvGrpSpPr>
          <p:grpSpPr>
            <a:xfrm>
              <a:off x="3380969" y="1334580"/>
              <a:ext cx="523234" cy="523234"/>
              <a:chOff x="2479717" y="4070615"/>
              <a:chExt cx="681038" cy="681038"/>
            </a:xfrm>
          </p:grpSpPr>
          <p:sp>
            <p:nvSpPr>
              <p:cNvPr id="44" name="任意多边形: 形状 43">
                <a:extLst>
                  <a:ext uri="{FF2B5EF4-FFF2-40B4-BE49-F238E27FC236}">
                    <a16:creationId xmlns:a16="http://schemas.microsoft.com/office/drawing/2014/main" id="{2C52F5C8-3A45-45E5-8C57-E02CCB31EE53}"/>
                  </a:ext>
                </a:extLst>
              </p:cNvPr>
              <p:cNvSpPr/>
              <p:nvPr/>
            </p:nvSpPr>
            <p:spPr>
              <a:xfrm>
                <a:off x="2521785" y="4112683"/>
                <a:ext cx="596901" cy="596901"/>
              </a:xfrm>
              <a:custGeom>
                <a:avLst/>
                <a:gdLst/>
                <a:ahLst/>
                <a:cxnLst/>
                <a:rect l="l" t="t" r="r" b="b"/>
                <a:pathLst>
                  <a:path w="643470" h="643470">
                    <a:moveTo>
                      <a:pt x="457065" y="381762"/>
                    </a:moveTo>
                    <a:cubicBezTo>
                      <a:pt x="469514" y="381762"/>
                      <a:pt x="480574" y="384891"/>
                      <a:pt x="490245" y="391148"/>
                    </a:cubicBezTo>
                    <a:cubicBezTo>
                      <a:pt x="499917" y="397405"/>
                      <a:pt x="508159" y="405497"/>
                      <a:pt x="514970" y="415424"/>
                    </a:cubicBezTo>
                    <a:cubicBezTo>
                      <a:pt x="521782" y="425351"/>
                      <a:pt x="526933" y="436385"/>
                      <a:pt x="530422" y="448527"/>
                    </a:cubicBezTo>
                    <a:cubicBezTo>
                      <a:pt x="533911" y="460669"/>
                      <a:pt x="535656" y="472306"/>
                      <a:pt x="535656" y="483437"/>
                    </a:cubicBezTo>
                    <a:cubicBezTo>
                      <a:pt x="535656" y="494898"/>
                      <a:pt x="533904" y="506666"/>
                      <a:pt x="530400" y="518742"/>
                    </a:cubicBezTo>
                    <a:cubicBezTo>
                      <a:pt x="526896" y="530818"/>
                      <a:pt x="521776" y="541846"/>
                      <a:pt x="515039" y="551826"/>
                    </a:cubicBezTo>
                    <a:cubicBezTo>
                      <a:pt x="508303" y="561806"/>
                      <a:pt x="500124" y="569907"/>
                      <a:pt x="490504" y="576130"/>
                    </a:cubicBezTo>
                    <a:cubicBezTo>
                      <a:pt x="480884" y="582352"/>
                      <a:pt x="469738" y="585464"/>
                      <a:pt x="457065" y="585464"/>
                    </a:cubicBezTo>
                    <a:cubicBezTo>
                      <a:pt x="444587" y="585464"/>
                      <a:pt x="433531" y="582347"/>
                      <a:pt x="423896" y="576113"/>
                    </a:cubicBezTo>
                    <a:cubicBezTo>
                      <a:pt x="414261" y="569880"/>
                      <a:pt x="406028" y="561785"/>
                      <a:pt x="399196" y="551829"/>
                    </a:cubicBezTo>
                    <a:cubicBezTo>
                      <a:pt x="392364" y="541873"/>
                      <a:pt x="387202" y="530824"/>
                      <a:pt x="383711" y="518682"/>
                    </a:cubicBezTo>
                    <a:cubicBezTo>
                      <a:pt x="380220" y="506540"/>
                      <a:pt x="378474" y="494791"/>
                      <a:pt x="378474" y="483437"/>
                    </a:cubicBezTo>
                    <a:cubicBezTo>
                      <a:pt x="378474" y="471950"/>
                      <a:pt x="380209" y="460229"/>
                      <a:pt x="383678" y="448274"/>
                    </a:cubicBezTo>
                    <a:cubicBezTo>
                      <a:pt x="387147" y="436319"/>
                      <a:pt x="392239" y="425368"/>
                      <a:pt x="398954" y="415421"/>
                    </a:cubicBezTo>
                    <a:cubicBezTo>
                      <a:pt x="405668" y="405474"/>
                      <a:pt x="413853" y="397378"/>
                      <a:pt x="423508" y="391131"/>
                    </a:cubicBezTo>
                    <a:cubicBezTo>
                      <a:pt x="433163" y="384885"/>
                      <a:pt x="444348" y="381762"/>
                      <a:pt x="457065" y="381762"/>
                    </a:cubicBezTo>
                    <a:close/>
                    <a:moveTo>
                      <a:pt x="447540" y="67437"/>
                    </a:moveTo>
                    <a:cubicBezTo>
                      <a:pt x="459989" y="67437"/>
                      <a:pt x="471049" y="70566"/>
                      <a:pt x="480720" y="76823"/>
                    </a:cubicBezTo>
                    <a:cubicBezTo>
                      <a:pt x="490392" y="83080"/>
                      <a:pt x="498634" y="91172"/>
                      <a:pt x="505445" y="101099"/>
                    </a:cubicBezTo>
                    <a:cubicBezTo>
                      <a:pt x="512257" y="111026"/>
                      <a:pt x="517408" y="122060"/>
                      <a:pt x="520897" y="134202"/>
                    </a:cubicBezTo>
                    <a:cubicBezTo>
                      <a:pt x="524386" y="146344"/>
                      <a:pt x="526131" y="157981"/>
                      <a:pt x="526131" y="169112"/>
                    </a:cubicBezTo>
                    <a:cubicBezTo>
                      <a:pt x="526131" y="180573"/>
                      <a:pt x="524379" y="192341"/>
                      <a:pt x="520875" y="204417"/>
                    </a:cubicBezTo>
                    <a:cubicBezTo>
                      <a:pt x="517371" y="216493"/>
                      <a:pt x="512251" y="227521"/>
                      <a:pt x="505514" y="237501"/>
                    </a:cubicBezTo>
                    <a:cubicBezTo>
                      <a:pt x="498778" y="247481"/>
                      <a:pt x="490599" y="255582"/>
                      <a:pt x="480979" y="261805"/>
                    </a:cubicBezTo>
                    <a:cubicBezTo>
                      <a:pt x="471359" y="268027"/>
                      <a:pt x="460213" y="271139"/>
                      <a:pt x="447540" y="271139"/>
                    </a:cubicBezTo>
                    <a:cubicBezTo>
                      <a:pt x="435062" y="271139"/>
                      <a:pt x="424006" y="268022"/>
                      <a:pt x="414371" y="261788"/>
                    </a:cubicBezTo>
                    <a:cubicBezTo>
                      <a:pt x="404736" y="255555"/>
                      <a:pt x="396503" y="247460"/>
                      <a:pt x="389671" y="237504"/>
                    </a:cubicBezTo>
                    <a:cubicBezTo>
                      <a:pt x="382839" y="227548"/>
                      <a:pt x="377677" y="216499"/>
                      <a:pt x="374186" y="204357"/>
                    </a:cubicBezTo>
                    <a:cubicBezTo>
                      <a:pt x="370695" y="192215"/>
                      <a:pt x="368949" y="180466"/>
                      <a:pt x="368949" y="169112"/>
                    </a:cubicBezTo>
                    <a:cubicBezTo>
                      <a:pt x="368949" y="157625"/>
                      <a:pt x="370684" y="145904"/>
                      <a:pt x="374153" y="133949"/>
                    </a:cubicBezTo>
                    <a:cubicBezTo>
                      <a:pt x="377622" y="121994"/>
                      <a:pt x="382714" y="111043"/>
                      <a:pt x="389429" y="101096"/>
                    </a:cubicBezTo>
                    <a:cubicBezTo>
                      <a:pt x="396143" y="91149"/>
                      <a:pt x="404328" y="83053"/>
                      <a:pt x="413983" y="76806"/>
                    </a:cubicBezTo>
                    <a:cubicBezTo>
                      <a:pt x="423638" y="70560"/>
                      <a:pt x="434823" y="67437"/>
                      <a:pt x="447540" y="67437"/>
                    </a:cubicBezTo>
                    <a:close/>
                    <a:moveTo>
                      <a:pt x="321735" y="0"/>
                    </a:moveTo>
                    <a:cubicBezTo>
                      <a:pt x="366157" y="0"/>
                      <a:pt x="408477" y="9003"/>
                      <a:pt x="446969" y="25284"/>
                    </a:cubicBezTo>
                    <a:lnTo>
                      <a:pt x="461070" y="32938"/>
                    </a:lnTo>
                    <a:lnTo>
                      <a:pt x="447540" y="30785"/>
                    </a:lnTo>
                    <a:cubicBezTo>
                      <a:pt x="429317" y="30785"/>
                      <a:pt x="412977" y="34963"/>
                      <a:pt x="398520" y="43321"/>
                    </a:cubicBezTo>
                    <a:cubicBezTo>
                      <a:pt x="384063" y="51678"/>
                      <a:pt x="371927" y="62477"/>
                      <a:pt x="362110" y="75719"/>
                    </a:cubicBezTo>
                    <a:cubicBezTo>
                      <a:pt x="352294" y="88960"/>
                      <a:pt x="344812" y="103705"/>
                      <a:pt x="339665" y="119951"/>
                    </a:cubicBezTo>
                    <a:cubicBezTo>
                      <a:pt x="334518" y="136197"/>
                      <a:pt x="331945" y="152584"/>
                      <a:pt x="331945" y="169112"/>
                    </a:cubicBezTo>
                    <a:cubicBezTo>
                      <a:pt x="331945" y="194339"/>
                      <a:pt x="337787" y="218097"/>
                      <a:pt x="349472" y="240384"/>
                    </a:cubicBezTo>
                    <a:cubicBezTo>
                      <a:pt x="353099" y="249683"/>
                      <a:pt x="358472" y="258600"/>
                      <a:pt x="365590" y="267135"/>
                    </a:cubicBezTo>
                    <a:cubicBezTo>
                      <a:pt x="372709" y="275671"/>
                      <a:pt x="380545" y="282966"/>
                      <a:pt x="389101" y="289021"/>
                    </a:cubicBezTo>
                    <a:cubicBezTo>
                      <a:pt x="397656" y="295077"/>
                      <a:pt x="406899" y="299719"/>
                      <a:pt x="416830" y="302948"/>
                    </a:cubicBezTo>
                    <a:cubicBezTo>
                      <a:pt x="426760" y="306176"/>
                      <a:pt x="436997" y="307791"/>
                      <a:pt x="447540" y="307791"/>
                    </a:cubicBezTo>
                    <a:cubicBezTo>
                      <a:pt x="465973" y="307791"/>
                      <a:pt x="482336" y="303624"/>
                      <a:pt x="496629" y="295291"/>
                    </a:cubicBezTo>
                    <a:cubicBezTo>
                      <a:pt x="510923" y="286957"/>
                      <a:pt x="522988" y="276156"/>
                      <a:pt x="532827" y="262887"/>
                    </a:cubicBezTo>
                    <a:cubicBezTo>
                      <a:pt x="542666" y="249618"/>
                      <a:pt x="550177" y="234800"/>
                      <a:pt x="555360" y="218435"/>
                    </a:cubicBezTo>
                    <a:cubicBezTo>
                      <a:pt x="560544" y="202069"/>
                      <a:pt x="563136" y="185628"/>
                      <a:pt x="563136" y="169112"/>
                    </a:cubicBezTo>
                    <a:cubicBezTo>
                      <a:pt x="563136" y="144097"/>
                      <a:pt x="557429" y="120339"/>
                      <a:pt x="546015" y="97839"/>
                    </a:cubicBezTo>
                    <a:lnTo>
                      <a:pt x="537927" y="84903"/>
                    </a:lnTo>
                    <a:lnTo>
                      <a:pt x="549236" y="94234"/>
                    </a:lnTo>
                    <a:cubicBezTo>
                      <a:pt x="607459" y="152457"/>
                      <a:pt x="643470" y="232891"/>
                      <a:pt x="643470" y="321735"/>
                    </a:cubicBezTo>
                    <a:cubicBezTo>
                      <a:pt x="643470" y="388369"/>
                      <a:pt x="623214" y="450271"/>
                      <a:pt x="588523" y="501620"/>
                    </a:cubicBezTo>
                    <a:lnTo>
                      <a:pt x="565370" y="529681"/>
                    </a:lnTo>
                    <a:lnTo>
                      <a:pt x="572661" y="483437"/>
                    </a:lnTo>
                    <a:cubicBezTo>
                      <a:pt x="572661" y="458422"/>
                      <a:pt x="566954" y="434664"/>
                      <a:pt x="555540" y="412164"/>
                    </a:cubicBezTo>
                    <a:cubicBezTo>
                      <a:pt x="551656" y="403111"/>
                      <a:pt x="546164" y="394328"/>
                      <a:pt x="539065" y="385815"/>
                    </a:cubicBezTo>
                    <a:cubicBezTo>
                      <a:pt x="531965" y="377302"/>
                      <a:pt x="524134" y="370015"/>
                      <a:pt x="515573" y="363956"/>
                    </a:cubicBezTo>
                    <a:cubicBezTo>
                      <a:pt x="507012" y="357897"/>
                      <a:pt x="497730" y="353241"/>
                      <a:pt x="487726" y="349989"/>
                    </a:cubicBezTo>
                    <a:cubicBezTo>
                      <a:pt x="477722" y="346736"/>
                      <a:pt x="467502" y="345110"/>
                      <a:pt x="457065" y="345110"/>
                    </a:cubicBezTo>
                    <a:cubicBezTo>
                      <a:pt x="438842" y="345110"/>
                      <a:pt x="422502" y="349288"/>
                      <a:pt x="408045" y="357646"/>
                    </a:cubicBezTo>
                    <a:cubicBezTo>
                      <a:pt x="393588" y="366003"/>
                      <a:pt x="381452" y="376802"/>
                      <a:pt x="371635" y="390044"/>
                    </a:cubicBezTo>
                    <a:cubicBezTo>
                      <a:pt x="361819" y="403286"/>
                      <a:pt x="354337" y="418030"/>
                      <a:pt x="349190" y="434276"/>
                    </a:cubicBezTo>
                    <a:cubicBezTo>
                      <a:pt x="344043" y="450522"/>
                      <a:pt x="341470" y="466909"/>
                      <a:pt x="341470" y="483437"/>
                    </a:cubicBezTo>
                    <a:cubicBezTo>
                      <a:pt x="341470" y="508664"/>
                      <a:pt x="347312" y="532422"/>
                      <a:pt x="358997" y="554709"/>
                    </a:cubicBezTo>
                    <a:cubicBezTo>
                      <a:pt x="362624" y="564008"/>
                      <a:pt x="367997" y="572925"/>
                      <a:pt x="375115" y="581460"/>
                    </a:cubicBezTo>
                    <a:cubicBezTo>
                      <a:pt x="382234" y="589996"/>
                      <a:pt x="390070" y="597291"/>
                      <a:pt x="398626" y="603346"/>
                    </a:cubicBezTo>
                    <a:cubicBezTo>
                      <a:pt x="407181" y="609402"/>
                      <a:pt x="416424" y="614044"/>
                      <a:pt x="426355" y="617273"/>
                    </a:cubicBezTo>
                    <a:lnTo>
                      <a:pt x="441977" y="619736"/>
                    </a:lnTo>
                    <a:lnTo>
                      <a:pt x="386576" y="636934"/>
                    </a:lnTo>
                    <a:cubicBezTo>
                      <a:pt x="365632" y="641220"/>
                      <a:pt x="343946" y="643470"/>
                      <a:pt x="321735" y="643470"/>
                    </a:cubicBezTo>
                    <a:cubicBezTo>
                      <a:pt x="299524" y="643470"/>
                      <a:pt x="277839" y="641220"/>
                      <a:pt x="256894" y="636934"/>
                    </a:cubicBezTo>
                    <a:lnTo>
                      <a:pt x="203214" y="620270"/>
                    </a:lnTo>
                    <a:lnTo>
                      <a:pt x="234820" y="613190"/>
                    </a:lnTo>
                    <a:cubicBezTo>
                      <a:pt x="248411" y="606769"/>
                      <a:pt x="260734" y="597448"/>
                      <a:pt x="271792" y="585227"/>
                    </a:cubicBezTo>
                    <a:lnTo>
                      <a:pt x="276357" y="579836"/>
                    </a:lnTo>
                    <a:lnTo>
                      <a:pt x="276357" y="464934"/>
                    </a:lnTo>
                    <a:lnTo>
                      <a:pt x="182303" y="464934"/>
                    </a:lnTo>
                    <a:lnTo>
                      <a:pt x="182303" y="501939"/>
                    </a:lnTo>
                    <a:lnTo>
                      <a:pt x="239000" y="501939"/>
                    </a:lnTo>
                    <a:lnTo>
                      <a:pt x="239000" y="565271"/>
                    </a:lnTo>
                    <a:cubicBezTo>
                      <a:pt x="225259" y="578968"/>
                      <a:pt x="209550" y="585816"/>
                      <a:pt x="191874" y="585816"/>
                    </a:cubicBezTo>
                    <a:cubicBezTo>
                      <a:pt x="179135" y="585816"/>
                      <a:pt x="167885" y="582704"/>
                      <a:pt x="158124" y="576480"/>
                    </a:cubicBezTo>
                    <a:cubicBezTo>
                      <a:pt x="148362" y="570255"/>
                      <a:pt x="140062" y="562117"/>
                      <a:pt x="133223" y="552066"/>
                    </a:cubicBezTo>
                    <a:cubicBezTo>
                      <a:pt x="126383" y="542014"/>
                      <a:pt x="121216" y="530926"/>
                      <a:pt x="117722" y="518800"/>
                    </a:cubicBezTo>
                    <a:cubicBezTo>
                      <a:pt x="114227" y="506675"/>
                      <a:pt x="112479" y="494828"/>
                      <a:pt x="112479" y="483260"/>
                    </a:cubicBezTo>
                    <a:cubicBezTo>
                      <a:pt x="112479" y="471796"/>
                      <a:pt x="114216" y="460014"/>
                      <a:pt x="117688" y="447916"/>
                    </a:cubicBezTo>
                    <a:cubicBezTo>
                      <a:pt x="121161" y="435818"/>
                      <a:pt x="126281" y="424781"/>
                      <a:pt x="133047" y="414805"/>
                    </a:cubicBezTo>
                    <a:cubicBezTo>
                      <a:pt x="139812" y="404828"/>
                      <a:pt x="148087" y="396710"/>
                      <a:pt x="157870" y="390449"/>
                    </a:cubicBezTo>
                    <a:cubicBezTo>
                      <a:pt x="167654" y="384188"/>
                      <a:pt x="178891" y="381057"/>
                      <a:pt x="191582" y="381057"/>
                    </a:cubicBezTo>
                    <a:cubicBezTo>
                      <a:pt x="200929" y="381057"/>
                      <a:pt x="209989" y="383141"/>
                      <a:pt x="218763" y="387310"/>
                    </a:cubicBezTo>
                    <a:cubicBezTo>
                      <a:pt x="227537" y="391478"/>
                      <a:pt x="236257" y="397922"/>
                      <a:pt x="244925" y="406641"/>
                    </a:cubicBezTo>
                    <a:lnTo>
                      <a:pt x="271170" y="382759"/>
                    </a:lnTo>
                    <a:cubicBezTo>
                      <a:pt x="259896" y="369315"/>
                      <a:pt x="247457" y="359503"/>
                      <a:pt x="233854" y="353323"/>
                    </a:cubicBezTo>
                    <a:cubicBezTo>
                      <a:pt x="220251" y="347143"/>
                      <a:pt x="206160" y="344052"/>
                      <a:pt x="191582" y="344052"/>
                    </a:cubicBezTo>
                    <a:cubicBezTo>
                      <a:pt x="173183" y="344052"/>
                      <a:pt x="156685" y="348234"/>
                      <a:pt x="142088" y="356597"/>
                    </a:cubicBezTo>
                    <a:cubicBezTo>
                      <a:pt x="127492" y="364959"/>
                      <a:pt x="115260" y="375781"/>
                      <a:pt x="105392" y="389061"/>
                    </a:cubicBezTo>
                    <a:cubicBezTo>
                      <a:pt x="95524" y="402341"/>
                      <a:pt x="87954" y="417205"/>
                      <a:pt x="82680" y="433651"/>
                    </a:cubicBezTo>
                    <a:cubicBezTo>
                      <a:pt x="77407" y="450098"/>
                      <a:pt x="74770" y="466634"/>
                      <a:pt x="74770" y="483260"/>
                    </a:cubicBezTo>
                    <a:cubicBezTo>
                      <a:pt x="74770" y="499758"/>
                      <a:pt x="77430" y="516263"/>
                      <a:pt x="82752" y="532776"/>
                    </a:cubicBezTo>
                    <a:lnTo>
                      <a:pt x="86167" y="539459"/>
                    </a:lnTo>
                    <a:lnTo>
                      <a:pt x="54948" y="501620"/>
                    </a:lnTo>
                    <a:cubicBezTo>
                      <a:pt x="20257" y="450271"/>
                      <a:pt x="0" y="388369"/>
                      <a:pt x="0" y="321735"/>
                    </a:cubicBezTo>
                    <a:cubicBezTo>
                      <a:pt x="0" y="232891"/>
                      <a:pt x="36012" y="152457"/>
                      <a:pt x="94234" y="94234"/>
                    </a:cubicBezTo>
                    <a:lnTo>
                      <a:pt x="113222" y="78568"/>
                    </a:lnTo>
                    <a:lnTo>
                      <a:pt x="113222" y="294046"/>
                    </a:lnTo>
                    <a:lnTo>
                      <a:pt x="258785" y="294046"/>
                    </a:lnTo>
                    <a:lnTo>
                      <a:pt x="258785" y="256689"/>
                    </a:lnTo>
                    <a:lnTo>
                      <a:pt x="150227" y="256689"/>
                    </a:lnTo>
                    <a:lnTo>
                      <a:pt x="150227" y="50401"/>
                    </a:lnTo>
                    <a:lnTo>
                      <a:pt x="196501" y="25284"/>
                    </a:lnTo>
                    <a:cubicBezTo>
                      <a:pt x="234993" y="9003"/>
                      <a:pt x="277313" y="0"/>
                      <a:pt x="321735" y="0"/>
                    </a:cubicBezTo>
                    <a:close/>
                  </a:path>
                </a:pathLst>
              </a:cu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45" name="椭圆 44">
                <a:extLst>
                  <a:ext uri="{FF2B5EF4-FFF2-40B4-BE49-F238E27FC236}">
                    <a16:creationId xmlns:a16="http://schemas.microsoft.com/office/drawing/2014/main" id="{3C3B4D48-9DE0-473B-8F8E-5D5BAC93AEEC}"/>
                  </a:ext>
                </a:extLst>
              </p:cNvPr>
              <p:cNvSpPr/>
              <p:nvPr/>
            </p:nvSpPr>
            <p:spPr>
              <a:xfrm>
                <a:off x="2479717" y="4070615"/>
                <a:ext cx="681038" cy="681038"/>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sp>
        <p:nvSpPr>
          <p:cNvPr id="2" name="文本框 1">
            <a:extLst>
              <a:ext uri="{FF2B5EF4-FFF2-40B4-BE49-F238E27FC236}">
                <a16:creationId xmlns:a16="http://schemas.microsoft.com/office/drawing/2014/main" id="{1D941E04-8D2F-4967-1C12-7007E0C18678}"/>
              </a:ext>
            </a:extLst>
          </p:cNvPr>
          <p:cNvSpPr txBox="1"/>
          <p:nvPr/>
        </p:nvSpPr>
        <p:spPr>
          <a:xfrm>
            <a:off x="1620497" y="292423"/>
            <a:ext cx="1428468" cy="646331"/>
          </a:xfrm>
          <a:prstGeom prst="rect">
            <a:avLst/>
          </a:prstGeom>
          <a:noFill/>
        </p:spPr>
        <p:txBody>
          <a:bodyPr wrap="none" rtlCol="0">
            <a:spAutoFit/>
          </a:bodyPr>
          <a:lstStyle/>
          <a:p>
            <a:pPr algn="ctr"/>
            <a:r>
              <a:rPr lang="en-US" altLang="zh-CN" dirty="0">
                <a:solidFill>
                  <a:srgbClr val="D2B487"/>
                </a:solidFill>
                <a:cs typeface="+mn-ea"/>
                <a:sym typeface="+mn-lt"/>
              </a:rPr>
              <a:t>COMPANY </a:t>
            </a:r>
          </a:p>
          <a:p>
            <a:pPr algn="ctr"/>
            <a:r>
              <a:rPr lang="en-US" altLang="zh-CN" dirty="0">
                <a:solidFill>
                  <a:srgbClr val="D2B487"/>
                </a:solidFill>
                <a:cs typeface="+mn-ea"/>
                <a:sym typeface="+mn-lt"/>
              </a:rPr>
              <a:t>NAME </a:t>
            </a:r>
            <a:endParaRPr lang="zh-CN" altLang="en-US" dirty="0">
              <a:solidFill>
                <a:srgbClr val="D2B487"/>
              </a:solidFill>
              <a:cs typeface="+mn-ea"/>
              <a:sym typeface="+mn-lt"/>
            </a:endParaRPr>
          </a:p>
        </p:txBody>
      </p:sp>
    </p:spTree>
    <p:extLst>
      <p:ext uri="{BB962C8B-B14F-4D97-AF65-F5344CB8AC3E}">
        <p14:creationId xmlns:p14="http://schemas.microsoft.com/office/powerpoint/2010/main" val="288264004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1+#ppt_w/2"/>
                                          </p:val>
                                        </p:tav>
                                        <p:tav tm="100000">
                                          <p:val>
                                            <p:strVal val="#ppt_x"/>
                                          </p:val>
                                        </p:tav>
                                      </p:tavLst>
                                    </p:anim>
                                    <p:anim calcmode="lin" valueType="num">
                                      <p:cBhvr additive="base">
                                        <p:cTn id="13" dur="10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25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fill="hold"/>
                                        <p:tgtEl>
                                          <p:spTgt spid="22"/>
                                        </p:tgtEl>
                                        <p:attrNameLst>
                                          <p:attrName>ppt_x</p:attrName>
                                        </p:attrNameLst>
                                      </p:cBhvr>
                                      <p:tavLst>
                                        <p:tav tm="0">
                                          <p:val>
                                            <p:strVal val="1+#ppt_w/2"/>
                                          </p:val>
                                        </p:tav>
                                        <p:tav tm="100000">
                                          <p:val>
                                            <p:strVal val="#ppt_x"/>
                                          </p:val>
                                        </p:tav>
                                      </p:tavLst>
                                    </p:anim>
                                    <p:anim calcmode="lin" valueType="num">
                                      <p:cBhvr additive="base">
                                        <p:cTn id="17" dur="1000" fill="hold"/>
                                        <p:tgtEl>
                                          <p:spTgt spid="22"/>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50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1000" fill="hold"/>
                                        <p:tgtEl>
                                          <p:spTgt spid="26"/>
                                        </p:tgtEl>
                                        <p:attrNameLst>
                                          <p:attrName>ppt_x</p:attrName>
                                        </p:attrNameLst>
                                      </p:cBhvr>
                                      <p:tavLst>
                                        <p:tav tm="0">
                                          <p:val>
                                            <p:strVal val="1+#ppt_w/2"/>
                                          </p:val>
                                        </p:tav>
                                        <p:tav tm="100000">
                                          <p:val>
                                            <p:strVal val="#ppt_x"/>
                                          </p:val>
                                        </p:tav>
                                      </p:tavLst>
                                    </p:anim>
                                    <p:anim calcmode="lin" valueType="num">
                                      <p:cBhvr additive="base">
                                        <p:cTn id="21" dur="1000" fill="hold"/>
                                        <p:tgtEl>
                                          <p:spTgt spid="26"/>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75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000" fill="hold"/>
                                        <p:tgtEl>
                                          <p:spTgt spid="30"/>
                                        </p:tgtEl>
                                        <p:attrNameLst>
                                          <p:attrName>ppt_x</p:attrName>
                                        </p:attrNameLst>
                                      </p:cBhvr>
                                      <p:tavLst>
                                        <p:tav tm="0">
                                          <p:val>
                                            <p:strVal val="1+#ppt_w/2"/>
                                          </p:val>
                                        </p:tav>
                                        <p:tav tm="100000">
                                          <p:val>
                                            <p:strVal val="#ppt_x"/>
                                          </p:val>
                                        </p:tav>
                                      </p:tavLst>
                                    </p:anim>
                                    <p:anim calcmode="lin" valueType="num">
                                      <p:cBhvr additive="base">
                                        <p:cTn id="25" dur="1000" fill="hold"/>
                                        <p:tgtEl>
                                          <p:spTgt spid="3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0-#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grpSp>
        <p:nvGrpSpPr>
          <p:cNvPr id="2" name="组合 1">
            <a:extLst>
              <a:ext uri="{FF2B5EF4-FFF2-40B4-BE49-F238E27FC236}">
                <a16:creationId xmlns:a16="http://schemas.microsoft.com/office/drawing/2014/main" id="{3313210A-9858-4CFC-8F29-EAA46D66C5C4}"/>
              </a:ext>
            </a:extLst>
          </p:cNvPr>
          <p:cNvGrpSpPr/>
          <p:nvPr/>
        </p:nvGrpSpPr>
        <p:grpSpPr>
          <a:xfrm>
            <a:off x="2184411" y="2106906"/>
            <a:ext cx="7036255" cy="471279"/>
            <a:chOff x="2197111" y="1779825"/>
            <a:chExt cx="7036255" cy="471279"/>
          </a:xfrm>
        </p:grpSpPr>
        <p:grpSp>
          <p:nvGrpSpPr>
            <p:cNvPr id="7" name="组合 6">
              <a:extLst>
                <a:ext uri="{FF2B5EF4-FFF2-40B4-BE49-F238E27FC236}">
                  <a16:creationId xmlns:a16="http://schemas.microsoft.com/office/drawing/2014/main" id="{16245F19-E823-4E52-92DC-C22F51D1C5DA}"/>
                </a:ext>
              </a:extLst>
            </p:cNvPr>
            <p:cNvGrpSpPr/>
            <p:nvPr/>
          </p:nvGrpSpPr>
          <p:grpSpPr>
            <a:xfrm>
              <a:off x="2197111" y="1779825"/>
              <a:ext cx="7036255" cy="471279"/>
              <a:chOff x="6116782" y="3359725"/>
              <a:chExt cx="3934691" cy="346275"/>
            </a:xfrm>
          </p:grpSpPr>
          <p:sp>
            <p:nvSpPr>
              <p:cNvPr id="9" name="矩形 8">
                <a:extLst>
                  <a:ext uri="{FF2B5EF4-FFF2-40B4-BE49-F238E27FC236}">
                    <a16:creationId xmlns:a16="http://schemas.microsoft.com/office/drawing/2014/main" id="{3686BEA6-A2A0-4252-AF39-2872857985DF}"/>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a16="http://schemas.microsoft.com/office/drawing/2014/main" id="{F4165D00-BA8E-486C-BCDD-7E1470BDA12D}"/>
                  </a:ext>
                </a:extLst>
              </p:cNvPr>
              <p:cNvSpPr/>
              <p:nvPr/>
            </p:nvSpPr>
            <p:spPr>
              <a:xfrm>
                <a:off x="6116782" y="3359726"/>
                <a:ext cx="862588" cy="346273"/>
              </a:xfrm>
              <a:prstGeom prst="rect">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D05469A9-D511-4E4D-9551-2D566709ABA3}"/>
                  </a:ext>
                </a:extLst>
              </p:cNvPr>
              <p:cNvSpPr/>
              <p:nvPr/>
            </p:nvSpPr>
            <p:spPr>
              <a:xfrm>
                <a:off x="6979370" y="3359727"/>
                <a:ext cx="1262544" cy="346273"/>
              </a:xfrm>
              <a:prstGeom prst="rect">
                <a:avLst/>
              </a:prstGeom>
              <a:solidFill>
                <a:srgbClr val="BE9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a16="http://schemas.microsoft.com/office/drawing/2014/main" id="{E44BEF01-79F5-44EC-89C8-8FD8576133A8}"/>
                  </a:ext>
                </a:extLst>
              </p:cNvPr>
              <p:cNvSpPr/>
              <p:nvPr/>
            </p:nvSpPr>
            <p:spPr>
              <a:xfrm>
                <a:off x="8241914" y="3359725"/>
                <a:ext cx="1482703" cy="346273"/>
              </a:xfrm>
              <a:prstGeom prst="rect">
                <a:avLst/>
              </a:prstGeom>
              <a:solidFill>
                <a:srgbClr val="73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a:extLst>
                <a:ext uri="{FF2B5EF4-FFF2-40B4-BE49-F238E27FC236}">
                  <a16:creationId xmlns:a16="http://schemas.microsoft.com/office/drawing/2014/main" id="{7AE34387-A1E7-44B2-98D3-9BF4EA94F0E2}"/>
                </a:ext>
              </a:extLst>
            </p:cNvPr>
            <p:cNvSpPr/>
            <p:nvPr/>
          </p:nvSpPr>
          <p:spPr>
            <a:xfrm>
              <a:off x="2197111" y="1846186"/>
              <a:ext cx="561371" cy="338554"/>
            </a:xfrm>
            <a:prstGeom prst="rect">
              <a:avLst/>
            </a:prstGeom>
          </p:spPr>
          <p:txBody>
            <a:bodyPr wrap="none">
              <a:spAutoFit/>
            </a:bodyPr>
            <a:lstStyle/>
            <a:p>
              <a:pPr algn="r"/>
              <a:r>
                <a:rPr lang="en-US" altLang="zh-CN" sz="1600" dirty="0">
                  <a:solidFill>
                    <a:srgbClr val="0B263B"/>
                  </a:solidFill>
                  <a:cs typeface="+mn-ea"/>
                  <a:sym typeface="+mn-lt"/>
                </a:rPr>
                <a:t>20</a:t>
              </a:r>
              <a:r>
                <a:rPr lang="en-US" altLang="zh-CN" sz="1200" dirty="0">
                  <a:solidFill>
                    <a:srgbClr val="0B263B"/>
                  </a:solidFill>
                  <a:cs typeface="+mn-ea"/>
                  <a:sym typeface="+mn-lt"/>
                </a:rPr>
                <a:t>%</a:t>
              </a:r>
              <a:endParaRPr lang="zh-CN" altLang="en-US" sz="1600" dirty="0">
                <a:solidFill>
                  <a:srgbClr val="0B263B"/>
                </a:solidFill>
                <a:cs typeface="+mn-ea"/>
                <a:sym typeface="+mn-lt"/>
              </a:endParaRPr>
            </a:p>
          </p:txBody>
        </p:sp>
        <p:sp>
          <p:nvSpPr>
            <p:cNvPr id="13" name="矩形 12">
              <a:extLst>
                <a:ext uri="{FF2B5EF4-FFF2-40B4-BE49-F238E27FC236}">
                  <a16:creationId xmlns:a16="http://schemas.microsoft.com/office/drawing/2014/main" id="{2EBDC3B9-4390-4166-9598-F633A77E7AA2}"/>
                </a:ext>
              </a:extLst>
            </p:cNvPr>
            <p:cNvSpPr/>
            <p:nvPr/>
          </p:nvSpPr>
          <p:spPr>
            <a:xfrm>
              <a:off x="3739644" y="1846186"/>
              <a:ext cx="561371" cy="338554"/>
            </a:xfrm>
            <a:prstGeom prst="rect">
              <a:avLst/>
            </a:prstGeom>
          </p:spPr>
          <p:txBody>
            <a:bodyPr wrap="none">
              <a:spAutoFit/>
            </a:bodyPr>
            <a:lstStyle/>
            <a:p>
              <a:pPr algn="r"/>
              <a:r>
                <a:rPr lang="en-US" altLang="zh-CN" sz="1600" dirty="0">
                  <a:solidFill>
                    <a:srgbClr val="0B263B"/>
                  </a:solidFill>
                  <a:cs typeface="+mn-ea"/>
                  <a:sym typeface="+mn-lt"/>
                </a:rPr>
                <a:t>40</a:t>
              </a:r>
              <a:r>
                <a:rPr lang="en-US" altLang="zh-CN" sz="1200" dirty="0">
                  <a:solidFill>
                    <a:srgbClr val="0B263B"/>
                  </a:solidFill>
                  <a:cs typeface="+mn-ea"/>
                  <a:sym typeface="+mn-lt"/>
                </a:rPr>
                <a:t>%</a:t>
              </a:r>
              <a:endParaRPr lang="zh-CN" altLang="en-US" sz="1600" dirty="0">
                <a:solidFill>
                  <a:srgbClr val="0B263B"/>
                </a:solidFill>
                <a:cs typeface="+mn-ea"/>
                <a:sym typeface="+mn-lt"/>
              </a:endParaRPr>
            </a:p>
          </p:txBody>
        </p:sp>
        <p:sp>
          <p:nvSpPr>
            <p:cNvPr id="14" name="矩形 13">
              <a:extLst>
                <a:ext uri="{FF2B5EF4-FFF2-40B4-BE49-F238E27FC236}">
                  <a16:creationId xmlns:a16="http://schemas.microsoft.com/office/drawing/2014/main" id="{8049BBE1-F332-4FE8-B20C-B570457B1184}"/>
                </a:ext>
              </a:extLst>
            </p:cNvPr>
            <p:cNvSpPr/>
            <p:nvPr/>
          </p:nvSpPr>
          <p:spPr>
            <a:xfrm>
              <a:off x="5976729" y="1844522"/>
              <a:ext cx="561371" cy="338554"/>
            </a:xfrm>
            <a:prstGeom prst="rect">
              <a:avLst/>
            </a:prstGeom>
          </p:spPr>
          <p:txBody>
            <a:bodyPr wrap="none">
              <a:spAutoFit/>
            </a:bodyPr>
            <a:lstStyle/>
            <a:p>
              <a:pPr algn="r"/>
              <a:r>
                <a:rPr lang="en-US" altLang="zh-CN" sz="1600" dirty="0">
                  <a:solidFill>
                    <a:srgbClr val="0B263B"/>
                  </a:solidFill>
                  <a:cs typeface="+mn-ea"/>
                  <a:sym typeface="+mn-lt"/>
                </a:rPr>
                <a:t>60</a:t>
              </a:r>
              <a:r>
                <a:rPr lang="en-US" altLang="zh-CN" sz="1200" dirty="0">
                  <a:solidFill>
                    <a:srgbClr val="0B263B"/>
                  </a:solidFill>
                  <a:cs typeface="+mn-ea"/>
                  <a:sym typeface="+mn-lt"/>
                </a:rPr>
                <a:t>%</a:t>
              </a:r>
              <a:endParaRPr lang="zh-CN" altLang="en-US" sz="1600" dirty="0">
                <a:solidFill>
                  <a:srgbClr val="0B263B"/>
                </a:solidFill>
                <a:cs typeface="+mn-ea"/>
                <a:sym typeface="+mn-lt"/>
              </a:endParaRPr>
            </a:p>
          </p:txBody>
        </p:sp>
      </p:grpSp>
      <p:sp>
        <p:nvSpPr>
          <p:cNvPr id="24" name="矩形 23">
            <a:extLst>
              <a:ext uri="{FF2B5EF4-FFF2-40B4-BE49-F238E27FC236}">
                <a16:creationId xmlns:a16="http://schemas.microsoft.com/office/drawing/2014/main" id="{61B56F9B-3BE6-42AE-A7D4-0573B9A8672D}"/>
              </a:ext>
            </a:extLst>
          </p:cNvPr>
          <p:cNvSpPr/>
          <p:nvPr/>
        </p:nvSpPr>
        <p:spPr>
          <a:xfrm>
            <a:off x="2051050" y="1513683"/>
            <a:ext cx="3439852" cy="461665"/>
          </a:xfrm>
          <a:prstGeom prst="rect">
            <a:avLst/>
          </a:prstGeom>
        </p:spPr>
        <p:txBody>
          <a:bodyPr wrap="none">
            <a:spAutoFit/>
          </a:bodyPr>
          <a:lstStyle/>
          <a:p>
            <a:r>
              <a:rPr lang="en-US" altLang="zh-CN" sz="2400" dirty="0">
                <a:solidFill>
                  <a:srgbClr val="D2B487"/>
                </a:solidFill>
                <a:cs typeface="+mn-ea"/>
                <a:sym typeface="+mn-lt"/>
              </a:rPr>
              <a:t>THE BUSINESS TEAM</a:t>
            </a:r>
            <a:endParaRPr lang="zh-CN" altLang="en-US" sz="2400" dirty="0">
              <a:solidFill>
                <a:srgbClr val="D2B487"/>
              </a:solidFill>
              <a:cs typeface="+mn-ea"/>
              <a:sym typeface="+mn-lt"/>
            </a:endParaRPr>
          </a:p>
        </p:txBody>
      </p:sp>
      <p:sp>
        <p:nvSpPr>
          <p:cNvPr id="27" name="矩形 26">
            <a:extLst>
              <a:ext uri="{FF2B5EF4-FFF2-40B4-BE49-F238E27FC236}">
                <a16:creationId xmlns:a16="http://schemas.microsoft.com/office/drawing/2014/main" id="{4D8D676B-E940-40B2-B26F-945D4B3AEFF5}"/>
              </a:ext>
            </a:extLst>
          </p:cNvPr>
          <p:cNvSpPr/>
          <p:nvPr/>
        </p:nvSpPr>
        <p:spPr>
          <a:xfrm>
            <a:off x="2086802" y="4305333"/>
            <a:ext cx="7273097" cy="890693"/>
          </a:xfrm>
          <a:prstGeom prst="rect">
            <a:avLst/>
          </a:prstGeom>
        </p:spPr>
        <p:txBody>
          <a:bodyPr wrap="square">
            <a:spAutoFit/>
          </a:bodyPr>
          <a:lstStyle/>
          <a:p>
            <a:pPr marL="171450" indent="-171450">
              <a:lnSpc>
                <a:spcPct val="150000"/>
              </a:lnSpc>
              <a:buClr>
                <a:srgbClr val="D2B487"/>
              </a:buClr>
              <a:buFont typeface="Wingdings" panose="05000000000000000000" pitchFamily="2" charset="2"/>
              <a:buChar char="l"/>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1"/>
              </a:solidFill>
              <a:cs typeface="+mn-ea"/>
              <a:sym typeface="+mn-lt"/>
            </a:endParaRPr>
          </a:p>
          <a:p>
            <a:pPr marL="171450" indent="-171450">
              <a:lnSpc>
                <a:spcPct val="150000"/>
              </a:lnSpc>
              <a:buClr>
                <a:srgbClr val="D2B487"/>
              </a:buClr>
              <a:buFont typeface="Wingdings" panose="05000000000000000000" pitchFamily="2" charset="2"/>
              <a:buChar char="l"/>
            </a:pPr>
            <a:r>
              <a:rPr lang="zh-CN" altLang="en-US" sz="1200" spc="100" dirty="0">
                <a:solidFill>
                  <a:schemeClr val="bg1"/>
                </a:solidFill>
                <a:cs typeface="+mn-ea"/>
                <a:sym typeface="+mn-lt"/>
              </a:rPr>
              <a:t> </a:t>
            </a: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a:p>
            <a:pPr marL="171450" indent="-171450">
              <a:lnSpc>
                <a:spcPct val="150000"/>
              </a:lnSpc>
              <a:buClr>
                <a:srgbClr val="D2B487"/>
              </a:buClr>
              <a:buFont typeface="Wingdings" panose="05000000000000000000" pitchFamily="2" charset="2"/>
              <a:buChar char="l"/>
            </a:pPr>
            <a:endParaRPr lang="en-US" altLang="zh-CN" sz="1200" spc="100" dirty="0">
              <a:solidFill>
                <a:schemeClr val="bg2"/>
              </a:solidFill>
              <a:cs typeface="+mn-ea"/>
              <a:sym typeface="+mn-lt"/>
            </a:endParaRPr>
          </a:p>
        </p:txBody>
      </p:sp>
      <p:sp>
        <p:nvSpPr>
          <p:cNvPr id="28" name="矩形 27">
            <a:extLst>
              <a:ext uri="{FF2B5EF4-FFF2-40B4-BE49-F238E27FC236}">
                <a16:creationId xmlns:a16="http://schemas.microsoft.com/office/drawing/2014/main" id="{8F968DE7-82E9-443C-AFBD-43E207FE04FC}"/>
              </a:ext>
            </a:extLst>
          </p:cNvPr>
          <p:cNvSpPr/>
          <p:nvPr/>
        </p:nvSpPr>
        <p:spPr>
          <a:xfrm>
            <a:off x="2051050" y="3956964"/>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grpSp>
        <p:nvGrpSpPr>
          <p:cNvPr id="29" name="组合 28">
            <a:extLst>
              <a:ext uri="{FF2B5EF4-FFF2-40B4-BE49-F238E27FC236}">
                <a16:creationId xmlns:a16="http://schemas.microsoft.com/office/drawing/2014/main" id="{2F22649B-D5A7-40D6-BBD2-BA79FDF44AAE}"/>
              </a:ext>
            </a:extLst>
          </p:cNvPr>
          <p:cNvGrpSpPr/>
          <p:nvPr/>
        </p:nvGrpSpPr>
        <p:grpSpPr>
          <a:xfrm>
            <a:off x="2184410" y="3172455"/>
            <a:ext cx="7036256" cy="471279"/>
            <a:chOff x="2197110" y="1779825"/>
            <a:chExt cx="7036256" cy="471279"/>
          </a:xfrm>
        </p:grpSpPr>
        <p:grpSp>
          <p:nvGrpSpPr>
            <p:cNvPr id="30" name="组合 29">
              <a:extLst>
                <a:ext uri="{FF2B5EF4-FFF2-40B4-BE49-F238E27FC236}">
                  <a16:creationId xmlns:a16="http://schemas.microsoft.com/office/drawing/2014/main" id="{DCDC0BA3-5785-4624-8F80-E5AC7B6C91A4}"/>
                </a:ext>
              </a:extLst>
            </p:cNvPr>
            <p:cNvGrpSpPr/>
            <p:nvPr/>
          </p:nvGrpSpPr>
          <p:grpSpPr>
            <a:xfrm>
              <a:off x="2197111" y="1779825"/>
              <a:ext cx="7036255" cy="471279"/>
              <a:chOff x="6116782" y="3359725"/>
              <a:chExt cx="3934691" cy="346275"/>
            </a:xfrm>
          </p:grpSpPr>
          <p:sp>
            <p:nvSpPr>
              <p:cNvPr id="34" name="矩形 33">
                <a:extLst>
                  <a:ext uri="{FF2B5EF4-FFF2-40B4-BE49-F238E27FC236}">
                    <a16:creationId xmlns:a16="http://schemas.microsoft.com/office/drawing/2014/main" id="{35E329A5-41FF-4320-9FAC-23DCC960A2AA}"/>
                  </a:ext>
                </a:extLst>
              </p:cNvPr>
              <p:cNvSpPr/>
              <p:nvPr/>
            </p:nvSpPr>
            <p:spPr>
              <a:xfrm>
                <a:off x="6116782" y="3359727"/>
                <a:ext cx="3934691" cy="3462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矩形 34">
                <a:extLst>
                  <a:ext uri="{FF2B5EF4-FFF2-40B4-BE49-F238E27FC236}">
                    <a16:creationId xmlns:a16="http://schemas.microsoft.com/office/drawing/2014/main" id="{B05562D6-A509-4C0C-9B38-A19893560368}"/>
                  </a:ext>
                </a:extLst>
              </p:cNvPr>
              <p:cNvSpPr/>
              <p:nvPr/>
            </p:nvSpPr>
            <p:spPr>
              <a:xfrm>
                <a:off x="6116782" y="3359726"/>
                <a:ext cx="1587262" cy="346273"/>
              </a:xfrm>
              <a:prstGeom prst="rect">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CAAA3CC6-43AB-4B15-8DBC-02288B9BCFFB}"/>
                  </a:ext>
                </a:extLst>
              </p:cNvPr>
              <p:cNvSpPr/>
              <p:nvPr/>
            </p:nvSpPr>
            <p:spPr>
              <a:xfrm>
                <a:off x="7704044" y="3359727"/>
                <a:ext cx="958753" cy="346273"/>
              </a:xfrm>
              <a:prstGeom prst="rect">
                <a:avLst/>
              </a:prstGeom>
              <a:solidFill>
                <a:srgbClr val="BE9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2F49C030-7390-4EDD-86E5-7186CF09FF40}"/>
                  </a:ext>
                </a:extLst>
              </p:cNvPr>
              <p:cNvSpPr/>
              <p:nvPr/>
            </p:nvSpPr>
            <p:spPr>
              <a:xfrm>
                <a:off x="8662797" y="3359725"/>
                <a:ext cx="1061820" cy="346273"/>
              </a:xfrm>
              <a:prstGeom prst="rect">
                <a:avLst/>
              </a:prstGeom>
              <a:solidFill>
                <a:srgbClr val="735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矩形 30">
              <a:extLst>
                <a:ext uri="{FF2B5EF4-FFF2-40B4-BE49-F238E27FC236}">
                  <a16:creationId xmlns:a16="http://schemas.microsoft.com/office/drawing/2014/main" id="{F5164182-19B2-44BB-98C2-9EDA63DC4314}"/>
                </a:ext>
              </a:extLst>
            </p:cNvPr>
            <p:cNvSpPr/>
            <p:nvPr/>
          </p:nvSpPr>
          <p:spPr>
            <a:xfrm>
              <a:off x="2197110" y="1846186"/>
              <a:ext cx="561372" cy="338554"/>
            </a:xfrm>
            <a:prstGeom prst="rect">
              <a:avLst/>
            </a:prstGeom>
          </p:spPr>
          <p:txBody>
            <a:bodyPr wrap="none">
              <a:spAutoFit/>
            </a:bodyPr>
            <a:lstStyle/>
            <a:p>
              <a:pPr algn="r"/>
              <a:r>
                <a:rPr lang="en-US" altLang="zh-CN" sz="1600" dirty="0">
                  <a:solidFill>
                    <a:srgbClr val="0B263B"/>
                  </a:solidFill>
                  <a:cs typeface="+mn-ea"/>
                  <a:sym typeface="+mn-lt"/>
                </a:rPr>
                <a:t>55</a:t>
              </a:r>
              <a:r>
                <a:rPr lang="en-US" altLang="zh-CN" sz="1200" dirty="0">
                  <a:solidFill>
                    <a:srgbClr val="0B263B"/>
                  </a:solidFill>
                  <a:cs typeface="+mn-ea"/>
                  <a:sym typeface="+mn-lt"/>
                </a:rPr>
                <a:t>%</a:t>
              </a:r>
              <a:endParaRPr lang="zh-CN" altLang="en-US" sz="1600" dirty="0">
                <a:solidFill>
                  <a:srgbClr val="0B263B"/>
                </a:solidFill>
                <a:cs typeface="+mn-ea"/>
                <a:sym typeface="+mn-lt"/>
              </a:endParaRPr>
            </a:p>
          </p:txBody>
        </p:sp>
        <p:sp>
          <p:nvSpPr>
            <p:cNvPr id="32" name="矩形 31">
              <a:extLst>
                <a:ext uri="{FF2B5EF4-FFF2-40B4-BE49-F238E27FC236}">
                  <a16:creationId xmlns:a16="http://schemas.microsoft.com/office/drawing/2014/main" id="{C2AC33B1-1987-424A-8584-4EA200EDBCEA}"/>
                </a:ext>
              </a:extLst>
            </p:cNvPr>
            <p:cNvSpPr/>
            <p:nvPr/>
          </p:nvSpPr>
          <p:spPr>
            <a:xfrm>
              <a:off x="4997972" y="1846186"/>
              <a:ext cx="561372" cy="338554"/>
            </a:xfrm>
            <a:prstGeom prst="rect">
              <a:avLst/>
            </a:prstGeom>
          </p:spPr>
          <p:txBody>
            <a:bodyPr wrap="none">
              <a:spAutoFit/>
            </a:bodyPr>
            <a:lstStyle/>
            <a:p>
              <a:pPr algn="r"/>
              <a:r>
                <a:rPr lang="en-US" altLang="zh-CN" sz="1600" dirty="0">
                  <a:solidFill>
                    <a:srgbClr val="0B263B"/>
                  </a:solidFill>
                  <a:cs typeface="+mn-ea"/>
                  <a:sym typeface="+mn-lt"/>
                </a:rPr>
                <a:t>19</a:t>
              </a:r>
              <a:r>
                <a:rPr lang="en-US" altLang="zh-CN" sz="1200" dirty="0">
                  <a:solidFill>
                    <a:srgbClr val="0B263B"/>
                  </a:solidFill>
                  <a:cs typeface="+mn-ea"/>
                  <a:sym typeface="+mn-lt"/>
                </a:rPr>
                <a:t>%</a:t>
              </a:r>
              <a:endParaRPr lang="zh-CN" altLang="en-US" sz="1600" dirty="0">
                <a:solidFill>
                  <a:srgbClr val="0B263B"/>
                </a:solidFill>
                <a:cs typeface="+mn-ea"/>
                <a:sym typeface="+mn-lt"/>
              </a:endParaRPr>
            </a:p>
          </p:txBody>
        </p:sp>
        <p:sp>
          <p:nvSpPr>
            <p:cNvPr id="33" name="矩形 32">
              <a:extLst>
                <a:ext uri="{FF2B5EF4-FFF2-40B4-BE49-F238E27FC236}">
                  <a16:creationId xmlns:a16="http://schemas.microsoft.com/office/drawing/2014/main" id="{5A619BA1-6C5C-454E-A6E3-A968F97D3ED0}"/>
                </a:ext>
              </a:extLst>
            </p:cNvPr>
            <p:cNvSpPr/>
            <p:nvPr/>
          </p:nvSpPr>
          <p:spPr>
            <a:xfrm>
              <a:off x="6697877" y="1844522"/>
              <a:ext cx="561372" cy="338554"/>
            </a:xfrm>
            <a:prstGeom prst="rect">
              <a:avLst/>
            </a:prstGeom>
          </p:spPr>
          <p:txBody>
            <a:bodyPr wrap="none">
              <a:spAutoFit/>
            </a:bodyPr>
            <a:lstStyle/>
            <a:p>
              <a:pPr algn="r"/>
              <a:r>
                <a:rPr lang="en-US" altLang="zh-CN" sz="1600" dirty="0">
                  <a:solidFill>
                    <a:srgbClr val="0B263B"/>
                  </a:solidFill>
                  <a:cs typeface="+mn-ea"/>
                  <a:sym typeface="+mn-lt"/>
                </a:rPr>
                <a:t>34</a:t>
              </a:r>
              <a:r>
                <a:rPr lang="en-US" altLang="zh-CN" sz="1200" dirty="0">
                  <a:solidFill>
                    <a:srgbClr val="0B263B"/>
                  </a:solidFill>
                  <a:cs typeface="+mn-ea"/>
                  <a:sym typeface="+mn-lt"/>
                </a:rPr>
                <a:t>%</a:t>
              </a:r>
              <a:endParaRPr lang="zh-CN" altLang="en-US" sz="1600" dirty="0">
                <a:solidFill>
                  <a:srgbClr val="0B263B"/>
                </a:solidFill>
                <a:cs typeface="+mn-ea"/>
                <a:sym typeface="+mn-lt"/>
              </a:endParaRPr>
            </a:p>
          </p:txBody>
        </p:sp>
      </p:grpSp>
    </p:spTree>
    <p:extLst>
      <p:ext uri="{BB962C8B-B14F-4D97-AF65-F5344CB8AC3E}">
        <p14:creationId xmlns:p14="http://schemas.microsoft.com/office/powerpoint/2010/main" val="355474583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anim calcmode="lin" valueType="num">
                                      <p:cBhvr>
                                        <p:cTn id="11" dur="1000" fill="hold"/>
                                        <p:tgtEl>
                                          <p:spTgt spid="27"/>
                                        </p:tgtEl>
                                        <p:attrNameLst>
                                          <p:attrName>ppt_x</p:attrName>
                                        </p:attrNameLst>
                                      </p:cBhvr>
                                      <p:tavLst>
                                        <p:tav tm="0">
                                          <p:val>
                                            <p:strVal val="#ppt_x"/>
                                          </p:val>
                                        </p:tav>
                                        <p:tav tm="100000">
                                          <p:val>
                                            <p:strVal val="#ppt_x"/>
                                          </p:val>
                                        </p:tav>
                                      </p:tavLst>
                                    </p:anim>
                                    <p:anim calcmode="lin" valueType="num">
                                      <p:cBhvr>
                                        <p:cTn id="12" dur="1000" fill="hold"/>
                                        <p:tgtEl>
                                          <p:spTgt spid="2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grpSp>
        <p:nvGrpSpPr>
          <p:cNvPr id="3" name="组合 2">
            <a:extLst>
              <a:ext uri="{FF2B5EF4-FFF2-40B4-BE49-F238E27FC236}">
                <a16:creationId xmlns:a16="http://schemas.microsoft.com/office/drawing/2014/main" id="{E9DDDC46-3576-40FF-B935-61A9526096B4}"/>
              </a:ext>
            </a:extLst>
          </p:cNvPr>
          <p:cNvGrpSpPr/>
          <p:nvPr/>
        </p:nvGrpSpPr>
        <p:grpSpPr>
          <a:xfrm>
            <a:off x="2535274" y="2180198"/>
            <a:ext cx="2320812" cy="2320812"/>
            <a:chOff x="1701800" y="1803400"/>
            <a:chExt cx="3251200" cy="3251200"/>
          </a:xfrm>
        </p:grpSpPr>
        <p:sp>
          <p:nvSpPr>
            <p:cNvPr id="2" name="空心弧 1">
              <a:extLst>
                <a:ext uri="{FF2B5EF4-FFF2-40B4-BE49-F238E27FC236}">
                  <a16:creationId xmlns:a16="http://schemas.microsoft.com/office/drawing/2014/main" id="{2D2BC503-AFD0-4646-B500-B55F15776D18}"/>
                </a:ext>
              </a:extLst>
            </p:cNvPr>
            <p:cNvSpPr/>
            <p:nvPr/>
          </p:nvSpPr>
          <p:spPr>
            <a:xfrm flipH="1">
              <a:off x="1701800" y="1803400"/>
              <a:ext cx="3251200" cy="3251200"/>
            </a:xfrm>
            <a:prstGeom prst="blockArc">
              <a:avLst>
                <a:gd name="adj1" fmla="val 18888606"/>
                <a:gd name="adj2" fmla="val 15671"/>
                <a:gd name="adj3" fmla="val 19002"/>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空心弧 6">
              <a:extLst>
                <a:ext uri="{FF2B5EF4-FFF2-40B4-BE49-F238E27FC236}">
                  <a16:creationId xmlns:a16="http://schemas.microsoft.com/office/drawing/2014/main" id="{195BBEA1-D779-47AD-8748-B69D66FC18CE}"/>
                </a:ext>
              </a:extLst>
            </p:cNvPr>
            <p:cNvSpPr/>
            <p:nvPr/>
          </p:nvSpPr>
          <p:spPr>
            <a:xfrm rot="3189800" flipH="1">
              <a:off x="1701800" y="1803400"/>
              <a:ext cx="3251200" cy="3251200"/>
            </a:xfrm>
            <a:prstGeom prst="blockArc">
              <a:avLst>
                <a:gd name="adj1" fmla="val 18888606"/>
                <a:gd name="adj2" fmla="val 15671"/>
                <a:gd name="adj3" fmla="val 1900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空心弧 7">
              <a:extLst>
                <a:ext uri="{FF2B5EF4-FFF2-40B4-BE49-F238E27FC236}">
                  <a16:creationId xmlns:a16="http://schemas.microsoft.com/office/drawing/2014/main" id="{37F6EBDC-32F4-4425-AB89-D0D10F5A5FD2}"/>
                </a:ext>
              </a:extLst>
            </p:cNvPr>
            <p:cNvSpPr/>
            <p:nvPr/>
          </p:nvSpPr>
          <p:spPr>
            <a:xfrm rot="6449076" flipH="1">
              <a:off x="1701800" y="1803400"/>
              <a:ext cx="3251200" cy="3251200"/>
            </a:xfrm>
            <a:prstGeom prst="blockArc">
              <a:avLst>
                <a:gd name="adj1" fmla="val 18888606"/>
                <a:gd name="adj2" fmla="val 15671"/>
                <a:gd name="adj3" fmla="val 19002"/>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空心弧 8">
              <a:extLst>
                <a:ext uri="{FF2B5EF4-FFF2-40B4-BE49-F238E27FC236}">
                  <a16:creationId xmlns:a16="http://schemas.microsoft.com/office/drawing/2014/main" id="{D03BA748-CE95-47A6-89E6-577DDEF3E0CE}"/>
                </a:ext>
              </a:extLst>
            </p:cNvPr>
            <p:cNvSpPr/>
            <p:nvPr/>
          </p:nvSpPr>
          <p:spPr>
            <a:xfrm rot="9730957" flipH="1">
              <a:off x="1701800" y="1803400"/>
              <a:ext cx="3251200" cy="3251200"/>
            </a:xfrm>
            <a:prstGeom prst="blockArc">
              <a:avLst>
                <a:gd name="adj1" fmla="val 18888606"/>
                <a:gd name="adj2" fmla="val 15671"/>
                <a:gd name="adj3" fmla="val 19002"/>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空心弧 9">
              <a:extLst>
                <a:ext uri="{FF2B5EF4-FFF2-40B4-BE49-F238E27FC236}">
                  <a16:creationId xmlns:a16="http://schemas.microsoft.com/office/drawing/2014/main" id="{662EBDEA-9604-4D2C-B46F-E0CCB71D8C9E}"/>
                </a:ext>
              </a:extLst>
            </p:cNvPr>
            <p:cNvSpPr/>
            <p:nvPr/>
          </p:nvSpPr>
          <p:spPr>
            <a:xfrm rot="13000102" flipH="1">
              <a:off x="1701800" y="1803400"/>
              <a:ext cx="3251200" cy="3251200"/>
            </a:xfrm>
            <a:prstGeom prst="blockArc">
              <a:avLst>
                <a:gd name="adj1" fmla="val 18888606"/>
                <a:gd name="adj2" fmla="val 15671"/>
                <a:gd name="adj3" fmla="val 19002"/>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1" name="矩形 10">
            <a:extLst>
              <a:ext uri="{FF2B5EF4-FFF2-40B4-BE49-F238E27FC236}">
                <a16:creationId xmlns:a16="http://schemas.microsoft.com/office/drawing/2014/main" id="{9FAAB936-6BE0-4772-BA0F-85BED2EAED34}"/>
              </a:ext>
            </a:extLst>
          </p:cNvPr>
          <p:cNvSpPr/>
          <p:nvPr/>
        </p:nvSpPr>
        <p:spPr>
          <a:xfrm>
            <a:off x="765984" y="4214990"/>
            <a:ext cx="3071725" cy="613694"/>
          </a:xfrm>
          <a:prstGeom prst="rect">
            <a:avLst/>
          </a:prstGeom>
        </p:spPr>
        <p:txBody>
          <a:bodyPr wrap="square">
            <a:spAutoFit/>
          </a:bodyPr>
          <a:lstStyle/>
          <a:p>
            <a:pPr>
              <a:lnSpc>
                <a:spcPct val="150000"/>
              </a:lnSpc>
            </a:pPr>
            <a:r>
              <a:rPr lang="en-US" altLang="zh-CN" sz="1200" spc="100" dirty="0">
                <a:solidFill>
                  <a:schemeClr val="bg2"/>
                </a:solidFill>
                <a:cs typeface="+mn-ea"/>
                <a:sym typeface="+mn-lt"/>
              </a:rPr>
              <a:t>Click here to add content, content to match the title.  </a:t>
            </a:r>
          </a:p>
        </p:txBody>
      </p:sp>
      <p:sp>
        <p:nvSpPr>
          <p:cNvPr id="12" name="矩形 11">
            <a:extLst>
              <a:ext uri="{FF2B5EF4-FFF2-40B4-BE49-F238E27FC236}">
                <a16:creationId xmlns:a16="http://schemas.microsoft.com/office/drawing/2014/main" id="{057F9DAE-96AB-4FC1-81EC-AEC61CAFEFD9}"/>
              </a:ext>
            </a:extLst>
          </p:cNvPr>
          <p:cNvSpPr/>
          <p:nvPr/>
        </p:nvSpPr>
        <p:spPr>
          <a:xfrm>
            <a:off x="765984" y="3340604"/>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13" name="矩形 12">
            <a:extLst>
              <a:ext uri="{FF2B5EF4-FFF2-40B4-BE49-F238E27FC236}">
                <a16:creationId xmlns:a16="http://schemas.microsoft.com/office/drawing/2014/main" id="{0DD186A9-C999-4140-804C-AE3367727BFD}"/>
              </a:ext>
            </a:extLst>
          </p:cNvPr>
          <p:cNvSpPr/>
          <p:nvPr/>
        </p:nvSpPr>
        <p:spPr>
          <a:xfrm>
            <a:off x="765984" y="3803927"/>
            <a:ext cx="3439852" cy="461665"/>
          </a:xfrm>
          <a:prstGeom prst="rect">
            <a:avLst/>
          </a:prstGeom>
        </p:spPr>
        <p:txBody>
          <a:bodyPr wrap="none">
            <a:spAutoFit/>
          </a:bodyPr>
          <a:lstStyle/>
          <a:p>
            <a:r>
              <a:rPr lang="en-US" altLang="zh-CN" sz="2400" dirty="0">
                <a:solidFill>
                  <a:srgbClr val="D2B487"/>
                </a:solidFill>
                <a:cs typeface="+mn-ea"/>
                <a:sym typeface="+mn-lt"/>
              </a:rPr>
              <a:t>THE BUSINESS TEAM</a:t>
            </a:r>
            <a:endParaRPr lang="zh-CN" altLang="en-US" sz="2400" dirty="0">
              <a:solidFill>
                <a:srgbClr val="D2B487"/>
              </a:solidFill>
              <a:cs typeface="+mn-ea"/>
              <a:sym typeface="+mn-lt"/>
            </a:endParaRPr>
          </a:p>
        </p:txBody>
      </p:sp>
      <p:sp>
        <p:nvSpPr>
          <p:cNvPr id="14" name="矩形 13">
            <a:extLst>
              <a:ext uri="{FF2B5EF4-FFF2-40B4-BE49-F238E27FC236}">
                <a16:creationId xmlns:a16="http://schemas.microsoft.com/office/drawing/2014/main" id="{D27F2308-AB34-44EB-A90E-A1B5E8C1B554}"/>
              </a:ext>
            </a:extLst>
          </p:cNvPr>
          <p:cNvSpPr/>
          <p:nvPr/>
        </p:nvSpPr>
        <p:spPr>
          <a:xfrm>
            <a:off x="6034368" y="2047253"/>
            <a:ext cx="4660438" cy="2552686"/>
          </a:xfrm>
          <a:prstGeom prst="rect">
            <a:avLst/>
          </a:prstGeom>
        </p:spPr>
        <p:txBody>
          <a:bodyPr wrap="square">
            <a:spAutoFit/>
          </a:bodyPr>
          <a:lstStyle/>
          <a:p>
            <a:pPr marL="171450" indent="-171450">
              <a:lnSpc>
                <a:spcPct val="150000"/>
              </a:lnSpc>
              <a:buClr>
                <a:srgbClr val="D2B487"/>
              </a:buClr>
              <a:buFont typeface="Wingdings" panose="05000000000000000000" pitchFamily="2" charset="2"/>
              <a:buChar char="l"/>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1"/>
              </a:solidFill>
              <a:cs typeface="+mn-ea"/>
              <a:sym typeface="+mn-lt"/>
            </a:endParaRPr>
          </a:p>
          <a:p>
            <a:pPr marL="171450" indent="-171450">
              <a:lnSpc>
                <a:spcPct val="150000"/>
              </a:lnSpc>
              <a:buClr>
                <a:srgbClr val="D2B487"/>
              </a:buClr>
              <a:buFont typeface="Wingdings" panose="05000000000000000000" pitchFamily="2" charset="2"/>
              <a:buChar char="l"/>
            </a:pPr>
            <a:r>
              <a:rPr lang="zh-CN" altLang="en-US" sz="1200" spc="100" dirty="0">
                <a:solidFill>
                  <a:schemeClr val="bg1"/>
                </a:solidFill>
                <a:cs typeface="+mn-ea"/>
                <a:sym typeface="+mn-lt"/>
              </a:rPr>
              <a:t> </a:t>
            </a: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1"/>
              </a:solidFill>
              <a:cs typeface="+mn-ea"/>
              <a:sym typeface="+mn-lt"/>
            </a:endParaRPr>
          </a:p>
          <a:p>
            <a:pPr marL="171450" indent="-171450">
              <a:lnSpc>
                <a:spcPct val="150000"/>
              </a:lnSpc>
              <a:buClr>
                <a:srgbClr val="D2B487"/>
              </a:buClr>
              <a:buFont typeface="Wingdings" panose="05000000000000000000" pitchFamily="2" charset="2"/>
              <a:buChar char="l"/>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1"/>
              </a:solidFill>
              <a:cs typeface="+mn-ea"/>
              <a:sym typeface="+mn-lt"/>
            </a:endParaRPr>
          </a:p>
          <a:p>
            <a:pPr marL="171450" indent="-171450">
              <a:lnSpc>
                <a:spcPct val="150000"/>
              </a:lnSpc>
              <a:buClr>
                <a:srgbClr val="D2B487"/>
              </a:buClr>
              <a:buFont typeface="Wingdings" panose="05000000000000000000" pitchFamily="2" charset="2"/>
              <a:buChar char="l"/>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a:p>
            <a:pPr marL="171450" indent="-171450">
              <a:lnSpc>
                <a:spcPct val="150000"/>
              </a:lnSpc>
              <a:buClr>
                <a:srgbClr val="D2B487"/>
              </a:buClr>
              <a:buFont typeface="Wingdings" panose="05000000000000000000" pitchFamily="2" charset="2"/>
              <a:buChar char="l"/>
            </a:pPr>
            <a:endParaRPr lang="en-US" altLang="zh-CN" sz="1200" spc="100" dirty="0">
              <a:solidFill>
                <a:schemeClr val="bg2"/>
              </a:solidFill>
              <a:cs typeface="+mn-ea"/>
              <a:sym typeface="+mn-lt"/>
            </a:endParaRPr>
          </a:p>
        </p:txBody>
      </p:sp>
      <p:sp>
        <p:nvSpPr>
          <p:cNvPr id="15" name="矩形 14">
            <a:extLst>
              <a:ext uri="{FF2B5EF4-FFF2-40B4-BE49-F238E27FC236}">
                <a16:creationId xmlns:a16="http://schemas.microsoft.com/office/drawing/2014/main" id="{2E5AD9D8-C888-4F9D-B348-C34512046D27}"/>
              </a:ext>
            </a:extLst>
          </p:cNvPr>
          <p:cNvSpPr/>
          <p:nvPr/>
        </p:nvSpPr>
        <p:spPr>
          <a:xfrm>
            <a:off x="5998615" y="1585588"/>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Tree>
    <p:extLst>
      <p:ext uri="{BB962C8B-B14F-4D97-AF65-F5344CB8AC3E}">
        <p14:creationId xmlns:p14="http://schemas.microsoft.com/office/powerpoint/2010/main" val="132707301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1" presetClass="entr" presetSubtype="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sp>
        <p:nvSpPr>
          <p:cNvPr id="39" name="矩形 38">
            <a:extLst>
              <a:ext uri="{FF2B5EF4-FFF2-40B4-BE49-F238E27FC236}">
                <a16:creationId xmlns:a16="http://schemas.microsoft.com/office/drawing/2014/main" id="{02C5E0BC-E367-478C-A1CF-79884973DA1E}"/>
              </a:ext>
            </a:extLst>
          </p:cNvPr>
          <p:cNvSpPr/>
          <p:nvPr/>
        </p:nvSpPr>
        <p:spPr>
          <a:xfrm>
            <a:off x="1389568" y="4090649"/>
            <a:ext cx="3497034" cy="613694"/>
          </a:xfrm>
          <a:prstGeom prst="rect">
            <a:avLst/>
          </a:prstGeom>
        </p:spPr>
        <p:txBody>
          <a:bodyPr wrap="square">
            <a:spAutoFit/>
          </a:bodyPr>
          <a:lstStyle/>
          <a:p>
            <a:pPr>
              <a:lnSpc>
                <a:spcPct val="150000"/>
              </a:lnSpc>
            </a:pPr>
            <a:r>
              <a:rPr lang="en-US" altLang="zh-CN" sz="1200" spc="100" dirty="0">
                <a:solidFill>
                  <a:schemeClr val="bg2"/>
                </a:solidFill>
                <a:cs typeface="+mn-ea"/>
                <a:sym typeface="+mn-lt"/>
              </a:rPr>
              <a:t>Click here to add content, content to match the title.  </a:t>
            </a:r>
          </a:p>
        </p:txBody>
      </p:sp>
      <p:sp>
        <p:nvSpPr>
          <p:cNvPr id="40" name="矩形 39">
            <a:extLst>
              <a:ext uri="{FF2B5EF4-FFF2-40B4-BE49-F238E27FC236}">
                <a16:creationId xmlns:a16="http://schemas.microsoft.com/office/drawing/2014/main" id="{CC3F53FF-39BB-42D9-8DDB-D62225C86552}"/>
              </a:ext>
            </a:extLst>
          </p:cNvPr>
          <p:cNvSpPr/>
          <p:nvPr/>
        </p:nvSpPr>
        <p:spPr>
          <a:xfrm>
            <a:off x="1389568" y="3216263"/>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41" name="矩形 40">
            <a:extLst>
              <a:ext uri="{FF2B5EF4-FFF2-40B4-BE49-F238E27FC236}">
                <a16:creationId xmlns:a16="http://schemas.microsoft.com/office/drawing/2014/main" id="{F46B66F8-C2E5-4C47-9831-EB8DC0BB0783}"/>
              </a:ext>
            </a:extLst>
          </p:cNvPr>
          <p:cNvSpPr/>
          <p:nvPr/>
        </p:nvSpPr>
        <p:spPr>
          <a:xfrm>
            <a:off x="1389568" y="3677928"/>
            <a:ext cx="3439852" cy="461665"/>
          </a:xfrm>
          <a:prstGeom prst="rect">
            <a:avLst/>
          </a:prstGeom>
        </p:spPr>
        <p:txBody>
          <a:bodyPr wrap="none">
            <a:spAutoFit/>
          </a:bodyPr>
          <a:lstStyle/>
          <a:p>
            <a:r>
              <a:rPr lang="en-US" altLang="zh-CN" sz="2400" dirty="0">
                <a:solidFill>
                  <a:srgbClr val="D2B487"/>
                </a:solidFill>
                <a:cs typeface="+mn-ea"/>
                <a:sym typeface="+mn-lt"/>
              </a:rPr>
              <a:t>THE BUSINESS TEAM</a:t>
            </a:r>
            <a:endParaRPr lang="zh-CN" altLang="en-US" sz="2400" dirty="0">
              <a:solidFill>
                <a:srgbClr val="D2B487"/>
              </a:solidFill>
              <a:cs typeface="+mn-ea"/>
              <a:sym typeface="+mn-lt"/>
            </a:endParaRPr>
          </a:p>
        </p:txBody>
      </p:sp>
      <p:sp>
        <p:nvSpPr>
          <p:cNvPr id="42" name="文本框 41">
            <a:extLst>
              <a:ext uri="{FF2B5EF4-FFF2-40B4-BE49-F238E27FC236}">
                <a16:creationId xmlns:a16="http://schemas.microsoft.com/office/drawing/2014/main" id="{202573F9-64AE-4E0D-890D-E345E51E2CF0}"/>
              </a:ext>
            </a:extLst>
          </p:cNvPr>
          <p:cNvSpPr txBox="1"/>
          <p:nvPr/>
        </p:nvSpPr>
        <p:spPr>
          <a:xfrm>
            <a:off x="1389568" y="2312704"/>
            <a:ext cx="9004217" cy="738664"/>
          </a:xfrm>
          <a:prstGeom prst="rect">
            <a:avLst/>
          </a:prstGeom>
          <a:noFill/>
        </p:spPr>
        <p:txBody>
          <a:bodyPr wrap="square">
            <a:spAutoFit/>
          </a:bodyPr>
          <a:lstStyle/>
          <a:p>
            <a:r>
              <a:rPr lang="zh-CN" altLang="en-US" sz="1400" spc="100" dirty="0">
                <a:solidFill>
                  <a:schemeClr val="bg2"/>
                </a:solidFill>
                <a:cs typeface="+mn-ea"/>
                <a:sym typeface="+mn-lt"/>
              </a:rPr>
              <a:t>Three thousand years ago, the ancients worshipped the Phoenix until the spring and Autumn period and the Warring States period. Zhou people regard it as the national patron saint and auspicious  The merchants took it as their totem, that is to say, </a:t>
            </a:r>
          </a:p>
        </p:txBody>
      </p:sp>
      <p:grpSp>
        <p:nvGrpSpPr>
          <p:cNvPr id="43" name="组合 42">
            <a:extLst>
              <a:ext uri="{FF2B5EF4-FFF2-40B4-BE49-F238E27FC236}">
                <a16:creationId xmlns:a16="http://schemas.microsoft.com/office/drawing/2014/main" id="{5A174306-6221-4FF9-A4F3-4237F30F119E}"/>
              </a:ext>
            </a:extLst>
          </p:cNvPr>
          <p:cNvGrpSpPr/>
          <p:nvPr/>
        </p:nvGrpSpPr>
        <p:grpSpPr>
          <a:xfrm>
            <a:off x="5729475" y="3517950"/>
            <a:ext cx="1443131" cy="505691"/>
            <a:chOff x="5795872" y="3373582"/>
            <a:chExt cx="1443131" cy="505691"/>
          </a:xfrm>
        </p:grpSpPr>
        <p:sp>
          <p:nvSpPr>
            <p:cNvPr id="44" name="矩形: 圆角 43">
              <a:extLst>
                <a:ext uri="{FF2B5EF4-FFF2-40B4-BE49-F238E27FC236}">
                  <a16:creationId xmlns:a16="http://schemas.microsoft.com/office/drawing/2014/main" id="{CCE4EF47-5E75-416D-8C2C-B498ABC738E2}"/>
                </a:ext>
              </a:extLst>
            </p:cNvPr>
            <p:cNvSpPr/>
            <p:nvPr/>
          </p:nvSpPr>
          <p:spPr>
            <a:xfrm>
              <a:off x="5795872" y="3373582"/>
              <a:ext cx="1443131" cy="505691"/>
            </a:xfrm>
            <a:prstGeom prst="roundRect">
              <a:avLst>
                <a:gd name="adj" fmla="val 36301"/>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矩形 44">
              <a:extLst>
                <a:ext uri="{FF2B5EF4-FFF2-40B4-BE49-F238E27FC236}">
                  <a16:creationId xmlns:a16="http://schemas.microsoft.com/office/drawing/2014/main" id="{3BD40EEC-5070-4A0A-BCA1-3B1C42131C1F}"/>
                </a:ext>
              </a:extLst>
            </p:cNvPr>
            <p:cNvSpPr/>
            <p:nvPr/>
          </p:nvSpPr>
          <p:spPr>
            <a:xfrm>
              <a:off x="5848023" y="3429000"/>
              <a:ext cx="1136850" cy="369332"/>
            </a:xfrm>
            <a:prstGeom prst="rect">
              <a:avLst/>
            </a:prstGeom>
          </p:spPr>
          <p:txBody>
            <a:bodyPr wrap="none">
              <a:spAutoFit/>
            </a:bodyPr>
            <a:lstStyle/>
            <a:p>
              <a:r>
                <a:rPr lang="en-US" altLang="zh-CN" dirty="0">
                  <a:solidFill>
                    <a:srgbClr val="D2B487"/>
                  </a:solidFill>
                  <a:cs typeface="+mn-ea"/>
                  <a:sym typeface="+mn-lt"/>
                </a:rPr>
                <a:t>Add title</a:t>
              </a:r>
              <a:endParaRPr lang="zh-CN" altLang="en-US" dirty="0">
                <a:solidFill>
                  <a:srgbClr val="D2B487"/>
                </a:solidFill>
                <a:cs typeface="+mn-ea"/>
                <a:sym typeface="+mn-lt"/>
              </a:endParaRPr>
            </a:p>
          </p:txBody>
        </p:sp>
      </p:grpSp>
      <p:grpSp>
        <p:nvGrpSpPr>
          <p:cNvPr id="46" name="组合 45">
            <a:extLst>
              <a:ext uri="{FF2B5EF4-FFF2-40B4-BE49-F238E27FC236}">
                <a16:creationId xmlns:a16="http://schemas.microsoft.com/office/drawing/2014/main" id="{090ADD86-3AE0-4F42-9F5C-EBC1CC465454}"/>
              </a:ext>
            </a:extLst>
          </p:cNvPr>
          <p:cNvGrpSpPr/>
          <p:nvPr/>
        </p:nvGrpSpPr>
        <p:grpSpPr>
          <a:xfrm>
            <a:off x="7468220" y="3517950"/>
            <a:ext cx="1443131" cy="505691"/>
            <a:chOff x="5795872" y="3373582"/>
            <a:chExt cx="1443131" cy="505691"/>
          </a:xfrm>
        </p:grpSpPr>
        <p:sp>
          <p:nvSpPr>
            <p:cNvPr id="47" name="矩形: 圆角 46">
              <a:extLst>
                <a:ext uri="{FF2B5EF4-FFF2-40B4-BE49-F238E27FC236}">
                  <a16:creationId xmlns:a16="http://schemas.microsoft.com/office/drawing/2014/main" id="{DE5F2DFA-F55A-47D9-B6BF-D5127AEAB349}"/>
                </a:ext>
              </a:extLst>
            </p:cNvPr>
            <p:cNvSpPr/>
            <p:nvPr/>
          </p:nvSpPr>
          <p:spPr>
            <a:xfrm>
              <a:off x="5795872" y="3373582"/>
              <a:ext cx="1443131" cy="505691"/>
            </a:xfrm>
            <a:prstGeom prst="roundRect">
              <a:avLst>
                <a:gd name="adj" fmla="val 36301"/>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a:extLst>
                <a:ext uri="{FF2B5EF4-FFF2-40B4-BE49-F238E27FC236}">
                  <a16:creationId xmlns:a16="http://schemas.microsoft.com/office/drawing/2014/main" id="{35D84865-4563-41F7-AAC8-57162BE6C67A}"/>
                </a:ext>
              </a:extLst>
            </p:cNvPr>
            <p:cNvSpPr/>
            <p:nvPr/>
          </p:nvSpPr>
          <p:spPr>
            <a:xfrm>
              <a:off x="5848023" y="3429000"/>
              <a:ext cx="1136850" cy="369332"/>
            </a:xfrm>
            <a:prstGeom prst="rect">
              <a:avLst/>
            </a:prstGeom>
          </p:spPr>
          <p:txBody>
            <a:bodyPr wrap="none">
              <a:spAutoFit/>
            </a:bodyPr>
            <a:lstStyle/>
            <a:p>
              <a:r>
                <a:rPr lang="en-US" altLang="zh-CN" dirty="0">
                  <a:solidFill>
                    <a:srgbClr val="D2B487"/>
                  </a:solidFill>
                  <a:cs typeface="+mn-ea"/>
                  <a:sym typeface="+mn-lt"/>
                </a:rPr>
                <a:t>Add title</a:t>
              </a:r>
              <a:endParaRPr lang="zh-CN" altLang="en-US" dirty="0">
                <a:solidFill>
                  <a:srgbClr val="D2B487"/>
                </a:solidFill>
                <a:cs typeface="+mn-ea"/>
                <a:sym typeface="+mn-lt"/>
              </a:endParaRPr>
            </a:p>
          </p:txBody>
        </p:sp>
      </p:grpSp>
      <p:grpSp>
        <p:nvGrpSpPr>
          <p:cNvPr id="49" name="组合 48">
            <a:extLst>
              <a:ext uri="{FF2B5EF4-FFF2-40B4-BE49-F238E27FC236}">
                <a16:creationId xmlns:a16="http://schemas.microsoft.com/office/drawing/2014/main" id="{A261B803-1B97-4330-8E97-6CAA44883508}"/>
              </a:ext>
            </a:extLst>
          </p:cNvPr>
          <p:cNvGrpSpPr/>
          <p:nvPr/>
        </p:nvGrpSpPr>
        <p:grpSpPr>
          <a:xfrm>
            <a:off x="9206965" y="3517950"/>
            <a:ext cx="1443131" cy="505691"/>
            <a:chOff x="5795872" y="3373582"/>
            <a:chExt cx="1443131" cy="505691"/>
          </a:xfrm>
        </p:grpSpPr>
        <p:sp>
          <p:nvSpPr>
            <p:cNvPr id="50" name="矩形: 圆角 49">
              <a:extLst>
                <a:ext uri="{FF2B5EF4-FFF2-40B4-BE49-F238E27FC236}">
                  <a16:creationId xmlns:a16="http://schemas.microsoft.com/office/drawing/2014/main" id="{E20812D4-7E76-4859-8E23-DE13EB5C979E}"/>
                </a:ext>
              </a:extLst>
            </p:cNvPr>
            <p:cNvSpPr/>
            <p:nvPr/>
          </p:nvSpPr>
          <p:spPr>
            <a:xfrm>
              <a:off x="5795872" y="3373582"/>
              <a:ext cx="1443131" cy="505691"/>
            </a:xfrm>
            <a:prstGeom prst="roundRect">
              <a:avLst>
                <a:gd name="adj" fmla="val 36301"/>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矩形 50">
              <a:extLst>
                <a:ext uri="{FF2B5EF4-FFF2-40B4-BE49-F238E27FC236}">
                  <a16:creationId xmlns:a16="http://schemas.microsoft.com/office/drawing/2014/main" id="{885C40E7-D4BD-473B-A784-A3DA6F2A3E85}"/>
                </a:ext>
              </a:extLst>
            </p:cNvPr>
            <p:cNvSpPr/>
            <p:nvPr/>
          </p:nvSpPr>
          <p:spPr>
            <a:xfrm>
              <a:off x="5848023" y="3429000"/>
              <a:ext cx="1136850" cy="369332"/>
            </a:xfrm>
            <a:prstGeom prst="rect">
              <a:avLst/>
            </a:prstGeom>
          </p:spPr>
          <p:txBody>
            <a:bodyPr wrap="none">
              <a:spAutoFit/>
            </a:bodyPr>
            <a:lstStyle/>
            <a:p>
              <a:r>
                <a:rPr lang="en-US" altLang="zh-CN" dirty="0">
                  <a:solidFill>
                    <a:srgbClr val="D2B487"/>
                  </a:solidFill>
                  <a:cs typeface="+mn-ea"/>
                  <a:sym typeface="+mn-lt"/>
                </a:rPr>
                <a:t>Add title</a:t>
              </a:r>
              <a:endParaRPr lang="zh-CN" altLang="en-US" dirty="0">
                <a:solidFill>
                  <a:srgbClr val="D2B487"/>
                </a:solidFill>
                <a:cs typeface="+mn-ea"/>
                <a:sym typeface="+mn-lt"/>
              </a:endParaRPr>
            </a:p>
          </p:txBody>
        </p:sp>
      </p:grpSp>
      <p:grpSp>
        <p:nvGrpSpPr>
          <p:cNvPr id="52" name="组合 51">
            <a:extLst>
              <a:ext uri="{FF2B5EF4-FFF2-40B4-BE49-F238E27FC236}">
                <a16:creationId xmlns:a16="http://schemas.microsoft.com/office/drawing/2014/main" id="{1E9BA2FF-2E86-4AB8-B409-4CF9AF06B56B}"/>
              </a:ext>
            </a:extLst>
          </p:cNvPr>
          <p:cNvGrpSpPr/>
          <p:nvPr/>
        </p:nvGrpSpPr>
        <p:grpSpPr>
          <a:xfrm>
            <a:off x="5729475" y="4397713"/>
            <a:ext cx="1443131" cy="505691"/>
            <a:chOff x="5795872" y="3373582"/>
            <a:chExt cx="1443131" cy="505691"/>
          </a:xfrm>
        </p:grpSpPr>
        <p:sp>
          <p:nvSpPr>
            <p:cNvPr id="53" name="矩形: 圆角 52">
              <a:extLst>
                <a:ext uri="{FF2B5EF4-FFF2-40B4-BE49-F238E27FC236}">
                  <a16:creationId xmlns:a16="http://schemas.microsoft.com/office/drawing/2014/main" id="{E1319F4E-E3BB-4389-B3FC-1EE9865FFAFC}"/>
                </a:ext>
              </a:extLst>
            </p:cNvPr>
            <p:cNvSpPr/>
            <p:nvPr/>
          </p:nvSpPr>
          <p:spPr>
            <a:xfrm>
              <a:off x="5795872" y="3373582"/>
              <a:ext cx="1443131" cy="505691"/>
            </a:xfrm>
            <a:prstGeom prst="roundRect">
              <a:avLst>
                <a:gd name="adj" fmla="val 36301"/>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a:extLst>
                <a:ext uri="{FF2B5EF4-FFF2-40B4-BE49-F238E27FC236}">
                  <a16:creationId xmlns:a16="http://schemas.microsoft.com/office/drawing/2014/main" id="{EEAD3928-E56D-4646-84F3-0BC3CAD69C7D}"/>
                </a:ext>
              </a:extLst>
            </p:cNvPr>
            <p:cNvSpPr/>
            <p:nvPr/>
          </p:nvSpPr>
          <p:spPr>
            <a:xfrm>
              <a:off x="5848023" y="3429000"/>
              <a:ext cx="1136850" cy="369332"/>
            </a:xfrm>
            <a:prstGeom prst="rect">
              <a:avLst/>
            </a:prstGeom>
          </p:spPr>
          <p:txBody>
            <a:bodyPr wrap="none">
              <a:spAutoFit/>
            </a:bodyPr>
            <a:lstStyle/>
            <a:p>
              <a:r>
                <a:rPr lang="en-US" altLang="zh-CN" dirty="0">
                  <a:solidFill>
                    <a:srgbClr val="D2B487"/>
                  </a:solidFill>
                  <a:cs typeface="+mn-ea"/>
                  <a:sym typeface="+mn-lt"/>
                </a:rPr>
                <a:t>Add title</a:t>
              </a:r>
              <a:endParaRPr lang="zh-CN" altLang="en-US" dirty="0">
                <a:solidFill>
                  <a:srgbClr val="D2B487"/>
                </a:solidFill>
                <a:cs typeface="+mn-ea"/>
                <a:sym typeface="+mn-lt"/>
              </a:endParaRPr>
            </a:p>
          </p:txBody>
        </p:sp>
      </p:grpSp>
      <p:grpSp>
        <p:nvGrpSpPr>
          <p:cNvPr id="55" name="组合 54">
            <a:extLst>
              <a:ext uri="{FF2B5EF4-FFF2-40B4-BE49-F238E27FC236}">
                <a16:creationId xmlns:a16="http://schemas.microsoft.com/office/drawing/2014/main" id="{13E5D17A-FFAF-452E-BD51-BA22DBE60B28}"/>
              </a:ext>
            </a:extLst>
          </p:cNvPr>
          <p:cNvGrpSpPr/>
          <p:nvPr/>
        </p:nvGrpSpPr>
        <p:grpSpPr>
          <a:xfrm>
            <a:off x="7468220" y="4397713"/>
            <a:ext cx="1443131" cy="505691"/>
            <a:chOff x="5795872" y="3373582"/>
            <a:chExt cx="1443131" cy="505691"/>
          </a:xfrm>
        </p:grpSpPr>
        <p:sp>
          <p:nvSpPr>
            <p:cNvPr id="56" name="矩形: 圆角 55">
              <a:extLst>
                <a:ext uri="{FF2B5EF4-FFF2-40B4-BE49-F238E27FC236}">
                  <a16:creationId xmlns:a16="http://schemas.microsoft.com/office/drawing/2014/main" id="{FA886843-C913-47F7-9837-DA05C3BDEFE6}"/>
                </a:ext>
              </a:extLst>
            </p:cNvPr>
            <p:cNvSpPr/>
            <p:nvPr/>
          </p:nvSpPr>
          <p:spPr>
            <a:xfrm>
              <a:off x="5795872" y="3373582"/>
              <a:ext cx="1443131" cy="505691"/>
            </a:xfrm>
            <a:prstGeom prst="roundRect">
              <a:avLst>
                <a:gd name="adj" fmla="val 36301"/>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a:extLst>
                <a:ext uri="{FF2B5EF4-FFF2-40B4-BE49-F238E27FC236}">
                  <a16:creationId xmlns:a16="http://schemas.microsoft.com/office/drawing/2014/main" id="{2E95D6BA-988D-42DB-B62A-19BA92785F78}"/>
                </a:ext>
              </a:extLst>
            </p:cNvPr>
            <p:cNvSpPr/>
            <p:nvPr/>
          </p:nvSpPr>
          <p:spPr>
            <a:xfrm>
              <a:off x="5848023" y="3429000"/>
              <a:ext cx="1136850" cy="369332"/>
            </a:xfrm>
            <a:prstGeom prst="rect">
              <a:avLst/>
            </a:prstGeom>
          </p:spPr>
          <p:txBody>
            <a:bodyPr wrap="none">
              <a:spAutoFit/>
            </a:bodyPr>
            <a:lstStyle/>
            <a:p>
              <a:r>
                <a:rPr lang="en-US" altLang="zh-CN" dirty="0">
                  <a:solidFill>
                    <a:srgbClr val="D2B487"/>
                  </a:solidFill>
                  <a:cs typeface="+mn-ea"/>
                  <a:sym typeface="+mn-lt"/>
                </a:rPr>
                <a:t>Add title</a:t>
              </a:r>
              <a:endParaRPr lang="zh-CN" altLang="en-US" dirty="0">
                <a:solidFill>
                  <a:srgbClr val="D2B487"/>
                </a:solidFill>
                <a:cs typeface="+mn-ea"/>
                <a:sym typeface="+mn-lt"/>
              </a:endParaRPr>
            </a:p>
          </p:txBody>
        </p:sp>
      </p:grpSp>
    </p:spTree>
    <p:extLst>
      <p:ext uri="{BB962C8B-B14F-4D97-AF65-F5344CB8AC3E}">
        <p14:creationId xmlns:p14="http://schemas.microsoft.com/office/powerpoint/2010/main" val="325302300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0-#ppt_w/2"/>
                                          </p:val>
                                        </p:tav>
                                        <p:tav tm="100000">
                                          <p:val>
                                            <p:strVal val="#ppt_x"/>
                                          </p:val>
                                        </p:tav>
                                      </p:tavLst>
                                    </p:anim>
                                    <p:anim calcmode="lin" valueType="num">
                                      <p:cBhvr additive="base">
                                        <p:cTn id="16" dur="5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par>
                                <p:cTn id="26" presetID="53" presetClass="entr" presetSubtype="16"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Effect transition="in" filter="fade">
                                      <p:cBhvr>
                                        <p:cTn id="30" dur="500"/>
                                        <p:tgtEl>
                                          <p:spTgt spid="46"/>
                                        </p:tgtEl>
                                      </p:cBhvr>
                                    </p:animEffect>
                                  </p:childTnLst>
                                </p:cTn>
                              </p:par>
                              <p:par>
                                <p:cTn id="31" presetID="53" presetClass="entr" presetSubtype="16" fill="hold" nodeType="withEffect">
                                  <p:stCondLst>
                                    <p:cond delay="25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par>
                                <p:cTn id="36" presetID="53" presetClass="entr" presetSubtype="16"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ppt_w</p:attrName>
                                        </p:attrNameLst>
                                      </p:cBhvr>
                                      <p:tavLst>
                                        <p:tav tm="0">
                                          <p:val>
                                            <p:fltVal val="0"/>
                                          </p:val>
                                        </p:tav>
                                        <p:tav tm="100000">
                                          <p:val>
                                            <p:strVal val="#ppt_w"/>
                                          </p:val>
                                        </p:tav>
                                      </p:tavLst>
                                    </p:anim>
                                    <p:anim calcmode="lin" valueType="num">
                                      <p:cBhvr>
                                        <p:cTn id="39" dur="500" fill="hold"/>
                                        <p:tgtEl>
                                          <p:spTgt spid="52"/>
                                        </p:tgtEl>
                                        <p:attrNameLst>
                                          <p:attrName>ppt_h</p:attrName>
                                        </p:attrNameLst>
                                      </p:cBhvr>
                                      <p:tavLst>
                                        <p:tav tm="0">
                                          <p:val>
                                            <p:fltVal val="0"/>
                                          </p:val>
                                        </p:tav>
                                        <p:tav tm="100000">
                                          <p:val>
                                            <p:strVal val="#ppt_h"/>
                                          </p:val>
                                        </p:tav>
                                      </p:tavLst>
                                    </p:anim>
                                    <p:animEffect transition="in" filter="fade">
                                      <p:cBhvr>
                                        <p:cTn id="40" dur="500"/>
                                        <p:tgtEl>
                                          <p:spTgt spid="52"/>
                                        </p:tgtEl>
                                      </p:cBhvr>
                                    </p:animEffect>
                                  </p:childTnLst>
                                </p:cTn>
                              </p:par>
                              <p:par>
                                <p:cTn id="41" presetID="53" presetClass="entr" presetSubtype="16" fill="hold" nodeType="withEffect">
                                  <p:stCondLst>
                                    <p:cond delay="25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sp>
        <p:nvSpPr>
          <p:cNvPr id="5" name="矩形: 圆角 4">
            <a:extLst>
              <a:ext uri="{FF2B5EF4-FFF2-40B4-BE49-F238E27FC236}">
                <a16:creationId xmlns:a16="http://schemas.microsoft.com/office/drawing/2014/main" id="{CD06551E-C02F-4254-B761-164262EAA8ED}"/>
              </a:ext>
            </a:extLst>
          </p:cNvPr>
          <p:cNvSpPr/>
          <p:nvPr/>
        </p:nvSpPr>
        <p:spPr>
          <a:xfrm>
            <a:off x="1879600" y="3785314"/>
            <a:ext cx="3678382" cy="1316182"/>
          </a:xfrm>
          <a:prstGeom prst="roundRect">
            <a:avLst>
              <a:gd name="adj" fmla="val 11842"/>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圆角 6">
            <a:extLst>
              <a:ext uri="{FF2B5EF4-FFF2-40B4-BE49-F238E27FC236}">
                <a16:creationId xmlns:a16="http://schemas.microsoft.com/office/drawing/2014/main" id="{A4FC0755-ACC1-489F-A170-70DA9688D600}"/>
              </a:ext>
            </a:extLst>
          </p:cNvPr>
          <p:cNvSpPr/>
          <p:nvPr/>
        </p:nvSpPr>
        <p:spPr>
          <a:xfrm>
            <a:off x="6292273" y="3785314"/>
            <a:ext cx="3678382" cy="1316182"/>
          </a:xfrm>
          <a:prstGeom prst="roundRect">
            <a:avLst>
              <a:gd name="adj" fmla="val 11360"/>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CA32DC7E-AB01-4F32-81D1-9BDDFE669134}"/>
              </a:ext>
            </a:extLst>
          </p:cNvPr>
          <p:cNvSpPr/>
          <p:nvPr/>
        </p:nvSpPr>
        <p:spPr>
          <a:xfrm>
            <a:off x="1977821" y="4140155"/>
            <a:ext cx="3497034" cy="613694"/>
          </a:xfrm>
          <a:prstGeom prst="rect">
            <a:avLst/>
          </a:prstGeom>
        </p:spPr>
        <p:txBody>
          <a:bodyPr wrap="square">
            <a:spAutoFit/>
          </a:bodyPr>
          <a:lstStyle/>
          <a:p>
            <a:pPr>
              <a:lnSpc>
                <a:spcPct val="150000"/>
              </a:lnSpc>
            </a:pPr>
            <a:r>
              <a:rPr lang="en-US" altLang="zh-CN" sz="1200" spc="100" dirty="0">
                <a:solidFill>
                  <a:srgbClr val="0B263B"/>
                </a:solidFill>
                <a:cs typeface="+mn-ea"/>
                <a:sym typeface="+mn-lt"/>
              </a:rPr>
              <a:t>Click here to add content, content to match the title.  </a:t>
            </a:r>
          </a:p>
        </p:txBody>
      </p:sp>
      <p:sp>
        <p:nvSpPr>
          <p:cNvPr id="9" name="矩形 8">
            <a:extLst>
              <a:ext uri="{FF2B5EF4-FFF2-40B4-BE49-F238E27FC236}">
                <a16:creationId xmlns:a16="http://schemas.microsoft.com/office/drawing/2014/main" id="{5F6469FC-8207-4B3D-B3DB-D0A26CD86DE1}"/>
              </a:ext>
            </a:extLst>
          </p:cNvPr>
          <p:cNvSpPr/>
          <p:nvPr/>
        </p:nvSpPr>
        <p:spPr>
          <a:xfrm>
            <a:off x="1977821" y="3785314"/>
            <a:ext cx="2105705" cy="461665"/>
          </a:xfrm>
          <a:prstGeom prst="rect">
            <a:avLst/>
          </a:prstGeom>
        </p:spPr>
        <p:txBody>
          <a:bodyPr wrap="none">
            <a:spAutoFit/>
          </a:bodyPr>
          <a:lstStyle/>
          <a:p>
            <a:r>
              <a:rPr lang="en-US" altLang="zh-CN" sz="2400" dirty="0">
                <a:solidFill>
                  <a:srgbClr val="0B263B"/>
                </a:solidFill>
                <a:cs typeface="+mn-ea"/>
                <a:sym typeface="+mn-lt"/>
              </a:rPr>
              <a:t>Add title text</a:t>
            </a:r>
            <a:endParaRPr lang="zh-CN" altLang="en-US" sz="2400" dirty="0">
              <a:solidFill>
                <a:srgbClr val="0B263B"/>
              </a:solidFill>
              <a:cs typeface="+mn-ea"/>
              <a:sym typeface="+mn-lt"/>
            </a:endParaRPr>
          </a:p>
        </p:txBody>
      </p:sp>
      <p:sp>
        <p:nvSpPr>
          <p:cNvPr id="10" name="矩形 9">
            <a:extLst>
              <a:ext uri="{FF2B5EF4-FFF2-40B4-BE49-F238E27FC236}">
                <a16:creationId xmlns:a16="http://schemas.microsoft.com/office/drawing/2014/main" id="{635E7055-FB29-43EC-95CC-299A63F07E6F}"/>
              </a:ext>
            </a:extLst>
          </p:cNvPr>
          <p:cNvSpPr/>
          <p:nvPr/>
        </p:nvSpPr>
        <p:spPr>
          <a:xfrm>
            <a:off x="6369712" y="4140155"/>
            <a:ext cx="3497034" cy="613694"/>
          </a:xfrm>
          <a:prstGeom prst="rect">
            <a:avLst/>
          </a:prstGeom>
        </p:spPr>
        <p:txBody>
          <a:bodyPr wrap="square">
            <a:spAutoFit/>
          </a:bodyPr>
          <a:lstStyle/>
          <a:p>
            <a:pPr>
              <a:lnSpc>
                <a:spcPct val="150000"/>
              </a:lnSpc>
            </a:pPr>
            <a:r>
              <a:rPr lang="en-US" altLang="zh-CN" sz="1200" spc="100" dirty="0">
                <a:solidFill>
                  <a:srgbClr val="0B263B"/>
                </a:solidFill>
                <a:cs typeface="+mn-ea"/>
                <a:sym typeface="+mn-lt"/>
              </a:rPr>
              <a:t>Click here to add content, content to match the title.  </a:t>
            </a:r>
          </a:p>
        </p:txBody>
      </p:sp>
      <p:sp>
        <p:nvSpPr>
          <p:cNvPr id="11" name="矩形 10">
            <a:extLst>
              <a:ext uri="{FF2B5EF4-FFF2-40B4-BE49-F238E27FC236}">
                <a16:creationId xmlns:a16="http://schemas.microsoft.com/office/drawing/2014/main" id="{BBB5DADB-D539-4676-AEE9-6C1BCDA779C5}"/>
              </a:ext>
            </a:extLst>
          </p:cNvPr>
          <p:cNvSpPr/>
          <p:nvPr/>
        </p:nvSpPr>
        <p:spPr>
          <a:xfrm>
            <a:off x="6369712" y="3785314"/>
            <a:ext cx="2105705" cy="461665"/>
          </a:xfrm>
          <a:prstGeom prst="rect">
            <a:avLst/>
          </a:prstGeom>
        </p:spPr>
        <p:txBody>
          <a:bodyPr wrap="none">
            <a:spAutoFit/>
          </a:bodyPr>
          <a:lstStyle/>
          <a:p>
            <a:r>
              <a:rPr lang="en-US" altLang="zh-CN" sz="2400" dirty="0">
                <a:solidFill>
                  <a:srgbClr val="0B263B"/>
                </a:solidFill>
                <a:cs typeface="+mn-ea"/>
                <a:sym typeface="+mn-lt"/>
              </a:rPr>
              <a:t>Add title text</a:t>
            </a:r>
            <a:endParaRPr lang="zh-CN" altLang="en-US" sz="2400" dirty="0">
              <a:solidFill>
                <a:srgbClr val="0B263B"/>
              </a:solidFill>
              <a:cs typeface="+mn-ea"/>
              <a:sym typeface="+mn-lt"/>
            </a:endParaRPr>
          </a:p>
        </p:txBody>
      </p:sp>
      <p:grpSp>
        <p:nvGrpSpPr>
          <p:cNvPr id="12" name="组合 11">
            <a:extLst>
              <a:ext uri="{FF2B5EF4-FFF2-40B4-BE49-F238E27FC236}">
                <a16:creationId xmlns:a16="http://schemas.microsoft.com/office/drawing/2014/main" id="{29B4E5E9-F8E0-4D9E-96AE-2929D30DFADA}"/>
              </a:ext>
            </a:extLst>
          </p:cNvPr>
          <p:cNvGrpSpPr/>
          <p:nvPr/>
        </p:nvGrpSpPr>
        <p:grpSpPr>
          <a:xfrm>
            <a:off x="4723965" y="3918440"/>
            <a:ext cx="928459" cy="221715"/>
            <a:chOff x="2648922" y="2100941"/>
            <a:chExt cx="928459" cy="221715"/>
          </a:xfrm>
        </p:grpSpPr>
        <p:sp>
          <p:nvSpPr>
            <p:cNvPr id="13" name="矩形 12">
              <a:extLst>
                <a:ext uri="{FF2B5EF4-FFF2-40B4-BE49-F238E27FC236}">
                  <a16:creationId xmlns:a16="http://schemas.microsoft.com/office/drawing/2014/main" id="{1715FEA6-14F3-4AFA-8407-FA3B359A340F}"/>
                </a:ext>
              </a:extLst>
            </p:cNvPr>
            <p:cNvSpPr/>
            <p:nvPr/>
          </p:nvSpPr>
          <p:spPr>
            <a:xfrm>
              <a:off x="2700639" y="2110081"/>
              <a:ext cx="792325" cy="2125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13">
              <a:extLst>
                <a:ext uri="{FF2B5EF4-FFF2-40B4-BE49-F238E27FC236}">
                  <a16:creationId xmlns:a16="http://schemas.microsoft.com/office/drawing/2014/main" id="{46640A2F-FCCB-457A-8FC3-B97AD1B2D630}"/>
                </a:ext>
              </a:extLst>
            </p:cNvPr>
            <p:cNvSpPr/>
            <p:nvPr/>
          </p:nvSpPr>
          <p:spPr>
            <a:xfrm>
              <a:off x="2648922" y="2100941"/>
              <a:ext cx="928459" cy="215444"/>
            </a:xfrm>
            <a:prstGeom prst="rect">
              <a:avLst/>
            </a:prstGeom>
          </p:spPr>
          <p:txBody>
            <a:bodyPr wrap="none">
              <a:spAutoFit/>
            </a:bodyPr>
            <a:lstStyle/>
            <a:p>
              <a:pPr algn="ctr"/>
              <a:r>
                <a:rPr lang="en-US" altLang="zh-CN" sz="800" b="1" spc="200" dirty="0">
                  <a:solidFill>
                    <a:srgbClr val="0B263B"/>
                  </a:solidFill>
                  <a:cs typeface="+mn-ea"/>
                  <a:sym typeface="+mn-lt"/>
                </a:rPr>
                <a:t>BUSINESS</a:t>
              </a:r>
              <a:endParaRPr lang="zh-CN" altLang="en-US" sz="800" b="1" spc="200" dirty="0">
                <a:solidFill>
                  <a:srgbClr val="0B263B"/>
                </a:solidFill>
                <a:cs typeface="+mn-ea"/>
                <a:sym typeface="+mn-lt"/>
              </a:endParaRPr>
            </a:p>
          </p:txBody>
        </p:sp>
      </p:grpSp>
      <p:grpSp>
        <p:nvGrpSpPr>
          <p:cNvPr id="15" name="组合 14">
            <a:extLst>
              <a:ext uri="{FF2B5EF4-FFF2-40B4-BE49-F238E27FC236}">
                <a16:creationId xmlns:a16="http://schemas.microsoft.com/office/drawing/2014/main" id="{B73DE19D-F8E7-490E-A17E-2E5F6E9DF141}"/>
              </a:ext>
            </a:extLst>
          </p:cNvPr>
          <p:cNvGrpSpPr/>
          <p:nvPr/>
        </p:nvGrpSpPr>
        <p:grpSpPr>
          <a:xfrm>
            <a:off x="9131273" y="3918440"/>
            <a:ext cx="928459" cy="221715"/>
            <a:chOff x="2648922" y="2100941"/>
            <a:chExt cx="928459" cy="221715"/>
          </a:xfrm>
        </p:grpSpPr>
        <p:sp>
          <p:nvSpPr>
            <p:cNvPr id="16" name="矩形 15">
              <a:extLst>
                <a:ext uri="{FF2B5EF4-FFF2-40B4-BE49-F238E27FC236}">
                  <a16:creationId xmlns:a16="http://schemas.microsoft.com/office/drawing/2014/main" id="{353B00B6-419E-438D-804B-CE8ABF6F2A8E}"/>
                </a:ext>
              </a:extLst>
            </p:cNvPr>
            <p:cNvSpPr/>
            <p:nvPr/>
          </p:nvSpPr>
          <p:spPr>
            <a:xfrm>
              <a:off x="2700639" y="2110081"/>
              <a:ext cx="792325" cy="2125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矩形 16">
              <a:extLst>
                <a:ext uri="{FF2B5EF4-FFF2-40B4-BE49-F238E27FC236}">
                  <a16:creationId xmlns:a16="http://schemas.microsoft.com/office/drawing/2014/main" id="{2A48C05E-138D-497B-B6D1-EB4F243CFC62}"/>
                </a:ext>
              </a:extLst>
            </p:cNvPr>
            <p:cNvSpPr/>
            <p:nvPr/>
          </p:nvSpPr>
          <p:spPr>
            <a:xfrm>
              <a:off x="2648922" y="2100941"/>
              <a:ext cx="928459" cy="215444"/>
            </a:xfrm>
            <a:prstGeom prst="rect">
              <a:avLst/>
            </a:prstGeom>
          </p:spPr>
          <p:txBody>
            <a:bodyPr wrap="none">
              <a:spAutoFit/>
            </a:bodyPr>
            <a:lstStyle/>
            <a:p>
              <a:pPr algn="ctr"/>
              <a:r>
                <a:rPr lang="en-US" altLang="zh-CN" sz="800" b="1" spc="200" dirty="0">
                  <a:solidFill>
                    <a:srgbClr val="0B263B"/>
                  </a:solidFill>
                  <a:cs typeface="+mn-ea"/>
                  <a:sym typeface="+mn-lt"/>
                </a:rPr>
                <a:t>BUSINESS</a:t>
              </a:r>
              <a:endParaRPr lang="zh-CN" altLang="en-US" sz="800" b="1" spc="200" dirty="0">
                <a:solidFill>
                  <a:srgbClr val="0B263B"/>
                </a:solidFill>
                <a:cs typeface="+mn-ea"/>
                <a:sym typeface="+mn-lt"/>
              </a:endParaRPr>
            </a:p>
          </p:txBody>
        </p:sp>
      </p:grpSp>
      <p:sp>
        <p:nvSpPr>
          <p:cNvPr id="18" name="矩形: 圆角 17">
            <a:extLst>
              <a:ext uri="{FF2B5EF4-FFF2-40B4-BE49-F238E27FC236}">
                <a16:creationId xmlns:a16="http://schemas.microsoft.com/office/drawing/2014/main" id="{2C36CCD5-A985-4E68-B12B-4C9E3DC67B81}"/>
              </a:ext>
            </a:extLst>
          </p:cNvPr>
          <p:cNvSpPr/>
          <p:nvPr/>
        </p:nvSpPr>
        <p:spPr>
          <a:xfrm>
            <a:off x="1869871" y="1910841"/>
            <a:ext cx="3678382" cy="1316182"/>
          </a:xfrm>
          <a:prstGeom prst="roundRect">
            <a:avLst>
              <a:gd name="adj" fmla="val 11842"/>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圆角 18">
            <a:extLst>
              <a:ext uri="{FF2B5EF4-FFF2-40B4-BE49-F238E27FC236}">
                <a16:creationId xmlns:a16="http://schemas.microsoft.com/office/drawing/2014/main" id="{72ECAE4E-83D3-46BB-A4BE-E657052FD460}"/>
              </a:ext>
            </a:extLst>
          </p:cNvPr>
          <p:cNvSpPr/>
          <p:nvPr/>
        </p:nvSpPr>
        <p:spPr>
          <a:xfrm>
            <a:off x="6282544" y="1910841"/>
            <a:ext cx="3678382" cy="1316182"/>
          </a:xfrm>
          <a:prstGeom prst="roundRect">
            <a:avLst>
              <a:gd name="adj" fmla="val 11360"/>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8362622F-E8F0-4569-930D-530B6B1B24BC}"/>
              </a:ext>
            </a:extLst>
          </p:cNvPr>
          <p:cNvSpPr/>
          <p:nvPr/>
        </p:nvSpPr>
        <p:spPr>
          <a:xfrm>
            <a:off x="1968092" y="2265682"/>
            <a:ext cx="3497034" cy="613694"/>
          </a:xfrm>
          <a:prstGeom prst="rect">
            <a:avLst/>
          </a:prstGeom>
        </p:spPr>
        <p:txBody>
          <a:bodyPr wrap="square">
            <a:spAutoFit/>
          </a:bodyPr>
          <a:lstStyle/>
          <a:p>
            <a:pPr>
              <a:lnSpc>
                <a:spcPct val="150000"/>
              </a:lnSpc>
            </a:pPr>
            <a:r>
              <a:rPr lang="en-US" altLang="zh-CN" sz="1200" spc="100" dirty="0">
                <a:solidFill>
                  <a:srgbClr val="0B263B"/>
                </a:solidFill>
                <a:cs typeface="+mn-ea"/>
                <a:sym typeface="+mn-lt"/>
              </a:rPr>
              <a:t>Click here to add content, content to match the title.  </a:t>
            </a:r>
          </a:p>
        </p:txBody>
      </p:sp>
      <p:sp>
        <p:nvSpPr>
          <p:cNvPr id="21" name="矩形 20">
            <a:extLst>
              <a:ext uri="{FF2B5EF4-FFF2-40B4-BE49-F238E27FC236}">
                <a16:creationId xmlns:a16="http://schemas.microsoft.com/office/drawing/2014/main" id="{401700CA-1861-48D1-90D7-4AF552F4F126}"/>
              </a:ext>
            </a:extLst>
          </p:cNvPr>
          <p:cNvSpPr/>
          <p:nvPr/>
        </p:nvSpPr>
        <p:spPr>
          <a:xfrm>
            <a:off x="1968092" y="1910841"/>
            <a:ext cx="2105705" cy="461665"/>
          </a:xfrm>
          <a:prstGeom prst="rect">
            <a:avLst/>
          </a:prstGeom>
        </p:spPr>
        <p:txBody>
          <a:bodyPr wrap="none">
            <a:spAutoFit/>
          </a:bodyPr>
          <a:lstStyle/>
          <a:p>
            <a:r>
              <a:rPr lang="en-US" altLang="zh-CN" sz="2400" dirty="0">
                <a:solidFill>
                  <a:srgbClr val="0B263B"/>
                </a:solidFill>
                <a:cs typeface="+mn-ea"/>
                <a:sym typeface="+mn-lt"/>
              </a:rPr>
              <a:t>Add title text</a:t>
            </a:r>
            <a:endParaRPr lang="zh-CN" altLang="en-US" sz="2400" dirty="0">
              <a:solidFill>
                <a:srgbClr val="0B263B"/>
              </a:solidFill>
              <a:cs typeface="+mn-ea"/>
              <a:sym typeface="+mn-lt"/>
            </a:endParaRPr>
          </a:p>
        </p:txBody>
      </p:sp>
      <p:sp>
        <p:nvSpPr>
          <p:cNvPr id="22" name="矩形 21">
            <a:extLst>
              <a:ext uri="{FF2B5EF4-FFF2-40B4-BE49-F238E27FC236}">
                <a16:creationId xmlns:a16="http://schemas.microsoft.com/office/drawing/2014/main" id="{7C91A81C-65FF-44F8-8A6D-36EF3C436820}"/>
              </a:ext>
            </a:extLst>
          </p:cNvPr>
          <p:cNvSpPr/>
          <p:nvPr/>
        </p:nvSpPr>
        <p:spPr>
          <a:xfrm>
            <a:off x="6359983" y="2265682"/>
            <a:ext cx="3497034" cy="613694"/>
          </a:xfrm>
          <a:prstGeom prst="rect">
            <a:avLst/>
          </a:prstGeom>
        </p:spPr>
        <p:txBody>
          <a:bodyPr wrap="square">
            <a:spAutoFit/>
          </a:bodyPr>
          <a:lstStyle/>
          <a:p>
            <a:pPr>
              <a:lnSpc>
                <a:spcPct val="150000"/>
              </a:lnSpc>
            </a:pPr>
            <a:r>
              <a:rPr lang="en-US" altLang="zh-CN" sz="1200" spc="100" dirty="0">
                <a:solidFill>
                  <a:srgbClr val="0B263B"/>
                </a:solidFill>
                <a:cs typeface="+mn-ea"/>
                <a:sym typeface="+mn-lt"/>
              </a:rPr>
              <a:t>Click here to add content, content to match the title.  </a:t>
            </a:r>
          </a:p>
        </p:txBody>
      </p:sp>
      <p:sp>
        <p:nvSpPr>
          <p:cNvPr id="23" name="矩形 22">
            <a:extLst>
              <a:ext uri="{FF2B5EF4-FFF2-40B4-BE49-F238E27FC236}">
                <a16:creationId xmlns:a16="http://schemas.microsoft.com/office/drawing/2014/main" id="{CE9FE907-BEB3-4258-B969-EB5E504370F3}"/>
              </a:ext>
            </a:extLst>
          </p:cNvPr>
          <p:cNvSpPr/>
          <p:nvPr/>
        </p:nvSpPr>
        <p:spPr>
          <a:xfrm>
            <a:off x="6359983" y="1910841"/>
            <a:ext cx="2105705" cy="461665"/>
          </a:xfrm>
          <a:prstGeom prst="rect">
            <a:avLst/>
          </a:prstGeom>
        </p:spPr>
        <p:txBody>
          <a:bodyPr wrap="none">
            <a:spAutoFit/>
          </a:bodyPr>
          <a:lstStyle/>
          <a:p>
            <a:r>
              <a:rPr lang="en-US" altLang="zh-CN" sz="2400" dirty="0">
                <a:solidFill>
                  <a:srgbClr val="0B263B"/>
                </a:solidFill>
                <a:cs typeface="+mn-ea"/>
                <a:sym typeface="+mn-lt"/>
              </a:rPr>
              <a:t>Add title text</a:t>
            </a:r>
            <a:endParaRPr lang="zh-CN" altLang="en-US" sz="2400" dirty="0">
              <a:solidFill>
                <a:srgbClr val="0B263B"/>
              </a:solidFill>
              <a:cs typeface="+mn-ea"/>
              <a:sym typeface="+mn-lt"/>
            </a:endParaRPr>
          </a:p>
        </p:txBody>
      </p:sp>
      <p:grpSp>
        <p:nvGrpSpPr>
          <p:cNvPr id="24" name="组合 23">
            <a:extLst>
              <a:ext uri="{FF2B5EF4-FFF2-40B4-BE49-F238E27FC236}">
                <a16:creationId xmlns:a16="http://schemas.microsoft.com/office/drawing/2014/main" id="{A62F1332-B9E9-455C-8DEA-D2F2E404F8A3}"/>
              </a:ext>
            </a:extLst>
          </p:cNvPr>
          <p:cNvGrpSpPr/>
          <p:nvPr/>
        </p:nvGrpSpPr>
        <p:grpSpPr>
          <a:xfrm>
            <a:off x="4714236" y="2043967"/>
            <a:ext cx="928459" cy="221715"/>
            <a:chOff x="2648922" y="2100941"/>
            <a:chExt cx="928459" cy="221715"/>
          </a:xfrm>
        </p:grpSpPr>
        <p:sp>
          <p:nvSpPr>
            <p:cNvPr id="27" name="矩形 26">
              <a:extLst>
                <a:ext uri="{FF2B5EF4-FFF2-40B4-BE49-F238E27FC236}">
                  <a16:creationId xmlns:a16="http://schemas.microsoft.com/office/drawing/2014/main" id="{DDAFCAAD-0427-4384-8B31-49E598D7520D}"/>
                </a:ext>
              </a:extLst>
            </p:cNvPr>
            <p:cNvSpPr/>
            <p:nvPr/>
          </p:nvSpPr>
          <p:spPr>
            <a:xfrm>
              <a:off x="2700639" y="2110081"/>
              <a:ext cx="792325" cy="2125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矩形 27">
              <a:extLst>
                <a:ext uri="{FF2B5EF4-FFF2-40B4-BE49-F238E27FC236}">
                  <a16:creationId xmlns:a16="http://schemas.microsoft.com/office/drawing/2014/main" id="{32705088-4D59-4941-8A94-016FF7300382}"/>
                </a:ext>
              </a:extLst>
            </p:cNvPr>
            <p:cNvSpPr/>
            <p:nvPr/>
          </p:nvSpPr>
          <p:spPr>
            <a:xfrm>
              <a:off x="2648922" y="2100941"/>
              <a:ext cx="928459" cy="215444"/>
            </a:xfrm>
            <a:prstGeom prst="rect">
              <a:avLst/>
            </a:prstGeom>
          </p:spPr>
          <p:txBody>
            <a:bodyPr wrap="none">
              <a:spAutoFit/>
            </a:bodyPr>
            <a:lstStyle/>
            <a:p>
              <a:pPr algn="ctr"/>
              <a:r>
                <a:rPr lang="en-US" altLang="zh-CN" sz="800" b="1" spc="200" dirty="0">
                  <a:solidFill>
                    <a:srgbClr val="0B263B"/>
                  </a:solidFill>
                  <a:cs typeface="+mn-ea"/>
                  <a:sym typeface="+mn-lt"/>
                </a:rPr>
                <a:t>BUSINESS</a:t>
              </a:r>
              <a:endParaRPr lang="zh-CN" altLang="en-US" sz="800" b="1" spc="200" dirty="0">
                <a:solidFill>
                  <a:srgbClr val="0B263B"/>
                </a:solidFill>
                <a:cs typeface="+mn-ea"/>
                <a:sym typeface="+mn-lt"/>
              </a:endParaRPr>
            </a:p>
          </p:txBody>
        </p:sp>
      </p:grpSp>
      <p:grpSp>
        <p:nvGrpSpPr>
          <p:cNvPr id="29" name="组合 28">
            <a:extLst>
              <a:ext uri="{FF2B5EF4-FFF2-40B4-BE49-F238E27FC236}">
                <a16:creationId xmlns:a16="http://schemas.microsoft.com/office/drawing/2014/main" id="{35359128-C4F0-49B8-8DD4-02F8B3AC30E2}"/>
              </a:ext>
            </a:extLst>
          </p:cNvPr>
          <p:cNvGrpSpPr/>
          <p:nvPr/>
        </p:nvGrpSpPr>
        <p:grpSpPr>
          <a:xfrm>
            <a:off x="9121544" y="2043967"/>
            <a:ext cx="928459" cy="221715"/>
            <a:chOff x="2648922" y="2100941"/>
            <a:chExt cx="928459" cy="221715"/>
          </a:xfrm>
        </p:grpSpPr>
        <p:sp>
          <p:nvSpPr>
            <p:cNvPr id="30" name="矩形 29">
              <a:extLst>
                <a:ext uri="{FF2B5EF4-FFF2-40B4-BE49-F238E27FC236}">
                  <a16:creationId xmlns:a16="http://schemas.microsoft.com/office/drawing/2014/main" id="{C4E9B910-4F22-405B-B3F4-5B900351757B}"/>
                </a:ext>
              </a:extLst>
            </p:cNvPr>
            <p:cNvSpPr/>
            <p:nvPr/>
          </p:nvSpPr>
          <p:spPr>
            <a:xfrm>
              <a:off x="2700639" y="2110081"/>
              <a:ext cx="792325" cy="2125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矩形 30">
              <a:extLst>
                <a:ext uri="{FF2B5EF4-FFF2-40B4-BE49-F238E27FC236}">
                  <a16:creationId xmlns:a16="http://schemas.microsoft.com/office/drawing/2014/main" id="{152A4D6F-D79B-433D-BA40-4BFC489273E9}"/>
                </a:ext>
              </a:extLst>
            </p:cNvPr>
            <p:cNvSpPr/>
            <p:nvPr/>
          </p:nvSpPr>
          <p:spPr>
            <a:xfrm>
              <a:off x="2648922" y="2100941"/>
              <a:ext cx="928459" cy="215444"/>
            </a:xfrm>
            <a:prstGeom prst="rect">
              <a:avLst/>
            </a:prstGeom>
          </p:spPr>
          <p:txBody>
            <a:bodyPr wrap="none">
              <a:spAutoFit/>
            </a:bodyPr>
            <a:lstStyle/>
            <a:p>
              <a:pPr algn="ctr"/>
              <a:r>
                <a:rPr lang="en-US" altLang="zh-CN" sz="800" b="1" spc="200" dirty="0">
                  <a:solidFill>
                    <a:srgbClr val="0B263B"/>
                  </a:solidFill>
                  <a:cs typeface="+mn-ea"/>
                  <a:sym typeface="+mn-lt"/>
                </a:rPr>
                <a:t>BUSINESS</a:t>
              </a:r>
              <a:endParaRPr lang="zh-CN" altLang="en-US" sz="800" b="1" spc="200" dirty="0">
                <a:solidFill>
                  <a:srgbClr val="0B263B"/>
                </a:solidFill>
                <a:cs typeface="+mn-ea"/>
                <a:sym typeface="+mn-lt"/>
              </a:endParaRPr>
            </a:p>
          </p:txBody>
        </p:sp>
      </p:grpSp>
    </p:spTree>
    <p:extLst>
      <p:ext uri="{BB962C8B-B14F-4D97-AF65-F5344CB8AC3E}">
        <p14:creationId xmlns:p14="http://schemas.microsoft.com/office/powerpoint/2010/main" val="193855389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0" grpId="0"/>
      <p:bldP spid="11" grpId="0"/>
      <p:bldP spid="18" grpId="0" animBg="1"/>
      <p:bldP spid="19" grpId="0" animBg="1"/>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sp>
        <p:nvSpPr>
          <p:cNvPr id="8" name="矩形 7">
            <a:extLst>
              <a:ext uri="{FF2B5EF4-FFF2-40B4-BE49-F238E27FC236}">
                <a16:creationId xmlns:a16="http://schemas.microsoft.com/office/drawing/2014/main" id="{64A14630-8CD0-4E60-A1C1-26A9B9FB670C}"/>
              </a:ext>
            </a:extLst>
          </p:cNvPr>
          <p:cNvSpPr/>
          <p:nvPr/>
        </p:nvSpPr>
        <p:spPr>
          <a:xfrm>
            <a:off x="1864217" y="2047253"/>
            <a:ext cx="4660438" cy="2552686"/>
          </a:xfrm>
          <a:prstGeom prst="rect">
            <a:avLst/>
          </a:prstGeom>
        </p:spPr>
        <p:txBody>
          <a:bodyPr wrap="square">
            <a:spAutoFit/>
          </a:bodyPr>
          <a:lstStyle/>
          <a:p>
            <a:pPr marL="171450" indent="-171450">
              <a:lnSpc>
                <a:spcPct val="150000"/>
              </a:lnSpc>
              <a:buClr>
                <a:srgbClr val="D2B487"/>
              </a:buClr>
              <a:buFont typeface="Wingdings" panose="05000000000000000000" pitchFamily="2" charset="2"/>
              <a:buChar char="l"/>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1"/>
              </a:solidFill>
              <a:cs typeface="+mn-ea"/>
              <a:sym typeface="+mn-lt"/>
            </a:endParaRPr>
          </a:p>
          <a:p>
            <a:pPr marL="171450" indent="-171450">
              <a:lnSpc>
                <a:spcPct val="150000"/>
              </a:lnSpc>
              <a:buClr>
                <a:srgbClr val="D2B487"/>
              </a:buClr>
              <a:buFont typeface="Wingdings" panose="05000000000000000000" pitchFamily="2" charset="2"/>
              <a:buChar char="l"/>
            </a:pPr>
            <a:r>
              <a:rPr lang="zh-CN" altLang="en-US" sz="1200" spc="100" dirty="0">
                <a:solidFill>
                  <a:schemeClr val="bg1"/>
                </a:solidFill>
                <a:cs typeface="+mn-ea"/>
                <a:sym typeface="+mn-lt"/>
              </a:rPr>
              <a:t> </a:t>
            </a: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1"/>
              </a:solidFill>
              <a:cs typeface="+mn-ea"/>
              <a:sym typeface="+mn-lt"/>
            </a:endParaRPr>
          </a:p>
          <a:p>
            <a:pPr marL="171450" indent="-171450">
              <a:lnSpc>
                <a:spcPct val="150000"/>
              </a:lnSpc>
              <a:buClr>
                <a:srgbClr val="D2B487"/>
              </a:buClr>
              <a:buFont typeface="Wingdings" panose="05000000000000000000" pitchFamily="2" charset="2"/>
              <a:buChar char="l"/>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1"/>
              </a:solidFill>
              <a:cs typeface="+mn-ea"/>
              <a:sym typeface="+mn-lt"/>
            </a:endParaRPr>
          </a:p>
          <a:p>
            <a:pPr marL="171450" indent="-171450">
              <a:lnSpc>
                <a:spcPct val="150000"/>
              </a:lnSpc>
              <a:buClr>
                <a:srgbClr val="D2B487"/>
              </a:buClr>
              <a:buFont typeface="Wingdings" panose="05000000000000000000" pitchFamily="2" charset="2"/>
              <a:buChar char="l"/>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a:p>
            <a:pPr marL="171450" indent="-171450">
              <a:lnSpc>
                <a:spcPct val="150000"/>
              </a:lnSpc>
              <a:buClr>
                <a:srgbClr val="D2B487"/>
              </a:buClr>
              <a:buFont typeface="Wingdings" panose="05000000000000000000" pitchFamily="2" charset="2"/>
              <a:buChar char="l"/>
            </a:pPr>
            <a:endParaRPr lang="en-US" altLang="zh-CN" sz="1200" spc="100" dirty="0">
              <a:solidFill>
                <a:schemeClr val="bg2"/>
              </a:solidFill>
              <a:cs typeface="+mn-ea"/>
              <a:sym typeface="+mn-lt"/>
            </a:endParaRPr>
          </a:p>
        </p:txBody>
      </p:sp>
      <p:sp>
        <p:nvSpPr>
          <p:cNvPr id="9" name="矩形 8">
            <a:extLst>
              <a:ext uri="{FF2B5EF4-FFF2-40B4-BE49-F238E27FC236}">
                <a16:creationId xmlns:a16="http://schemas.microsoft.com/office/drawing/2014/main" id="{6C798DE9-DF76-4804-BA78-BA56F1567780}"/>
              </a:ext>
            </a:extLst>
          </p:cNvPr>
          <p:cNvSpPr/>
          <p:nvPr/>
        </p:nvSpPr>
        <p:spPr>
          <a:xfrm>
            <a:off x="1828464" y="1585588"/>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grpSp>
        <p:nvGrpSpPr>
          <p:cNvPr id="11" name="组合 10">
            <a:extLst>
              <a:ext uri="{FF2B5EF4-FFF2-40B4-BE49-F238E27FC236}">
                <a16:creationId xmlns:a16="http://schemas.microsoft.com/office/drawing/2014/main" id="{705EA2E4-6850-4F91-A2EE-FD0D26E12418}"/>
              </a:ext>
            </a:extLst>
          </p:cNvPr>
          <p:cNvGrpSpPr/>
          <p:nvPr/>
        </p:nvGrpSpPr>
        <p:grpSpPr>
          <a:xfrm>
            <a:off x="6849994" y="2114986"/>
            <a:ext cx="3477789" cy="3134909"/>
            <a:chOff x="1841262" y="2029758"/>
            <a:chExt cx="3056045" cy="2754745"/>
          </a:xfrm>
        </p:grpSpPr>
        <p:pic>
          <p:nvPicPr>
            <p:cNvPr id="2" name="图片 1">
              <a:extLst>
                <a:ext uri="{FF2B5EF4-FFF2-40B4-BE49-F238E27FC236}">
                  <a16:creationId xmlns:a16="http://schemas.microsoft.com/office/drawing/2014/main" id="{846E380D-B1B1-4B8D-B917-CE01390235A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1841262" y="2029758"/>
              <a:ext cx="3056045" cy="2754745"/>
            </a:xfrm>
            <a:prstGeom prst="ellipse">
              <a:avLst/>
            </a:prstGeom>
            <a:ln>
              <a:solidFill>
                <a:srgbClr val="D2B487"/>
              </a:solidFill>
            </a:ln>
          </p:spPr>
        </p:pic>
        <p:sp>
          <p:nvSpPr>
            <p:cNvPr id="13" name="任意多边形: 形状 12">
              <a:extLst>
                <a:ext uri="{FF2B5EF4-FFF2-40B4-BE49-F238E27FC236}">
                  <a16:creationId xmlns:a16="http://schemas.microsoft.com/office/drawing/2014/main" id="{B05DF16B-7143-4430-9CB8-C88B5F3E095A}"/>
                </a:ext>
              </a:extLst>
            </p:cNvPr>
            <p:cNvSpPr/>
            <p:nvPr/>
          </p:nvSpPr>
          <p:spPr>
            <a:xfrm>
              <a:off x="1976497" y="3970867"/>
              <a:ext cx="2785574" cy="523220"/>
            </a:xfrm>
            <a:custGeom>
              <a:avLst/>
              <a:gdLst>
                <a:gd name="connsiteX0" fmla="*/ 0 w 2785574"/>
                <a:gd name="connsiteY0" fmla="*/ 0 h 523220"/>
                <a:gd name="connsiteX1" fmla="*/ 2785574 w 2785574"/>
                <a:gd name="connsiteY1" fmla="*/ 0 h 523220"/>
                <a:gd name="connsiteX2" fmla="*/ 2736386 w 2785574"/>
                <a:gd name="connsiteY2" fmla="*/ 92042 h 523220"/>
                <a:gd name="connsiteX3" fmla="*/ 2364752 w 2785574"/>
                <a:gd name="connsiteY3" fmla="*/ 498352 h 523220"/>
                <a:gd name="connsiteX4" fmla="*/ 2327859 w 2785574"/>
                <a:gd name="connsiteY4" fmla="*/ 523220 h 523220"/>
                <a:gd name="connsiteX5" fmla="*/ 457715 w 2785574"/>
                <a:gd name="connsiteY5" fmla="*/ 523220 h 523220"/>
                <a:gd name="connsiteX6" fmla="*/ 420822 w 2785574"/>
                <a:gd name="connsiteY6" fmla="*/ 498352 h 523220"/>
                <a:gd name="connsiteX7" fmla="*/ 49188 w 2785574"/>
                <a:gd name="connsiteY7" fmla="*/ 92042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5574" h="523220">
                  <a:moveTo>
                    <a:pt x="0" y="0"/>
                  </a:moveTo>
                  <a:lnTo>
                    <a:pt x="2785574" y="0"/>
                  </a:lnTo>
                  <a:lnTo>
                    <a:pt x="2736386" y="92042"/>
                  </a:lnTo>
                  <a:cubicBezTo>
                    <a:pt x="2642294" y="248173"/>
                    <a:pt x="2515685" y="386072"/>
                    <a:pt x="2364752" y="498352"/>
                  </a:cubicBezTo>
                  <a:lnTo>
                    <a:pt x="2327859" y="523220"/>
                  </a:lnTo>
                  <a:lnTo>
                    <a:pt x="457715" y="523220"/>
                  </a:lnTo>
                  <a:lnTo>
                    <a:pt x="420822" y="498352"/>
                  </a:lnTo>
                  <a:cubicBezTo>
                    <a:pt x="269890" y="386072"/>
                    <a:pt x="143281" y="248173"/>
                    <a:pt x="49188" y="92042"/>
                  </a:cubicBezTo>
                  <a:close/>
                </a:path>
              </a:pathLst>
            </a:cu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7" name="矩形 6">
              <a:extLst>
                <a:ext uri="{FF2B5EF4-FFF2-40B4-BE49-F238E27FC236}">
                  <a16:creationId xmlns:a16="http://schemas.microsoft.com/office/drawing/2014/main" id="{C1053C2E-98ED-45AC-97D0-5EEAD0BCD9B8}"/>
                </a:ext>
              </a:extLst>
            </p:cNvPr>
            <p:cNvSpPr/>
            <p:nvPr/>
          </p:nvSpPr>
          <p:spPr>
            <a:xfrm>
              <a:off x="2094407" y="3995217"/>
              <a:ext cx="2549754" cy="351589"/>
            </a:xfrm>
            <a:prstGeom prst="rect">
              <a:avLst/>
            </a:prstGeom>
          </p:spPr>
          <p:txBody>
            <a:bodyPr wrap="none">
              <a:spAutoFit/>
            </a:bodyPr>
            <a:lstStyle/>
            <a:p>
              <a:r>
                <a:rPr lang="en-US" altLang="zh-CN" sz="2000" dirty="0">
                  <a:solidFill>
                    <a:srgbClr val="0B263B"/>
                  </a:solidFill>
                  <a:cs typeface="+mn-ea"/>
                  <a:sym typeface="+mn-lt"/>
                </a:rPr>
                <a:t>THE BUSINESS TEAM</a:t>
              </a:r>
              <a:endParaRPr lang="zh-CN" altLang="en-US" sz="2000" dirty="0">
                <a:solidFill>
                  <a:srgbClr val="0B263B"/>
                </a:solidFill>
                <a:cs typeface="+mn-ea"/>
                <a:sym typeface="+mn-lt"/>
              </a:endParaRPr>
            </a:p>
          </p:txBody>
        </p:sp>
      </p:grpSp>
    </p:spTree>
    <p:extLst>
      <p:ext uri="{BB962C8B-B14F-4D97-AF65-F5344CB8AC3E}">
        <p14:creationId xmlns:p14="http://schemas.microsoft.com/office/powerpoint/2010/main" val="92690609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3BD49AF0-B0D9-4F9F-B0A9-CF333AB9ABC8}"/>
              </a:ext>
            </a:extLst>
          </p:cNvPr>
          <p:cNvGrpSpPr/>
          <p:nvPr/>
        </p:nvGrpSpPr>
        <p:grpSpPr>
          <a:xfrm>
            <a:off x="9505071" y="356710"/>
            <a:ext cx="660616" cy="598680"/>
            <a:chOff x="3380969" y="1296857"/>
            <a:chExt cx="660616" cy="598680"/>
          </a:xfrm>
        </p:grpSpPr>
        <p:cxnSp>
          <p:nvCxnSpPr>
            <p:cNvPr id="8" name="直接连接符 7">
              <a:extLst>
                <a:ext uri="{FF2B5EF4-FFF2-40B4-BE49-F238E27FC236}">
                  <a16:creationId xmlns:a16="http://schemas.microsoft.com/office/drawing/2014/main" id="{3278E2B3-C76A-4CB4-A875-968E2919539D}"/>
                </a:ext>
              </a:extLst>
            </p:cNvPr>
            <p:cNvCxnSpPr>
              <a:cxnSpLocks/>
            </p:cNvCxnSpPr>
            <p:nvPr/>
          </p:nvCxnSpPr>
          <p:spPr>
            <a:xfrm>
              <a:off x="4041585" y="1296857"/>
              <a:ext cx="0" cy="598680"/>
            </a:xfrm>
            <a:prstGeom prst="line">
              <a:avLst/>
            </a:prstGeom>
            <a:ln w="9525">
              <a:solidFill>
                <a:srgbClr val="D2B487"/>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id="{F0B2F7A7-2D4F-46AA-9024-55772854F7B5}"/>
                </a:ext>
              </a:extLst>
            </p:cNvPr>
            <p:cNvGrpSpPr/>
            <p:nvPr/>
          </p:nvGrpSpPr>
          <p:grpSpPr>
            <a:xfrm>
              <a:off x="3380969" y="1334580"/>
              <a:ext cx="523234" cy="523234"/>
              <a:chOff x="2479717" y="4070615"/>
              <a:chExt cx="681038" cy="681038"/>
            </a:xfrm>
          </p:grpSpPr>
          <p:sp>
            <p:nvSpPr>
              <p:cNvPr id="11" name="任意多边形: 形状 10">
                <a:extLst>
                  <a:ext uri="{FF2B5EF4-FFF2-40B4-BE49-F238E27FC236}">
                    <a16:creationId xmlns:a16="http://schemas.microsoft.com/office/drawing/2014/main" id="{EF95880C-9AFC-48C8-B41A-20BBAE86AE18}"/>
                  </a:ext>
                </a:extLst>
              </p:cNvPr>
              <p:cNvSpPr/>
              <p:nvPr/>
            </p:nvSpPr>
            <p:spPr>
              <a:xfrm>
                <a:off x="2521785" y="4112683"/>
                <a:ext cx="596901" cy="596901"/>
              </a:xfrm>
              <a:custGeom>
                <a:avLst/>
                <a:gdLst/>
                <a:ahLst/>
                <a:cxnLst/>
                <a:rect l="l" t="t" r="r" b="b"/>
                <a:pathLst>
                  <a:path w="643470" h="643470">
                    <a:moveTo>
                      <a:pt x="457065" y="381762"/>
                    </a:moveTo>
                    <a:cubicBezTo>
                      <a:pt x="469514" y="381762"/>
                      <a:pt x="480574" y="384891"/>
                      <a:pt x="490245" y="391148"/>
                    </a:cubicBezTo>
                    <a:cubicBezTo>
                      <a:pt x="499917" y="397405"/>
                      <a:pt x="508159" y="405497"/>
                      <a:pt x="514970" y="415424"/>
                    </a:cubicBezTo>
                    <a:cubicBezTo>
                      <a:pt x="521782" y="425351"/>
                      <a:pt x="526933" y="436385"/>
                      <a:pt x="530422" y="448527"/>
                    </a:cubicBezTo>
                    <a:cubicBezTo>
                      <a:pt x="533911" y="460669"/>
                      <a:pt x="535656" y="472306"/>
                      <a:pt x="535656" y="483437"/>
                    </a:cubicBezTo>
                    <a:cubicBezTo>
                      <a:pt x="535656" y="494898"/>
                      <a:pt x="533904" y="506666"/>
                      <a:pt x="530400" y="518742"/>
                    </a:cubicBezTo>
                    <a:cubicBezTo>
                      <a:pt x="526896" y="530818"/>
                      <a:pt x="521776" y="541846"/>
                      <a:pt x="515039" y="551826"/>
                    </a:cubicBezTo>
                    <a:cubicBezTo>
                      <a:pt x="508303" y="561806"/>
                      <a:pt x="500124" y="569907"/>
                      <a:pt x="490504" y="576130"/>
                    </a:cubicBezTo>
                    <a:cubicBezTo>
                      <a:pt x="480884" y="582352"/>
                      <a:pt x="469738" y="585464"/>
                      <a:pt x="457065" y="585464"/>
                    </a:cubicBezTo>
                    <a:cubicBezTo>
                      <a:pt x="444587" y="585464"/>
                      <a:pt x="433531" y="582347"/>
                      <a:pt x="423896" y="576113"/>
                    </a:cubicBezTo>
                    <a:cubicBezTo>
                      <a:pt x="414261" y="569880"/>
                      <a:pt x="406028" y="561785"/>
                      <a:pt x="399196" y="551829"/>
                    </a:cubicBezTo>
                    <a:cubicBezTo>
                      <a:pt x="392364" y="541873"/>
                      <a:pt x="387202" y="530824"/>
                      <a:pt x="383711" y="518682"/>
                    </a:cubicBezTo>
                    <a:cubicBezTo>
                      <a:pt x="380220" y="506540"/>
                      <a:pt x="378474" y="494791"/>
                      <a:pt x="378474" y="483437"/>
                    </a:cubicBezTo>
                    <a:cubicBezTo>
                      <a:pt x="378474" y="471950"/>
                      <a:pt x="380209" y="460229"/>
                      <a:pt x="383678" y="448274"/>
                    </a:cubicBezTo>
                    <a:cubicBezTo>
                      <a:pt x="387147" y="436319"/>
                      <a:pt x="392239" y="425368"/>
                      <a:pt x="398954" y="415421"/>
                    </a:cubicBezTo>
                    <a:cubicBezTo>
                      <a:pt x="405668" y="405474"/>
                      <a:pt x="413853" y="397378"/>
                      <a:pt x="423508" y="391131"/>
                    </a:cubicBezTo>
                    <a:cubicBezTo>
                      <a:pt x="433163" y="384885"/>
                      <a:pt x="444348" y="381762"/>
                      <a:pt x="457065" y="381762"/>
                    </a:cubicBezTo>
                    <a:close/>
                    <a:moveTo>
                      <a:pt x="447540" y="67437"/>
                    </a:moveTo>
                    <a:cubicBezTo>
                      <a:pt x="459989" y="67437"/>
                      <a:pt x="471049" y="70566"/>
                      <a:pt x="480720" y="76823"/>
                    </a:cubicBezTo>
                    <a:cubicBezTo>
                      <a:pt x="490392" y="83080"/>
                      <a:pt x="498634" y="91172"/>
                      <a:pt x="505445" y="101099"/>
                    </a:cubicBezTo>
                    <a:cubicBezTo>
                      <a:pt x="512257" y="111026"/>
                      <a:pt x="517408" y="122060"/>
                      <a:pt x="520897" y="134202"/>
                    </a:cubicBezTo>
                    <a:cubicBezTo>
                      <a:pt x="524386" y="146344"/>
                      <a:pt x="526131" y="157981"/>
                      <a:pt x="526131" y="169112"/>
                    </a:cubicBezTo>
                    <a:cubicBezTo>
                      <a:pt x="526131" y="180573"/>
                      <a:pt x="524379" y="192341"/>
                      <a:pt x="520875" y="204417"/>
                    </a:cubicBezTo>
                    <a:cubicBezTo>
                      <a:pt x="517371" y="216493"/>
                      <a:pt x="512251" y="227521"/>
                      <a:pt x="505514" y="237501"/>
                    </a:cubicBezTo>
                    <a:cubicBezTo>
                      <a:pt x="498778" y="247481"/>
                      <a:pt x="490599" y="255582"/>
                      <a:pt x="480979" y="261805"/>
                    </a:cubicBezTo>
                    <a:cubicBezTo>
                      <a:pt x="471359" y="268027"/>
                      <a:pt x="460213" y="271139"/>
                      <a:pt x="447540" y="271139"/>
                    </a:cubicBezTo>
                    <a:cubicBezTo>
                      <a:pt x="435062" y="271139"/>
                      <a:pt x="424006" y="268022"/>
                      <a:pt x="414371" y="261788"/>
                    </a:cubicBezTo>
                    <a:cubicBezTo>
                      <a:pt x="404736" y="255555"/>
                      <a:pt x="396503" y="247460"/>
                      <a:pt x="389671" y="237504"/>
                    </a:cubicBezTo>
                    <a:cubicBezTo>
                      <a:pt x="382839" y="227548"/>
                      <a:pt x="377677" y="216499"/>
                      <a:pt x="374186" y="204357"/>
                    </a:cubicBezTo>
                    <a:cubicBezTo>
                      <a:pt x="370695" y="192215"/>
                      <a:pt x="368949" y="180466"/>
                      <a:pt x="368949" y="169112"/>
                    </a:cubicBezTo>
                    <a:cubicBezTo>
                      <a:pt x="368949" y="157625"/>
                      <a:pt x="370684" y="145904"/>
                      <a:pt x="374153" y="133949"/>
                    </a:cubicBezTo>
                    <a:cubicBezTo>
                      <a:pt x="377622" y="121994"/>
                      <a:pt x="382714" y="111043"/>
                      <a:pt x="389429" y="101096"/>
                    </a:cubicBezTo>
                    <a:cubicBezTo>
                      <a:pt x="396143" y="91149"/>
                      <a:pt x="404328" y="83053"/>
                      <a:pt x="413983" y="76806"/>
                    </a:cubicBezTo>
                    <a:cubicBezTo>
                      <a:pt x="423638" y="70560"/>
                      <a:pt x="434823" y="67437"/>
                      <a:pt x="447540" y="67437"/>
                    </a:cubicBezTo>
                    <a:close/>
                    <a:moveTo>
                      <a:pt x="321735" y="0"/>
                    </a:moveTo>
                    <a:cubicBezTo>
                      <a:pt x="366157" y="0"/>
                      <a:pt x="408477" y="9003"/>
                      <a:pt x="446969" y="25284"/>
                    </a:cubicBezTo>
                    <a:lnTo>
                      <a:pt x="461070" y="32938"/>
                    </a:lnTo>
                    <a:lnTo>
                      <a:pt x="447540" y="30785"/>
                    </a:lnTo>
                    <a:cubicBezTo>
                      <a:pt x="429317" y="30785"/>
                      <a:pt x="412977" y="34963"/>
                      <a:pt x="398520" y="43321"/>
                    </a:cubicBezTo>
                    <a:cubicBezTo>
                      <a:pt x="384063" y="51678"/>
                      <a:pt x="371927" y="62477"/>
                      <a:pt x="362110" y="75719"/>
                    </a:cubicBezTo>
                    <a:cubicBezTo>
                      <a:pt x="352294" y="88960"/>
                      <a:pt x="344812" y="103705"/>
                      <a:pt x="339665" y="119951"/>
                    </a:cubicBezTo>
                    <a:cubicBezTo>
                      <a:pt x="334518" y="136197"/>
                      <a:pt x="331945" y="152584"/>
                      <a:pt x="331945" y="169112"/>
                    </a:cubicBezTo>
                    <a:cubicBezTo>
                      <a:pt x="331945" y="194339"/>
                      <a:pt x="337787" y="218097"/>
                      <a:pt x="349472" y="240384"/>
                    </a:cubicBezTo>
                    <a:cubicBezTo>
                      <a:pt x="353099" y="249683"/>
                      <a:pt x="358472" y="258600"/>
                      <a:pt x="365590" y="267135"/>
                    </a:cubicBezTo>
                    <a:cubicBezTo>
                      <a:pt x="372709" y="275671"/>
                      <a:pt x="380545" y="282966"/>
                      <a:pt x="389101" y="289021"/>
                    </a:cubicBezTo>
                    <a:cubicBezTo>
                      <a:pt x="397656" y="295077"/>
                      <a:pt x="406899" y="299719"/>
                      <a:pt x="416830" y="302948"/>
                    </a:cubicBezTo>
                    <a:cubicBezTo>
                      <a:pt x="426760" y="306176"/>
                      <a:pt x="436997" y="307791"/>
                      <a:pt x="447540" y="307791"/>
                    </a:cubicBezTo>
                    <a:cubicBezTo>
                      <a:pt x="465973" y="307791"/>
                      <a:pt x="482336" y="303624"/>
                      <a:pt x="496629" y="295291"/>
                    </a:cubicBezTo>
                    <a:cubicBezTo>
                      <a:pt x="510923" y="286957"/>
                      <a:pt x="522988" y="276156"/>
                      <a:pt x="532827" y="262887"/>
                    </a:cubicBezTo>
                    <a:cubicBezTo>
                      <a:pt x="542666" y="249618"/>
                      <a:pt x="550177" y="234800"/>
                      <a:pt x="555360" y="218435"/>
                    </a:cubicBezTo>
                    <a:cubicBezTo>
                      <a:pt x="560544" y="202069"/>
                      <a:pt x="563136" y="185628"/>
                      <a:pt x="563136" y="169112"/>
                    </a:cubicBezTo>
                    <a:cubicBezTo>
                      <a:pt x="563136" y="144097"/>
                      <a:pt x="557429" y="120339"/>
                      <a:pt x="546015" y="97839"/>
                    </a:cubicBezTo>
                    <a:lnTo>
                      <a:pt x="537927" y="84903"/>
                    </a:lnTo>
                    <a:lnTo>
                      <a:pt x="549236" y="94234"/>
                    </a:lnTo>
                    <a:cubicBezTo>
                      <a:pt x="607459" y="152457"/>
                      <a:pt x="643470" y="232891"/>
                      <a:pt x="643470" y="321735"/>
                    </a:cubicBezTo>
                    <a:cubicBezTo>
                      <a:pt x="643470" y="388369"/>
                      <a:pt x="623214" y="450271"/>
                      <a:pt x="588523" y="501620"/>
                    </a:cubicBezTo>
                    <a:lnTo>
                      <a:pt x="565370" y="529681"/>
                    </a:lnTo>
                    <a:lnTo>
                      <a:pt x="572661" y="483437"/>
                    </a:lnTo>
                    <a:cubicBezTo>
                      <a:pt x="572661" y="458422"/>
                      <a:pt x="566954" y="434664"/>
                      <a:pt x="555540" y="412164"/>
                    </a:cubicBezTo>
                    <a:cubicBezTo>
                      <a:pt x="551656" y="403111"/>
                      <a:pt x="546164" y="394328"/>
                      <a:pt x="539065" y="385815"/>
                    </a:cubicBezTo>
                    <a:cubicBezTo>
                      <a:pt x="531965" y="377302"/>
                      <a:pt x="524134" y="370015"/>
                      <a:pt x="515573" y="363956"/>
                    </a:cubicBezTo>
                    <a:cubicBezTo>
                      <a:pt x="507012" y="357897"/>
                      <a:pt x="497730" y="353241"/>
                      <a:pt x="487726" y="349989"/>
                    </a:cubicBezTo>
                    <a:cubicBezTo>
                      <a:pt x="477722" y="346736"/>
                      <a:pt x="467502" y="345110"/>
                      <a:pt x="457065" y="345110"/>
                    </a:cubicBezTo>
                    <a:cubicBezTo>
                      <a:pt x="438842" y="345110"/>
                      <a:pt x="422502" y="349288"/>
                      <a:pt x="408045" y="357646"/>
                    </a:cubicBezTo>
                    <a:cubicBezTo>
                      <a:pt x="393588" y="366003"/>
                      <a:pt x="381452" y="376802"/>
                      <a:pt x="371635" y="390044"/>
                    </a:cubicBezTo>
                    <a:cubicBezTo>
                      <a:pt x="361819" y="403286"/>
                      <a:pt x="354337" y="418030"/>
                      <a:pt x="349190" y="434276"/>
                    </a:cubicBezTo>
                    <a:cubicBezTo>
                      <a:pt x="344043" y="450522"/>
                      <a:pt x="341470" y="466909"/>
                      <a:pt x="341470" y="483437"/>
                    </a:cubicBezTo>
                    <a:cubicBezTo>
                      <a:pt x="341470" y="508664"/>
                      <a:pt x="347312" y="532422"/>
                      <a:pt x="358997" y="554709"/>
                    </a:cubicBezTo>
                    <a:cubicBezTo>
                      <a:pt x="362624" y="564008"/>
                      <a:pt x="367997" y="572925"/>
                      <a:pt x="375115" y="581460"/>
                    </a:cubicBezTo>
                    <a:cubicBezTo>
                      <a:pt x="382234" y="589996"/>
                      <a:pt x="390070" y="597291"/>
                      <a:pt x="398626" y="603346"/>
                    </a:cubicBezTo>
                    <a:cubicBezTo>
                      <a:pt x="407181" y="609402"/>
                      <a:pt x="416424" y="614044"/>
                      <a:pt x="426355" y="617273"/>
                    </a:cubicBezTo>
                    <a:lnTo>
                      <a:pt x="441977" y="619736"/>
                    </a:lnTo>
                    <a:lnTo>
                      <a:pt x="386576" y="636934"/>
                    </a:lnTo>
                    <a:cubicBezTo>
                      <a:pt x="365632" y="641220"/>
                      <a:pt x="343946" y="643470"/>
                      <a:pt x="321735" y="643470"/>
                    </a:cubicBezTo>
                    <a:cubicBezTo>
                      <a:pt x="299524" y="643470"/>
                      <a:pt x="277839" y="641220"/>
                      <a:pt x="256894" y="636934"/>
                    </a:cubicBezTo>
                    <a:lnTo>
                      <a:pt x="203214" y="620270"/>
                    </a:lnTo>
                    <a:lnTo>
                      <a:pt x="234820" y="613190"/>
                    </a:lnTo>
                    <a:cubicBezTo>
                      <a:pt x="248411" y="606769"/>
                      <a:pt x="260734" y="597448"/>
                      <a:pt x="271792" y="585227"/>
                    </a:cubicBezTo>
                    <a:lnTo>
                      <a:pt x="276357" y="579836"/>
                    </a:lnTo>
                    <a:lnTo>
                      <a:pt x="276357" y="464934"/>
                    </a:lnTo>
                    <a:lnTo>
                      <a:pt x="182303" y="464934"/>
                    </a:lnTo>
                    <a:lnTo>
                      <a:pt x="182303" y="501939"/>
                    </a:lnTo>
                    <a:lnTo>
                      <a:pt x="239000" y="501939"/>
                    </a:lnTo>
                    <a:lnTo>
                      <a:pt x="239000" y="565271"/>
                    </a:lnTo>
                    <a:cubicBezTo>
                      <a:pt x="225259" y="578968"/>
                      <a:pt x="209550" y="585816"/>
                      <a:pt x="191874" y="585816"/>
                    </a:cubicBezTo>
                    <a:cubicBezTo>
                      <a:pt x="179135" y="585816"/>
                      <a:pt x="167885" y="582704"/>
                      <a:pt x="158124" y="576480"/>
                    </a:cubicBezTo>
                    <a:cubicBezTo>
                      <a:pt x="148362" y="570255"/>
                      <a:pt x="140062" y="562117"/>
                      <a:pt x="133223" y="552066"/>
                    </a:cubicBezTo>
                    <a:cubicBezTo>
                      <a:pt x="126383" y="542014"/>
                      <a:pt x="121216" y="530926"/>
                      <a:pt x="117722" y="518800"/>
                    </a:cubicBezTo>
                    <a:cubicBezTo>
                      <a:pt x="114227" y="506675"/>
                      <a:pt x="112479" y="494828"/>
                      <a:pt x="112479" y="483260"/>
                    </a:cubicBezTo>
                    <a:cubicBezTo>
                      <a:pt x="112479" y="471796"/>
                      <a:pt x="114216" y="460014"/>
                      <a:pt x="117688" y="447916"/>
                    </a:cubicBezTo>
                    <a:cubicBezTo>
                      <a:pt x="121161" y="435818"/>
                      <a:pt x="126281" y="424781"/>
                      <a:pt x="133047" y="414805"/>
                    </a:cubicBezTo>
                    <a:cubicBezTo>
                      <a:pt x="139812" y="404828"/>
                      <a:pt x="148087" y="396710"/>
                      <a:pt x="157870" y="390449"/>
                    </a:cubicBezTo>
                    <a:cubicBezTo>
                      <a:pt x="167654" y="384188"/>
                      <a:pt x="178891" y="381057"/>
                      <a:pt x="191582" y="381057"/>
                    </a:cubicBezTo>
                    <a:cubicBezTo>
                      <a:pt x="200929" y="381057"/>
                      <a:pt x="209989" y="383141"/>
                      <a:pt x="218763" y="387310"/>
                    </a:cubicBezTo>
                    <a:cubicBezTo>
                      <a:pt x="227537" y="391478"/>
                      <a:pt x="236257" y="397922"/>
                      <a:pt x="244925" y="406641"/>
                    </a:cubicBezTo>
                    <a:lnTo>
                      <a:pt x="271170" y="382759"/>
                    </a:lnTo>
                    <a:cubicBezTo>
                      <a:pt x="259896" y="369315"/>
                      <a:pt x="247457" y="359503"/>
                      <a:pt x="233854" y="353323"/>
                    </a:cubicBezTo>
                    <a:cubicBezTo>
                      <a:pt x="220251" y="347143"/>
                      <a:pt x="206160" y="344052"/>
                      <a:pt x="191582" y="344052"/>
                    </a:cubicBezTo>
                    <a:cubicBezTo>
                      <a:pt x="173183" y="344052"/>
                      <a:pt x="156685" y="348234"/>
                      <a:pt x="142088" y="356597"/>
                    </a:cubicBezTo>
                    <a:cubicBezTo>
                      <a:pt x="127492" y="364959"/>
                      <a:pt x="115260" y="375781"/>
                      <a:pt x="105392" y="389061"/>
                    </a:cubicBezTo>
                    <a:cubicBezTo>
                      <a:pt x="95524" y="402341"/>
                      <a:pt x="87954" y="417205"/>
                      <a:pt x="82680" y="433651"/>
                    </a:cubicBezTo>
                    <a:cubicBezTo>
                      <a:pt x="77407" y="450098"/>
                      <a:pt x="74770" y="466634"/>
                      <a:pt x="74770" y="483260"/>
                    </a:cubicBezTo>
                    <a:cubicBezTo>
                      <a:pt x="74770" y="499758"/>
                      <a:pt x="77430" y="516263"/>
                      <a:pt x="82752" y="532776"/>
                    </a:cubicBezTo>
                    <a:lnTo>
                      <a:pt x="86167" y="539459"/>
                    </a:lnTo>
                    <a:lnTo>
                      <a:pt x="54948" y="501620"/>
                    </a:lnTo>
                    <a:cubicBezTo>
                      <a:pt x="20257" y="450271"/>
                      <a:pt x="0" y="388369"/>
                      <a:pt x="0" y="321735"/>
                    </a:cubicBezTo>
                    <a:cubicBezTo>
                      <a:pt x="0" y="232891"/>
                      <a:pt x="36012" y="152457"/>
                      <a:pt x="94234" y="94234"/>
                    </a:cubicBezTo>
                    <a:lnTo>
                      <a:pt x="113222" y="78568"/>
                    </a:lnTo>
                    <a:lnTo>
                      <a:pt x="113222" y="294046"/>
                    </a:lnTo>
                    <a:lnTo>
                      <a:pt x="258785" y="294046"/>
                    </a:lnTo>
                    <a:lnTo>
                      <a:pt x="258785" y="256689"/>
                    </a:lnTo>
                    <a:lnTo>
                      <a:pt x="150227" y="256689"/>
                    </a:lnTo>
                    <a:lnTo>
                      <a:pt x="150227" y="50401"/>
                    </a:lnTo>
                    <a:lnTo>
                      <a:pt x="196501" y="25284"/>
                    </a:lnTo>
                    <a:cubicBezTo>
                      <a:pt x="234993" y="9003"/>
                      <a:pt x="277313" y="0"/>
                      <a:pt x="321735" y="0"/>
                    </a:cubicBezTo>
                    <a:close/>
                  </a:path>
                </a:pathLst>
              </a:cu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 name="椭圆 11">
                <a:extLst>
                  <a:ext uri="{FF2B5EF4-FFF2-40B4-BE49-F238E27FC236}">
                    <a16:creationId xmlns:a16="http://schemas.microsoft.com/office/drawing/2014/main" id="{260E14C4-242A-4111-A428-D509EC56AEF9}"/>
                  </a:ext>
                </a:extLst>
              </p:cNvPr>
              <p:cNvSpPr/>
              <p:nvPr/>
            </p:nvSpPr>
            <p:spPr>
              <a:xfrm>
                <a:off x="2479717" y="4070615"/>
                <a:ext cx="681038" cy="681038"/>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sp>
        <p:nvSpPr>
          <p:cNvPr id="28" name="文本框 27">
            <a:extLst>
              <a:ext uri="{FF2B5EF4-FFF2-40B4-BE49-F238E27FC236}">
                <a16:creationId xmlns:a16="http://schemas.microsoft.com/office/drawing/2014/main" id="{54972315-EB5F-4F41-B1FA-7B5D2AD864AB}"/>
              </a:ext>
            </a:extLst>
          </p:cNvPr>
          <p:cNvSpPr txBox="1"/>
          <p:nvPr/>
        </p:nvSpPr>
        <p:spPr>
          <a:xfrm>
            <a:off x="860558" y="1924827"/>
            <a:ext cx="6698565" cy="1323439"/>
          </a:xfrm>
          <a:prstGeom prst="rect">
            <a:avLst/>
          </a:prstGeom>
          <a:noFill/>
        </p:spPr>
        <p:txBody>
          <a:bodyPr wrap="none" rtlCol="0">
            <a:spAutoFit/>
          </a:bodyPr>
          <a:lstStyle/>
          <a:p>
            <a:r>
              <a:rPr lang="en-US" altLang="zh-CN" sz="8000" dirty="0">
                <a:solidFill>
                  <a:srgbClr val="D2B487"/>
                </a:solidFill>
                <a:cs typeface="+mn-ea"/>
                <a:sym typeface="+mn-lt"/>
              </a:rPr>
              <a:t>THANK YOU!</a:t>
            </a:r>
            <a:endParaRPr lang="zh-CN" altLang="en-US" sz="8000" dirty="0">
              <a:solidFill>
                <a:srgbClr val="D2B487"/>
              </a:solidFill>
              <a:cs typeface="+mn-ea"/>
              <a:sym typeface="+mn-lt"/>
            </a:endParaRPr>
          </a:p>
        </p:txBody>
      </p:sp>
      <p:sp>
        <p:nvSpPr>
          <p:cNvPr id="2" name="文本框 1">
            <a:extLst>
              <a:ext uri="{FF2B5EF4-FFF2-40B4-BE49-F238E27FC236}">
                <a16:creationId xmlns:a16="http://schemas.microsoft.com/office/drawing/2014/main" id="{9BE3A4B4-2B5B-8D61-2F23-DAC56C4C0D7C}"/>
              </a:ext>
            </a:extLst>
          </p:cNvPr>
          <p:cNvSpPr txBox="1"/>
          <p:nvPr/>
        </p:nvSpPr>
        <p:spPr>
          <a:xfrm>
            <a:off x="10131484" y="353202"/>
            <a:ext cx="1428468" cy="646331"/>
          </a:xfrm>
          <a:prstGeom prst="rect">
            <a:avLst/>
          </a:prstGeom>
          <a:noFill/>
        </p:spPr>
        <p:txBody>
          <a:bodyPr wrap="none" rtlCol="0">
            <a:spAutoFit/>
          </a:bodyPr>
          <a:lstStyle/>
          <a:p>
            <a:pPr algn="ctr"/>
            <a:r>
              <a:rPr lang="en-US" altLang="zh-CN" dirty="0">
                <a:solidFill>
                  <a:srgbClr val="D2B487"/>
                </a:solidFill>
                <a:cs typeface="+mn-ea"/>
                <a:sym typeface="+mn-lt"/>
              </a:rPr>
              <a:t>COMPANY </a:t>
            </a:r>
          </a:p>
          <a:p>
            <a:pPr algn="ctr"/>
            <a:r>
              <a:rPr lang="en-US" altLang="zh-CN" dirty="0">
                <a:solidFill>
                  <a:srgbClr val="D2B487"/>
                </a:solidFill>
                <a:cs typeface="+mn-ea"/>
                <a:sym typeface="+mn-lt"/>
              </a:rPr>
              <a:t>NAME </a:t>
            </a:r>
            <a:endParaRPr lang="zh-CN" altLang="en-US" dirty="0">
              <a:solidFill>
                <a:srgbClr val="D2B487"/>
              </a:solidFill>
              <a:cs typeface="+mn-ea"/>
              <a:sym typeface="+mn-lt"/>
            </a:endParaRPr>
          </a:p>
        </p:txBody>
      </p:sp>
      <p:grpSp>
        <p:nvGrpSpPr>
          <p:cNvPr id="3" name="组合 2">
            <a:extLst>
              <a:ext uri="{FF2B5EF4-FFF2-40B4-BE49-F238E27FC236}">
                <a16:creationId xmlns:a16="http://schemas.microsoft.com/office/drawing/2014/main" id="{640718CC-FC47-5459-3734-84E152E3B74F}"/>
              </a:ext>
            </a:extLst>
          </p:cNvPr>
          <p:cNvGrpSpPr/>
          <p:nvPr/>
        </p:nvGrpSpPr>
        <p:grpSpPr>
          <a:xfrm>
            <a:off x="905215" y="4433456"/>
            <a:ext cx="4290240" cy="350230"/>
            <a:chOff x="4414802" y="4745227"/>
            <a:chExt cx="3696005" cy="314481"/>
          </a:xfrm>
        </p:grpSpPr>
        <p:grpSp>
          <p:nvGrpSpPr>
            <p:cNvPr id="4" name="组合 3">
              <a:extLst>
                <a:ext uri="{FF2B5EF4-FFF2-40B4-BE49-F238E27FC236}">
                  <a16:creationId xmlns:a16="http://schemas.microsoft.com/office/drawing/2014/main" id="{F67E35C7-B696-22E2-C277-9B3B3170919D}"/>
                </a:ext>
              </a:extLst>
            </p:cNvPr>
            <p:cNvGrpSpPr/>
            <p:nvPr/>
          </p:nvGrpSpPr>
          <p:grpSpPr>
            <a:xfrm>
              <a:off x="6654696" y="4763888"/>
              <a:ext cx="290407" cy="290407"/>
              <a:chOff x="2633025" y="5543873"/>
              <a:chExt cx="290407" cy="290407"/>
            </a:xfrm>
            <a:solidFill>
              <a:schemeClr val="bg1"/>
            </a:solidFill>
          </p:grpSpPr>
          <p:sp>
            <p:nvSpPr>
              <p:cNvPr id="37" name="Oval 15">
                <a:extLst>
                  <a:ext uri="{FF2B5EF4-FFF2-40B4-BE49-F238E27FC236}">
                    <a16:creationId xmlns:a16="http://schemas.microsoft.com/office/drawing/2014/main" id="{1926C68B-F12C-66F2-DD76-191C942124B9}"/>
                  </a:ext>
                </a:extLst>
              </p:cNvPr>
              <p:cNvSpPr>
                <a:spLocks/>
              </p:cNvSpPr>
              <p:nvPr/>
            </p:nvSpPr>
            <p:spPr bwMode="auto">
              <a:xfrm>
                <a:off x="2633025" y="5543873"/>
                <a:ext cx="290407" cy="290407"/>
              </a:xfrm>
              <a:prstGeom prst="ellipse">
                <a:avLst/>
              </a:prstGeom>
              <a:solidFill>
                <a:srgbClr val="BE925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38" name="Group 16">
                <a:extLst>
                  <a:ext uri="{FF2B5EF4-FFF2-40B4-BE49-F238E27FC236}">
                    <a16:creationId xmlns:a16="http://schemas.microsoft.com/office/drawing/2014/main" id="{1761B806-0DB9-17FE-5ABA-A31C8EB30128}"/>
                  </a:ext>
                </a:extLst>
              </p:cNvPr>
              <p:cNvGrpSpPr>
                <a:grpSpLocks/>
              </p:cNvGrpSpPr>
              <p:nvPr/>
            </p:nvGrpSpPr>
            <p:grpSpPr bwMode="auto">
              <a:xfrm>
                <a:off x="2726440" y="5602052"/>
                <a:ext cx="104062" cy="167263"/>
                <a:chOff x="4441" y="3144"/>
                <a:chExt cx="215" cy="345"/>
              </a:xfrm>
              <a:grpFill/>
            </p:grpSpPr>
            <p:sp>
              <p:nvSpPr>
                <p:cNvPr id="39" name="Freeform 17">
                  <a:extLst>
                    <a:ext uri="{FF2B5EF4-FFF2-40B4-BE49-F238E27FC236}">
                      <a16:creationId xmlns:a16="http://schemas.microsoft.com/office/drawing/2014/main" id="{62BFB532-97C1-BF31-5DB2-24E975C89EB0}"/>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40" name="Freeform 18">
                  <a:extLst>
                    <a:ext uri="{FF2B5EF4-FFF2-40B4-BE49-F238E27FC236}">
                      <a16:creationId xmlns:a16="http://schemas.microsoft.com/office/drawing/2014/main" id="{8293EF76-BE5C-7CFA-7C58-8B560C085294}"/>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5" name="组合 4">
              <a:extLst>
                <a:ext uri="{FF2B5EF4-FFF2-40B4-BE49-F238E27FC236}">
                  <a16:creationId xmlns:a16="http://schemas.microsoft.com/office/drawing/2014/main" id="{A6A07E4E-A072-0E56-14AC-B2CA88C830B3}"/>
                </a:ext>
              </a:extLst>
            </p:cNvPr>
            <p:cNvGrpSpPr/>
            <p:nvPr/>
          </p:nvGrpSpPr>
          <p:grpSpPr>
            <a:xfrm>
              <a:off x="4414802" y="4745227"/>
              <a:ext cx="290407" cy="290407"/>
              <a:chOff x="732769" y="5535598"/>
              <a:chExt cx="290407" cy="290407"/>
            </a:xfrm>
            <a:solidFill>
              <a:schemeClr val="bg1"/>
            </a:solidFill>
          </p:grpSpPr>
          <p:sp>
            <p:nvSpPr>
              <p:cNvPr id="33" name="Oval 10">
                <a:extLst>
                  <a:ext uri="{FF2B5EF4-FFF2-40B4-BE49-F238E27FC236}">
                    <a16:creationId xmlns:a16="http://schemas.microsoft.com/office/drawing/2014/main" id="{9022F26B-42EB-F91A-E757-C115D27583D7}"/>
                  </a:ext>
                </a:extLst>
              </p:cNvPr>
              <p:cNvSpPr>
                <a:spLocks/>
              </p:cNvSpPr>
              <p:nvPr/>
            </p:nvSpPr>
            <p:spPr bwMode="auto">
              <a:xfrm>
                <a:off x="732769" y="5535598"/>
                <a:ext cx="290407" cy="290407"/>
              </a:xfrm>
              <a:prstGeom prst="ellipse">
                <a:avLst/>
              </a:prstGeom>
              <a:solidFill>
                <a:srgbClr val="BE9252"/>
              </a:solidFill>
              <a:ln>
                <a:noFill/>
              </a:ln>
              <a:effectLst/>
            </p:spPr>
            <p:txBody>
              <a:bodyPr wrap="none" anchor="ctr"/>
              <a:lstStyle/>
              <a:p>
                <a:pPr algn="ctr" fontAlgn="base">
                  <a:spcBef>
                    <a:spcPct val="0"/>
                  </a:spcBef>
                  <a:spcAft>
                    <a:spcPct val="0"/>
                  </a:spcAft>
                </a:pPr>
                <a:endParaRPr lang="zh-CN" altLang="en-US" sz="800" dirty="0">
                  <a:solidFill>
                    <a:srgbClr val="DDC6A3"/>
                  </a:solidFill>
                  <a:cs typeface="+mn-ea"/>
                  <a:sym typeface="+mn-lt"/>
                </a:endParaRPr>
              </a:p>
            </p:txBody>
          </p:sp>
          <p:grpSp>
            <p:nvGrpSpPr>
              <p:cNvPr id="34" name="组合 33">
                <a:extLst>
                  <a:ext uri="{FF2B5EF4-FFF2-40B4-BE49-F238E27FC236}">
                    <a16:creationId xmlns:a16="http://schemas.microsoft.com/office/drawing/2014/main" id="{3F24DF75-BD2B-50BA-CFF3-7C002E84B06F}"/>
                  </a:ext>
                </a:extLst>
              </p:cNvPr>
              <p:cNvGrpSpPr/>
              <p:nvPr/>
            </p:nvGrpSpPr>
            <p:grpSpPr>
              <a:xfrm>
                <a:off x="811795" y="5598991"/>
                <a:ext cx="132841" cy="151011"/>
                <a:chOff x="860980" y="3583766"/>
                <a:chExt cx="100336" cy="114060"/>
              </a:xfrm>
              <a:grpFill/>
            </p:grpSpPr>
            <p:sp>
              <p:nvSpPr>
                <p:cNvPr id="35" name="Freeform 12">
                  <a:extLst>
                    <a:ext uri="{FF2B5EF4-FFF2-40B4-BE49-F238E27FC236}">
                      <a16:creationId xmlns:a16="http://schemas.microsoft.com/office/drawing/2014/main" id="{29CF6022-9C8F-3183-CB8D-FC6F76C156A6}"/>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36" name="Freeform 13">
                  <a:extLst>
                    <a:ext uri="{FF2B5EF4-FFF2-40B4-BE49-F238E27FC236}">
                      <a16:creationId xmlns:a16="http://schemas.microsoft.com/office/drawing/2014/main" id="{F154149E-CFDE-BAD5-9AE8-A6273ED8A8CB}"/>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5" name="Text Box 20">
              <a:extLst>
                <a:ext uri="{FF2B5EF4-FFF2-40B4-BE49-F238E27FC236}">
                  <a16:creationId xmlns:a16="http://schemas.microsoft.com/office/drawing/2014/main" id="{C4B18F9A-85E5-D2F5-8BEC-FDF3C763D3FF}"/>
                </a:ext>
              </a:extLst>
            </p:cNvPr>
            <p:cNvSpPr txBox="1">
              <a:spLocks/>
            </p:cNvSpPr>
            <p:nvPr/>
          </p:nvSpPr>
          <p:spPr bwMode="auto">
            <a:xfrm>
              <a:off x="6945103" y="4751931"/>
              <a:ext cx="11657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XX.XX.20XX</a:t>
              </a:r>
              <a:endParaRPr lang="zh-CN" altLang="en-US" sz="1400" dirty="0">
                <a:solidFill>
                  <a:schemeClr val="bg1"/>
                </a:solidFill>
                <a:cs typeface="+mn-ea"/>
                <a:sym typeface="+mn-lt"/>
              </a:endParaRPr>
            </a:p>
          </p:txBody>
        </p:sp>
        <p:sp>
          <p:nvSpPr>
            <p:cNvPr id="16" name="矩形 15">
              <a:extLst>
                <a:ext uri="{FF2B5EF4-FFF2-40B4-BE49-F238E27FC236}">
                  <a16:creationId xmlns:a16="http://schemas.microsoft.com/office/drawing/2014/main" id="{9BEC4EEE-A577-F030-4A5B-C216FFE5E2E1}"/>
                </a:ext>
              </a:extLst>
            </p:cNvPr>
            <p:cNvSpPr/>
            <p:nvPr/>
          </p:nvSpPr>
          <p:spPr>
            <a:xfrm>
              <a:off x="4705028" y="4751931"/>
              <a:ext cx="21784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a:t>
              </a:r>
              <a:endParaRPr lang="zh-CN" altLang="en-US" sz="1400" dirty="0">
                <a:solidFill>
                  <a:schemeClr val="bg1"/>
                </a:solidFill>
                <a:cs typeface="+mn-ea"/>
                <a:sym typeface="+mn-lt"/>
              </a:endParaRPr>
            </a:p>
          </p:txBody>
        </p:sp>
      </p:grpSp>
    </p:spTree>
    <p:extLst>
      <p:ext uri="{BB962C8B-B14F-4D97-AF65-F5344CB8AC3E}">
        <p14:creationId xmlns:p14="http://schemas.microsoft.com/office/powerpoint/2010/main" val="400802090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94DA9A6E-F21A-43CA-BCDD-D13B418E0F88}"/>
              </a:ext>
            </a:extLst>
          </p:cNvPr>
          <p:cNvGrpSpPr/>
          <p:nvPr/>
        </p:nvGrpSpPr>
        <p:grpSpPr>
          <a:xfrm>
            <a:off x="660400" y="279328"/>
            <a:ext cx="660616" cy="598680"/>
            <a:chOff x="3380969" y="1296857"/>
            <a:chExt cx="660616" cy="598680"/>
          </a:xfrm>
        </p:grpSpPr>
        <p:cxnSp>
          <p:nvCxnSpPr>
            <p:cNvPr id="34" name="直接连接符 33">
              <a:extLst>
                <a:ext uri="{FF2B5EF4-FFF2-40B4-BE49-F238E27FC236}">
                  <a16:creationId xmlns:a16="http://schemas.microsoft.com/office/drawing/2014/main" id="{BF463231-1AF0-4393-B447-DC5B7AA2C8C6}"/>
                </a:ext>
              </a:extLst>
            </p:cNvPr>
            <p:cNvCxnSpPr>
              <a:cxnSpLocks/>
            </p:cNvCxnSpPr>
            <p:nvPr/>
          </p:nvCxnSpPr>
          <p:spPr>
            <a:xfrm>
              <a:off x="4041585" y="1296857"/>
              <a:ext cx="0" cy="598680"/>
            </a:xfrm>
            <a:prstGeom prst="line">
              <a:avLst/>
            </a:prstGeom>
            <a:ln w="9525">
              <a:solidFill>
                <a:srgbClr val="D2B487"/>
              </a:solidFill>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B6115A35-0E2A-47C9-8DD4-2A996A8E534D}"/>
                </a:ext>
              </a:extLst>
            </p:cNvPr>
            <p:cNvGrpSpPr/>
            <p:nvPr/>
          </p:nvGrpSpPr>
          <p:grpSpPr>
            <a:xfrm>
              <a:off x="3380969" y="1334580"/>
              <a:ext cx="523234" cy="523234"/>
              <a:chOff x="2479717" y="4070615"/>
              <a:chExt cx="681038" cy="681038"/>
            </a:xfrm>
          </p:grpSpPr>
          <p:sp>
            <p:nvSpPr>
              <p:cNvPr id="37" name="任意多边形: 形状 36">
                <a:extLst>
                  <a:ext uri="{FF2B5EF4-FFF2-40B4-BE49-F238E27FC236}">
                    <a16:creationId xmlns:a16="http://schemas.microsoft.com/office/drawing/2014/main" id="{085FF128-317B-4288-85B5-CD06D4232965}"/>
                  </a:ext>
                </a:extLst>
              </p:cNvPr>
              <p:cNvSpPr/>
              <p:nvPr/>
            </p:nvSpPr>
            <p:spPr>
              <a:xfrm>
                <a:off x="2521785" y="4112683"/>
                <a:ext cx="596901" cy="596901"/>
              </a:xfrm>
              <a:custGeom>
                <a:avLst/>
                <a:gdLst/>
                <a:ahLst/>
                <a:cxnLst/>
                <a:rect l="l" t="t" r="r" b="b"/>
                <a:pathLst>
                  <a:path w="643470" h="643470">
                    <a:moveTo>
                      <a:pt x="457065" y="381762"/>
                    </a:moveTo>
                    <a:cubicBezTo>
                      <a:pt x="469514" y="381762"/>
                      <a:pt x="480574" y="384891"/>
                      <a:pt x="490245" y="391148"/>
                    </a:cubicBezTo>
                    <a:cubicBezTo>
                      <a:pt x="499917" y="397405"/>
                      <a:pt x="508159" y="405497"/>
                      <a:pt x="514970" y="415424"/>
                    </a:cubicBezTo>
                    <a:cubicBezTo>
                      <a:pt x="521782" y="425351"/>
                      <a:pt x="526933" y="436385"/>
                      <a:pt x="530422" y="448527"/>
                    </a:cubicBezTo>
                    <a:cubicBezTo>
                      <a:pt x="533911" y="460669"/>
                      <a:pt x="535656" y="472306"/>
                      <a:pt x="535656" y="483437"/>
                    </a:cubicBezTo>
                    <a:cubicBezTo>
                      <a:pt x="535656" y="494898"/>
                      <a:pt x="533904" y="506666"/>
                      <a:pt x="530400" y="518742"/>
                    </a:cubicBezTo>
                    <a:cubicBezTo>
                      <a:pt x="526896" y="530818"/>
                      <a:pt x="521776" y="541846"/>
                      <a:pt x="515039" y="551826"/>
                    </a:cubicBezTo>
                    <a:cubicBezTo>
                      <a:pt x="508303" y="561806"/>
                      <a:pt x="500124" y="569907"/>
                      <a:pt x="490504" y="576130"/>
                    </a:cubicBezTo>
                    <a:cubicBezTo>
                      <a:pt x="480884" y="582352"/>
                      <a:pt x="469738" y="585464"/>
                      <a:pt x="457065" y="585464"/>
                    </a:cubicBezTo>
                    <a:cubicBezTo>
                      <a:pt x="444587" y="585464"/>
                      <a:pt x="433531" y="582347"/>
                      <a:pt x="423896" y="576113"/>
                    </a:cubicBezTo>
                    <a:cubicBezTo>
                      <a:pt x="414261" y="569880"/>
                      <a:pt x="406028" y="561785"/>
                      <a:pt x="399196" y="551829"/>
                    </a:cubicBezTo>
                    <a:cubicBezTo>
                      <a:pt x="392364" y="541873"/>
                      <a:pt x="387202" y="530824"/>
                      <a:pt x="383711" y="518682"/>
                    </a:cubicBezTo>
                    <a:cubicBezTo>
                      <a:pt x="380220" y="506540"/>
                      <a:pt x="378474" y="494791"/>
                      <a:pt x="378474" y="483437"/>
                    </a:cubicBezTo>
                    <a:cubicBezTo>
                      <a:pt x="378474" y="471950"/>
                      <a:pt x="380209" y="460229"/>
                      <a:pt x="383678" y="448274"/>
                    </a:cubicBezTo>
                    <a:cubicBezTo>
                      <a:pt x="387147" y="436319"/>
                      <a:pt x="392239" y="425368"/>
                      <a:pt x="398954" y="415421"/>
                    </a:cubicBezTo>
                    <a:cubicBezTo>
                      <a:pt x="405668" y="405474"/>
                      <a:pt x="413853" y="397378"/>
                      <a:pt x="423508" y="391131"/>
                    </a:cubicBezTo>
                    <a:cubicBezTo>
                      <a:pt x="433163" y="384885"/>
                      <a:pt x="444348" y="381762"/>
                      <a:pt x="457065" y="381762"/>
                    </a:cubicBezTo>
                    <a:close/>
                    <a:moveTo>
                      <a:pt x="447540" y="67437"/>
                    </a:moveTo>
                    <a:cubicBezTo>
                      <a:pt x="459989" y="67437"/>
                      <a:pt x="471049" y="70566"/>
                      <a:pt x="480720" y="76823"/>
                    </a:cubicBezTo>
                    <a:cubicBezTo>
                      <a:pt x="490392" y="83080"/>
                      <a:pt x="498634" y="91172"/>
                      <a:pt x="505445" y="101099"/>
                    </a:cubicBezTo>
                    <a:cubicBezTo>
                      <a:pt x="512257" y="111026"/>
                      <a:pt x="517408" y="122060"/>
                      <a:pt x="520897" y="134202"/>
                    </a:cubicBezTo>
                    <a:cubicBezTo>
                      <a:pt x="524386" y="146344"/>
                      <a:pt x="526131" y="157981"/>
                      <a:pt x="526131" y="169112"/>
                    </a:cubicBezTo>
                    <a:cubicBezTo>
                      <a:pt x="526131" y="180573"/>
                      <a:pt x="524379" y="192341"/>
                      <a:pt x="520875" y="204417"/>
                    </a:cubicBezTo>
                    <a:cubicBezTo>
                      <a:pt x="517371" y="216493"/>
                      <a:pt x="512251" y="227521"/>
                      <a:pt x="505514" y="237501"/>
                    </a:cubicBezTo>
                    <a:cubicBezTo>
                      <a:pt x="498778" y="247481"/>
                      <a:pt x="490599" y="255582"/>
                      <a:pt x="480979" y="261805"/>
                    </a:cubicBezTo>
                    <a:cubicBezTo>
                      <a:pt x="471359" y="268027"/>
                      <a:pt x="460213" y="271139"/>
                      <a:pt x="447540" y="271139"/>
                    </a:cubicBezTo>
                    <a:cubicBezTo>
                      <a:pt x="435062" y="271139"/>
                      <a:pt x="424006" y="268022"/>
                      <a:pt x="414371" y="261788"/>
                    </a:cubicBezTo>
                    <a:cubicBezTo>
                      <a:pt x="404736" y="255555"/>
                      <a:pt x="396503" y="247460"/>
                      <a:pt x="389671" y="237504"/>
                    </a:cubicBezTo>
                    <a:cubicBezTo>
                      <a:pt x="382839" y="227548"/>
                      <a:pt x="377677" y="216499"/>
                      <a:pt x="374186" y="204357"/>
                    </a:cubicBezTo>
                    <a:cubicBezTo>
                      <a:pt x="370695" y="192215"/>
                      <a:pt x="368949" y="180466"/>
                      <a:pt x="368949" y="169112"/>
                    </a:cubicBezTo>
                    <a:cubicBezTo>
                      <a:pt x="368949" y="157625"/>
                      <a:pt x="370684" y="145904"/>
                      <a:pt x="374153" y="133949"/>
                    </a:cubicBezTo>
                    <a:cubicBezTo>
                      <a:pt x="377622" y="121994"/>
                      <a:pt x="382714" y="111043"/>
                      <a:pt x="389429" y="101096"/>
                    </a:cubicBezTo>
                    <a:cubicBezTo>
                      <a:pt x="396143" y="91149"/>
                      <a:pt x="404328" y="83053"/>
                      <a:pt x="413983" y="76806"/>
                    </a:cubicBezTo>
                    <a:cubicBezTo>
                      <a:pt x="423638" y="70560"/>
                      <a:pt x="434823" y="67437"/>
                      <a:pt x="447540" y="67437"/>
                    </a:cubicBezTo>
                    <a:close/>
                    <a:moveTo>
                      <a:pt x="321735" y="0"/>
                    </a:moveTo>
                    <a:cubicBezTo>
                      <a:pt x="366157" y="0"/>
                      <a:pt x="408477" y="9003"/>
                      <a:pt x="446969" y="25284"/>
                    </a:cubicBezTo>
                    <a:lnTo>
                      <a:pt x="461070" y="32938"/>
                    </a:lnTo>
                    <a:lnTo>
                      <a:pt x="447540" y="30785"/>
                    </a:lnTo>
                    <a:cubicBezTo>
                      <a:pt x="429317" y="30785"/>
                      <a:pt x="412977" y="34963"/>
                      <a:pt x="398520" y="43321"/>
                    </a:cubicBezTo>
                    <a:cubicBezTo>
                      <a:pt x="384063" y="51678"/>
                      <a:pt x="371927" y="62477"/>
                      <a:pt x="362110" y="75719"/>
                    </a:cubicBezTo>
                    <a:cubicBezTo>
                      <a:pt x="352294" y="88960"/>
                      <a:pt x="344812" y="103705"/>
                      <a:pt x="339665" y="119951"/>
                    </a:cubicBezTo>
                    <a:cubicBezTo>
                      <a:pt x="334518" y="136197"/>
                      <a:pt x="331945" y="152584"/>
                      <a:pt x="331945" y="169112"/>
                    </a:cubicBezTo>
                    <a:cubicBezTo>
                      <a:pt x="331945" y="194339"/>
                      <a:pt x="337787" y="218097"/>
                      <a:pt x="349472" y="240384"/>
                    </a:cubicBezTo>
                    <a:cubicBezTo>
                      <a:pt x="353099" y="249683"/>
                      <a:pt x="358472" y="258600"/>
                      <a:pt x="365590" y="267135"/>
                    </a:cubicBezTo>
                    <a:cubicBezTo>
                      <a:pt x="372709" y="275671"/>
                      <a:pt x="380545" y="282966"/>
                      <a:pt x="389101" y="289021"/>
                    </a:cubicBezTo>
                    <a:cubicBezTo>
                      <a:pt x="397656" y="295077"/>
                      <a:pt x="406899" y="299719"/>
                      <a:pt x="416830" y="302948"/>
                    </a:cubicBezTo>
                    <a:cubicBezTo>
                      <a:pt x="426760" y="306176"/>
                      <a:pt x="436997" y="307791"/>
                      <a:pt x="447540" y="307791"/>
                    </a:cubicBezTo>
                    <a:cubicBezTo>
                      <a:pt x="465973" y="307791"/>
                      <a:pt x="482336" y="303624"/>
                      <a:pt x="496629" y="295291"/>
                    </a:cubicBezTo>
                    <a:cubicBezTo>
                      <a:pt x="510923" y="286957"/>
                      <a:pt x="522988" y="276156"/>
                      <a:pt x="532827" y="262887"/>
                    </a:cubicBezTo>
                    <a:cubicBezTo>
                      <a:pt x="542666" y="249618"/>
                      <a:pt x="550177" y="234800"/>
                      <a:pt x="555360" y="218435"/>
                    </a:cubicBezTo>
                    <a:cubicBezTo>
                      <a:pt x="560544" y="202069"/>
                      <a:pt x="563136" y="185628"/>
                      <a:pt x="563136" y="169112"/>
                    </a:cubicBezTo>
                    <a:cubicBezTo>
                      <a:pt x="563136" y="144097"/>
                      <a:pt x="557429" y="120339"/>
                      <a:pt x="546015" y="97839"/>
                    </a:cubicBezTo>
                    <a:lnTo>
                      <a:pt x="537927" y="84903"/>
                    </a:lnTo>
                    <a:lnTo>
                      <a:pt x="549236" y="94234"/>
                    </a:lnTo>
                    <a:cubicBezTo>
                      <a:pt x="607459" y="152457"/>
                      <a:pt x="643470" y="232891"/>
                      <a:pt x="643470" y="321735"/>
                    </a:cubicBezTo>
                    <a:cubicBezTo>
                      <a:pt x="643470" y="388369"/>
                      <a:pt x="623214" y="450271"/>
                      <a:pt x="588523" y="501620"/>
                    </a:cubicBezTo>
                    <a:lnTo>
                      <a:pt x="565370" y="529681"/>
                    </a:lnTo>
                    <a:lnTo>
                      <a:pt x="572661" y="483437"/>
                    </a:lnTo>
                    <a:cubicBezTo>
                      <a:pt x="572661" y="458422"/>
                      <a:pt x="566954" y="434664"/>
                      <a:pt x="555540" y="412164"/>
                    </a:cubicBezTo>
                    <a:cubicBezTo>
                      <a:pt x="551656" y="403111"/>
                      <a:pt x="546164" y="394328"/>
                      <a:pt x="539065" y="385815"/>
                    </a:cubicBezTo>
                    <a:cubicBezTo>
                      <a:pt x="531965" y="377302"/>
                      <a:pt x="524134" y="370015"/>
                      <a:pt x="515573" y="363956"/>
                    </a:cubicBezTo>
                    <a:cubicBezTo>
                      <a:pt x="507012" y="357897"/>
                      <a:pt x="497730" y="353241"/>
                      <a:pt x="487726" y="349989"/>
                    </a:cubicBezTo>
                    <a:cubicBezTo>
                      <a:pt x="477722" y="346736"/>
                      <a:pt x="467502" y="345110"/>
                      <a:pt x="457065" y="345110"/>
                    </a:cubicBezTo>
                    <a:cubicBezTo>
                      <a:pt x="438842" y="345110"/>
                      <a:pt x="422502" y="349288"/>
                      <a:pt x="408045" y="357646"/>
                    </a:cubicBezTo>
                    <a:cubicBezTo>
                      <a:pt x="393588" y="366003"/>
                      <a:pt x="381452" y="376802"/>
                      <a:pt x="371635" y="390044"/>
                    </a:cubicBezTo>
                    <a:cubicBezTo>
                      <a:pt x="361819" y="403286"/>
                      <a:pt x="354337" y="418030"/>
                      <a:pt x="349190" y="434276"/>
                    </a:cubicBezTo>
                    <a:cubicBezTo>
                      <a:pt x="344043" y="450522"/>
                      <a:pt x="341470" y="466909"/>
                      <a:pt x="341470" y="483437"/>
                    </a:cubicBezTo>
                    <a:cubicBezTo>
                      <a:pt x="341470" y="508664"/>
                      <a:pt x="347312" y="532422"/>
                      <a:pt x="358997" y="554709"/>
                    </a:cubicBezTo>
                    <a:cubicBezTo>
                      <a:pt x="362624" y="564008"/>
                      <a:pt x="367997" y="572925"/>
                      <a:pt x="375115" y="581460"/>
                    </a:cubicBezTo>
                    <a:cubicBezTo>
                      <a:pt x="382234" y="589996"/>
                      <a:pt x="390070" y="597291"/>
                      <a:pt x="398626" y="603346"/>
                    </a:cubicBezTo>
                    <a:cubicBezTo>
                      <a:pt x="407181" y="609402"/>
                      <a:pt x="416424" y="614044"/>
                      <a:pt x="426355" y="617273"/>
                    </a:cubicBezTo>
                    <a:lnTo>
                      <a:pt x="441977" y="619736"/>
                    </a:lnTo>
                    <a:lnTo>
                      <a:pt x="386576" y="636934"/>
                    </a:lnTo>
                    <a:cubicBezTo>
                      <a:pt x="365632" y="641220"/>
                      <a:pt x="343946" y="643470"/>
                      <a:pt x="321735" y="643470"/>
                    </a:cubicBezTo>
                    <a:cubicBezTo>
                      <a:pt x="299524" y="643470"/>
                      <a:pt x="277839" y="641220"/>
                      <a:pt x="256894" y="636934"/>
                    </a:cubicBezTo>
                    <a:lnTo>
                      <a:pt x="203214" y="620270"/>
                    </a:lnTo>
                    <a:lnTo>
                      <a:pt x="234820" y="613190"/>
                    </a:lnTo>
                    <a:cubicBezTo>
                      <a:pt x="248411" y="606769"/>
                      <a:pt x="260734" y="597448"/>
                      <a:pt x="271792" y="585227"/>
                    </a:cubicBezTo>
                    <a:lnTo>
                      <a:pt x="276357" y="579836"/>
                    </a:lnTo>
                    <a:lnTo>
                      <a:pt x="276357" y="464934"/>
                    </a:lnTo>
                    <a:lnTo>
                      <a:pt x="182303" y="464934"/>
                    </a:lnTo>
                    <a:lnTo>
                      <a:pt x="182303" y="501939"/>
                    </a:lnTo>
                    <a:lnTo>
                      <a:pt x="239000" y="501939"/>
                    </a:lnTo>
                    <a:lnTo>
                      <a:pt x="239000" y="565271"/>
                    </a:lnTo>
                    <a:cubicBezTo>
                      <a:pt x="225259" y="578968"/>
                      <a:pt x="209550" y="585816"/>
                      <a:pt x="191874" y="585816"/>
                    </a:cubicBezTo>
                    <a:cubicBezTo>
                      <a:pt x="179135" y="585816"/>
                      <a:pt x="167885" y="582704"/>
                      <a:pt x="158124" y="576480"/>
                    </a:cubicBezTo>
                    <a:cubicBezTo>
                      <a:pt x="148362" y="570255"/>
                      <a:pt x="140062" y="562117"/>
                      <a:pt x="133223" y="552066"/>
                    </a:cubicBezTo>
                    <a:cubicBezTo>
                      <a:pt x="126383" y="542014"/>
                      <a:pt x="121216" y="530926"/>
                      <a:pt x="117722" y="518800"/>
                    </a:cubicBezTo>
                    <a:cubicBezTo>
                      <a:pt x="114227" y="506675"/>
                      <a:pt x="112479" y="494828"/>
                      <a:pt x="112479" y="483260"/>
                    </a:cubicBezTo>
                    <a:cubicBezTo>
                      <a:pt x="112479" y="471796"/>
                      <a:pt x="114216" y="460014"/>
                      <a:pt x="117688" y="447916"/>
                    </a:cubicBezTo>
                    <a:cubicBezTo>
                      <a:pt x="121161" y="435818"/>
                      <a:pt x="126281" y="424781"/>
                      <a:pt x="133047" y="414805"/>
                    </a:cubicBezTo>
                    <a:cubicBezTo>
                      <a:pt x="139812" y="404828"/>
                      <a:pt x="148087" y="396710"/>
                      <a:pt x="157870" y="390449"/>
                    </a:cubicBezTo>
                    <a:cubicBezTo>
                      <a:pt x="167654" y="384188"/>
                      <a:pt x="178891" y="381057"/>
                      <a:pt x="191582" y="381057"/>
                    </a:cubicBezTo>
                    <a:cubicBezTo>
                      <a:pt x="200929" y="381057"/>
                      <a:pt x="209989" y="383141"/>
                      <a:pt x="218763" y="387310"/>
                    </a:cubicBezTo>
                    <a:cubicBezTo>
                      <a:pt x="227537" y="391478"/>
                      <a:pt x="236257" y="397922"/>
                      <a:pt x="244925" y="406641"/>
                    </a:cubicBezTo>
                    <a:lnTo>
                      <a:pt x="271170" y="382759"/>
                    </a:lnTo>
                    <a:cubicBezTo>
                      <a:pt x="259896" y="369315"/>
                      <a:pt x="247457" y="359503"/>
                      <a:pt x="233854" y="353323"/>
                    </a:cubicBezTo>
                    <a:cubicBezTo>
                      <a:pt x="220251" y="347143"/>
                      <a:pt x="206160" y="344052"/>
                      <a:pt x="191582" y="344052"/>
                    </a:cubicBezTo>
                    <a:cubicBezTo>
                      <a:pt x="173183" y="344052"/>
                      <a:pt x="156685" y="348234"/>
                      <a:pt x="142088" y="356597"/>
                    </a:cubicBezTo>
                    <a:cubicBezTo>
                      <a:pt x="127492" y="364959"/>
                      <a:pt x="115260" y="375781"/>
                      <a:pt x="105392" y="389061"/>
                    </a:cubicBezTo>
                    <a:cubicBezTo>
                      <a:pt x="95524" y="402341"/>
                      <a:pt x="87954" y="417205"/>
                      <a:pt x="82680" y="433651"/>
                    </a:cubicBezTo>
                    <a:cubicBezTo>
                      <a:pt x="77407" y="450098"/>
                      <a:pt x="74770" y="466634"/>
                      <a:pt x="74770" y="483260"/>
                    </a:cubicBezTo>
                    <a:cubicBezTo>
                      <a:pt x="74770" y="499758"/>
                      <a:pt x="77430" y="516263"/>
                      <a:pt x="82752" y="532776"/>
                    </a:cubicBezTo>
                    <a:lnTo>
                      <a:pt x="86167" y="539459"/>
                    </a:lnTo>
                    <a:lnTo>
                      <a:pt x="54948" y="501620"/>
                    </a:lnTo>
                    <a:cubicBezTo>
                      <a:pt x="20257" y="450271"/>
                      <a:pt x="0" y="388369"/>
                      <a:pt x="0" y="321735"/>
                    </a:cubicBezTo>
                    <a:cubicBezTo>
                      <a:pt x="0" y="232891"/>
                      <a:pt x="36012" y="152457"/>
                      <a:pt x="94234" y="94234"/>
                    </a:cubicBezTo>
                    <a:lnTo>
                      <a:pt x="113222" y="78568"/>
                    </a:lnTo>
                    <a:lnTo>
                      <a:pt x="113222" y="294046"/>
                    </a:lnTo>
                    <a:lnTo>
                      <a:pt x="258785" y="294046"/>
                    </a:lnTo>
                    <a:lnTo>
                      <a:pt x="258785" y="256689"/>
                    </a:lnTo>
                    <a:lnTo>
                      <a:pt x="150227" y="256689"/>
                    </a:lnTo>
                    <a:lnTo>
                      <a:pt x="150227" y="50401"/>
                    </a:lnTo>
                    <a:lnTo>
                      <a:pt x="196501" y="25284"/>
                    </a:lnTo>
                    <a:cubicBezTo>
                      <a:pt x="234993" y="9003"/>
                      <a:pt x="277313" y="0"/>
                      <a:pt x="321735" y="0"/>
                    </a:cubicBezTo>
                    <a:close/>
                  </a:path>
                </a:pathLst>
              </a:cu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8" name="椭圆 37">
                <a:extLst>
                  <a:ext uri="{FF2B5EF4-FFF2-40B4-BE49-F238E27FC236}">
                    <a16:creationId xmlns:a16="http://schemas.microsoft.com/office/drawing/2014/main" id="{BD80738B-27AA-497C-8963-550B50E10CA1}"/>
                  </a:ext>
                </a:extLst>
              </p:cNvPr>
              <p:cNvSpPr/>
              <p:nvPr/>
            </p:nvSpPr>
            <p:spPr>
              <a:xfrm>
                <a:off x="2479717" y="4070615"/>
                <a:ext cx="681038" cy="681038"/>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sp>
        <p:nvSpPr>
          <p:cNvPr id="41" name="文本框 40">
            <a:extLst>
              <a:ext uri="{FF2B5EF4-FFF2-40B4-BE49-F238E27FC236}">
                <a16:creationId xmlns:a16="http://schemas.microsoft.com/office/drawing/2014/main" id="{4D72F30C-3135-4D3D-8B0C-34EDE71D0345}"/>
              </a:ext>
            </a:extLst>
          </p:cNvPr>
          <p:cNvSpPr txBox="1"/>
          <p:nvPr/>
        </p:nvSpPr>
        <p:spPr>
          <a:xfrm>
            <a:off x="4078682" y="2964392"/>
            <a:ext cx="4021934" cy="830997"/>
          </a:xfrm>
          <a:prstGeom prst="rect">
            <a:avLst/>
          </a:prstGeom>
          <a:noFill/>
        </p:spPr>
        <p:txBody>
          <a:bodyPr wrap="none" rtlCol="0">
            <a:spAutoFit/>
          </a:bodyPr>
          <a:lstStyle/>
          <a:p>
            <a:pPr algn="ctr"/>
            <a:r>
              <a:rPr lang="en-US" altLang="zh-CN" sz="4800" dirty="0">
                <a:solidFill>
                  <a:schemeClr val="bg1"/>
                </a:solidFill>
                <a:cs typeface="+mn-ea"/>
                <a:sym typeface="+mn-lt"/>
              </a:rPr>
              <a:t>Add title text</a:t>
            </a:r>
            <a:endParaRPr lang="zh-CN" altLang="en-US" sz="4800" dirty="0">
              <a:solidFill>
                <a:schemeClr val="bg1"/>
              </a:solidFill>
              <a:cs typeface="+mn-ea"/>
              <a:sym typeface="+mn-lt"/>
            </a:endParaRPr>
          </a:p>
        </p:txBody>
      </p:sp>
      <p:sp>
        <p:nvSpPr>
          <p:cNvPr id="42" name="文本框 41">
            <a:extLst>
              <a:ext uri="{FF2B5EF4-FFF2-40B4-BE49-F238E27FC236}">
                <a16:creationId xmlns:a16="http://schemas.microsoft.com/office/drawing/2014/main" id="{6E7C0A61-0536-490D-B7FE-5540A11EA218}"/>
              </a:ext>
            </a:extLst>
          </p:cNvPr>
          <p:cNvSpPr txBox="1"/>
          <p:nvPr/>
        </p:nvSpPr>
        <p:spPr>
          <a:xfrm>
            <a:off x="4505141" y="3795389"/>
            <a:ext cx="3169015" cy="646331"/>
          </a:xfrm>
          <a:prstGeom prst="rect">
            <a:avLst/>
          </a:prstGeom>
          <a:noFill/>
        </p:spPr>
        <p:txBody>
          <a:bodyPr wrap="square">
            <a:spAutoFit/>
          </a:bodyPr>
          <a:lstStyle/>
          <a:p>
            <a:pPr algn="ctr"/>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
        <p:nvSpPr>
          <p:cNvPr id="43" name="文本框 42">
            <a:extLst>
              <a:ext uri="{FF2B5EF4-FFF2-40B4-BE49-F238E27FC236}">
                <a16:creationId xmlns:a16="http://schemas.microsoft.com/office/drawing/2014/main" id="{56D79EAE-1D25-4E82-BDD1-A41179E0B7B4}"/>
              </a:ext>
            </a:extLst>
          </p:cNvPr>
          <p:cNvSpPr txBox="1"/>
          <p:nvPr/>
        </p:nvSpPr>
        <p:spPr>
          <a:xfrm>
            <a:off x="4253954" y="1787706"/>
            <a:ext cx="3466911" cy="1015663"/>
          </a:xfrm>
          <a:prstGeom prst="rect">
            <a:avLst/>
          </a:prstGeom>
          <a:noFill/>
        </p:spPr>
        <p:txBody>
          <a:bodyPr wrap="none" rtlCol="0">
            <a:spAutoFit/>
          </a:bodyPr>
          <a:lstStyle/>
          <a:p>
            <a:pPr algn="r"/>
            <a:r>
              <a:rPr lang="en-US" altLang="zh-CN" sz="6000" dirty="0">
                <a:solidFill>
                  <a:schemeClr val="bg1"/>
                </a:solidFill>
                <a:cs typeface="+mn-ea"/>
                <a:sym typeface="+mn-lt"/>
              </a:rPr>
              <a:t>Part One</a:t>
            </a:r>
            <a:endParaRPr lang="zh-CN" altLang="en-US" sz="6000" dirty="0">
              <a:solidFill>
                <a:schemeClr val="bg1"/>
              </a:solidFill>
              <a:cs typeface="+mn-ea"/>
              <a:sym typeface="+mn-lt"/>
            </a:endParaRPr>
          </a:p>
        </p:txBody>
      </p:sp>
      <p:sp>
        <p:nvSpPr>
          <p:cNvPr id="45" name="文本框 44">
            <a:extLst>
              <a:ext uri="{FF2B5EF4-FFF2-40B4-BE49-F238E27FC236}">
                <a16:creationId xmlns:a16="http://schemas.microsoft.com/office/drawing/2014/main" id="{076B9090-A859-42F6-80DD-1C211AE4F28F}"/>
              </a:ext>
            </a:extLst>
          </p:cNvPr>
          <p:cNvSpPr txBox="1"/>
          <p:nvPr/>
        </p:nvSpPr>
        <p:spPr>
          <a:xfrm>
            <a:off x="8644194" y="3086804"/>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46" name="文本框 45">
            <a:extLst>
              <a:ext uri="{FF2B5EF4-FFF2-40B4-BE49-F238E27FC236}">
                <a16:creationId xmlns:a16="http://schemas.microsoft.com/office/drawing/2014/main" id="{0328B459-B188-462D-9A70-7DF3E05A5B81}"/>
              </a:ext>
            </a:extLst>
          </p:cNvPr>
          <p:cNvSpPr txBox="1"/>
          <p:nvPr/>
        </p:nvSpPr>
        <p:spPr>
          <a:xfrm>
            <a:off x="8644193" y="3456136"/>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47" name="文本框 46">
            <a:extLst>
              <a:ext uri="{FF2B5EF4-FFF2-40B4-BE49-F238E27FC236}">
                <a16:creationId xmlns:a16="http://schemas.microsoft.com/office/drawing/2014/main" id="{3B6B2E94-B47D-45E7-BBC8-C9A202336658}"/>
              </a:ext>
            </a:extLst>
          </p:cNvPr>
          <p:cNvSpPr txBox="1"/>
          <p:nvPr/>
        </p:nvSpPr>
        <p:spPr>
          <a:xfrm>
            <a:off x="8644193" y="3826167"/>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48" name="文本框 47">
            <a:extLst>
              <a:ext uri="{FF2B5EF4-FFF2-40B4-BE49-F238E27FC236}">
                <a16:creationId xmlns:a16="http://schemas.microsoft.com/office/drawing/2014/main" id="{097A9236-92FF-44EC-8DDC-9B416F78DADC}"/>
              </a:ext>
            </a:extLst>
          </p:cNvPr>
          <p:cNvSpPr txBox="1"/>
          <p:nvPr/>
        </p:nvSpPr>
        <p:spPr>
          <a:xfrm>
            <a:off x="8644192" y="4195499"/>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2" name="文本框 1">
            <a:extLst>
              <a:ext uri="{FF2B5EF4-FFF2-40B4-BE49-F238E27FC236}">
                <a16:creationId xmlns:a16="http://schemas.microsoft.com/office/drawing/2014/main" id="{09C494D4-5928-26F4-89B9-BE259B6A5EEF}"/>
              </a:ext>
            </a:extLst>
          </p:cNvPr>
          <p:cNvSpPr txBox="1"/>
          <p:nvPr/>
        </p:nvSpPr>
        <p:spPr>
          <a:xfrm>
            <a:off x="1321016" y="279328"/>
            <a:ext cx="1428468" cy="646331"/>
          </a:xfrm>
          <a:prstGeom prst="rect">
            <a:avLst/>
          </a:prstGeom>
          <a:noFill/>
        </p:spPr>
        <p:txBody>
          <a:bodyPr wrap="none" rtlCol="0">
            <a:spAutoFit/>
          </a:bodyPr>
          <a:lstStyle/>
          <a:p>
            <a:pPr algn="ctr"/>
            <a:r>
              <a:rPr lang="en-US" altLang="zh-CN" dirty="0">
                <a:solidFill>
                  <a:srgbClr val="D2B487"/>
                </a:solidFill>
                <a:cs typeface="+mn-ea"/>
                <a:sym typeface="+mn-lt"/>
              </a:rPr>
              <a:t>COMPANY </a:t>
            </a:r>
          </a:p>
          <a:p>
            <a:pPr algn="ctr"/>
            <a:r>
              <a:rPr lang="en-US" altLang="zh-CN" dirty="0">
                <a:solidFill>
                  <a:srgbClr val="D2B487"/>
                </a:solidFill>
                <a:cs typeface="+mn-ea"/>
                <a:sym typeface="+mn-lt"/>
              </a:rPr>
              <a:t>NAME </a:t>
            </a:r>
            <a:endParaRPr lang="zh-CN" altLang="en-US" dirty="0">
              <a:solidFill>
                <a:srgbClr val="D2B487"/>
              </a:solidFill>
              <a:cs typeface="+mn-ea"/>
              <a:sym typeface="+mn-lt"/>
            </a:endParaRPr>
          </a:p>
        </p:txBody>
      </p:sp>
    </p:spTree>
    <p:extLst>
      <p:ext uri="{BB962C8B-B14F-4D97-AF65-F5344CB8AC3E}">
        <p14:creationId xmlns:p14="http://schemas.microsoft.com/office/powerpoint/2010/main" val="65110855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25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750"/>
                                        <p:tgtEl>
                                          <p:spTgt spid="43"/>
                                        </p:tgtEl>
                                      </p:cBhvr>
                                    </p:animEffect>
                                    <p:anim calcmode="lin" valueType="num">
                                      <p:cBhvr>
                                        <p:cTn id="12" dur="750" fill="hold"/>
                                        <p:tgtEl>
                                          <p:spTgt spid="43"/>
                                        </p:tgtEl>
                                        <p:attrNameLst>
                                          <p:attrName>ppt_x</p:attrName>
                                        </p:attrNameLst>
                                      </p:cBhvr>
                                      <p:tavLst>
                                        <p:tav tm="0">
                                          <p:val>
                                            <p:strVal val="#ppt_x"/>
                                          </p:val>
                                        </p:tav>
                                        <p:tav tm="100000">
                                          <p:val>
                                            <p:strVal val="#ppt_x"/>
                                          </p:val>
                                        </p:tav>
                                      </p:tavLst>
                                    </p:anim>
                                    <p:anim calcmode="lin" valueType="num">
                                      <p:cBhvr>
                                        <p:cTn id="13" dur="750" fill="hold"/>
                                        <p:tgtEl>
                                          <p:spTgt spid="4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par>
                                <p:cTn id="20" presetID="42" presetClass="entr" presetSubtype="0" fill="hold" grpId="0" nodeType="withEffect">
                                  <p:stCondLst>
                                    <p:cond delay="2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ppt_x</p:attrName>
                                        </p:attrNameLst>
                                      </p:cBhvr>
                                      <p:tavLst>
                                        <p:tav tm="0">
                                          <p:val>
                                            <p:strVal val="#ppt_x"/>
                                          </p:val>
                                        </p:tav>
                                        <p:tav tm="100000">
                                          <p:val>
                                            <p:strVal val="#ppt_x"/>
                                          </p:val>
                                        </p:tav>
                                      </p:tavLst>
                                    </p:anim>
                                    <p:anim calcmode="lin" valueType="num">
                                      <p:cBhvr>
                                        <p:cTn id="34" dur="10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grpSp>
        <p:nvGrpSpPr>
          <p:cNvPr id="39" name="组合 38">
            <a:extLst>
              <a:ext uri="{FF2B5EF4-FFF2-40B4-BE49-F238E27FC236}">
                <a16:creationId xmlns:a16="http://schemas.microsoft.com/office/drawing/2014/main" id="{00FDCF2C-667A-40A5-9CD8-BDBA06D2F56A}"/>
              </a:ext>
            </a:extLst>
          </p:cNvPr>
          <p:cNvGrpSpPr/>
          <p:nvPr/>
        </p:nvGrpSpPr>
        <p:grpSpPr>
          <a:xfrm>
            <a:off x="6206113" y="2015585"/>
            <a:ext cx="4938822" cy="1200329"/>
            <a:chOff x="6206113" y="2015585"/>
            <a:chExt cx="4938822" cy="1200329"/>
          </a:xfrm>
        </p:grpSpPr>
        <p:grpSp>
          <p:nvGrpSpPr>
            <p:cNvPr id="4" name="组合 3">
              <a:extLst>
                <a:ext uri="{FF2B5EF4-FFF2-40B4-BE49-F238E27FC236}">
                  <a16:creationId xmlns:a16="http://schemas.microsoft.com/office/drawing/2014/main" id="{7A999B0E-7B64-46EB-98AA-2F6B6A7F574F}"/>
                </a:ext>
              </a:extLst>
            </p:cNvPr>
            <p:cNvGrpSpPr/>
            <p:nvPr/>
          </p:nvGrpSpPr>
          <p:grpSpPr>
            <a:xfrm>
              <a:off x="6206113" y="2015585"/>
              <a:ext cx="1134705" cy="1200329"/>
              <a:chOff x="6019077" y="2015585"/>
              <a:chExt cx="1134705" cy="1200329"/>
            </a:xfrm>
          </p:grpSpPr>
          <p:sp>
            <p:nvSpPr>
              <p:cNvPr id="8" name="矩形 7">
                <a:extLst>
                  <a:ext uri="{FF2B5EF4-FFF2-40B4-BE49-F238E27FC236}">
                    <a16:creationId xmlns:a16="http://schemas.microsoft.com/office/drawing/2014/main" id="{AB92EE94-A83A-4EB4-A8E0-0B92FE8B1A6B}"/>
                  </a:ext>
                </a:extLst>
              </p:cNvPr>
              <p:cNvSpPr/>
              <p:nvPr/>
            </p:nvSpPr>
            <p:spPr>
              <a:xfrm>
                <a:off x="6101891" y="2015585"/>
                <a:ext cx="1051891" cy="1200329"/>
              </a:xfrm>
              <a:prstGeom prst="rect">
                <a:avLst/>
              </a:prstGeom>
            </p:spPr>
            <p:txBody>
              <a:bodyPr wrap="none">
                <a:spAutoFit/>
              </a:bodyPr>
              <a:lstStyle/>
              <a:p>
                <a:r>
                  <a:rPr lang="en-US" altLang="zh-CN" sz="7200" b="1" dirty="0">
                    <a:solidFill>
                      <a:srgbClr val="D2B487"/>
                    </a:solidFill>
                    <a:cs typeface="+mn-ea"/>
                    <a:sym typeface="+mn-lt"/>
                  </a:rPr>
                  <a:t>W</a:t>
                </a:r>
                <a:endParaRPr lang="zh-CN" altLang="en-US" sz="7200" b="1" dirty="0">
                  <a:solidFill>
                    <a:srgbClr val="D2B487"/>
                  </a:solidFill>
                  <a:cs typeface="+mn-ea"/>
                  <a:sym typeface="+mn-lt"/>
                </a:endParaRPr>
              </a:p>
            </p:txBody>
          </p:sp>
          <p:sp>
            <p:nvSpPr>
              <p:cNvPr id="9" name="椭圆 8">
                <a:extLst>
                  <a:ext uri="{FF2B5EF4-FFF2-40B4-BE49-F238E27FC236}">
                    <a16:creationId xmlns:a16="http://schemas.microsoft.com/office/drawing/2014/main" id="{3E8E055E-E11B-4F4F-BDFF-15F2CBDD074C}"/>
                  </a:ext>
                </a:extLst>
              </p:cNvPr>
              <p:cNvSpPr/>
              <p:nvPr/>
            </p:nvSpPr>
            <p:spPr>
              <a:xfrm>
                <a:off x="6019077" y="2086045"/>
                <a:ext cx="1122942" cy="1122942"/>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矩形 29">
              <a:extLst>
                <a:ext uri="{FF2B5EF4-FFF2-40B4-BE49-F238E27FC236}">
                  <a16:creationId xmlns:a16="http://schemas.microsoft.com/office/drawing/2014/main" id="{F0E57AE1-2FEE-4BFF-A3B3-5139709EA2D5}"/>
                </a:ext>
              </a:extLst>
            </p:cNvPr>
            <p:cNvSpPr/>
            <p:nvPr/>
          </p:nvSpPr>
          <p:spPr>
            <a:xfrm>
              <a:off x="7537869" y="2434414"/>
              <a:ext cx="3607066" cy="613694"/>
            </a:xfrm>
            <a:prstGeom prst="rect">
              <a:avLst/>
            </a:prstGeom>
          </p:spPr>
          <p:txBody>
            <a:bodyPr wrap="square">
              <a:spAutoFit/>
            </a:bodyPr>
            <a:lstStyle/>
            <a:p>
              <a:pP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31" name="矩形 30">
              <a:extLst>
                <a:ext uri="{FF2B5EF4-FFF2-40B4-BE49-F238E27FC236}">
                  <a16:creationId xmlns:a16="http://schemas.microsoft.com/office/drawing/2014/main" id="{C504571D-5DCE-4A40-9D29-F4DE32D3DAA4}"/>
                </a:ext>
              </a:extLst>
            </p:cNvPr>
            <p:cNvSpPr/>
            <p:nvPr/>
          </p:nvSpPr>
          <p:spPr>
            <a:xfrm>
              <a:off x="7502115" y="2086045"/>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grpSp>
      <p:grpSp>
        <p:nvGrpSpPr>
          <p:cNvPr id="40" name="组合 39">
            <a:extLst>
              <a:ext uri="{FF2B5EF4-FFF2-40B4-BE49-F238E27FC236}">
                <a16:creationId xmlns:a16="http://schemas.microsoft.com/office/drawing/2014/main" id="{29572B01-5F70-4A6D-A2C3-6B4A8AAB9E5E}"/>
              </a:ext>
            </a:extLst>
          </p:cNvPr>
          <p:cNvGrpSpPr/>
          <p:nvPr/>
        </p:nvGrpSpPr>
        <p:grpSpPr>
          <a:xfrm>
            <a:off x="6206113" y="3571627"/>
            <a:ext cx="4974575" cy="1200329"/>
            <a:chOff x="6206113" y="3571627"/>
            <a:chExt cx="4974575" cy="1200329"/>
          </a:xfrm>
        </p:grpSpPr>
        <p:grpSp>
          <p:nvGrpSpPr>
            <p:cNvPr id="28" name="组合 27">
              <a:extLst>
                <a:ext uri="{FF2B5EF4-FFF2-40B4-BE49-F238E27FC236}">
                  <a16:creationId xmlns:a16="http://schemas.microsoft.com/office/drawing/2014/main" id="{5BCEEB63-D576-4034-A9DD-C3AB4F6D414B}"/>
                </a:ext>
              </a:extLst>
            </p:cNvPr>
            <p:cNvGrpSpPr/>
            <p:nvPr/>
          </p:nvGrpSpPr>
          <p:grpSpPr>
            <a:xfrm>
              <a:off x="6206113" y="3571627"/>
              <a:ext cx="1122942" cy="1200329"/>
              <a:chOff x="6019077" y="3571627"/>
              <a:chExt cx="1122942" cy="1200329"/>
            </a:xfrm>
          </p:grpSpPr>
          <p:sp>
            <p:nvSpPr>
              <p:cNvPr id="12" name="矩形 11">
                <a:extLst>
                  <a:ext uri="{FF2B5EF4-FFF2-40B4-BE49-F238E27FC236}">
                    <a16:creationId xmlns:a16="http://schemas.microsoft.com/office/drawing/2014/main" id="{38133DF9-5C28-440A-BCE4-3D662B49ABC7}"/>
                  </a:ext>
                </a:extLst>
              </p:cNvPr>
              <p:cNvSpPr/>
              <p:nvPr/>
            </p:nvSpPr>
            <p:spPr>
              <a:xfrm>
                <a:off x="6178032" y="3571627"/>
                <a:ext cx="939681" cy="1200329"/>
              </a:xfrm>
              <a:prstGeom prst="rect">
                <a:avLst/>
              </a:prstGeom>
            </p:spPr>
            <p:txBody>
              <a:bodyPr wrap="none">
                <a:spAutoFit/>
              </a:bodyPr>
              <a:lstStyle/>
              <a:p>
                <a:r>
                  <a:rPr lang="en-US" altLang="zh-CN" sz="7200" b="1" dirty="0">
                    <a:solidFill>
                      <a:srgbClr val="D2B487"/>
                    </a:solidFill>
                    <a:cs typeface="+mn-ea"/>
                    <a:sym typeface="+mn-lt"/>
                  </a:rPr>
                  <a:t>O</a:t>
                </a:r>
                <a:endParaRPr lang="zh-CN" altLang="en-US" sz="7200" b="1" dirty="0">
                  <a:solidFill>
                    <a:srgbClr val="D2B487"/>
                  </a:solidFill>
                  <a:cs typeface="+mn-ea"/>
                  <a:sym typeface="+mn-lt"/>
                </a:endParaRPr>
              </a:p>
            </p:txBody>
          </p:sp>
          <p:sp>
            <p:nvSpPr>
              <p:cNvPr id="13" name="椭圆 12">
                <a:extLst>
                  <a:ext uri="{FF2B5EF4-FFF2-40B4-BE49-F238E27FC236}">
                    <a16:creationId xmlns:a16="http://schemas.microsoft.com/office/drawing/2014/main" id="{0FC9B081-A851-438C-91AA-9CA1E47C0341}"/>
                  </a:ext>
                </a:extLst>
              </p:cNvPr>
              <p:cNvSpPr/>
              <p:nvPr/>
            </p:nvSpPr>
            <p:spPr>
              <a:xfrm>
                <a:off x="6019077" y="3649014"/>
                <a:ext cx="1122942" cy="1122942"/>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2" name="矩形 31">
              <a:extLst>
                <a:ext uri="{FF2B5EF4-FFF2-40B4-BE49-F238E27FC236}">
                  <a16:creationId xmlns:a16="http://schemas.microsoft.com/office/drawing/2014/main" id="{E0D19C5E-35B4-4C29-972C-73A6507C4323}"/>
                </a:ext>
              </a:extLst>
            </p:cNvPr>
            <p:cNvSpPr/>
            <p:nvPr/>
          </p:nvSpPr>
          <p:spPr>
            <a:xfrm>
              <a:off x="7573622" y="3990455"/>
              <a:ext cx="3607066" cy="613694"/>
            </a:xfrm>
            <a:prstGeom prst="rect">
              <a:avLst/>
            </a:prstGeom>
          </p:spPr>
          <p:txBody>
            <a:bodyPr wrap="square">
              <a:spAutoFit/>
            </a:bodyPr>
            <a:lstStyle/>
            <a:p>
              <a:pP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33" name="矩形 32">
              <a:extLst>
                <a:ext uri="{FF2B5EF4-FFF2-40B4-BE49-F238E27FC236}">
                  <a16:creationId xmlns:a16="http://schemas.microsoft.com/office/drawing/2014/main" id="{BF7EC992-C5A1-44A8-BF35-1A9D936B447A}"/>
                </a:ext>
              </a:extLst>
            </p:cNvPr>
            <p:cNvSpPr/>
            <p:nvPr/>
          </p:nvSpPr>
          <p:spPr>
            <a:xfrm>
              <a:off x="7537868" y="3642086"/>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grpSp>
      <p:grpSp>
        <p:nvGrpSpPr>
          <p:cNvPr id="38" name="组合 37">
            <a:extLst>
              <a:ext uri="{FF2B5EF4-FFF2-40B4-BE49-F238E27FC236}">
                <a16:creationId xmlns:a16="http://schemas.microsoft.com/office/drawing/2014/main" id="{FBD6B949-AFD6-4665-9198-72D64C73C127}"/>
              </a:ext>
            </a:extLst>
          </p:cNvPr>
          <p:cNvGrpSpPr/>
          <p:nvPr/>
        </p:nvGrpSpPr>
        <p:grpSpPr>
          <a:xfrm>
            <a:off x="599730" y="2008658"/>
            <a:ext cx="4865889" cy="1200329"/>
            <a:chOff x="599730" y="2008658"/>
            <a:chExt cx="4865889" cy="1200329"/>
          </a:xfrm>
        </p:grpSpPr>
        <p:grpSp>
          <p:nvGrpSpPr>
            <p:cNvPr id="3" name="组合 2">
              <a:extLst>
                <a:ext uri="{FF2B5EF4-FFF2-40B4-BE49-F238E27FC236}">
                  <a16:creationId xmlns:a16="http://schemas.microsoft.com/office/drawing/2014/main" id="{6A73D60B-7940-4A20-BB41-0746C69153F7}"/>
                </a:ext>
              </a:extLst>
            </p:cNvPr>
            <p:cNvGrpSpPr/>
            <p:nvPr/>
          </p:nvGrpSpPr>
          <p:grpSpPr>
            <a:xfrm>
              <a:off x="4342677" y="2008658"/>
              <a:ext cx="1122942" cy="1200329"/>
              <a:chOff x="4155641" y="2008658"/>
              <a:chExt cx="1122942" cy="1200329"/>
            </a:xfrm>
          </p:grpSpPr>
          <p:sp>
            <p:nvSpPr>
              <p:cNvPr id="5" name="矩形 4">
                <a:extLst>
                  <a:ext uri="{FF2B5EF4-FFF2-40B4-BE49-F238E27FC236}">
                    <a16:creationId xmlns:a16="http://schemas.microsoft.com/office/drawing/2014/main" id="{AE70C81B-DDDE-4977-BD18-BBDE0E30C8F6}"/>
                  </a:ext>
                </a:extLst>
              </p:cNvPr>
              <p:cNvSpPr/>
              <p:nvPr/>
            </p:nvSpPr>
            <p:spPr>
              <a:xfrm>
                <a:off x="4397994" y="2008658"/>
                <a:ext cx="800219" cy="1200329"/>
              </a:xfrm>
              <a:prstGeom prst="rect">
                <a:avLst/>
              </a:prstGeom>
            </p:spPr>
            <p:txBody>
              <a:bodyPr wrap="none">
                <a:spAutoFit/>
              </a:bodyPr>
              <a:lstStyle/>
              <a:p>
                <a:r>
                  <a:rPr lang="en-US" altLang="zh-CN" sz="7200" b="1" dirty="0">
                    <a:solidFill>
                      <a:srgbClr val="D2B487"/>
                    </a:solidFill>
                    <a:cs typeface="+mn-ea"/>
                    <a:sym typeface="+mn-lt"/>
                  </a:rPr>
                  <a:t>S</a:t>
                </a:r>
                <a:endParaRPr lang="zh-CN" altLang="en-US" sz="7200" b="1" dirty="0">
                  <a:solidFill>
                    <a:srgbClr val="D2B487"/>
                  </a:solidFill>
                  <a:cs typeface="+mn-ea"/>
                  <a:sym typeface="+mn-lt"/>
                </a:endParaRPr>
              </a:p>
            </p:txBody>
          </p:sp>
          <p:sp>
            <p:nvSpPr>
              <p:cNvPr id="2" name="椭圆 1">
                <a:extLst>
                  <a:ext uri="{FF2B5EF4-FFF2-40B4-BE49-F238E27FC236}">
                    <a16:creationId xmlns:a16="http://schemas.microsoft.com/office/drawing/2014/main" id="{44E801B2-F4D7-4DF5-9631-E490DFAB0A55}"/>
                  </a:ext>
                </a:extLst>
              </p:cNvPr>
              <p:cNvSpPr/>
              <p:nvPr/>
            </p:nvSpPr>
            <p:spPr>
              <a:xfrm>
                <a:off x="4155641" y="2086045"/>
                <a:ext cx="1122942" cy="1122942"/>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矩形 33">
              <a:extLst>
                <a:ext uri="{FF2B5EF4-FFF2-40B4-BE49-F238E27FC236}">
                  <a16:creationId xmlns:a16="http://schemas.microsoft.com/office/drawing/2014/main" id="{085A2378-5E1C-47B9-BC6F-4C8CDD4F8405}"/>
                </a:ext>
              </a:extLst>
            </p:cNvPr>
            <p:cNvSpPr/>
            <p:nvPr/>
          </p:nvSpPr>
          <p:spPr>
            <a:xfrm>
              <a:off x="599730" y="2363954"/>
              <a:ext cx="3607066" cy="613694"/>
            </a:xfrm>
            <a:prstGeom prst="rect">
              <a:avLst/>
            </a:prstGeom>
          </p:spPr>
          <p:txBody>
            <a:bodyPr wrap="square">
              <a:spAutoFit/>
            </a:bodyPr>
            <a:lstStyle/>
            <a:p>
              <a:pPr algn="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35" name="矩形 34">
              <a:extLst>
                <a:ext uri="{FF2B5EF4-FFF2-40B4-BE49-F238E27FC236}">
                  <a16:creationId xmlns:a16="http://schemas.microsoft.com/office/drawing/2014/main" id="{D6DD21C2-F82B-44A3-A274-39AD7144C4C3}"/>
                </a:ext>
              </a:extLst>
            </p:cNvPr>
            <p:cNvSpPr/>
            <p:nvPr/>
          </p:nvSpPr>
          <p:spPr>
            <a:xfrm>
              <a:off x="2101091" y="2015585"/>
              <a:ext cx="2105705" cy="461665"/>
            </a:xfrm>
            <a:prstGeom prst="rect">
              <a:avLst/>
            </a:prstGeom>
          </p:spPr>
          <p:txBody>
            <a:bodyPr wrap="none">
              <a:spAutoFit/>
            </a:bodyPr>
            <a:lstStyle/>
            <a:p>
              <a:pPr algn="r"/>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grpSp>
      <p:grpSp>
        <p:nvGrpSpPr>
          <p:cNvPr id="41" name="组合 40">
            <a:extLst>
              <a:ext uri="{FF2B5EF4-FFF2-40B4-BE49-F238E27FC236}">
                <a16:creationId xmlns:a16="http://schemas.microsoft.com/office/drawing/2014/main" id="{70DD342E-224B-4DCB-B46B-70AF034D20AD}"/>
              </a:ext>
            </a:extLst>
          </p:cNvPr>
          <p:cNvGrpSpPr/>
          <p:nvPr/>
        </p:nvGrpSpPr>
        <p:grpSpPr>
          <a:xfrm>
            <a:off x="599730" y="3571626"/>
            <a:ext cx="4865889" cy="1200330"/>
            <a:chOff x="599730" y="3571626"/>
            <a:chExt cx="4865889" cy="1200330"/>
          </a:xfrm>
        </p:grpSpPr>
        <p:grpSp>
          <p:nvGrpSpPr>
            <p:cNvPr id="29" name="组合 28">
              <a:extLst>
                <a:ext uri="{FF2B5EF4-FFF2-40B4-BE49-F238E27FC236}">
                  <a16:creationId xmlns:a16="http://schemas.microsoft.com/office/drawing/2014/main" id="{B4F78713-354F-4767-A7E7-16AAD938DDC1}"/>
                </a:ext>
              </a:extLst>
            </p:cNvPr>
            <p:cNvGrpSpPr/>
            <p:nvPr/>
          </p:nvGrpSpPr>
          <p:grpSpPr>
            <a:xfrm>
              <a:off x="4342677" y="3571627"/>
              <a:ext cx="1122942" cy="1200329"/>
              <a:chOff x="4155641" y="3571627"/>
              <a:chExt cx="1122942" cy="1200329"/>
            </a:xfrm>
          </p:grpSpPr>
          <p:sp>
            <p:nvSpPr>
              <p:cNvPr id="10" name="矩形 9">
                <a:extLst>
                  <a:ext uri="{FF2B5EF4-FFF2-40B4-BE49-F238E27FC236}">
                    <a16:creationId xmlns:a16="http://schemas.microsoft.com/office/drawing/2014/main" id="{826191CE-84D5-4F85-AC15-5DF52C15314C}"/>
                  </a:ext>
                </a:extLst>
              </p:cNvPr>
              <p:cNvSpPr/>
              <p:nvPr/>
            </p:nvSpPr>
            <p:spPr>
              <a:xfrm>
                <a:off x="4357077" y="3571627"/>
                <a:ext cx="761747" cy="1200329"/>
              </a:xfrm>
              <a:prstGeom prst="rect">
                <a:avLst/>
              </a:prstGeom>
            </p:spPr>
            <p:txBody>
              <a:bodyPr wrap="none">
                <a:spAutoFit/>
              </a:bodyPr>
              <a:lstStyle/>
              <a:p>
                <a:r>
                  <a:rPr lang="en-US" altLang="zh-CN" sz="7200" b="1" dirty="0">
                    <a:solidFill>
                      <a:srgbClr val="D2B487"/>
                    </a:solidFill>
                    <a:cs typeface="+mn-ea"/>
                    <a:sym typeface="+mn-lt"/>
                  </a:rPr>
                  <a:t>T</a:t>
                </a:r>
                <a:endParaRPr lang="zh-CN" altLang="en-US" sz="7200" b="1" dirty="0">
                  <a:solidFill>
                    <a:srgbClr val="D2B487"/>
                  </a:solidFill>
                  <a:cs typeface="+mn-ea"/>
                  <a:sym typeface="+mn-lt"/>
                </a:endParaRPr>
              </a:p>
            </p:txBody>
          </p:sp>
          <p:sp>
            <p:nvSpPr>
              <p:cNvPr id="11" name="椭圆 10">
                <a:extLst>
                  <a:ext uri="{FF2B5EF4-FFF2-40B4-BE49-F238E27FC236}">
                    <a16:creationId xmlns:a16="http://schemas.microsoft.com/office/drawing/2014/main" id="{03259F79-783E-4DDB-9E32-AB5E17924B8B}"/>
                  </a:ext>
                </a:extLst>
              </p:cNvPr>
              <p:cNvSpPr/>
              <p:nvPr/>
            </p:nvSpPr>
            <p:spPr>
              <a:xfrm>
                <a:off x="4155641" y="3649014"/>
                <a:ext cx="1122942" cy="1122942"/>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矩形 35">
              <a:extLst>
                <a:ext uri="{FF2B5EF4-FFF2-40B4-BE49-F238E27FC236}">
                  <a16:creationId xmlns:a16="http://schemas.microsoft.com/office/drawing/2014/main" id="{E3572D37-F8E2-4DC6-86A3-0321AB1DF767}"/>
                </a:ext>
              </a:extLst>
            </p:cNvPr>
            <p:cNvSpPr/>
            <p:nvPr/>
          </p:nvSpPr>
          <p:spPr>
            <a:xfrm>
              <a:off x="599730" y="3919995"/>
              <a:ext cx="3607066" cy="613694"/>
            </a:xfrm>
            <a:prstGeom prst="rect">
              <a:avLst/>
            </a:prstGeom>
          </p:spPr>
          <p:txBody>
            <a:bodyPr wrap="square">
              <a:spAutoFit/>
            </a:bodyPr>
            <a:lstStyle/>
            <a:p>
              <a:pPr algn="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37" name="矩形 36">
              <a:extLst>
                <a:ext uri="{FF2B5EF4-FFF2-40B4-BE49-F238E27FC236}">
                  <a16:creationId xmlns:a16="http://schemas.microsoft.com/office/drawing/2014/main" id="{E84A5E39-52E6-4437-9244-8FDCE2993598}"/>
                </a:ext>
              </a:extLst>
            </p:cNvPr>
            <p:cNvSpPr/>
            <p:nvPr/>
          </p:nvSpPr>
          <p:spPr>
            <a:xfrm>
              <a:off x="2101091" y="3571626"/>
              <a:ext cx="2105705" cy="461665"/>
            </a:xfrm>
            <a:prstGeom prst="rect">
              <a:avLst/>
            </a:prstGeom>
          </p:spPr>
          <p:txBody>
            <a:bodyPr wrap="none">
              <a:spAutoFit/>
            </a:bodyPr>
            <a:lstStyle/>
            <a:p>
              <a:pPr algn="r"/>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grpSp>
    </p:spTree>
    <p:extLst>
      <p:ext uri="{BB962C8B-B14F-4D97-AF65-F5344CB8AC3E}">
        <p14:creationId xmlns:p14="http://schemas.microsoft.com/office/powerpoint/2010/main" val="3187121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1+#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1+#ppt_w/2"/>
                                          </p:val>
                                        </p:tav>
                                        <p:tav tm="100000">
                                          <p:val>
                                            <p:strVal val="#ppt_x"/>
                                          </p:val>
                                        </p:tav>
                                      </p:tavLst>
                                    </p:anim>
                                    <p:anim calcmode="lin" valueType="num">
                                      <p:cBhvr additive="base">
                                        <p:cTn id="23"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pic>
        <p:nvPicPr>
          <p:cNvPr id="3" name="图片 2">
            <a:extLst>
              <a:ext uri="{FF2B5EF4-FFF2-40B4-BE49-F238E27FC236}">
                <a16:creationId xmlns:a16="http://schemas.microsoft.com/office/drawing/2014/main" id="{6DF1B94F-036B-423D-9CAA-F108D15E367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2169917" y="1717964"/>
            <a:ext cx="2479964" cy="3546764"/>
          </a:xfrm>
          <a:prstGeom prst="roundRect">
            <a:avLst>
              <a:gd name="adj" fmla="val 10522"/>
            </a:avLst>
          </a:prstGeom>
          <a:ln>
            <a:solidFill>
              <a:srgbClr val="D2B487"/>
            </a:solidFill>
          </a:ln>
        </p:spPr>
      </p:pic>
      <p:sp>
        <p:nvSpPr>
          <p:cNvPr id="4" name="矩形: 圆角 3">
            <a:extLst>
              <a:ext uri="{FF2B5EF4-FFF2-40B4-BE49-F238E27FC236}">
                <a16:creationId xmlns:a16="http://schemas.microsoft.com/office/drawing/2014/main" id="{3AD57DFC-3612-415F-A8C3-BF00D4A4FAF9}"/>
              </a:ext>
            </a:extLst>
          </p:cNvPr>
          <p:cNvSpPr/>
          <p:nvPr/>
        </p:nvSpPr>
        <p:spPr>
          <a:xfrm>
            <a:off x="5008418" y="2854036"/>
            <a:ext cx="2071255" cy="2410692"/>
          </a:xfrm>
          <a:prstGeom prst="roundRect">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id="{A65143EE-5936-4180-A51A-6433382496DA}"/>
              </a:ext>
            </a:extLst>
          </p:cNvPr>
          <p:cNvSpPr/>
          <p:nvPr/>
        </p:nvSpPr>
        <p:spPr>
          <a:xfrm>
            <a:off x="5008418" y="1717964"/>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9" name="矩形 8">
            <a:extLst>
              <a:ext uri="{FF2B5EF4-FFF2-40B4-BE49-F238E27FC236}">
                <a16:creationId xmlns:a16="http://schemas.microsoft.com/office/drawing/2014/main" id="{0A5F1A13-4D0B-40DE-8446-FFBC07016999}"/>
              </a:ext>
            </a:extLst>
          </p:cNvPr>
          <p:cNvSpPr/>
          <p:nvPr/>
        </p:nvSpPr>
        <p:spPr>
          <a:xfrm>
            <a:off x="5008418" y="2179629"/>
            <a:ext cx="3439852" cy="461665"/>
          </a:xfrm>
          <a:prstGeom prst="rect">
            <a:avLst/>
          </a:prstGeom>
        </p:spPr>
        <p:txBody>
          <a:bodyPr wrap="none">
            <a:spAutoFit/>
          </a:bodyPr>
          <a:lstStyle/>
          <a:p>
            <a:r>
              <a:rPr lang="en-US" altLang="zh-CN" sz="2400" dirty="0">
                <a:solidFill>
                  <a:srgbClr val="D2B487"/>
                </a:solidFill>
                <a:cs typeface="+mn-ea"/>
                <a:sym typeface="+mn-lt"/>
              </a:rPr>
              <a:t>THE BUSINESS TEAM</a:t>
            </a:r>
            <a:endParaRPr lang="zh-CN" altLang="en-US" sz="2400" dirty="0">
              <a:solidFill>
                <a:srgbClr val="D2B487"/>
              </a:solidFill>
              <a:cs typeface="+mn-ea"/>
              <a:sym typeface="+mn-lt"/>
            </a:endParaRPr>
          </a:p>
        </p:txBody>
      </p:sp>
      <p:sp>
        <p:nvSpPr>
          <p:cNvPr id="10" name="矩形: 圆角 9">
            <a:extLst>
              <a:ext uri="{FF2B5EF4-FFF2-40B4-BE49-F238E27FC236}">
                <a16:creationId xmlns:a16="http://schemas.microsoft.com/office/drawing/2014/main" id="{B59FDA37-023F-4E2F-A0CF-D4479AAF1E67}"/>
              </a:ext>
            </a:extLst>
          </p:cNvPr>
          <p:cNvSpPr/>
          <p:nvPr/>
        </p:nvSpPr>
        <p:spPr>
          <a:xfrm>
            <a:off x="7495309" y="2854036"/>
            <a:ext cx="2071255" cy="2410692"/>
          </a:xfrm>
          <a:prstGeom prst="roundRect">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a16="http://schemas.microsoft.com/office/drawing/2014/main" id="{E21E8B11-E7AD-45FF-B139-C7063C414FDA}"/>
              </a:ext>
            </a:extLst>
          </p:cNvPr>
          <p:cNvSpPr/>
          <p:nvPr/>
        </p:nvSpPr>
        <p:spPr>
          <a:xfrm>
            <a:off x="5008417" y="3394273"/>
            <a:ext cx="2071255" cy="890693"/>
          </a:xfrm>
          <a:prstGeom prst="rect">
            <a:avLst/>
          </a:prstGeom>
        </p:spPr>
        <p:txBody>
          <a:bodyPr wrap="square">
            <a:spAutoFit/>
          </a:bodyPr>
          <a:lstStyle/>
          <a:p>
            <a:pPr algn="ctr">
              <a:lnSpc>
                <a:spcPct val="150000"/>
              </a:lnSpc>
            </a:pPr>
            <a:r>
              <a:rPr lang="en-US" altLang="zh-CN" sz="1200" spc="100" dirty="0">
                <a:solidFill>
                  <a:srgbClr val="0B263B"/>
                </a:solidFill>
                <a:cs typeface="+mn-ea"/>
                <a:sym typeface="+mn-lt"/>
              </a:rPr>
              <a:t>Click here to add content, content to match the title. </a:t>
            </a:r>
            <a:r>
              <a:rPr lang="zh-CN" altLang="en-US" sz="1200" spc="100" dirty="0">
                <a:solidFill>
                  <a:srgbClr val="0B263B"/>
                </a:solidFill>
                <a:cs typeface="+mn-ea"/>
                <a:sym typeface="+mn-lt"/>
              </a:rPr>
              <a:t> </a:t>
            </a:r>
            <a:endParaRPr lang="en-US" altLang="zh-CN" sz="1200" spc="100" dirty="0">
              <a:solidFill>
                <a:srgbClr val="0B263B"/>
              </a:solidFill>
              <a:cs typeface="+mn-ea"/>
              <a:sym typeface="+mn-lt"/>
            </a:endParaRPr>
          </a:p>
        </p:txBody>
      </p:sp>
      <p:sp>
        <p:nvSpPr>
          <p:cNvPr id="12" name="矩形 11">
            <a:extLst>
              <a:ext uri="{FF2B5EF4-FFF2-40B4-BE49-F238E27FC236}">
                <a16:creationId xmlns:a16="http://schemas.microsoft.com/office/drawing/2014/main" id="{7D1900D9-CB90-4810-B361-20FF6898A8E1}"/>
              </a:ext>
            </a:extLst>
          </p:cNvPr>
          <p:cNvSpPr/>
          <p:nvPr/>
        </p:nvSpPr>
        <p:spPr>
          <a:xfrm>
            <a:off x="5243888" y="3024940"/>
            <a:ext cx="1600310" cy="369332"/>
          </a:xfrm>
          <a:prstGeom prst="rect">
            <a:avLst/>
          </a:prstGeom>
        </p:spPr>
        <p:txBody>
          <a:bodyPr wrap="none">
            <a:spAutoFit/>
          </a:bodyPr>
          <a:lstStyle/>
          <a:p>
            <a:pPr algn="ctr"/>
            <a:r>
              <a:rPr lang="en-US" altLang="zh-CN" b="1" dirty="0">
                <a:solidFill>
                  <a:srgbClr val="0B263B"/>
                </a:solidFill>
                <a:cs typeface="+mn-ea"/>
                <a:sym typeface="+mn-lt"/>
              </a:rPr>
              <a:t>Add title text</a:t>
            </a:r>
            <a:endParaRPr lang="zh-CN" altLang="en-US" b="1" dirty="0">
              <a:solidFill>
                <a:srgbClr val="0B263B"/>
              </a:solidFill>
              <a:cs typeface="+mn-ea"/>
              <a:sym typeface="+mn-lt"/>
            </a:endParaRPr>
          </a:p>
        </p:txBody>
      </p:sp>
      <p:sp>
        <p:nvSpPr>
          <p:cNvPr id="13" name="矩形 12">
            <a:extLst>
              <a:ext uri="{FF2B5EF4-FFF2-40B4-BE49-F238E27FC236}">
                <a16:creationId xmlns:a16="http://schemas.microsoft.com/office/drawing/2014/main" id="{25F54B51-974D-4885-A563-6C1B5A15021D}"/>
              </a:ext>
            </a:extLst>
          </p:cNvPr>
          <p:cNvSpPr/>
          <p:nvPr/>
        </p:nvSpPr>
        <p:spPr>
          <a:xfrm>
            <a:off x="7462949" y="3394273"/>
            <a:ext cx="2071255" cy="890693"/>
          </a:xfrm>
          <a:prstGeom prst="rect">
            <a:avLst/>
          </a:prstGeom>
        </p:spPr>
        <p:txBody>
          <a:bodyPr wrap="square">
            <a:spAutoFit/>
          </a:bodyPr>
          <a:lstStyle/>
          <a:p>
            <a:pPr algn="ctr">
              <a:lnSpc>
                <a:spcPct val="150000"/>
              </a:lnSpc>
            </a:pPr>
            <a:r>
              <a:rPr lang="en-US" altLang="zh-CN" sz="1200" spc="100" dirty="0">
                <a:solidFill>
                  <a:srgbClr val="0B263B"/>
                </a:solidFill>
                <a:cs typeface="+mn-ea"/>
                <a:sym typeface="+mn-lt"/>
              </a:rPr>
              <a:t>Click here to add content, content to match the title. </a:t>
            </a:r>
            <a:r>
              <a:rPr lang="zh-CN" altLang="en-US" sz="1200" spc="100" dirty="0">
                <a:solidFill>
                  <a:srgbClr val="0B263B"/>
                </a:solidFill>
                <a:cs typeface="+mn-ea"/>
                <a:sym typeface="+mn-lt"/>
              </a:rPr>
              <a:t> </a:t>
            </a:r>
            <a:endParaRPr lang="en-US" altLang="zh-CN" sz="1200" spc="100" dirty="0">
              <a:solidFill>
                <a:srgbClr val="0B263B"/>
              </a:solidFill>
              <a:cs typeface="+mn-ea"/>
              <a:sym typeface="+mn-lt"/>
            </a:endParaRPr>
          </a:p>
        </p:txBody>
      </p:sp>
      <p:sp>
        <p:nvSpPr>
          <p:cNvPr id="14" name="矩形 13">
            <a:extLst>
              <a:ext uri="{FF2B5EF4-FFF2-40B4-BE49-F238E27FC236}">
                <a16:creationId xmlns:a16="http://schemas.microsoft.com/office/drawing/2014/main" id="{8BB63CE4-C347-4191-B4D8-0016B0BE9AA2}"/>
              </a:ext>
            </a:extLst>
          </p:cNvPr>
          <p:cNvSpPr/>
          <p:nvPr/>
        </p:nvSpPr>
        <p:spPr>
          <a:xfrm>
            <a:off x="7698420" y="3024940"/>
            <a:ext cx="1600310" cy="369332"/>
          </a:xfrm>
          <a:prstGeom prst="rect">
            <a:avLst/>
          </a:prstGeom>
        </p:spPr>
        <p:txBody>
          <a:bodyPr wrap="none">
            <a:spAutoFit/>
          </a:bodyPr>
          <a:lstStyle/>
          <a:p>
            <a:pPr algn="ctr"/>
            <a:r>
              <a:rPr lang="en-US" altLang="zh-CN" b="1" dirty="0">
                <a:solidFill>
                  <a:srgbClr val="0B263B"/>
                </a:solidFill>
                <a:cs typeface="+mn-ea"/>
                <a:sym typeface="+mn-lt"/>
              </a:rPr>
              <a:t>Add title text</a:t>
            </a:r>
            <a:endParaRPr lang="zh-CN" altLang="en-US" b="1" dirty="0">
              <a:solidFill>
                <a:srgbClr val="0B263B"/>
              </a:solidFill>
              <a:cs typeface="+mn-ea"/>
              <a:sym typeface="+mn-lt"/>
            </a:endParaRPr>
          </a:p>
        </p:txBody>
      </p:sp>
    </p:spTree>
    <p:extLst>
      <p:ext uri="{BB962C8B-B14F-4D97-AF65-F5344CB8AC3E}">
        <p14:creationId xmlns:p14="http://schemas.microsoft.com/office/powerpoint/2010/main" val="351631791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grpSp>
        <p:nvGrpSpPr>
          <p:cNvPr id="30" name="组合 29">
            <a:extLst>
              <a:ext uri="{FF2B5EF4-FFF2-40B4-BE49-F238E27FC236}">
                <a16:creationId xmlns:a16="http://schemas.microsoft.com/office/drawing/2014/main" id="{2018DABE-BA13-4C1B-BEB7-F2D75E44B929}"/>
              </a:ext>
            </a:extLst>
          </p:cNvPr>
          <p:cNvGrpSpPr/>
          <p:nvPr/>
        </p:nvGrpSpPr>
        <p:grpSpPr>
          <a:xfrm>
            <a:off x="1549399" y="1752600"/>
            <a:ext cx="8750771" cy="2404533"/>
            <a:chOff x="1845732" y="2158998"/>
            <a:chExt cx="8750771" cy="2404533"/>
          </a:xfrm>
        </p:grpSpPr>
        <p:sp>
          <p:nvSpPr>
            <p:cNvPr id="31" name="空心弧 30">
              <a:extLst>
                <a:ext uri="{FF2B5EF4-FFF2-40B4-BE49-F238E27FC236}">
                  <a16:creationId xmlns:a16="http://schemas.microsoft.com/office/drawing/2014/main" id="{BF9F6F7F-C24E-4F89-8B0A-A6D6E117C982}"/>
                </a:ext>
              </a:extLst>
            </p:cNvPr>
            <p:cNvSpPr/>
            <p:nvPr/>
          </p:nvSpPr>
          <p:spPr>
            <a:xfrm rot="9441112">
              <a:off x="1845732" y="2158999"/>
              <a:ext cx="2048933" cy="2048933"/>
            </a:xfrm>
            <a:prstGeom prst="blockArc">
              <a:avLst>
                <a:gd name="adj1" fmla="val 13500000"/>
                <a:gd name="adj2" fmla="val 3"/>
                <a:gd name="adj3" fmla="val 1797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空心弧 31">
              <a:extLst>
                <a:ext uri="{FF2B5EF4-FFF2-40B4-BE49-F238E27FC236}">
                  <a16:creationId xmlns:a16="http://schemas.microsoft.com/office/drawing/2014/main" id="{21663794-B7EF-4E4F-BFBE-C8DD28A21B93}"/>
                </a:ext>
              </a:extLst>
            </p:cNvPr>
            <p:cNvSpPr/>
            <p:nvPr/>
          </p:nvSpPr>
          <p:spPr>
            <a:xfrm rot="9441112">
              <a:off x="5164550" y="2158998"/>
              <a:ext cx="2048933" cy="2048933"/>
            </a:xfrm>
            <a:prstGeom prst="blockArc">
              <a:avLst>
                <a:gd name="adj1" fmla="val 13500000"/>
                <a:gd name="adj2" fmla="val 3"/>
                <a:gd name="adj3" fmla="val 1797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空心弧 32">
              <a:extLst>
                <a:ext uri="{FF2B5EF4-FFF2-40B4-BE49-F238E27FC236}">
                  <a16:creationId xmlns:a16="http://schemas.microsoft.com/office/drawing/2014/main" id="{B449AB46-15F3-431C-B739-91F1FD5666D5}"/>
                </a:ext>
              </a:extLst>
            </p:cNvPr>
            <p:cNvSpPr/>
            <p:nvPr/>
          </p:nvSpPr>
          <p:spPr>
            <a:xfrm rot="12158888" flipV="1">
              <a:off x="3505140" y="2514597"/>
              <a:ext cx="2048933" cy="2048933"/>
            </a:xfrm>
            <a:prstGeom prst="blockArc">
              <a:avLst>
                <a:gd name="adj1" fmla="val 13500000"/>
                <a:gd name="adj2" fmla="val 3"/>
                <a:gd name="adj3" fmla="val 1797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空心弧 33">
              <a:extLst>
                <a:ext uri="{FF2B5EF4-FFF2-40B4-BE49-F238E27FC236}">
                  <a16:creationId xmlns:a16="http://schemas.microsoft.com/office/drawing/2014/main" id="{7E1F6620-22B4-4A31-8230-13BDBAB23155}"/>
                </a:ext>
              </a:extLst>
            </p:cNvPr>
            <p:cNvSpPr/>
            <p:nvPr/>
          </p:nvSpPr>
          <p:spPr>
            <a:xfrm rot="9441112">
              <a:off x="8547570" y="2158998"/>
              <a:ext cx="2048933" cy="2048933"/>
            </a:xfrm>
            <a:prstGeom prst="blockArc">
              <a:avLst>
                <a:gd name="adj1" fmla="val 13500000"/>
                <a:gd name="adj2" fmla="val 3"/>
                <a:gd name="adj3" fmla="val 1797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空心弧 34">
              <a:extLst>
                <a:ext uri="{FF2B5EF4-FFF2-40B4-BE49-F238E27FC236}">
                  <a16:creationId xmlns:a16="http://schemas.microsoft.com/office/drawing/2014/main" id="{D4FCF9EC-5273-49FC-84EA-EE2F22878B35}"/>
                </a:ext>
              </a:extLst>
            </p:cNvPr>
            <p:cNvSpPr/>
            <p:nvPr/>
          </p:nvSpPr>
          <p:spPr>
            <a:xfrm rot="12158888" flipV="1">
              <a:off x="6888161" y="2514598"/>
              <a:ext cx="2048933" cy="2048933"/>
            </a:xfrm>
            <a:prstGeom prst="blockArc">
              <a:avLst>
                <a:gd name="adj1" fmla="val 13500000"/>
                <a:gd name="adj2" fmla="val 3"/>
                <a:gd name="adj3" fmla="val 1797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36" name="组合 35">
            <a:extLst>
              <a:ext uri="{FF2B5EF4-FFF2-40B4-BE49-F238E27FC236}">
                <a16:creationId xmlns:a16="http://schemas.microsoft.com/office/drawing/2014/main" id="{71A529DF-175B-4A12-A8F1-A685154F65FB}"/>
              </a:ext>
            </a:extLst>
          </p:cNvPr>
          <p:cNvGrpSpPr/>
          <p:nvPr/>
        </p:nvGrpSpPr>
        <p:grpSpPr>
          <a:xfrm>
            <a:off x="2031600" y="2291374"/>
            <a:ext cx="1084528" cy="971383"/>
            <a:chOff x="2327933" y="2697772"/>
            <a:chExt cx="1084528" cy="971383"/>
          </a:xfrm>
        </p:grpSpPr>
        <p:sp>
          <p:nvSpPr>
            <p:cNvPr id="37" name="椭圆 36">
              <a:extLst>
                <a:ext uri="{FF2B5EF4-FFF2-40B4-BE49-F238E27FC236}">
                  <a16:creationId xmlns:a16="http://schemas.microsoft.com/office/drawing/2014/main" id="{1893401E-2384-447E-9CEB-8E86BAC07B2C}"/>
                </a:ext>
              </a:extLst>
            </p:cNvPr>
            <p:cNvSpPr/>
            <p:nvPr/>
          </p:nvSpPr>
          <p:spPr>
            <a:xfrm>
              <a:off x="2384506" y="2697772"/>
              <a:ext cx="971383" cy="971383"/>
            </a:xfrm>
            <a:prstGeom prst="ellipse">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iconfont-1191-801535">
              <a:extLst>
                <a:ext uri="{FF2B5EF4-FFF2-40B4-BE49-F238E27FC236}">
                  <a16:creationId xmlns:a16="http://schemas.microsoft.com/office/drawing/2014/main" id="{64404A74-7EFB-47D4-922B-052116755EF2}"/>
                </a:ext>
              </a:extLst>
            </p:cNvPr>
            <p:cNvSpPr>
              <a:spLocks noChangeAspect="1"/>
            </p:cNvSpPr>
            <p:nvPr/>
          </p:nvSpPr>
          <p:spPr bwMode="auto">
            <a:xfrm>
              <a:off x="2742573" y="2781626"/>
              <a:ext cx="255250" cy="323850"/>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0B263B"/>
            </a:solidFill>
            <a:ln>
              <a:noFill/>
            </a:ln>
          </p:spPr>
          <p:txBody>
            <a:bodyPr/>
            <a:lstStyle/>
            <a:p>
              <a:endParaRPr lang="en-US">
                <a:cs typeface="+mn-ea"/>
                <a:sym typeface="+mn-lt"/>
              </a:endParaRPr>
            </a:p>
          </p:txBody>
        </p:sp>
        <p:sp>
          <p:nvSpPr>
            <p:cNvPr id="39" name="矩形 38">
              <a:extLst>
                <a:ext uri="{FF2B5EF4-FFF2-40B4-BE49-F238E27FC236}">
                  <a16:creationId xmlns:a16="http://schemas.microsoft.com/office/drawing/2014/main" id="{974463D9-C49C-4863-AAB5-ABCA464F482D}"/>
                </a:ext>
              </a:extLst>
            </p:cNvPr>
            <p:cNvSpPr/>
            <p:nvPr/>
          </p:nvSpPr>
          <p:spPr>
            <a:xfrm>
              <a:off x="2327933" y="3112152"/>
              <a:ext cx="1084528" cy="461665"/>
            </a:xfrm>
            <a:prstGeom prst="rect">
              <a:avLst/>
            </a:prstGeom>
          </p:spPr>
          <p:txBody>
            <a:bodyPr wrap="none">
              <a:spAutoFit/>
            </a:bodyPr>
            <a:lstStyle/>
            <a:p>
              <a:pPr algn="ctr"/>
              <a:r>
                <a:rPr lang="en-US" altLang="zh-CN" sz="1200" spc="100" dirty="0">
                  <a:solidFill>
                    <a:srgbClr val="0B263B"/>
                  </a:solidFill>
                  <a:cs typeface="+mn-ea"/>
                  <a:sym typeface="+mn-lt"/>
                </a:rPr>
                <a:t>BUSINESS</a:t>
              </a:r>
            </a:p>
            <a:p>
              <a:pPr algn="ctr"/>
              <a:r>
                <a:rPr lang="en-US" altLang="zh-CN" sz="1200" spc="100" dirty="0">
                  <a:solidFill>
                    <a:srgbClr val="0B263B"/>
                  </a:solidFill>
                  <a:cs typeface="+mn-ea"/>
                  <a:sym typeface="+mn-lt"/>
                </a:rPr>
                <a:t>TEAM</a:t>
              </a:r>
              <a:endParaRPr lang="zh-CN" altLang="en-US" sz="1200" spc="100" dirty="0">
                <a:solidFill>
                  <a:srgbClr val="0B263B"/>
                </a:solidFill>
                <a:cs typeface="+mn-ea"/>
                <a:sym typeface="+mn-lt"/>
              </a:endParaRPr>
            </a:p>
          </p:txBody>
        </p:sp>
      </p:grpSp>
      <p:grpSp>
        <p:nvGrpSpPr>
          <p:cNvPr id="40" name="组合 39">
            <a:extLst>
              <a:ext uri="{FF2B5EF4-FFF2-40B4-BE49-F238E27FC236}">
                <a16:creationId xmlns:a16="http://schemas.microsoft.com/office/drawing/2014/main" id="{12E4904D-B743-46DC-8504-C09D230EC064}"/>
              </a:ext>
            </a:extLst>
          </p:cNvPr>
          <p:cNvGrpSpPr/>
          <p:nvPr/>
        </p:nvGrpSpPr>
        <p:grpSpPr>
          <a:xfrm>
            <a:off x="3691010" y="2681727"/>
            <a:ext cx="1084528" cy="971383"/>
            <a:chOff x="2327933" y="2697772"/>
            <a:chExt cx="1084528" cy="971383"/>
          </a:xfrm>
        </p:grpSpPr>
        <p:sp>
          <p:nvSpPr>
            <p:cNvPr id="41" name="椭圆 40">
              <a:extLst>
                <a:ext uri="{FF2B5EF4-FFF2-40B4-BE49-F238E27FC236}">
                  <a16:creationId xmlns:a16="http://schemas.microsoft.com/office/drawing/2014/main" id="{97E9FE56-ED89-49BE-8259-3C43B02FD99A}"/>
                </a:ext>
              </a:extLst>
            </p:cNvPr>
            <p:cNvSpPr/>
            <p:nvPr/>
          </p:nvSpPr>
          <p:spPr>
            <a:xfrm>
              <a:off x="2384506" y="2697772"/>
              <a:ext cx="971383" cy="971383"/>
            </a:xfrm>
            <a:prstGeom prst="ellipse">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iconfont-1191-801535">
              <a:extLst>
                <a:ext uri="{FF2B5EF4-FFF2-40B4-BE49-F238E27FC236}">
                  <a16:creationId xmlns:a16="http://schemas.microsoft.com/office/drawing/2014/main" id="{22049C9E-9A80-4508-9980-3576AE2839FC}"/>
                </a:ext>
              </a:extLst>
            </p:cNvPr>
            <p:cNvSpPr>
              <a:spLocks noChangeAspect="1"/>
            </p:cNvSpPr>
            <p:nvPr/>
          </p:nvSpPr>
          <p:spPr bwMode="auto">
            <a:xfrm>
              <a:off x="2742573" y="2781626"/>
              <a:ext cx="255250" cy="323850"/>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0B263B"/>
            </a:solidFill>
            <a:ln>
              <a:noFill/>
            </a:ln>
          </p:spPr>
          <p:txBody>
            <a:bodyPr/>
            <a:lstStyle/>
            <a:p>
              <a:endParaRPr lang="en-US">
                <a:cs typeface="+mn-ea"/>
                <a:sym typeface="+mn-lt"/>
              </a:endParaRPr>
            </a:p>
          </p:txBody>
        </p:sp>
        <p:sp>
          <p:nvSpPr>
            <p:cNvPr id="43" name="矩形 42">
              <a:extLst>
                <a:ext uri="{FF2B5EF4-FFF2-40B4-BE49-F238E27FC236}">
                  <a16:creationId xmlns:a16="http://schemas.microsoft.com/office/drawing/2014/main" id="{7E51721A-9584-4056-ADDC-07B5D3CC5A49}"/>
                </a:ext>
              </a:extLst>
            </p:cNvPr>
            <p:cNvSpPr/>
            <p:nvPr/>
          </p:nvSpPr>
          <p:spPr>
            <a:xfrm>
              <a:off x="2327933" y="3112152"/>
              <a:ext cx="1084528" cy="461665"/>
            </a:xfrm>
            <a:prstGeom prst="rect">
              <a:avLst/>
            </a:prstGeom>
          </p:spPr>
          <p:txBody>
            <a:bodyPr wrap="none">
              <a:spAutoFit/>
            </a:bodyPr>
            <a:lstStyle/>
            <a:p>
              <a:pPr algn="ctr"/>
              <a:r>
                <a:rPr lang="en-US" altLang="zh-CN" sz="1200" spc="100" dirty="0">
                  <a:solidFill>
                    <a:srgbClr val="0B263B"/>
                  </a:solidFill>
                  <a:cs typeface="+mn-ea"/>
                  <a:sym typeface="+mn-lt"/>
                </a:rPr>
                <a:t>BUSINESS</a:t>
              </a:r>
            </a:p>
            <a:p>
              <a:pPr algn="ctr"/>
              <a:r>
                <a:rPr lang="en-US" altLang="zh-CN" sz="1200" spc="100" dirty="0">
                  <a:solidFill>
                    <a:srgbClr val="0B263B"/>
                  </a:solidFill>
                  <a:cs typeface="+mn-ea"/>
                  <a:sym typeface="+mn-lt"/>
                </a:rPr>
                <a:t>TEAM</a:t>
              </a:r>
              <a:endParaRPr lang="zh-CN" altLang="en-US" sz="1200" spc="100" dirty="0">
                <a:solidFill>
                  <a:srgbClr val="0B263B"/>
                </a:solidFill>
                <a:cs typeface="+mn-ea"/>
                <a:sym typeface="+mn-lt"/>
              </a:endParaRPr>
            </a:p>
          </p:txBody>
        </p:sp>
      </p:grpSp>
      <p:grpSp>
        <p:nvGrpSpPr>
          <p:cNvPr id="44" name="组合 43">
            <a:extLst>
              <a:ext uri="{FF2B5EF4-FFF2-40B4-BE49-F238E27FC236}">
                <a16:creationId xmlns:a16="http://schemas.microsoft.com/office/drawing/2014/main" id="{01140C14-4172-417F-90B8-A6C5EBEF51D0}"/>
              </a:ext>
            </a:extLst>
          </p:cNvPr>
          <p:cNvGrpSpPr/>
          <p:nvPr/>
        </p:nvGrpSpPr>
        <p:grpSpPr>
          <a:xfrm>
            <a:off x="5347799" y="2291374"/>
            <a:ext cx="1084528" cy="971383"/>
            <a:chOff x="2327933" y="2697772"/>
            <a:chExt cx="1084528" cy="971383"/>
          </a:xfrm>
        </p:grpSpPr>
        <p:sp>
          <p:nvSpPr>
            <p:cNvPr id="45" name="椭圆 44">
              <a:extLst>
                <a:ext uri="{FF2B5EF4-FFF2-40B4-BE49-F238E27FC236}">
                  <a16:creationId xmlns:a16="http://schemas.microsoft.com/office/drawing/2014/main" id="{43454546-2AD5-468D-B46A-91D15F7DAD4E}"/>
                </a:ext>
              </a:extLst>
            </p:cNvPr>
            <p:cNvSpPr/>
            <p:nvPr/>
          </p:nvSpPr>
          <p:spPr>
            <a:xfrm>
              <a:off x="2384506" y="2697772"/>
              <a:ext cx="971383" cy="971383"/>
            </a:xfrm>
            <a:prstGeom prst="ellipse">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iconfont-1191-801535">
              <a:extLst>
                <a:ext uri="{FF2B5EF4-FFF2-40B4-BE49-F238E27FC236}">
                  <a16:creationId xmlns:a16="http://schemas.microsoft.com/office/drawing/2014/main" id="{C153F33D-7CBA-4405-838E-A250EC7CAE47}"/>
                </a:ext>
              </a:extLst>
            </p:cNvPr>
            <p:cNvSpPr>
              <a:spLocks noChangeAspect="1"/>
            </p:cNvSpPr>
            <p:nvPr/>
          </p:nvSpPr>
          <p:spPr bwMode="auto">
            <a:xfrm>
              <a:off x="2742573" y="2781626"/>
              <a:ext cx="255250" cy="323850"/>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0B263B"/>
            </a:solidFill>
            <a:ln>
              <a:noFill/>
            </a:ln>
          </p:spPr>
          <p:txBody>
            <a:bodyPr/>
            <a:lstStyle/>
            <a:p>
              <a:endParaRPr lang="en-US">
                <a:cs typeface="+mn-ea"/>
                <a:sym typeface="+mn-lt"/>
              </a:endParaRPr>
            </a:p>
          </p:txBody>
        </p:sp>
        <p:sp>
          <p:nvSpPr>
            <p:cNvPr id="47" name="矩形 46">
              <a:extLst>
                <a:ext uri="{FF2B5EF4-FFF2-40B4-BE49-F238E27FC236}">
                  <a16:creationId xmlns:a16="http://schemas.microsoft.com/office/drawing/2014/main" id="{0AC3981E-9090-4D60-9AE2-141A52C571B9}"/>
                </a:ext>
              </a:extLst>
            </p:cNvPr>
            <p:cNvSpPr/>
            <p:nvPr/>
          </p:nvSpPr>
          <p:spPr>
            <a:xfrm>
              <a:off x="2327933" y="3112152"/>
              <a:ext cx="1084528" cy="461665"/>
            </a:xfrm>
            <a:prstGeom prst="rect">
              <a:avLst/>
            </a:prstGeom>
          </p:spPr>
          <p:txBody>
            <a:bodyPr wrap="none">
              <a:spAutoFit/>
            </a:bodyPr>
            <a:lstStyle/>
            <a:p>
              <a:pPr algn="ctr"/>
              <a:r>
                <a:rPr lang="en-US" altLang="zh-CN" sz="1200" spc="100" dirty="0">
                  <a:solidFill>
                    <a:srgbClr val="0B263B"/>
                  </a:solidFill>
                  <a:cs typeface="+mn-ea"/>
                  <a:sym typeface="+mn-lt"/>
                </a:rPr>
                <a:t>BUSINESS</a:t>
              </a:r>
            </a:p>
            <a:p>
              <a:pPr algn="ctr"/>
              <a:r>
                <a:rPr lang="en-US" altLang="zh-CN" sz="1200" spc="100" dirty="0">
                  <a:solidFill>
                    <a:srgbClr val="0B263B"/>
                  </a:solidFill>
                  <a:cs typeface="+mn-ea"/>
                  <a:sym typeface="+mn-lt"/>
                </a:rPr>
                <a:t>TEAM</a:t>
              </a:r>
              <a:endParaRPr lang="zh-CN" altLang="en-US" sz="1200" spc="100" dirty="0">
                <a:solidFill>
                  <a:srgbClr val="0B263B"/>
                </a:solidFill>
                <a:cs typeface="+mn-ea"/>
                <a:sym typeface="+mn-lt"/>
              </a:endParaRPr>
            </a:p>
          </p:txBody>
        </p:sp>
      </p:grpSp>
      <p:grpSp>
        <p:nvGrpSpPr>
          <p:cNvPr id="48" name="组合 47">
            <a:extLst>
              <a:ext uri="{FF2B5EF4-FFF2-40B4-BE49-F238E27FC236}">
                <a16:creationId xmlns:a16="http://schemas.microsoft.com/office/drawing/2014/main" id="{C32FA6A8-5FD9-42BD-BBEA-3DABFE84D071}"/>
              </a:ext>
            </a:extLst>
          </p:cNvPr>
          <p:cNvGrpSpPr/>
          <p:nvPr/>
        </p:nvGrpSpPr>
        <p:grpSpPr>
          <a:xfrm>
            <a:off x="7058956" y="2681727"/>
            <a:ext cx="1084528" cy="971383"/>
            <a:chOff x="2327933" y="2697772"/>
            <a:chExt cx="1084528" cy="971383"/>
          </a:xfrm>
        </p:grpSpPr>
        <p:sp>
          <p:nvSpPr>
            <p:cNvPr id="49" name="椭圆 48">
              <a:extLst>
                <a:ext uri="{FF2B5EF4-FFF2-40B4-BE49-F238E27FC236}">
                  <a16:creationId xmlns:a16="http://schemas.microsoft.com/office/drawing/2014/main" id="{D185428C-0132-4F38-AFB8-03F0E8FED1FA}"/>
                </a:ext>
              </a:extLst>
            </p:cNvPr>
            <p:cNvSpPr/>
            <p:nvPr/>
          </p:nvSpPr>
          <p:spPr>
            <a:xfrm>
              <a:off x="2384506" y="2697772"/>
              <a:ext cx="971383" cy="971383"/>
            </a:xfrm>
            <a:prstGeom prst="ellipse">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iconfont-1191-801535">
              <a:extLst>
                <a:ext uri="{FF2B5EF4-FFF2-40B4-BE49-F238E27FC236}">
                  <a16:creationId xmlns:a16="http://schemas.microsoft.com/office/drawing/2014/main" id="{8B5FA4D6-BE18-46B7-9160-6F755C9C3093}"/>
                </a:ext>
              </a:extLst>
            </p:cNvPr>
            <p:cNvSpPr>
              <a:spLocks noChangeAspect="1"/>
            </p:cNvSpPr>
            <p:nvPr/>
          </p:nvSpPr>
          <p:spPr bwMode="auto">
            <a:xfrm>
              <a:off x="2742573" y="2781626"/>
              <a:ext cx="255250" cy="323850"/>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0B263B"/>
            </a:solidFill>
            <a:ln>
              <a:noFill/>
            </a:ln>
          </p:spPr>
          <p:txBody>
            <a:bodyPr/>
            <a:lstStyle/>
            <a:p>
              <a:endParaRPr lang="en-US">
                <a:cs typeface="+mn-ea"/>
                <a:sym typeface="+mn-lt"/>
              </a:endParaRPr>
            </a:p>
          </p:txBody>
        </p:sp>
        <p:sp>
          <p:nvSpPr>
            <p:cNvPr id="51" name="矩形 50">
              <a:extLst>
                <a:ext uri="{FF2B5EF4-FFF2-40B4-BE49-F238E27FC236}">
                  <a16:creationId xmlns:a16="http://schemas.microsoft.com/office/drawing/2014/main" id="{8622CEF8-1CD7-4860-A09A-BA4CB109F3D0}"/>
                </a:ext>
              </a:extLst>
            </p:cNvPr>
            <p:cNvSpPr/>
            <p:nvPr/>
          </p:nvSpPr>
          <p:spPr>
            <a:xfrm>
              <a:off x="2327933" y="3112152"/>
              <a:ext cx="1084528" cy="461665"/>
            </a:xfrm>
            <a:prstGeom prst="rect">
              <a:avLst/>
            </a:prstGeom>
          </p:spPr>
          <p:txBody>
            <a:bodyPr wrap="none">
              <a:spAutoFit/>
            </a:bodyPr>
            <a:lstStyle/>
            <a:p>
              <a:pPr algn="ctr"/>
              <a:r>
                <a:rPr lang="en-US" altLang="zh-CN" sz="1200" spc="100" dirty="0">
                  <a:solidFill>
                    <a:srgbClr val="0B263B"/>
                  </a:solidFill>
                  <a:cs typeface="+mn-ea"/>
                  <a:sym typeface="+mn-lt"/>
                </a:rPr>
                <a:t>BUSINESS</a:t>
              </a:r>
            </a:p>
            <a:p>
              <a:pPr algn="ctr"/>
              <a:r>
                <a:rPr lang="en-US" altLang="zh-CN" sz="1200" spc="100" dirty="0">
                  <a:solidFill>
                    <a:srgbClr val="0B263B"/>
                  </a:solidFill>
                  <a:cs typeface="+mn-ea"/>
                  <a:sym typeface="+mn-lt"/>
                </a:rPr>
                <a:t>TEAM</a:t>
              </a:r>
              <a:endParaRPr lang="zh-CN" altLang="en-US" sz="1200" spc="100" dirty="0">
                <a:solidFill>
                  <a:srgbClr val="0B263B"/>
                </a:solidFill>
                <a:cs typeface="+mn-ea"/>
                <a:sym typeface="+mn-lt"/>
              </a:endParaRPr>
            </a:p>
          </p:txBody>
        </p:sp>
      </p:grpSp>
      <p:grpSp>
        <p:nvGrpSpPr>
          <p:cNvPr id="52" name="组合 51">
            <a:extLst>
              <a:ext uri="{FF2B5EF4-FFF2-40B4-BE49-F238E27FC236}">
                <a16:creationId xmlns:a16="http://schemas.microsoft.com/office/drawing/2014/main" id="{D5C0D31A-C92D-4F4C-AE27-736F9A24156B}"/>
              </a:ext>
            </a:extLst>
          </p:cNvPr>
          <p:cNvGrpSpPr/>
          <p:nvPr/>
        </p:nvGrpSpPr>
        <p:grpSpPr>
          <a:xfrm>
            <a:off x="8733440" y="2291374"/>
            <a:ext cx="1084528" cy="971383"/>
            <a:chOff x="2327933" y="2697772"/>
            <a:chExt cx="1084528" cy="971383"/>
          </a:xfrm>
        </p:grpSpPr>
        <p:sp>
          <p:nvSpPr>
            <p:cNvPr id="53" name="椭圆 52">
              <a:extLst>
                <a:ext uri="{FF2B5EF4-FFF2-40B4-BE49-F238E27FC236}">
                  <a16:creationId xmlns:a16="http://schemas.microsoft.com/office/drawing/2014/main" id="{F9191BFA-04BF-4DCD-B5A8-A9A1649B7BCB}"/>
                </a:ext>
              </a:extLst>
            </p:cNvPr>
            <p:cNvSpPr/>
            <p:nvPr/>
          </p:nvSpPr>
          <p:spPr>
            <a:xfrm>
              <a:off x="2384506" y="2697772"/>
              <a:ext cx="971383" cy="971383"/>
            </a:xfrm>
            <a:prstGeom prst="ellipse">
              <a:avLst/>
            </a:pr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iconfont-1191-801535">
              <a:extLst>
                <a:ext uri="{FF2B5EF4-FFF2-40B4-BE49-F238E27FC236}">
                  <a16:creationId xmlns:a16="http://schemas.microsoft.com/office/drawing/2014/main" id="{23148C94-F337-4072-91BE-9AAD5C3D83E2}"/>
                </a:ext>
              </a:extLst>
            </p:cNvPr>
            <p:cNvSpPr>
              <a:spLocks noChangeAspect="1"/>
            </p:cNvSpPr>
            <p:nvPr/>
          </p:nvSpPr>
          <p:spPr bwMode="auto">
            <a:xfrm>
              <a:off x="2742573" y="2781626"/>
              <a:ext cx="255250" cy="323850"/>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0B263B"/>
            </a:solidFill>
            <a:ln>
              <a:noFill/>
            </a:ln>
          </p:spPr>
          <p:txBody>
            <a:bodyPr/>
            <a:lstStyle/>
            <a:p>
              <a:endParaRPr lang="en-US">
                <a:cs typeface="+mn-ea"/>
                <a:sym typeface="+mn-lt"/>
              </a:endParaRPr>
            </a:p>
          </p:txBody>
        </p:sp>
        <p:sp>
          <p:nvSpPr>
            <p:cNvPr id="55" name="矩形 54">
              <a:extLst>
                <a:ext uri="{FF2B5EF4-FFF2-40B4-BE49-F238E27FC236}">
                  <a16:creationId xmlns:a16="http://schemas.microsoft.com/office/drawing/2014/main" id="{79BE26A1-99E9-4AE1-8E1F-E43BF9666D60}"/>
                </a:ext>
              </a:extLst>
            </p:cNvPr>
            <p:cNvSpPr/>
            <p:nvPr/>
          </p:nvSpPr>
          <p:spPr>
            <a:xfrm>
              <a:off x="2327933" y="3112152"/>
              <a:ext cx="1084528" cy="461665"/>
            </a:xfrm>
            <a:prstGeom prst="rect">
              <a:avLst/>
            </a:prstGeom>
          </p:spPr>
          <p:txBody>
            <a:bodyPr wrap="none">
              <a:spAutoFit/>
            </a:bodyPr>
            <a:lstStyle/>
            <a:p>
              <a:pPr algn="ctr"/>
              <a:r>
                <a:rPr lang="en-US" altLang="zh-CN" sz="1200" spc="100" dirty="0">
                  <a:solidFill>
                    <a:srgbClr val="0B263B"/>
                  </a:solidFill>
                  <a:cs typeface="+mn-ea"/>
                  <a:sym typeface="+mn-lt"/>
                </a:rPr>
                <a:t>BUSINESS</a:t>
              </a:r>
            </a:p>
            <a:p>
              <a:pPr algn="ctr"/>
              <a:r>
                <a:rPr lang="en-US" altLang="zh-CN" sz="1200" spc="100" dirty="0">
                  <a:solidFill>
                    <a:srgbClr val="0B263B"/>
                  </a:solidFill>
                  <a:cs typeface="+mn-ea"/>
                  <a:sym typeface="+mn-lt"/>
                </a:rPr>
                <a:t>TEAM</a:t>
              </a:r>
              <a:endParaRPr lang="zh-CN" altLang="en-US" sz="1200" spc="100" dirty="0">
                <a:solidFill>
                  <a:srgbClr val="0B263B"/>
                </a:solidFill>
                <a:cs typeface="+mn-ea"/>
                <a:sym typeface="+mn-lt"/>
              </a:endParaRPr>
            </a:p>
          </p:txBody>
        </p:sp>
      </p:grpSp>
      <p:sp>
        <p:nvSpPr>
          <p:cNvPr id="56" name="矩形 55">
            <a:extLst>
              <a:ext uri="{FF2B5EF4-FFF2-40B4-BE49-F238E27FC236}">
                <a16:creationId xmlns:a16="http://schemas.microsoft.com/office/drawing/2014/main" id="{E8B7870A-E039-401D-94CB-FADBAF1B4B9D}"/>
              </a:ext>
            </a:extLst>
          </p:cNvPr>
          <p:cNvSpPr/>
          <p:nvPr/>
        </p:nvSpPr>
        <p:spPr>
          <a:xfrm>
            <a:off x="2434716" y="4152473"/>
            <a:ext cx="3588782" cy="613694"/>
          </a:xfrm>
          <a:prstGeom prst="rect">
            <a:avLst/>
          </a:prstGeom>
        </p:spPr>
        <p:txBody>
          <a:bodyPr wrap="square">
            <a:spAutoFit/>
          </a:bodyPr>
          <a:lstStyle/>
          <a:p>
            <a:pPr algn="ct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57" name="矩形 56">
            <a:extLst>
              <a:ext uri="{FF2B5EF4-FFF2-40B4-BE49-F238E27FC236}">
                <a16:creationId xmlns:a16="http://schemas.microsoft.com/office/drawing/2014/main" id="{89CEF04F-EBFB-49A6-B744-2366AE2BA741}"/>
              </a:ext>
            </a:extLst>
          </p:cNvPr>
          <p:cNvSpPr/>
          <p:nvPr/>
        </p:nvSpPr>
        <p:spPr>
          <a:xfrm>
            <a:off x="3176254" y="3804104"/>
            <a:ext cx="2105705" cy="461665"/>
          </a:xfrm>
          <a:prstGeom prst="rect">
            <a:avLst/>
          </a:prstGeom>
        </p:spPr>
        <p:txBody>
          <a:bodyPr wrap="none">
            <a:spAutoFit/>
          </a:bodyPr>
          <a:lstStyle/>
          <a:p>
            <a:pPr algn="ctr"/>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58" name="矩形 57">
            <a:extLst>
              <a:ext uri="{FF2B5EF4-FFF2-40B4-BE49-F238E27FC236}">
                <a16:creationId xmlns:a16="http://schemas.microsoft.com/office/drawing/2014/main" id="{D1274956-F34C-4AEC-A28C-D5990BF73814}"/>
              </a:ext>
            </a:extLst>
          </p:cNvPr>
          <p:cNvSpPr/>
          <p:nvPr/>
        </p:nvSpPr>
        <p:spPr>
          <a:xfrm>
            <a:off x="5975731" y="4152473"/>
            <a:ext cx="3588782" cy="613694"/>
          </a:xfrm>
          <a:prstGeom prst="rect">
            <a:avLst/>
          </a:prstGeom>
        </p:spPr>
        <p:txBody>
          <a:bodyPr wrap="square">
            <a:spAutoFit/>
          </a:bodyPr>
          <a:lstStyle/>
          <a:p>
            <a:pPr algn="ct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59" name="矩形 58">
            <a:extLst>
              <a:ext uri="{FF2B5EF4-FFF2-40B4-BE49-F238E27FC236}">
                <a16:creationId xmlns:a16="http://schemas.microsoft.com/office/drawing/2014/main" id="{C114FB8C-8BF2-4B41-AED5-B57863160153}"/>
              </a:ext>
            </a:extLst>
          </p:cNvPr>
          <p:cNvSpPr/>
          <p:nvPr/>
        </p:nvSpPr>
        <p:spPr>
          <a:xfrm>
            <a:off x="6717269" y="3804104"/>
            <a:ext cx="2105705" cy="461665"/>
          </a:xfrm>
          <a:prstGeom prst="rect">
            <a:avLst/>
          </a:prstGeom>
        </p:spPr>
        <p:txBody>
          <a:bodyPr wrap="none">
            <a:spAutoFit/>
          </a:bodyPr>
          <a:lstStyle/>
          <a:p>
            <a:pPr algn="ctr"/>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Tree>
    <p:extLst>
      <p:ext uri="{BB962C8B-B14F-4D97-AF65-F5344CB8AC3E}">
        <p14:creationId xmlns:p14="http://schemas.microsoft.com/office/powerpoint/2010/main" val="337310096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53" presetClass="entr" presetSubtype="16"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 calcmode="lin" valueType="num">
                                      <p:cBhvr>
                                        <p:cTn id="10" dur="500" fill="hold"/>
                                        <p:tgtEl>
                                          <p:spTgt spid="36"/>
                                        </p:tgtEl>
                                        <p:attrNameLst>
                                          <p:attrName>ppt_w</p:attrName>
                                        </p:attrNameLst>
                                      </p:cBhvr>
                                      <p:tavLst>
                                        <p:tav tm="0">
                                          <p:val>
                                            <p:fltVal val="0"/>
                                          </p:val>
                                        </p:tav>
                                        <p:tav tm="100000">
                                          <p:val>
                                            <p:strVal val="#ppt_w"/>
                                          </p:val>
                                        </p:tav>
                                      </p:tavLst>
                                    </p:anim>
                                    <p:anim calcmode="lin" valueType="num">
                                      <p:cBhvr>
                                        <p:cTn id="11" dur="500" fill="hold"/>
                                        <p:tgtEl>
                                          <p:spTgt spid="36"/>
                                        </p:tgtEl>
                                        <p:attrNameLst>
                                          <p:attrName>ppt_h</p:attrName>
                                        </p:attrNameLst>
                                      </p:cBhvr>
                                      <p:tavLst>
                                        <p:tav tm="0">
                                          <p:val>
                                            <p:fltVal val="0"/>
                                          </p:val>
                                        </p:tav>
                                        <p:tav tm="100000">
                                          <p:val>
                                            <p:strVal val="#ppt_h"/>
                                          </p:val>
                                        </p:tav>
                                      </p:tavLst>
                                    </p:anim>
                                    <p:animEffect transition="in" filter="fade">
                                      <p:cBhvr>
                                        <p:cTn id="12" dur="500"/>
                                        <p:tgtEl>
                                          <p:spTgt spid="36"/>
                                        </p:tgtEl>
                                      </p:cBhvr>
                                    </p:animEffect>
                                  </p:childTnLst>
                                </p:cTn>
                              </p:par>
                              <p:par>
                                <p:cTn id="13" presetID="53" presetClass="entr" presetSubtype="16" fill="hold" nodeType="withEffect">
                                  <p:stCondLst>
                                    <p:cond delay="25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childTnLst>
                                </p:cTn>
                              </p:par>
                              <p:par>
                                <p:cTn id="18" presetID="53" presetClass="entr" presetSubtype="16" fill="hold" nodeType="withEffect">
                                  <p:stCondLst>
                                    <p:cond delay="50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animEffect transition="in" filter="fade">
                                      <p:cBhvr>
                                        <p:cTn id="22" dur="500"/>
                                        <p:tgtEl>
                                          <p:spTgt spid="44"/>
                                        </p:tgtEl>
                                      </p:cBhvr>
                                    </p:animEffect>
                                  </p:childTnLst>
                                </p:cTn>
                              </p:par>
                              <p:par>
                                <p:cTn id="23" presetID="53" presetClass="entr" presetSubtype="16" fill="hold" nodeType="withEffect">
                                  <p:stCondLst>
                                    <p:cond delay="75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par>
                                <p:cTn id="28" presetID="53" presetClass="entr" presetSubtype="16" fill="hold" nodeType="withEffect">
                                  <p:stCondLst>
                                    <p:cond delay="1000"/>
                                  </p:stCondLst>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ppt_w</p:attrName>
                                        </p:attrNameLst>
                                      </p:cBhvr>
                                      <p:tavLst>
                                        <p:tav tm="0">
                                          <p:val>
                                            <p:fltVal val="0"/>
                                          </p:val>
                                        </p:tav>
                                        <p:tav tm="100000">
                                          <p:val>
                                            <p:strVal val="#ppt_w"/>
                                          </p:val>
                                        </p:tav>
                                      </p:tavLst>
                                    </p:anim>
                                    <p:anim calcmode="lin" valueType="num">
                                      <p:cBhvr>
                                        <p:cTn id="31" dur="500" fill="hold"/>
                                        <p:tgtEl>
                                          <p:spTgt spid="52"/>
                                        </p:tgtEl>
                                        <p:attrNameLst>
                                          <p:attrName>ppt_h</p:attrName>
                                        </p:attrNameLst>
                                      </p:cBhvr>
                                      <p:tavLst>
                                        <p:tav tm="0">
                                          <p:val>
                                            <p:fltVal val="0"/>
                                          </p:val>
                                        </p:tav>
                                        <p:tav tm="100000">
                                          <p:val>
                                            <p:strVal val="#ppt_h"/>
                                          </p:val>
                                        </p:tav>
                                      </p:tavLst>
                                    </p:anim>
                                    <p:animEffect transition="in" filter="fade">
                                      <p:cBhvr>
                                        <p:cTn id="32" dur="500"/>
                                        <p:tgtEl>
                                          <p:spTgt spid="52"/>
                                        </p:tgtEl>
                                      </p:cBhvr>
                                    </p:animEffect>
                                  </p:childTnLst>
                                </p:cTn>
                              </p:par>
                              <p:par>
                                <p:cTn id="33" presetID="42" presetClass="entr" presetSubtype="0" fill="hold" grpId="0" nodeType="withEffect">
                                  <p:stCondLst>
                                    <p:cond delay="100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00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1000"/>
                                        <p:tgtEl>
                                          <p:spTgt spid="58"/>
                                        </p:tgtEl>
                                      </p:cBhvr>
                                    </p:animEffect>
                                    <p:anim calcmode="lin" valueType="num">
                                      <p:cBhvr>
                                        <p:cTn id="41" dur="1000" fill="hold"/>
                                        <p:tgtEl>
                                          <p:spTgt spid="58"/>
                                        </p:tgtEl>
                                        <p:attrNameLst>
                                          <p:attrName>ppt_x</p:attrName>
                                        </p:attrNameLst>
                                      </p:cBhvr>
                                      <p:tavLst>
                                        <p:tav tm="0">
                                          <p:val>
                                            <p:strVal val="#ppt_x"/>
                                          </p:val>
                                        </p:tav>
                                        <p:tav tm="100000">
                                          <p:val>
                                            <p:strVal val="#ppt_x"/>
                                          </p:val>
                                        </p:tav>
                                      </p:tavLst>
                                    </p:anim>
                                    <p:anim calcmode="lin" valueType="num">
                                      <p:cBhvr>
                                        <p:cTn id="42" dur="1000" fill="hold"/>
                                        <p:tgtEl>
                                          <p:spTgt spid="5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1000"/>
                                        <p:tgtEl>
                                          <p:spTgt spid="59"/>
                                        </p:tgtEl>
                                      </p:cBhvr>
                                    </p:animEffect>
                                    <p:anim calcmode="lin" valueType="num">
                                      <p:cBhvr>
                                        <p:cTn id="46" dur="1000" fill="hold"/>
                                        <p:tgtEl>
                                          <p:spTgt spid="59"/>
                                        </p:tgtEl>
                                        <p:attrNameLst>
                                          <p:attrName>ppt_x</p:attrName>
                                        </p:attrNameLst>
                                      </p:cBhvr>
                                      <p:tavLst>
                                        <p:tav tm="0">
                                          <p:val>
                                            <p:strVal val="#ppt_x"/>
                                          </p:val>
                                        </p:tav>
                                        <p:tav tm="100000">
                                          <p:val>
                                            <p:strVal val="#ppt_x"/>
                                          </p:val>
                                        </p:tav>
                                      </p:tavLst>
                                    </p:anim>
                                    <p:anim calcmode="lin" valueType="num">
                                      <p:cBhvr>
                                        <p:cTn id="47" dur="1000" fill="hold"/>
                                        <p:tgtEl>
                                          <p:spTgt spid="5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00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grpSp>
        <p:nvGrpSpPr>
          <p:cNvPr id="8" name="组合 7">
            <a:extLst>
              <a:ext uri="{FF2B5EF4-FFF2-40B4-BE49-F238E27FC236}">
                <a16:creationId xmlns:a16="http://schemas.microsoft.com/office/drawing/2014/main" id="{AE071C1A-5418-4147-B9ED-E148DA181F43}"/>
              </a:ext>
            </a:extLst>
          </p:cNvPr>
          <p:cNvGrpSpPr/>
          <p:nvPr/>
        </p:nvGrpSpPr>
        <p:grpSpPr>
          <a:xfrm>
            <a:off x="1997201" y="2100941"/>
            <a:ext cx="2231901" cy="2949042"/>
            <a:chOff x="1415152" y="2100941"/>
            <a:chExt cx="2231901" cy="2949042"/>
          </a:xfrm>
        </p:grpSpPr>
        <p:grpSp>
          <p:nvGrpSpPr>
            <p:cNvPr id="7" name="组合 6">
              <a:extLst>
                <a:ext uri="{FF2B5EF4-FFF2-40B4-BE49-F238E27FC236}">
                  <a16:creationId xmlns:a16="http://schemas.microsoft.com/office/drawing/2014/main" id="{EA3047B1-95D7-4AE3-8BE6-BF1055119AC3}"/>
                </a:ext>
              </a:extLst>
            </p:cNvPr>
            <p:cNvGrpSpPr/>
            <p:nvPr/>
          </p:nvGrpSpPr>
          <p:grpSpPr>
            <a:xfrm>
              <a:off x="1415152" y="2110081"/>
              <a:ext cx="2231901" cy="2939902"/>
              <a:chOff x="1900705" y="2214859"/>
              <a:chExt cx="1600101" cy="2107683"/>
            </a:xfrm>
          </p:grpSpPr>
          <p:sp>
            <p:nvSpPr>
              <p:cNvPr id="3" name="矩形: 圆角 2">
                <a:extLst>
                  <a:ext uri="{FF2B5EF4-FFF2-40B4-BE49-F238E27FC236}">
                    <a16:creationId xmlns:a16="http://schemas.microsoft.com/office/drawing/2014/main" id="{7FA3B654-B081-450F-960E-FA5340D1668E}"/>
                  </a:ext>
                </a:extLst>
              </p:cNvPr>
              <p:cNvSpPr/>
              <p:nvPr/>
            </p:nvSpPr>
            <p:spPr>
              <a:xfrm>
                <a:off x="1900705" y="2438400"/>
                <a:ext cx="1600101" cy="1884142"/>
              </a:xfrm>
              <a:prstGeom prst="roundRect">
                <a:avLst>
                  <a:gd name="adj" fmla="val 9562"/>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id="{EFDF3216-3141-4337-8504-9FBFDF478E1E}"/>
                  </a:ext>
                </a:extLst>
              </p:cNvPr>
              <p:cNvSpPr/>
              <p:nvPr/>
            </p:nvSpPr>
            <p:spPr>
              <a:xfrm>
                <a:off x="2081644" y="2292927"/>
                <a:ext cx="1238224" cy="338554"/>
              </a:xfrm>
              <a:prstGeom prst="rect">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420809C7-5B7C-45B1-A753-F938C51A82DF}"/>
                  </a:ext>
                </a:extLst>
              </p:cNvPr>
              <p:cNvSpPr/>
              <p:nvPr/>
            </p:nvSpPr>
            <p:spPr>
              <a:xfrm>
                <a:off x="2405016" y="2214859"/>
                <a:ext cx="568036"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0" name="矩形 9">
              <a:extLst>
                <a:ext uri="{FF2B5EF4-FFF2-40B4-BE49-F238E27FC236}">
                  <a16:creationId xmlns:a16="http://schemas.microsoft.com/office/drawing/2014/main" id="{5F379772-3F05-4D71-A049-6507891A4B5C}"/>
                </a:ext>
              </a:extLst>
            </p:cNvPr>
            <p:cNvSpPr/>
            <p:nvPr/>
          </p:nvSpPr>
          <p:spPr>
            <a:xfrm>
              <a:off x="1550390" y="3032351"/>
              <a:ext cx="1928725" cy="890693"/>
            </a:xfrm>
            <a:prstGeom prst="rect">
              <a:avLst/>
            </a:prstGeom>
          </p:spPr>
          <p:txBody>
            <a:bodyPr wrap="square">
              <a:spAutoFit/>
            </a:bodyPr>
            <a:lstStyle/>
            <a:p>
              <a:pPr algn="ct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11" name="矩形 10">
              <a:extLst>
                <a:ext uri="{FF2B5EF4-FFF2-40B4-BE49-F238E27FC236}">
                  <a16:creationId xmlns:a16="http://schemas.microsoft.com/office/drawing/2014/main" id="{4F0BFA36-5B27-4886-9DE2-00C1B7A28DAB}"/>
                </a:ext>
              </a:extLst>
            </p:cNvPr>
            <p:cNvSpPr/>
            <p:nvPr/>
          </p:nvSpPr>
          <p:spPr>
            <a:xfrm>
              <a:off x="1640122" y="2252342"/>
              <a:ext cx="1785553" cy="400110"/>
            </a:xfrm>
            <a:prstGeom prst="rect">
              <a:avLst/>
            </a:prstGeom>
          </p:spPr>
          <p:txBody>
            <a:bodyPr wrap="none">
              <a:spAutoFit/>
            </a:bodyPr>
            <a:lstStyle/>
            <a:p>
              <a:pPr algn="ctr"/>
              <a:r>
                <a:rPr lang="en-US" altLang="zh-CN" sz="2000" dirty="0">
                  <a:solidFill>
                    <a:srgbClr val="0B263B"/>
                  </a:solidFill>
                  <a:cs typeface="+mn-ea"/>
                  <a:sym typeface="+mn-lt"/>
                </a:rPr>
                <a:t>Add title text</a:t>
              </a:r>
              <a:endParaRPr lang="zh-CN" altLang="en-US" sz="2400" dirty="0">
                <a:solidFill>
                  <a:srgbClr val="0B263B"/>
                </a:solidFill>
                <a:cs typeface="+mn-ea"/>
                <a:sym typeface="+mn-lt"/>
              </a:endParaRPr>
            </a:p>
          </p:txBody>
        </p:sp>
        <p:sp>
          <p:nvSpPr>
            <p:cNvPr id="12" name="矩形 11">
              <a:extLst>
                <a:ext uri="{FF2B5EF4-FFF2-40B4-BE49-F238E27FC236}">
                  <a16:creationId xmlns:a16="http://schemas.microsoft.com/office/drawing/2014/main" id="{1135897E-A66D-457E-B505-60988B170F58}"/>
                </a:ext>
              </a:extLst>
            </p:cNvPr>
            <p:cNvSpPr/>
            <p:nvPr/>
          </p:nvSpPr>
          <p:spPr>
            <a:xfrm>
              <a:off x="2066873" y="2100941"/>
              <a:ext cx="928459" cy="215444"/>
            </a:xfrm>
            <a:prstGeom prst="rect">
              <a:avLst/>
            </a:prstGeom>
          </p:spPr>
          <p:txBody>
            <a:bodyPr wrap="none">
              <a:spAutoFit/>
            </a:bodyPr>
            <a:lstStyle/>
            <a:p>
              <a:pPr algn="ctr"/>
              <a:r>
                <a:rPr lang="en-US" altLang="zh-CN" sz="800" b="1" spc="200" dirty="0">
                  <a:solidFill>
                    <a:srgbClr val="0B263B"/>
                  </a:solidFill>
                  <a:cs typeface="+mn-ea"/>
                  <a:sym typeface="+mn-lt"/>
                </a:rPr>
                <a:t>BUSINESS</a:t>
              </a:r>
              <a:endParaRPr lang="zh-CN" altLang="en-US" sz="800" b="1" spc="200" dirty="0">
                <a:solidFill>
                  <a:srgbClr val="0B263B"/>
                </a:solidFill>
                <a:cs typeface="+mn-ea"/>
                <a:sym typeface="+mn-lt"/>
              </a:endParaRPr>
            </a:p>
          </p:txBody>
        </p:sp>
      </p:grpSp>
      <p:grpSp>
        <p:nvGrpSpPr>
          <p:cNvPr id="14" name="组合 13">
            <a:extLst>
              <a:ext uri="{FF2B5EF4-FFF2-40B4-BE49-F238E27FC236}">
                <a16:creationId xmlns:a16="http://schemas.microsoft.com/office/drawing/2014/main" id="{5D2D13D8-45A7-4CC5-A184-B9AC6CB2DE50}"/>
              </a:ext>
            </a:extLst>
          </p:cNvPr>
          <p:cNvGrpSpPr/>
          <p:nvPr/>
        </p:nvGrpSpPr>
        <p:grpSpPr>
          <a:xfrm>
            <a:off x="4676568" y="2110081"/>
            <a:ext cx="2231901" cy="2949042"/>
            <a:chOff x="1415152" y="2100941"/>
            <a:chExt cx="2231901" cy="2949042"/>
          </a:xfrm>
        </p:grpSpPr>
        <p:grpSp>
          <p:nvGrpSpPr>
            <p:cNvPr id="15" name="组合 14">
              <a:extLst>
                <a:ext uri="{FF2B5EF4-FFF2-40B4-BE49-F238E27FC236}">
                  <a16:creationId xmlns:a16="http://schemas.microsoft.com/office/drawing/2014/main" id="{B8A09466-3C6F-4503-88E9-9BD9D94A2613}"/>
                </a:ext>
              </a:extLst>
            </p:cNvPr>
            <p:cNvGrpSpPr/>
            <p:nvPr/>
          </p:nvGrpSpPr>
          <p:grpSpPr>
            <a:xfrm>
              <a:off x="1415152" y="2110081"/>
              <a:ext cx="2231901" cy="2939902"/>
              <a:chOff x="1900705" y="2214859"/>
              <a:chExt cx="1600101" cy="2107683"/>
            </a:xfrm>
          </p:grpSpPr>
          <p:sp>
            <p:nvSpPr>
              <p:cNvPr id="19" name="矩形: 圆角 18">
                <a:extLst>
                  <a:ext uri="{FF2B5EF4-FFF2-40B4-BE49-F238E27FC236}">
                    <a16:creationId xmlns:a16="http://schemas.microsoft.com/office/drawing/2014/main" id="{9F2A5F51-A34F-4FD8-888D-EAF6F661CF99}"/>
                  </a:ext>
                </a:extLst>
              </p:cNvPr>
              <p:cNvSpPr/>
              <p:nvPr/>
            </p:nvSpPr>
            <p:spPr>
              <a:xfrm>
                <a:off x="1900705" y="2438400"/>
                <a:ext cx="1600101" cy="1884142"/>
              </a:xfrm>
              <a:prstGeom prst="roundRect">
                <a:avLst>
                  <a:gd name="adj" fmla="val 9562"/>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id="{D33ED2A2-915F-4FD9-9A39-2316BAE1F81B}"/>
                  </a:ext>
                </a:extLst>
              </p:cNvPr>
              <p:cNvSpPr/>
              <p:nvPr/>
            </p:nvSpPr>
            <p:spPr>
              <a:xfrm>
                <a:off x="2081644" y="2292927"/>
                <a:ext cx="1238224" cy="338554"/>
              </a:xfrm>
              <a:prstGeom prst="rect">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id="{2D69E012-C7CE-4FB6-A9D1-54849F747DDE}"/>
                  </a:ext>
                </a:extLst>
              </p:cNvPr>
              <p:cNvSpPr/>
              <p:nvPr/>
            </p:nvSpPr>
            <p:spPr>
              <a:xfrm>
                <a:off x="2405016" y="2214859"/>
                <a:ext cx="568036"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6" name="矩形 15">
              <a:extLst>
                <a:ext uri="{FF2B5EF4-FFF2-40B4-BE49-F238E27FC236}">
                  <a16:creationId xmlns:a16="http://schemas.microsoft.com/office/drawing/2014/main" id="{359A9062-0413-4893-A726-C77D7838404F}"/>
                </a:ext>
              </a:extLst>
            </p:cNvPr>
            <p:cNvSpPr/>
            <p:nvPr/>
          </p:nvSpPr>
          <p:spPr>
            <a:xfrm>
              <a:off x="1550390" y="3032351"/>
              <a:ext cx="1928725" cy="890693"/>
            </a:xfrm>
            <a:prstGeom prst="rect">
              <a:avLst/>
            </a:prstGeom>
          </p:spPr>
          <p:txBody>
            <a:bodyPr wrap="square">
              <a:spAutoFit/>
            </a:bodyPr>
            <a:lstStyle/>
            <a:p>
              <a:pPr algn="ct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17" name="矩形 16">
              <a:extLst>
                <a:ext uri="{FF2B5EF4-FFF2-40B4-BE49-F238E27FC236}">
                  <a16:creationId xmlns:a16="http://schemas.microsoft.com/office/drawing/2014/main" id="{FF8BC4D3-540F-44DB-8789-04D603DBA0ED}"/>
                </a:ext>
              </a:extLst>
            </p:cNvPr>
            <p:cNvSpPr/>
            <p:nvPr/>
          </p:nvSpPr>
          <p:spPr>
            <a:xfrm>
              <a:off x="1640122" y="2252342"/>
              <a:ext cx="1785553" cy="400110"/>
            </a:xfrm>
            <a:prstGeom prst="rect">
              <a:avLst/>
            </a:prstGeom>
          </p:spPr>
          <p:txBody>
            <a:bodyPr wrap="none">
              <a:spAutoFit/>
            </a:bodyPr>
            <a:lstStyle/>
            <a:p>
              <a:pPr algn="ctr"/>
              <a:r>
                <a:rPr lang="en-US" altLang="zh-CN" sz="2000" dirty="0">
                  <a:solidFill>
                    <a:srgbClr val="0B263B"/>
                  </a:solidFill>
                  <a:cs typeface="+mn-ea"/>
                  <a:sym typeface="+mn-lt"/>
                </a:rPr>
                <a:t>Add title text</a:t>
              </a:r>
              <a:endParaRPr lang="zh-CN" altLang="en-US" sz="2000" dirty="0">
                <a:solidFill>
                  <a:srgbClr val="0B263B"/>
                </a:solidFill>
                <a:cs typeface="+mn-ea"/>
                <a:sym typeface="+mn-lt"/>
              </a:endParaRPr>
            </a:p>
          </p:txBody>
        </p:sp>
        <p:sp>
          <p:nvSpPr>
            <p:cNvPr id="18" name="矩形 17">
              <a:extLst>
                <a:ext uri="{FF2B5EF4-FFF2-40B4-BE49-F238E27FC236}">
                  <a16:creationId xmlns:a16="http://schemas.microsoft.com/office/drawing/2014/main" id="{CC87884E-1BA8-4D0D-AB95-9F497E1C2705}"/>
                </a:ext>
              </a:extLst>
            </p:cNvPr>
            <p:cNvSpPr/>
            <p:nvPr/>
          </p:nvSpPr>
          <p:spPr>
            <a:xfrm>
              <a:off x="2066873" y="2100941"/>
              <a:ext cx="928459" cy="215444"/>
            </a:xfrm>
            <a:prstGeom prst="rect">
              <a:avLst/>
            </a:prstGeom>
          </p:spPr>
          <p:txBody>
            <a:bodyPr wrap="none">
              <a:spAutoFit/>
            </a:bodyPr>
            <a:lstStyle/>
            <a:p>
              <a:pPr algn="ctr"/>
              <a:r>
                <a:rPr lang="en-US" altLang="zh-CN" sz="800" b="1" spc="200" dirty="0">
                  <a:solidFill>
                    <a:srgbClr val="0B263B"/>
                  </a:solidFill>
                  <a:cs typeface="+mn-ea"/>
                  <a:sym typeface="+mn-lt"/>
                </a:rPr>
                <a:t>BUSINESS</a:t>
              </a:r>
              <a:endParaRPr lang="zh-CN" altLang="en-US" sz="800" b="1" spc="200" dirty="0">
                <a:solidFill>
                  <a:srgbClr val="0B263B"/>
                </a:solidFill>
                <a:cs typeface="+mn-ea"/>
                <a:sym typeface="+mn-lt"/>
              </a:endParaRPr>
            </a:p>
          </p:txBody>
        </p:sp>
      </p:grpSp>
      <p:grpSp>
        <p:nvGrpSpPr>
          <p:cNvPr id="22" name="组合 21">
            <a:extLst>
              <a:ext uri="{FF2B5EF4-FFF2-40B4-BE49-F238E27FC236}">
                <a16:creationId xmlns:a16="http://schemas.microsoft.com/office/drawing/2014/main" id="{B8B66E12-C587-44C7-8585-90B176CD056B}"/>
              </a:ext>
            </a:extLst>
          </p:cNvPr>
          <p:cNvGrpSpPr/>
          <p:nvPr/>
        </p:nvGrpSpPr>
        <p:grpSpPr>
          <a:xfrm>
            <a:off x="7355935" y="2119221"/>
            <a:ext cx="2231901" cy="2949042"/>
            <a:chOff x="1415152" y="2100941"/>
            <a:chExt cx="2231901" cy="2949042"/>
          </a:xfrm>
        </p:grpSpPr>
        <p:grpSp>
          <p:nvGrpSpPr>
            <p:cNvPr id="23" name="组合 22">
              <a:extLst>
                <a:ext uri="{FF2B5EF4-FFF2-40B4-BE49-F238E27FC236}">
                  <a16:creationId xmlns:a16="http://schemas.microsoft.com/office/drawing/2014/main" id="{19CBE542-DF37-4972-8825-C162ABC5FCC9}"/>
                </a:ext>
              </a:extLst>
            </p:cNvPr>
            <p:cNvGrpSpPr/>
            <p:nvPr/>
          </p:nvGrpSpPr>
          <p:grpSpPr>
            <a:xfrm>
              <a:off x="1415152" y="2110081"/>
              <a:ext cx="2231901" cy="2939902"/>
              <a:chOff x="1900705" y="2214859"/>
              <a:chExt cx="1600101" cy="2107683"/>
            </a:xfrm>
          </p:grpSpPr>
          <p:sp>
            <p:nvSpPr>
              <p:cNvPr id="29" name="矩形: 圆角 28">
                <a:extLst>
                  <a:ext uri="{FF2B5EF4-FFF2-40B4-BE49-F238E27FC236}">
                    <a16:creationId xmlns:a16="http://schemas.microsoft.com/office/drawing/2014/main" id="{859125E2-CC0E-4C36-82CB-8F63736AACE2}"/>
                  </a:ext>
                </a:extLst>
              </p:cNvPr>
              <p:cNvSpPr/>
              <p:nvPr/>
            </p:nvSpPr>
            <p:spPr>
              <a:xfrm>
                <a:off x="1900705" y="2438400"/>
                <a:ext cx="1600101" cy="1884142"/>
              </a:xfrm>
              <a:prstGeom prst="roundRect">
                <a:avLst>
                  <a:gd name="adj" fmla="val 9562"/>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id="{CA95C1B4-BC5C-4FFE-83DF-1A5C502225B2}"/>
                  </a:ext>
                </a:extLst>
              </p:cNvPr>
              <p:cNvSpPr/>
              <p:nvPr/>
            </p:nvSpPr>
            <p:spPr>
              <a:xfrm>
                <a:off x="2081644" y="2292927"/>
                <a:ext cx="1238224" cy="338554"/>
              </a:xfrm>
              <a:prstGeom prst="rect">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id="{DF13C211-511D-4A81-8F68-C65EBAE71B0F}"/>
                  </a:ext>
                </a:extLst>
              </p:cNvPr>
              <p:cNvSpPr/>
              <p:nvPr/>
            </p:nvSpPr>
            <p:spPr>
              <a:xfrm>
                <a:off x="2405016" y="2214859"/>
                <a:ext cx="568036"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4" name="矩形 23">
              <a:extLst>
                <a:ext uri="{FF2B5EF4-FFF2-40B4-BE49-F238E27FC236}">
                  <a16:creationId xmlns:a16="http://schemas.microsoft.com/office/drawing/2014/main" id="{6A7DC961-EF5C-400A-963E-CEB4B0E3FC56}"/>
                </a:ext>
              </a:extLst>
            </p:cNvPr>
            <p:cNvSpPr/>
            <p:nvPr/>
          </p:nvSpPr>
          <p:spPr>
            <a:xfrm>
              <a:off x="1550390" y="3032351"/>
              <a:ext cx="1928725" cy="890693"/>
            </a:xfrm>
            <a:prstGeom prst="rect">
              <a:avLst/>
            </a:prstGeom>
          </p:spPr>
          <p:txBody>
            <a:bodyPr wrap="square">
              <a:spAutoFit/>
            </a:bodyPr>
            <a:lstStyle/>
            <a:p>
              <a:pPr algn="ct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27" name="矩形 26">
              <a:extLst>
                <a:ext uri="{FF2B5EF4-FFF2-40B4-BE49-F238E27FC236}">
                  <a16:creationId xmlns:a16="http://schemas.microsoft.com/office/drawing/2014/main" id="{70AB7E18-7432-44EA-A6F3-D6AB29323197}"/>
                </a:ext>
              </a:extLst>
            </p:cNvPr>
            <p:cNvSpPr/>
            <p:nvPr/>
          </p:nvSpPr>
          <p:spPr>
            <a:xfrm>
              <a:off x="1640122" y="2252342"/>
              <a:ext cx="1785553" cy="400110"/>
            </a:xfrm>
            <a:prstGeom prst="rect">
              <a:avLst/>
            </a:prstGeom>
          </p:spPr>
          <p:txBody>
            <a:bodyPr wrap="none">
              <a:spAutoFit/>
            </a:bodyPr>
            <a:lstStyle/>
            <a:p>
              <a:pPr algn="ctr"/>
              <a:r>
                <a:rPr lang="en-US" altLang="zh-CN" sz="2000" dirty="0">
                  <a:solidFill>
                    <a:srgbClr val="0B263B"/>
                  </a:solidFill>
                  <a:cs typeface="+mn-ea"/>
                  <a:sym typeface="+mn-lt"/>
                </a:rPr>
                <a:t>Add title text</a:t>
              </a:r>
              <a:endParaRPr lang="zh-CN" altLang="en-US" sz="2000" dirty="0">
                <a:solidFill>
                  <a:srgbClr val="0B263B"/>
                </a:solidFill>
                <a:cs typeface="+mn-ea"/>
                <a:sym typeface="+mn-lt"/>
              </a:endParaRPr>
            </a:p>
          </p:txBody>
        </p:sp>
        <p:sp>
          <p:nvSpPr>
            <p:cNvPr id="28" name="矩形 27">
              <a:extLst>
                <a:ext uri="{FF2B5EF4-FFF2-40B4-BE49-F238E27FC236}">
                  <a16:creationId xmlns:a16="http://schemas.microsoft.com/office/drawing/2014/main" id="{09778F64-AC11-4E0E-AD79-C4CDC1C0F2ED}"/>
                </a:ext>
              </a:extLst>
            </p:cNvPr>
            <p:cNvSpPr/>
            <p:nvPr/>
          </p:nvSpPr>
          <p:spPr>
            <a:xfrm>
              <a:off x="2066873" y="2100941"/>
              <a:ext cx="928459" cy="215444"/>
            </a:xfrm>
            <a:prstGeom prst="rect">
              <a:avLst/>
            </a:prstGeom>
          </p:spPr>
          <p:txBody>
            <a:bodyPr wrap="none">
              <a:spAutoFit/>
            </a:bodyPr>
            <a:lstStyle/>
            <a:p>
              <a:pPr algn="ctr"/>
              <a:r>
                <a:rPr lang="en-US" altLang="zh-CN" sz="800" b="1" spc="200" dirty="0">
                  <a:solidFill>
                    <a:srgbClr val="0B263B"/>
                  </a:solidFill>
                  <a:cs typeface="+mn-ea"/>
                  <a:sym typeface="+mn-lt"/>
                </a:rPr>
                <a:t>BUSINESS</a:t>
              </a:r>
              <a:endParaRPr lang="zh-CN" altLang="en-US" sz="800" b="1" spc="200" dirty="0">
                <a:solidFill>
                  <a:srgbClr val="0B263B"/>
                </a:solidFill>
                <a:cs typeface="+mn-ea"/>
                <a:sym typeface="+mn-lt"/>
              </a:endParaRPr>
            </a:p>
          </p:txBody>
        </p:sp>
      </p:grpSp>
    </p:spTree>
    <p:extLst>
      <p:ext uri="{BB962C8B-B14F-4D97-AF65-F5344CB8AC3E}">
        <p14:creationId xmlns:p14="http://schemas.microsoft.com/office/powerpoint/2010/main" val="27500421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94DA9A6E-F21A-43CA-BCDD-D13B418E0F88}"/>
              </a:ext>
            </a:extLst>
          </p:cNvPr>
          <p:cNvGrpSpPr/>
          <p:nvPr/>
        </p:nvGrpSpPr>
        <p:grpSpPr>
          <a:xfrm>
            <a:off x="660400" y="279328"/>
            <a:ext cx="660616" cy="598680"/>
            <a:chOff x="3380969" y="1296857"/>
            <a:chExt cx="660616" cy="598680"/>
          </a:xfrm>
        </p:grpSpPr>
        <p:cxnSp>
          <p:nvCxnSpPr>
            <p:cNvPr id="34" name="直接连接符 33">
              <a:extLst>
                <a:ext uri="{FF2B5EF4-FFF2-40B4-BE49-F238E27FC236}">
                  <a16:creationId xmlns:a16="http://schemas.microsoft.com/office/drawing/2014/main" id="{BF463231-1AF0-4393-B447-DC5B7AA2C8C6}"/>
                </a:ext>
              </a:extLst>
            </p:cNvPr>
            <p:cNvCxnSpPr>
              <a:cxnSpLocks/>
            </p:cNvCxnSpPr>
            <p:nvPr/>
          </p:nvCxnSpPr>
          <p:spPr>
            <a:xfrm>
              <a:off x="4041585" y="1296857"/>
              <a:ext cx="0" cy="598680"/>
            </a:xfrm>
            <a:prstGeom prst="line">
              <a:avLst/>
            </a:prstGeom>
            <a:ln w="9525">
              <a:solidFill>
                <a:srgbClr val="D2B487"/>
              </a:solidFill>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B6115A35-0E2A-47C9-8DD4-2A996A8E534D}"/>
                </a:ext>
              </a:extLst>
            </p:cNvPr>
            <p:cNvGrpSpPr/>
            <p:nvPr/>
          </p:nvGrpSpPr>
          <p:grpSpPr>
            <a:xfrm>
              <a:off x="3380969" y="1334580"/>
              <a:ext cx="523234" cy="523234"/>
              <a:chOff x="2479717" y="4070615"/>
              <a:chExt cx="681038" cy="681038"/>
            </a:xfrm>
          </p:grpSpPr>
          <p:sp>
            <p:nvSpPr>
              <p:cNvPr id="37" name="任意多边形: 形状 36">
                <a:extLst>
                  <a:ext uri="{FF2B5EF4-FFF2-40B4-BE49-F238E27FC236}">
                    <a16:creationId xmlns:a16="http://schemas.microsoft.com/office/drawing/2014/main" id="{085FF128-317B-4288-85B5-CD06D4232965}"/>
                  </a:ext>
                </a:extLst>
              </p:cNvPr>
              <p:cNvSpPr/>
              <p:nvPr/>
            </p:nvSpPr>
            <p:spPr>
              <a:xfrm>
                <a:off x="2521785" y="4112683"/>
                <a:ext cx="596901" cy="596901"/>
              </a:xfrm>
              <a:custGeom>
                <a:avLst/>
                <a:gdLst/>
                <a:ahLst/>
                <a:cxnLst/>
                <a:rect l="l" t="t" r="r" b="b"/>
                <a:pathLst>
                  <a:path w="643470" h="643470">
                    <a:moveTo>
                      <a:pt x="457065" y="381762"/>
                    </a:moveTo>
                    <a:cubicBezTo>
                      <a:pt x="469514" y="381762"/>
                      <a:pt x="480574" y="384891"/>
                      <a:pt x="490245" y="391148"/>
                    </a:cubicBezTo>
                    <a:cubicBezTo>
                      <a:pt x="499917" y="397405"/>
                      <a:pt x="508159" y="405497"/>
                      <a:pt x="514970" y="415424"/>
                    </a:cubicBezTo>
                    <a:cubicBezTo>
                      <a:pt x="521782" y="425351"/>
                      <a:pt x="526933" y="436385"/>
                      <a:pt x="530422" y="448527"/>
                    </a:cubicBezTo>
                    <a:cubicBezTo>
                      <a:pt x="533911" y="460669"/>
                      <a:pt x="535656" y="472306"/>
                      <a:pt x="535656" y="483437"/>
                    </a:cubicBezTo>
                    <a:cubicBezTo>
                      <a:pt x="535656" y="494898"/>
                      <a:pt x="533904" y="506666"/>
                      <a:pt x="530400" y="518742"/>
                    </a:cubicBezTo>
                    <a:cubicBezTo>
                      <a:pt x="526896" y="530818"/>
                      <a:pt x="521776" y="541846"/>
                      <a:pt x="515039" y="551826"/>
                    </a:cubicBezTo>
                    <a:cubicBezTo>
                      <a:pt x="508303" y="561806"/>
                      <a:pt x="500124" y="569907"/>
                      <a:pt x="490504" y="576130"/>
                    </a:cubicBezTo>
                    <a:cubicBezTo>
                      <a:pt x="480884" y="582352"/>
                      <a:pt x="469738" y="585464"/>
                      <a:pt x="457065" y="585464"/>
                    </a:cubicBezTo>
                    <a:cubicBezTo>
                      <a:pt x="444587" y="585464"/>
                      <a:pt x="433531" y="582347"/>
                      <a:pt x="423896" y="576113"/>
                    </a:cubicBezTo>
                    <a:cubicBezTo>
                      <a:pt x="414261" y="569880"/>
                      <a:pt x="406028" y="561785"/>
                      <a:pt x="399196" y="551829"/>
                    </a:cubicBezTo>
                    <a:cubicBezTo>
                      <a:pt x="392364" y="541873"/>
                      <a:pt x="387202" y="530824"/>
                      <a:pt x="383711" y="518682"/>
                    </a:cubicBezTo>
                    <a:cubicBezTo>
                      <a:pt x="380220" y="506540"/>
                      <a:pt x="378474" y="494791"/>
                      <a:pt x="378474" y="483437"/>
                    </a:cubicBezTo>
                    <a:cubicBezTo>
                      <a:pt x="378474" y="471950"/>
                      <a:pt x="380209" y="460229"/>
                      <a:pt x="383678" y="448274"/>
                    </a:cubicBezTo>
                    <a:cubicBezTo>
                      <a:pt x="387147" y="436319"/>
                      <a:pt x="392239" y="425368"/>
                      <a:pt x="398954" y="415421"/>
                    </a:cubicBezTo>
                    <a:cubicBezTo>
                      <a:pt x="405668" y="405474"/>
                      <a:pt x="413853" y="397378"/>
                      <a:pt x="423508" y="391131"/>
                    </a:cubicBezTo>
                    <a:cubicBezTo>
                      <a:pt x="433163" y="384885"/>
                      <a:pt x="444348" y="381762"/>
                      <a:pt x="457065" y="381762"/>
                    </a:cubicBezTo>
                    <a:close/>
                    <a:moveTo>
                      <a:pt x="447540" y="67437"/>
                    </a:moveTo>
                    <a:cubicBezTo>
                      <a:pt x="459989" y="67437"/>
                      <a:pt x="471049" y="70566"/>
                      <a:pt x="480720" y="76823"/>
                    </a:cubicBezTo>
                    <a:cubicBezTo>
                      <a:pt x="490392" y="83080"/>
                      <a:pt x="498634" y="91172"/>
                      <a:pt x="505445" y="101099"/>
                    </a:cubicBezTo>
                    <a:cubicBezTo>
                      <a:pt x="512257" y="111026"/>
                      <a:pt x="517408" y="122060"/>
                      <a:pt x="520897" y="134202"/>
                    </a:cubicBezTo>
                    <a:cubicBezTo>
                      <a:pt x="524386" y="146344"/>
                      <a:pt x="526131" y="157981"/>
                      <a:pt x="526131" y="169112"/>
                    </a:cubicBezTo>
                    <a:cubicBezTo>
                      <a:pt x="526131" y="180573"/>
                      <a:pt x="524379" y="192341"/>
                      <a:pt x="520875" y="204417"/>
                    </a:cubicBezTo>
                    <a:cubicBezTo>
                      <a:pt x="517371" y="216493"/>
                      <a:pt x="512251" y="227521"/>
                      <a:pt x="505514" y="237501"/>
                    </a:cubicBezTo>
                    <a:cubicBezTo>
                      <a:pt x="498778" y="247481"/>
                      <a:pt x="490599" y="255582"/>
                      <a:pt x="480979" y="261805"/>
                    </a:cubicBezTo>
                    <a:cubicBezTo>
                      <a:pt x="471359" y="268027"/>
                      <a:pt x="460213" y="271139"/>
                      <a:pt x="447540" y="271139"/>
                    </a:cubicBezTo>
                    <a:cubicBezTo>
                      <a:pt x="435062" y="271139"/>
                      <a:pt x="424006" y="268022"/>
                      <a:pt x="414371" y="261788"/>
                    </a:cubicBezTo>
                    <a:cubicBezTo>
                      <a:pt x="404736" y="255555"/>
                      <a:pt x="396503" y="247460"/>
                      <a:pt x="389671" y="237504"/>
                    </a:cubicBezTo>
                    <a:cubicBezTo>
                      <a:pt x="382839" y="227548"/>
                      <a:pt x="377677" y="216499"/>
                      <a:pt x="374186" y="204357"/>
                    </a:cubicBezTo>
                    <a:cubicBezTo>
                      <a:pt x="370695" y="192215"/>
                      <a:pt x="368949" y="180466"/>
                      <a:pt x="368949" y="169112"/>
                    </a:cubicBezTo>
                    <a:cubicBezTo>
                      <a:pt x="368949" y="157625"/>
                      <a:pt x="370684" y="145904"/>
                      <a:pt x="374153" y="133949"/>
                    </a:cubicBezTo>
                    <a:cubicBezTo>
                      <a:pt x="377622" y="121994"/>
                      <a:pt x="382714" y="111043"/>
                      <a:pt x="389429" y="101096"/>
                    </a:cubicBezTo>
                    <a:cubicBezTo>
                      <a:pt x="396143" y="91149"/>
                      <a:pt x="404328" y="83053"/>
                      <a:pt x="413983" y="76806"/>
                    </a:cubicBezTo>
                    <a:cubicBezTo>
                      <a:pt x="423638" y="70560"/>
                      <a:pt x="434823" y="67437"/>
                      <a:pt x="447540" y="67437"/>
                    </a:cubicBezTo>
                    <a:close/>
                    <a:moveTo>
                      <a:pt x="321735" y="0"/>
                    </a:moveTo>
                    <a:cubicBezTo>
                      <a:pt x="366157" y="0"/>
                      <a:pt x="408477" y="9003"/>
                      <a:pt x="446969" y="25284"/>
                    </a:cubicBezTo>
                    <a:lnTo>
                      <a:pt x="461070" y="32938"/>
                    </a:lnTo>
                    <a:lnTo>
                      <a:pt x="447540" y="30785"/>
                    </a:lnTo>
                    <a:cubicBezTo>
                      <a:pt x="429317" y="30785"/>
                      <a:pt x="412977" y="34963"/>
                      <a:pt x="398520" y="43321"/>
                    </a:cubicBezTo>
                    <a:cubicBezTo>
                      <a:pt x="384063" y="51678"/>
                      <a:pt x="371927" y="62477"/>
                      <a:pt x="362110" y="75719"/>
                    </a:cubicBezTo>
                    <a:cubicBezTo>
                      <a:pt x="352294" y="88960"/>
                      <a:pt x="344812" y="103705"/>
                      <a:pt x="339665" y="119951"/>
                    </a:cubicBezTo>
                    <a:cubicBezTo>
                      <a:pt x="334518" y="136197"/>
                      <a:pt x="331945" y="152584"/>
                      <a:pt x="331945" y="169112"/>
                    </a:cubicBezTo>
                    <a:cubicBezTo>
                      <a:pt x="331945" y="194339"/>
                      <a:pt x="337787" y="218097"/>
                      <a:pt x="349472" y="240384"/>
                    </a:cubicBezTo>
                    <a:cubicBezTo>
                      <a:pt x="353099" y="249683"/>
                      <a:pt x="358472" y="258600"/>
                      <a:pt x="365590" y="267135"/>
                    </a:cubicBezTo>
                    <a:cubicBezTo>
                      <a:pt x="372709" y="275671"/>
                      <a:pt x="380545" y="282966"/>
                      <a:pt x="389101" y="289021"/>
                    </a:cubicBezTo>
                    <a:cubicBezTo>
                      <a:pt x="397656" y="295077"/>
                      <a:pt x="406899" y="299719"/>
                      <a:pt x="416830" y="302948"/>
                    </a:cubicBezTo>
                    <a:cubicBezTo>
                      <a:pt x="426760" y="306176"/>
                      <a:pt x="436997" y="307791"/>
                      <a:pt x="447540" y="307791"/>
                    </a:cubicBezTo>
                    <a:cubicBezTo>
                      <a:pt x="465973" y="307791"/>
                      <a:pt x="482336" y="303624"/>
                      <a:pt x="496629" y="295291"/>
                    </a:cubicBezTo>
                    <a:cubicBezTo>
                      <a:pt x="510923" y="286957"/>
                      <a:pt x="522988" y="276156"/>
                      <a:pt x="532827" y="262887"/>
                    </a:cubicBezTo>
                    <a:cubicBezTo>
                      <a:pt x="542666" y="249618"/>
                      <a:pt x="550177" y="234800"/>
                      <a:pt x="555360" y="218435"/>
                    </a:cubicBezTo>
                    <a:cubicBezTo>
                      <a:pt x="560544" y="202069"/>
                      <a:pt x="563136" y="185628"/>
                      <a:pt x="563136" y="169112"/>
                    </a:cubicBezTo>
                    <a:cubicBezTo>
                      <a:pt x="563136" y="144097"/>
                      <a:pt x="557429" y="120339"/>
                      <a:pt x="546015" y="97839"/>
                    </a:cubicBezTo>
                    <a:lnTo>
                      <a:pt x="537927" y="84903"/>
                    </a:lnTo>
                    <a:lnTo>
                      <a:pt x="549236" y="94234"/>
                    </a:lnTo>
                    <a:cubicBezTo>
                      <a:pt x="607459" y="152457"/>
                      <a:pt x="643470" y="232891"/>
                      <a:pt x="643470" y="321735"/>
                    </a:cubicBezTo>
                    <a:cubicBezTo>
                      <a:pt x="643470" y="388369"/>
                      <a:pt x="623214" y="450271"/>
                      <a:pt x="588523" y="501620"/>
                    </a:cubicBezTo>
                    <a:lnTo>
                      <a:pt x="565370" y="529681"/>
                    </a:lnTo>
                    <a:lnTo>
                      <a:pt x="572661" y="483437"/>
                    </a:lnTo>
                    <a:cubicBezTo>
                      <a:pt x="572661" y="458422"/>
                      <a:pt x="566954" y="434664"/>
                      <a:pt x="555540" y="412164"/>
                    </a:cubicBezTo>
                    <a:cubicBezTo>
                      <a:pt x="551656" y="403111"/>
                      <a:pt x="546164" y="394328"/>
                      <a:pt x="539065" y="385815"/>
                    </a:cubicBezTo>
                    <a:cubicBezTo>
                      <a:pt x="531965" y="377302"/>
                      <a:pt x="524134" y="370015"/>
                      <a:pt x="515573" y="363956"/>
                    </a:cubicBezTo>
                    <a:cubicBezTo>
                      <a:pt x="507012" y="357897"/>
                      <a:pt x="497730" y="353241"/>
                      <a:pt x="487726" y="349989"/>
                    </a:cubicBezTo>
                    <a:cubicBezTo>
                      <a:pt x="477722" y="346736"/>
                      <a:pt x="467502" y="345110"/>
                      <a:pt x="457065" y="345110"/>
                    </a:cubicBezTo>
                    <a:cubicBezTo>
                      <a:pt x="438842" y="345110"/>
                      <a:pt x="422502" y="349288"/>
                      <a:pt x="408045" y="357646"/>
                    </a:cubicBezTo>
                    <a:cubicBezTo>
                      <a:pt x="393588" y="366003"/>
                      <a:pt x="381452" y="376802"/>
                      <a:pt x="371635" y="390044"/>
                    </a:cubicBezTo>
                    <a:cubicBezTo>
                      <a:pt x="361819" y="403286"/>
                      <a:pt x="354337" y="418030"/>
                      <a:pt x="349190" y="434276"/>
                    </a:cubicBezTo>
                    <a:cubicBezTo>
                      <a:pt x="344043" y="450522"/>
                      <a:pt x="341470" y="466909"/>
                      <a:pt x="341470" y="483437"/>
                    </a:cubicBezTo>
                    <a:cubicBezTo>
                      <a:pt x="341470" y="508664"/>
                      <a:pt x="347312" y="532422"/>
                      <a:pt x="358997" y="554709"/>
                    </a:cubicBezTo>
                    <a:cubicBezTo>
                      <a:pt x="362624" y="564008"/>
                      <a:pt x="367997" y="572925"/>
                      <a:pt x="375115" y="581460"/>
                    </a:cubicBezTo>
                    <a:cubicBezTo>
                      <a:pt x="382234" y="589996"/>
                      <a:pt x="390070" y="597291"/>
                      <a:pt x="398626" y="603346"/>
                    </a:cubicBezTo>
                    <a:cubicBezTo>
                      <a:pt x="407181" y="609402"/>
                      <a:pt x="416424" y="614044"/>
                      <a:pt x="426355" y="617273"/>
                    </a:cubicBezTo>
                    <a:lnTo>
                      <a:pt x="441977" y="619736"/>
                    </a:lnTo>
                    <a:lnTo>
                      <a:pt x="386576" y="636934"/>
                    </a:lnTo>
                    <a:cubicBezTo>
                      <a:pt x="365632" y="641220"/>
                      <a:pt x="343946" y="643470"/>
                      <a:pt x="321735" y="643470"/>
                    </a:cubicBezTo>
                    <a:cubicBezTo>
                      <a:pt x="299524" y="643470"/>
                      <a:pt x="277839" y="641220"/>
                      <a:pt x="256894" y="636934"/>
                    </a:cubicBezTo>
                    <a:lnTo>
                      <a:pt x="203214" y="620270"/>
                    </a:lnTo>
                    <a:lnTo>
                      <a:pt x="234820" y="613190"/>
                    </a:lnTo>
                    <a:cubicBezTo>
                      <a:pt x="248411" y="606769"/>
                      <a:pt x="260734" y="597448"/>
                      <a:pt x="271792" y="585227"/>
                    </a:cubicBezTo>
                    <a:lnTo>
                      <a:pt x="276357" y="579836"/>
                    </a:lnTo>
                    <a:lnTo>
                      <a:pt x="276357" y="464934"/>
                    </a:lnTo>
                    <a:lnTo>
                      <a:pt x="182303" y="464934"/>
                    </a:lnTo>
                    <a:lnTo>
                      <a:pt x="182303" y="501939"/>
                    </a:lnTo>
                    <a:lnTo>
                      <a:pt x="239000" y="501939"/>
                    </a:lnTo>
                    <a:lnTo>
                      <a:pt x="239000" y="565271"/>
                    </a:lnTo>
                    <a:cubicBezTo>
                      <a:pt x="225259" y="578968"/>
                      <a:pt x="209550" y="585816"/>
                      <a:pt x="191874" y="585816"/>
                    </a:cubicBezTo>
                    <a:cubicBezTo>
                      <a:pt x="179135" y="585816"/>
                      <a:pt x="167885" y="582704"/>
                      <a:pt x="158124" y="576480"/>
                    </a:cubicBezTo>
                    <a:cubicBezTo>
                      <a:pt x="148362" y="570255"/>
                      <a:pt x="140062" y="562117"/>
                      <a:pt x="133223" y="552066"/>
                    </a:cubicBezTo>
                    <a:cubicBezTo>
                      <a:pt x="126383" y="542014"/>
                      <a:pt x="121216" y="530926"/>
                      <a:pt x="117722" y="518800"/>
                    </a:cubicBezTo>
                    <a:cubicBezTo>
                      <a:pt x="114227" y="506675"/>
                      <a:pt x="112479" y="494828"/>
                      <a:pt x="112479" y="483260"/>
                    </a:cubicBezTo>
                    <a:cubicBezTo>
                      <a:pt x="112479" y="471796"/>
                      <a:pt x="114216" y="460014"/>
                      <a:pt x="117688" y="447916"/>
                    </a:cubicBezTo>
                    <a:cubicBezTo>
                      <a:pt x="121161" y="435818"/>
                      <a:pt x="126281" y="424781"/>
                      <a:pt x="133047" y="414805"/>
                    </a:cubicBezTo>
                    <a:cubicBezTo>
                      <a:pt x="139812" y="404828"/>
                      <a:pt x="148087" y="396710"/>
                      <a:pt x="157870" y="390449"/>
                    </a:cubicBezTo>
                    <a:cubicBezTo>
                      <a:pt x="167654" y="384188"/>
                      <a:pt x="178891" y="381057"/>
                      <a:pt x="191582" y="381057"/>
                    </a:cubicBezTo>
                    <a:cubicBezTo>
                      <a:pt x="200929" y="381057"/>
                      <a:pt x="209989" y="383141"/>
                      <a:pt x="218763" y="387310"/>
                    </a:cubicBezTo>
                    <a:cubicBezTo>
                      <a:pt x="227537" y="391478"/>
                      <a:pt x="236257" y="397922"/>
                      <a:pt x="244925" y="406641"/>
                    </a:cubicBezTo>
                    <a:lnTo>
                      <a:pt x="271170" y="382759"/>
                    </a:lnTo>
                    <a:cubicBezTo>
                      <a:pt x="259896" y="369315"/>
                      <a:pt x="247457" y="359503"/>
                      <a:pt x="233854" y="353323"/>
                    </a:cubicBezTo>
                    <a:cubicBezTo>
                      <a:pt x="220251" y="347143"/>
                      <a:pt x="206160" y="344052"/>
                      <a:pt x="191582" y="344052"/>
                    </a:cubicBezTo>
                    <a:cubicBezTo>
                      <a:pt x="173183" y="344052"/>
                      <a:pt x="156685" y="348234"/>
                      <a:pt x="142088" y="356597"/>
                    </a:cubicBezTo>
                    <a:cubicBezTo>
                      <a:pt x="127492" y="364959"/>
                      <a:pt x="115260" y="375781"/>
                      <a:pt x="105392" y="389061"/>
                    </a:cubicBezTo>
                    <a:cubicBezTo>
                      <a:pt x="95524" y="402341"/>
                      <a:pt x="87954" y="417205"/>
                      <a:pt x="82680" y="433651"/>
                    </a:cubicBezTo>
                    <a:cubicBezTo>
                      <a:pt x="77407" y="450098"/>
                      <a:pt x="74770" y="466634"/>
                      <a:pt x="74770" y="483260"/>
                    </a:cubicBezTo>
                    <a:cubicBezTo>
                      <a:pt x="74770" y="499758"/>
                      <a:pt x="77430" y="516263"/>
                      <a:pt x="82752" y="532776"/>
                    </a:cubicBezTo>
                    <a:lnTo>
                      <a:pt x="86167" y="539459"/>
                    </a:lnTo>
                    <a:lnTo>
                      <a:pt x="54948" y="501620"/>
                    </a:lnTo>
                    <a:cubicBezTo>
                      <a:pt x="20257" y="450271"/>
                      <a:pt x="0" y="388369"/>
                      <a:pt x="0" y="321735"/>
                    </a:cubicBezTo>
                    <a:cubicBezTo>
                      <a:pt x="0" y="232891"/>
                      <a:pt x="36012" y="152457"/>
                      <a:pt x="94234" y="94234"/>
                    </a:cubicBezTo>
                    <a:lnTo>
                      <a:pt x="113222" y="78568"/>
                    </a:lnTo>
                    <a:lnTo>
                      <a:pt x="113222" y="294046"/>
                    </a:lnTo>
                    <a:lnTo>
                      <a:pt x="258785" y="294046"/>
                    </a:lnTo>
                    <a:lnTo>
                      <a:pt x="258785" y="256689"/>
                    </a:lnTo>
                    <a:lnTo>
                      <a:pt x="150227" y="256689"/>
                    </a:lnTo>
                    <a:lnTo>
                      <a:pt x="150227" y="50401"/>
                    </a:lnTo>
                    <a:lnTo>
                      <a:pt x="196501" y="25284"/>
                    </a:lnTo>
                    <a:cubicBezTo>
                      <a:pt x="234993" y="9003"/>
                      <a:pt x="277313" y="0"/>
                      <a:pt x="321735" y="0"/>
                    </a:cubicBezTo>
                    <a:close/>
                  </a:path>
                </a:pathLst>
              </a:custGeom>
              <a:solidFill>
                <a:srgbClr val="D2B48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8" name="椭圆 37">
                <a:extLst>
                  <a:ext uri="{FF2B5EF4-FFF2-40B4-BE49-F238E27FC236}">
                    <a16:creationId xmlns:a16="http://schemas.microsoft.com/office/drawing/2014/main" id="{BD80738B-27AA-497C-8963-550B50E10CA1}"/>
                  </a:ext>
                </a:extLst>
              </p:cNvPr>
              <p:cNvSpPr/>
              <p:nvPr/>
            </p:nvSpPr>
            <p:spPr>
              <a:xfrm>
                <a:off x="2479717" y="4070615"/>
                <a:ext cx="681038" cy="681038"/>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sp>
        <p:nvSpPr>
          <p:cNvPr id="41" name="文本框 40">
            <a:extLst>
              <a:ext uri="{FF2B5EF4-FFF2-40B4-BE49-F238E27FC236}">
                <a16:creationId xmlns:a16="http://schemas.microsoft.com/office/drawing/2014/main" id="{4D72F30C-3135-4D3D-8B0C-34EDE71D0345}"/>
              </a:ext>
            </a:extLst>
          </p:cNvPr>
          <p:cNvSpPr txBox="1"/>
          <p:nvPr/>
        </p:nvSpPr>
        <p:spPr>
          <a:xfrm>
            <a:off x="3535104" y="2964392"/>
            <a:ext cx="4021935" cy="830997"/>
          </a:xfrm>
          <a:prstGeom prst="rect">
            <a:avLst/>
          </a:prstGeom>
          <a:noFill/>
        </p:spPr>
        <p:txBody>
          <a:bodyPr wrap="none" rtlCol="0">
            <a:spAutoFit/>
          </a:bodyPr>
          <a:lstStyle/>
          <a:p>
            <a:r>
              <a:rPr lang="en-US" altLang="zh-CN" sz="4800" dirty="0">
                <a:solidFill>
                  <a:schemeClr val="bg1"/>
                </a:solidFill>
                <a:cs typeface="+mn-ea"/>
                <a:sym typeface="+mn-lt"/>
              </a:rPr>
              <a:t>Add title text</a:t>
            </a:r>
            <a:endParaRPr lang="zh-CN" altLang="en-US" sz="4800" dirty="0">
              <a:solidFill>
                <a:schemeClr val="bg1"/>
              </a:solidFill>
              <a:cs typeface="+mn-ea"/>
              <a:sym typeface="+mn-lt"/>
            </a:endParaRPr>
          </a:p>
        </p:txBody>
      </p:sp>
      <p:sp>
        <p:nvSpPr>
          <p:cNvPr id="42" name="文本框 41">
            <a:extLst>
              <a:ext uri="{FF2B5EF4-FFF2-40B4-BE49-F238E27FC236}">
                <a16:creationId xmlns:a16="http://schemas.microsoft.com/office/drawing/2014/main" id="{6E7C0A61-0536-490D-B7FE-5540A11EA218}"/>
              </a:ext>
            </a:extLst>
          </p:cNvPr>
          <p:cNvSpPr txBox="1"/>
          <p:nvPr/>
        </p:nvSpPr>
        <p:spPr>
          <a:xfrm>
            <a:off x="4505141" y="3795389"/>
            <a:ext cx="3169015" cy="646331"/>
          </a:xfrm>
          <a:prstGeom prst="rect">
            <a:avLst/>
          </a:prstGeom>
          <a:noFill/>
        </p:spPr>
        <p:txBody>
          <a:bodyPr wrap="square">
            <a:spAutoFit/>
          </a:bodyPr>
          <a:lstStyle/>
          <a:p>
            <a:pPr algn="ctr"/>
            <a:r>
              <a:rPr lang="en-US" altLang="zh-CN" dirty="0">
                <a:solidFill>
                  <a:schemeClr val="bg1"/>
                </a:solidFill>
                <a:cs typeface="+mn-ea"/>
                <a:sym typeface="+mn-lt"/>
              </a:rPr>
              <a:t>Click here to add content, content to match the title. </a:t>
            </a:r>
            <a:endParaRPr lang="zh-CN" altLang="en-US" dirty="0">
              <a:solidFill>
                <a:schemeClr val="bg1"/>
              </a:solidFill>
              <a:cs typeface="+mn-ea"/>
              <a:sym typeface="+mn-lt"/>
            </a:endParaRPr>
          </a:p>
        </p:txBody>
      </p:sp>
      <p:sp>
        <p:nvSpPr>
          <p:cNvPr id="43" name="文本框 42">
            <a:extLst>
              <a:ext uri="{FF2B5EF4-FFF2-40B4-BE49-F238E27FC236}">
                <a16:creationId xmlns:a16="http://schemas.microsoft.com/office/drawing/2014/main" id="{56D79EAE-1D25-4E82-BDD1-A41179E0B7B4}"/>
              </a:ext>
            </a:extLst>
          </p:cNvPr>
          <p:cNvSpPr txBox="1"/>
          <p:nvPr/>
        </p:nvSpPr>
        <p:spPr>
          <a:xfrm>
            <a:off x="4253313" y="1787706"/>
            <a:ext cx="3467552" cy="1015663"/>
          </a:xfrm>
          <a:prstGeom prst="rect">
            <a:avLst/>
          </a:prstGeom>
          <a:noFill/>
        </p:spPr>
        <p:txBody>
          <a:bodyPr wrap="none" rtlCol="0">
            <a:spAutoFit/>
          </a:bodyPr>
          <a:lstStyle/>
          <a:p>
            <a:pPr algn="r"/>
            <a:r>
              <a:rPr lang="en-US" altLang="zh-CN" sz="6000" dirty="0">
                <a:solidFill>
                  <a:schemeClr val="bg1"/>
                </a:solidFill>
                <a:cs typeface="+mn-ea"/>
                <a:sym typeface="+mn-lt"/>
              </a:rPr>
              <a:t>Part Two</a:t>
            </a:r>
            <a:endParaRPr lang="zh-CN" altLang="en-US" sz="6000" dirty="0">
              <a:solidFill>
                <a:schemeClr val="bg1"/>
              </a:solidFill>
              <a:cs typeface="+mn-ea"/>
              <a:sym typeface="+mn-lt"/>
            </a:endParaRPr>
          </a:p>
        </p:txBody>
      </p:sp>
      <p:sp>
        <p:nvSpPr>
          <p:cNvPr id="45" name="文本框 44">
            <a:extLst>
              <a:ext uri="{FF2B5EF4-FFF2-40B4-BE49-F238E27FC236}">
                <a16:creationId xmlns:a16="http://schemas.microsoft.com/office/drawing/2014/main" id="{076B9090-A859-42F6-80DD-1C211AE4F28F}"/>
              </a:ext>
            </a:extLst>
          </p:cNvPr>
          <p:cNvSpPr txBox="1"/>
          <p:nvPr/>
        </p:nvSpPr>
        <p:spPr>
          <a:xfrm>
            <a:off x="8644194" y="3086804"/>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46" name="文本框 45">
            <a:extLst>
              <a:ext uri="{FF2B5EF4-FFF2-40B4-BE49-F238E27FC236}">
                <a16:creationId xmlns:a16="http://schemas.microsoft.com/office/drawing/2014/main" id="{0328B459-B188-462D-9A70-7DF3E05A5B81}"/>
              </a:ext>
            </a:extLst>
          </p:cNvPr>
          <p:cNvSpPr txBox="1"/>
          <p:nvPr/>
        </p:nvSpPr>
        <p:spPr>
          <a:xfrm>
            <a:off x="8644193" y="3456136"/>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47" name="文本框 46">
            <a:extLst>
              <a:ext uri="{FF2B5EF4-FFF2-40B4-BE49-F238E27FC236}">
                <a16:creationId xmlns:a16="http://schemas.microsoft.com/office/drawing/2014/main" id="{3B6B2E94-B47D-45E7-BBC8-C9A202336658}"/>
              </a:ext>
            </a:extLst>
          </p:cNvPr>
          <p:cNvSpPr txBox="1"/>
          <p:nvPr/>
        </p:nvSpPr>
        <p:spPr>
          <a:xfrm>
            <a:off x="8644193" y="3826167"/>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48" name="文本框 47">
            <a:extLst>
              <a:ext uri="{FF2B5EF4-FFF2-40B4-BE49-F238E27FC236}">
                <a16:creationId xmlns:a16="http://schemas.microsoft.com/office/drawing/2014/main" id="{097A9236-92FF-44EC-8DDC-9B416F78DADC}"/>
              </a:ext>
            </a:extLst>
          </p:cNvPr>
          <p:cNvSpPr txBox="1"/>
          <p:nvPr/>
        </p:nvSpPr>
        <p:spPr>
          <a:xfrm>
            <a:off x="8644192" y="4195499"/>
            <a:ext cx="2252733" cy="338554"/>
          </a:xfrm>
          <a:prstGeom prst="rect">
            <a:avLst/>
          </a:prstGeom>
          <a:noFill/>
        </p:spPr>
        <p:txBody>
          <a:bodyPr wrap="none" rtlCol="0">
            <a:spAutoFit/>
          </a:bodyPr>
          <a:lstStyle/>
          <a:p>
            <a:pPr marL="285750" indent="-285750">
              <a:buFont typeface="Wingdings" panose="05000000000000000000" pitchFamily="2" charset="2"/>
              <a:buChar char="l"/>
            </a:pPr>
            <a:r>
              <a:rPr lang="en-US" altLang="zh-CN" sz="1600" dirty="0">
                <a:solidFill>
                  <a:srgbClr val="D2B487"/>
                </a:solidFill>
                <a:cs typeface="+mn-ea"/>
                <a:sym typeface="+mn-lt"/>
              </a:rPr>
              <a:t>Add title text here</a:t>
            </a:r>
            <a:endParaRPr lang="zh-CN" altLang="en-US" sz="1600" dirty="0">
              <a:solidFill>
                <a:srgbClr val="D2B487"/>
              </a:solidFill>
              <a:cs typeface="+mn-ea"/>
              <a:sym typeface="+mn-lt"/>
            </a:endParaRPr>
          </a:p>
        </p:txBody>
      </p:sp>
      <p:sp>
        <p:nvSpPr>
          <p:cNvPr id="2" name="文本框 1">
            <a:extLst>
              <a:ext uri="{FF2B5EF4-FFF2-40B4-BE49-F238E27FC236}">
                <a16:creationId xmlns:a16="http://schemas.microsoft.com/office/drawing/2014/main" id="{55B31803-F468-083A-6A4F-CCE1457A53E4}"/>
              </a:ext>
            </a:extLst>
          </p:cNvPr>
          <p:cNvSpPr txBox="1"/>
          <p:nvPr/>
        </p:nvSpPr>
        <p:spPr>
          <a:xfrm>
            <a:off x="1321016" y="279328"/>
            <a:ext cx="1428468" cy="646331"/>
          </a:xfrm>
          <a:prstGeom prst="rect">
            <a:avLst/>
          </a:prstGeom>
          <a:noFill/>
        </p:spPr>
        <p:txBody>
          <a:bodyPr wrap="none" rtlCol="0">
            <a:spAutoFit/>
          </a:bodyPr>
          <a:lstStyle/>
          <a:p>
            <a:pPr algn="ctr"/>
            <a:r>
              <a:rPr lang="en-US" altLang="zh-CN" dirty="0">
                <a:solidFill>
                  <a:srgbClr val="D2B487"/>
                </a:solidFill>
                <a:cs typeface="+mn-ea"/>
                <a:sym typeface="+mn-lt"/>
              </a:rPr>
              <a:t>COMPANY </a:t>
            </a:r>
          </a:p>
          <a:p>
            <a:pPr algn="ctr"/>
            <a:r>
              <a:rPr lang="en-US" altLang="zh-CN" dirty="0">
                <a:solidFill>
                  <a:srgbClr val="D2B487"/>
                </a:solidFill>
                <a:cs typeface="+mn-ea"/>
                <a:sym typeface="+mn-lt"/>
              </a:rPr>
              <a:t>NAME </a:t>
            </a:r>
            <a:endParaRPr lang="zh-CN" altLang="en-US" dirty="0">
              <a:solidFill>
                <a:srgbClr val="D2B487"/>
              </a:solidFill>
              <a:cs typeface="+mn-ea"/>
              <a:sym typeface="+mn-lt"/>
            </a:endParaRPr>
          </a:p>
        </p:txBody>
      </p:sp>
    </p:spTree>
    <p:extLst>
      <p:ext uri="{BB962C8B-B14F-4D97-AF65-F5344CB8AC3E}">
        <p14:creationId xmlns:p14="http://schemas.microsoft.com/office/powerpoint/2010/main" val="55104644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25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750"/>
                                        <p:tgtEl>
                                          <p:spTgt spid="43"/>
                                        </p:tgtEl>
                                      </p:cBhvr>
                                    </p:animEffect>
                                    <p:anim calcmode="lin" valueType="num">
                                      <p:cBhvr>
                                        <p:cTn id="12" dur="750" fill="hold"/>
                                        <p:tgtEl>
                                          <p:spTgt spid="43"/>
                                        </p:tgtEl>
                                        <p:attrNameLst>
                                          <p:attrName>ppt_x</p:attrName>
                                        </p:attrNameLst>
                                      </p:cBhvr>
                                      <p:tavLst>
                                        <p:tav tm="0">
                                          <p:val>
                                            <p:strVal val="#ppt_x"/>
                                          </p:val>
                                        </p:tav>
                                        <p:tav tm="100000">
                                          <p:val>
                                            <p:strVal val="#ppt_x"/>
                                          </p:val>
                                        </p:tav>
                                      </p:tavLst>
                                    </p:anim>
                                    <p:anim calcmode="lin" valueType="num">
                                      <p:cBhvr>
                                        <p:cTn id="13" dur="750" fill="hold"/>
                                        <p:tgtEl>
                                          <p:spTgt spid="4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50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par>
                                <p:cTn id="20" presetID="42" presetClass="entr" presetSubtype="0" fill="hold" grpId="0" nodeType="withEffect">
                                  <p:stCondLst>
                                    <p:cond delay="2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anim calcmode="lin" valueType="num">
                                      <p:cBhvr>
                                        <p:cTn id="33" dur="1000" fill="hold"/>
                                        <p:tgtEl>
                                          <p:spTgt spid="47"/>
                                        </p:tgtEl>
                                        <p:attrNameLst>
                                          <p:attrName>ppt_x</p:attrName>
                                        </p:attrNameLst>
                                      </p:cBhvr>
                                      <p:tavLst>
                                        <p:tav tm="0">
                                          <p:val>
                                            <p:strVal val="#ppt_x"/>
                                          </p:val>
                                        </p:tav>
                                        <p:tav tm="100000">
                                          <p:val>
                                            <p:strVal val="#ppt_x"/>
                                          </p:val>
                                        </p:tav>
                                      </p:tavLst>
                                    </p:anim>
                                    <p:anim calcmode="lin" valueType="num">
                                      <p:cBhvr>
                                        <p:cTn id="34" dur="10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6004FE5-3CE7-4B5F-A2DF-0F91E5F553F4}"/>
              </a:ext>
            </a:extLst>
          </p:cNvPr>
          <p:cNvGrpSpPr/>
          <p:nvPr/>
        </p:nvGrpSpPr>
        <p:grpSpPr>
          <a:xfrm>
            <a:off x="412694" y="393856"/>
            <a:ext cx="3169015" cy="982665"/>
            <a:chOff x="412694" y="393856"/>
            <a:chExt cx="3169015" cy="982665"/>
          </a:xfrm>
        </p:grpSpPr>
        <p:sp>
          <p:nvSpPr>
            <p:cNvPr id="25" name="文本框 24">
              <a:extLst>
                <a:ext uri="{FF2B5EF4-FFF2-40B4-BE49-F238E27FC236}">
                  <a16:creationId xmlns:a16="http://schemas.microsoft.com/office/drawing/2014/main" id="{A849EBF4-F906-4D67-92C9-A624C678D9DF}"/>
                </a:ext>
              </a:extLst>
            </p:cNvPr>
            <p:cNvSpPr txBox="1"/>
            <p:nvPr/>
          </p:nvSpPr>
          <p:spPr>
            <a:xfrm>
              <a:off x="412694" y="393856"/>
              <a:ext cx="2419509" cy="523220"/>
            </a:xfrm>
            <a:prstGeom prst="rect">
              <a:avLst/>
            </a:prstGeom>
            <a:noFill/>
          </p:spPr>
          <p:txBody>
            <a:bodyPr wrap="none" rtlCol="0">
              <a:spAutoFit/>
            </a:bodyPr>
            <a:lstStyle/>
            <a:p>
              <a:r>
                <a:rPr lang="en-US" altLang="zh-CN" sz="2800" dirty="0">
                  <a:solidFill>
                    <a:srgbClr val="D2B487"/>
                  </a:solidFill>
                  <a:cs typeface="+mn-ea"/>
                  <a:sym typeface="+mn-lt"/>
                </a:rPr>
                <a:t>Add title text</a:t>
              </a:r>
              <a:endParaRPr lang="zh-CN" altLang="en-US" sz="2800" dirty="0">
                <a:solidFill>
                  <a:srgbClr val="D2B487"/>
                </a:solidFill>
                <a:cs typeface="+mn-ea"/>
                <a:sym typeface="+mn-lt"/>
              </a:endParaRPr>
            </a:p>
          </p:txBody>
        </p:sp>
        <p:sp>
          <p:nvSpPr>
            <p:cNvPr id="26" name="文本框 25">
              <a:extLst>
                <a:ext uri="{FF2B5EF4-FFF2-40B4-BE49-F238E27FC236}">
                  <a16:creationId xmlns:a16="http://schemas.microsoft.com/office/drawing/2014/main" id="{4C3B2D50-C1C6-499E-B164-BC9F110AC20A}"/>
                </a:ext>
              </a:extLst>
            </p:cNvPr>
            <p:cNvSpPr txBox="1"/>
            <p:nvPr/>
          </p:nvSpPr>
          <p:spPr>
            <a:xfrm>
              <a:off x="412694" y="791746"/>
              <a:ext cx="3169015" cy="584775"/>
            </a:xfrm>
            <a:prstGeom prst="rect">
              <a:avLst/>
            </a:prstGeom>
            <a:noFill/>
          </p:spPr>
          <p:txBody>
            <a:bodyPr wrap="square">
              <a:spAutoFit/>
            </a:bodyPr>
            <a:lstStyle/>
            <a:p>
              <a:r>
                <a:rPr lang="en-US" altLang="zh-CN" sz="1600" dirty="0">
                  <a:solidFill>
                    <a:srgbClr val="D2B487"/>
                  </a:solidFill>
                  <a:cs typeface="+mn-ea"/>
                  <a:sym typeface="+mn-lt"/>
                </a:rPr>
                <a:t>Click here to add content, content to match the title. </a:t>
              </a:r>
              <a:endParaRPr lang="zh-CN" altLang="en-US" sz="1600" dirty="0">
                <a:solidFill>
                  <a:srgbClr val="D2B487"/>
                </a:solidFill>
                <a:cs typeface="+mn-ea"/>
                <a:sym typeface="+mn-lt"/>
              </a:endParaRPr>
            </a:p>
          </p:txBody>
        </p:sp>
      </p:grpSp>
      <p:grpSp>
        <p:nvGrpSpPr>
          <p:cNvPr id="5" name="组合 4">
            <a:extLst>
              <a:ext uri="{FF2B5EF4-FFF2-40B4-BE49-F238E27FC236}">
                <a16:creationId xmlns:a16="http://schemas.microsoft.com/office/drawing/2014/main" id="{9C4B64A1-88CC-4AE7-9201-EC01DF778A1A}"/>
              </a:ext>
            </a:extLst>
          </p:cNvPr>
          <p:cNvGrpSpPr/>
          <p:nvPr/>
        </p:nvGrpSpPr>
        <p:grpSpPr>
          <a:xfrm>
            <a:off x="4478838" y="2102427"/>
            <a:ext cx="2653145" cy="2653145"/>
            <a:chOff x="4322618" y="2102427"/>
            <a:chExt cx="2653145" cy="2653145"/>
          </a:xfrm>
        </p:grpSpPr>
        <p:sp>
          <p:nvSpPr>
            <p:cNvPr id="2" name="椭圆 1">
              <a:extLst>
                <a:ext uri="{FF2B5EF4-FFF2-40B4-BE49-F238E27FC236}">
                  <a16:creationId xmlns:a16="http://schemas.microsoft.com/office/drawing/2014/main" id="{187D772A-C010-4592-B1C7-03FF85E667EF}"/>
                </a:ext>
              </a:extLst>
            </p:cNvPr>
            <p:cNvSpPr/>
            <p:nvPr/>
          </p:nvSpPr>
          <p:spPr>
            <a:xfrm>
              <a:off x="4322618" y="2102427"/>
              <a:ext cx="2653145" cy="2653145"/>
            </a:xfrm>
            <a:prstGeom prst="ellipse">
              <a:avLst/>
            </a:prstGeom>
            <a:no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a:extLst>
                <a:ext uri="{FF2B5EF4-FFF2-40B4-BE49-F238E27FC236}">
                  <a16:creationId xmlns:a16="http://schemas.microsoft.com/office/drawing/2014/main" id="{1E7C4E1F-77D2-429F-8B69-E2D4708B16B2}"/>
                </a:ext>
              </a:extLst>
            </p:cNvPr>
            <p:cNvGrpSpPr/>
            <p:nvPr/>
          </p:nvGrpSpPr>
          <p:grpSpPr>
            <a:xfrm>
              <a:off x="4412674" y="2213264"/>
              <a:ext cx="533400" cy="533400"/>
              <a:chOff x="4412674" y="2213264"/>
              <a:chExt cx="533400" cy="533400"/>
            </a:xfrm>
          </p:grpSpPr>
          <p:sp>
            <p:nvSpPr>
              <p:cNvPr id="7" name="椭圆 6">
                <a:extLst>
                  <a:ext uri="{FF2B5EF4-FFF2-40B4-BE49-F238E27FC236}">
                    <a16:creationId xmlns:a16="http://schemas.microsoft.com/office/drawing/2014/main" id="{D10BE7F6-0A8B-47CC-A254-5585FFA963DE}"/>
                  </a:ext>
                </a:extLst>
              </p:cNvPr>
              <p:cNvSpPr/>
              <p:nvPr/>
            </p:nvSpPr>
            <p:spPr>
              <a:xfrm>
                <a:off x="4412674" y="2213264"/>
                <a:ext cx="533400" cy="533400"/>
              </a:xfrm>
              <a:prstGeom prst="ellipse">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iconfont-1191-801535">
                <a:extLst>
                  <a:ext uri="{FF2B5EF4-FFF2-40B4-BE49-F238E27FC236}">
                    <a16:creationId xmlns:a16="http://schemas.microsoft.com/office/drawing/2014/main" id="{0615196C-1F7F-44DB-8A97-8275EA3634BA}"/>
                  </a:ext>
                </a:extLst>
              </p:cNvPr>
              <p:cNvSpPr>
                <a:spLocks noChangeAspect="1"/>
              </p:cNvSpPr>
              <p:nvPr/>
            </p:nvSpPr>
            <p:spPr bwMode="auto">
              <a:xfrm rot="18965023">
                <a:off x="4551749" y="2315441"/>
                <a:ext cx="255250" cy="323850"/>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0B263B"/>
              </a:solidFill>
              <a:ln>
                <a:noFill/>
              </a:ln>
            </p:spPr>
            <p:txBody>
              <a:bodyPr/>
              <a:lstStyle/>
              <a:p>
                <a:endParaRPr lang="en-US">
                  <a:cs typeface="+mn-ea"/>
                  <a:sym typeface="+mn-lt"/>
                </a:endParaRPr>
              </a:p>
            </p:txBody>
          </p:sp>
          <p:sp>
            <p:nvSpPr>
              <p:cNvPr id="9" name="椭圆 8">
                <a:extLst>
                  <a:ext uri="{FF2B5EF4-FFF2-40B4-BE49-F238E27FC236}">
                    <a16:creationId xmlns:a16="http://schemas.microsoft.com/office/drawing/2014/main" id="{A531F618-333C-4AE6-A5AA-317FEE4DD362}"/>
                  </a:ext>
                </a:extLst>
              </p:cNvPr>
              <p:cNvSpPr/>
              <p:nvPr/>
            </p:nvSpPr>
            <p:spPr>
              <a:xfrm>
                <a:off x="4440816" y="2238808"/>
                <a:ext cx="477116" cy="477116"/>
              </a:xfrm>
              <a:prstGeom prst="ellipse">
                <a:avLst/>
              </a:prstGeom>
              <a:noFill/>
              <a:ln>
                <a:solidFill>
                  <a:srgbClr val="0B26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a:extLst>
                <a:ext uri="{FF2B5EF4-FFF2-40B4-BE49-F238E27FC236}">
                  <a16:creationId xmlns:a16="http://schemas.microsoft.com/office/drawing/2014/main" id="{8842F0E4-D811-4181-AFE4-7C473F602D71}"/>
                </a:ext>
              </a:extLst>
            </p:cNvPr>
            <p:cNvGrpSpPr/>
            <p:nvPr/>
          </p:nvGrpSpPr>
          <p:grpSpPr>
            <a:xfrm>
              <a:off x="6345384" y="2213264"/>
              <a:ext cx="533400" cy="533400"/>
              <a:chOff x="4412674" y="2213264"/>
              <a:chExt cx="533400" cy="533400"/>
            </a:xfrm>
          </p:grpSpPr>
          <p:sp>
            <p:nvSpPr>
              <p:cNvPr id="12" name="椭圆 11">
                <a:extLst>
                  <a:ext uri="{FF2B5EF4-FFF2-40B4-BE49-F238E27FC236}">
                    <a16:creationId xmlns:a16="http://schemas.microsoft.com/office/drawing/2014/main" id="{9EC45159-FF80-47CC-A959-68B37DD32E93}"/>
                  </a:ext>
                </a:extLst>
              </p:cNvPr>
              <p:cNvSpPr/>
              <p:nvPr/>
            </p:nvSpPr>
            <p:spPr>
              <a:xfrm>
                <a:off x="4412674" y="2213264"/>
                <a:ext cx="533400" cy="533400"/>
              </a:xfrm>
              <a:prstGeom prst="ellipse">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iconfont-1191-801535">
                <a:extLst>
                  <a:ext uri="{FF2B5EF4-FFF2-40B4-BE49-F238E27FC236}">
                    <a16:creationId xmlns:a16="http://schemas.microsoft.com/office/drawing/2014/main" id="{A1593575-9840-4D2F-A04B-E203358C21B9}"/>
                  </a:ext>
                </a:extLst>
              </p:cNvPr>
              <p:cNvSpPr>
                <a:spLocks noChangeAspect="1"/>
              </p:cNvSpPr>
              <p:nvPr/>
            </p:nvSpPr>
            <p:spPr bwMode="auto">
              <a:xfrm rot="2416772">
                <a:off x="4551749" y="2315441"/>
                <a:ext cx="255250" cy="323850"/>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0B263B"/>
              </a:solidFill>
              <a:ln>
                <a:noFill/>
              </a:ln>
            </p:spPr>
            <p:txBody>
              <a:bodyPr/>
              <a:lstStyle/>
              <a:p>
                <a:endParaRPr lang="en-US">
                  <a:cs typeface="+mn-ea"/>
                  <a:sym typeface="+mn-lt"/>
                </a:endParaRPr>
              </a:p>
            </p:txBody>
          </p:sp>
          <p:sp>
            <p:nvSpPr>
              <p:cNvPr id="14" name="椭圆 13">
                <a:extLst>
                  <a:ext uri="{FF2B5EF4-FFF2-40B4-BE49-F238E27FC236}">
                    <a16:creationId xmlns:a16="http://schemas.microsoft.com/office/drawing/2014/main" id="{89751E77-1F0E-4E2F-A09C-278D1E3A67DE}"/>
                  </a:ext>
                </a:extLst>
              </p:cNvPr>
              <p:cNvSpPr/>
              <p:nvPr/>
            </p:nvSpPr>
            <p:spPr>
              <a:xfrm>
                <a:off x="4440816" y="2238808"/>
                <a:ext cx="477116" cy="477116"/>
              </a:xfrm>
              <a:prstGeom prst="ellipse">
                <a:avLst/>
              </a:prstGeom>
              <a:noFill/>
              <a:ln>
                <a:solidFill>
                  <a:srgbClr val="0B26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5" name="组合 14">
              <a:extLst>
                <a:ext uri="{FF2B5EF4-FFF2-40B4-BE49-F238E27FC236}">
                  <a16:creationId xmlns:a16="http://schemas.microsoft.com/office/drawing/2014/main" id="{05CA34FC-99EF-4F10-A296-2932DF541D89}"/>
                </a:ext>
              </a:extLst>
            </p:cNvPr>
            <p:cNvGrpSpPr/>
            <p:nvPr/>
          </p:nvGrpSpPr>
          <p:grpSpPr>
            <a:xfrm>
              <a:off x="4412772" y="3952010"/>
              <a:ext cx="533400" cy="533400"/>
              <a:chOff x="4412674" y="2213264"/>
              <a:chExt cx="533400" cy="533400"/>
            </a:xfrm>
          </p:grpSpPr>
          <p:sp>
            <p:nvSpPr>
              <p:cNvPr id="16" name="椭圆 15">
                <a:extLst>
                  <a:ext uri="{FF2B5EF4-FFF2-40B4-BE49-F238E27FC236}">
                    <a16:creationId xmlns:a16="http://schemas.microsoft.com/office/drawing/2014/main" id="{ABDD0E70-00C4-41E4-95B7-81C5BACA3781}"/>
                  </a:ext>
                </a:extLst>
              </p:cNvPr>
              <p:cNvSpPr/>
              <p:nvPr/>
            </p:nvSpPr>
            <p:spPr>
              <a:xfrm>
                <a:off x="4412674" y="2213264"/>
                <a:ext cx="533400" cy="533400"/>
              </a:xfrm>
              <a:prstGeom prst="ellipse">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iconfont-1191-801535">
                <a:extLst>
                  <a:ext uri="{FF2B5EF4-FFF2-40B4-BE49-F238E27FC236}">
                    <a16:creationId xmlns:a16="http://schemas.microsoft.com/office/drawing/2014/main" id="{BA244C48-6062-470D-A72D-BF0DD906CF5D}"/>
                  </a:ext>
                </a:extLst>
              </p:cNvPr>
              <p:cNvSpPr>
                <a:spLocks noChangeAspect="1"/>
              </p:cNvSpPr>
              <p:nvPr/>
            </p:nvSpPr>
            <p:spPr bwMode="auto">
              <a:xfrm rot="13857491">
                <a:off x="4551749" y="2315441"/>
                <a:ext cx="255250" cy="323850"/>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0B263B"/>
              </a:solidFill>
              <a:ln>
                <a:noFill/>
              </a:ln>
            </p:spPr>
            <p:txBody>
              <a:bodyPr/>
              <a:lstStyle/>
              <a:p>
                <a:endParaRPr lang="en-US">
                  <a:cs typeface="+mn-ea"/>
                  <a:sym typeface="+mn-lt"/>
                </a:endParaRPr>
              </a:p>
            </p:txBody>
          </p:sp>
          <p:sp>
            <p:nvSpPr>
              <p:cNvPr id="18" name="椭圆 17">
                <a:extLst>
                  <a:ext uri="{FF2B5EF4-FFF2-40B4-BE49-F238E27FC236}">
                    <a16:creationId xmlns:a16="http://schemas.microsoft.com/office/drawing/2014/main" id="{489BB6E4-877C-4FDB-AF1F-532E9BA09A91}"/>
                  </a:ext>
                </a:extLst>
              </p:cNvPr>
              <p:cNvSpPr/>
              <p:nvPr/>
            </p:nvSpPr>
            <p:spPr>
              <a:xfrm>
                <a:off x="4440816" y="2238808"/>
                <a:ext cx="477116" cy="477116"/>
              </a:xfrm>
              <a:prstGeom prst="ellipse">
                <a:avLst/>
              </a:prstGeom>
              <a:noFill/>
              <a:ln>
                <a:solidFill>
                  <a:srgbClr val="0B26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a:extLst>
                <a:ext uri="{FF2B5EF4-FFF2-40B4-BE49-F238E27FC236}">
                  <a16:creationId xmlns:a16="http://schemas.microsoft.com/office/drawing/2014/main" id="{4AC97669-5C39-41D9-B19E-4CE9E5E5E8E4}"/>
                </a:ext>
              </a:extLst>
            </p:cNvPr>
            <p:cNvGrpSpPr/>
            <p:nvPr/>
          </p:nvGrpSpPr>
          <p:grpSpPr>
            <a:xfrm>
              <a:off x="6345482" y="3952010"/>
              <a:ext cx="533400" cy="533400"/>
              <a:chOff x="4412674" y="2213264"/>
              <a:chExt cx="533400" cy="533400"/>
            </a:xfrm>
          </p:grpSpPr>
          <p:sp>
            <p:nvSpPr>
              <p:cNvPr id="20" name="椭圆 19">
                <a:extLst>
                  <a:ext uri="{FF2B5EF4-FFF2-40B4-BE49-F238E27FC236}">
                    <a16:creationId xmlns:a16="http://schemas.microsoft.com/office/drawing/2014/main" id="{0874532C-F564-44CB-A294-031CC40E35D6}"/>
                  </a:ext>
                </a:extLst>
              </p:cNvPr>
              <p:cNvSpPr/>
              <p:nvPr/>
            </p:nvSpPr>
            <p:spPr>
              <a:xfrm>
                <a:off x="4412674" y="2213264"/>
                <a:ext cx="533400" cy="533400"/>
              </a:xfrm>
              <a:prstGeom prst="ellipse">
                <a:avLst/>
              </a:prstGeom>
              <a:solidFill>
                <a:srgbClr val="D2B487"/>
              </a:solidFill>
              <a:ln>
                <a:solidFill>
                  <a:srgbClr val="D2B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iconfont-1191-801535">
                <a:extLst>
                  <a:ext uri="{FF2B5EF4-FFF2-40B4-BE49-F238E27FC236}">
                    <a16:creationId xmlns:a16="http://schemas.microsoft.com/office/drawing/2014/main" id="{B26834C0-D167-44D1-B936-839E6D1D2917}"/>
                  </a:ext>
                </a:extLst>
              </p:cNvPr>
              <p:cNvSpPr>
                <a:spLocks noChangeAspect="1"/>
              </p:cNvSpPr>
              <p:nvPr/>
            </p:nvSpPr>
            <p:spPr bwMode="auto">
              <a:xfrm rot="8051196">
                <a:off x="4551749" y="2315441"/>
                <a:ext cx="255250" cy="323850"/>
              </a:xfrm>
              <a:custGeom>
                <a:avLst/>
                <a:gdLst>
                  <a:gd name="T0" fmla="*/ 3166 w 6332"/>
                  <a:gd name="T1" fmla="*/ 0 h 8034"/>
                  <a:gd name="T2" fmla="*/ 0 w 6332"/>
                  <a:gd name="T3" fmla="*/ 3166 h 8034"/>
                  <a:gd name="T4" fmla="*/ 2481 w 6332"/>
                  <a:gd name="T5" fmla="*/ 7590 h 8034"/>
                  <a:gd name="T6" fmla="*/ 3853 w 6332"/>
                  <a:gd name="T7" fmla="*/ 7588 h 8034"/>
                  <a:gd name="T8" fmla="*/ 6332 w 6332"/>
                  <a:gd name="T9" fmla="*/ 3166 h 8034"/>
                  <a:gd name="T10" fmla="*/ 3166 w 6332"/>
                  <a:gd name="T11" fmla="*/ 0 h 8034"/>
                  <a:gd name="T12" fmla="*/ 3166 w 6332"/>
                  <a:gd name="T13" fmla="*/ 0 h 8034"/>
                  <a:gd name="T14" fmla="*/ 3166 w 6332"/>
                  <a:gd name="T15" fmla="*/ 0 h 8034"/>
                  <a:gd name="T16" fmla="*/ 3166 w 6332"/>
                  <a:gd name="T17" fmla="*/ 0 h 8034"/>
                  <a:gd name="T18" fmla="*/ 3166 w 6332"/>
                  <a:gd name="T19" fmla="*/ 4529 h 8034"/>
                  <a:gd name="T20" fmla="*/ 1702 w 6332"/>
                  <a:gd name="T21" fmla="*/ 3065 h 8034"/>
                  <a:gd name="T22" fmla="*/ 3166 w 6332"/>
                  <a:gd name="T23" fmla="*/ 1600 h 8034"/>
                  <a:gd name="T24" fmla="*/ 4630 w 6332"/>
                  <a:gd name="T25" fmla="*/ 3065 h 8034"/>
                  <a:gd name="T26" fmla="*/ 3166 w 6332"/>
                  <a:gd name="T27" fmla="*/ 4529 h 8034"/>
                  <a:gd name="T28" fmla="*/ 3166 w 6332"/>
                  <a:gd name="T29" fmla="*/ 4529 h 8034"/>
                  <a:gd name="T30" fmla="*/ 3166 w 6332"/>
                  <a:gd name="T31" fmla="*/ 4529 h 8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32" h="8034">
                    <a:moveTo>
                      <a:pt x="3166" y="0"/>
                    </a:moveTo>
                    <a:cubicBezTo>
                      <a:pt x="1418" y="0"/>
                      <a:pt x="0" y="1418"/>
                      <a:pt x="0" y="3166"/>
                    </a:cubicBezTo>
                    <a:cubicBezTo>
                      <a:pt x="0" y="4914"/>
                      <a:pt x="2481" y="7590"/>
                      <a:pt x="2481" y="7590"/>
                    </a:cubicBezTo>
                    <a:cubicBezTo>
                      <a:pt x="2859" y="8031"/>
                      <a:pt x="3478" y="8034"/>
                      <a:pt x="3853" y="7588"/>
                    </a:cubicBezTo>
                    <a:cubicBezTo>
                      <a:pt x="3853" y="7588"/>
                      <a:pt x="6332" y="4914"/>
                      <a:pt x="6332" y="3166"/>
                    </a:cubicBezTo>
                    <a:cubicBezTo>
                      <a:pt x="6332" y="1418"/>
                      <a:pt x="4914" y="0"/>
                      <a:pt x="3166" y="0"/>
                    </a:cubicBezTo>
                    <a:lnTo>
                      <a:pt x="3166" y="0"/>
                    </a:lnTo>
                    <a:lnTo>
                      <a:pt x="3166" y="0"/>
                    </a:lnTo>
                    <a:lnTo>
                      <a:pt x="3166" y="0"/>
                    </a:lnTo>
                    <a:close/>
                    <a:moveTo>
                      <a:pt x="3166" y="4529"/>
                    </a:moveTo>
                    <a:cubicBezTo>
                      <a:pt x="2357" y="4529"/>
                      <a:pt x="1702" y="3874"/>
                      <a:pt x="1702" y="3065"/>
                    </a:cubicBezTo>
                    <a:cubicBezTo>
                      <a:pt x="1702" y="2256"/>
                      <a:pt x="2357" y="1600"/>
                      <a:pt x="3166" y="1600"/>
                    </a:cubicBezTo>
                    <a:cubicBezTo>
                      <a:pt x="3975" y="1600"/>
                      <a:pt x="4630" y="2256"/>
                      <a:pt x="4630" y="3065"/>
                    </a:cubicBezTo>
                    <a:cubicBezTo>
                      <a:pt x="4630" y="3874"/>
                      <a:pt x="3975" y="4529"/>
                      <a:pt x="3166" y="4529"/>
                    </a:cubicBezTo>
                    <a:lnTo>
                      <a:pt x="3166" y="4529"/>
                    </a:lnTo>
                    <a:close/>
                    <a:moveTo>
                      <a:pt x="3166" y="4529"/>
                    </a:moveTo>
                    <a:close/>
                  </a:path>
                </a:pathLst>
              </a:custGeom>
              <a:solidFill>
                <a:srgbClr val="0B263B"/>
              </a:solidFill>
              <a:ln>
                <a:noFill/>
              </a:ln>
            </p:spPr>
            <p:txBody>
              <a:bodyPr/>
              <a:lstStyle/>
              <a:p>
                <a:endParaRPr lang="en-US">
                  <a:cs typeface="+mn-ea"/>
                  <a:sym typeface="+mn-lt"/>
                </a:endParaRPr>
              </a:p>
            </p:txBody>
          </p:sp>
          <p:sp>
            <p:nvSpPr>
              <p:cNvPr id="22" name="椭圆 21">
                <a:extLst>
                  <a:ext uri="{FF2B5EF4-FFF2-40B4-BE49-F238E27FC236}">
                    <a16:creationId xmlns:a16="http://schemas.microsoft.com/office/drawing/2014/main" id="{3E776F34-0D21-4C7B-9B39-7EB458086052}"/>
                  </a:ext>
                </a:extLst>
              </p:cNvPr>
              <p:cNvSpPr/>
              <p:nvPr/>
            </p:nvSpPr>
            <p:spPr>
              <a:xfrm>
                <a:off x="4440816" y="2238808"/>
                <a:ext cx="477116" cy="477116"/>
              </a:xfrm>
              <a:prstGeom prst="ellipse">
                <a:avLst/>
              </a:prstGeom>
              <a:noFill/>
              <a:ln>
                <a:solidFill>
                  <a:srgbClr val="0B26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矩形 22">
              <a:extLst>
                <a:ext uri="{FF2B5EF4-FFF2-40B4-BE49-F238E27FC236}">
                  <a16:creationId xmlns:a16="http://schemas.microsoft.com/office/drawing/2014/main" id="{08CEEF18-2434-486B-BC70-21CCB34642EB}"/>
                </a:ext>
              </a:extLst>
            </p:cNvPr>
            <p:cNvSpPr/>
            <p:nvPr/>
          </p:nvSpPr>
          <p:spPr>
            <a:xfrm>
              <a:off x="4648372" y="3013500"/>
              <a:ext cx="1984326" cy="830997"/>
            </a:xfrm>
            <a:prstGeom prst="rect">
              <a:avLst/>
            </a:prstGeom>
          </p:spPr>
          <p:txBody>
            <a:bodyPr wrap="none">
              <a:spAutoFit/>
            </a:bodyPr>
            <a:lstStyle/>
            <a:p>
              <a:pPr algn="ctr"/>
              <a:r>
                <a:rPr lang="en-US" altLang="zh-CN" sz="2400" b="1" spc="200" dirty="0">
                  <a:solidFill>
                    <a:srgbClr val="C00000"/>
                  </a:solidFill>
                  <a:cs typeface="+mn-ea"/>
                  <a:sym typeface="+mn-lt"/>
                </a:rPr>
                <a:t>BUSINESS</a:t>
              </a:r>
            </a:p>
            <a:p>
              <a:pPr algn="ctr"/>
              <a:r>
                <a:rPr lang="en-US" altLang="zh-CN" sz="2400" b="1" spc="200" dirty="0">
                  <a:solidFill>
                    <a:srgbClr val="C00000"/>
                  </a:solidFill>
                  <a:cs typeface="+mn-ea"/>
                  <a:sym typeface="+mn-lt"/>
                </a:rPr>
                <a:t>TEAM</a:t>
              </a:r>
              <a:endParaRPr lang="zh-CN" altLang="en-US" sz="2400" b="1" spc="200" dirty="0">
                <a:solidFill>
                  <a:srgbClr val="C00000"/>
                </a:solidFill>
                <a:cs typeface="+mn-ea"/>
                <a:sym typeface="+mn-lt"/>
              </a:endParaRPr>
            </a:p>
          </p:txBody>
        </p:sp>
      </p:grpSp>
      <p:sp>
        <p:nvSpPr>
          <p:cNvPr id="24" name="矩形 23">
            <a:extLst>
              <a:ext uri="{FF2B5EF4-FFF2-40B4-BE49-F238E27FC236}">
                <a16:creationId xmlns:a16="http://schemas.microsoft.com/office/drawing/2014/main" id="{D45A6431-80D5-4C56-8A79-EA7465DE4899}"/>
              </a:ext>
            </a:extLst>
          </p:cNvPr>
          <p:cNvSpPr/>
          <p:nvPr/>
        </p:nvSpPr>
        <p:spPr>
          <a:xfrm>
            <a:off x="7368273" y="2434414"/>
            <a:ext cx="3607066" cy="613694"/>
          </a:xfrm>
          <a:prstGeom prst="rect">
            <a:avLst/>
          </a:prstGeom>
        </p:spPr>
        <p:txBody>
          <a:bodyPr wrap="square">
            <a:spAutoFit/>
          </a:bodyPr>
          <a:lstStyle/>
          <a:p>
            <a:pP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27" name="矩形 26">
            <a:extLst>
              <a:ext uri="{FF2B5EF4-FFF2-40B4-BE49-F238E27FC236}">
                <a16:creationId xmlns:a16="http://schemas.microsoft.com/office/drawing/2014/main" id="{47CD5B60-3A45-4F5E-9AB6-6894D154714B}"/>
              </a:ext>
            </a:extLst>
          </p:cNvPr>
          <p:cNvSpPr/>
          <p:nvPr/>
        </p:nvSpPr>
        <p:spPr>
          <a:xfrm>
            <a:off x="7332519" y="2086045"/>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28" name="矩形 27">
            <a:extLst>
              <a:ext uri="{FF2B5EF4-FFF2-40B4-BE49-F238E27FC236}">
                <a16:creationId xmlns:a16="http://schemas.microsoft.com/office/drawing/2014/main" id="{B26437F9-363F-4C39-A2AC-11E01F007082}"/>
              </a:ext>
            </a:extLst>
          </p:cNvPr>
          <p:cNvSpPr/>
          <p:nvPr/>
        </p:nvSpPr>
        <p:spPr>
          <a:xfrm>
            <a:off x="7404026" y="3990455"/>
            <a:ext cx="3607066" cy="613694"/>
          </a:xfrm>
          <a:prstGeom prst="rect">
            <a:avLst/>
          </a:prstGeom>
        </p:spPr>
        <p:txBody>
          <a:bodyPr wrap="square">
            <a:spAutoFit/>
          </a:bodyPr>
          <a:lstStyle/>
          <a:p>
            <a:pP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29" name="矩形 28">
            <a:extLst>
              <a:ext uri="{FF2B5EF4-FFF2-40B4-BE49-F238E27FC236}">
                <a16:creationId xmlns:a16="http://schemas.microsoft.com/office/drawing/2014/main" id="{6E630DE2-EC1D-4A69-834E-83E14EF92954}"/>
              </a:ext>
            </a:extLst>
          </p:cNvPr>
          <p:cNvSpPr/>
          <p:nvPr/>
        </p:nvSpPr>
        <p:spPr>
          <a:xfrm>
            <a:off x="7368272" y="3642086"/>
            <a:ext cx="2105705" cy="461665"/>
          </a:xfrm>
          <a:prstGeom prst="rect">
            <a:avLst/>
          </a:prstGeom>
        </p:spPr>
        <p:txBody>
          <a:bodyPr wrap="none">
            <a:spAutoFit/>
          </a:bodyPr>
          <a:lstStyle/>
          <a:p>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30" name="矩形 29">
            <a:extLst>
              <a:ext uri="{FF2B5EF4-FFF2-40B4-BE49-F238E27FC236}">
                <a16:creationId xmlns:a16="http://schemas.microsoft.com/office/drawing/2014/main" id="{D4C9E069-0343-4E84-BA66-0ABE9F5F876B}"/>
              </a:ext>
            </a:extLst>
          </p:cNvPr>
          <p:cNvSpPr/>
          <p:nvPr/>
        </p:nvSpPr>
        <p:spPr>
          <a:xfrm>
            <a:off x="599730" y="2363954"/>
            <a:ext cx="3607066" cy="613694"/>
          </a:xfrm>
          <a:prstGeom prst="rect">
            <a:avLst/>
          </a:prstGeom>
        </p:spPr>
        <p:txBody>
          <a:bodyPr wrap="square">
            <a:spAutoFit/>
          </a:bodyPr>
          <a:lstStyle/>
          <a:p>
            <a:pPr algn="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31" name="矩形 30">
            <a:extLst>
              <a:ext uri="{FF2B5EF4-FFF2-40B4-BE49-F238E27FC236}">
                <a16:creationId xmlns:a16="http://schemas.microsoft.com/office/drawing/2014/main" id="{5862FB0B-5600-495D-B7CC-B7C9AEECFE60}"/>
              </a:ext>
            </a:extLst>
          </p:cNvPr>
          <p:cNvSpPr/>
          <p:nvPr/>
        </p:nvSpPr>
        <p:spPr>
          <a:xfrm>
            <a:off x="2101091" y="2015585"/>
            <a:ext cx="2105705" cy="461665"/>
          </a:xfrm>
          <a:prstGeom prst="rect">
            <a:avLst/>
          </a:prstGeom>
        </p:spPr>
        <p:txBody>
          <a:bodyPr wrap="none">
            <a:spAutoFit/>
          </a:bodyPr>
          <a:lstStyle/>
          <a:p>
            <a:pPr algn="r"/>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32" name="矩形 31">
            <a:extLst>
              <a:ext uri="{FF2B5EF4-FFF2-40B4-BE49-F238E27FC236}">
                <a16:creationId xmlns:a16="http://schemas.microsoft.com/office/drawing/2014/main" id="{742CEA20-CBE1-44D7-B6DB-E852B466DB6F}"/>
              </a:ext>
            </a:extLst>
          </p:cNvPr>
          <p:cNvSpPr/>
          <p:nvPr/>
        </p:nvSpPr>
        <p:spPr>
          <a:xfrm>
            <a:off x="599730" y="3919995"/>
            <a:ext cx="3607066" cy="613694"/>
          </a:xfrm>
          <a:prstGeom prst="rect">
            <a:avLst/>
          </a:prstGeom>
        </p:spPr>
        <p:txBody>
          <a:bodyPr wrap="square">
            <a:spAutoFit/>
          </a:bodyPr>
          <a:lstStyle/>
          <a:p>
            <a:pPr algn="r">
              <a:lnSpc>
                <a:spcPct val="150000"/>
              </a:lnSpc>
            </a:pPr>
            <a:r>
              <a:rPr lang="en-US" altLang="zh-CN" sz="1200" spc="100" dirty="0">
                <a:solidFill>
                  <a:schemeClr val="bg1"/>
                </a:solidFill>
                <a:cs typeface="+mn-ea"/>
                <a:sym typeface="+mn-lt"/>
              </a:rPr>
              <a:t>Click here to add content, content to match the title. </a:t>
            </a:r>
            <a:r>
              <a:rPr lang="zh-CN" altLang="en-US" sz="1200" spc="100" dirty="0">
                <a:solidFill>
                  <a:schemeClr val="bg1"/>
                </a:solidFill>
                <a:cs typeface="+mn-ea"/>
                <a:sym typeface="+mn-lt"/>
              </a:rPr>
              <a:t> </a:t>
            </a:r>
            <a:endParaRPr lang="en-US" altLang="zh-CN" sz="1200" spc="100" dirty="0">
              <a:solidFill>
                <a:schemeClr val="bg2"/>
              </a:solidFill>
              <a:cs typeface="+mn-ea"/>
              <a:sym typeface="+mn-lt"/>
            </a:endParaRPr>
          </a:p>
        </p:txBody>
      </p:sp>
      <p:sp>
        <p:nvSpPr>
          <p:cNvPr id="33" name="矩形 32">
            <a:extLst>
              <a:ext uri="{FF2B5EF4-FFF2-40B4-BE49-F238E27FC236}">
                <a16:creationId xmlns:a16="http://schemas.microsoft.com/office/drawing/2014/main" id="{1D207F18-5E8C-401E-9F8C-AABDF1A5850E}"/>
              </a:ext>
            </a:extLst>
          </p:cNvPr>
          <p:cNvSpPr/>
          <p:nvPr/>
        </p:nvSpPr>
        <p:spPr>
          <a:xfrm>
            <a:off x="2101091" y="3571626"/>
            <a:ext cx="2105705" cy="461665"/>
          </a:xfrm>
          <a:prstGeom prst="rect">
            <a:avLst/>
          </a:prstGeom>
        </p:spPr>
        <p:txBody>
          <a:bodyPr wrap="none">
            <a:spAutoFit/>
          </a:bodyPr>
          <a:lstStyle/>
          <a:p>
            <a:pPr algn="r"/>
            <a:r>
              <a:rPr lang="en-US" altLang="zh-CN" sz="2400" dirty="0">
                <a:solidFill>
                  <a:srgbClr val="D2B487"/>
                </a:solidFill>
                <a:cs typeface="+mn-ea"/>
                <a:sym typeface="+mn-lt"/>
              </a:rPr>
              <a:t>Add title text</a:t>
            </a:r>
            <a:endParaRPr lang="zh-CN" altLang="en-US" sz="2400" dirty="0">
              <a:solidFill>
                <a:srgbClr val="D2B487"/>
              </a:solidFill>
              <a:cs typeface="+mn-ea"/>
              <a:sym typeface="+mn-lt"/>
            </a:endParaRPr>
          </a:p>
        </p:txBody>
      </p:sp>
      <p:sp>
        <p:nvSpPr>
          <p:cNvPr id="10" name="TextBox 9">
            <a:extLst>
              <a:ext uri="{FF2B5EF4-FFF2-40B4-BE49-F238E27FC236}">
                <a16:creationId xmlns:a16="http://schemas.microsoft.com/office/drawing/2014/main" id="{C46BE97A-BBCB-6D20-5F48-BC65DDA76CC6}"/>
              </a:ext>
            </a:extLst>
          </p:cNvPr>
          <p:cNvSpPr txBox="1"/>
          <p:nvPr/>
        </p:nvSpPr>
        <p:spPr>
          <a:xfrm>
            <a:off x="1501304" y="6619582"/>
            <a:ext cx="1224136" cy="118430"/>
          </a:xfrm>
          <a:prstGeom prst="rect">
            <a:avLst/>
          </a:prstGeom>
          <a:noFill/>
        </p:spPr>
        <p:txBody>
          <a:bodyPr wrap="square" rtlCol="0">
            <a:spAutoFit/>
          </a:bodyPr>
          <a:lstStyle/>
          <a:p>
            <a:pPr>
              <a:lnSpc>
                <a:spcPct val="200000"/>
              </a:lnSpc>
            </a:pPr>
            <a:r>
              <a:rPr lang="en-US" altLang="zh-CN" sz="100" dirty="0">
                <a:solidFill>
                  <a:schemeClr val="accent5">
                    <a:lumMod val="40000"/>
                    <a:lumOff val="60000"/>
                  </a:schemeClr>
                </a:solidFill>
                <a:cs typeface="+mn-ea"/>
                <a:sym typeface="+mn-lt"/>
              </a:rPr>
              <a:t>PPT</a:t>
            </a:r>
            <a:r>
              <a:rPr lang="zh-CN" altLang="en-US" sz="100" dirty="0">
                <a:solidFill>
                  <a:schemeClr val="accent5">
                    <a:lumMod val="40000"/>
                    <a:lumOff val="60000"/>
                  </a:schemeClr>
                </a:solidFill>
                <a:cs typeface="+mn-ea"/>
                <a:sym typeface="+mn-lt"/>
              </a:rPr>
              <a:t>下载 </a:t>
            </a:r>
            <a:r>
              <a:rPr lang="en-US" altLang="zh-CN" sz="100" dirty="0">
                <a:solidFill>
                  <a:schemeClr val="accent5">
                    <a:lumMod val="40000"/>
                    <a:lumOff val="60000"/>
                  </a:schemeClr>
                </a:solidFill>
                <a:cs typeface="+mn-ea"/>
                <a:sym typeface="+mn-lt"/>
              </a:rPr>
              <a:t>http://www.1ppt.com/xiazai/</a:t>
            </a:r>
          </a:p>
        </p:txBody>
      </p:sp>
    </p:spTree>
    <p:extLst>
      <p:ext uri="{BB962C8B-B14F-4D97-AF65-F5344CB8AC3E}">
        <p14:creationId xmlns:p14="http://schemas.microsoft.com/office/powerpoint/2010/main" val="234612086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par>
                                <p:cTn id="10" presetID="8" presetClass="emph" presetSubtype="0" fill="hold" nodeType="withEffect">
                                  <p:stCondLst>
                                    <p:cond delay="0"/>
                                  </p:stCondLst>
                                  <p:childTnLst>
                                    <p:animRot by="21600000">
                                      <p:cBhvr>
                                        <p:cTn id="11" dur="1500" fill="hold"/>
                                        <p:tgtEl>
                                          <p:spTgt spid="5"/>
                                        </p:tgtEl>
                                        <p:attrNameLst>
                                          <p:attrName>r</p:attrName>
                                        </p:attrNameLst>
                                      </p:cBhvr>
                                    </p:animRot>
                                  </p:childTnLst>
                                </p:cTn>
                              </p:par>
                              <p:par>
                                <p:cTn id="12" presetID="2" presetClass="entr" presetSubtype="2"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1+#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1+#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0-#ppt_w/2"/>
                                          </p:val>
                                        </p:tav>
                                        <p:tav tm="100000">
                                          <p:val>
                                            <p:strVal val="#ppt_x"/>
                                          </p:val>
                                        </p:tav>
                                      </p:tavLst>
                                    </p:anim>
                                    <p:anim calcmode="lin" valueType="num">
                                      <p:cBhvr additive="base">
                                        <p:cTn id="31" dur="500" fill="hold"/>
                                        <p:tgtEl>
                                          <p:spTgt spid="3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0-#ppt_w/2"/>
                                          </p:val>
                                        </p:tav>
                                        <p:tav tm="100000">
                                          <p:val>
                                            <p:strVal val="#ppt_x"/>
                                          </p:val>
                                        </p:tav>
                                      </p:tavLst>
                                    </p:anim>
                                    <p:anim calcmode="lin" valueType="num">
                                      <p:cBhvr additive="base">
                                        <p:cTn id="35" dur="500" fill="hold"/>
                                        <p:tgtEl>
                                          <p:spTgt spid="31"/>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0-#ppt_w/2"/>
                                          </p:val>
                                        </p:tav>
                                        <p:tav tm="100000">
                                          <p:val>
                                            <p:strVal val="#ppt_x"/>
                                          </p:val>
                                        </p:tav>
                                      </p:tavLst>
                                    </p:anim>
                                    <p:anim calcmode="lin" valueType="num">
                                      <p:cBhvr additive="base">
                                        <p:cTn id="39" dur="500" fill="hold"/>
                                        <p:tgtEl>
                                          <p:spTgt spid="32"/>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P spid="29" grpId="0"/>
      <p:bldP spid="30" grpId="0"/>
      <p:bldP spid="31" grpId="0"/>
      <p:bldP spid="32" grpId="0"/>
      <p:bldP spid="33"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h3hkapd">
      <a:majorFont>
        <a:latin typeface="Arial Rounded MT Bold" panose="020F0302020204030204"/>
        <a:ea typeface="微软雅黑"/>
        <a:cs typeface=""/>
      </a:majorFont>
      <a:minorFont>
        <a:latin typeface="Arial Rounded MT Bold"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h3hkapd">
      <a:majorFont>
        <a:latin typeface="Arial Rounded MT Bold" panose="020F0302020204030204"/>
        <a:ea typeface="微软雅黑"/>
        <a:cs typeface=""/>
      </a:majorFont>
      <a:minorFont>
        <a:latin typeface="Arial Rounded MT Bold" panose="020F0502020204030204"/>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1407</Words>
  <Application>Microsoft Office PowerPoint</Application>
  <PresentationFormat>宽屏</PresentationFormat>
  <Paragraphs>271</Paragraphs>
  <Slides>25</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微软雅黑</vt:lpstr>
      <vt:lpstr>Arial</vt:lpstr>
      <vt:lpstr>Arial Rounded MT Bold</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蓝色鎏金</dc:title>
  <dc:creator>第一PPT</dc:creator>
  <cp:keywords>www.1ppt.com</cp:keywords>
  <dc:description>www.1ppt.com</dc:description>
  <cp:lastModifiedBy>之灵</cp:lastModifiedBy>
  <cp:revision>31</cp:revision>
  <dcterms:created xsi:type="dcterms:W3CDTF">2020-08-12T12:26:09Z</dcterms:created>
  <dcterms:modified xsi:type="dcterms:W3CDTF">2022-12-14T09:56:21Z</dcterms:modified>
</cp:coreProperties>
</file>